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2"/>
  </p:notesMasterIdLst>
  <p:sldIdLst>
    <p:sldId id="269" r:id="rId2"/>
    <p:sldId id="270" r:id="rId3"/>
    <p:sldId id="293" r:id="rId4"/>
    <p:sldId id="337" r:id="rId5"/>
    <p:sldId id="297" r:id="rId6"/>
    <p:sldId id="296" r:id="rId7"/>
    <p:sldId id="299" r:id="rId8"/>
    <p:sldId id="300" r:id="rId9"/>
    <p:sldId id="301" r:id="rId10"/>
    <p:sldId id="302" r:id="rId11"/>
    <p:sldId id="303" r:id="rId12"/>
    <p:sldId id="304" r:id="rId13"/>
    <p:sldId id="306" r:id="rId14"/>
    <p:sldId id="314" r:id="rId15"/>
    <p:sldId id="335" r:id="rId16"/>
    <p:sldId id="329" r:id="rId17"/>
    <p:sldId id="330" r:id="rId18"/>
    <p:sldId id="331" r:id="rId19"/>
    <p:sldId id="332" r:id="rId20"/>
    <p:sldId id="308" r:id="rId21"/>
    <p:sldId id="307" r:id="rId22"/>
    <p:sldId id="321" r:id="rId23"/>
    <p:sldId id="309" r:id="rId24"/>
    <p:sldId id="336" r:id="rId25"/>
    <p:sldId id="310" r:id="rId26"/>
    <p:sldId id="333" r:id="rId27"/>
    <p:sldId id="311" r:id="rId28"/>
    <p:sldId id="312" r:id="rId29"/>
    <p:sldId id="334" r:id="rId30"/>
    <p:sldId id="325" r:id="rId31"/>
    <p:sldId id="326" r:id="rId32"/>
    <p:sldId id="328" r:id="rId33"/>
    <p:sldId id="313" r:id="rId34"/>
    <p:sldId id="319" r:id="rId35"/>
    <p:sldId id="320" r:id="rId36"/>
    <p:sldId id="315" r:id="rId37"/>
    <p:sldId id="324" r:id="rId38"/>
    <p:sldId id="294" r:id="rId39"/>
    <p:sldId id="295" r:id="rId40"/>
    <p:sldId id="290" r:id="rId41"/>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845" autoAdjust="0"/>
    <p:restoredTop sz="93844" autoAdjust="0"/>
  </p:normalViewPr>
  <p:slideViewPr>
    <p:cSldViewPr snapToGrid="0">
      <p:cViewPr varScale="1">
        <p:scale>
          <a:sx n="100" d="100"/>
          <a:sy n="100" d="100"/>
        </p:scale>
        <p:origin x="1056" y="84"/>
      </p:cViewPr>
      <p:guideLst>
        <p:guide orient="horz" pos="2160"/>
        <p:guide pos="3840"/>
      </p:guideLst>
    </p:cSldViewPr>
  </p:slideViewPr>
  <p:outlineViewPr>
    <p:cViewPr>
      <p:scale>
        <a:sx n="33" d="100"/>
        <a:sy n="33" d="100"/>
      </p:scale>
      <p:origin x="0" y="480"/>
    </p:cViewPr>
  </p:outlineViewPr>
  <p:notesTextViewPr>
    <p:cViewPr>
      <p:scale>
        <a:sx n="1" d="1"/>
        <a:sy n="1" d="1"/>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notesMaster" Target="notesMasters/notesMaster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661E6FFD-B325-46F2-93C9-71C1576934FE}" type="datetimeFigureOut">
              <a:rPr lang="en-US" smtClean="0"/>
              <a:pPr/>
              <a:t>9/17/2025</a:t>
            </a:fld>
            <a:endParaRPr lang="en-US"/>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1F5ABEAB-F4CD-4964-AD0C-AA10787D9B89}" type="slidenum">
              <a:rPr lang="en-US" smtClean="0"/>
              <a:pPr/>
              <a:t>‹#›</a:t>
            </a:fld>
            <a:endParaRPr lang="en-US"/>
          </a:p>
        </p:txBody>
      </p:sp>
    </p:spTree>
    <p:extLst>
      <p:ext uri="{BB962C8B-B14F-4D97-AF65-F5344CB8AC3E}">
        <p14:creationId xmlns:p14="http://schemas.microsoft.com/office/powerpoint/2010/main" val="152525994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a:buFont typeface="Arial" pitchFamily="34" charset="0"/>
              <a:buChar char="•"/>
            </a:pPr>
            <a:r>
              <a:rPr lang="en-US" dirty="0"/>
              <a:t> Stands for World Health Organization – Goods Distribution Practices</a:t>
            </a:r>
          </a:p>
          <a:p>
            <a:pPr>
              <a:buFont typeface="Arial" pitchFamily="34" charset="0"/>
              <a:buChar char="•"/>
            </a:pPr>
            <a:endParaRPr lang="en-US" dirty="0"/>
          </a:p>
          <a:p>
            <a:pPr>
              <a:buFont typeface="Arial" pitchFamily="34" charset="0"/>
              <a:buChar char="•"/>
            </a:pPr>
            <a:r>
              <a:rPr lang="en-US" dirty="0"/>
              <a:t> Published in 2010 as part of WHO technical series. Annex 5 applies to us as it relates to the distribution and processing within warehouses.</a:t>
            </a:r>
          </a:p>
          <a:p>
            <a:pPr>
              <a:buFont typeface="Arial" pitchFamily="34" charset="0"/>
              <a:buChar char="•"/>
            </a:pPr>
            <a:endParaRPr lang="en-US" dirty="0"/>
          </a:p>
          <a:p>
            <a:pPr>
              <a:buFont typeface="Arial" pitchFamily="34" charset="0"/>
              <a:buChar char="•"/>
            </a:pPr>
            <a:r>
              <a:rPr lang="en-US" dirty="0"/>
              <a:t> Assists in ensuring the quality and identity of pharmaceutical products is maintained during all aspects of the distribution process. This includes -purchasing, storage, distribution, transportation, repackaging, relabeling, documentation and record-keeping practices.</a:t>
            </a:r>
          </a:p>
          <a:p>
            <a:endParaRPr lang="en-US" dirty="0"/>
          </a:p>
          <a:p>
            <a:pPr>
              <a:buFont typeface="Arial" pitchFamily="34" charset="0"/>
              <a:buChar char="•"/>
            </a:pPr>
            <a:r>
              <a:rPr lang="en-US" dirty="0"/>
              <a:t> Standard has 22 main clauses each with a minimum of 10 sub clauses</a:t>
            </a:r>
          </a:p>
          <a:p>
            <a:pPr>
              <a:buFont typeface="Arial" pitchFamily="34" charset="0"/>
              <a:buChar char="•"/>
            </a:pPr>
            <a:endParaRPr lang="en-US" dirty="0"/>
          </a:p>
          <a:p>
            <a:pPr>
              <a:buFont typeface="Arial" pitchFamily="34" charset="0"/>
              <a:buChar char="•"/>
            </a:pPr>
            <a:r>
              <a:rPr lang="en-US" dirty="0"/>
              <a:t> All requirements of the standard are mandatory – Exceptions to any clause is provided depending on the scope of work at facility.</a:t>
            </a:r>
          </a:p>
        </p:txBody>
      </p:sp>
      <p:sp>
        <p:nvSpPr>
          <p:cNvPr id="4" name="Slide Number Placeholder 3"/>
          <p:cNvSpPr>
            <a:spLocks noGrp="1"/>
          </p:cNvSpPr>
          <p:nvPr>
            <p:ph type="sldNum" sz="quarter" idx="10"/>
          </p:nvPr>
        </p:nvSpPr>
        <p:spPr/>
        <p:txBody>
          <a:bodyPr/>
          <a:lstStyle/>
          <a:p>
            <a:fld id="{1F5ABEAB-F4CD-4964-AD0C-AA10787D9B89}" type="slidenum">
              <a:rPr lang="en-US" smtClean="0"/>
              <a:pPr/>
              <a:t>3</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16</a:t>
            </a:fld>
            <a:endParaRPr lang="en-US"/>
          </a:p>
        </p:txBody>
      </p:sp>
    </p:spTree>
    <p:extLst>
      <p:ext uri="{BB962C8B-B14F-4D97-AF65-F5344CB8AC3E}">
        <p14:creationId xmlns:p14="http://schemas.microsoft.com/office/powerpoint/2010/main" val="11481277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17</a:t>
            </a:fld>
            <a:endParaRPr lang="en-US"/>
          </a:p>
        </p:txBody>
      </p:sp>
    </p:spTree>
    <p:extLst>
      <p:ext uri="{BB962C8B-B14F-4D97-AF65-F5344CB8AC3E}">
        <p14:creationId xmlns:p14="http://schemas.microsoft.com/office/powerpoint/2010/main" val="7682291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18</a:t>
            </a:fld>
            <a:endParaRPr lang="en-US"/>
          </a:p>
        </p:txBody>
      </p:sp>
    </p:spTree>
    <p:extLst>
      <p:ext uri="{BB962C8B-B14F-4D97-AF65-F5344CB8AC3E}">
        <p14:creationId xmlns:p14="http://schemas.microsoft.com/office/powerpoint/2010/main" val="37228598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19</a:t>
            </a:fld>
            <a:endParaRPr lang="en-US"/>
          </a:p>
        </p:txBody>
      </p:sp>
    </p:spTree>
    <p:extLst>
      <p:ext uri="{BB962C8B-B14F-4D97-AF65-F5344CB8AC3E}">
        <p14:creationId xmlns:p14="http://schemas.microsoft.com/office/powerpoint/2010/main" val="32667907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20</a:t>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21</a:t>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22</a:t>
            </a:fld>
            <a:endParaRPr lang="en-US"/>
          </a:p>
        </p:txBody>
      </p:sp>
    </p:spTree>
    <p:extLst>
      <p:ext uri="{BB962C8B-B14F-4D97-AF65-F5344CB8AC3E}">
        <p14:creationId xmlns:p14="http://schemas.microsoft.com/office/powerpoint/2010/main" val="29326563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23</a:t>
            </a:fld>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24</a:t>
            </a:fld>
            <a:endParaRPr lang="en-US"/>
          </a:p>
        </p:txBody>
      </p:sp>
    </p:spTree>
    <p:extLst>
      <p:ext uri="{BB962C8B-B14F-4D97-AF65-F5344CB8AC3E}">
        <p14:creationId xmlns:p14="http://schemas.microsoft.com/office/powerpoint/2010/main" val="28475310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25</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a:buFont typeface="Arial" pitchFamily="34" charset="0"/>
              <a:buChar char="•"/>
            </a:pPr>
            <a:r>
              <a:rPr lang="en-US" dirty="0"/>
              <a:t> Stands for World Health Organization – Goods Distribution Practices</a:t>
            </a:r>
          </a:p>
          <a:p>
            <a:pPr>
              <a:buFont typeface="Arial" pitchFamily="34" charset="0"/>
              <a:buChar char="•"/>
            </a:pPr>
            <a:endParaRPr lang="en-US" dirty="0"/>
          </a:p>
          <a:p>
            <a:pPr>
              <a:buFont typeface="Arial" pitchFamily="34" charset="0"/>
              <a:buChar char="•"/>
            </a:pPr>
            <a:r>
              <a:rPr lang="en-US" dirty="0"/>
              <a:t> Published in 2010 as part of WHO technical series. Annex 5 applies to us as it relates to the distribution and processing within warehouses.</a:t>
            </a:r>
          </a:p>
          <a:p>
            <a:pPr>
              <a:buFont typeface="Arial" pitchFamily="34" charset="0"/>
              <a:buChar char="•"/>
            </a:pPr>
            <a:endParaRPr lang="en-US" dirty="0"/>
          </a:p>
          <a:p>
            <a:pPr>
              <a:buFont typeface="Arial" pitchFamily="34" charset="0"/>
              <a:buChar char="•"/>
            </a:pPr>
            <a:r>
              <a:rPr lang="en-US" dirty="0"/>
              <a:t> Assists in ensuring the quality and identity of pharmaceutical products is maintained during all aspects of the distribution process. This includes -purchasing, storage, distribution, transportation, repackaging, relabeling, documentation and record-keeping practices.</a:t>
            </a:r>
          </a:p>
          <a:p>
            <a:endParaRPr lang="en-US" dirty="0"/>
          </a:p>
          <a:p>
            <a:pPr>
              <a:buFont typeface="Arial" pitchFamily="34" charset="0"/>
              <a:buChar char="•"/>
            </a:pPr>
            <a:r>
              <a:rPr lang="en-US" dirty="0"/>
              <a:t> Standard has 22 main clauses each with a minimum of 10 sub clauses</a:t>
            </a:r>
          </a:p>
          <a:p>
            <a:pPr>
              <a:buFont typeface="Arial" pitchFamily="34" charset="0"/>
              <a:buChar char="•"/>
            </a:pPr>
            <a:endParaRPr lang="en-US" dirty="0"/>
          </a:p>
          <a:p>
            <a:pPr>
              <a:buFont typeface="Arial" pitchFamily="34" charset="0"/>
              <a:buChar char="•"/>
            </a:pPr>
            <a:r>
              <a:rPr lang="en-US" dirty="0"/>
              <a:t> All requirements of the standard are mandatory – Exceptions to any clause is provided depending on the scope of work at facility.</a:t>
            </a:r>
          </a:p>
        </p:txBody>
      </p:sp>
      <p:sp>
        <p:nvSpPr>
          <p:cNvPr id="4" name="Slide Number Placeholder 3"/>
          <p:cNvSpPr>
            <a:spLocks noGrp="1"/>
          </p:cNvSpPr>
          <p:nvPr>
            <p:ph type="sldNum" sz="quarter" idx="10"/>
          </p:nvPr>
        </p:nvSpPr>
        <p:spPr/>
        <p:txBody>
          <a:bodyPr/>
          <a:lstStyle/>
          <a:p>
            <a:fld id="{1F5ABEAB-F4CD-4964-AD0C-AA10787D9B89}" type="slidenum">
              <a:rPr lang="en-US" smtClean="0"/>
              <a:pPr/>
              <a:t>5</a:t>
            </a:fld>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26</a:t>
            </a:fld>
            <a:endParaRPr lang="en-US"/>
          </a:p>
        </p:txBody>
      </p:sp>
    </p:spTree>
    <p:extLst>
      <p:ext uri="{BB962C8B-B14F-4D97-AF65-F5344CB8AC3E}">
        <p14:creationId xmlns:p14="http://schemas.microsoft.com/office/powerpoint/2010/main" val="35172621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27</a:t>
            </a:fld>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28</a:t>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29</a:t>
            </a:fld>
            <a:endParaRPr lang="en-US"/>
          </a:p>
        </p:txBody>
      </p:sp>
    </p:spTree>
    <p:extLst>
      <p:ext uri="{BB962C8B-B14F-4D97-AF65-F5344CB8AC3E}">
        <p14:creationId xmlns:p14="http://schemas.microsoft.com/office/powerpoint/2010/main" val="46787843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30</a:t>
            </a:fld>
            <a:endParaRPr lang="en-US"/>
          </a:p>
        </p:txBody>
      </p:sp>
    </p:spTree>
    <p:extLst>
      <p:ext uri="{BB962C8B-B14F-4D97-AF65-F5344CB8AC3E}">
        <p14:creationId xmlns:p14="http://schemas.microsoft.com/office/powerpoint/2010/main" val="407859409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31</a:t>
            </a:fld>
            <a:endParaRPr lang="en-US"/>
          </a:p>
        </p:txBody>
      </p:sp>
    </p:spTree>
    <p:extLst>
      <p:ext uri="{BB962C8B-B14F-4D97-AF65-F5344CB8AC3E}">
        <p14:creationId xmlns:p14="http://schemas.microsoft.com/office/powerpoint/2010/main" val="115146914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32</a:t>
            </a:fld>
            <a:endParaRPr lang="en-US"/>
          </a:p>
        </p:txBody>
      </p:sp>
    </p:spTree>
    <p:extLst>
      <p:ext uri="{BB962C8B-B14F-4D97-AF65-F5344CB8AC3E}">
        <p14:creationId xmlns:p14="http://schemas.microsoft.com/office/powerpoint/2010/main" val="40804291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33</a:t>
            </a:fld>
            <a:endParaRPr lang="en-US"/>
          </a:p>
        </p:txBody>
      </p:sp>
    </p:spTree>
    <p:extLst>
      <p:ext uri="{BB962C8B-B14F-4D97-AF65-F5344CB8AC3E}">
        <p14:creationId xmlns:p14="http://schemas.microsoft.com/office/powerpoint/2010/main" val="21735019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34</a:t>
            </a:fld>
            <a:endParaRPr lang="en-US"/>
          </a:p>
        </p:txBody>
      </p:sp>
    </p:spTree>
    <p:extLst>
      <p:ext uri="{BB962C8B-B14F-4D97-AF65-F5344CB8AC3E}">
        <p14:creationId xmlns:p14="http://schemas.microsoft.com/office/powerpoint/2010/main" val="402040252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35</a:t>
            </a:fld>
            <a:endParaRPr lang="en-US"/>
          </a:p>
        </p:txBody>
      </p:sp>
    </p:spTree>
    <p:extLst>
      <p:ext uri="{BB962C8B-B14F-4D97-AF65-F5344CB8AC3E}">
        <p14:creationId xmlns:p14="http://schemas.microsoft.com/office/powerpoint/2010/main" val="21347901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9</a:t>
            </a:fld>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36</a:t>
            </a:fld>
            <a:endParaRPr lang="en-US"/>
          </a:p>
        </p:txBody>
      </p:sp>
    </p:spTree>
    <p:extLst>
      <p:ext uri="{BB962C8B-B14F-4D97-AF65-F5344CB8AC3E}">
        <p14:creationId xmlns:p14="http://schemas.microsoft.com/office/powerpoint/2010/main" val="30028852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37</a:t>
            </a:fld>
            <a:endParaRPr lang="en-US"/>
          </a:p>
        </p:txBody>
      </p:sp>
    </p:spTree>
    <p:extLst>
      <p:ext uri="{BB962C8B-B14F-4D97-AF65-F5344CB8AC3E}">
        <p14:creationId xmlns:p14="http://schemas.microsoft.com/office/powerpoint/2010/main" val="5449089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10</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11</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12</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13</a:t>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14</a:t>
            </a:fld>
            <a:endParaRPr lang="en-US"/>
          </a:p>
        </p:txBody>
      </p:sp>
    </p:spTree>
    <p:extLst>
      <p:ext uri="{BB962C8B-B14F-4D97-AF65-F5344CB8AC3E}">
        <p14:creationId xmlns:p14="http://schemas.microsoft.com/office/powerpoint/2010/main" val="2545316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1F5ABEAB-F4CD-4964-AD0C-AA10787D9B89}" type="slidenum">
              <a:rPr lang="en-US" smtClean="0"/>
              <a:pPr/>
              <a:t>15</a:t>
            </a:fld>
            <a:endParaRPr lang="en-US"/>
          </a:p>
        </p:txBody>
      </p:sp>
    </p:spTree>
    <p:extLst>
      <p:ext uri="{BB962C8B-B14F-4D97-AF65-F5344CB8AC3E}">
        <p14:creationId xmlns:p14="http://schemas.microsoft.com/office/powerpoint/2010/main" val="33110470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6DD02729-54C6-4CBA-8568-979BB236B6B0}" type="datetimeFigureOut">
              <a:rPr lang="en-US" smtClean="0"/>
              <a:pPr/>
              <a:t>9/17/2025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144B98-9090-4B07-948D-F51EA5644E37}" type="slidenum">
              <a:rPr lang="en-US" smtClean="0"/>
              <a:pPr/>
              <a:t>‹#›</a:t>
            </a:fld>
            <a:endParaRPr lang="en-US"/>
          </a:p>
        </p:txBody>
      </p:sp>
    </p:spTree>
    <p:extLst>
      <p:ext uri="{BB962C8B-B14F-4D97-AF65-F5344CB8AC3E}">
        <p14:creationId xmlns:p14="http://schemas.microsoft.com/office/powerpoint/2010/main" val="146357938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DD02729-54C6-4CBA-8568-979BB236B6B0}" type="datetimeFigureOut">
              <a:rPr lang="en-US" smtClean="0"/>
              <a:pPr/>
              <a:t>9/17/2025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144B98-9090-4B07-948D-F51EA5644E37}" type="slidenum">
              <a:rPr lang="en-US" smtClean="0"/>
              <a:pPr/>
              <a:t>‹#›</a:t>
            </a:fld>
            <a:endParaRPr lang="en-US"/>
          </a:p>
        </p:txBody>
      </p:sp>
    </p:spTree>
    <p:extLst>
      <p:ext uri="{BB962C8B-B14F-4D97-AF65-F5344CB8AC3E}">
        <p14:creationId xmlns:p14="http://schemas.microsoft.com/office/powerpoint/2010/main" val="18041227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DD02729-54C6-4CBA-8568-979BB236B6B0}" type="datetimeFigureOut">
              <a:rPr lang="en-US" smtClean="0"/>
              <a:pPr/>
              <a:t>9/17/2025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144B98-9090-4B07-948D-F51EA5644E37}" type="slidenum">
              <a:rPr lang="en-US" smtClean="0"/>
              <a:pPr/>
              <a:t>‹#›</a:t>
            </a:fld>
            <a:endParaRPr lang="en-US"/>
          </a:p>
        </p:txBody>
      </p:sp>
    </p:spTree>
    <p:extLst>
      <p:ext uri="{BB962C8B-B14F-4D97-AF65-F5344CB8AC3E}">
        <p14:creationId xmlns:p14="http://schemas.microsoft.com/office/powerpoint/2010/main" val="258815100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DD02729-54C6-4CBA-8568-979BB236B6B0}" type="datetimeFigureOut">
              <a:rPr lang="en-US" smtClean="0"/>
              <a:pPr/>
              <a:t>9/17/2025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144B98-9090-4B07-948D-F51EA5644E37}" type="slidenum">
              <a:rPr lang="en-US" smtClean="0"/>
              <a:pPr/>
              <a:t>‹#›</a:t>
            </a:fld>
            <a:endParaRPr lang="en-US"/>
          </a:p>
        </p:txBody>
      </p:sp>
    </p:spTree>
    <p:extLst>
      <p:ext uri="{BB962C8B-B14F-4D97-AF65-F5344CB8AC3E}">
        <p14:creationId xmlns:p14="http://schemas.microsoft.com/office/powerpoint/2010/main" val="37022058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DD02729-54C6-4CBA-8568-979BB236B6B0}" type="datetimeFigureOut">
              <a:rPr lang="en-US" smtClean="0"/>
              <a:pPr/>
              <a:t>9/17/2025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144B98-9090-4B07-948D-F51EA5644E37}" type="slidenum">
              <a:rPr lang="en-US" smtClean="0"/>
              <a:pPr/>
              <a:t>‹#›</a:t>
            </a:fld>
            <a:endParaRPr lang="en-US"/>
          </a:p>
        </p:txBody>
      </p:sp>
    </p:spTree>
    <p:extLst>
      <p:ext uri="{BB962C8B-B14F-4D97-AF65-F5344CB8AC3E}">
        <p14:creationId xmlns:p14="http://schemas.microsoft.com/office/powerpoint/2010/main" val="12310052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DD02729-54C6-4CBA-8568-979BB236B6B0}" type="datetimeFigureOut">
              <a:rPr lang="en-US" smtClean="0"/>
              <a:pPr/>
              <a:t>9/17/2025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144B98-9090-4B07-948D-F51EA5644E37}" type="slidenum">
              <a:rPr lang="en-US" smtClean="0"/>
              <a:pPr/>
              <a:t>‹#›</a:t>
            </a:fld>
            <a:endParaRPr lang="en-US"/>
          </a:p>
        </p:txBody>
      </p:sp>
    </p:spTree>
    <p:extLst>
      <p:ext uri="{BB962C8B-B14F-4D97-AF65-F5344CB8AC3E}">
        <p14:creationId xmlns:p14="http://schemas.microsoft.com/office/powerpoint/2010/main" val="14338496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DD02729-54C6-4CBA-8568-979BB236B6B0}" type="datetimeFigureOut">
              <a:rPr lang="en-US" smtClean="0"/>
              <a:pPr/>
              <a:t>9/17/2025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8144B98-9090-4B07-948D-F51EA5644E37}" type="slidenum">
              <a:rPr lang="en-US" smtClean="0"/>
              <a:pPr/>
              <a:t>‹#›</a:t>
            </a:fld>
            <a:endParaRPr lang="en-US"/>
          </a:p>
        </p:txBody>
      </p:sp>
    </p:spTree>
    <p:extLst>
      <p:ext uri="{BB962C8B-B14F-4D97-AF65-F5344CB8AC3E}">
        <p14:creationId xmlns:p14="http://schemas.microsoft.com/office/powerpoint/2010/main" val="18071550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DD02729-54C6-4CBA-8568-979BB236B6B0}" type="datetimeFigureOut">
              <a:rPr lang="en-US" smtClean="0"/>
              <a:pPr/>
              <a:t>9/17/2025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8144B98-9090-4B07-948D-F51EA5644E37}" type="slidenum">
              <a:rPr lang="en-US" smtClean="0"/>
              <a:pPr/>
              <a:t>‹#›</a:t>
            </a:fld>
            <a:endParaRPr lang="en-US"/>
          </a:p>
        </p:txBody>
      </p:sp>
    </p:spTree>
    <p:extLst>
      <p:ext uri="{BB962C8B-B14F-4D97-AF65-F5344CB8AC3E}">
        <p14:creationId xmlns:p14="http://schemas.microsoft.com/office/powerpoint/2010/main" val="26457247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DD02729-54C6-4CBA-8568-979BB236B6B0}" type="datetimeFigureOut">
              <a:rPr lang="en-US" smtClean="0"/>
              <a:pPr/>
              <a:t>9/17/2025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8144B98-9090-4B07-948D-F51EA5644E37}" type="slidenum">
              <a:rPr lang="en-US" smtClean="0"/>
              <a:pPr/>
              <a:t>‹#›</a:t>
            </a:fld>
            <a:endParaRPr lang="en-US"/>
          </a:p>
        </p:txBody>
      </p:sp>
    </p:spTree>
    <p:extLst>
      <p:ext uri="{BB962C8B-B14F-4D97-AF65-F5344CB8AC3E}">
        <p14:creationId xmlns:p14="http://schemas.microsoft.com/office/powerpoint/2010/main" val="17620659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DD02729-54C6-4CBA-8568-979BB236B6B0}" type="datetimeFigureOut">
              <a:rPr lang="en-US" smtClean="0"/>
              <a:pPr/>
              <a:t>9/17/2025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144B98-9090-4B07-948D-F51EA5644E37}" type="slidenum">
              <a:rPr lang="en-US" smtClean="0"/>
              <a:pPr/>
              <a:t>‹#›</a:t>
            </a:fld>
            <a:endParaRPr lang="en-US"/>
          </a:p>
        </p:txBody>
      </p:sp>
    </p:spTree>
    <p:extLst>
      <p:ext uri="{BB962C8B-B14F-4D97-AF65-F5344CB8AC3E}">
        <p14:creationId xmlns:p14="http://schemas.microsoft.com/office/powerpoint/2010/main" val="3826893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DD02729-54C6-4CBA-8568-979BB236B6B0}" type="datetimeFigureOut">
              <a:rPr lang="en-US" smtClean="0"/>
              <a:pPr/>
              <a:t>9/17/2025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144B98-9090-4B07-948D-F51EA5644E37}" type="slidenum">
              <a:rPr lang="en-US" smtClean="0"/>
              <a:pPr/>
              <a:t>‹#›</a:t>
            </a:fld>
            <a:endParaRPr lang="en-US"/>
          </a:p>
        </p:txBody>
      </p:sp>
    </p:spTree>
    <p:extLst>
      <p:ext uri="{BB962C8B-B14F-4D97-AF65-F5344CB8AC3E}">
        <p14:creationId xmlns:p14="http://schemas.microsoft.com/office/powerpoint/2010/main" val="357436511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gs>
            <a:gs pos="100000">
              <a:schemeClr val="bg1">
                <a:lumMod val="95000"/>
              </a:schemeClr>
            </a:gs>
          </a:gsLst>
          <a:lin ang="54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DD02729-54C6-4CBA-8568-979BB236B6B0}" type="datetimeFigureOut">
              <a:rPr lang="en-US" smtClean="0"/>
              <a:pPr/>
              <a:t>9/17/2025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8144B98-9090-4B07-948D-F51EA5644E37}" type="slidenum">
              <a:rPr lang="en-US" smtClean="0"/>
              <a:pPr/>
              <a:t>‹#›</a:t>
            </a:fld>
            <a:endParaRPr lang="en-US"/>
          </a:p>
        </p:txBody>
      </p:sp>
    </p:spTree>
    <p:extLst>
      <p:ext uri="{BB962C8B-B14F-4D97-AF65-F5344CB8AC3E}">
        <p14:creationId xmlns:p14="http://schemas.microsoft.com/office/powerpoint/2010/main" val="36879981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1"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7.png"/></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jpeg"/></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17.jpeg"/></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22.jpeg"/><Relationship Id="rId5" Type="http://schemas.openxmlformats.org/officeDocument/2006/relationships/image" Target="../media/image21.jpeg"/><Relationship Id="rId4" Type="http://schemas.openxmlformats.org/officeDocument/2006/relationships/image" Target="../media/image20.jpeg"/></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24.jpeg"/><Relationship Id="rId4" Type="http://schemas.openxmlformats.org/officeDocument/2006/relationships/image" Target="../media/image23.jpeg"/></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26.jpeg"/><Relationship Id="rId4" Type="http://schemas.openxmlformats.org/officeDocument/2006/relationships/image" Target="../media/image25.jpeg"/></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28.png"/><Relationship Id="rId4" Type="http://schemas.openxmlformats.org/officeDocument/2006/relationships/image" Target="../media/image27.png"/></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7.xml"/><Relationship Id="rId5" Type="http://schemas.openxmlformats.org/officeDocument/2006/relationships/image" Target="../media/image30.png"/><Relationship Id="rId4" Type="http://schemas.openxmlformats.org/officeDocument/2006/relationships/image" Target="../media/image29.png"/></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31.png"/></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33.jpeg"/><Relationship Id="rId4" Type="http://schemas.openxmlformats.org/officeDocument/2006/relationships/image" Target="../media/image14.jpeg"/></Relationships>
</file>

<file path=ppt/slides/_rels/slide23.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png"/><Relationship Id="rId7" Type="http://schemas.openxmlformats.org/officeDocument/2006/relationships/image" Target="../media/image37.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jpeg"/><Relationship Id="rId4" Type="http://schemas.openxmlformats.org/officeDocument/2006/relationships/image" Target="../media/image34.png"/><Relationship Id="rId9" Type="http://schemas.openxmlformats.org/officeDocument/2006/relationships/image" Target="../media/image39.png"/></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42.jpeg"/><Relationship Id="rId5" Type="http://schemas.openxmlformats.org/officeDocument/2006/relationships/image" Target="../media/image41.png"/><Relationship Id="rId4" Type="http://schemas.openxmlformats.org/officeDocument/2006/relationships/image" Target="../media/image40.jpeg"/></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46.jpe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45.jpeg"/><Relationship Id="rId5" Type="http://schemas.openxmlformats.org/officeDocument/2006/relationships/image" Target="../media/image44.jpeg"/><Relationship Id="rId4" Type="http://schemas.openxmlformats.org/officeDocument/2006/relationships/image" Target="../media/image43.jpeg"/></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7.xml"/><Relationship Id="rId5" Type="http://schemas.openxmlformats.org/officeDocument/2006/relationships/image" Target="../media/image35.jpeg"/><Relationship Id="rId4" Type="http://schemas.openxmlformats.org/officeDocument/2006/relationships/image" Target="../media/image28.png"/></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7.xml"/><Relationship Id="rId5" Type="http://schemas.openxmlformats.org/officeDocument/2006/relationships/image" Target="../media/image48.png"/><Relationship Id="rId4" Type="http://schemas.openxmlformats.org/officeDocument/2006/relationships/image" Target="../media/image47.jpeg"/></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7.xml"/><Relationship Id="rId5" Type="http://schemas.openxmlformats.org/officeDocument/2006/relationships/image" Target="../media/image50.jpeg"/><Relationship Id="rId4" Type="http://schemas.openxmlformats.org/officeDocument/2006/relationships/image" Target="../media/image49.jpeg"/></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53.jpeg"/><Relationship Id="rId5" Type="http://schemas.openxmlformats.org/officeDocument/2006/relationships/image" Target="../media/image52.jpeg"/><Relationship Id="rId4" Type="http://schemas.openxmlformats.org/officeDocument/2006/relationships/image" Target="../media/image51.png"/></Relationships>
</file>

<file path=ppt/slides/_rels/slide31.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1.png"/><Relationship Id="rId7" Type="http://schemas.openxmlformats.org/officeDocument/2006/relationships/image" Target="../media/image56.pn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55.png"/><Relationship Id="rId5" Type="http://schemas.microsoft.com/office/2007/relationships/hdphoto" Target="../media/hdphoto1.wdp"/><Relationship Id="rId4" Type="http://schemas.openxmlformats.org/officeDocument/2006/relationships/image" Target="../media/image54.png"/></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7.xml"/><Relationship Id="rId5" Type="http://schemas.openxmlformats.org/officeDocument/2006/relationships/image" Target="../media/image59.png"/><Relationship Id="rId4" Type="http://schemas.openxmlformats.org/officeDocument/2006/relationships/image" Target="../media/image58.png"/></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60.jpeg"/></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8.xml"/><Relationship Id="rId1" Type="http://schemas.openxmlformats.org/officeDocument/2006/relationships/slideLayout" Target="../slideLayouts/slideLayout7.xml"/><Relationship Id="rId5" Type="http://schemas.openxmlformats.org/officeDocument/2006/relationships/image" Target="../media/image62.emf"/><Relationship Id="rId4" Type="http://schemas.openxmlformats.org/officeDocument/2006/relationships/image" Target="../media/image61.emf"/></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9.xml"/><Relationship Id="rId1" Type="http://schemas.openxmlformats.org/officeDocument/2006/relationships/slideLayout" Target="../slideLayouts/slideLayout7.xml"/><Relationship Id="rId5" Type="http://schemas.openxmlformats.org/officeDocument/2006/relationships/image" Target="../media/image64.emf"/><Relationship Id="rId4" Type="http://schemas.openxmlformats.org/officeDocument/2006/relationships/image" Target="../media/image63.emf"/></Relationships>
</file>

<file path=ppt/slides/_rels/slide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7.xml"/><Relationship Id="rId5" Type="http://schemas.openxmlformats.org/officeDocument/2006/relationships/image" Target="../media/image66.png"/><Relationship Id="rId4" Type="http://schemas.openxmlformats.org/officeDocument/2006/relationships/image" Target="../media/image65.jpeg"/></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image" Target="../media/image67.gif"/><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png"/><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Donut 224"/>
          <p:cNvSpPr/>
          <p:nvPr/>
        </p:nvSpPr>
        <p:spPr>
          <a:xfrm>
            <a:off x="871839" y="1537367"/>
            <a:ext cx="3519523" cy="3519523"/>
          </a:xfrm>
          <a:prstGeom prst="donut">
            <a:avLst>
              <a:gd name="adj" fmla="val 10687"/>
            </a:avLst>
          </a:prstGeom>
          <a:gradFill>
            <a:gsLst>
              <a:gs pos="16000">
                <a:schemeClr val="bg1">
                  <a:lumMod val="95000"/>
                </a:schemeClr>
              </a:gs>
              <a:gs pos="87000">
                <a:schemeClr val="bg1">
                  <a:lumMod val="65000"/>
                  <a:alpha val="52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solidFill>
                <a:schemeClr val="tx1"/>
              </a:solidFill>
            </a:endParaRPr>
          </a:p>
        </p:txBody>
      </p:sp>
      <p:sp>
        <p:nvSpPr>
          <p:cNvPr id="226" name="Donut 225"/>
          <p:cNvSpPr/>
          <p:nvPr/>
        </p:nvSpPr>
        <p:spPr>
          <a:xfrm>
            <a:off x="680224" y="1362273"/>
            <a:ext cx="3871476" cy="3871476"/>
          </a:xfrm>
          <a:prstGeom prst="donut">
            <a:avLst>
              <a:gd name="adj" fmla="val 1514"/>
            </a:avLst>
          </a:prstGeom>
          <a:gradFill>
            <a:gsLst>
              <a:gs pos="16000">
                <a:schemeClr val="bg1">
                  <a:lumMod val="85000"/>
                </a:schemeClr>
              </a:gs>
              <a:gs pos="87000">
                <a:schemeClr val="bg1">
                  <a:lumMod val="65000"/>
                  <a:alpha val="52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solidFill>
                <a:schemeClr val="tx1"/>
              </a:solidFill>
            </a:endParaRPr>
          </a:p>
        </p:txBody>
      </p:sp>
      <p:sp>
        <p:nvSpPr>
          <p:cNvPr id="227" name="TextBox 226"/>
          <p:cNvSpPr txBox="1"/>
          <p:nvPr/>
        </p:nvSpPr>
        <p:spPr>
          <a:xfrm>
            <a:off x="4553528" y="2586171"/>
            <a:ext cx="7592291" cy="1569660"/>
          </a:xfrm>
          <a:prstGeom prst="rect">
            <a:avLst/>
          </a:prstGeom>
          <a:noFill/>
        </p:spPr>
        <p:txBody>
          <a:bodyPr wrap="square" rtlCol="0">
            <a:spAutoFit/>
          </a:bodyPr>
          <a:lstStyle/>
          <a:p>
            <a:pPr algn="ctr"/>
            <a:r>
              <a:rPr lang="en-US" sz="4800" b="1" dirty="0">
                <a:solidFill>
                  <a:srgbClr val="002060"/>
                </a:solidFill>
              </a:rPr>
              <a:t>WHO-GDP Awareness Training</a:t>
            </a:r>
          </a:p>
        </p:txBody>
      </p:sp>
      <p:grpSp>
        <p:nvGrpSpPr>
          <p:cNvPr id="228" name="Group 28"/>
          <p:cNvGrpSpPr>
            <a:grpSpLocks noChangeAspect="1"/>
          </p:cNvGrpSpPr>
          <p:nvPr/>
        </p:nvGrpSpPr>
        <p:grpSpPr bwMode="auto">
          <a:xfrm>
            <a:off x="732487" y="758648"/>
            <a:ext cx="10727026" cy="5340704"/>
            <a:chOff x="-2508" y="-1001"/>
            <a:chExt cx="12698" cy="6322"/>
          </a:xfrm>
          <a:solidFill>
            <a:schemeClr val="bg1">
              <a:lumMod val="65000"/>
              <a:alpha val="16000"/>
            </a:schemeClr>
          </a:solidFill>
        </p:grpSpPr>
        <p:sp>
          <p:nvSpPr>
            <p:cNvPr id="23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407" name="Picture 4" descr="D:\Edwin-Data\Documents\@Logo Icon &amp; Images\SMSA Logo\official smsa logo en.png"/>
          <p:cNvPicPr>
            <a:picLocks noChangeAspect="1" noChangeArrowheads="1"/>
          </p:cNvPicPr>
          <p:nvPr/>
        </p:nvPicPr>
        <p:blipFill>
          <a:blip r:embed="rId2"/>
          <a:srcRect b="34401"/>
          <a:stretch>
            <a:fillRect/>
          </a:stretch>
        </p:blipFill>
        <p:spPr bwMode="auto">
          <a:xfrm>
            <a:off x="10529585" y="6410964"/>
            <a:ext cx="1651782" cy="425779"/>
          </a:xfrm>
          <a:prstGeom prst="rect">
            <a:avLst/>
          </a:prstGeom>
          <a:noFill/>
          <a:ln w="9525">
            <a:noFill/>
            <a:miter lim="800000"/>
            <a:headEnd/>
            <a:tailEnd/>
          </a:ln>
        </p:spPr>
      </p:pic>
      <p:pic>
        <p:nvPicPr>
          <p:cNvPr id="23554" name="Picture 2" descr="WHO Logo PNG Transparent &amp; SVG Vector - Freebie Supply"/>
          <p:cNvPicPr>
            <a:picLocks noChangeAspect="1" noChangeArrowheads="1"/>
          </p:cNvPicPr>
          <p:nvPr/>
        </p:nvPicPr>
        <p:blipFill>
          <a:blip r:embed="rId3" cstate="print"/>
          <a:srcRect/>
          <a:stretch>
            <a:fillRect/>
          </a:stretch>
        </p:blipFill>
        <p:spPr bwMode="auto">
          <a:xfrm>
            <a:off x="1180214" y="1830965"/>
            <a:ext cx="2892054" cy="2892054"/>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remove" grpId="0" nodeType="withEffect">
                                  <p:stCondLst>
                                    <p:cond delay="0"/>
                                  </p:stCondLst>
                                  <p:childTnLst>
                                    <p:animRot by="21600000">
                                      <p:cBhvr>
                                        <p:cTn id="6" dur="2000" fill="hold"/>
                                        <p:tgtEl>
                                          <p:spTgt spid="22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Clause 7 – Example</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28674" name="Picture 2"/>
          <p:cNvPicPr>
            <a:picLocks noChangeAspect="1" noChangeArrowheads="1"/>
          </p:cNvPicPr>
          <p:nvPr/>
        </p:nvPicPr>
        <p:blipFill>
          <a:blip r:embed="rId4"/>
          <a:srcRect/>
          <a:stretch>
            <a:fillRect/>
          </a:stretch>
        </p:blipFill>
        <p:spPr bwMode="auto">
          <a:xfrm>
            <a:off x="1722471" y="819448"/>
            <a:ext cx="4125432" cy="5500576"/>
          </a:xfrm>
          <a:prstGeom prst="rect">
            <a:avLst/>
          </a:prstGeom>
          <a:noFill/>
          <a:ln w="9525">
            <a:noFill/>
            <a:miter lim="800000"/>
            <a:headEnd/>
            <a:tailEnd/>
          </a:ln>
          <a:effectLst/>
        </p:spPr>
      </p:pic>
      <p:pic>
        <p:nvPicPr>
          <p:cNvPr id="28675" name="Picture 3"/>
          <p:cNvPicPr>
            <a:picLocks noChangeAspect="1" noChangeArrowheads="1"/>
          </p:cNvPicPr>
          <p:nvPr/>
        </p:nvPicPr>
        <p:blipFill>
          <a:blip r:embed="rId5"/>
          <a:srcRect/>
          <a:stretch>
            <a:fillRect/>
          </a:stretch>
        </p:blipFill>
        <p:spPr bwMode="auto">
          <a:xfrm>
            <a:off x="6092456" y="819448"/>
            <a:ext cx="4084674" cy="5500576"/>
          </a:xfrm>
          <a:prstGeom prst="rect">
            <a:avLst/>
          </a:prstGeom>
          <a:noFill/>
          <a:ln w="9525">
            <a:noFill/>
            <a:miter lim="800000"/>
            <a:headEnd/>
            <a:tailEnd/>
          </a:ln>
          <a:effectLst/>
        </p:spPr>
      </p:pic>
      <p:sp>
        <p:nvSpPr>
          <p:cNvPr id="3" name="Rectangle 2">
            <a:extLst>
              <a:ext uri="{FF2B5EF4-FFF2-40B4-BE49-F238E27FC236}">
                <a16:creationId xmlns:a16="http://schemas.microsoft.com/office/drawing/2014/main" id="{353C70F6-419D-16F1-2205-04273CC6DFCC}"/>
              </a:ext>
            </a:extLst>
          </p:cNvPr>
          <p:cNvSpPr/>
          <p:nvPr/>
        </p:nvSpPr>
        <p:spPr>
          <a:xfrm flipH="1">
            <a:off x="2778406" y="6356890"/>
            <a:ext cx="2384258"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Security Control Room</a:t>
            </a:r>
            <a:endParaRPr lang="en-ID" b="1" dirty="0">
              <a:solidFill>
                <a:srgbClr val="7030A0"/>
              </a:solidFill>
              <a:latin typeface="+mj-lt"/>
              <a:cs typeface="Segoe UI" panose="020B0502040204020203" pitchFamily="34" charset="0"/>
            </a:endParaRPr>
          </a:p>
        </p:txBody>
      </p:sp>
      <p:sp>
        <p:nvSpPr>
          <p:cNvPr id="4" name="Rectangle 3">
            <a:extLst>
              <a:ext uri="{FF2B5EF4-FFF2-40B4-BE49-F238E27FC236}">
                <a16:creationId xmlns:a16="http://schemas.microsoft.com/office/drawing/2014/main" id="{1579FFC8-A9F9-89A6-2B04-6F358BFB23EF}"/>
              </a:ext>
            </a:extLst>
          </p:cNvPr>
          <p:cNvSpPr/>
          <p:nvPr/>
        </p:nvSpPr>
        <p:spPr>
          <a:xfrm flipH="1">
            <a:off x="6959881" y="6356890"/>
            <a:ext cx="2384258"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PPE Station - Emergencies</a:t>
            </a:r>
            <a:endParaRPr lang="en-ID" b="1" dirty="0">
              <a:solidFill>
                <a:srgbClr val="7030A0"/>
              </a:solidFill>
              <a:latin typeface="+mj-lt"/>
              <a:cs typeface="Segoe UI" panose="020B0502040204020203" pitchFamily="34" charset="0"/>
            </a:endParaRPr>
          </a:p>
        </p:txBody>
      </p:sp>
    </p:spTree>
    <p:extLst>
      <p:ext uri="{BB962C8B-B14F-4D97-AF65-F5344CB8AC3E}">
        <p14:creationId xmlns:p14="http://schemas.microsoft.com/office/powerpoint/2010/main" val="329210664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41687"/>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8 – Quality Management</a:t>
            </a:r>
            <a:endParaRPr lang="en-ID" sz="3200" b="1" dirty="0">
              <a:solidFill>
                <a:srgbClr val="7030A0"/>
              </a:solidFill>
              <a:latin typeface="+mj-lt"/>
              <a:cs typeface="Segoe UI" panose="020B0502040204020203" pitchFamily="34" charset="0"/>
            </a:endParaRPr>
          </a:p>
        </p:txBody>
      </p:sp>
      <p:grpSp>
        <p:nvGrpSpPr>
          <p:cNvPr id="735" name="Group 734">
            <a:extLst>
              <a:ext uri="{FF2B5EF4-FFF2-40B4-BE49-F238E27FC236}">
                <a16:creationId xmlns:a16="http://schemas.microsoft.com/office/drawing/2014/main" id="{1707FF41-B93B-4A4B-A563-6A364CDFAA92}"/>
              </a:ext>
            </a:extLst>
          </p:cNvPr>
          <p:cNvGrpSpPr/>
          <p:nvPr/>
        </p:nvGrpSpPr>
        <p:grpSpPr>
          <a:xfrm>
            <a:off x="1052622" y="1377801"/>
            <a:ext cx="10058401" cy="4959210"/>
            <a:chOff x="-224216" y="662318"/>
            <a:chExt cx="12606925" cy="6215739"/>
          </a:xfrm>
        </p:grpSpPr>
        <p:grpSp>
          <p:nvGrpSpPr>
            <p:cNvPr id="736" name="Group 43">
              <a:extLst>
                <a:ext uri="{FF2B5EF4-FFF2-40B4-BE49-F238E27FC236}">
                  <a16:creationId xmlns:a16="http://schemas.microsoft.com/office/drawing/2014/main" id="{593D2361-99DE-47EF-BAAE-39FD4EAECDD1}"/>
                </a:ext>
              </a:extLst>
            </p:cNvPr>
            <p:cNvGrpSpPr/>
            <p:nvPr/>
          </p:nvGrpSpPr>
          <p:grpSpPr>
            <a:xfrm>
              <a:off x="3540841" y="1139372"/>
              <a:ext cx="5110318" cy="4579258"/>
              <a:chOff x="3540841" y="1139372"/>
              <a:chExt cx="5110318" cy="4579258"/>
            </a:xfrm>
          </p:grpSpPr>
          <p:grpSp>
            <p:nvGrpSpPr>
              <p:cNvPr id="810" name="Group 42">
                <a:extLst>
                  <a:ext uri="{FF2B5EF4-FFF2-40B4-BE49-F238E27FC236}">
                    <a16:creationId xmlns:a16="http://schemas.microsoft.com/office/drawing/2014/main" id="{B429E594-C5D2-4ADB-81C5-EE1BAAE65545}"/>
                  </a:ext>
                </a:extLst>
              </p:cNvPr>
              <p:cNvGrpSpPr/>
              <p:nvPr/>
            </p:nvGrpSpPr>
            <p:grpSpPr>
              <a:xfrm>
                <a:off x="4785040" y="2121076"/>
                <a:ext cx="2621921" cy="2615852"/>
                <a:chOff x="4785040" y="2121076"/>
                <a:chExt cx="2621921" cy="2615852"/>
              </a:xfrm>
            </p:grpSpPr>
            <p:sp>
              <p:nvSpPr>
                <p:cNvPr id="823" name="Oval 822">
                  <a:extLst>
                    <a:ext uri="{FF2B5EF4-FFF2-40B4-BE49-F238E27FC236}">
                      <a16:creationId xmlns:a16="http://schemas.microsoft.com/office/drawing/2014/main" id="{02D136EA-C8A4-4299-A2CD-084C8E5B2166}"/>
                    </a:ext>
                  </a:extLst>
                </p:cNvPr>
                <p:cNvSpPr>
                  <a:spLocks noChangeArrowheads="1"/>
                </p:cNvSpPr>
                <p:nvPr/>
              </p:nvSpPr>
              <p:spPr bwMode="auto">
                <a:xfrm>
                  <a:off x="4785040" y="2121076"/>
                  <a:ext cx="2621921" cy="2615852"/>
                </a:xfrm>
                <a:prstGeom prst="ellipse">
                  <a:avLst/>
                </a:prstGeom>
                <a:solidFill>
                  <a:sysClr val="window" lastClr="FFFFFF">
                    <a:lumMod val="95000"/>
                  </a:sysClr>
                </a:solidFill>
                <a:ln w="9525">
                  <a:noFill/>
                  <a:round/>
                  <a:headEnd/>
                  <a:tailEnd/>
                </a:ln>
                <a:effectLst>
                  <a:outerShdw blurRad="63500" sx="102000" sy="102000" algn="ctr" rotWithShape="0">
                    <a:prstClr val="black">
                      <a:alpha val="1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4" name="Freeform 823">
                  <a:extLst>
                    <a:ext uri="{FF2B5EF4-FFF2-40B4-BE49-F238E27FC236}">
                      <a16:creationId xmlns:a16="http://schemas.microsoft.com/office/drawing/2014/main" id="{FA692F02-A177-44D4-AF03-C44054F910AC}"/>
                    </a:ext>
                  </a:extLst>
                </p:cNvPr>
                <p:cNvSpPr>
                  <a:spLocks noEditPoints="1"/>
                </p:cNvSpPr>
                <p:nvPr/>
              </p:nvSpPr>
              <p:spPr bwMode="auto">
                <a:xfrm>
                  <a:off x="4785040" y="2121076"/>
                  <a:ext cx="2567297" cy="2615852"/>
                </a:xfrm>
                <a:custGeom>
                  <a:avLst/>
                  <a:gdLst>
                    <a:gd name="T0" fmla="*/ 990 w 1179"/>
                    <a:gd name="T1" fmla="*/ 195 h 1202"/>
                    <a:gd name="T2" fmla="*/ 976 w 1179"/>
                    <a:gd name="T3" fmla="*/ 237 h 1202"/>
                    <a:gd name="T4" fmla="*/ 896 w 1179"/>
                    <a:gd name="T5" fmla="*/ 315 h 1202"/>
                    <a:gd name="T6" fmla="*/ 930 w 1179"/>
                    <a:gd name="T7" fmla="*/ 377 h 1202"/>
                    <a:gd name="T8" fmla="*/ 1057 w 1179"/>
                    <a:gd name="T9" fmla="*/ 356 h 1202"/>
                    <a:gd name="T10" fmla="*/ 1066 w 1179"/>
                    <a:gd name="T11" fmla="*/ 351 h 1202"/>
                    <a:gd name="T12" fmla="*/ 1062 w 1179"/>
                    <a:gd name="T13" fmla="*/ 309 h 1202"/>
                    <a:gd name="T14" fmla="*/ 1139 w 1179"/>
                    <a:gd name="T15" fmla="*/ 362 h 1202"/>
                    <a:gd name="T16" fmla="*/ 1090 w 1179"/>
                    <a:gd name="T17" fmla="*/ 412 h 1202"/>
                    <a:gd name="T18" fmla="*/ 946 w 1179"/>
                    <a:gd name="T19" fmla="*/ 380 h 1202"/>
                    <a:gd name="T20" fmla="*/ 782 w 1179"/>
                    <a:gd name="T21" fmla="*/ 493 h 1202"/>
                    <a:gd name="T22" fmla="*/ 846 w 1179"/>
                    <a:gd name="T23" fmla="*/ 656 h 1202"/>
                    <a:gd name="T24" fmla="*/ 973 w 1179"/>
                    <a:gd name="T25" fmla="*/ 653 h 1202"/>
                    <a:gd name="T26" fmla="*/ 1046 w 1179"/>
                    <a:gd name="T27" fmla="*/ 867 h 1202"/>
                    <a:gd name="T28" fmla="*/ 2 w 1179"/>
                    <a:gd name="T29" fmla="*/ 662 h 1202"/>
                    <a:gd name="T30" fmla="*/ 0 w 1179"/>
                    <a:gd name="T31" fmla="*/ 581 h 1202"/>
                    <a:gd name="T32" fmla="*/ 48 w 1179"/>
                    <a:gd name="T33" fmla="*/ 396 h 1202"/>
                    <a:gd name="T34" fmla="*/ 98 w 1179"/>
                    <a:gd name="T35" fmla="*/ 451 h 1202"/>
                    <a:gd name="T36" fmla="*/ 159 w 1179"/>
                    <a:gd name="T37" fmla="*/ 550 h 1202"/>
                    <a:gd name="T38" fmla="*/ 275 w 1179"/>
                    <a:gd name="T39" fmla="*/ 584 h 1202"/>
                    <a:gd name="T40" fmla="*/ 326 w 1179"/>
                    <a:gd name="T41" fmla="*/ 745 h 1202"/>
                    <a:gd name="T42" fmla="*/ 445 w 1179"/>
                    <a:gd name="T43" fmla="*/ 963 h 1202"/>
                    <a:gd name="T44" fmla="*/ 555 w 1179"/>
                    <a:gd name="T45" fmla="*/ 1171 h 1202"/>
                    <a:gd name="T46" fmla="*/ 520 w 1179"/>
                    <a:gd name="T47" fmla="*/ 1097 h 1202"/>
                    <a:gd name="T48" fmla="*/ 537 w 1179"/>
                    <a:gd name="T49" fmla="*/ 1041 h 1202"/>
                    <a:gd name="T50" fmla="*/ 662 w 1179"/>
                    <a:gd name="T51" fmla="*/ 895 h 1202"/>
                    <a:gd name="T52" fmla="*/ 684 w 1179"/>
                    <a:gd name="T53" fmla="*/ 713 h 1202"/>
                    <a:gd name="T54" fmla="*/ 510 w 1179"/>
                    <a:gd name="T55" fmla="*/ 605 h 1202"/>
                    <a:gd name="T56" fmla="*/ 370 w 1179"/>
                    <a:gd name="T57" fmla="*/ 618 h 1202"/>
                    <a:gd name="T58" fmla="*/ 245 w 1179"/>
                    <a:gd name="T59" fmla="*/ 537 h 1202"/>
                    <a:gd name="T60" fmla="*/ 339 w 1179"/>
                    <a:gd name="T61" fmla="*/ 437 h 1202"/>
                    <a:gd name="T62" fmla="*/ 421 w 1179"/>
                    <a:gd name="T63" fmla="*/ 373 h 1202"/>
                    <a:gd name="T64" fmla="*/ 537 w 1179"/>
                    <a:gd name="T65" fmla="*/ 291 h 1202"/>
                    <a:gd name="T66" fmla="*/ 533 w 1179"/>
                    <a:gd name="T67" fmla="*/ 257 h 1202"/>
                    <a:gd name="T68" fmla="*/ 567 w 1179"/>
                    <a:gd name="T69" fmla="*/ 269 h 1202"/>
                    <a:gd name="T70" fmla="*/ 589 w 1179"/>
                    <a:gd name="T71" fmla="*/ 277 h 1202"/>
                    <a:gd name="T72" fmla="*/ 606 w 1179"/>
                    <a:gd name="T73" fmla="*/ 271 h 1202"/>
                    <a:gd name="T74" fmla="*/ 571 w 1179"/>
                    <a:gd name="T75" fmla="*/ 200 h 1202"/>
                    <a:gd name="T76" fmla="*/ 467 w 1179"/>
                    <a:gd name="T77" fmla="*/ 228 h 1202"/>
                    <a:gd name="T78" fmla="*/ 389 w 1179"/>
                    <a:gd name="T79" fmla="*/ 186 h 1202"/>
                    <a:gd name="T80" fmla="*/ 505 w 1179"/>
                    <a:gd name="T81" fmla="*/ 151 h 1202"/>
                    <a:gd name="T82" fmla="*/ 528 w 1179"/>
                    <a:gd name="T83" fmla="*/ 122 h 1202"/>
                    <a:gd name="T84" fmla="*/ 602 w 1179"/>
                    <a:gd name="T85" fmla="*/ 167 h 1202"/>
                    <a:gd name="T86" fmla="*/ 569 w 1179"/>
                    <a:gd name="T87" fmla="*/ 78 h 1202"/>
                    <a:gd name="T88" fmla="*/ 504 w 1179"/>
                    <a:gd name="T89" fmla="*/ 82 h 1202"/>
                    <a:gd name="T90" fmla="*/ 433 w 1179"/>
                    <a:gd name="T91" fmla="*/ 117 h 1202"/>
                    <a:gd name="T92" fmla="*/ 428 w 1179"/>
                    <a:gd name="T93" fmla="*/ 78 h 1202"/>
                    <a:gd name="T94" fmla="*/ 330 w 1179"/>
                    <a:gd name="T95" fmla="*/ 97 h 1202"/>
                    <a:gd name="T96" fmla="*/ 323 w 1179"/>
                    <a:gd name="T97" fmla="*/ 118 h 1202"/>
                    <a:gd name="T98" fmla="*/ 902 w 1179"/>
                    <a:gd name="T99" fmla="*/ 197 h 1202"/>
                    <a:gd name="T100" fmla="*/ 946 w 1179"/>
                    <a:gd name="T101" fmla="*/ 262 h 1202"/>
                    <a:gd name="T102" fmla="*/ 906 w 1179"/>
                    <a:gd name="T103" fmla="*/ 221 h 1202"/>
                    <a:gd name="T104" fmla="*/ 904 w 1179"/>
                    <a:gd name="T105" fmla="*/ 225 h 1202"/>
                    <a:gd name="T106" fmla="*/ 517 w 1179"/>
                    <a:gd name="T107" fmla="*/ 320 h 1202"/>
                    <a:gd name="T108" fmla="*/ 574 w 1179"/>
                    <a:gd name="T109" fmla="*/ 303 h 1202"/>
                    <a:gd name="T110" fmla="*/ 542 w 1179"/>
                    <a:gd name="T111" fmla="*/ 312 h 1202"/>
                    <a:gd name="T112" fmla="*/ 574 w 1179"/>
                    <a:gd name="T113" fmla="*/ 30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9" h="1202">
                      <a:moveTo>
                        <a:pt x="602" y="0"/>
                      </a:moveTo>
                      <a:cubicBezTo>
                        <a:pt x="757" y="0"/>
                        <a:pt x="899" y="59"/>
                        <a:pt x="1006" y="156"/>
                      </a:cubicBezTo>
                      <a:cubicBezTo>
                        <a:pt x="984" y="165"/>
                        <a:pt x="984" y="165"/>
                        <a:pt x="984" y="165"/>
                      </a:cubicBezTo>
                      <a:cubicBezTo>
                        <a:pt x="972" y="178"/>
                        <a:pt x="972" y="178"/>
                        <a:pt x="972" y="178"/>
                      </a:cubicBezTo>
                      <a:cubicBezTo>
                        <a:pt x="974" y="193"/>
                        <a:pt x="974" y="193"/>
                        <a:pt x="974" y="193"/>
                      </a:cubicBezTo>
                      <a:cubicBezTo>
                        <a:pt x="990" y="195"/>
                        <a:pt x="990" y="195"/>
                        <a:pt x="990" y="195"/>
                      </a:cubicBezTo>
                      <a:cubicBezTo>
                        <a:pt x="999" y="217"/>
                        <a:pt x="999" y="217"/>
                        <a:pt x="999" y="217"/>
                      </a:cubicBezTo>
                      <a:cubicBezTo>
                        <a:pt x="1024" y="206"/>
                        <a:pt x="1024" y="206"/>
                        <a:pt x="1024" y="206"/>
                      </a:cubicBezTo>
                      <a:cubicBezTo>
                        <a:pt x="1027" y="236"/>
                        <a:pt x="1027" y="236"/>
                        <a:pt x="1027" y="236"/>
                      </a:cubicBezTo>
                      <a:cubicBezTo>
                        <a:pt x="1020" y="236"/>
                        <a:pt x="1020" y="236"/>
                        <a:pt x="1020" y="236"/>
                      </a:cubicBezTo>
                      <a:cubicBezTo>
                        <a:pt x="999" y="233"/>
                        <a:pt x="999" y="233"/>
                        <a:pt x="999" y="233"/>
                      </a:cubicBezTo>
                      <a:cubicBezTo>
                        <a:pt x="976" y="237"/>
                        <a:pt x="976" y="237"/>
                        <a:pt x="976" y="237"/>
                      </a:cubicBezTo>
                      <a:cubicBezTo>
                        <a:pt x="954" y="268"/>
                        <a:pt x="954" y="268"/>
                        <a:pt x="954" y="268"/>
                      </a:cubicBezTo>
                      <a:cubicBezTo>
                        <a:pt x="922" y="273"/>
                        <a:pt x="922" y="273"/>
                        <a:pt x="922" y="273"/>
                      </a:cubicBezTo>
                      <a:cubicBezTo>
                        <a:pt x="918" y="300"/>
                        <a:pt x="918" y="300"/>
                        <a:pt x="918" y="300"/>
                      </a:cubicBezTo>
                      <a:cubicBezTo>
                        <a:pt x="931" y="303"/>
                        <a:pt x="931" y="303"/>
                        <a:pt x="931" y="303"/>
                      </a:cubicBezTo>
                      <a:cubicBezTo>
                        <a:pt x="927" y="321"/>
                        <a:pt x="927" y="321"/>
                        <a:pt x="927" y="321"/>
                      </a:cubicBezTo>
                      <a:cubicBezTo>
                        <a:pt x="896" y="315"/>
                        <a:pt x="896" y="315"/>
                        <a:pt x="896" y="315"/>
                      </a:cubicBezTo>
                      <a:cubicBezTo>
                        <a:pt x="867" y="321"/>
                        <a:pt x="867" y="321"/>
                        <a:pt x="867" y="321"/>
                      </a:cubicBezTo>
                      <a:cubicBezTo>
                        <a:pt x="861" y="337"/>
                        <a:pt x="861" y="337"/>
                        <a:pt x="861" y="337"/>
                      </a:cubicBezTo>
                      <a:cubicBezTo>
                        <a:pt x="866" y="371"/>
                        <a:pt x="866" y="371"/>
                        <a:pt x="866" y="371"/>
                      </a:cubicBezTo>
                      <a:cubicBezTo>
                        <a:pt x="883" y="379"/>
                        <a:pt x="883" y="379"/>
                        <a:pt x="883" y="379"/>
                      </a:cubicBezTo>
                      <a:cubicBezTo>
                        <a:pt x="911" y="378"/>
                        <a:pt x="911" y="378"/>
                        <a:pt x="911" y="378"/>
                      </a:cubicBezTo>
                      <a:cubicBezTo>
                        <a:pt x="930" y="377"/>
                        <a:pt x="930" y="377"/>
                        <a:pt x="930" y="377"/>
                      </a:cubicBezTo>
                      <a:cubicBezTo>
                        <a:pt x="937" y="362"/>
                        <a:pt x="937" y="362"/>
                        <a:pt x="937" y="362"/>
                      </a:cubicBezTo>
                      <a:cubicBezTo>
                        <a:pt x="966" y="322"/>
                        <a:pt x="966" y="322"/>
                        <a:pt x="966" y="322"/>
                      </a:cubicBezTo>
                      <a:cubicBezTo>
                        <a:pt x="986" y="327"/>
                        <a:pt x="986" y="327"/>
                        <a:pt x="986" y="327"/>
                      </a:cubicBezTo>
                      <a:cubicBezTo>
                        <a:pt x="1005" y="309"/>
                        <a:pt x="1005" y="309"/>
                        <a:pt x="1005" y="309"/>
                      </a:cubicBezTo>
                      <a:cubicBezTo>
                        <a:pt x="1009" y="323"/>
                        <a:pt x="1009" y="323"/>
                        <a:pt x="1009" y="323"/>
                      </a:cubicBezTo>
                      <a:cubicBezTo>
                        <a:pt x="1057" y="356"/>
                        <a:pt x="1057" y="356"/>
                        <a:pt x="1057" y="356"/>
                      </a:cubicBezTo>
                      <a:cubicBezTo>
                        <a:pt x="1052" y="363"/>
                        <a:pt x="1052" y="363"/>
                        <a:pt x="1052" y="363"/>
                      </a:cubicBezTo>
                      <a:cubicBezTo>
                        <a:pt x="1030" y="362"/>
                        <a:pt x="1030" y="362"/>
                        <a:pt x="1030" y="362"/>
                      </a:cubicBezTo>
                      <a:cubicBezTo>
                        <a:pt x="1038" y="374"/>
                        <a:pt x="1038" y="374"/>
                        <a:pt x="1038" y="374"/>
                      </a:cubicBezTo>
                      <a:cubicBezTo>
                        <a:pt x="1052" y="377"/>
                        <a:pt x="1052" y="377"/>
                        <a:pt x="1052" y="377"/>
                      </a:cubicBezTo>
                      <a:cubicBezTo>
                        <a:pt x="1067" y="370"/>
                        <a:pt x="1067" y="370"/>
                        <a:pt x="1067" y="370"/>
                      </a:cubicBezTo>
                      <a:cubicBezTo>
                        <a:pt x="1066" y="351"/>
                        <a:pt x="1066" y="351"/>
                        <a:pt x="1066" y="351"/>
                      </a:cubicBezTo>
                      <a:cubicBezTo>
                        <a:pt x="1074" y="348"/>
                        <a:pt x="1074" y="348"/>
                        <a:pt x="1074" y="348"/>
                      </a:cubicBezTo>
                      <a:cubicBezTo>
                        <a:pt x="1068" y="342"/>
                        <a:pt x="1068" y="342"/>
                        <a:pt x="1068" y="342"/>
                      </a:cubicBezTo>
                      <a:cubicBezTo>
                        <a:pt x="1036" y="325"/>
                        <a:pt x="1036" y="325"/>
                        <a:pt x="1036" y="325"/>
                      </a:cubicBezTo>
                      <a:cubicBezTo>
                        <a:pt x="1027" y="300"/>
                        <a:pt x="1027" y="300"/>
                        <a:pt x="1027" y="300"/>
                      </a:cubicBezTo>
                      <a:cubicBezTo>
                        <a:pt x="1054" y="300"/>
                        <a:pt x="1054" y="300"/>
                        <a:pt x="1054" y="300"/>
                      </a:cubicBezTo>
                      <a:cubicBezTo>
                        <a:pt x="1062" y="309"/>
                        <a:pt x="1062" y="309"/>
                        <a:pt x="1062" y="309"/>
                      </a:cubicBezTo>
                      <a:cubicBezTo>
                        <a:pt x="1086" y="329"/>
                        <a:pt x="1086" y="329"/>
                        <a:pt x="1086" y="329"/>
                      </a:cubicBezTo>
                      <a:cubicBezTo>
                        <a:pt x="1087" y="353"/>
                        <a:pt x="1087" y="353"/>
                        <a:pt x="1087" y="353"/>
                      </a:cubicBezTo>
                      <a:cubicBezTo>
                        <a:pt x="1110" y="378"/>
                        <a:pt x="1110" y="378"/>
                        <a:pt x="1110" y="378"/>
                      </a:cubicBezTo>
                      <a:cubicBezTo>
                        <a:pt x="1119" y="343"/>
                        <a:pt x="1119" y="343"/>
                        <a:pt x="1119" y="343"/>
                      </a:cubicBezTo>
                      <a:cubicBezTo>
                        <a:pt x="1136" y="334"/>
                        <a:pt x="1136" y="334"/>
                        <a:pt x="1136" y="334"/>
                      </a:cubicBezTo>
                      <a:cubicBezTo>
                        <a:pt x="1139" y="362"/>
                        <a:pt x="1139" y="362"/>
                        <a:pt x="1139" y="362"/>
                      </a:cubicBezTo>
                      <a:cubicBezTo>
                        <a:pt x="1155" y="380"/>
                        <a:pt x="1155" y="380"/>
                        <a:pt x="1155" y="380"/>
                      </a:cubicBezTo>
                      <a:cubicBezTo>
                        <a:pt x="1162" y="380"/>
                        <a:pt x="1162" y="380"/>
                        <a:pt x="1162" y="380"/>
                      </a:cubicBezTo>
                      <a:cubicBezTo>
                        <a:pt x="1168" y="396"/>
                        <a:pt x="1174" y="414"/>
                        <a:pt x="1179" y="431"/>
                      </a:cubicBezTo>
                      <a:cubicBezTo>
                        <a:pt x="1151" y="431"/>
                        <a:pt x="1151" y="431"/>
                        <a:pt x="1151" y="431"/>
                      </a:cubicBezTo>
                      <a:cubicBezTo>
                        <a:pt x="1121" y="409"/>
                        <a:pt x="1121" y="409"/>
                        <a:pt x="1121" y="409"/>
                      </a:cubicBezTo>
                      <a:cubicBezTo>
                        <a:pt x="1090" y="412"/>
                        <a:pt x="1090" y="412"/>
                        <a:pt x="1090" y="412"/>
                      </a:cubicBezTo>
                      <a:cubicBezTo>
                        <a:pt x="1090" y="431"/>
                        <a:pt x="1090" y="431"/>
                        <a:pt x="1090" y="431"/>
                      </a:cubicBezTo>
                      <a:cubicBezTo>
                        <a:pt x="1080" y="431"/>
                        <a:pt x="1080" y="431"/>
                        <a:pt x="1080" y="431"/>
                      </a:cubicBezTo>
                      <a:cubicBezTo>
                        <a:pt x="1069" y="424"/>
                        <a:pt x="1069" y="424"/>
                        <a:pt x="1069" y="424"/>
                      </a:cubicBezTo>
                      <a:cubicBezTo>
                        <a:pt x="1015" y="409"/>
                        <a:pt x="1015" y="409"/>
                        <a:pt x="1015" y="409"/>
                      </a:cubicBezTo>
                      <a:cubicBezTo>
                        <a:pt x="1015" y="375"/>
                        <a:pt x="1015" y="375"/>
                        <a:pt x="1015" y="375"/>
                      </a:cubicBezTo>
                      <a:cubicBezTo>
                        <a:pt x="946" y="380"/>
                        <a:pt x="946" y="380"/>
                        <a:pt x="946" y="380"/>
                      </a:cubicBezTo>
                      <a:cubicBezTo>
                        <a:pt x="924" y="391"/>
                        <a:pt x="924" y="391"/>
                        <a:pt x="924" y="391"/>
                      </a:cubicBezTo>
                      <a:cubicBezTo>
                        <a:pt x="896" y="391"/>
                        <a:pt x="896" y="391"/>
                        <a:pt x="896" y="391"/>
                      </a:cubicBezTo>
                      <a:cubicBezTo>
                        <a:pt x="883" y="390"/>
                        <a:pt x="883" y="390"/>
                        <a:pt x="883" y="390"/>
                      </a:cubicBezTo>
                      <a:cubicBezTo>
                        <a:pt x="850" y="409"/>
                        <a:pt x="850" y="409"/>
                        <a:pt x="850" y="409"/>
                      </a:cubicBezTo>
                      <a:cubicBezTo>
                        <a:pt x="850" y="443"/>
                        <a:pt x="850" y="443"/>
                        <a:pt x="850" y="443"/>
                      </a:cubicBezTo>
                      <a:cubicBezTo>
                        <a:pt x="782" y="493"/>
                        <a:pt x="782" y="493"/>
                        <a:pt x="782" y="493"/>
                      </a:cubicBezTo>
                      <a:cubicBezTo>
                        <a:pt x="788" y="513"/>
                        <a:pt x="788" y="513"/>
                        <a:pt x="788" y="513"/>
                      </a:cubicBezTo>
                      <a:cubicBezTo>
                        <a:pt x="802" y="513"/>
                        <a:pt x="802" y="513"/>
                        <a:pt x="802" y="513"/>
                      </a:cubicBezTo>
                      <a:cubicBezTo>
                        <a:pt x="798" y="533"/>
                        <a:pt x="798" y="533"/>
                        <a:pt x="798" y="533"/>
                      </a:cubicBezTo>
                      <a:cubicBezTo>
                        <a:pt x="788" y="537"/>
                        <a:pt x="788" y="537"/>
                        <a:pt x="788" y="537"/>
                      </a:cubicBezTo>
                      <a:cubicBezTo>
                        <a:pt x="788" y="589"/>
                        <a:pt x="788" y="589"/>
                        <a:pt x="788" y="589"/>
                      </a:cubicBezTo>
                      <a:cubicBezTo>
                        <a:pt x="846" y="656"/>
                        <a:pt x="846" y="656"/>
                        <a:pt x="846" y="656"/>
                      </a:cubicBezTo>
                      <a:cubicBezTo>
                        <a:pt x="872" y="656"/>
                        <a:pt x="872" y="656"/>
                        <a:pt x="872" y="656"/>
                      </a:cubicBezTo>
                      <a:cubicBezTo>
                        <a:pt x="874" y="652"/>
                        <a:pt x="874" y="652"/>
                        <a:pt x="874" y="652"/>
                      </a:cubicBezTo>
                      <a:cubicBezTo>
                        <a:pt x="919" y="652"/>
                        <a:pt x="919" y="652"/>
                        <a:pt x="919" y="652"/>
                      </a:cubicBezTo>
                      <a:cubicBezTo>
                        <a:pt x="933" y="639"/>
                        <a:pt x="933" y="639"/>
                        <a:pt x="933" y="639"/>
                      </a:cubicBezTo>
                      <a:cubicBezTo>
                        <a:pt x="959" y="639"/>
                        <a:pt x="959" y="639"/>
                        <a:pt x="959" y="639"/>
                      </a:cubicBezTo>
                      <a:cubicBezTo>
                        <a:pt x="973" y="653"/>
                        <a:pt x="973" y="653"/>
                        <a:pt x="973" y="653"/>
                      </a:cubicBezTo>
                      <a:cubicBezTo>
                        <a:pt x="1012" y="657"/>
                        <a:pt x="1012" y="657"/>
                        <a:pt x="1012" y="657"/>
                      </a:cubicBezTo>
                      <a:cubicBezTo>
                        <a:pt x="1007" y="709"/>
                        <a:pt x="1007" y="709"/>
                        <a:pt x="1007" y="709"/>
                      </a:cubicBezTo>
                      <a:cubicBezTo>
                        <a:pt x="1050" y="785"/>
                        <a:pt x="1050" y="785"/>
                        <a:pt x="1050" y="785"/>
                      </a:cubicBezTo>
                      <a:cubicBezTo>
                        <a:pt x="1027" y="829"/>
                        <a:pt x="1027" y="829"/>
                        <a:pt x="1027" y="829"/>
                      </a:cubicBezTo>
                      <a:cubicBezTo>
                        <a:pt x="1029" y="849"/>
                        <a:pt x="1029" y="849"/>
                        <a:pt x="1029" y="849"/>
                      </a:cubicBezTo>
                      <a:cubicBezTo>
                        <a:pt x="1046" y="867"/>
                        <a:pt x="1046" y="867"/>
                        <a:pt x="1046" y="867"/>
                      </a:cubicBezTo>
                      <a:cubicBezTo>
                        <a:pt x="1046" y="916"/>
                        <a:pt x="1046" y="916"/>
                        <a:pt x="1046" y="916"/>
                      </a:cubicBezTo>
                      <a:cubicBezTo>
                        <a:pt x="1070" y="947"/>
                        <a:pt x="1070" y="947"/>
                        <a:pt x="1070" y="947"/>
                      </a:cubicBezTo>
                      <a:cubicBezTo>
                        <a:pt x="1070" y="979"/>
                        <a:pt x="1070" y="979"/>
                        <a:pt x="1070" y="979"/>
                      </a:cubicBezTo>
                      <a:cubicBezTo>
                        <a:pt x="959" y="1115"/>
                        <a:pt x="790" y="1202"/>
                        <a:pt x="602" y="1202"/>
                      </a:cubicBezTo>
                      <a:cubicBezTo>
                        <a:pt x="290" y="1202"/>
                        <a:pt x="33" y="966"/>
                        <a:pt x="2" y="662"/>
                      </a:cubicBezTo>
                      <a:cubicBezTo>
                        <a:pt x="2" y="662"/>
                        <a:pt x="2" y="662"/>
                        <a:pt x="2" y="662"/>
                      </a:cubicBezTo>
                      <a:cubicBezTo>
                        <a:pt x="2" y="658"/>
                        <a:pt x="2" y="653"/>
                        <a:pt x="1" y="648"/>
                      </a:cubicBezTo>
                      <a:cubicBezTo>
                        <a:pt x="1" y="648"/>
                        <a:pt x="1" y="648"/>
                        <a:pt x="1" y="648"/>
                      </a:cubicBezTo>
                      <a:cubicBezTo>
                        <a:pt x="0" y="633"/>
                        <a:pt x="0" y="617"/>
                        <a:pt x="0" y="601"/>
                      </a:cubicBezTo>
                      <a:cubicBezTo>
                        <a:pt x="0" y="597"/>
                        <a:pt x="0" y="597"/>
                        <a:pt x="0" y="597"/>
                      </a:cubicBezTo>
                      <a:cubicBezTo>
                        <a:pt x="0" y="590"/>
                        <a:pt x="0" y="590"/>
                        <a:pt x="0" y="590"/>
                      </a:cubicBezTo>
                      <a:cubicBezTo>
                        <a:pt x="0" y="581"/>
                        <a:pt x="0" y="581"/>
                        <a:pt x="0" y="581"/>
                      </a:cubicBezTo>
                      <a:cubicBezTo>
                        <a:pt x="0" y="573"/>
                        <a:pt x="0" y="573"/>
                        <a:pt x="0" y="573"/>
                      </a:cubicBezTo>
                      <a:cubicBezTo>
                        <a:pt x="1" y="568"/>
                        <a:pt x="1" y="568"/>
                        <a:pt x="1" y="568"/>
                      </a:cubicBezTo>
                      <a:cubicBezTo>
                        <a:pt x="1" y="564"/>
                        <a:pt x="1" y="560"/>
                        <a:pt x="1" y="556"/>
                      </a:cubicBezTo>
                      <a:cubicBezTo>
                        <a:pt x="1" y="554"/>
                        <a:pt x="1" y="554"/>
                        <a:pt x="1" y="554"/>
                      </a:cubicBezTo>
                      <a:cubicBezTo>
                        <a:pt x="7" y="487"/>
                        <a:pt x="23" y="422"/>
                        <a:pt x="48" y="363"/>
                      </a:cubicBezTo>
                      <a:cubicBezTo>
                        <a:pt x="48" y="396"/>
                        <a:pt x="48" y="396"/>
                        <a:pt x="48" y="396"/>
                      </a:cubicBezTo>
                      <a:cubicBezTo>
                        <a:pt x="74" y="408"/>
                        <a:pt x="74" y="408"/>
                        <a:pt x="74" y="408"/>
                      </a:cubicBezTo>
                      <a:cubicBezTo>
                        <a:pt x="74" y="457"/>
                        <a:pt x="74" y="457"/>
                        <a:pt x="74" y="457"/>
                      </a:cubicBezTo>
                      <a:cubicBezTo>
                        <a:pt x="98" y="498"/>
                        <a:pt x="98" y="498"/>
                        <a:pt x="98" y="498"/>
                      </a:cubicBezTo>
                      <a:cubicBezTo>
                        <a:pt x="118" y="502"/>
                        <a:pt x="118" y="502"/>
                        <a:pt x="118" y="502"/>
                      </a:cubicBezTo>
                      <a:cubicBezTo>
                        <a:pt x="121" y="487"/>
                        <a:pt x="121" y="487"/>
                        <a:pt x="121" y="487"/>
                      </a:cubicBezTo>
                      <a:cubicBezTo>
                        <a:pt x="98" y="451"/>
                        <a:pt x="98" y="451"/>
                        <a:pt x="98" y="451"/>
                      </a:cubicBezTo>
                      <a:cubicBezTo>
                        <a:pt x="93" y="415"/>
                        <a:pt x="93" y="415"/>
                        <a:pt x="93" y="415"/>
                      </a:cubicBezTo>
                      <a:cubicBezTo>
                        <a:pt x="107" y="415"/>
                        <a:pt x="107" y="415"/>
                        <a:pt x="107" y="415"/>
                      </a:cubicBezTo>
                      <a:cubicBezTo>
                        <a:pt x="113" y="452"/>
                        <a:pt x="113" y="452"/>
                        <a:pt x="113" y="452"/>
                      </a:cubicBezTo>
                      <a:cubicBezTo>
                        <a:pt x="147" y="502"/>
                        <a:pt x="147" y="502"/>
                        <a:pt x="147" y="502"/>
                      </a:cubicBezTo>
                      <a:cubicBezTo>
                        <a:pt x="138" y="518"/>
                        <a:pt x="138" y="518"/>
                        <a:pt x="138" y="518"/>
                      </a:cubicBezTo>
                      <a:cubicBezTo>
                        <a:pt x="159" y="550"/>
                        <a:pt x="159" y="550"/>
                        <a:pt x="159" y="550"/>
                      </a:cubicBezTo>
                      <a:cubicBezTo>
                        <a:pt x="213" y="564"/>
                        <a:pt x="213" y="564"/>
                        <a:pt x="213" y="564"/>
                      </a:cubicBezTo>
                      <a:cubicBezTo>
                        <a:pt x="213" y="555"/>
                        <a:pt x="213" y="555"/>
                        <a:pt x="213" y="555"/>
                      </a:cubicBezTo>
                      <a:cubicBezTo>
                        <a:pt x="235" y="559"/>
                        <a:pt x="235" y="559"/>
                        <a:pt x="235" y="559"/>
                      </a:cubicBezTo>
                      <a:cubicBezTo>
                        <a:pt x="233" y="573"/>
                        <a:pt x="233" y="573"/>
                        <a:pt x="233" y="573"/>
                      </a:cubicBezTo>
                      <a:cubicBezTo>
                        <a:pt x="249" y="577"/>
                        <a:pt x="249" y="577"/>
                        <a:pt x="249" y="577"/>
                      </a:cubicBezTo>
                      <a:cubicBezTo>
                        <a:pt x="275" y="584"/>
                        <a:pt x="275" y="584"/>
                        <a:pt x="275" y="584"/>
                      </a:cubicBezTo>
                      <a:cubicBezTo>
                        <a:pt x="312" y="625"/>
                        <a:pt x="312" y="625"/>
                        <a:pt x="312" y="625"/>
                      </a:cubicBezTo>
                      <a:cubicBezTo>
                        <a:pt x="359" y="629"/>
                        <a:pt x="359" y="629"/>
                        <a:pt x="359" y="629"/>
                      </a:cubicBezTo>
                      <a:cubicBezTo>
                        <a:pt x="364" y="668"/>
                        <a:pt x="364" y="668"/>
                        <a:pt x="364" y="668"/>
                      </a:cubicBezTo>
                      <a:cubicBezTo>
                        <a:pt x="331" y="690"/>
                        <a:pt x="331" y="690"/>
                        <a:pt x="331" y="690"/>
                      </a:cubicBezTo>
                      <a:cubicBezTo>
                        <a:pt x="330" y="724"/>
                        <a:pt x="330" y="724"/>
                        <a:pt x="330" y="724"/>
                      </a:cubicBezTo>
                      <a:cubicBezTo>
                        <a:pt x="326" y="745"/>
                        <a:pt x="326" y="745"/>
                        <a:pt x="326" y="745"/>
                      </a:cubicBezTo>
                      <a:cubicBezTo>
                        <a:pt x="372" y="803"/>
                        <a:pt x="372" y="803"/>
                        <a:pt x="372" y="803"/>
                      </a:cubicBezTo>
                      <a:cubicBezTo>
                        <a:pt x="375" y="823"/>
                        <a:pt x="375" y="823"/>
                        <a:pt x="375" y="823"/>
                      </a:cubicBezTo>
                      <a:cubicBezTo>
                        <a:pt x="375" y="823"/>
                        <a:pt x="392" y="827"/>
                        <a:pt x="394" y="827"/>
                      </a:cubicBezTo>
                      <a:cubicBezTo>
                        <a:pt x="396" y="827"/>
                        <a:pt x="432" y="855"/>
                        <a:pt x="432" y="855"/>
                      </a:cubicBezTo>
                      <a:cubicBezTo>
                        <a:pt x="432" y="960"/>
                        <a:pt x="432" y="960"/>
                        <a:pt x="432" y="960"/>
                      </a:cubicBezTo>
                      <a:cubicBezTo>
                        <a:pt x="445" y="963"/>
                        <a:pt x="445" y="963"/>
                        <a:pt x="445" y="963"/>
                      </a:cubicBezTo>
                      <a:cubicBezTo>
                        <a:pt x="436" y="1012"/>
                        <a:pt x="436" y="1012"/>
                        <a:pt x="436" y="1012"/>
                      </a:cubicBezTo>
                      <a:cubicBezTo>
                        <a:pt x="458" y="1040"/>
                        <a:pt x="458" y="1040"/>
                        <a:pt x="458" y="1040"/>
                      </a:cubicBezTo>
                      <a:cubicBezTo>
                        <a:pt x="454" y="1089"/>
                        <a:pt x="454" y="1089"/>
                        <a:pt x="454" y="1089"/>
                      </a:cubicBezTo>
                      <a:cubicBezTo>
                        <a:pt x="482" y="1138"/>
                        <a:pt x="482" y="1138"/>
                        <a:pt x="482" y="1138"/>
                      </a:cubicBezTo>
                      <a:cubicBezTo>
                        <a:pt x="518" y="1170"/>
                        <a:pt x="518" y="1170"/>
                        <a:pt x="518" y="1170"/>
                      </a:cubicBezTo>
                      <a:cubicBezTo>
                        <a:pt x="555" y="1171"/>
                        <a:pt x="555" y="1171"/>
                        <a:pt x="555" y="1171"/>
                      </a:cubicBezTo>
                      <a:cubicBezTo>
                        <a:pt x="558" y="1159"/>
                        <a:pt x="558" y="1159"/>
                        <a:pt x="558" y="1159"/>
                      </a:cubicBezTo>
                      <a:cubicBezTo>
                        <a:pt x="532" y="1137"/>
                        <a:pt x="532" y="1137"/>
                        <a:pt x="532" y="1137"/>
                      </a:cubicBezTo>
                      <a:cubicBezTo>
                        <a:pt x="533" y="1125"/>
                        <a:pt x="533" y="1125"/>
                        <a:pt x="533" y="1125"/>
                      </a:cubicBezTo>
                      <a:cubicBezTo>
                        <a:pt x="538" y="1112"/>
                        <a:pt x="538" y="1112"/>
                        <a:pt x="538" y="1112"/>
                      </a:cubicBezTo>
                      <a:cubicBezTo>
                        <a:pt x="539" y="1097"/>
                        <a:pt x="539" y="1097"/>
                        <a:pt x="539" y="1097"/>
                      </a:cubicBezTo>
                      <a:cubicBezTo>
                        <a:pt x="520" y="1097"/>
                        <a:pt x="520" y="1097"/>
                        <a:pt x="520" y="1097"/>
                      </a:cubicBezTo>
                      <a:cubicBezTo>
                        <a:pt x="511" y="1086"/>
                        <a:pt x="511" y="1086"/>
                        <a:pt x="511" y="1086"/>
                      </a:cubicBezTo>
                      <a:cubicBezTo>
                        <a:pt x="527" y="1071"/>
                        <a:pt x="527" y="1071"/>
                        <a:pt x="527" y="1071"/>
                      </a:cubicBezTo>
                      <a:cubicBezTo>
                        <a:pt x="529" y="1059"/>
                        <a:pt x="529" y="1059"/>
                        <a:pt x="529" y="1059"/>
                      </a:cubicBezTo>
                      <a:cubicBezTo>
                        <a:pt x="511" y="1055"/>
                        <a:pt x="511" y="1055"/>
                        <a:pt x="511" y="1055"/>
                      </a:cubicBezTo>
                      <a:cubicBezTo>
                        <a:pt x="513" y="1045"/>
                        <a:pt x="513" y="1045"/>
                        <a:pt x="513" y="1045"/>
                      </a:cubicBezTo>
                      <a:cubicBezTo>
                        <a:pt x="537" y="1041"/>
                        <a:pt x="537" y="1041"/>
                        <a:pt x="537" y="1041"/>
                      </a:cubicBezTo>
                      <a:cubicBezTo>
                        <a:pt x="574" y="1024"/>
                        <a:pt x="574" y="1024"/>
                        <a:pt x="574" y="1024"/>
                      </a:cubicBezTo>
                      <a:cubicBezTo>
                        <a:pt x="586" y="1001"/>
                        <a:pt x="586" y="1001"/>
                        <a:pt x="586" y="1001"/>
                      </a:cubicBezTo>
                      <a:cubicBezTo>
                        <a:pt x="624" y="952"/>
                        <a:pt x="624" y="952"/>
                        <a:pt x="624" y="952"/>
                      </a:cubicBezTo>
                      <a:cubicBezTo>
                        <a:pt x="615" y="914"/>
                        <a:pt x="615" y="914"/>
                        <a:pt x="615" y="914"/>
                      </a:cubicBezTo>
                      <a:cubicBezTo>
                        <a:pt x="627" y="893"/>
                        <a:pt x="627" y="893"/>
                        <a:pt x="627" y="893"/>
                      </a:cubicBezTo>
                      <a:cubicBezTo>
                        <a:pt x="662" y="895"/>
                        <a:pt x="662" y="895"/>
                        <a:pt x="662" y="895"/>
                      </a:cubicBezTo>
                      <a:cubicBezTo>
                        <a:pt x="686" y="876"/>
                        <a:pt x="686" y="876"/>
                        <a:pt x="686" y="876"/>
                      </a:cubicBezTo>
                      <a:cubicBezTo>
                        <a:pt x="693" y="802"/>
                        <a:pt x="693" y="802"/>
                        <a:pt x="693" y="802"/>
                      </a:cubicBezTo>
                      <a:cubicBezTo>
                        <a:pt x="720" y="768"/>
                        <a:pt x="720" y="768"/>
                        <a:pt x="720" y="768"/>
                      </a:cubicBezTo>
                      <a:cubicBezTo>
                        <a:pt x="724" y="747"/>
                        <a:pt x="724" y="747"/>
                        <a:pt x="724" y="747"/>
                      </a:cubicBezTo>
                      <a:cubicBezTo>
                        <a:pt x="701" y="740"/>
                        <a:pt x="701" y="740"/>
                        <a:pt x="701" y="740"/>
                      </a:cubicBezTo>
                      <a:cubicBezTo>
                        <a:pt x="684" y="713"/>
                        <a:pt x="684" y="713"/>
                        <a:pt x="684" y="713"/>
                      </a:cubicBezTo>
                      <a:cubicBezTo>
                        <a:pt x="630" y="713"/>
                        <a:pt x="630" y="713"/>
                        <a:pt x="630" y="713"/>
                      </a:cubicBezTo>
                      <a:cubicBezTo>
                        <a:pt x="588" y="696"/>
                        <a:pt x="588" y="696"/>
                        <a:pt x="588" y="696"/>
                      </a:cubicBezTo>
                      <a:cubicBezTo>
                        <a:pt x="586" y="665"/>
                        <a:pt x="586" y="665"/>
                        <a:pt x="586" y="665"/>
                      </a:cubicBezTo>
                      <a:cubicBezTo>
                        <a:pt x="571" y="641"/>
                        <a:pt x="571" y="641"/>
                        <a:pt x="571" y="641"/>
                      </a:cubicBezTo>
                      <a:cubicBezTo>
                        <a:pt x="533" y="640"/>
                        <a:pt x="533" y="640"/>
                        <a:pt x="533" y="640"/>
                      </a:cubicBezTo>
                      <a:cubicBezTo>
                        <a:pt x="510" y="605"/>
                        <a:pt x="510" y="605"/>
                        <a:pt x="510" y="605"/>
                      </a:cubicBezTo>
                      <a:cubicBezTo>
                        <a:pt x="490" y="595"/>
                        <a:pt x="490" y="595"/>
                        <a:pt x="490" y="595"/>
                      </a:cubicBezTo>
                      <a:cubicBezTo>
                        <a:pt x="489" y="606"/>
                        <a:pt x="489" y="606"/>
                        <a:pt x="489" y="606"/>
                      </a:cubicBezTo>
                      <a:cubicBezTo>
                        <a:pt x="453" y="608"/>
                        <a:pt x="453" y="608"/>
                        <a:pt x="453" y="608"/>
                      </a:cubicBezTo>
                      <a:cubicBezTo>
                        <a:pt x="439" y="590"/>
                        <a:pt x="439" y="590"/>
                        <a:pt x="439" y="590"/>
                      </a:cubicBezTo>
                      <a:cubicBezTo>
                        <a:pt x="402" y="582"/>
                        <a:pt x="402" y="582"/>
                        <a:pt x="402" y="582"/>
                      </a:cubicBezTo>
                      <a:cubicBezTo>
                        <a:pt x="370" y="618"/>
                        <a:pt x="370" y="618"/>
                        <a:pt x="370" y="618"/>
                      </a:cubicBezTo>
                      <a:cubicBezTo>
                        <a:pt x="321" y="610"/>
                        <a:pt x="321" y="610"/>
                        <a:pt x="321" y="610"/>
                      </a:cubicBezTo>
                      <a:cubicBezTo>
                        <a:pt x="318" y="555"/>
                        <a:pt x="318" y="555"/>
                        <a:pt x="318" y="555"/>
                      </a:cubicBezTo>
                      <a:cubicBezTo>
                        <a:pt x="283" y="549"/>
                        <a:pt x="283" y="549"/>
                        <a:pt x="283" y="549"/>
                      </a:cubicBezTo>
                      <a:cubicBezTo>
                        <a:pt x="297" y="521"/>
                        <a:pt x="297" y="521"/>
                        <a:pt x="297" y="521"/>
                      </a:cubicBezTo>
                      <a:cubicBezTo>
                        <a:pt x="292" y="506"/>
                        <a:pt x="292" y="506"/>
                        <a:pt x="292" y="506"/>
                      </a:cubicBezTo>
                      <a:cubicBezTo>
                        <a:pt x="245" y="537"/>
                        <a:pt x="245" y="537"/>
                        <a:pt x="245" y="537"/>
                      </a:cubicBezTo>
                      <a:cubicBezTo>
                        <a:pt x="216" y="534"/>
                        <a:pt x="216" y="534"/>
                        <a:pt x="216" y="534"/>
                      </a:cubicBezTo>
                      <a:cubicBezTo>
                        <a:pt x="205" y="510"/>
                        <a:pt x="205" y="510"/>
                        <a:pt x="205" y="510"/>
                      </a:cubicBezTo>
                      <a:cubicBezTo>
                        <a:pt x="212" y="487"/>
                        <a:pt x="212" y="487"/>
                        <a:pt x="212" y="487"/>
                      </a:cubicBezTo>
                      <a:cubicBezTo>
                        <a:pt x="228" y="457"/>
                        <a:pt x="228" y="457"/>
                        <a:pt x="228" y="457"/>
                      </a:cubicBezTo>
                      <a:cubicBezTo>
                        <a:pt x="266" y="437"/>
                        <a:pt x="266" y="437"/>
                        <a:pt x="266" y="437"/>
                      </a:cubicBezTo>
                      <a:cubicBezTo>
                        <a:pt x="339" y="437"/>
                        <a:pt x="339" y="437"/>
                        <a:pt x="339" y="437"/>
                      </a:cubicBezTo>
                      <a:cubicBezTo>
                        <a:pt x="338" y="460"/>
                        <a:pt x="338" y="460"/>
                        <a:pt x="338" y="460"/>
                      </a:cubicBezTo>
                      <a:cubicBezTo>
                        <a:pt x="364" y="471"/>
                        <a:pt x="364" y="471"/>
                        <a:pt x="364" y="471"/>
                      </a:cubicBezTo>
                      <a:cubicBezTo>
                        <a:pt x="362" y="434"/>
                        <a:pt x="362" y="434"/>
                        <a:pt x="362" y="434"/>
                      </a:cubicBezTo>
                      <a:cubicBezTo>
                        <a:pt x="381" y="415"/>
                        <a:pt x="381" y="415"/>
                        <a:pt x="381" y="415"/>
                      </a:cubicBezTo>
                      <a:cubicBezTo>
                        <a:pt x="418" y="390"/>
                        <a:pt x="418" y="390"/>
                        <a:pt x="418" y="390"/>
                      </a:cubicBezTo>
                      <a:cubicBezTo>
                        <a:pt x="421" y="373"/>
                        <a:pt x="421" y="373"/>
                        <a:pt x="421" y="373"/>
                      </a:cubicBezTo>
                      <a:cubicBezTo>
                        <a:pt x="459" y="334"/>
                        <a:pt x="459" y="334"/>
                        <a:pt x="459" y="334"/>
                      </a:cubicBezTo>
                      <a:cubicBezTo>
                        <a:pt x="499" y="311"/>
                        <a:pt x="499" y="311"/>
                        <a:pt x="499" y="311"/>
                      </a:cubicBezTo>
                      <a:cubicBezTo>
                        <a:pt x="495" y="309"/>
                        <a:pt x="495" y="309"/>
                        <a:pt x="495" y="309"/>
                      </a:cubicBezTo>
                      <a:cubicBezTo>
                        <a:pt x="523" y="283"/>
                        <a:pt x="523" y="283"/>
                        <a:pt x="523" y="283"/>
                      </a:cubicBezTo>
                      <a:cubicBezTo>
                        <a:pt x="533" y="285"/>
                        <a:pt x="533" y="285"/>
                        <a:pt x="533" y="285"/>
                      </a:cubicBezTo>
                      <a:cubicBezTo>
                        <a:pt x="537" y="291"/>
                        <a:pt x="537" y="291"/>
                        <a:pt x="537" y="291"/>
                      </a:cubicBezTo>
                      <a:cubicBezTo>
                        <a:pt x="548" y="280"/>
                        <a:pt x="548" y="280"/>
                        <a:pt x="548" y="280"/>
                      </a:cubicBezTo>
                      <a:cubicBezTo>
                        <a:pt x="550" y="278"/>
                        <a:pt x="550" y="278"/>
                        <a:pt x="550" y="278"/>
                      </a:cubicBezTo>
                      <a:cubicBezTo>
                        <a:pt x="539" y="277"/>
                        <a:pt x="539" y="277"/>
                        <a:pt x="539" y="277"/>
                      </a:cubicBezTo>
                      <a:cubicBezTo>
                        <a:pt x="527" y="273"/>
                        <a:pt x="527" y="273"/>
                        <a:pt x="527" y="273"/>
                      </a:cubicBezTo>
                      <a:cubicBezTo>
                        <a:pt x="527" y="262"/>
                        <a:pt x="527" y="262"/>
                        <a:pt x="527" y="262"/>
                      </a:cubicBezTo>
                      <a:cubicBezTo>
                        <a:pt x="533" y="257"/>
                        <a:pt x="533" y="257"/>
                        <a:pt x="533" y="257"/>
                      </a:cubicBezTo>
                      <a:cubicBezTo>
                        <a:pt x="547" y="257"/>
                        <a:pt x="547" y="257"/>
                        <a:pt x="547" y="257"/>
                      </a:cubicBezTo>
                      <a:cubicBezTo>
                        <a:pt x="553" y="259"/>
                        <a:pt x="553" y="259"/>
                        <a:pt x="553" y="259"/>
                      </a:cubicBezTo>
                      <a:cubicBezTo>
                        <a:pt x="558" y="271"/>
                        <a:pt x="558" y="271"/>
                        <a:pt x="558" y="271"/>
                      </a:cubicBezTo>
                      <a:cubicBezTo>
                        <a:pt x="564" y="269"/>
                        <a:pt x="564" y="269"/>
                        <a:pt x="564" y="269"/>
                      </a:cubicBezTo>
                      <a:cubicBezTo>
                        <a:pt x="564" y="268"/>
                        <a:pt x="564" y="268"/>
                        <a:pt x="564" y="268"/>
                      </a:cubicBezTo>
                      <a:cubicBezTo>
                        <a:pt x="567" y="269"/>
                        <a:pt x="567" y="269"/>
                        <a:pt x="567" y="269"/>
                      </a:cubicBezTo>
                      <a:cubicBezTo>
                        <a:pt x="586" y="266"/>
                        <a:pt x="586" y="266"/>
                        <a:pt x="586" y="266"/>
                      </a:cubicBezTo>
                      <a:cubicBezTo>
                        <a:pt x="588" y="257"/>
                        <a:pt x="588" y="257"/>
                        <a:pt x="588" y="257"/>
                      </a:cubicBezTo>
                      <a:cubicBezTo>
                        <a:pt x="599" y="259"/>
                        <a:pt x="599" y="259"/>
                        <a:pt x="599" y="259"/>
                      </a:cubicBezTo>
                      <a:cubicBezTo>
                        <a:pt x="599" y="270"/>
                        <a:pt x="599" y="270"/>
                        <a:pt x="599" y="270"/>
                      </a:cubicBezTo>
                      <a:cubicBezTo>
                        <a:pt x="589" y="277"/>
                        <a:pt x="589" y="277"/>
                        <a:pt x="589" y="277"/>
                      </a:cubicBezTo>
                      <a:cubicBezTo>
                        <a:pt x="589" y="277"/>
                        <a:pt x="589" y="277"/>
                        <a:pt x="589" y="277"/>
                      </a:cubicBezTo>
                      <a:cubicBezTo>
                        <a:pt x="591" y="287"/>
                        <a:pt x="591" y="287"/>
                        <a:pt x="591" y="287"/>
                      </a:cubicBezTo>
                      <a:cubicBezTo>
                        <a:pt x="624" y="298"/>
                        <a:pt x="624" y="298"/>
                        <a:pt x="624" y="298"/>
                      </a:cubicBezTo>
                      <a:cubicBezTo>
                        <a:pt x="625" y="298"/>
                        <a:pt x="625" y="298"/>
                        <a:pt x="625" y="298"/>
                      </a:cubicBezTo>
                      <a:cubicBezTo>
                        <a:pt x="633" y="298"/>
                        <a:pt x="633" y="298"/>
                        <a:pt x="633" y="298"/>
                      </a:cubicBezTo>
                      <a:cubicBezTo>
                        <a:pt x="633" y="283"/>
                        <a:pt x="633" y="283"/>
                        <a:pt x="633" y="283"/>
                      </a:cubicBezTo>
                      <a:cubicBezTo>
                        <a:pt x="606" y="271"/>
                        <a:pt x="606" y="271"/>
                        <a:pt x="606" y="271"/>
                      </a:cubicBezTo>
                      <a:cubicBezTo>
                        <a:pt x="605" y="263"/>
                        <a:pt x="605" y="263"/>
                        <a:pt x="605" y="263"/>
                      </a:cubicBezTo>
                      <a:cubicBezTo>
                        <a:pt x="627" y="256"/>
                        <a:pt x="627" y="256"/>
                        <a:pt x="627" y="256"/>
                      </a:cubicBezTo>
                      <a:cubicBezTo>
                        <a:pt x="628" y="234"/>
                        <a:pt x="628" y="234"/>
                        <a:pt x="628" y="234"/>
                      </a:cubicBezTo>
                      <a:cubicBezTo>
                        <a:pt x="605" y="220"/>
                        <a:pt x="605" y="220"/>
                        <a:pt x="605" y="220"/>
                      </a:cubicBezTo>
                      <a:cubicBezTo>
                        <a:pt x="603" y="184"/>
                        <a:pt x="603" y="184"/>
                        <a:pt x="603" y="184"/>
                      </a:cubicBezTo>
                      <a:cubicBezTo>
                        <a:pt x="571" y="200"/>
                        <a:pt x="571" y="200"/>
                        <a:pt x="571" y="200"/>
                      </a:cubicBezTo>
                      <a:cubicBezTo>
                        <a:pt x="559" y="200"/>
                        <a:pt x="559" y="200"/>
                        <a:pt x="559" y="200"/>
                      </a:cubicBezTo>
                      <a:cubicBezTo>
                        <a:pt x="562" y="172"/>
                        <a:pt x="562" y="172"/>
                        <a:pt x="562" y="172"/>
                      </a:cubicBezTo>
                      <a:cubicBezTo>
                        <a:pt x="518" y="162"/>
                        <a:pt x="518" y="162"/>
                        <a:pt x="518" y="162"/>
                      </a:cubicBezTo>
                      <a:cubicBezTo>
                        <a:pt x="500" y="175"/>
                        <a:pt x="500" y="175"/>
                        <a:pt x="500" y="175"/>
                      </a:cubicBezTo>
                      <a:cubicBezTo>
                        <a:pt x="500" y="218"/>
                        <a:pt x="500" y="218"/>
                        <a:pt x="500" y="218"/>
                      </a:cubicBezTo>
                      <a:cubicBezTo>
                        <a:pt x="467" y="228"/>
                        <a:pt x="467" y="228"/>
                        <a:pt x="467" y="228"/>
                      </a:cubicBezTo>
                      <a:cubicBezTo>
                        <a:pt x="455" y="255"/>
                        <a:pt x="455" y="255"/>
                        <a:pt x="455" y="255"/>
                      </a:cubicBezTo>
                      <a:cubicBezTo>
                        <a:pt x="441" y="257"/>
                        <a:pt x="441" y="257"/>
                        <a:pt x="441" y="257"/>
                      </a:cubicBezTo>
                      <a:cubicBezTo>
                        <a:pt x="441" y="222"/>
                        <a:pt x="441" y="222"/>
                        <a:pt x="441" y="222"/>
                      </a:cubicBezTo>
                      <a:cubicBezTo>
                        <a:pt x="410" y="218"/>
                        <a:pt x="410" y="218"/>
                        <a:pt x="410" y="218"/>
                      </a:cubicBezTo>
                      <a:cubicBezTo>
                        <a:pt x="395" y="208"/>
                        <a:pt x="395" y="208"/>
                        <a:pt x="395" y="208"/>
                      </a:cubicBezTo>
                      <a:cubicBezTo>
                        <a:pt x="389" y="186"/>
                        <a:pt x="389" y="186"/>
                        <a:pt x="389" y="186"/>
                      </a:cubicBezTo>
                      <a:cubicBezTo>
                        <a:pt x="443" y="153"/>
                        <a:pt x="443" y="153"/>
                        <a:pt x="443" y="153"/>
                      </a:cubicBezTo>
                      <a:cubicBezTo>
                        <a:pt x="470" y="145"/>
                        <a:pt x="470" y="145"/>
                        <a:pt x="470" y="145"/>
                      </a:cubicBezTo>
                      <a:cubicBezTo>
                        <a:pt x="473" y="163"/>
                        <a:pt x="473" y="163"/>
                        <a:pt x="473" y="163"/>
                      </a:cubicBezTo>
                      <a:cubicBezTo>
                        <a:pt x="488" y="162"/>
                        <a:pt x="488" y="162"/>
                        <a:pt x="488" y="162"/>
                      </a:cubicBezTo>
                      <a:cubicBezTo>
                        <a:pt x="489" y="153"/>
                        <a:pt x="489" y="153"/>
                        <a:pt x="489" y="153"/>
                      </a:cubicBezTo>
                      <a:cubicBezTo>
                        <a:pt x="505" y="151"/>
                        <a:pt x="505" y="151"/>
                        <a:pt x="505" y="151"/>
                      </a:cubicBezTo>
                      <a:cubicBezTo>
                        <a:pt x="505" y="148"/>
                        <a:pt x="505" y="148"/>
                        <a:pt x="505" y="148"/>
                      </a:cubicBezTo>
                      <a:cubicBezTo>
                        <a:pt x="498" y="145"/>
                        <a:pt x="498" y="145"/>
                        <a:pt x="498" y="145"/>
                      </a:cubicBezTo>
                      <a:cubicBezTo>
                        <a:pt x="496" y="136"/>
                        <a:pt x="496" y="136"/>
                        <a:pt x="496" y="136"/>
                      </a:cubicBezTo>
                      <a:cubicBezTo>
                        <a:pt x="516" y="134"/>
                        <a:pt x="516" y="134"/>
                        <a:pt x="516" y="134"/>
                      </a:cubicBezTo>
                      <a:cubicBezTo>
                        <a:pt x="527" y="122"/>
                        <a:pt x="527" y="122"/>
                        <a:pt x="527" y="122"/>
                      </a:cubicBezTo>
                      <a:cubicBezTo>
                        <a:pt x="528" y="122"/>
                        <a:pt x="528" y="122"/>
                        <a:pt x="528" y="122"/>
                      </a:cubicBezTo>
                      <a:cubicBezTo>
                        <a:pt x="528" y="122"/>
                        <a:pt x="528" y="122"/>
                        <a:pt x="528" y="122"/>
                      </a:cubicBezTo>
                      <a:cubicBezTo>
                        <a:pt x="532" y="118"/>
                        <a:pt x="532" y="118"/>
                        <a:pt x="532" y="118"/>
                      </a:cubicBezTo>
                      <a:cubicBezTo>
                        <a:pt x="572" y="112"/>
                        <a:pt x="572" y="112"/>
                        <a:pt x="572" y="112"/>
                      </a:cubicBezTo>
                      <a:cubicBezTo>
                        <a:pt x="589" y="128"/>
                        <a:pt x="589" y="128"/>
                        <a:pt x="589" y="128"/>
                      </a:cubicBezTo>
                      <a:cubicBezTo>
                        <a:pt x="542" y="153"/>
                        <a:pt x="542" y="153"/>
                        <a:pt x="542" y="153"/>
                      </a:cubicBezTo>
                      <a:cubicBezTo>
                        <a:pt x="602" y="167"/>
                        <a:pt x="602" y="167"/>
                        <a:pt x="602" y="167"/>
                      </a:cubicBezTo>
                      <a:cubicBezTo>
                        <a:pt x="610" y="147"/>
                        <a:pt x="610" y="147"/>
                        <a:pt x="610" y="147"/>
                      </a:cubicBezTo>
                      <a:cubicBezTo>
                        <a:pt x="636" y="147"/>
                        <a:pt x="636" y="147"/>
                        <a:pt x="636" y="147"/>
                      </a:cubicBezTo>
                      <a:cubicBezTo>
                        <a:pt x="646" y="130"/>
                        <a:pt x="646" y="130"/>
                        <a:pt x="646" y="130"/>
                      </a:cubicBezTo>
                      <a:cubicBezTo>
                        <a:pt x="627" y="125"/>
                        <a:pt x="627" y="125"/>
                        <a:pt x="627" y="125"/>
                      </a:cubicBezTo>
                      <a:cubicBezTo>
                        <a:pt x="627" y="103"/>
                        <a:pt x="627" y="103"/>
                        <a:pt x="627" y="103"/>
                      </a:cubicBezTo>
                      <a:cubicBezTo>
                        <a:pt x="569" y="78"/>
                        <a:pt x="569" y="78"/>
                        <a:pt x="569" y="78"/>
                      </a:cubicBezTo>
                      <a:cubicBezTo>
                        <a:pt x="530" y="82"/>
                        <a:pt x="530" y="82"/>
                        <a:pt x="530" y="82"/>
                      </a:cubicBezTo>
                      <a:cubicBezTo>
                        <a:pt x="507" y="94"/>
                        <a:pt x="507" y="94"/>
                        <a:pt x="507" y="94"/>
                      </a:cubicBezTo>
                      <a:cubicBezTo>
                        <a:pt x="508" y="122"/>
                        <a:pt x="508" y="122"/>
                        <a:pt x="508" y="122"/>
                      </a:cubicBezTo>
                      <a:cubicBezTo>
                        <a:pt x="485" y="119"/>
                        <a:pt x="485" y="119"/>
                        <a:pt x="485" y="119"/>
                      </a:cubicBezTo>
                      <a:cubicBezTo>
                        <a:pt x="481" y="103"/>
                        <a:pt x="481" y="103"/>
                        <a:pt x="481" y="103"/>
                      </a:cubicBezTo>
                      <a:cubicBezTo>
                        <a:pt x="504" y="82"/>
                        <a:pt x="504" y="82"/>
                        <a:pt x="504" y="82"/>
                      </a:cubicBezTo>
                      <a:cubicBezTo>
                        <a:pt x="463" y="81"/>
                        <a:pt x="463" y="81"/>
                        <a:pt x="463" y="81"/>
                      </a:cubicBezTo>
                      <a:cubicBezTo>
                        <a:pt x="452" y="84"/>
                        <a:pt x="452" y="84"/>
                        <a:pt x="452" y="84"/>
                      </a:cubicBezTo>
                      <a:cubicBezTo>
                        <a:pt x="446" y="98"/>
                        <a:pt x="446" y="98"/>
                        <a:pt x="446" y="98"/>
                      </a:cubicBezTo>
                      <a:cubicBezTo>
                        <a:pt x="461" y="100"/>
                        <a:pt x="461" y="100"/>
                        <a:pt x="461" y="100"/>
                      </a:cubicBezTo>
                      <a:cubicBezTo>
                        <a:pt x="458" y="115"/>
                        <a:pt x="458" y="115"/>
                        <a:pt x="458" y="115"/>
                      </a:cubicBezTo>
                      <a:cubicBezTo>
                        <a:pt x="433" y="117"/>
                        <a:pt x="433" y="117"/>
                        <a:pt x="433" y="117"/>
                      </a:cubicBezTo>
                      <a:cubicBezTo>
                        <a:pt x="428" y="128"/>
                        <a:pt x="428" y="128"/>
                        <a:pt x="428" y="128"/>
                      </a:cubicBezTo>
                      <a:cubicBezTo>
                        <a:pt x="391" y="128"/>
                        <a:pt x="391" y="128"/>
                        <a:pt x="391" y="128"/>
                      </a:cubicBezTo>
                      <a:cubicBezTo>
                        <a:pt x="391" y="128"/>
                        <a:pt x="389" y="107"/>
                        <a:pt x="388" y="107"/>
                      </a:cubicBezTo>
                      <a:cubicBezTo>
                        <a:pt x="386" y="107"/>
                        <a:pt x="417" y="106"/>
                        <a:pt x="417" y="106"/>
                      </a:cubicBezTo>
                      <a:cubicBezTo>
                        <a:pt x="440" y="84"/>
                        <a:pt x="440" y="84"/>
                        <a:pt x="440" y="84"/>
                      </a:cubicBezTo>
                      <a:cubicBezTo>
                        <a:pt x="428" y="78"/>
                        <a:pt x="428" y="78"/>
                        <a:pt x="428" y="78"/>
                      </a:cubicBezTo>
                      <a:cubicBezTo>
                        <a:pt x="411" y="94"/>
                        <a:pt x="411" y="94"/>
                        <a:pt x="411" y="94"/>
                      </a:cubicBezTo>
                      <a:cubicBezTo>
                        <a:pt x="384" y="93"/>
                        <a:pt x="384" y="93"/>
                        <a:pt x="384" y="93"/>
                      </a:cubicBezTo>
                      <a:cubicBezTo>
                        <a:pt x="368" y="70"/>
                        <a:pt x="368" y="70"/>
                        <a:pt x="368" y="70"/>
                      </a:cubicBezTo>
                      <a:cubicBezTo>
                        <a:pt x="333" y="70"/>
                        <a:pt x="333" y="70"/>
                        <a:pt x="333" y="70"/>
                      </a:cubicBezTo>
                      <a:cubicBezTo>
                        <a:pt x="297" y="97"/>
                        <a:pt x="297" y="97"/>
                        <a:pt x="297" y="97"/>
                      </a:cubicBezTo>
                      <a:cubicBezTo>
                        <a:pt x="330" y="97"/>
                        <a:pt x="330" y="97"/>
                        <a:pt x="330" y="97"/>
                      </a:cubicBezTo>
                      <a:cubicBezTo>
                        <a:pt x="333" y="107"/>
                        <a:pt x="333" y="107"/>
                        <a:pt x="333" y="107"/>
                      </a:cubicBezTo>
                      <a:cubicBezTo>
                        <a:pt x="325" y="115"/>
                        <a:pt x="325" y="115"/>
                        <a:pt x="325" y="115"/>
                      </a:cubicBezTo>
                      <a:cubicBezTo>
                        <a:pt x="361" y="116"/>
                        <a:pt x="361" y="116"/>
                        <a:pt x="361" y="116"/>
                      </a:cubicBezTo>
                      <a:cubicBezTo>
                        <a:pt x="367" y="130"/>
                        <a:pt x="367" y="130"/>
                        <a:pt x="367" y="130"/>
                      </a:cubicBezTo>
                      <a:cubicBezTo>
                        <a:pt x="326" y="128"/>
                        <a:pt x="326" y="128"/>
                        <a:pt x="326" y="128"/>
                      </a:cubicBezTo>
                      <a:cubicBezTo>
                        <a:pt x="323" y="118"/>
                        <a:pt x="323" y="118"/>
                        <a:pt x="323" y="118"/>
                      </a:cubicBezTo>
                      <a:cubicBezTo>
                        <a:pt x="298" y="112"/>
                        <a:pt x="298" y="112"/>
                        <a:pt x="298" y="112"/>
                      </a:cubicBezTo>
                      <a:cubicBezTo>
                        <a:pt x="284" y="104"/>
                        <a:pt x="284" y="104"/>
                        <a:pt x="284" y="104"/>
                      </a:cubicBezTo>
                      <a:cubicBezTo>
                        <a:pt x="261" y="105"/>
                        <a:pt x="261" y="105"/>
                        <a:pt x="261" y="105"/>
                      </a:cubicBezTo>
                      <a:cubicBezTo>
                        <a:pt x="358" y="38"/>
                        <a:pt x="475" y="0"/>
                        <a:pt x="602" y="0"/>
                      </a:cubicBezTo>
                      <a:close/>
                      <a:moveTo>
                        <a:pt x="896" y="205"/>
                      </a:moveTo>
                      <a:cubicBezTo>
                        <a:pt x="902" y="197"/>
                        <a:pt x="902" y="197"/>
                        <a:pt x="902" y="197"/>
                      </a:cubicBezTo>
                      <a:cubicBezTo>
                        <a:pt x="922" y="192"/>
                        <a:pt x="922" y="192"/>
                        <a:pt x="922" y="192"/>
                      </a:cubicBezTo>
                      <a:cubicBezTo>
                        <a:pt x="927" y="216"/>
                        <a:pt x="927" y="216"/>
                        <a:pt x="927" y="216"/>
                      </a:cubicBezTo>
                      <a:cubicBezTo>
                        <a:pt x="938" y="234"/>
                        <a:pt x="938" y="234"/>
                        <a:pt x="938" y="234"/>
                      </a:cubicBezTo>
                      <a:cubicBezTo>
                        <a:pt x="946" y="242"/>
                        <a:pt x="946" y="242"/>
                        <a:pt x="946" y="242"/>
                      </a:cubicBezTo>
                      <a:cubicBezTo>
                        <a:pt x="959" y="247"/>
                        <a:pt x="959" y="247"/>
                        <a:pt x="959" y="247"/>
                      </a:cubicBezTo>
                      <a:cubicBezTo>
                        <a:pt x="946" y="262"/>
                        <a:pt x="946" y="262"/>
                        <a:pt x="946" y="262"/>
                      </a:cubicBezTo>
                      <a:cubicBezTo>
                        <a:pt x="922" y="264"/>
                        <a:pt x="922" y="264"/>
                        <a:pt x="922" y="264"/>
                      </a:cubicBezTo>
                      <a:cubicBezTo>
                        <a:pt x="905" y="264"/>
                        <a:pt x="905" y="264"/>
                        <a:pt x="905" y="264"/>
                      </a:cubicBezTo>
                      <a:cubicBezTo>
                        <a:pt x="906" y="243"/>
                        <a:pt x="906" y="243"/>
                        <a:pt x="906" y="243"/>
                      </a:cubicBezTo>
                      <a:cubicBezTo>
                        <a:pt x="921" y="240"/>
                        <a:pt x="921" y="240"/>
                        <a:pt x="921" y="240"/>
                      </a:cubicBezTo>
                      <a:cubicBezTo>
                        <a:pt x="920" y="230"/>
                        <a:pt x="920" y="230"/>
                        <a:pt x="920" y="230"/>
                      </a:cubicBezTo>
                      <a:cubicBezTo>
                        <a:pt x="906" y="221"/>
                        <a:pt x="906" y="221"/>
                        <a:pt x="906" y="221"/>
                      </a:cubicBezTo>
                      <a:cubicBezTo>
                        <a:pt x="896" y="214"/>
                        <a:pt x="896" y="214"/>
                        <a:pt x="896" y="214"/>
                      </a:cubicBezTo>
                      <a:cubicBezTo>
                        <a:pt x="896" y="205"/>
                        <a:pt x="896" y="205"/>
                        <a:pt x="896" y="205"/>
                      </a:cubicBezTo>
                      <a:close/>
                      <a:moveTo>
                        <a:pt x="863" y="243"/>
                      </a:moveTo>
                      <a:cubicBezTo>
                        <a:pt x="875" y="223"/>
                        <a:pt x="875" y="223"/>
                        <a:pt x="875" y="223"/>
                      </a:cubicBezTo>
                      <a:cubicBezTo>
                        <a:pt x="893" y="219"/>
                        <a:pt x="893" y="219"/>
                        <a:pt x="893" y="219"/>
                      </a:cubicBezTo>
                      <a:cubicBezTo>
                        <a:pt x="904" y="225"/>
                        <a:pt x="904" y="225"/>
                        <a:pt x="904" y="225"/>
                      </a:cubicBezTo>
                      <a:cubicBezTo>
                        <a:pt x="902" y="238"/>
                        <a:pt x="902" y="238"/>
                        <a:pt x="902" y="238"/>
                      </a:cubicBezTo>
                      <a:cubicBezTo>
                        <a:pt x="877" y="256"/>
                        <a:pt x="877" y="256"/>
                        <a:pt x="877" y="256"/>
                      </a:cubicBezTo>
                      <a:cubicBezTo>
                        <a:pt x="863" y="256"/>
                        <a:pt x="863" y="256"/>
                        <a:pt x="863" y="256"/>
                      </a:cubicBezTo>
                      <a:cubicBezTo>
                        <a:pt x="863" y="243"/>
                        <a:pt x="863" y="243"/>
                        <a:pt x="863" y="243"/>
                      </a:cubicBezTo>
                      <a:close/>
                      <a:moveTo>
                        <a:pt x="530" y="318"/>
                      </a:moveTo>
                      <a:cubicBezTo>
                        <a:pt x="517" y="320"/>
                        <a:pt x="517" y="320"/>
                        <a:pt x="517" y="320"/>
                      </a:cubicBezTo>
                      <a:cubicBezTo>
                        <a:pt x="517" y="311"/>
                        <a:pt x="517" y="311"/>
                        <a:pt x="517" y="311"/>
                      </a:cubicBezTo>
                      <a:cubicBezTo>
                        <a:pt x="524" y="303"/>
                        <a:pt x="524" y="303"/>
                        <a:pt x="524" y="303"/>
                      </a:cubicBezTo>
                      <a:cubicBezTo>
                        <a:pt x="531" y="309"/>
                        <a:pt x="531" y="309"/>
                        <a:pt x="531" y="309"/>
                      </a:cubicBezTo>
                      <a:cubicBezTo>
                        <a:pt x="530" y="318"/>
                        <a:pt x="530" y="318"/>
                        <a:pt x="530" y="318"/>
                      </a:cubicBezTo>
                      <a:cubicBezTo>
                        <a:pt x="530" y="318"/>
                        <a:pt x="530" y="318"/>
                        <a:pt x="530" y="318"/>
                      </a:cubicBezTo>
                      <a:close/>
                      <a:moveTo>
                        <a:pt x="574" y="303"/>
                      </a:moveTo>
                      <a:cubicBezTo>
                        <a:pt x="566" y="303"/>
                        <a:pt x="566" y="303"/>
                        <a:pt x="566" y="303"/>
                      </a:cubicBezTo>
                      <a:cubicBezTo>
                        <a:pt x="564" y="312"/>
                        <a:pt x="564" y="312"/>
                        <a:pt x="564" y="312"/>
                      </a:cubicBezTo>
                      <a:cubicBezTo>
                        <a:pt x="557" y="316"/>
                        <a:pt x="557" y="316"/>
                        <a:pt x="557" y="316"/>
                      </a:cubicBezTo>
                      <a:cubicBezTo>
                        <a:pt x="546" y="317"/>
                        <a:pt x="546" y="317"/>
                        <a:pt x="546" y="317"/>
                      </a:cubicBezTo>
                      <a:cubicBezTo>
                        <a:pt x="546" y="315"/>
                        <a:pt x="546" y="312"/>
                        <a:pt x="546" y="312"/>
                      </a:cubicBezTo>
                      <a:cubicBezTo>
                        <a:pt x="542" y="312"/>
                        <a:pt x="542" y="312"/>
                        <a:pt x="542" y="312"/>
                      </a:cubicBezTo>
                      <a:cubicBezTo>
                        <a:pt x="542" y="303"/>
                        <a:pt x="542" y="303"/>
                        <a:pt x="542" y="303"/>
                      </a:cubicBezTo>
                      <a:cubicBezTo>
                        <a:pt x="559" y="303"/>
                        <a:pt x="559" y="303"/>
                        <a:pt x="559" y="303"/>
                      </a:cubicBezTo>
                      <a:cubicBezTo>
                        <a:pt x="563" y="294"/>
                        <a:pt x="563" y="294"/>
                        <a:pt x="563" y="294"/>
                      </a:cubicBezTo>
                      <a:cubicBezTo>
                        <a:pt x="570" y="294"/>
                        <a:pt x="570" y="294"/>
                        <a:pt x="570" y="294"/>
                      </a:cubicBezTo>
                      <a:cubicBezTo>
                        <a:pt x="578" y="296"/>
                        <a:pt x="578" y="296"/>
                        <a:pt x="578" y="296"/>
                      </a:cubicBezTo>
                      <a:cubicBezTo>
                        <a:pt x="574" y="303"/>
                        <a:pt x="574" y="303"/>
                        <a:pt x="574" y="303"/>
                      </a:cubicBezTo>
                      <a:cubicBezTo>
                        <a:pt x="574" y="303"/>
                        <a:pt x="574" y="303"/>
                        <a:pt x="574" y="303"/>
                      </a:cubicBezTo>
                      <a:close/>
                    </a:path>
                  </a:pathLst>
                </a:custGeom>
                <a:solidFill>
                  <a:srgbClr val="E7E6E6">
                    <a:lumMod val="90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sp>
            <p:nvSpPr>
              <p:cNvPr id="811" name="Freeform 810">
                <a:extLst>
                  <a:ext uri="{FF2B5EF4-FFF2-40B4-BE49-F238E27FC236}">
                    <a16:creationId xmlns:a16="http://schemas.microsoft.com/office/drawing/2014/main" id="{8FA0C82D-2496-4A88-A74E-D71BAAB92114}"/>
                  </a:ext>
                </a:extLst>
              </p:cNvPr>
              <p:cNvSpPr>
                <a:spLocks/>
              </p:cNvSpPr>
              <p:nvPr/>
            </p:nvSpPr>
            <p:spPr bwMode="auto">
              <a:xfrm>
                <a:off x="4816904" y="1216756"/>
                <a:ext cx="529544" cy="609961"/>
              </a:xfrm>
              <a:custGeom>
                <a:avLst/>
                <a:gdLst>
                  <a:gd name="T0" fmla="*/ 0 w 349"/>
                  <a:gd name="T1" fmla="*/ 0 h 402"/>
                  <a:gd name="T2" fmla="*/ 0 w 349"/>
                  <a:gd name="T3" fmla="*/ 402 h 402"/>
                  <a:gd name="T4" fmla="*/ 349 w 349"/>
                  <a:gd name="T5" fmla="*/ 201 h 402"/>
                  <a:gd name="T6" fmla="*/ 0 w 349"/>
                  <a:gd name="T7" fmla="*/ 0 h 402"/>
                </a:gdLst>
                <a:ahLst/>
                <a:cxnLst>
                  <a:cxn ang="0">
                    <a:pos x="T0" y="T1"/>
                  </a:cxn>
                  <a:cxn ang="0">
                    <a:pos x="T2" y="T3"/>
                  </a:cxn>
                  <a:cxn ang="0">
                    <a:pos x="T4" y="T5"/>
                  </a:cxn>
                  <a:cxn ang="0">
                    <a:pos x="T6" y="T7"/>
                  </a:cxn>
                </a:cxnLst>
                <a:rect l="0" t="0" r="r" b="b"/>
                <a:pathLst>
                  <a:path w="349" h="402">
                    <a:moveTo>
                      <a:pt x="0" y="0"/>
                    </a:moveTo>
                    <a:lnTo>
                      <a:pt x="0" y="402"/>
                    </a:lnTo>
                    <a:lnTo>
                      <a:pt x="349" y="201"/>
                    </a:lnTo>
                    <a:lnTo>
                      <a:pt x="0" y="0"/>
                    </a:lnTo>
                    <a:close/>
                  </a:path>
                </a:pathLst>
              </a:custGeom>
              <a:solidFill>
                <a:srgbClr val="0D79AF"/>
              </a:solid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2" name="Freeform 811">
                <a:extLst>
                  <a:ext uri="{FF2B5EF4-FFF2-40B4-BE49-F238E27FC236}">
                    <a16:creationId xmlns:a16="http://schemas.microsoft.com/office/drawing/2014/main" id="{1F9860D6-576E-4565-90DF-20FFC76054BA}"/>
                  </a:ext>
                </a:extLst>
              </p:cNvPr>
              <p:cNvSpPr>
                <a:spLocks/>
              </p:cNvSpPr>
              <p:nvPr/>
            </p:nvSpPr>
            <p:spPr bwMode="auto">
              <a:xfrm>
                <a:off x="3540841" y="3124021"/>
                <a:ext cx="526509" cy="609961"/>
              </a:xfrm>
              <a:custGeom>
                <a:avLst/>
                <a:gdLst>
                  <a:gd name="T0" fmla="*/ 0 w 347"/>
                  <a:gd name="T1" fmla="*/ 201 h 402"/>
                  <a:gd name="T2" fmla="*/ 347 w 347"/>
                  <a:gd name="T3" fmla="*/ 402 h 402"/>
                  <a:gd name="T4" fmla="*/ 347 w 347"/>
                  <a:gd name="T5" fmla="*/ 0 h 402"/>
                  <a:gd name="T6" fmla="*/ 0 w 347"/>
                  <a:gd name="T7" fmla="*/ 201 h 402"/>
                </a:gdLst>
                <a:ahLst/>
                <a:cxnLst>
                  <a:cxn ang="0">
                    <a:pos x="T0" y="T1"/>
                  </a:cxn>
                  <a:cxn ang="0">
                    <a:pos x="T2" y="T3"/>
                  </a:cxn>
                  <a:cxn ang="0">
                    <a:pos x="T4" y="T5"/>
                  </a:cxn>
                  <a:cxn ang="0">
                    <a:pos x="T6" y="T7"/>
                  </a:cxn>
                </a:cxnLst>
                <a:rect l="0" t="0" r="r" b="b"/>
                <a:pathLst>
                  <a:path w="347" h="402">
                    <a:moveTo>
                      <a:pt x="0" y="201"/>
                    </a:moveTo>
                    <a:lnTo>
                      <a:pt x="347" y="402"/>
                    </a:lnTo>
                    <a:lnTo>
                      <a:pt x="347" y="0"/>
                    </a:lnTo>
                    <a:lnTo>
                      <a:pt x="0" y="201"/>
                    </a:lnTo>
                    <a:close/>
                  </a:path>
                </a:pathLst>
              </a:custGeom>
              <a:solidFill>
                <a:srgbClr val="29C9B2"/>
              </a:solid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3" name="Freeform 812">
                <a:extLst>
                  <a:ext uri="{FF2B5EF4-FFF2-40B4-BE49-F238E27FC236}">
                    <a16:creationId xmlns:a16="http://schemas.microsoft.com/office/drawing/2014/main" id="{22563DCF-C0C6-4AB9-BC9B-FD0D44E9D802}"/>
                  </a:ext>
                </a:extLst>
              </p:cNvPr>
              <p:cNvSpPr>
                <a:spLocks/>
              </p:cNvSpPr>
              <p:nvPr/>
            </p:nvSpPr>
            <p:spPr bwMode="auto">
              <a:xfrm>
                <a:off x="4816904" y="5029769"/>
                <a:ext cx="529544" cy="609961"/>
              </a:xfrm>
              <a:custGeom>
                <a:avLst/>
                <a:gdLst>
                  <a:gd name="T0" fmla="*/ 0 w 349"/>
                  <a:gd name="T1" fmla="*/ 402 h 402"/>
                  <a:gd name="T2" fmla="*/ 349 w 349"/>
                  <a:gd name="T3" fmla="*/ 201 h 402"/>
                  <a:gd name="T4" fmla="*/ 0 w 349"/>
                  <a:gd name="T5" fmla="*/ 0 h 402"/>
                  <a:gd name="T6" fmla="*/ 0 w 349"/>
                  <a:gd name="T7" fmla="*/ 402 h 402"/>
                </a:gdLst>
                <a:ahLst/>
                <a:cxnLst>
                  <a:cxn ang="0">
                    <a:pos x="T0" y="T1"/>
                  </a:cxn>
                  <a:cxn ang="0">
                    <a:pos x="T2" y="T3"/>
                  </a:cxn>
                  <a:cxn ang="0">
                    <a:pos x="T4" y="T5"/>
                  </a:cxn>
                  <a:cxn ang="0">
                    <a:pos x="T6" y="T7"/>
                  </a:cxn>
                </a:cxnLst>
                <a:rect l="0" t="0" r="r" b="b"/>
                <a:pathLst>
                  <a:path w="349" h="402">
                    <a:moveTo>
                      <a:pt x="0" y="402"/>
                    </a:moveTo>
                    <a:lnTo>
                      <a:pt x="349" y="201"/>
                    </a:lnTo>
                    <a:lnTo>
                      <a:pt x="0" y="0"/>
                    </a:lnTo>
                    <a:lnTo>
                      <a:pt x="0" y="402"/>
                    </a:lnTo>
                    <a:close/>
                  </a:path>
                </a:pathLst>
              </a:custGeom>
              <a:solidFill>
                <a:srgbClr val="218A8F"/>
              </a:solid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4" name="Freeform 813">
                <a:extLst>
                  <a:ext uri="{FF2B5EF4-FFF2-40B4-BE49-F238E27FC236}">
                    <a16:creationId xmlns:a16="http://schemas.microsoft.com/office/drawing/2014/main" id="{3DDC874A-E1A7-46C8-BB2C-EED56F3487ED}"/>
                  </a:ext>
                </a:extLst>
              </p:cNvPr>
              <p:cNvSpPr>
                <a:spLocks/>
              </p:cNvSpPr>
              <p:nvPr/>
            </p:nvSpPr>
            <p:spPr bwMode="auto">
              <a:xfrm>
                <a:off x="6845554" y="5029769"/>
                <a:ext cx="528026" cy="609961"/>
              </a:xfrm>
              <a:custGeom>
                <a:avLst/>
                <a:gdLst>
                  <a:gd name="T0" fmla="*/ 348 w 348"/>
                  <a:gd name="T1" fmla="*/ 402 h 402"/>
                  <a:gd name="T2" fmla="*/ 348 w 348"/>
                  <a:gd name="T3" fmla="*/ 0 h 402"/>
                  <a:gd name="T4" fmla="*/ 0 w 348"/>
                  <a:gd name="T5" fmla="*/ 201 h 402"/>
                  <a:gd name="T6" fmla="*/ 348 w 348"/>
                  <a:gd name="T7" fmla="*/ 402 h 402"/>
                </a:gdLst>
                <a:ahLst/>
                <a:cxnLst>
                  <a:cxn ang="0">
                    <a:pos x="T0" y="T1"/>
                  </a:cxn>
                  <a:cxn ang="0">
                    <a:pos x="T2" y="T3"/>
                  </a:cxn>
                  <a:cxn ang="0">
                    <a:pos x="T4" y="T5"/>
                  </a:cxn>
                  <a:cxn ang="0">
                    <a:pos x="T6" y="T7"/>
                  </a:cxn>
                </a:cxnLst>
                <a:rect l="0" t="0" r="r" b="b"/>
                <a:pathLst>
                  <a:path w="348" h="402">
                    <a:moveTo>
                      <a:pt x="348" y="402"/>
                    </a:moveTo>
                    <a:lnTo>
                      <a:pt x="348" y="0"/>
                    </a:lnTo>
                    <a:lnTo>
                      <a:pt x="0" y="201"/>
                    </a:lnTo>
                    <a:lnTo>
                      <a:pt x="348" y="402"/>
                    </a:lnTo>
                    <a:close/>
                  </a:path>
                </a:pathLst>
              </a:custGeom>
              <a:solidFill>
                <a:srgbClr val="FA4D00"/>
              </a:solid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5" name="Freeform 814">
                <a:extLst>
                  <a:ext uri="{FF2B5EF4-FFF2-40B4-BE49-F238E27FC236}">
                    <a16:creationId xmlns:a16="http://schemas.microsoft.com/office/drawing/2014/main" id="{7303628F-8899-44F7-A1FE-CD942A93CFE7}"/>
                  </a:ext>
                </a:extLst>
              </p:cNvPr>
              <p:cNvSpPr>
                <a:spLocks/>
              </p:cNvSpPr>
              <p:nvPr/>
            </p:nvSpPr>
            <p:spPr bwMode="auto">
              <a:xfrm>
                <a:off x="8123133" y="3124021"/>
                <a:ext cx="528026" cy="609961"/>
              </a:xfrm>
              <a:custGeom>
                <a:avLst/>
                <a:gdLst>
                  <a:gd name="T0" fmla="*/ 348 w 348"/>
                  <a:gd name="T1" fmla="*/ 201 h 402"/>
                  <a:gd name="T2" fmla="*/ 0 w 348"/>
                  <a:gd name="T3" fmla="*/ 0 h 402"/>
                  <a:gd name="T4" fmla="*/ 0 w 348"/>
                  <a:gd name="T5" fmla="*/ 402 h 402"/>
                  <a:gd name="T6" fmla="*/ 348 w 348"/>
                  <a:gd name="T7" fmla="*/ 201 h 402"/>
                </a:gdLst>
                <a:ahLst/>
                <a:cxnLst>
                  <a:cxn ang="0">
                    <a:pos x="T0" y="T1"/>
                  </a:cxn>
                  <a:cxn ang="0">
                    <a:pos x="T2" y="T3"/>
                  </a:cxn>
                  <a:cxn ang="0">
                    <a:pos x="T4" y="T5"/>
                  </a:cxn>
                  <a:cxn ang="0">
                    <a:pos x="T6" y="T7"/>
                  </a:cxn>
                </a:cxnLst>
                <a:rect l="0" t="0" r="r" b="b"/>
                <a:pathLst>
                  <a:path w="348" h="402">
                    <a:moveTo>
                      <a:pt x="348" y="201"/>
                    </a:moveTo>
                    <a:lnTo>
                      <a:pt x="0" y="0"/>
                    </a:lnTo>
                    <a:lnTo>
                      <a:pt x="0" y="402"/>
                    </a:lnTo>
                    <a:lnTo>
                      <a:pt x="348" y="201"/>
                    </a:lnTo>
                    <a:close/>
                  </a:path>
                </a:pathLst>
              </a:custGeom>
              <a:solidFill>
                <a:srgbClr val="CE1058"/>
              </a:solid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6" name="Freeform 815">
                <a:extLst>
                  <a:ext uri="{FF2B5EF4-FFF2-40B4-BE49-F238E27FC236}">
                    <a16:creationId xmlns:a16="http://schemas.microsoft.com/office/drawing/2014/main" id="{3BF96130-EE93-4483-AB88-A5B6A3180F37}"/>
                  </a:ext>
                </a:extLst>
              </p:cNvPr>
              <p:cNvSpPr>
                <a:spLocks/>
              </p:cNvSpPr>
              <p:nvPr/>
            </p:nvSpPr>
            <p:spPr bwMode="auto">
              <a:xfrm>
                <a:off x="6845554" y="1216756"/>
                <a:ext cx="528026" cy="609961"/>
              </a:xfrm>
              <a:custGeom>
                <a:avLst/>
                <a:gdLst>
                  <a:gd name="T0" fmla="*/ 348 w 348"/>
                  <a:gd name="T1" fmla="*/ 0 h 402"/>
                  <a:gd name="T2" fmla="*/ 0 w 348"/>
                  <a:gd name="T3" fmla="*/ 201 h 402"/>
                  <a:gd name="T4" fmla="*/ 348 w 348"/>
                  <a:gd name="T5" fmla="*/ 402 h 402"/>
                  <a:gd name="T6" fmla="*/ 348 w 348"/>
                  <a:gd name="T7" fmla="*/ 0 h 402"/>
                </a:gdLst>
                <a:ahLst/>
                <a:cxnLst>
                  <a:cxn ang="0">
                    <a:pos x="T0" y="T1"/>
                  </a:cxn>
                  <a:cxn ang="0">
                    <a:pos x="T2" y="T3"/>
                  </a:cxn>
                  <a:cxn ang="0">
                    <a:pos x="T4" y="T5"/>
                  </a:cxn>
                  <a:cxn ang="0">
                    <a:pos x="T6" y="T7"/>
                  </a:cxn>
                </a:cxnLst>
                <a:rect l="0" t="0" r="r" b="b"/>
                <a:pathLst>
                  <a:path w="348" h="402">
                    <a:moveTo>
                      <a:pt x="348" y="0"/>
                    </a:moveTo>
                    <a:lnTo>
                      <a:pt x="0" y="201"/>
                    </a:lnTo>
                    <a:lnTo>
                      <a:pt x="348" y="402"/>
                    </a:lnTo>
                    <a:lnTo>
                      <a:pt x="348" y="0"/>
                    </a:lnTo>
                    <a:close/>
                  </a:path>
                </a:pathLst>
              </a:custGeom>
              <a:solidFill>
                <a:srgbClr val="2F0E5A"/>
              </a:solid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7" name="Freeform 816">
                <a:extLst>
                  <a:ext uri="{FF2B5EF4-FFF2-40B4-BE49-F238E27FC236}">
                    <a16:creationId xmlns:a16="http://schemas.microsoft.com/office/drawing/2014/main" id="{4E23A914-91D9-4F37-9289-D83119CAB2C3}"/>
                  </a:ext>
                </a:extLst>
              </p:cNvPr>
              <p:cNvSpPr>
                <a:spLocks/>
              </p:cNvSpPr>
              <p:nvPr/>
            </p:nvSpPr>
            <p:spPr bwMode="auto">
              <a:xfrm>
                <a:off x="4105282" y="4271111"/>
                <a:ext cx="1986166" cy="1447519"/>
              </a:xfrm>
              <a:custGeom>
                <a:avLst/>
                <a:gdLst>
                  <a:gd name="T0" fmla="*/ 912 w 912"/>
                  <a:gd name="T1" fmla="*/ 395 h 665"/>
                  <a:gd name="T2" fmla="*/ 912 w 912"/>
                  <a:gd name="T3" fmla="*/ 665 h 665"/>
                  <a:gd name="T4" fmla="*/ 0 w 912"/>
                  <a:gd name="T5" fmla="*/ 135 h 665"/>
                  <a:gd name="T6" fmla="*/ 234 w 912"/>
                  <a:gd name="T7" fmla="*/ 0 h 665"/>
                  <a:gd name="T8" fmla="*/ 912 w 912"/>
                  <a:gd name="T9" fmla="*/ 395 h 665"/>
                </a:gdLst>
                <a:ahLst/>
                <a:cxnLst>
                  <a:cxn ang="0">
                    <a:pos x="T0" y="T1"/>
                  </a:cxn>
                  <a:cxn ang="0">
                    <a:pos x="T2" y="T3"/>
                  </a:cxn>
                  <a:cxn ang="0">
                    <a:pos x="T4" y="T5"/>
                  </a:cxn>
                  <a:cxn ang="0">
                    <a:pos x="T6" y="T7"/>
                  </a:cxn>
                  <a:cxn ang="0">
                    <a:pos x="T8" y="T9"/>
                  </a:cxn>
                </a:cxnLst>
                <a:rect l="0" t="0" r="r" b="b"/>
                <a:pathLst>
                  <a:path w="912" h="665">
                    <a:moveTo>
                      <a:pt x="912" y="395"/>
                    </a:moveTo>
                    <a:cubicBezTo>
                      <a:pt x="912" y="665"/>
                      <a:pt x="912" y="665"/>
                      <a:pt x="912" y="665"/>
                    </a:cubicBezTo>
                    <a:cubicBezTo>
                      <a:pt x="522" y="664"/>
                      <a:pt x="181" y="451"/>
                      <a:pt x="0" y="135"/>
                    </a:cubicBezTo>
                    <a:cubicBezTo>
                      <a:pt x="234" y="0"/>
                      <a:pt x="234" y="0"/>
                      <a:pt x="234" y="0"/>
                    </a:cubicBezTo>
                    <a:cubicBezTo>
                      <a:pt x="369" y="235"/>
                      <a:pt x="622" y="394"/>
                      <a:pt x="912" y="395"/>
                    </a:cubicBezTo>
                    <a:close/>
                  </a:path>
                </a:pathLst>
              </a:custGeom>
              <a:solidFill>
                <a:srgbClr val="2BB0B7"/>
              </a:solidFill>
              <a:ln w="7938" cap="flat">
                <a:noFill/>
                <a:prstDash val="solid"/>
                <a:miter lim="800000"/>
                <a:headEnd/>
                <a:tailEnd/>
              </a:ln>
              <a:effectLst>
                <a:innerShdw blurRad="114300">
                  <a:prstClr val="black">
                    <a:alpha val="30000"/>
                  </a:prstClr>
                </a:inn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8" name="Freeform 817">
                <a:extLst>
                  <a:ext uri="{FF2B5EF4-FFF2-40B4-BE49-F238E27FC236}">
                    <a16:creationId xmlns:a16="http://schemas.microsoft.com/office/drawing/2014/main" id="{FA5FAB4B-1624-4307-ADAD-520091A6072C}"/>
                  </a:ext>
                </a:extLst>
              </p:cNvPr>
              <p:cNvSpPr>
                <a:spLocks/>
              </p:cNvSpPr>
              <p:nvPr/>
            </p:nvSpPr>
            <p:spPr bwMode="auto">
              <a:xfrm>
                <a:off x="3803337" y="2277359"/>
                <a:ext cx="819350" cy="2288112"/>
              </a:xfrm>
              <a:custGeom>
                <a:avLst/>
                <a:gdLst>
                  <a:gd name="T0" fmla="*/ 270 w 376"/>
                  <a:gd name="T1" fmla="*/ 529 h 1051"/>
                  <a:gd name="T2" fmla="*/ 372 w 376"/>
                  <a:gd name="T3" fmla="*/ 916 h 1051"/>
                  <a:gd name="T4" fmla="*/ 138 w 376"/>
                  <a:gd name="T5" fmla="*/ 1051 h 1051"/>
                  <a:gd name="T6" fmla="*/ 0 w 376"/>
                  <a:gd name="T7" fmla="*/ 529 h 1051"/>
                  <a:gd name="T8" fmla="*/ 142 w 376"/>
                  <a:gd name="T9" fmla="*/ 0 h 1051"/>
                  <a:gd name="T10" fmla="*/ 376 w 376"/>
                  <a:gd name="T11" fmla="*/ 135 h 1051"/>
                  <a:gd name="T12" fmla="*/ 270 w 376"/>
                  <a:gd name="T13" fmla="*/ 529 h 1051"/>
                </a:gdLst>
                <a:ahLst/>
                <a:cxnLst>
                  <a:cxn ang="0">
                    <a:pos x="T0" y="T1"/>
                  </a:cxn>
                  <a:cxn ang="0">
                    <a:pos x="T2" y="T3"/>
                  </a:cxn>
                  <a:cxn ang="0">
                    <a:pos x="T4" y="T5"/>
                  </a:cxn>
                  <a:cxn ang="0">
                    <a:pos x="T6" y="T7"/>
                  </a:cxn>
                  <a:cxn ang="0">
                    <a:pos x="T8" y="T9"/>
                  </a:cxn>
                  <a:cxn ang="0">
                    <a:pos x="T10" y="T11"/>
                  </a:cxn>
                  <a:cxn ang="0">
                    <a:pos x="T12" y="T13"/>
                  </a:cxn>
                </a:cxnLst>
                <a:rect l="0" t="0" r="r" b="b"/>
                <a:pathLst>
                  <a:path w="376" h="1051">
                    <a:moveTo>
                      <a:pt x="270" y="529"/>
                    </a:moveTo>
                    <a:cubicBezTo>
                      <a:pt x="270" y="670"/>
                      <a:pt x="307" y="802"/>
                      <a:pt x="372" y="916"/>
                    </a:cubicBezTo>
                    <a:cubicBezTo>
                      <a:pt x="138" y="1051"/>
                      <a:pt x="138" y="1051"/>
                      <a:pt x="138" y="1051"/>
                    </a:cubicBezTo>
                    <a:cubicBezTo>
                      <a:pt x="50" y="897"/>
                      <a:pt x="0" y="719"/>
                      <a:pt x="0" y="529"/>
                    </a:cubicBezTo>
                    <a:cubicBezTo>
                      <a:pt x="0" y="336"/>
                      <a:pt x="52" y="156"/>
                      <a:pt x="142" y="0"/>
                    </a:cubicBezTo>
                    <a:cubicBezTo>
                      <a:pt x="376" y="135"/>
                      <a:pt x="376" y="135"/>
                      <a:pt x="376" y="135"/>
                    </a:cubicBezTo>
                    <a:cubicBezTo>
                      <a:pt x="309" y="251"/>
                      <a:pt x="270" y="385"/>
                      <a:pt x="270" y="529"/>
                    </a:cubicBezTo>
                    <a:close/>
                  </a:path>
                </a:pathLst>
              </a:custGeom>
              <a:solidFill>
                <a:srgbClr val="3DD7C1"/>
              </a:solidFill>
              <a:ln w="7938" cap="flat">
                <a:noFill/>
                <a:prstDash val="solid"/>
                <a:miter lim="800000"/>
                <a:headEnd/>
                <a:tailEnd/>
              </a:ln>
              <a:effectLst>
                <a:outerShdw blurRad="63500" sx="102000" sy="102000" algn="ctr"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19" name="Freeform 818">
                <a:extLst>
                  <a:ext uri="{FF2B5EF4-FFF2-40B4-BE49-F238E27FC236}">
                    <a16:creationId xmlns:a16="http://schemas.microsoft.com/office/drawing/2014/main" id="{9EE06E51-1AC0-46B9-B116-7F623CC08831}"/>
                  </a:ext>
                </a:extLst>
              </p:cNvPr>
              <p:cNvSpPr>
                <a:spLocks/>
              </p:cNvSpPr>
              <p:nvPr/>
            </p:nvSpPr>
            <p:spPr bwMode="auto">
              <a:xfrm>
                <a:off x="4112869" y="1139372"/>
                <a:ext cx="1978579" cy="1432346"/>
              </a:xfrm>
              <a:custGeom>
                <a:avLst/>
                <a:gdLst>
                  <a:gd name="T0" fmla="*/ 908 w 908"/>
                  <a:gd name="T1" fmla="*/ 0 h 658"/>
                  <a:gd name="T2" fmla="*/ 908 w 908"/>
                  <a:gd name="T3" fmla="*/ 270 h 658"/>
                  <a:gd name="T4" fmla="*/ 234 w 908"/>
                  <a:gd name="T5" fmla="*/ 658 h 658"/>
                  <a:gd name="T6" fmla="*/ 0 w 908"/>
                  <a:gd name="T7" fmla="*/ 523 h 658"/>
                  <a:gd name="T8" fmla="*/ 908 w 908"/>
                  <a:gd name="T9" fmla="*/ 0 h 658"/>
                </a:gdLst>
                <a:ahLst/>
                <a:cxnLst>
                  <a:cxn ang="0">
                    <a:pos x="T0" y="T1"/>
                  </a:cxn>
                  <a:cxn ang="0">
                    <a:pos x="T2" y="T3"/>
                  </a:cxn>
                  <a:cxn ang="0">
                    <a:pos x="T4" y="T5"/>
                  </a:cxn>
                  <a:cxn ang="0">
                    <a:pos x="T6" y="T7"/>
                  </a:cxn>
                  <a:cxn ang="0">
                    <a:pos x="T8" y="T9"/>
                  </a:cxn>
                </a:cxnLst>
                <a:rect l="0" t="0" r="r" b="b"/>
                <a:pathLst>
                  <a:path w="908" h="658">
                    <a:moveTo>
                      <a:pt x="908" y="0"/>
                    </a:moveTo>
                    <a:cubicBezTo>
                      <a:pt x="908" y="270"/>
                      <a:pt x="908" y="270"/>
                      <a:pt x="908" y="270"/>
                    </a:cubicBezTo>
                    <a:cubicBezTo>
                      <a:pt x="621" y="271"/>
                      <a:pt x="370" y="426"/>
                      <a:pt x="234" y="658"/>
                    </a:cubicBezTo>
                    <a:cubicBezTo>
                      <a:pt x="0" y="523"/>
                      <a:pt x="0" y="523"/>
                      <a:pt x="0" y="523"/>
                    </a:cubicBezTo>
                    <a:cubicBezTo>
                      <a:pt x="182" y="211"/>
                      <a:pt x="521" y="1"/>
                      <a:pt x="908" y="0"/>
                    </a:cubicBezTo>
                    <a:close/>
                  </a:path>
                </a:pathLst>
              </a:custGeom>
              <a:solidFill>
                <a:srgbClr val="0F8CCB"/>
              </a:solidFill>
              <a:ln w="7938" cap="flat">
                <a:noFill/>
                <a:prstDash val="solid"/>
                <a:miter lim="800000"/>
                <a:headEnd/>
                <a:tailEnd/>
              </a:ln>
              <a:effectLst>
                <a:innerShdw blurRad="114300">
                  <a:prstClr val="black">
                    <a:alpha val="30000"/>
                  </a:prstClr>
                </a:inn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0" name="Freeform 819">
                <a:extLst>
                  <a:ext uri="{FF2B5EF4-FFF2-40B4-BE49-F238E27FC236}">
                    <a16:creationId xmlns:a16="http://schemas.microsoft.com/office/drawing/2014/main" id="{DE8A0C15-0895-426A-8099-A361BD8762DB}"/>
                  </a:ext>
                </a:extLst>
              </p:cNvPr>
              <p:cNvSpPr>
                <a:spLocks/>
              </p:cNvSpPr>
              <p:nvPr/>
            </p:nvSpPr>
            <p:spPr bwMode="auto">
              <a:xfrm>
                <a:off x="6091449" y="1139372"/>
                <a:ext cx="1984648" cy="1429311"/>
              </a:xfrm>
              <a:custGeom>
                <a:avLst/>
                <a:gdLst>
                  <a:gd name="T0" fmla="*/ 911 w 911"/>
                  <a:gd name="T1" fmla="*/ 522 h 657"/>
                  <a:gd name="T2" fmla="*/ 677 w 911"/>
                  <a:gd name="T3" fmla="*/ 657 h 657"/>
                  <a:gd name="T4" fmla="*/ 2 w 911"/>
                  <a:gd name="T5" fmla="*/ 270 h 657"/>
                  <a:gd name="T6" fmla="*/ 0 w 911"/>
                  <a:gd name="T7" fmla="*/ 270 h 657"/>
                  <a:gd name="T8" fmla="*/ 0 w 911"/>
                  <a:gd name="T9" fmla="*/ 0 h 657"/>
                  <a:gd name="T10" fmla="*/ 2 w 911"/>
                  <a:gd name="T11" fmla="*/ 0 h 657"/>
                  <a:gd name="T12" fmla="*/ 911 w 911"/>
                  <a:gd name="T13" fmla="*/ 522 h 657"/>
                </a:gdLst>
                <a:ahLst/>
                <a:cxnLst>
                  <a:cxn ang="0">
                    <a:pos x="T0" y="T1"/>
                  </a:cxn>
                  <a:cxn ang="0">
                    <a:pos x="T2" y="T3"/>
                  </a:cxn>
                  <a:cxn ang="0">
                    <a:pos x="T4" y="T5"/>
                  </a:cxn>
                  <a:cxn ang="0">
                    <a:pos x="T6" y="T7"/>
                  </a:cxn>
                  <a:cxn ang="0">
                    <a:pos x="T8" y="T9"/>
                  </a:cxn>
                  <a:cxn ang="0">
                    <a:pos x="T10" y="T11"/>
                  </a:cxn>
                  <a:cxn ang="0">
                    <a:pos x="T12" y="T13"/>
                  </a:cxn>
                </a:cxnLst>
                <a:rect l="0" t="0" r="r" b="b"/>
                <a:pathLst>
                  <a:path w="911" h="657">
                    <a:moveTo>
                      <a:pt x="911" y="522"/>
                    </a:moveTo>
                    <a:cubicBezTo>
                      <a:pt x="677" y="657"/>
                      <a:pt x="677" y="657"/>
                      <a:pt x="677" y="657"/>
                    </a:cubicBezTo>
                    <a:cubicBezTo>
                      <a:pt x="541" y="425"/>
                      <a:pt x="290" y="270"/>
                      <a:pt x="2" y="270"/>
                    </a:cubicBezTo>
                    <a:cubicBezTo>
                      <a:pt x="0" y="270"/>
                      <a:pt x="0" y="270"/>
                      <a:pt x="0" y="270"/>
                    </a:cubicBezTo>
                    <a:cubicBezTo>
                      <a:pt x="0" y="0"/>
                      <a:pt x="0" y="0"/>
                      <a:pt x="0" y="0"/>
                    </a:cubicBezTo>
                    <a:cubicBezTo>
                      <a:pt x="2" y="0"/>
                      <a:pt x="2" y="0"/>
                      <a:pt x="2" y="0"/>
                    </a:cubicBezTo>
                    <a:cubicBezTo>
                      <a:pt x="390" y="0"/>
                      <a:pt x="728" y="210"/>
                      <a:pt x="911" y="522"/>
                    </a:cubicBezTo>
                    <a:close/>
                  </a:path>
                </a:pathLst>
              </a:custGeom>
              <a:solidFill>
                <a:srgbClr val="38116E"/>
              </a:solidFill>
              <a:ln w="7938" cap="flat">
                <a:noFill/>
                <a:prstDash val="solid"/>
                <a:miter lim="800000"/>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1" name="Freeform 820">
                <a:extLst>
                  <a:ext uri="{FF2B5EF4-FFF2-40B4-BE49-F238E27FC236}">
                    <a16:creationId xmlns:a16="http://schemas.microsoft.com/office/drawing/2014/main" id="{F47F4898-2BBF-4AD0-8299-56EC8A68E5C1}"/>
                  </a:ext>
                </a:extLst>
              </p:cNvPr>
              <p:cNvSpPr>
                <a:spLocks/>
              </p:cNvSpPr>
              <p:nvPr/>
            </p:nvSpPr>
            <p:spPr bwMode="auto">
              <a:xfrm>
                <a:off x="6091449" y="4272629"/>
                <a:ext cx="1992235" cy="1446001"/>
              </a:xfrm>
              <a:custGeom>
                <a:avLst/>
                <a:gdLst>
                  <a:gd name="T0" fmla="*/ 915 w 915"/>
                  <a:gd name="T1" fmla="*/ 135 h 664"/>
                  <a:gd name="T2" fmla="*/ 2 w 915"/>
                  <a:gd name="T3" fmla="*/ 664 h 664"/>
                  <a:gd name="T4" fmla="*/ 0 w 915"/>
                  <a:gd name="T5" fmla="*/ 664 h 664"/>
                  <a:gd name="T6" fmla="*/ 0 w 915"/>
                  <a:gd name="T7" fmla="*/ 394 h 664"/>
                  <a:gd name="T8" fmla="*/ 2 w 915"/>
                  <a:gd name="T9" fmla="*/ 394 h 664"/>
                  <a:gd name="T10" fmla="*/ 681 w 915"/>
                  <a:gd name="T11" fmla="*/ 0 h 664"/>
                  <a:gd name="T12" fmla="*/ 915 w 915"/>
                  <a:gd name="T13" fmla="*/ 135 h 664"/>
                </a:gdLst>
                <a:ahLst/>
                <a:cxnLst>
                  <a:cxn ang="0">
                    <a:pos x="T0" y="T1"/>
                  </a:cxn>
                  <a:cxn ang="0">
                    <a:pos x="T2" y="T3"/>
                  </a:cxn>
                  <a:cxn ang="0">
                    <a:pos x="T4" y="T5"/>
                  </a:cxn>
                  <a:cxn ang="0">
                    <a:pos x="T6" y="T7"/>
                  </a:cxn>
                  <a:cxn ang="0">
                    <a:pos x="T8" y="T9"/>
                  </a:cxn>
                  <a:cxn ang="0">
                    <a:pos x="T10" y="T11"/>
                  </a:cxn>
                  <a:cxn ang="0">
                    <a:pos x="T12" y="T13"/>
                  </a:cxn>
                </a:cxnLst>
                <a:rect l="0" t="0" r="r" b="b"/>
                <a:pathLst>
                  <a:path w="915" h="664">
                    <a:moveTo>
                      <a:pt x="915" y="135"/>
                    </a:moveTo>
                    <a:cubicBezTo>
                      <a:pt x="733" y="451"/>
                      <a:pt x="393" y="664"/>
                      <a:pt x="2" y="664"/>
                    </a:cubicBezTo>
                    <a:cubicBezTo>
                      <a:pt x="0" y="664"/>
                      <a:pt x="0" y="664"/>
                      <a:pt x="0" y="664"/>
                    </a:cubicBezTo>
                    <a:cubicBezTo>
                      <a:pt x="0" y="394"/>
                      <a:pt x="0" y="394"/>
                      <a:pt x="0" y="394"/>
                    </a:cubicBezTo>
                    <a:cubicBezTo>
                      <a:pt x="2" y="394"/>
                      <a:pt x="2" y="394"/>
                      <a:pt x="2" y="394"/>
                    </a:cubicBezTo>
                    <a:cubicBezTo>
                      <a:pt x="293" y="394"/>
                      <a:pt x="546" y="236"/>
                      <a:pt x="681" y="0"/>
                    </a:cubicBezTo>
                    <a:lnTo>
                      <a:pt x="915" y="135"/>
                    </a:lnTo>
                    <a:close/>
                  </a:path>
                </a:pathLst>
              </a:custGeom>
              <a:solidFill>
                <a:srgbClr val="FF7437"/>
              </a:solidFill>
              <a:ln w="7938" cap="flat">
                <a:noFill/>
                <a:prstDash val="solid"/>
                <a:miter lim="800000"/>
                <a:headEnd/>
                <a:tailEnd/>
              </a:ln>
              <a:effectLst>
                <a:outerShdw blurRad="63500" sx="102000" sy="102000" algn="ctr"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822" name="Freeform 821">
                <a:extLst>
                  <a:ext uri="{FF2B5EF4-FFF2-40B4-BE49-F238E27FC236}">
                    <a16:creationId xmlns:a16="http://schemas.microsoft.com/office/drawing/2014/main" id="{65F0FBAE-15B8-4F65-8F77-14709E9E7047}"/>
                  </a:ext>
                </a:extLst>
              </p:cNvPr>
              <p:cNvSpPr>
                <a:spLocks/>
              </p:cNvSpPr>
              <p:nvPr/>
            </p:nvSpPr>
            <p:spPr bwMode="auto">
              <a:xfrm>
                <a:off x="7566279" y="2275842"/>
                <a:ext cx="820868" cy="2291146"/>
              </a:xfrm>
              <a:custGeom>
                <a:avLst/>
                <a:gdLst>
                  <a:gd name="T0" fmla="*/ 377 w 377"/>
                  <a:gd name="T1" fmla="*/ 530 h 1053"/>
                  <a:gd name="T2" fmla="*/ 238 w 377"/>
                  <a:gd name="T3" fmla="*/ 1053 h 1053"/>
                  <a:gd name="T4" fmla="*/ 4 w 377"/>
                  <a:gd name="T5" fmla="*/ 918 h 1053"/>
                  <a:gd name="T6" fmla="*/ 107 w 377"/>
                  <a:gd name="T7" fmla="*/ 530 h 1053"/>
                  <a:gd name="T8" fmla="*/ 0 w 377"/>
                  <a:gd name="T9" fmla="*/ 135 h 1053"/>
                  <a:gd name="T10" fmla="*/ 234 w 377"/>
                  <a:gd name="T11" fmla="*/ 0 h 1053"/>
                  <a:gd name="T12" fmla="*/ 377 w 377"/>
                  <a:gd name="T13" fmla="*/ 530 h 1053"/>
                </a:gdLst>
                <a:ahLst/>
                <a:cxnLst>
                  <a:cxn ang="0">
                    <a:pos x="T0" y="T1"/>
                  </a:cxn>
                  <a:cxn ang="0">
                    <a:pos x="T2" y="T3"/>
                  </a:cxn>
                  <a:cxn ang="0">
                    <a:pos x="T4" y="T5"/>
                  </a:cxn>
                  <a:cxn ang="0">
                    <a:pos x="T6" y="T7"/>
                  </a:cxn>
                  <a:cxn ang="0">
                    <a:pos x="T8" y="T9"/>
                  </a:cxn>
                  <a:cxn ang="0">
                    <a:pos x="T10" y="T11"/>
                  </a:cxn>
                  <a:cxn ang="0">
                    <a:pos x="T12" y="T13"/>
                  </a:cxn>
                </a:cxnLst>
                <a:rect l="0" t="0" r="r" b="b"/>
                <a:pathLst>
                  <a:path w="377" h="1053">
                    <a:moveTo>
                      <a:pt x="377" y="530"/>
                    </a:moveTo>
                    <a:cubicBezTo>
                      <a:pt x="377" y="720"/>
                      <a:pt x="326" y="899"/>
                      <a:pt x="238" y="1053"/>
                    </a:cubicBezTo>
                    <a:cubicBezTo>
                      <a:pt x="4" y="918"/>
                      <a:pt x="4" y="918"/>
                      <a:pt x="4" y="918"/>
                    </a:cubicBezTo>
                    <a:cubicBezTo>
                      <a:pt x="70" y="804"/>
                      <a:pt x="107" y="671"/>
                      <a:pt x="107" y="530"/>
                    </a:cubicBezTo>
                    <a:cubicBezTo>
                      <a:pt x="107" y="386"/>
                      <a:pt x="68" y="251"/>
                      <a:pt x="0" y="135"/>
                    </a:cubicBezTo>
                    <a:cubicBezTo>
                      <a:pt x="234" y="0"/>
                      <a:pt x="234" y="0"/>
                      <a:pt x="234" y="0"/>
                    </a:cubicBezTo>
                    <a:cubicBezTo>
                      <a:pt x="325" y="155"/>
                      <a:pt x="377" y="337"/>
                      <a:pt x="377" y="530"/>
                    </a:cubicBezTo>
                    <a:close/>
                  </a:path>
                </a:pathLst>
              </a:custGeom>
              <a:solidFill>
                <a:srgbClr val="ED1263"/>
              </a:solidFill>
              <a:ln w="7938" cap="flat">
                <a:noFill/>
                <a:prstDash val="solid"/>
                <a:miter lim="800000"/>
                <a:headEnd/>
                <a:tailEnd/>
              </a:ln>
              <a:effectLst>
                <a:innerShdw blurRad="114300">
                  <a:prstClr val="black">
                    <a:alpha val="30000"/>
                  </a:prstClr>
                </a:inn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737" name="Group 52">
              <a:extLst>
                <a:ext uri="{FF2B5EF4-FFF2-40B4-BE49-F238E27FC236}">
                  <a16:creationId xmlns:a16="http://schemas.microsoft.com/office/drawing/2014/main" id="{11CB6823-AD40-4B11-A057-83B1ADCAEB91}"/>
                </a:ext>
              </a:extLst>
            </p:cNvPr>
            <p:cNvGrpSpPr/>
            <p:nvPr/>
          </p:nvGrpSpPr>
          <p:grpSpPr>
            <a:xfrm>
              <a:off x="3826097" y="1557639"/>
              <a:ext cx="4561049" cy="3749129"/>
              <a:chOff x="3826097" y="1557639"/>
              <a:chExt cx="4561049" cy="3749129"/>
            </a:xfrm>
          </p:grpSpPr>
          <p:grpSp>
            <p:nvGrpSpPr>
              <p:cNvPr id="802" name="Group 50">
                <a:extLst>
                  <a:ext uri="{FF2B5EF4-FFF2-40B4-BE49-F238E27FC236}">
                    <a16:creationId xmlns:a16="http://schemas.microsoft.com/office/drawing/2014/main" id="{8BAFBC58-ED82-4A5A-BB09-676722346EC4}"/>
                  </a:ext>
                </a:extLst>
              </p:cNvPr>
              <p:cNvGrpSpPr/>
              <p:nvPr/>
            </p:nvGrpSpPr>
            <p:grpSpPr>
              <a:xfrm>
                <a:off x="4810834" y="1557639"/>
                <a:ext cx="2570332" cy="3749129"/>
                <a:chOff x="4797179" y="1557639"/>
                <a:chExt cx="2570332" cy="3749129"/>
              </a:xfrm>
            </p:grpSpPr>
            <p:sp>
              <p:nvSpPr>
                <p:cNvPr id="806" name="TextBox 805">
                  <a:extLst>
                    <a:ext uri="{FF2B5EF4-FFF2-40B4-BE49-F238E27FC236}">
                      <a16:creationId xmlns:a16="http://schemas.microsoft.com/office/drawing/2014/main" id="{B3833B02-06DA-4582-982E-A83417504785}"/>
                    </a:ext>
                  </a:extLst>
                </p:cNvPr>
                <p:cNvSpPr txBox="1"/>
                <p:nvPr/>
              </p:nvSpPr>
              <p:spPr>
                <a:xfrm>
                  <a:off x="6830381" y="1557639"/>
                  <a:ext cx="537130" cy="276999"/>
                </a:xfrm>
                <a:prstGeom prst="rect">
                  <a:avLst/>
                </a:prstGeom>
                <a:noFill/>
              </p:spPr>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d-ID" sz="1600" b="1" i="0" u="none" strike="noStrike" kern="0" cap="none" spc="0" normalizeH="0" baseline="0" noProof="0" dirty="0">
                      <a:ln>
                        <a:noFill/>
                      </a:ln>
                      <a:solidFill>
                        <a:sysClr val="window" lastClr="FFFFFF">
                          <a:lumMod val="95000"/>
                        </a:sysClr>
                      </a:solidFill>
                      <a:effectLst/>
                      <a:uLnTx/>
                      <a:uFillTx/>
                      <a:latin typeface="Segoe UI" panose="020B0502040204020203" pitchFamily="34" charset="0"/>
                      <a:cs typeface="Segoe UI" panose="020B0502040204020203" pitchFamily="34" charset="0"/>
                    </a:rPr>
                    <a:t>01</a:t>
                  </a:r>
                </a:p>
              </p:txBody>
            </p:sp>
            <p:sp>
              <p:nvSpPr>
                <p:cNvPr id="807" name="TextBox 806">
                  <a:extLst>
                    <a:ext uri="{FF2B5EF4-FFF2-40B4-BE49-F238E27FC236}">
                      <a16:creationId xmlns:a16="http://schemas.microsoft.com/office/drawing/2014/main" id="{5EFF0B49-9AB4-4FE9-A4DB-B84CB1E3E530}"/>
                    </a:ext>
                  </a:extLst>
                </p:cNvPr>
                <p:cNvSpPr txBox="1"/>
                <p:nvPr/>
              </p:nvSpPr>
              <p:spPr>
                <a:xfrm>
                  <a:off x="6830381" y="5029769"/>
                  <a:ext cx="537130" cy="276999"/>
                </a:xfrm>
                <a:prstGeom prst="rect">
                  <a:avLst/>
                </a:prstGeom>
                <a:noFill/>
              </p:spPr>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d-ID" sz="1600" b="1" i="0" u="none" strike="noStrike" kern="0" cap="none" spc="0" normalizeH="0" baseline="0" noProof="0" dirty="0">
                      <a:ln>
                        <a:noFill/>
                      </a:ln>
                      <a:solidFill>
                        <a:sysClr val="window" lastClr="FFFFFF">
                          <a:lumMod val="95000"/>
                        </a:sysClr>
                      </a:solidFill>
                      <a:effectLst/>
                      <a:uLnTx/>
                      <a:uFillTx/>
                      <a:latin typeface="Segoe UI" panose="020B0502040204020203" pitchFamily="34" charset="0"/>
                      <a:cs typeface="Segoe UI" panose="020B0502040204020203" pitchFamily="34" charset="0"/>
                    </a:rPr>
                    <a:t>03</a:t>
                  </a:r>
                </a:p>
              </p:txBody>
            </p:sp>
            <p:sp>
              <p:nvSpPr>
                <p:cNvPr id="808" name="TextBox 807">
                  <a:extLst>
                    <a:ext uri="{FF2B5EF4-FFF2-40B4-BE49-F238E27FC236}">
                      <a16:creationId xmlns:a16="http://schemas.microsoft.com/office/drawing/2014/main" id="{1DC7465F-4B9A-4389-874E-C77FD6EC7465}"/>
                    </a:ext>
                  </a:extLst>
                </p:cNvPr>
                <p:cNvSpPr txBox="1"/>
                <p:nvPr/>
              </p:nvSpPr>
              <p:spPr>
                <a:xfrm>
                  <a:off x="4797179" y="1557639"/>
                  <a:ext cx="537130" cy="276999"/>
                </a:xfrm>
                <a:prstGeom prst="rect">
                  <a:avLst/>
                </a:prstGeom>
                <a:noFill/>
              </p:spPr>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d-ID" sz="1600" b="1" i="0" u="none" strike="noStrike" kern="0" cap="none" spc="0" normalizeH="0" baseline="0" noProof="0" dirty="0">
                      <a:ln>
                        <a:noFill/>
                      </a:ln>
                      <a:solidFill>
                        <a:sysClr val="window" lastClr="FFFFFF">
                          <a:lumMod val="95000"/>
                        </a:sysClr>
                      </a:solidFill>
                      <a:effectLst/>
                      <a:uLnTx/>
                      <a:uFillTx/>
                      <a:latin typeface="Segoe UI" panose="020B0502040204020203" pitchFamily="34" charset="0"/>
                      <a:cs typeface="Segoe UI" panose="020B0502040204020203" pitchFamily="34" charset="0"/>
                    </a:rPr>
                    <a:t>06</a:t>
                  </a:r>
                </a:p>
              </p:txBody>
            </p:sp>
            <p:sp>
              <p:nvSpPr>
                <p:cNvPr id="809" name="TextBox 808">
                  <a:extLst>
                    <a:ext uri="{FF2B5EF4-FFF2-40B4-BE49-F238E27FC236}">
                      <a16:creationId xmlns:a16="http://schemas.microsoft.com/office/drawing/2014/main" id="{49B6B330-6114-403F-9E00-CC125F4D66BD}"/>
                    </a:ext>
                  </a:extLst>
                </p:cNvPr>
                <p:cNvSpPr txBox="1"/>
                <p:nvPr/>
              </p:nvSpPr>
              <p:spPr>
                <a:xfrm>
                  <a:off x="4797179" y="5029769"/>
                  <a:ext cx="537130" cy="276999"/>
                </a:xfrm>
                <a:prstGeom prst="rect">
                  <a:avLst/>
                </a:prstGeom>
                <a:noFill/>
              </p:spPr>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d-ID" sz="1600" b="1" i="0" u="none" strike="noStrike" kern="0" cap="none" spc="0" normalizeH="0" baseline="0" noProof="0" dirty="0">
                      <a:ln>
                        <a:noFill/>
                      </a:ln>
                      <a:solidFill>
                        <a:sysClr val="window" lastClr="FFFFFF">
                          <a:lumMod val="95000"/>
                        </a:sysClr>
                      </a:solidFill>
                      <a:effectLst/>
                      <a:uLnTx/>
                      <a:uFillTx/>
                      <a:latin typeface="Segoe UI" panose="020B0502040204020203" pitchFamily="34" charset="0"/>
                      <a:cs typeface="Segoe UI" panose="020B0502040204020203" pitchFamily="34" charset="0"/>
                    </a:rPr>
                    <a:t>04</a:t>
                  </a:r>
                </a:p>
              </p:txBody>
            </p:sp>
          </p:grpSp>
          <p:grpSp>
            <p:nvGrpSpPr>
              <p:cNvPr id="803" name="Group 51">
                <a:extLst>
                  <a:ext uri="{FF2B5EF4-FFF2-40B4-BE49-F238E27FC236}">
                    <a16:creationId xmlns:a16="http://schemas.microsoft.com/office/drawing/2014/main" id="{CD335F01-29F0-4CDB-A5D1-B283983ACB4B}"/>
                  </a:ext>
                </a:extLst>
              </p:cNvPr>
              <p:cNvGrpSpPr/>
              <p:nvPr/>
            </p:nvGrpSpPr>
            <p:grpSpPr>
              <a:xfrm>
                <a:off x="3826097" y="3290501"/>
                <a:ext cx="4561049" cy="276999"/>
                <a:chOff x="3826097" y="3290501"/>
                <a:chExt cx="4561049" cy="276999"/>
              </a:xfrm>
            </p:grpSpPr>
            <p:sp>
              <p:nvSpPr>
                <p:cNvPr id="804" name="TextBox 803">
                  <a:extLst>
                    <a:ext uri="{FF2B5EF4-FFF2-40B4-BE49-F238E27FC236}">
                      <a16:creationId xmlns:a16="http://schemas.microsoft.com/office/drawing/2014/main" id="{3A8E51F2-AEFE-4CAB-B2D6-73DE710630FF}"/>
                    </a:ext>
                  </a:extLst>
                </p:cNvPr>
                <p:cNvSpPr txBox="1"/>
                <p:nvPr/>
              </p:nvSpPr>
              <p:spPr>
                <a:xfrm>
                  <a:off x="7850016" y="3290501"/>
                  <a:ext cx="537130" cy="276999"/>
                </a:xfrm>
                <a:prstGeom prst="rect">
                  <a:avLst/>
                </a:prstGeom>
                <a:noFill/>
              </p:spPr>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d-ID" sz="1600" b="1" i="0" u="none" strike="noStrike" kern="0" cap="none" spc="0" normalizeH="0" baseline="0" noProof="0" dirty="0">
                      <a:ln>
                        <a:noFill/>
                      </a:ln>
                      <a:solidFill>
                        <a:sysClr val="window" lastClr="FFFFFF">
                          <a:lumMod val="95000"/>
                        </a:sysClr>
                      </a:solidFill>
                      <a:effectLst/>
                      <a:uLnTx/>
                      <a:uFillTx/>
                      <a:latin typeface="Segoe UI" panose="020B0502040204020203" pitchFamily="34" charset="0"/>
                      <a:cs typeface="Segoe UI" panose="020B0502040204020203" pitchFamily="34" charset="0"/>
                    </a:rPr>
                    <a:t>02</a:t>
                  </a:r>
                </a:p>
              </p:txBody>
            </p:sp>
            <p:sp>
              <p:nvSpPr>
                <p:cNvPr id="805" name="TextBox 804">
                  <a:extLst>
                    <a:ext uri="{FF2B5EF4-FFF2-40B4-BE49-F238E27FC236}">
                      <a16:creationId xmlns:a16="http://schemas.microsoft.com/office/drawing/2014/main" id="{348F74B6-8CF9-40F2-A71C-29B75B467648}"/>
                    </a:ext>
                  </a:extLst>
                </p:cNvPr>
                <p:cNvSpPr txBox="1"/>
                <p:nvPr/>
              </p:nvSpPr>
              <p:spPr>
                <a:xfrm>
                  <a:off x="3826097" y="3290501"/>
                  <a:ext cx="537130" cy="276999"/>
                </a:xfrm>
                <a:prstGeom prst="rect">
                  <a:avLst/>
                </a:prstGeom>
                <a:noFill/>
              </p:spPr>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d-ID" sz="1600" b="1" i="0" u="none" strike="noStrike" kern="0" cap="none" spc="0" normalizeH="0" baseline="0" noProof="0" dirty="0">
                      <a:ln>
                        <a:noFill/>
                      </a:ln>
                      <a:solidFill>
                        <a:sysClr val="window" lastClr="FFFFFF">
                          <a:lumMod val="95000"/>
                        </a:sysClr>
                      </a:solidFill>
                      <a:effectLst/>
                      <a:uLnTx/>
                      <a:uFillTx/>
                      <a:latin typeface="Segoe UI" panose="020B0502040204020203" pitchFamily="34" charset="0"/>
                      <a:cs typeface="Segoe UI" panose="020B0502040204020203" pitchFamily="34" charset="0"/>
                    </a:rPr>
                    <a:t>05</a:t>
                  </a:r>
                </a:p>
              </p:txBody>
            </p:sp>
          </p:grpSp>
        </p:grpSp>
        <p:grpSp>
          <p:nvGrpSpPr>
            <p:cNvPr id="738" name="Group 3">
              <a:extLst>
                <a:ext uri="{FF2B5EF4-FFF2-40B4-BE49-F238E27FC236}">
                  <a16:creationId xmlns:a16="http://schemas.microsoft.com/office/drawing/2014/main" id="{464A24BB-7324-4ABF-AB3F-9BAE852FAF81}"/>
                </a:ext>
              </a:extLst>
            </p:cNvPr>
            <p:cNvGrpSpPr/>
            <p:nvPr/>
          </p:nvGrpSpPr>
          <p:grpSpPr>
            <a:xfrm>
              <a:off x="8727449" y="662318"/>
              <a:ext cx="2176013" cy="954107"/>
              <a:chOff x="9046712" y="3159677"/>
              <a:chExt cx="3544805" cy="954107"/>
            </a:xfrm>
          </p:grpSpPr>
          <p:sp>
            <p:nvSpPr>
              <p:cNvPr id="800" name="TextBox 799">
                <a:extLst>
                  <a:ext uri="{FF2B5EF4-FFF2-40B4-BE49-F238E27FC236}">
                    <a16:creationId xmlns:a16="http://schemas.microsoft.com/office/drawing/2014/main" id="{68FBCF26-B26C-4CFB-BA9C-C6EFD02A4A95}"/>
                  </a:ext>
                </a:extLst>
              </p:cNvPr>
              <p:cNvSpPr txBox="1"/>
              <p:nvPr/>
            </p:nvSpPr>
            <p:spPr>
              <a:xfrm>
                <a:off x="9046712" y="3159677"/>
                <a:ext cx="2951469" cy="276999"/>
              </a:xfrm>
              <a:prstGeom prst="rect">
                <a:avLst/>
              </a:prstGeom>
              <a:noFill/>
            </p:spPr>
            <p:txBody>
              <a:bodyPr wrap="square" lIns="0" tIns="0" rIns="0" bIns="0"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rPr>
                  <a:t>SWOT &amp; Risk</a:t>
                </a:r>
                <a:endParaRPr kumimoji="0" lang="id-ID"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endParaRPr>
              </a:p>
            </p:txBody>
          </p:sp>
          <p:sp>
            <p:nvSpPr>
              <p:cNvPr id="801" name="TextBox 800">
                <a:extLst>
                  <a:ext uri="{FF2B5EF4-FFF2-40B4-BE49-F238E27FC236}">
                    <a16:creationId xmlns:a16="http://schemas.microsoft.com/office/drawing/2014/main" id="{C41CE996-6A8F-4BF9-9C78-83C6026772F3}"/>
                  </a:ext>
                </a:extLst>
              </p:cNvPr>
              <p:cNvSpPr txBox="1"/>
              <p:nvPr/>
            </p:nvSpPr>
            <p:spPr>
              <a:xfrm>
                <a:off x="9046712" y="3559786"/>
                <a:ext cx="3544805" cy="553998"/>
              </a:xfrm>
              <a:prstGeom prst="rect">
                <a:avLst/>
              </a:prstGeom>
              <a:noFill/>
            </p:spPr>
            <p:txBody>
              <a:bodyPr wrap="square" lIns="0" tIns="0" rIns="0" bIns="0" rtlCol="0">
                <a:noAutofit/>
              </a:bodyPr>
              <a:lstStyle/>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baseline="0" noProof="0" dirty="0">
                    <a:ln>
                      <a:noFill/>
                    </a:ln>
                    <a:solidFill>
                      <a:sysClr val="windowText" lastClr="000000"/>
                    </a:solidFill>
                    <a:effectLst/>
                    <a:uLnTx/>
                    <a:uFillTx/>
                    <a:cs typeface="Arial" panose="020B0604020202020204" pitchFamily="34" charset="0"/>
                  </a:rPr>
                  <a:t> RISK</a:t>
                </a:r>
                <a:r>
                  <a:rPr kumimoji="0" lang="en-US" sz="1200" b="0" i="0" u="none" strike="noStrike" kern="0" cap="none" spc="0" normalizeH="0" noProof="0" dirty="0">
                    <a:ln>
                      <a:noFill/>
                    </a:ln>
                    <a:solidFill>
                      <a:sysClr val="windowText" lastClr="000000"/>
                    </a:solidFill>
                    <a:effectLst/>
                    <a:uLnTx/>
                    <a:uFillTx/>
                    <a:cs typeface="Arial" panose="020B0604020202020204" pitchFamily="34" charset="0"/>
                  </a:rPr>
                  <a:t> identified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WHO-GDP risks covered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Mitigation actions </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noProof="0" dirty="0">
                    <a:ln>
                      <a:noFill/>
                    </a:ln>
                    <a:solidFill>
                      <a:sysClr val="windowText" lastClr="000000"/>
                    </a:solidFill>
                    <a:effectLst/>
                    <a:uLnTx/>
                    <a:uFillTx/>
                    <a:cs typeface="Arial" panose="020B0604020202020204" pitchFamily="34" charset="0"/>
                  </a:rPr>
                  <a:t> </a:t>
                </a:r>
                <a:r>
                  <a:rPr lang="en-US" sz="1200" kern="0" dirty="0">
                    <a:solidFill>
                      <a:sysClr val="windowText" lastClr="000000"/>
                    </a:solidFill>
                    <a:cs typeface="Arial" panose="020B0604020202020204" pitchFamily="34" charset="0"/>
                  </a:rPr>
                  <a:t>Controlled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noProof="0" dirty="0">
                    <a:ln>
                      <a:noFill/>
                    </a:ln>
                    <a:solidFill>
                      <a:sysClr val="windowText" lastClr="000000"/>
                    </a:solidFill>
                    <a:effectLst/>
                    <a:uLnTx/>
                    <a:uFillTx/>
                    <a:cs typeface="Arial" panose="020B0604020202020204" pitchFamily="34" charset="0"/>
                  </a:rPr>
                  <a:t> Communicated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Last review/ Next review</a:t>
                </a:r>
                <a:r>
                  <a:rPr kumimoji="0" lang="en-US" sz="1200" b="0" i="0" u="none" strike="noStrike" kern="0" cap="none" spc="0" normalizeH="0" baseline="0" noProof="0" dirty="0">
                    <a:ln>
                      <a:noFill/>
                    </a:ln>
                    <a:solidFill>
                      <a:sysClr val="windowText" lastClr="000000"/>
                    </a:solidFill>
                    <a:effectLst/>
                    <a:uLnTx/>
                    <a:uFillTx/>
                    <a:cs typeface="Arial" panose="020B0604020202020204" pitchFamily="34" charset="0"/>
                  </a:rPr>
                  <a:t>. </a:t>
                </a:r>
                <a:endParaRPr kumimoji="0" lang="en-US" sz="2400" b="0" i="0" u="none" strike="noStrike" kern="0" cap="none" spc="0" normalizeH="0" baseline="0" noProof="0" dirty="0">
                  <a:ln>
                    <a:noFill/>
                  </a:ln>
                  <a:solidFill>
                    <a:sysClr val="windowText" lastClr="000000"/>
                  </a:solidFill>
                  <a:effectLst/>
                  <a:uLnTx/>
                  <a:uFillTx/>
                  <a:cs typeface="Arial" panose="020B0604020202020204" pitchFamily="34" charset="0"/>
                </a:endParaRPr>
              </a:p>
            </p:txBody>
          </p:sp>
        </p:grpSp>
        <p:sp>
          <p:nvSpPr>
            <p:cNvPr id="739" name="Freeform: Shape 53">
              <a:extLst>
                <a:ext uri="{FF2B5EF4-FFF2-40B4-BE49-F238E27FC236}">
                  <a16:creationId xmlns:a16="http://schemas.microsoft.com/office/drawing/2014/main" id="{A08424D7-A897-4C2C-BA53-718521C52844}"/>
                </a:ext>
              </a:extLst>
            </p:cNvPr>
            <p:cNvSpPr/>
            <p:nvPr/>
          </p:nvSpPr>
          <p:spPr>
            <a:xfrm>
              <a:off x="7669667" y="734825"/>
              <a:ext cx="406429" cy="809093"/>
            </a:xfrm>
            <a:custGeom>
              <a:avLst/>
              <a:gdLst>
                <a:gd name="connsiteX0" fmla="*/ 590880 w 593629"/>
                <a:gd name="connsiteY0" fmla="*/ 0 h 1181760"/>
                <a:gd name="connsiteX1" fmla="*/ 593629 w 593629"/>
                <a:gd name="connsiteY1" fmla="*/ 277 h 1181760"/>
                <a:gd name="connsiteX2" fmla="*/ 593629 w 593629"/>
                <a:gd name="connsiteY2" fmla="*/ 1181483 h 1181760"/>
                <a:gd name="connsiteX3" fmla="*/ 590880 w 593629"/>
                <a:gd name="connsiteY3" fmla="*/ 1181760 h 1181760"/>
                <a:gd name="connsiteX4" fmla="*/ 0 w 593629"/>
                <a:gd name="connsiteY4" fmla="*/ 590880 h 1181760"/>
                <a:gd name="connsiteX5" fmla="*/ 590880 w 593629"/>
                <a:gd name="connsiteY5" fmla="*/ 0 h 118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29" h="1181760">
                  <a:moveTo>
                    <a:pt x="590880" y="0"/>
                  </a:moveTo>
                  <a:lnTo>
                    <a:pt x="593629" y="277"/>
                  </a:lnTo>
                  <a:lnTo>
                    <a:pt x="593629" y="1181483"/>
                  </a:lnTo>
                  <a:lnTo>
                    <a:pt x="590880" y="1181760"/>
                  </a:lnTo>
                  <a:cubicBezTo>
                    <a:pt x="264546" y="1181760"/>
                    <a:pt x="0" y="917214"/>
                    <a:pt x="0" y="590880"/>
                  </a:cubicBezTo>
                  <a:cubicBezTo>
                    <a:pt x="0" y="264546"/>
                    <a:pt x="264546" y="0"/>
                    <a:pt x="590880" y="0"/>
                  </a:cubicBezTo>
                  <a:close/>
                </a:path>
              </a:pathLst>
            </a:custGeom>
            <a:solidFill>
              <a:srgbClr val="38116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grpSp>
          <p:nvGrpSpPr>
            <p:cNvPr id="740" name="Group 64">
              <a:extLst>
                <a:ext uri="{FF2B5EF4-FFF2-40B4-BE49-F238E27FC236}">
                  <a16:creationId xmlns:a16="http://schemas.microsoft.com/office/drawing/2014/main" id="{BD0EE344-4303-4146-8522-45B90B0F2B8B}"/>
                </a:ext>
              </a:extLst>
            </p:cNvPr>
            <p:cNvGrpSpPr/>
            <p:nvPr/>
          </p:nvGrpSpPr>
          <p:grpSpPr>
            <a:xfrm>
              <a:off x="10015648" y="2951947"/>
              <a:ext cx="2367061" cy="954107"/>
              <a:chOff x="9046712" y="3159677"/>
              <a:chExt cx="3856030" cy="954107"/>
            </a:xfrm>
          </p:grpSpPr>
          <p:sp>
            <p:nvSpPr>
              <p:cNvPr id="798" name="TextBox 797">
                <a:extLst>
                  <a:ext uri="{FF2B5EF4-FFF2-40B4-BE49-F238E27FC236}">
                    <a16:creationId xmlns:a16="http://schemas.microsoft.com/office/drawing/2014/main" id="{25C31068-2348-4B1D-AC2C-299D2B5B344B}"/>
                  </a:ext>
                </a:extLst>
              </p:cNvPr>
              <p:cNvSpPr txBox="1"/>
              <p:nvPr/>
            </p:nvSpPr>
            <p:spPr>
              <a:xfrm>
                <a:off x="9046712" y="3159677"/>
                <a:ext cx="3790903" cy="314613"/>
              </a:xfrm>
              <a:prstGeom prst="rect">
                <a:avLst/>
              </a:prstGeom>
              <a:noFill/>
            </p:spPr>
            <p:txBody>
              <a:bodyPr wrap="square" lIns="0" tIns="0" rIns="0" bIns="0"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rPr>
                  <a:t>Interested</a:t>
                </a:r>
                <a:r>
                  <a:rPr kumimoji="0" lang="en-US" sz="1600" b="1" i="0" u="none" strike="noStrike" kern="0" cap="none" spc="0" normalizeH="0" noProof="0" dirty="0">
                    <a:ln>
                      <a:noFill/>
                    </a:ln>
                    <a:solidFill>
                      <a:sysClr val="windowText" lastClr="000000"/>
                    </a:solidFill>
                    <a:effectLst/>
                    <a:uLnTx/>
                    <a:uFillTx/>
                    <a:latin typeface="Segoe UI" panose="020B0502040204020203" pitchFamily="34" charset="0"/>
                    <a:cs typeface="Segoe UI" panose="020B0502040204020203" pitchFamily="34" charset="0"/>
                  </a:rPr>
                  <a:t> Parties</a:t>
                </a:r>
                <a:endParaRPr kumimoji="0" lang="id-ID"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endParaRPr>
              </a:p>
            </p:txBody>
          </p:sp>
          <p:sp>
            <p:nvSpPr>
              <p:cNvPr id="799" name="TextBox 798">
                <a:extLst>
                  <a:ext uri="{FF2B5EF4-FFF2-40B4-BE49-F238E27FC236}">
                    <a16:creationId xmlns:a16="http://schemas.microsoft.com/office/drawing/2014/main" id="{DFF57239-47A3-4671-B9A6-A0789611B7D9}"/>
                  </a:ext>
                </a:extLst>
              </p:cNvPr>
              <p:cNvSpPr txBox="1"/>
              <p:nvPr/>
            </p:nvSpPr>
            <p:spPr>
              <a:xfrm>
                <a:off x="9046714" y="3559786"/>
                <a:ext cx="3856028" cy="553998"/>
              </a:xfrm>
              <a:prstGeom prst="rect">
                <a:avLst/>
              </a:prstGeom>
              <a:noFill/>
            </p:spPr>
            <p:txBody>
              <a:bodyPr wrap="square" lIns="0" tIns="0" rIns="0" bIns="0" rtlCol="0">
                <a:noAutofit/>
              </a:bodyPr>
              <a:lstStyle/>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noProof="0" dirty="0">
                    <a:ln>
                      <a:noFill/>
                    </a:ln>
                    <a:solidFill>
                      <a:sysClr val="windowText" lastClr="000000"/>
                    </a:solidFill>
                    <a:effectLst/>
                    <a:uLnTx/>
                    <a:uFillTx/>
                    <a:cs typeface="Arial" panose="020B0604020202020204" pitchFamily="34" charset="0"/>
                  </a:rPr>
                  <a:t> Identification of IP</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Internal/External factors identified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baseline="0" noProof="0" dirty="0">
                    <a:ln>
                      <a:noFill/>
                    </a:ln>
                    <a:solidFill>
                      <a:sysClr val="windowText" lastClr="000000"/>
                    </a:solidFill>
                    <a:effectLst/>
                    <a:uLnTx/>
                    <a:uFillTx/>
                    <a:cs typeface="Arial" panose="020B0604020202020204" pitchFamily="34" charset="0"/>
                  </a:rPr>
                  <a:t> Expectations documented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Communicated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baseline="0" noProof="0" dirty="0">
                    <a:ln>
                      <a:noFill/>
                    </a:ln>
                    <a:solidFill>
                      <a:sysClr val="windowText" lastClr="000000"/>
                    </a:solidFill>
                    <a:effectLst/>
                    <a:uLnTx/>
                    <a:uFillTx/>
                    <a:cs typeface="Arial" panose="020B0604020202020204" pitchFamily="34" charset="0"/>
                  </a:rPr>
                  <a:t>Controlled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Last review/ Next Review</a:t>
                </a:r>
                <a:r>
                  <a:rPr kumimoji="0" lang="en-US" sz="1200" b="0" i="0" u="none" strike="noStrike" kern="0" cap="none" spc="0" normalizeH="0" baseline="0" noProof="0" dirty="0">
                    <a:ln>
                      <a:noFill/>
                    </a:ln>
                    <a:solidFill>
                      <a:sysClr val="windowText" lastClr="000000"/>
                    </a:solidFill>
                    <a:effectLst/>
                    <a:uLnTx/>
                    <a:uFillTx/>
                    <a:cs typeface="Arial" panose="020B0604020202020204" pitchFamily="34" charset="0"/>
                  </a:rPr>
                  <a:t>. </a:t>
                </a:r>
                <a:endParaRPr kumimoji="0" lang="en-US" sz="2400" b="0" i="0" u="none" strike="noStrike" kern="0" cap="none" spc="0" normalizeH="0" baseline="0" noProof="0" dirty="0">
                  <a:ln>
                    <a:noFill/>
                  </a:ln>
                  <a:solidFill>
                    <a:sysClr val="windowText" lastClr="000000"/>
                  </a:solidFill>
                  <a:effectLst/>
                  <a:uLnTx/>
                  <a:uFillTx/>
                  <a:cs typeface="Arial" panose="020B0604020202020204" pitchFamily="34" charset="0"/>
                </a:endParaRPr>
              </a:p>
            </p:txBody>
          </p:sp>
        </p:grpSp>
        <p:sp>
          <p:nvSpPr>
            <p:cNvPr id="741" name="Freeform: Shape 67">
              <a:extLst>
                <a:ext uri="{FF2B5EF4-FFF2-40B4-BE49-F238E27FC236}">
                  <a16:creationId xmlns:a16="http://schemas.microsoft.com/office/drawing/2014/main" id="{944D7810-FDF1-47CF-B877-715A703E6D23}"/>
                </a:ext>
              </a:extLst>
            </p:cNvPr>
            <p:cNvSpPr/>
            <p:nvPr/>
          </p:nvSpPr>
          <p:spPr>
            <a:xfrm>
              <a:off x="8957868" y="3024454"/>
              <a:ext cx="406429" cy="809093"/>
            </a:xfrm>
            <a:custGeom>
              <a:avLst/>
              <a:gdLst>
                <a:gd name="connsiteX0" fmla="*/ 590880 w 593629"/>
                <a:gd name="connsiteY0" fmla="*/ 0 h 1181760"/>
                <a:gd name="connsiteX1" fmla="*/ 593629 w 593629"/>
                <a:gd name="connsiteY1" fmla="*/ 277 h 1181760"/>
                <a:gd name="connsiteX2" fmla="*/ 593629 w 593629"/>
                <a:gd name="connsiteY2" fmla="*/ 1181483 h 1181760"/>
                <a:gd name="connsiteX3" fmla="*/ 590880 w 593629"/>
                <a:gd name="connsiteY3" fmla="*/ 1181760 h 1181760"/>
                <a:gd name="connsiteX4" fmla="*/ 0 w 593629"/>
                <a:gd name="connsiteY4" fmla="*/ 590880 h 1181760"/>
                <a:gd name="connsiteX5" fmla="*/ 590880 w 593629"/>
                <a:gd name="connsiteY5" fmla="*/ 0 h 118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29" h="1181760">
                  <a:moveTo>
                    <a:pt x="590880" y="0"/>
                  </a:moveTo>
                  <a:lnTo>
                    <a:pt x="593629" y="277"/>
                  </a:lnTo>
                  <a:lnTo>
                    <a:pt x="593629" y="1181483"/>
                  </a:lnTo>
                  <a:lnTo>
                    <a:pt x="590880" y="1181760"/>
                  </a:lnTo>
                  <a:cubicBezTo>
                    <a:pt x="264546" y="1181760"/>
                    <a:pt x="0" y="917214"/>
                    <a:pt x="0" y="590880"/>
                  </a:cubicBezTo>
                  <a:cubicBezTo>
                    <a:pt x="0" y="264546"/>
                    <a:pt x="264546" y="0"/>
                    <a:pt x="590880" y="0"/>
                  </a:cubicBezTo>
                  <a:close/>
                </a:path>
              </a:pathLst>
            </a:custGeom>
            <a:solidFill>
              <a:srgbClr val="ED126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742" name="Group 72">
              <a:extLst>
                <a:ext uri="{FF2B5EF4-FFF2-40B4-BE49-F238E27FC236}">
                  <a16:creationId xmlns:a16="http://schemas.microsoft.com/office/drawing/2014/main" id="{DB948803-2894-442A-84D8-89EDF2FB9ED5}"/>
                </a:ext>
              </a:extLst>
            </p:cNvPr>
            <p:cNvGrpSpPr/>
            <p:nvPr/>
          </p:nvGrpSpPr>
          <p:grpSpPr>
            <a:xfrm>
              <a:off x="8727445" y="5314082"/>
              <a:ext cx="3188836" cy="1563975"/>
              <a:chOff x="9046708" y="3159678"/>
              <a:chExt cx="5194732" cy="1563975"/>
            </a:xfrm>
          </p:grpSpPr>
          <p:sp>
            <p:nvSpPr>
              <p:cNvPr id="796" name="TextBox 795">
                <a:extLst>
                  <a:ext uri="{FF2B5EF4-FFF2-40B4-BE49-F238E27FC236}">
                    <a16:creationId xmlns:a16="http://schemas.microsoft.com/office/drawing/2014/main" id="{98E9F852-2787-49D9-A084-B7921E5B92BF}"/>
                  </a:ext>
                </a:extLst>
              </p:cNvPr>
              <p:cNvSpPr txBox="1"/>
              <p:nvPr/>
            </p:nvSpPr>
            <p:spPr>
              <a:xfrm>
                <a:off x="9046708" y="3159678"/>
                <a:ext cx="5021049" cy="391238"/>
              </a:xfrm>
              <a:prstGeom prst="rect">
                <a:avLst/>
              </a:prstGeom>
              <a:noFill/>
            </p:spPr>
            <p:txBody>
              <a:bodyPr wrap="square" lIns="0" tIns="0" rIns="0" bIns="0"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rPr>
                  <a:t>Regulatory Compliance</a:t>
                </a:r>
                <a:endParaRPr kumimoji="0" lang="id-ID"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endParaRPr>
              </a:p>
            </p:txBody>
          </p:sp>
          <p:sp>
            <p:nvSpPr>
              <p:cNvPr id="797" name="TextBox 796">
                <a:extLst>
                  <a:ext uri="{FF2B5EF4-FFF2-40B4-BE49-F238E27FC236}">
                    <a16:creationId xmlns:a16="http://schemas.microsoft.com/office/drawing/2014/main" id="{9C82E61C-D6AC-406C-86A1-3A188E26B65E}"/>
                  </a:ext>
                </a:extLst>
              </p:cNvPr>
              <p:cNvSpPr txBox="1"/>
              <p:nvPr/>
            </p:nvSpPr>
            <p:spPr>
              <a:xfrm>
                <a:off x="9046714" y="3559786"/>
                <a:ext cx="5194726" cy="1163867"/>
              </a:xfrm>
              <a:prstGeom prst="rect">
                <a:avLst/>
              </a:prstGeom>
              <a:noFill/>
            </p:spPr>
            <p:txBody>
              <a:bodyPr wrap="square" lIns="0" tIns="0" rIns="0" bIns="0" rtlCol="0">
                <a:noAutofit/>
              </a:bodyPr>
              <a:lstStyle/>
              <a:p>
                <a:pPr lvl="0">
                  <a:buFont typeface="Arial" pitchFamily="34" charset="0"/>
                  <a:buChar char="•"/>
                </a:pPr>
                <a:r>
                  <a:rPr lang="en-US" sz="1200" kern="0" dirty="0">
                    <a:solidFill>
                      <a:sysClr val="windowText" lastClr="000000"/>
                    </a:solidFill>
                    <a:cs typeface="Arial" panose="020B0604020202020204" pitchFamily="34" charset="0"/>
                  </a:rPr>
                  <a:t> Identified regulatory bodies</a:t>
                </a:r>
              </a:p>
              <a:p>
                <a:pPr lvl="0">
                  <a:buFont typeface="Arial" pitchFamily="34" charset="0"/>
                  <a:buChar char="•"/>
                </a:pPr>
                <a:r>
                  <a:rPr kumimoji="0" lang="en-US" sz="1200" b="0" i="0" u="none" strike="noStrike" kern="0" cap="none" spc="0" normalizeH="0" noProof="0" dirty="0">
                    <a:ln>
                      <a:noFill/>
                    </a:ln>
                    <a:solidFill>
                      <a:sysClr val="windowText" lastClr="000000"/>
                    </a:solidFill>
                    <a:effectLst/>
                    <a:uLnTx/>
                    <a:uFillTx/>
                    <a:cs typeface="Arial" panose="020B0604020202020204" pitchFamily="34" charset="0"/>
                  </a:rPr>
                  <a:t> Requirements documented </a:t>
                </a:r>
              </a:p>
              <a:p>
                <a:pPr lvl="0">
                  <a:buFont typeface="Arial" pitchFamily="34" charset="0"/>
                  <a:buChar char="•"/>
                </a:pPr>
                <a:r>
                  <a:rPr lang="en-US" sz="1200" kern="0" dirty="0">
                    <a:solidFill>
                      <a:sysClr val="windowText" lastClr="000000"/>
                    </a:solidFill>
                    <a:cs typeface="Arial" panose="020B0604020202020204" pitchFamily="34" charset="0"/>
                  </a:rPr>
                  <a:t> Compliance checked</a:t>
                </a:r>
              </a:p>
              <a:p>
                <a:pPr lvl="0">
                  <a:buFont typeface="Arial" pitchFamily="34" charset="0"/>
                  <a:buChar char="•"/>
                </a:pPr>
                <a:r>
                  <a:rPr kumimoji="0" lang="en-US" sz="1200" b="0" i="0" u="none" strike="noStrike" kern="0" cap="none" spc="0" normalizeH="0" baseline="0" noProof="0" dirty="0">
                    <a:ln>
                      <a:noFill/>
                    </a:ln>
                    <a:solidFill>
                      <a:sysClr val="windowText" lastClr="000000"/>
                    </a:solidFill>
                    <a:effectLst/>
                    <a:uLnTx/>
                    <a:uFillTx/>
                    <a:cs typeface="Arial" panose="020B0604020202020204" pitchFamily="34" charset="0"/>
                  </a:rPr>
                  <a:t> Communicated</a:t>
                </a:r>
              </a:p>
              <a:p>
                <a:pPr lvl="0">
                  <a:buFont typeface="Arial" pitchFamily="34" charset="0"/>
                  <a:buChar char="•"/>
                </a:pPr>
                <a:r>
                  <a:rPr lang="en-US" sz="1200" kern="0" dirty="0">
                    <a:solidFill>
                      <a:sysClr val="windowText" lastClr="000000"/>
                    </a:solidFill>
                    <a:cs typeface="Arial" panose="020B0604020202020204" pitchFamily="34" charset="0"/>
                  </a:rPr>
                  <a:t> Last review/ Next review</a:t>
                </a:r>
                <a:endParaRPr kumimoji="0" lang="en-US" sz="2400" b="0" i="0" u="none" strike="noStrike" kern="0" cap="none" spc="0" normalizeH="0" baseline="0" noProof="0" dirty="0">
                  <a:ln>
                    <a:noFill/>
                  </a:ln>
                  <a:solidFill>
                    <a:sysClr val="windowText" lastClr="000000"/>
                  </a:solidFill>
                  <a:effectLst/>
                  <a:uLnTx/>
                  <a:uFillTx/>
                  <a:cs typeface="Arial" panose="020B0604020202020204" pitchFamily="34" charset="0"/>
                </a:endParaRPr>
              </a:p>
            </p:txBody>
          </p:sp>
        </p:grpSp>
        <p:sp>
          <p:nvSpPr>
            <p:cNvPr id="743" name="Freeform: Shape 75">
              <a:extLst>
                <a:ext uri="{FF2B5EF4-FFF2-40B4-BE49-F238E27FC236}">
                  <a16:creationId xmlns:a16="http://schemas.microsoft.com/office/drawing/2014/main" id="{F2DE404D-DEE2-4A14-AD08-B31DDAB58B07}"/>
                </a:ext>
              </a:extLst>
            </p:cNvPr>
            <p:cNvSpPr/>
            <p:nvPr/>
          </p:nvSpPr>
          <p:spPr>
            <a:xfrm>
              <a:off x="7669667" y="5386588"/>
              <a:ext cx="406429" cy="809093"/>
            </a:xfrm>
            <a:custGeom>
              <a:avLst/>
              <a:gdLst>
                <a:gd name="connsiteX0" fmla="*/ 590880 w 593629"/>
                <a:gd name="connsiteY0" fmla="*/ 0 h 1181760"/>
                <a:gd name="connsiteX1" fmla="*/ 593629 w 593629"/>
                <a:gd name="connsiteY1" fmla="*/ 277 h 1181760"/>
                <a:gd name="connsiteX2" fmla="*/ 593629 w 593629"/>
                <a:gd name="connsiteY2" fmla="*/ 1181483 h 1181760"/>
                <a:gd name="connsiteX3" fmla="*/ 590880 w 593629"/>
                <a:gd name="connsiteY3" fmla="*/ 1181760 h 1181760"/>
                <a:gd name="connsiteX4" fmla="*/ 0 w 593629"/>
                <a:gd name="connsiteY4" fmla="*/ 590880 h 1181760"/>
                <a:gd name="connsiteX5" fmla="*/ 590880 w 593629"/>
                <a:gd name="connsiteY5" fmla="*/ 0 h 118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29" h="1181760">
                  <a:moveTo>
                    <a:pt x="590880" y="0"/>
                  </a:moveTo>
                  <a:lnTo>
                    <a:pt x="593629" y="277"/>
                  </a:lnTo>
                  <a:lnTo>
                    <a:pt x="593629" y="1181483"/>
                  </a:lnTo>
                  <a:lnTo>
                    <a:pt x="590880" y="1181760"/>
                  </a:lnTo>
                  <a:cubicBezTo>
                    <a:pt x="264546" y="1181760"/>
                    <a:pt x="0" y="917214"/>
                    <a:pt x="0" y="590880"/>
                  </a:cubicBezTo>
                  <a:cubicBezTo>
                    <a:pt x="0" y="264546"/>
                    <a:pt x="264546" y="0"/>
                    <a:pt x="590880" y="0"/>
                  </a:cubicBezTo>
                  <a:close/>
                </a:path>
              </a:pathLst>
            </a:custGeom>
            <a:solidFill>
              <a:srgbClr val="FF743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744" name="Group 77">
              <a:extLst>
                <a:ext uri="{FF2B5EF4-FFF2-40B4-BE49-F238E27FC236}">
                  <a16:creationId xmlns:a16="http://schemas.microsoft.com/office/drawing/2014/main" id="{162D7E51-7D1E-43EF-8E19-5304165C9A81}"/>
                </a:ext>
              </a:extLst>
            </p:cNvPr>
            <p:cNvGrpSpPr/>
            <p:nvPr/>
          </p:nvGrpSpPr>
          <p:grpSpPr>
            <a:xfrm flipH="1">
              <a:off x="-144252" y="662318"/>
              <a:ext cx="4067228" cy="954107"/>
              <a:chOff x="8286860" y="3159677"/>
              <a:chExt cx="6625662" cy="954107"/>
            </a:xfrm>
          </p:grpSpPr>
          <p:sp>
            <p:nvSpPr>
              <p:cNvPr id="794" name="TextBox 793">
                <a:extLst>
                  <a:ext uri="{FF2B5EF4-FFF2-40B4-BE49-F238E27FC236}">
                    <a16:creationId xmlns:a16="http://schemas.microsoft.com/office/drawing/2014/main" id="{5A072A74-C40E-49B8-B1BD-A6166A0265F6}"/>
                  </a:ext>
                </a:extLst>
              </p:cNvPr>
              <p:cNvSpPr txBox="1"/>
              <p:nvPr/>
            </p:nvSpPr>
            <p:spPr>
              <a:xfrm>
                <a:off x="9046712" y="3159677"/>
                <a:ext cx="5865810" cy="298746"/>
              </a:xfrm>
              <a:prstGeom prst="rect">
                <a:avLst/>
              </a:prstGeom>
              <a:noFill/>
            </p:spPr>
            <p:txBody>
              <a:bodyPr wrap="squar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rPr>
                  <a:t>Operational Control</a:t>
                </a:r>
                <a:endParaRPr kumimoji="0" lang="id-ID"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endParaRPr>
              </a:p>
            </p:txBody>
          </p:sp>
          <p:sp>
            <p:nvSpPr>
              <p:cNvPr id="795" name="TextBox 794">
                <a:extLst>
                  <a:ext uri="{FF2B5EF4-FFF2-40B4-BE49-F238E27FC236}">
                    <a16:creationId xmlns:a16="http://schemas.microsoft.com/office/drawing/2014/main" id="{969FB57D-B155-4F66-B272-CCCCFFC51965}"/>
                  </a:ext>
                </a:extLst>
              </p:cNvPr>
              <p:cNvSpPr txBox="1"/>
              <p:nvPr/>
            </p:nvSpPr>
            <p:spPr>
              <a:xfrm>
                <a:off x="8286860" y="3559786"/>
                <a:ext cx="4671786" cy="553998"/>
              </a:xfrm>
              <a:prstGeom prst="rect">
                <a:avLst/>
              </a:prstGeom>
              <a:noFill/>
            </p:spPr>
            <p:txBody>
              <a:bodyPr wrap="square" lIns="0" tIns="0" rIns="0" bIns="0" rtlCol="0">
                <a:noAutofit/>
              </a:bodyPr>
              <a:lstStyle/>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WI on forklift operations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WI on AHU cleaning and maintenance</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Records for traceability</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noProof="0" dirty="0">
                    <a:ln>
                      <a:noFill/>
                    </a:ln>
                    <a:solidFill>
                      <a:sysClr val="windowText" lastClr="000000"/>
                    </a:solidFill>
                    <a:effectLst/>
                    <a:uLnTx/>
                    <a:uFillTx/>
                    <a:cs typeface="Arial" panose="020B0604020202020204" pitchFamily="34" charset="0"/>
                  </a:rPr>
                  <a:t> Method statement</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baseline="0" dirty="0">
                    <a:solidFill>
                      <a:sysClr val="windowText" lastClr="000000"/>
                    </a:solidFill>
                    <a:cs typeface="Arial" panose="020B0604020202020204" pitchFamily="34" charset="0"/>
                  </a:rPr>
                  <a:t>  Defined administrators for ticketing system</a:t>
                </a:r>
                <a:r>
                  <a:rPr lang="en-US" sz="1200" kern="0" dirty="0">
                    <a:solidFill>
                      <a:sysClr val="windowText" lastClr="000000"/>
                    </a:solidFill>
                    <a:cs typeface="Arial" panose="020B0604020202020204" pitchFamily="34" charset="0"/>
                  </a:rPr>
                  <a:t> and ERP</a:t>
                </a:r>
                <a:endParaRPr kumimoji="0" lang="en-US" sz="2400" b="0" i="0" u="none" strike="noStrike" kern="0" cap="none" spc="0" normalizeH="0" baseline="0" noProof="0" dirty="0">
                  <a:ln>
                    <a:noFill/>
                  </a:ln>
                  <a:solidFill>
                    <a:sysClr val="windowText" lastClr="000000"/>
                  </a:solidFill>
                  <a:effectLst/>
                  <a:uLnTx/>
                  <a:uFillTx/>
                  <a:cs typeface="Arial" panose="020B0604020202020204" pitchFamily="34" charset="0"/>
                </a:endParaRPr>
              </a:p>
            </p:txBody>
          </p:sp>
        </p:grpSp>
        <p:sp>
          <p:nvSpPr>
            <p:cNvPr id="745" name="Freeform: Shape 78">
              <a:extLst>
                <a:ext uri="{FF2B5EF4-FFF2-40B4-BE49-F238E27FC236}">
                  <a16:creationId xmlns:a16="http://schemas.microsoft.com/office/drawing/2014/main" id="{1BEC2964-36FF-4A29-9A3D-7D0920D84E5F}"/>
                </a:ext>
              </a:extLst>
            </p:cNvPr>
            <p:cNvSpPr/>
            <p:nvPr/>
          </p:nvSpPr>
          <p:spPr>
            <a:xfrm flipH="1">
              <a:off x="4107880" y="734825"/>
              <a:ext cx="406429" cy="809093"/>
            </a:xfrm>
            <a:custGeom>
              <a:avLst/>
              <a:gdLst>
                <a:gd name="connsiteX0" fmla="*/ 590880 w 593629"/>
                <a:gd name="connsiteY0" fmla="*/ 0 h 1181760"/>
                <a:gd name="connsiteX1" fmla="*/ 593629 w 593629"/>
                <a:gd name="connsiteY1" fmla="*/ 277 h 1181760"/>
                <a:gd name="connsiteX2" fmla="*/ 593629 w 593629"/>
                <a:gd name="connsiteY2" fmla="*/ 1181483 h 1181760"/>
                <a:gd name="connsiteX3" fmla="*/ 590880 w 593629"/>
                <a:gd name="connsiteY3" fmla="*/ 1181760 h 1181760"/>
                <a:gd name="connsiteX4" fmla="*/ 0 w 593629"/>
                <a:gd name="connsiteY4" fmla="*/ 590880 h 1181760"/>
                <a:gd name="connsiteX5" fmla="*/ 590880 w 593629"/>
                <a:gd name="connsiteY5" fmla="*/ 0 h 118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29" h="1181760">
                  <a:moveTo>
                    <a:pt x="590880" y="0"/>
                  </a:moveTo>
                  <a:lnTo>
                    <a:pt x="593629" y="277"/>
                  </a:lnTo>
                  <a:lnTo>
                    <a:pt x="593629" y="1181483"/>
                  </a:lnTo>
                  <a:lnTo>
                    <a:pt x="590880" y="1181760"/>
                  </a:lnTo>
                  <a:cubicBezTo>
                    <a:pt x="264546" y="1181760"/>
                    <a:pt x="0" y="917214"/>
                    <a:pt x="0" y="590880"/>
                  </a:cubicBezTo>
                  <a:cubicBezTo>
                    <a:pt x="0" y="264546"/>
                    <a:pt x="264546" y="0"/>
                    <a:pt x="590880" y="0"/>
                  </a:cubicBezTo>
                  <a:close/>
                </a:path>
              </a:pathLst>
            </a:custGeom>
            <a:solidFill>
              <a:srgbClr val="0F8CC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grpSp>
          <p:nvGrpSpPr>
            <p:cNvPr id="746" name="Group 79">
              <a:extLst>
                <a:ext uri="{FF2B5EF4-FFF2-40B4-BE49-F238E27FC236}">
                  <a16:creationId xmlns:a16="http://schemas.microsoft.com/office/drawing/2014/main" id="{89C148DD-347F-4BEC-866A-BC8BA94E8BFB}"/>
                </a:ext>
              </a:extLst>
            </p:cNvPr>
            <p:cNvGrpSpPr/>
            <p:nvPr/>
          </p:nvGrpSpPr>
          <p:grpSpPr>
            <a:xfrm flipH="1">
              <a:off x="-224216" y="2951947"/>
              <a:ext cx="2525813" cy="954107"/>
              <a:chOff x="8829610" y="3159677"/>
              <a:chExt cx="4114642" cy="954107"/>
            </a:xfrm>
          </p:grpSpPr>
          <p:sp>
            <p:nvSpPr>
              <p:cNvPr id="792" name="TextBox 791">
                <a:extLst>
                  <a:ext uri="{FF2B5EF4-FFF2-40B4-BE49-F238E27FC236}">
                    <a16:creationId xmlns:a16="http://schemas.microsoft.com/office/drawing/2014/main" id="{F035F568-4E01-4875-A690-21159F2A3F1E}"/>
                  </a:ext>
                </a:extLst>
              </p:cNvPr>
              <p:cNvSpPr txBox="1"/>
              <p:nvPr/>
            </p:nvSpPr>
            <p:spPr>
              <a:xfrm>
                <a:off x="9046712" y="3159677"/>
                <a:ext cx="3897540" cy="381244"/>
              </a:xfrm>
              <a:prstGeom prst="rect">
                <a:avLst/>
              </a:prstGeom>
              <a:noFill/>
            </p:spPr>
            <p:txBody>
              <a:bodyPr wrap="squar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rPr>
                  <a:t>Quality</a:t>
                </a:r>
                <a:r>
                  <a:rPr kumimoji="0" lang="en-US" sz="1600" b="1" i="0" u="none" strike="noStrike" kern="0" cap="none" spc="0" normalizeH="0" noProof="0" dirty="0">
                    <a:ln>
                      <a:noFill/>
                    </a:ln>
                    <a:solidFill>
                      <a:sysClr val="windowText" lastClr="000000"/>
                    </a:solidFill>
                    <a:effectLst/>
                    <a:uLnTx/>
                    <a:uFillTx/>
                    <a:latin typeface="Segoe UI" panose="020B0502040204020203" pitchFamily="34" charset="0"/>
                    <a:cs typeface="Segoe UI" panose="020B0502040204020203" pitchFamily="34" charset="0"/>
                  </a:rPr>
                  <a:t> Mgt System</a:t>
                </a:r>
                <a:endParaRPr kumimoji="0" lang="id-ID"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endParaRPr>
              </a:p>
            </p:txBody>
          </p:sp>
          <p:sp>
            <p:nvSpPr>
              <p:cNvPr id="793" name="TextBox 792">
                <a:extLst>
                  <a:ext uri="{FF2B5EF4-FFF2-40B4-BE49-F238E27FC236}">
                    <a16:creationId xmlns:a16="http://schemas.microsoft.com/office/drawing/2014/main" id="{69031E5B-4D2F-4FC1-93CD-2CF96DCCC537}"/>
                  </a:ext>
                </a:extLst>
              </p:cNvPr>
              <p:cNvSpPr txBox="1"/>
              <p:nvPr/>
            </p:nvSpPr>
            <p:spPr>
              <a:xfrm>
                <a:off x="8829610" y="3559786"/>
                <a:ext cx="4049503" cy="553998"/>
              </a:xfrm>
              <a:prstGeom prst="rect">
                <a:avLst/>
              </a:prstGeom>
              <a:noFill/>
            </p:spPr>
            <p:txBody>
              <a:bodyPr wrap="square" lIns="0" tIns="0" rIns="0" bIns="0" rtlCol="0">
                <a:noAutofit/>
              </a:bodyPr>
              <a:lstStyle/>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baseline="0" noProof="0" dirty="0">
                    <a:ln>
                      <a:noFill/>
                    </a:ln>
                    <a:solidFill>
                      <a:sysClr val="windowText" lastClr="000000"/>
                    </a:solidFill>
                    <a:effectLst/>
                    <a:uLnTx/>
                    <a:uFillTx/>
                    <a:cs typeface="Arial" panose="020B0604020202020204" pitchFamily="34" charset="0"/>
                  </a:rPr>
                  <a:t> Operational procedures documented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Document management system exists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baseline="0" noProof="0" dirty="0">
                    <a:ln>
                      <a:noFill/>
                    </a:ln>
                    <a:solidFill>
                      <a:sysClr val="windowText" lastClr="000000"/>
                    </a:solidFill>
                    <a:effectLst/>
                    <a:uLnTx/>
                    <a:uFillTx/>
                    <a:cs typeface="Arial" panose="020B0604020202020204" pitchFamily="34" charset="0"/>
                  </a:rPr>
                  <a:t> Version controlled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Change control</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baseline="0" noProof="0" dirty="0">
                    <a:ln>
                      <a:noFill/>
                    </a:ln>
                    <a:solidFill>
                      <a:sysClr val="windowText" lastClr="000000"/>
                    </a:solidFill>
                    <a:effectLst/>
                    <a:uLnTx/>
                    <a:uFillTx/>
                    <a:cs typeface="Arial" panose="020B0604020202020204" pitchFamily="34" charset="0"/>
                  </a:rPr>
                  <a:t> Communication</a:t>
                </a:r>
                <a:endParaRPr kumimoji="0" lang="en-US" sz="2400" b="0" i="0" u="none" strike="noStrike" kern="0" cap="none" spc="0" normalizeH="0" baseline="0" noProof="0" dirty="0">
                  <a:ln>
                    <a:noFill/>
                  </a:ln>
                  <a:solidFill>
                    <a:sysClr val="windowText" lastClr="000000"/>
                  </a:solidFill>
                  <a:effectLst/>
                  <a:uLnTx/>
                  <a:uFillTx/>
                  <a:cs typeface="Arial" panose="020B0604020202020204" pitchFamily="34" charset="0"/>
                </a:endParaRPr>
              </a:p>
            </p:txBody>
          </p:sp>
        </p:grpSp>
        <p:sp>
          <p:nvSpPr>
            <p:cNvPr id="747" name="Freeform: Shape 80">
              <a:extLst>
                <a:ext uri="{FF2B5EF4-FFF2-40B4-BE49-F238E27FC236}">
                  <a16:creationId xmlns:a16="http://schemas.microsoft.com/office/drawing/2014/main" id="{E3AB8C90-2C61-4FD3-8B28-85C8C88086ED}"/>
                </a:ext>
              </a:extLst>
            </p:cNvPr>
            <p:cNvSpPr/>
            <p:nvPr/>
          </p:nvSpPr>
          <p:spPr>
            <a:xfrm flipH="1">
              <a:off x="2819679" y="3024454"/>
              <a:ext cx="406429" cy="809093"/>
            </a:xfrm>
            <a:custGeom>
              <a:avLst/>
              <a:gdLst>
                <a:gd name="connsiteX0" fmla="*/ 590880 w 593629"/>
                <a:gd name="connsiteY0" fmla="*/ 0 h 1181760"/>
                <a:gd name="connsiteX1" fmla="*/ 593629 w 593629"/>
                <a:gd name="connsiteY1" fmla="*/ 277 h 1181760"/>
                <a:gd name="connsiteX2" fmla="*/ 593629 w 593629"/>
                <a:gd name="connsiteY2" fmla="*/ 1181483 h 1181760"/>
                <a:gd name="connsiteX3" fmla="*/ 590880 w 593629"/>
                <a:gd name="connsiteY3" fmla="*/ 1181760 h 1181760"/>
                <a:gd name="connsiteX4" fmla="*/ 0 w 593629"/>
                <a:gd name="connsiteY4" fmla="*/ 590880 h 1181760"/>
                <a:gd name="connsiteX5" fmla="*/ 590880 w 593629"/>
                <a:gd name="connsiteY5" fmla="*/ 0 h 118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29" h="1181760">
                  <a:moveTo>
                    <a:pt x="590880" y="0"/>
                  </a:moveTo>
                  <a:lnTo>
                    <a:pt x="593629" y="277"/>
                  </a:lnTo>
                  <a:lnTo>
                    <a:pt x="593629" y="1181483"/>
                  </a:lnTo>
                  <a:lnTo>
                    <a:pt x="590880" y="1181760"/>
                  </a:lnTo>
                  <a:cubicBezTo>
                    <a:pt x="264546" y="1181760"/>
                    <a:pt x="0" y="917214"/>
                    <a:pt x="0" y="590880"/>
                  </a:cubicBezTo>
                  <a:cubicBezTo>
                    <a:pt x="0" y="264546"/>
                    <a:pt x="264546" y="0"/>
                    <a:pt x="590880" y="0"/>
                  </a:cubicBezTo>
                  <a:close/>
                </a:path>
              </a:pathLst>
            </a:custGeom>
            <a:solidFill>
              <a:srgbClr val="3DD7C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748" name="Group 81">
              <a:extLst>
                <a:ext uri="{FF2B5EF4-FFF2-40B4-BE49-F238E27FC236}">
                  <a16:creationId xmlns:a16="http://schemas.microsoft.com/office/drawing/2014/main" id="{4C60E636-E592-47CC-9C63-5BF4F1DC0D71}"/>
                </a:ext>
              </a:extLst>
            </p:cNvPr>
            <p:cNvGrpSpPr/>
            <p:nvPr/>
          </p:nvGrpSpPr>
          <p:grpSpPr>
            <a:xfrm flipH="1">
              <a:off x="1241716" y="5314081"/>
              <a:ext cx="2468025" cy="954107"/>
              <a:chOff x="8634220" y="3159677"/>
              <a:chExt cx="4020503" cy="954107"/>
            </a:xfrm>
          </p:grpSpPr>
          <p:sp>
            <p:nvSpPr>
              <p:cNvPr id="790" name="TextBox 789">
                <a:extLst>
                  <a:ext uri="{FF2B5EF4-FFF2-40B4-BE49-F238E27FC236}">
                    <a16:creationId xmlns:a16="http://schemas.microsoft.com/office/drawing/2014/main" id="{46DC5CE8-66BB-40D5-A6AA-56EB75D8B4C0}"/>
                  </a:ext>
                </a:extLst>
              </p:cNvPr>
              <p:cNvSpPr txBox="1"/>
              <p:nvPr/>
            </p:nvSpPr>
            <p:spPr>
              <a:xfrm>
                <a:off x="9046712" y="3159677"/>
                <a:ext cx="2951469" cy="276999"/>
              </a:xfrm>
              <a:prstGeom prst="rect">
                <a:avLst/>
              </a:prstGeom>
              <a:noFill/>
            </p:spPr>
            <p:txBody>
              <a:bodyPr wrap="squar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rPr>
                  <a:t>Quality Policy</a:t>
                </a:r>
                <a:endParaRPr kumimoji="0" lang="id-ID" sz="1600" b="1" i="0" u="none" strike="noStrike" kern="0" cap="none" spc="0" normalizeH="0" baseline="0" noProof="0" dirty="0">
                  <a:ln>
                    <a:noFill/>
                  </a:ln>
                  <a:solidFill>
                    <a:sysClr val="windowText" lastClr="000000"/>
                  </a:solidFill>
                  <a:effectLst/>
                  <a:uLnTx/>
                  <a:uFillTx/>
                  <a:latin typeface="Segoe UI" panose="020B0502040204020203" pitchFamily="34" charset="0"/>
                  <a:cs typeface="Segoe UI" panose="020B0502040204020203" pitchFamily="34" charset="0"/>
                </a:endParaRPr>
              </a:p>
            </p:txBody>
          </p:sp>
          <p:sp>
            <p:nvSpPr>
              <p:cNvPr id="791" name="TextBox 790">
                <a:extLst>
                  <a:ext uri="{FF2B5EF4-FFF2-40B4-BE49-F238E27FC236}">
                    <a16:creationId xmlns:a16="http://schemas.microsoft.com/office/drawing/2014/main" id="{05B60839-0159-4BF7-9051-FD1857580BBC}"/>
                  </a:ext>
                </a:extLst>
              </p:cNvPr>
              <p:cNvSpPr txBox="1"/>
              <p:nvPr/>
            </p:nvSpPr>
            <p:spPr>
              <a:xfrm>
                <a:off x="8634220" y="3559786"/>
                <a:ext cx="4020503" cy="553998"/>
              </a:xfrm>
              <a:prstGeom prst="rect">
                <a:avLst/>
              </a:prstGeom>
              <a:noFill/>
            </p:spPr>
            <p:txBody>
              <a:bodyPr wrap="square" lIns="0" tIns="0" rIns="0" bIns="0" rtlCol="0">
                <a:noAutofit/>
              </a:bodyPr>
              <a:lstStyle/>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baseline="0" noProof="0" dirty="0">
                    <a:ln>
                      <a:noFill/>
                    </a:ln>
                    <a:solidFill>
                      <a:sysClr val="windowText" lastClr="000000"/>
                    </a:solidFill>
                    <a:effectLst/>
                    <a:uLnTx/>
                    <a:uFillTx/>
                    <a:cs typeface="Arial" panose="020B0604020202020204" pitchFamily="34" charset="0"/>
                  </a:rPr>
                  <a:t>Documented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States WHO-GDP intentions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200" kern="0" dirty="0">
                    <a:solidFill>
                      <a:sysClr val="windowText" lastClr="000000"/>
                    </a:solidFill>
                    <a:cs typeface="Arial" panose="020B0604020202020204" pitchFamily="34" charset="0"/>
                  </a:rPr>
                  <a:t> Communicated</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200" b="0" i="0" u="none" strike="noStrike" kern="0" cap="none" spc="0" normalizeH="0" baseline="0" noProof="0" dirty="0">
                    <a:ln>
                      <a:noFill/>
                    </a:ln>
                    <a:solidFill>
                      <a:sysClr val="windowText" lastClr="000000"/>
                    </a:solidFill>
                    <a:effectLst/>
                    <a:uLnTx/>
                    <a:uFillTx/>
                    <a:cs typeface="Arial" panose="020B0604020202020204" pitchFamily="34" charset="0"/>
                  </a:rPr>
                  <a:t> </a:t>
                </a:r>
                <a:r>
                  <a:rPr kumimoji="0" lang="en-US" sz="1200" b="0" i="0" u="none" strike="noStrike" kern="0" cap="none" spc="0" normalizeH="0" noProof="0" dirty="0">
                    <a:ln>
                      <a:noFill/>
                    </a:ln>
                    <a:solidFill>
                      <a:sysClr val="windowText" lastClr="000000"/>
                    </a:solidFill>
                    <a:effectLst/>
                    <a:uLnTx/>
                    <a:uFillTx/>
                    <a:cs typeface="Arial" panose="020B0604020202020204" pitchFamily="34" charset="0"/>
                  </a:rPr>
                  <a:t>Last review and approval</a:t>
                </a:r>
                <a:endParaRPr kumimoji="0" lang="en-US" sz="2400" b="0" i="0" u="none" strike="noStrike" kern="0" cap="none" spc="0" normalizeH="0" baseline="0" noProof="0" dirty="0">
                  <a:ln>
                    <a:noFill/>
                  </a:ln>
                  <a:solidFill>
                    <a:sysClr val="windowText" lastClr="000000"/>
                  </a:solidFill>
                  <a:effectLst/>
                  <a:uLnTx/>
                  <a:uFillTx/>
                  <a:cs typeface="Arial" panose="020B0604020202020204" pitchFamily="34" charset="0"/>
                </a:endParaRPr>
              </a:p>
            </p:txBody>
          </p:sp>
        </p:grpSp>
        <p:sp>
          <p:nvSpPr>
            <p:cNvPr id="749" name="Freeform: Shape 82">
              <a:extLst>
                <a:ext uri="{FF2B5EF4-FFF2-40B4-BE49-F238E27FC236}">
                  <a16:creationId xmlns:a16="http://schemas.microsoft.com/office/drawing/2014/main" id="{C637613C-E76B-4840-BF86-995174F7BDC1}"/>
                </a:ext>
              </a:extLst>
            </p:cNvPr>
            <p:cNvSpPr/>
            <p:nvPr/>
          </p:nvSpPr>
          <p:spPr>
            <a:xfrm flipH="1">
              <a:off x="4107880" y="5386588"/>
              <a:ext cx="406429" cy="809093"/>
            </a:xfrm>
            <a:custGeom>
              <a:avLst/>
              <a:gdLst>
                <a:gd name="connsiteX0" fmla="*/ 590880 w 593629"/>
                <a:gd name="connsiteY0" fmla="*/ 0 h 1181760"/>
                <a:gd name="connsiteX1" fmla="*/ 593629 w 593629"/>
                <a:gd name="connsiteY1" fmla="*/ 277 h 1181760"/>
                <a:gd name="connsiteX2" fmla="*/ 593629 w 593629"/>
                <a:gd name="connsiteY2" fmla="*/ 1181483 h 1181760"/>
                <a:gd name="connsiteX3" fmla="*/ 590880 w 593629"/>
                <a:gd name="connsiteY3" fmla="*/ 1181760 h 1181760"/>
                <a:gd name="connsiteX4" fmla="*/ 0 w 593629"/>
                <a:gd name="connsiteY4" fmla="*/ 590880 h 1181760"/>
                <a:gd name="connsiteX5" fmla="*/ 590880 w 593629"/>
                <a:gd name="connsiteY5" fmla="*/ 0 h 118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29" h="1181760">
                  <a:moveTo>
                    <a:pt x="590880" y="0"/>
                  </a:moveTo>
                  <a:lnTo>
                    <a:pt x="593629" y="277"/>
                  </a:lnTo>
                  <a:lnTo>
                    <a:pt x="593629" y="1181483"/>
                  </a:lnTo>
                  <a:lnTo>
                    <a:pt x="590880" y="1181760"/>
                  </a:lnTo>
                  <a:cubicBezTo>
                    <a:pt x="264546" y="1181760"/>
                    <a:pt x="0" y="917214"/>
                    <a:pt x="0" y="590880"/>
                  </a:cubicBezTo>
                  <a:cubicBezTo>
                    <a:pt x="0" y="264546"/>
                    <a:pt x="264546" y="0"/>
                    <a:pt x="590880" y="0"/>
                  </a:cubicBezTo>
                  <a:close/>
                </a:path>
              </a:pathLst>
            </a:custGeom>
            <a:solidFill>
              <a:srgbClr val="2BB0B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750" name="Group 108">
              <a:extLst>
                <a:ext uri="{FF2B5EF4-FFF2-40B4-BE49-F238E27FC236}">
                  <a16:creationId xmlns:a16="http://schemas.microsoft.com/office/drawing/2014/main" id="{DE06A546-5BDD-4166-B280-6C01677CBDD0}"/>
                </a:ext>
              </a:extLst>
            </p:cNvPr>
            <p:cNvGrpSpPr/>
            <p:nvPr/>
          </p:nvGrpSpPr>
          <p:grpSpPr>
            <a:xfrm>
              <a:off x="8259690" y="5645084"/>
              <a:ext cx="284163" cy="292100"/>
              <a:chOff x="2016125" y="-1685925"/>
              <a:chExt cx="284163" cy="292100"/>
            </a:xfrm>
            <a:solidFill>
              <a:srgbClr val="FF7437"/>
            </a:solidFill>
          </p:grpSpPr>
          <p:sp>
            <p:nvSpPr>
              <p:cNvPr id="787" name="Freeform 5">
                <a:extLst>
                  <a:ext uri="{FF2B5EF4-FFF2-40B4-BE49-F238E27FC236}">
                    <a16:creationId xmlns:a16="http://schemas.microsoft.com/office/drawing/2014/main" id="{0FB370AE-C129-44E5-909B-C30835DD82AA}"/>
                  </a:ext>
                </a:extLst>
              </p:cNvPr>
              <p:cNvSpPr>
                <a:spLocks noEditPoints="1"/>
              </p:cNvSpPr>
              <p:nvPr/>
            </p:nvSpPr>
            <p:spPr bwMode="auto">
              <a:xfrm>
                <a:off x="2127250" y="-1685925"/>
                <a:ext cx="173038" cy="171450"/>
              </a:xfrm>
              <a:custGeom>
                <a:avLst/>
                <a:gdLst>
                  <a:gd name="T0" fmla="*/ 55 w 58"/>
                  <a:gd name="T1" fmla="*/ 2 h 57"/>
                  <a:gd name="T2" fmla="*/ 46 w 58"/>
                  <a:gd name="T3" fmla="*/ 3 h 57"/>
                  <a:gd name="T4" fmla="*/ 41 w 58"/>
                  <a:gd name="T5" fmla="*/ 10 h 57"/>
                  <a:gd name="T6" fmla="*/ 26 w 58"/>
                  <a:gd name="T7" fmla="*/ 5 h 57"/>
                  <a:gd name="T8" fmla="*/ 7 w 58"/>
                  <a:gd name="T9" fmla="*/ 14 h 57"/>
                  <a:gd name="T10" fmla="*/ 7 w 58"/>
                  <a:gd name="T11" fmla="*/ 17 h 57"/>
                  <a:gd name="T12" fmla="*/ 0 w 58"/>
                  <a:gd name="T13" fmla="*/ 32 h 57"/>
                  <a:gd name="T14" fmla="*/ 0 w 58"/>
                  <a:gd name="T15" fmla="*/ 33 h 57"/>
                  <a:gd name="T16" fmla="*/ 9 w 58"/>
                  <a:gd name="T17" fmla="*/ 33 h 57"/>
                  <a:gd name="T18" fmla="*/ 15 w 58"/>
                  <a:gd name="T19" fmla="*/ 39 h 57"/>
                  <a:gd name="T20" fmla="*/ 13 w 58"/>
                  <a:gd name="T21" fmla="*/ 53 h 57"/>
                  <a:gd name="T22" fmla="*/ 26 w 58"/>
                  <a:gd name="T23" fmla="*/ 57 h 57"/>
                  <a:gd name="T24" fmla="*/ 52 w 58"/>
                  <a:gd name="T25" fmla="*/ 31 h 57"/>
                  <a:gd name="T26" fmla="*/ 49 w 58"/>
                  <a:gd name="T27" fmla="*/ 19 h 57"/>
                  <a:gd name="T28" fmla="*/ 56 w 58"/>
                  <a:gd name="T29" fmla="*/ 11 h 57"/>
                  <a:gd name="T30" fmla="*/ 55 w 58"/>
                  <a:gd name="T31" fmla="*/ 2 h 57"/>
                  <a:gd name="T32" fmla="*/ 53 w 58"/>
                  <a:gd name="T33" fmla="*/ 8 h 57"/>
                  <a:gd name="T34" fmla="*/ 28 w 58"/>
                  <a:gd name="T35" fmla="*/ 41 h 57"/>
                  <a:gd name="T36" fmla="*/ 27 w 58"/>
                  <a:gd name="T37" fmla="*/ 42 h 57"/>
                  <a:gd name="T38" fmla="*/ 26 w 58"/>
                  <a:gd name="T39" fmla="*/ 42 h 57"/>
                  <a:gd name="T40" fmla="*/ 25 w 58"/>
                  <a:gd name="T41" fmla="*/ 41 h 57"/>
                  <a:gd name="T42" fmla="*/ 14 w 58"/>
                  <a:gd name="T43" fmla="*/ 30 h 57"/>
                  <a:gd name="T44" fmla="*/ 14 w 58"/>
                  <a:gd name="T45" fmla="*/ 28 h 57"/>
                  <a:gd name="T46" fmla="*/ 17 w 58"/>
                  <a:gd name="T47" fmla="*/ 28 h 57"/>
                  <a:gd name="T48" fmla="*/ 26 w 58"/>
                  <a:gd name="T49" fmla="*/ 37 h 57"/>
                  <a:gd name="T50" fmla="*/ 49 w 58"/>
                  <a:gd name="T51" fmla="*/ 6 h 57"/>
                  <a:gd name="T52" fmla="*/ 52 w 58"/>
                  <a:gd name="T53" fmla="*/ 5 h 57"/>
                  <a:gd name="T54" fmla="*/ 53 w 58"/>
                  <a:gd name="T55"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57">
                    <a:moveTo>
                      <a:pt x="55" y="2"/>
                    </a:moveTo>
                    <a:cubicBezTo>
                      <a:pt x="52" y="0"/>
                      <a:pt x="48" y="1"/>
                      <a:pt x="46" y="3"/>
                    </a:cubicBezTo>
                    <a:cubicBezTo>
                      <a:pt x="41" y="10"/>
                      <a:pt x="41" y="10"/>
                      <a:pt x="41" y="10"/>
                    </a:cubicBezTo>
                    <a:cubicBezTo>
                      <a:pt x="37" y="7"/>
                      <a:pt x="32" y="5"/>
                      <a:pt x="26" y="5"/>
                    </a:cubicBezTo>
                    <a:cubicBezTo>
                      <a:pt x="18" y="5"/>
                      <a:pt x="11" y="8"/>
                      <a:pt x="7" y="14"/>
                    </a:cubicBezTo>
                    <a:cubicBezTo>
                      <a:pt x="7" y="15"/>
                      <a:pt x="7" y="16"/>
                      <a:pt x="7" y="17"/>
                    </a:cubicBezTo>
                    <a:cubicBezTo>
                      <a:pt x="7" y="23"/>
                      <a:pt x="4" y="28"/>
                      <a:pt x="0" y="32"/>
                    </a:cubicBezTo>
                    <a:cubicBezTo>
                      <a:pt x="0" y="32"/>
                      <a:pt x="0" y="33"/>
                      <a:pt x="0" y="33"/>
                    </a:cubicBezTo>
                    <a:cubicBezTo>
                      <a:pt x="9" y="33"/>
                      <a:pt x="9" y="33"/>
                      <a:pt x="9" y="33"/>
                    </a:cubicBezTo>
                    <a:cubicBezTo>
                      <a:pt x="12" y="33"/>
                      <a:pt x="15" y="36"/>
                      <a:pt x="15" y="39"/>
                    </a:cubicBezTo>
                    <a:cubicBezTo>
                      <a:pt x="15" y="44"/>
                      <a:pt x="14" y="49"/>
                      <a:pt x="13" y="53"/>
                    </a:cubicBezTo>
                    <a:cubicBezTo>
                      <a:pt x="17" y="56"/>
                      <a:pt x="21" y="57"/>
                      <a:pt x="26" y="57"/>
                    </a:cubicBezTo>
                    <a:cubicBezTo>
                      <a:pt x="40" y="57"/>
                      <a:pt x="52" y="45"/>
                      <a:pt x="52" y="31"/>
                    </a:cubicBezTo>
                    <a:cubicBezTo>
                      <a:pt x="52" y="27"/>
                      <a:pt x="51" y="23"/>
                      <a:pt x="49" y="19"/>
                    </a:cubicBezTo>
                    <a:cubicBezTo>
                      <a:pt x="56" y="11"/>
                      <a:pt x="56" y="11"/>
                      <a:pt x="56" y="11"/>
                    </a:cubicBezTo>
                    <a:cubicBezTo>
                      <a:pt x="58" y="8"/>
                      <a:pt x="57" y="4"/>
                      <a:pt x="55" y="2"/>
                    </a:cubicBezTo>
                    <a:close/>
                    <a:moveTo>
                      <a:pt x="53" y="8"/>
                    </a:moveTo>
                    <a:cubicBezTo>
                      <a:pt x="28" y="41"/>
                      <a:pt x="28" y="41"/>
                      <a:pt x="28" y="41"/>
                    </a:cubicBezTo>
                    <a:cubicBezTo>
                      <a:pt x="28" y="41"/>
                      <a:pt x="27" y="42"/>
                      <a:pt x="27" y="42"/>
                    </a:cubicBezTo>
                    <a:cubicBezTo>
                      <a:pt x="27" y="42"/>
                      <a:pt x="26" y="42"/>
                      <a:pt x="26" y="42"/>
                    </a:cubicBezTo>
                    <a:cubicBezTo>
                      <a:pt x="26" y="42"/>
                      <a:pt x="25" y="41"/>
                      <a:pt x="25" y="41"/>
                    </a:cubicBezTo>
                    <a:cubicBezTo>
                      <a:pt x="14" y="30"/>
                      <a:pt x="14" y="30"/>
                      <a:pt x="14" y="30"/>
                    </a:cubicBezTo>
                    <a:cubicBezTo>
                      <a:pt x="14" y="30"/>
                      <a:pt x="14" y="28"/>
                      <a:pt x="14" y="28"/>
                    </a:cubicBezTo>
                    <a:cubicBezTo>
                      <a:pt x="15" y="27"/>
                      <a:pt x="16" y="27"/>
                      <a:pt x="17" y="28"/>
                    </a:cubicBezTo>
                    <a:cubicBezTo>
                      <a:pt x="26" y="37"/>
                      <a:pt x="26" y="37"/>
                      <a:pt x="26" y="37"/>
                    </a:cubicBezTo>
                    <a:cubicBezTo>
                      <a:pt x="49" y="6"/>
                      <a:pt x="49" y="6"/>
                      <a:pt x="49" y="6"/>
                    </a:cubicBezTo>
                    <a:cubicBezTo>
                      <a:pt x="50" y="5"/>
                      <a:pt x="51" y="5"/>
                      <a:pt x="52" y="5"/>
                    </a:cubicBezTo>
                    <a:cubicBezTo>
                      <a:pt x="53" y="6"/>
                      <a:pt x="53" y="7"/>
                      <a:pt x="5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8" name="Oval 6">
                <a:extLst>
                  <a:ext uri="{FF2B5EF4-FFF2-40B4-BE49-F238E27FC236}">
                    <a16:creationId xmlns:a16="http://schemas.microsoft.com/office/drawing/2014/main" id="{7D15456D-BA40-446D-9EEF-93ACA7223942}"/>
                  </a:ext>
                </a:extLst>
              </p:cNvPr>
              <p:cNvSpPr>
                <a:spLocks noChangeArrowheads="1"/>
              </p:cNvSpPr>
              <p:nvPr/>
            </p:nvSpPr>
            <p:spPr bwMode="auto">
              <a:xfrm>
                <a:off x="2039938" y="-1682750"/>
                <a:ext cx="95250" cy="968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9" name="Freeform 7">
                <a:extLst>
                  <a:ext uri="{FF2B5EF4-FFF2-40B4-BE49-F238E27FC236}">
                    <a16:creationId xmlns:a16="http://schemas.microsoft.com/office/drawing/2014/main" id="{7DEC21CB-DA59-4EEA-99EE-B5814B57C012}"/>
                  </a:ext>
                </a:extLst>
              </p:cNvPr>
              <p:cNvSpPr>
                <a:spLocks/>
              </p:cNvSpPr>
              <p:nvPr/>
            </p:nvSpPr>
            <p:spPr bwMode="auto">
              <a:xfrm>
                <a:off x="2016125" y="-1574800"/>
                <a:ext cx="142875" cy="180975"/>
              </a:xfrm>
              <a:custGeom>
                <a:avLst/>
                <a:gdLst>
                  <a:gd name="T0" fmla="*/ 46 w 48"/>
                  <a:gd name="T1" fmla="*/ 0 h 60"/>
                  <a:gd name="T2" fmla="*/ 28 w 48"/>
                  <a:gd name="T3" fmla="*/ 0 h 60"/>
                  <a:gd name="T4" fmla="*/ 30 w 48"/>
                  <a:gd name="T5" fmla="*/ 27 h 60"/>
                  <a:gd name="T6" fmla="*/ 24 w 48"/>
                  <a:gd name="T7" fmla="*/ 33 h 60"/>
                  <a:gd name="T8" fmla="*/ 18 w 48"/>
                  <a:gd name="T9" fmla="*/ 27 h 60"/>
                  <a:gd name="T10" fmla="*/ 20 w 48"/>
                  <a:gd name="T11" fmla="*/ 0 h 60"/>
                  <a:gd name="T12" fmla="*/ 2 w 48"/>
                  <a:gd name="T13" fmla="*/ 0 h 60"/>
                  <a:gd name="T14" fmla="*/ 0 w 48"/>
                  <a:gd name="T15" fmla="*/ 2 h 60"/>
                  <a:gd name="T16" fmla="*/ 14 w 48"/>
                  <a:gd name="T17" fmla="*/ 33 h 60"/>
                  <a:gd name="T18" fmla="*/ 14 w 48"/>
                  <a:gd name="T19" fmla="*/ 58 h 60"/>
                  <a:gd name="T20" fmla="*/ 16 w 48"/>
                  <a:gd name="T21" fmla="*/ 60 h 60"/>
                  <a:gd name="T22" fmla="*/ 32 w 48"/>
                  <a:gd name="T23" fmla="*/ 60 h 60"/>
                  <a:gd name="T24" fmla="*/ 34 w 48"/>
                  <a:gd name="T25" fmla="*/ 58 h 60"/>
                  <a:gd name="T26" fmla="*/ 34 w 48"/>
                  <a:gd name="T27" fmla="*/ 33 h 60"/>
                  <a:gd name="T28" fmla="*/ 48 w 48"/>
                  <a:gd name="T29" fmla="*/ 2 h 60"/>
                  <a:gd name="T30" fmla="*/ 46 w 48"/>
                  <a:gd name="T3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0">
                    <a:moveTo>
                      <a:pt x="46" y="0"/>
                    </a:moveTo>
                    <a:cubicBezTo>
                      <a:pt x="28" y="0"/>
                      <a:pt x="28" y="0"/>
                      <a:pt x="28" y="0"/>
                    </a:cubicBezTo>
                    <a:cubicBezTo>
                      <a:pt x="30" y="27"/>
                      <a:pt x="30" y="27"/>
                      <a:pt x="30" y="27"/>
                    </a:cubicBezTo>
                    <a:cubicBezTo>
                      <a:pt x="24" y="33"/>
                      <a:pt x="24" y="33"/>
                      <a:pt x="24" y="33"/>
                    </a:cubicBezTo>
                    <a:cubicBezTo>
                      <a:pt x="18" y="27"/>
                      <a:pt x="18" y="27"/>
                      <a:pt x="18" y="27"/>
                    </a:cubicBezTo>
                    <a:cubicBezTo>
                      <a:pt x="20" y="0"/>
                      <a:pt x="20" y="0"/>
                      <a:pt x="20" y="0"/>
                    </a:cubicBezTo>
                    <a:cubicBezTo>
                      <a:pt x="2" y="0"/>
                      <a:pt x="2" y="0"/>
                      <a:pt x="2" y="0"/>
                    </a:cubicBezTo>
                    <a:cubicBezTo>
                      <a:pt x="1" y="0"/>
                      <a:pt x="0" y="1"/>
                      <a:pt x="0" y="2"/>
                    </a:cubicBezTo>
                    <a:cubicBezTo>
                      <a:pt x="0" y="16"/>
                      <a:pt x="5" y="27"/>
                      <a:pt x="14" y="33"/>
                    </a:cubicBezTo>
                    <a:cubicBezTo>
                      <a:pt x="14" y="58"/>
                      <a:pt x="14" y="58"/>
                      <a:pt x="14" y="58"/>
                    </a:cubicBezTo>
                    <a:cubicBezTo>
                      <a:pt x="14" y="59"/>
                      <a:pt x="15" y="60"/>
                      <a:pt x="16" y="60"/>
                    </a:cubicBezTo>
                    <a:cubicBezTo>
                      <a:pt x="32" y="60"/>
                      <a:pt x="32" y="60"/>
                      <a:pt x="32" y="60"/>
                    </a:cubicBezTo>
                    <a:cubicBezTo>
                      <a:pt x="33" y="60"/>
                      <a:pt x="34" y="59"/>
                      <a:pt x="34" y="58"/>
                    </a:cubicBezTo>
                    <a:cubicBezTo>
                      <a:pt x="34" y="33"/>
                      <a:pt x="34" y="33"/>
                      <a:pt x="34" y="33"/>
                    </a:cubicBezTo>
                    <a:cubicBezTo>
                      <a:pt x="43" y="27"/>
                      <a:pt x="48" y="16"/>
                      <a:pt x="48" y="2"/>
                    </a:cubicBezTo>
                    <a:cubicBezTo>
                      <a:pt x="48" y="1"/>
                      <a:pt x="47"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751" name="Group 112">
              <a:extLst>
                <a:ext uri="{FF2B5EF4-FFF2-40B4-BE49-F238E27FC236}">
                  <a16:creationId xmlns:a16="http://schemas.microsoft.com/office/drawing/2014/main" id="{3FC33CBB-EFA4-40AC-8D0F-AC9BD47490F9}"/>
                </a:ext>
              </a:extLst>
            </p:cNvPr>
            <p:cNvGrpSpPr/>
            <p:nvPr/>
          </p:nvGrpSpPr>
          <p:grpSpPr>
            <a:xfrm>
              <a:off x="3641710" y="1012594"/>
              <a:ext cx="280988" cy="288925"/>
              <a:chOff x="292100" y="-1104900"/>
              <a:chExt cx="280988" cy="288925"/>
            </a:xfrm>
            <a:solidFill>
              <a:srgbClr val="0F8CCB"/>
            </a:solidFill>
          </p:grpSpPr>
          <p:sp>
            <p:nvSpPr>
              <p:cNvPr id="777" name="Freeform 8">
                <a:extLst>
                  <a:ext uri="{FF2B5EF4-FFF2-40B4-BE49-F238E27FC236}">
                    <a16:creationId xmlns:a16="http://schemas.microsoft.com/office/drawing/2014/main" id="{B0A34B54-E18C-4D73-B311-F8C578305A05}"/>
                  </a:ext>
                </a:extLst>
              </p:cNvPr>
              <p:cNvSpPr>
                <a:spLocks noEditPoints="1"/>
              </p:cNvSpPr>
              <p:nvPr/>
            </p:nvSpPr>
            <p:spPr bwMode="auto">
              <a:xfrm>
                <a:off x="466725" y="-1081088"/>
                <a:ext cx="82550" cy="107950"/>
              </a:xfrm>
              <a:custGeom>
                <a:avLst/>
                <a:gdLst>
                  <a:gd name="T0" fmla="*/ 28 w 28"/>
                  <a:gd name="T1" fmla="*/ 14 h 36"/>
                  <a:gd name="T2" fmla="*/ 14 w 28"/>
                  <a:gd name="T3" fmla="*/ 0 h 36"/>
                  <a:gd name="T4" fmla="*/ 0 w 28"/>
                  <a:gd name="T5" fmla="*/ 14 h 36"/>
                  <a:gd name="T6" fmla="*/ 8 w 28"/>
                  <a:gd name="T7" fmla="*/ 27 h 36"/>
                  <a:gd name="T8" fmla="*/ 8 w 28"/>
                  <a:gd name="T9" fmla="*/ 34 h 36"/>
                  <a:gd name="T10" fmla="*/ 10 w 28"/>
                  <a:gd name="T11" fmla="*/ 36 h 36"/>
                  <a:gd name="T12" fmla="*/ 18 w 28"/>
                  <a:gd name="T13" fmla="*/ 36 h 36"/>
                  <a:gd name="T14" fmla="*/ 20 w 28"/>
                  <a:gd name="T15" fmla="*/ 34 h 36"/>
                  <a:gd name="T16" fmla="*/ 20 w 28"/>
                  <a:gd name="T17" fmla="*/ 27 h 36"/>
                  <a:gd name="T18" fmla="*/ 28 w 28"/>
                  <a:gd name="T19" fmla="*/ 14 h 36"/>
                  <a:gd name="T20" fmla="*/ 14 w 28"/>
                  <a:gd name="T21" fmla="*/ 24 h 36"/>
                  <a:gd name="T22" fmla="*/ 4 w 28"/>
                  <a:gd name="T23" fmla="*/ 14 h 36"/>
                  <a:gd name="T24" fmla="*/ 14 w 28"/>
                  <a:gd name="T25" fmla="*/ 4 h 36"/>
                  <a:gd name="T26" fmla="*/ 24 w 28"/>
                  <a:gd name="T27" fmla="*/ 14 h 36"/>
                  <a:gd name="T28" fmla="*/ 14 w 28"/>
                  <a:gd name="T29"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6">
                    <a:moveTo>
                      <a:pt x="28" y="14"/>
                    </a:moveTo>
                    <a:cubicBezTo>
                      <a:pt x="28" y="6"/>
                      <a:pt x="22" y="0"/>
                      <a:pt x="14" y="0"/>
                    </a:cubicBezTo>
                    <a:cubicBezTo>
                      <a:pt x="6" y="0"/>
                      <a:pt x="0" y="6"/>
                      <a:pt x="0" y="14"/>
                    </a:cubicBezTo>
                    <a:cubicBezTo>
                      <a:pt x="0" y="20"/>
                      <a:pt x="3" y="24"/>
                      <a:pt x="8" y="27"/>
                    </a:cubicBezTo>
                    <a:cubicBezTo>
                      <a:pt x="8" y="34"/>
                      <a:pt x="8" y="34"/>
                      <a:pt x="8" y="34"/>
                    </a:cubicBezTo>
                    <a:cubicBezTo>
                      <a:pt x="8" y="35"/>
                      <a:pt x="9" y="36"/>
                      <a:pt x="10" y="36"/>
                    </a:cubicBezTo>
                    <a:cubicBezTo>
                      <a:pt x="18" y="36"/>
                      <a:pt x="18" y="36"/>
                      <a:pt x="18" y="36"/>
                    </a:cubicBezTo>
                    <a:cubicBezTo>
                      <a:pt x="19" y="36"/>
                      <a:pt x="20" y="35"/>
                      <a:pt x="20" y="34"/>
                    </a:cubicBezTo>
                    <a:cubicBezTo>
                      <a:pt x="20" y="27"/>
                      <a:pt x="20" y="27"/>
                      <a:pt x="20" y="27"/>
                    </a:cubicBezTo>
                    <a:cubicBezTo>
                      <a:pt x="25" y="24"/>
                      <a:pt x="28" y="20"/>
                      <a:pt x="28" y="14"/>
                    </a:cubicBezTo>
                    <a:close/>
                    <a:moveTo>
                      <a:pt x="14" y="24"/>
                    </a:moveTo>
                    <a:cubicBezTo>
                      <a:pt x="9" y="24"/>
                      <a:pt x="4" y="20"/>
                      <a:pt x="4" y="14"/>
                    </a:cubicBezTo>
                    <a:cubicBezTo>
                      <a:pt x="4" y="8"/>
                      <a:pt x="9" y="4"/>
                      <a:pt x="14" y="4"/>
                    </a:cubicBezTo>
                    <a:cubicBezTo>
                      <a:pt x="20" y="4"/>
                      <a:pt x="24" y="8"/>
                      <a:pt x="24" y="14"/>
                    </a:cubicBezTo>
                    <a:cubicBezTo>
                      <a:pt x="24" y="20"/>
                      <a:pt x="20" y="24"/>
                      <a:pt x="1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8" name="Rectangle 9">
                <a:extLst>
                  <a:ext uri="{FF2B5EF4-FFF2-40B4-BE49-F238E27FC236}">
                    <a16:creationId xmlns:a16="http://schemas.microsoft.com/office/drawing/2014/main" id="{ED69FF32-7094-4C8E-A9D5-7B135066AE6C}"/>
                  </a:ext>
                </a:extLst>
              </p:cNvPr>
              <p:cNvSpPr>
                <a:spLocks noChangeArrowheads="1"/>
              </p:cNvSpPr>
              <p:nvPr/>
            </p:nvSpPr>
            <p:spPr bwMode="auto">
              <a:xfrm>
                <a:off x="501650" y="-1104900"/>
                <a:ext cx="12700"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9" name="Freeform 10">
                <a:extLst>
                  <a:ext uri="{FF2B5EF4-FFF2-40B4-BE49-F238E27FC236}">
                    <a16:creationId xmlns:a16="http://schemas.microsoft.com/office/drawing/2014/main" id="{CB084147-C1D8-4D57-ABB4-D02B0A7A9BBA}"/>
                  </a:ext>
                </a:extLst>
              </p:cNvPr>
              <p:cNvSpPr>
                <a:spLocks/>
              </p:cNvSpPr>
              <p:nvPr/>
            </p:nvSpPr>
            <p:spPr bwMode="auto">
              <a:xfrm>
                <a:off x="541338" y="-1089025"/>
                <a:ext cx="17463" cy="17463"/>
              </a:xfrm>
              <a:custGeom>
                <a:avLst/>
                <a:gdLst>
                  <a:gd name="T0" fmla="*/ 5 w 11"/>
                  <a:gd name="T1" fmla="*/ 11 h 11"/>
                  <a:gd name="T2" fmla="*/ 0 w 11"/>
                  <a:gd name="T3" fmla="*/ 5 h 11"/>
                  <a:gd name="T4" fmla="*/ 5 w 11"/>
                  <a:gd name="T5" fmla="*/ 0 h 11"/>
                  <a:gd name="T6" fmla="*/ 11 w 11"/>
                  <a:gd name="T7" fmla="*/ 5 h 11"/>
                  <a:gd name="T8" fmla="*/ 5 w 11"/>
                  <a:gd name="T9" fmla="*/ 11 h 11"/>
                </a:gdLst>
                <a:ahLst/>
                <a:cxnLst>
                  <a:cxn ang="0">
                    <a:pos x="T0" y="T1"/>
                  </a:cxn>
                  <a:cxn ang="0">
                    <a:pos x="T2" y="T3"/>
                  </a:cxn>
                  <a:cxn ang="0">
                    <a:pos x="T4" y="T5"/>
                  </a:cxn>
                  <a:cxn ang="0">
                    <a:pos x="T6" y="T7"/>
                  </a:cxn>
                  <a:cxn ang="0">
                    <a:pos x="T8" y="T9"/>
                  </a:cxn>
                </a:cxnLst>
                <a:rect l="0" t="0" r="r" b="b"/>
                <a:pathLst>
                  <a:path w="11" h="11">
                    <a:moveTo>
                      <a:pt x="5" y="11"/>
                    </a:moveTo>
                    <a:lnTo>
                      <a:pt x="0" y="5"/>
                    </a:lnTo>
                    <a:lnTo>
                      <a:pt x="5" y="0"/>
                    </a:lnTo>
                    <a:lnTo>
                      <a:pt x="11" y="5"/>
                    </a:lnTo>
                    <a:lnTo>
                      <a:pt x="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0" name="Rectangle 11">
                <a:extLst>
                  <a:ext uri="{FF2B5EF4-FFF2-40B4-BE49-F238E27FC236}">
                    <a16:creationId xmlns:a16="http://schemas.microsoft.com/office/drawing/2014/main" id="{71D90E31-A736-491A-B5A9-D4DFADAB3CF4}"/>
                  </a:ext>
                </a:extLst>
              </p:cNvPr>
              <p:cNvSpPr>
                <a:spLocks noChangeArrowheads="1"/>
              </p:cNvSpPr>
              <p:nvPr/>
            </p:nvSpPr>
            <p:spPr bwMode="auto">
              <a:xfrm>
                <a:off x="561975" y="-1044575"/>
                <a:ext cx="11113"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1" name="Freeform 12">
                <a:extLst>
                  <a:ext uri="{FF2B5EF4-FFF2-40B4-BE49-F238E27FC236}">
                    <a16:creationId xmlns:a16="http://schemas.microsoft.com/office/drawing/2014/main" id="{D3705BDA-7CDA-485C-A71E-C9B2EF715233}"/>
                  </a:ext>
                </a:extLst>
              </p:cNvPr>
              <p:cNvSpPr>
                <a:spLocks/>
              </p:cNvSpPr>
              <p:nvPr/>
            </p:nvSpPr>
            <p:spPr bwMode="auto">
              <a:xfrm>
                <a:off x="541338" y="-1004888"/>
                <a:ext cx="17463" cy="17463"/>
              </a:xfrm>
              <a:custGeom>
                <a:avLst/>
                <a:gdLst>
                  <a:gd name="T0" fmla="*/ 5 w 11"/>
                  <a:gd name="T1" fmla="*/ 11 h 11"/>
                  <a:gd name="T2" fmla="*/ 0 w 11"/>
                  <a:gd name="T3" fmla="*/ 5 h 11"/>
                  <a:gd name="T4" fmla="*/ 5 w 11"/>
                  <a:gd name="T5" fmla="*/ 0 h 11"/>
                  <a:gd name="T6" fmla="*/ 11 w 11"/>
                  <a:gd name="T7" fmla="*/ 5 h 11"/>
                  <a:gd name="T8" fmla="*/ 5 w 11"/>
                  <a:gd name="T9" fmla="*/ 11 h 11"/>
                </a:gdLst>
                <a:ahLst/>
                <a:cxnLst>
                  <a:cxn ang="0">
                    <a:pos x="T0" y="T1"/>
                  </a:cxn>
                  <a:cxn ang="0">
                    <a:pos x="T2" y="T3"/>
                  </a:cxn>
                  <a:cxn ang="0">
                    <a:pos x="T4" y="T5"/>
                  </a:cxn>
                  <a:cxn ang="0">
                    <a:pos x="T6" y="T7"/>
                  </a:cxn>
                  <a:cxn ang="0">
                    <a:pos x="T8" y="T9"/>
                  </a:cxn>
                </a:cxnLst>
                <a:rect l="0" t="0" r="r" b="b"/>
                <a:pathLst>
                  <a:path w="11" h="11">
                    <a:moveTo>
                      <a:pt x="5" y="11"/>
                    </a:moveTo>
                    <a:lnTo>
                      <a:pt x="0" y="5"/>
                    </a:lnTo>
                    <a:lnTo>
                      <a:pt x="5" y="0"/>
                    </a:lnTo>
                    <a:lnTo>
                      <a:pt x="11" y="5"/>
                    </a:lnTo>
                    <a:lnTo>
                      <a:pt x="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2" name="Freeform 13">
                <a:extLst>
                  <a:ext uri="{FF2B5EF4-FFF2-40B4-BE49-F238E27FC236}">
                    <a16:creationId xmlns:a16="http://schemas.microsoft.com/office/drawing/2014/main" id="{0887B1BB-0DE3-4003-A6A9-9013A1390CA7}"/>
                  </a:ext>
                </a:extLst>
              </p:cNvPr>
              <p:cNvSpPr>
                <a:spLocks/>
              </p:cNvSpPr>
              <p:nvPr/>
            </p:nvSpPr>
            <p:spPr bwMode="auto">
              <a:xfrm>
                <a:off x="457200" y="-1004888"/>
                <a:ext cx="17463" cy="17463"/>
              </a:xfrm>
              <a:custGeom>
                <a:avLst/>
                <a:gdLst>
                  <a:gd name="T0" fmla="*/ 6 w 11"/>
                  <a:gd name="T1" fmla="*/ 11 h 11"/>
                  <a:gd name="T2" fmla="*/ 0 w 11"/>
                  <a:gd name="T3" fmla="*/ 5 h 11"/>
                  <a:gd name="T4" fmla="*/ 6 w 11"/>
                  <a:gd name="T5" fmla="*/ 0 h 11"/>
                  <a:gd name="T6" fmla="*/ 11 w 11"/>
                  <a:gd name="T7" fmla="*/ 5 h 11"/>
                  <a:gd name="T8" fmla="*/ 6 w 11"/>
                  <a:gd name="T9" fmla="*/ 11 h 11"/>
                </a:gdLst>
                <a:ahLst/>
                <a:cxnLst>
                  <a:cxn ang="0">
                    <a:pos x="T0" y="T1"/>
                  </a:cxn>
                  <a:cxn ang="0">
                    <a:pos x="T2" y="T3"/>
                  </a:cxn>
                  <a:cxn ang="0">
                    <a:pos x="T4" y="T5"/>
                  </a:cxn>
                  <a:cxn ang="0">
                    <a:pos x="T6" y="T7"/>
                  </a:cxn>
                  <a:cxn ang="0">
                    <a:pos x="T8" y="T9"/>
                  </a:cxn>
                </a:cxnLst>
                <a:rect l="0" t="0" r="r" b="b"/>
                <a:pathLst>
                  <a:path w="11" h="11">
                    <a:moveTo>
                      <a:pt x="6" y="11"/>
                    </a:moveTo>
                    <a:lnTo>
                      <a:pt x="0" y="5"/>
                    </a:lnTo>
                    <a:lnTo>
                      <a:pt x="6" y="0"/>
                    </a:lnTo>
                    <a:lnTo>
                      <a:pt x="11" y="5"/>
                    </a:lnTo>
                    <a:lnTo>
                      <a:pt x="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3" name="Rectangle 14">
                <a:extLst>
                  <a:ext uri="{FF2B5EF4-FFF2-40B4-BE49-F238E27FC236}">
                    <a16:creationId xmlns:a16="http://schemas.microsoft.com/office/drawing/2014/main" id="{28031892-571E-4E14-902E-128EDDB55BB9}"/>
                  </a:ext>
                </a:extLst>
              </p:cNvPr>
              <p:cNvSpPr>
                <a:spLocks noChangeArrowheads="1"/>
              </p:cNvSpPr>
              <p:nvPr/>
            </p:nvSpPr>
            <p:spPr bwMode="auto">
              <a:xfrm>
                <a:off x="441325" y="-1044575"/>
                <a:ext cx="12700"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4" name="Freeform 15">
                <a:extLst>
                  <a:ext uri="{FF2B5EF4-FFF2-40B4-BE49-F238E27FC236}">
                    <a16:creationId xmlns:a16="http://schemas.microsoft.com/office/drawing/2014/main" id="{B5AFFE04-F1AF-4A29-84DB-021CA25F384A}"/>
                  </a:ext>
                </a:extLst>
              </p:cNvPr>
              <p:cNvSpPr>
                <a:spLocks/>
              </p:cNvSpPr>
              <p:nvPr/>
            </p:nvSpPr>
            <p:spPr bwMode="auto">
              <a:xfrm>
                <a:off x="457200" y="-1089025"/>
                <a:ext cx="17463" cy="17463"/>
              </a:xfrm>
              <a:custGeom>
                <a:avLst/>
                <a:gdLst>
                  <a:gd name="T0" fmla="*/ 6 w 11"/>
                  <a:gd name="T1" fmla="*/ 11 h 11"/>
                  <a:gd name="T2" fmla="*/ 0 w 11"/>
                  <a:gd name="T3" fmla="*/ 5 h 11"/>
                  <a:gd name="T4" fmla="*/ 6 w 11"/>
                  <a:gd name="T5" fmla="*/ 0 h 11"/>
                  <a:gd name="T6" fmla="*/ 11 w 11"/>
                  <a:gd name="T7" fmla="*/ 5 h 11"/>
                  <a:gd name="T8" fmla="*/ 6 w 11"/>
                  <a:gd name="T9" fmla="*/ 11 h 11"/>
                </a:gdLst>
                <a:ahLst/>
                <a:cxnLst>
                  <a:cxn ang="0">
                    <a:pos x="T0" y="T1"/>
                  </a:cxn>
                  <a:cxn ang="0">
                    <a:pos x="T2" y="T3"/>
                  </a:cxn>
                  <a:cxn ang="0">
                    <a:pos x="T4" y="T5"/>
                  </a:cxn>
                  <a:cxn ang="0">
                    <a:pos x="T6" y="T7"/>
                  </a:cxn>
                  <a:cxn ang="0">
                    <a:pos x="T8" y="T9"/>
                  </a:cxn>
                </a:cxnLst>
                <a:rect l="0" t="0" r="r" b="b"/>
                <a:pathLst>
                  <a:path w="11" h="11">
                    <a:moveTo>
                      <a:pt x="6" y="11"/>
                    </a:moveTo>
                    <a:lnTo>
                      <a:pt x="0" y="5"/>
                    </a:lnTo>
                    <a:lnTo>
                      <a:pt x="6" y="0"/>
                    </a:lnTo>
                    <a:lnTo>
                      <a:pt x="11" y="5"/>
                    </a:lnTo>
                    <a:lnTo>
                      <a:pt x="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5" name="Oval 16">
                <a:extLst>
                  <a:ext uri="{FF2B5EF4-FFF2-40B4-BE49-F238E27FC236}">
                    <a16:creationId xmlns:a16="http://schemas.microsoft.com/office/drawing/2014/main" id="{81AA3EC4-F5F2-4ED0-B292-F8DD7F6846E9}"/>
                  </a:ext>
                </a:extLst>
              </p:cNvPr>
              <p:cNvSpPr>
                <a:spLocks noChangeArrowheads="1"/>
              </p:cNvSpPr>
              <p:nvPr/>
            </p:nvSpPr>
            <p:spPr bwMode="auto">
              <a:xfrm>
                <a:off x="315913" y="-1104900"/>
                <a:ext cx="96838" cy="968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86" name="Freeform 17">
                <a:extLst>
                  <a:ext uri="{FF2B5EF4-FFF2-40B4-BE49-F238E27FC236}">
                    <a16:creationId xmlns:a16="http://schemas.microsoft.com/office/drawing/2014/main" id="{2880FED5-9C5F-4E3F-BFF9-1DA2F64DBD31}"/>
                  </a:ext>
                </a:extLst>
              </p:cNvPr>
              <p:cNvSpPr>
                <a:spLocks/>
              </p:cNvSpPr>
              <p:nvPr/>
            </p:nvSpPr>
            <p:spPr bwMode="auto">
              <a:xfrm>
                <a:off x="292100" y="-996950"/>
                <a:ext cx="144463" cy="180975"/>
              </a:xfrm>
              <a:custGeom>
                <a:avLst/>
                <a:gdLst>
                  <a:gd name="T0" fmla="*/ 46 w 48"/>
                  <a:gd name="T1" fmla="*/ 0 h 60"/>
                  <a:gd name="T2" fmla="*/ 28 w 48"/>
                  <a:gd name="T3" fmla="*/ 0 h 60"/>
                  <a:gd name="T4" fmla="*/ 30 w 48"/>
                  <a:gd name="T5" fmla="*/ 27 h 60"/>
                  <a:gd name="T6" fmla="*/ 24 w 48"/>
                  <a:gd name="T7" fmla="*/ 33 h 60"/>
                  <a:gd name="T8" fmla="*/ 18 w 48"/>
                  <a:gd name="T9" fmla="*/ 27 h 60"/>
                  <a:gd name="T10" fmla="*/ 20 w 48"/>
                  <a:gd name="T11" fmla="*/ 0 h 60"/>
                  <a:gd name="T12" fmla="*/ 2 w 48"/>
                  <a:gd name="T13" fmla="*/ 0 h 60"/>
                  <a:gd name="T14" fmla="*/ 0 w 48"/>
                  <a:gd name="T15" fmla="*/ 2 h 60"/>
                  <a:gd name="T16" fmla="*/ 14 w 48"/>
                  <a:gd name="T17" fmla="*/ 33 h 60"/>
                  <a:gd name="T18" fmla="*/ 14 w 48"/>
                  <a:gd name="T19" fmla="*/ 58 h 60"/>
                  <a:gd name="T20" fmla="*/ 16 w 48"/>
                  <a:gd name="T21" fmla="*/ 60 h 60"/>
                  <a:gd name="T22" fmla="*/ 32 w 48"/>
                  <a:gd name="T23" fmla="*/ 60 h 60"/>
                  <a:gd name="T24" fmla="*/ 34 w 48"/>
                  <a:gd name="T25" fmla="*/ 58 h 60"/>
                  <a:gd name="T26" fmla="*/ 34 w 48"/>
                  <a:gd name="T27" fmla="*/ 33 h 60"/>
                  <a:gd name="T28" fmla="*/ 48 w 48"/>
                  <a:gd name="T29" fmla="*/ 2 h 60"/>
                  <a:gd name="T30" fmla="*/ 46 w 48"/>
                  <a:gd name="T3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0">
                    <a:moveTo>
                      <a:pt x="46" y="0"/>
                    </a:moveTo>
                    <a:cubicBezTo>
                      <a:pt x="28" y="0"/>
                      <a:pt x="28" y="0"/>
                      <a:pt x="28" y="0"/>
                    </a:cubicBezTo>
                    <a:cubicBezTo>
                      <a:pt x="30" y="27"/>
                      <a:pt x="30" y="27"/>
                      <a:pt x="30" y="27"/>
                    </a:cubicBezTo>
                    <a:cubicBezTo>
                      <a:pt x="24" y="33"/>
                      <a:pt x="24" y="33"/>
                      <a:pt x="24" y="33"/>
                    </a:cubicBezTo>
                    <a:cubicBezTo>
                      <a:pt x="18" y="27"/>
                      <a:pt x="18" y="27"/>
                      <a:pt x="18" y="27"/>
                    </a:cubicBezTo>
                    <a:cubicBezTo>
                      <a:pt x="20" y="0"/>
                      <a:pt x="20" y="0"/>
                      <a:pt x="20" y="0"/>
                    </a:cubicBezTo>
                    <a:cubicBezTo>
                      <a:pt x="2" y="0"/>
                      <a:pt x="2" y="0"/>
                      <a:pt x="2" y="0"/>
                    </a:cubicBezTo>
                    <a:cubicBezTo>
                      <a:pt x="1" y="0"/>
                      <a:pt x="0" y="1"/>
                      <a:pt x="0" y="2"/>
                    </a:cubicBezTo>
                    <a:cubicBezTo>
                      <a:pt x="0" y="16"/>
                      <a:pt x="5" y="27"/>
                      <a:pt x="14" y="33"/>
                    </a:cubicBezTo>
                    <a:cubicBezTo>
                      <a:pt x="14" y="58"/>
                      <a:pt x="14" y="58"/>
                      <a:pt x="14" y="58"/>
                    </a:cubicBezTo>
                    <a:cubicBezTo>
                      <a:pt x="14" y="59"/>
                      <a:pt x="15" y="60"/>
                      <a:pt x="16" y="60"/>
                    </a:cubicBezTo>
                    <a:cubicBezTo>
                      <a:pt x="32" y="60"/>
                      <a:pt x="32" y="60"/>
                      <a:pt x="32" y="60"/>
                    </a:cubicBezTo>
                    <a:cubicBezTo>
                      <a:pt x="33" y="60"/>
                      <a:pt x="34" y="59"/>
                      <a:pt x="34" y="58"/>
                    </a:cubicBezTo>
                    <a:cubicBezTo>
                      <a:pt x="34" y="33"/>
                      <a:pt x="34" y="33"/>
                      <a:pt x="34" y="33"/>
                    </a:cubicBezTo>
                    <a:cubicBezTo>
                      <a:pt x="43" y="27"/>
                      <a:pt x="48" y="16"/>
                      <a:pt x="48" y="2"/>
                    </a:cubicBezTo>
                    <a:cubicBezTo>
                      <a:pt x="48" y="1"/>
                      <a:pt x="47"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752" name="Group 111">
              <a:extLst>
                <a:ext uri="{FF2B5EF4-FFF2-40B4-BE49-F238E27FC236}">
                  <a16:creationId xmlns:a16="http://schemas.microsoft.com/office/drawing/2014/main" id="{8FC142BB-3515-4A6E-A0F1-08506E4E6D2A}"/>
                </a:ext>
              </a:extLst>
            </p:cNvPr>
            <p:cNvGrpSpPr/>
            <p:nvPr/>
          </p:nvGrpSpPr>
          <p:grpSpPr>
            <a:xfrm>
              <a:off x="2353509" y="3284538"/>
              <a:ext cx="280988" cy="288925"/>
              <a:chOff x="866775" y="-1104900"/>
              <a:chExt cx="280988" cy="288925"/>
            </a:xfrm>
            <a:solidFill>
              <a:srgbClr val="3DD7C1"/>
            </a:solidFill>
          </p:grpSpPr>
          <p:sp>
            <p:nvSpPr>
              <p:cNvPr id="774" name="Freeform 18">
                <a:extLst>
                  <a:ext uri="{FF2B5EF4-FFF2-40B4-BE49-F238E27FC236}">
                    <a16:creationId xmlns:a16="http://schemas.microsoft.com/office/drawing/2014/main" id="{FFD8BCE7-FE3A-483E-A65D-B5F8C2678B30}"/>
                  </a:ext>
                </a:extLst>
              </p:cNvPr>
              <p:cNvSpPr>
                <a:spLocks noEditPoints="1"/>
              </p:cNvSpPr>
              <p:nvPr/>
            </p:nvSpPr>
            <p:spPr bwMode="auto">
              <a:xfrm>
                <a:off x="1004888" y="-960438"/>
                <a:ext cx="142875" cy="144463"/>
              </a:xfrm>
              <a:custGeom>
                <a:avLst/>
                <a:gdLst>
                  <a:gd name="T0" fmla="*/ 47 w 48"/>
                  <a:gd name="T1" fmla="*/ 28 h 48"/>
                  <a:gd name="T2" fmla="*/ 44 w 48"/>
                  <a:gd name="T3" fmla="*/ 26 h 48"/>
                  <a:gd name="T4" fmla="*/ 44 w 48"/>
                  <a:gd name="T5" fmla="*/ 24 h 48"/>
                  <a:gd name="T6" fmla="*/ 44 w 48"/>
                  <a:gd name="T7" fmla="*/ 22 h 48"/>
                  <a:gd name="T8" fmla="*/ 47 w 48"/>
                  <a:gd name="T9" fmla="*/ 20 h 48"/>
                  <a:gd name="T10" fmla="*/ 48 w 48"/>
                  <a:gd name="T11" fmla="*/ 17 h 48"/>
                  <a:gd name="T12" fmla="*/ 42 w 48"/>
                  <a:gd name="T13" fmla="*/ 7 h 48"/>
                  <a:gd name="T14" fmla="*/ 41 w 48"/>
                  <a:gd name="T15" fmla="*/ 6 h 48"/>
                  <a:gd name="T16" fmla="*/ 39 w 48"/>
                  <a:gd name="T17" fmla="*/ 6 h 48"/>
                  <a:gd name="T18" fmla="*/ 36 w 48"/>
                  <a:gd name="T19" fmla="*/ 8 h 48"/>
                  <a:gd name="T20" fmla="*/ 32 w 48"/>
                  <a:gd name="T21" fmla="*/ 6 h 48"/>
                  <a:gd name="T22" fmla="*/ 32 w 48"/>
                  <a:gd name="T23" fmla="*/ 2 h 48"/>
                  <a:gd name="T24" fmla="*/ 30 w 48"/>
                  <a:gd name="T25" fmla="*/ 0 h 48"/>
                  <a:gd name="T26" fmla="*/ 18 w 48"/>
                  <a:gd name="T27" fmla="*/ 0 h 48"/>
                  <a:gd name="T28" fmla="*/ 16 w 48"/>
                  <a:gd name="T29" fmla="*/ 2 h 48"/>
                  <a:gd name="T30" fmla="*/ 16 w 48"/>
                  <a:gd name="T31" fmla="*/ 6 h 48"/>
                  <a:gd name="T32" fmla="*/ 12 w 48"/>
                  <a:gd name="T33" fmla="*/ 8 h 48"/>
                  <a:gd name="T34" fmla="*/ 9 w 48"/>
                  <a:gd name="T35" fmla="*/ 6 h 48"/>
                  <a:gd name="T36" fmla="*/ 6 w 48"/>
                  <a:gd name="T37" fmla="*/ 7 h 48"/>
                  <a:gd name="T38" fmla="*/ 0 w 48"/>
                  <a:gd name="T39" fmla="*/ 17 h 48"/>
                  <a:gd name="T40" fmla="*/ 0 w 48"/>
                  <a:gd name="T41" fmla="*/ 19 h 48"/>
                  <a:gd name="T42" fmla="*/ 1 w 48"/>
                  <a:gd name="T43" fmla="*/ 20 h 48"/>
                  <a:gd name="T44" fmla="*/ 4 w 48"/>
                  <a:gd name="T45" fmla="*/ 22 h 48"/>
                  <a:gd name="T46" fmla="*/ 4 w 48"/>
                  <a:gd name="T47" fmla="*/ 24 h 48"/>
                  <a:gd name="T48" fmla="*/ 4 w 48"/>
                  <a:gd name="T49" fmla="*/ 26 h 48"/>
                  <a:gd name="T50" fmla="*/ 1 w 48"/>
                  <a:gd name="T51" fmla="*/ 28 h 48"/>
                  <a:gd name="T52" fmla="*/ 0 w 48"/>
                  <a:gd name="T53" fmla="*/ 29 h 48"/>
                  <a:gd name="T54" fmla="*/ 0 w 48"/>
                  <a:gd name="T55" fmla="*/ 31 h 48"/>
                  <a:gd name="T56" fmla="*/ 6 w 48"/>
                  <a:gd name="T57" fmla="*/ 41 h 48"/>
                  <a:gd name="T58" fmla="*/ 9 w 48"/>
                  <a:gd name="T59" fmla="*/ 42 h 48"/>
                  <a:gd name="T60" fmla="*/ 12 w 48"/>
                  <a:gd name="T61" fmla="*/ 40 h 48"/>
                  <a:gd name="T62" fmla="*/ 16 w 48"/>
                  <a:gd name="T63" fmla="*/ 42 h 48"/>
                  <a:gd name="T64" fmla="*/ 16 w 48"/>
                  <a:gd name="T65" fmla="*/ 46 h 48"/>
                  <a:gd name="T66" fmla="*/ 18 w 48"/>
                  <a:gd name="T67" fmla="*/ 48 h 48"/>
                  <a:gd name="T68" fmla="*/ 30 w 48"/>
                  <a:gd name="T69" fmla="*/ 48 h 48"/>
                  <a:gd name="T70" fmla="*/ 32 w 48"/>
                  <a:gd name="T71" fmla="*/ 46 h 48"/>
                  <a:gd name="T72" fmla="*/ 32 w 48"/>
                  <a:gd name="T73" fmla="*/ 42 h 48"/>
                  <a:gd name="T74" fmla="*/ 36 w 48"/>
                  <a:gd name="T75" fmla="*/ 40 h 48"/>
                  <a:gd name="T76" fmla="*/ 39 w 48"/>
                  <a:gd name="T77" fmla="*/ 42 h 48"/>
                  <a:gd name="T78" fmla="*/ 41 w 48"/>
                  <a:gd name="T79" fmla="*/ 42 h 48"/>
                  <a:gd name="T80" fmla="*/ 42 w 48"/>
                  <a:gd name="T81" fmla="*/ 41 h 48"/>
                  <a:gd name="T82" fmla="*/ 48 w 48"/>
                  <a:gd name="T83" fmla="*/ 31 h 48"/>
                  <a:gd name="T84" fmla="*/ 47 w 48"/>
                  <a:gd name="T85" fmla="*/ 28 h 48"/>
                  <a:gd name="T86" fmla="*/ 24 w 48"/>
                  <a:gd name="T87" fmla="*/ 32 h 48"/>
                  <a:gd name="T88" fmla="*/ 16 w 48"/>
                  <a:gd name="T89" fmla="*/ 24 h 48"/>
                  <a:gd name="T90" fmla="*/ 24 w 48"/>
                  <a:gd name="T91" fmla="*/ 16 h 48"/>
                  <a:gd name="T92" fmla="*/ 32 w 48"/>
                  <a:gd name="T93" fmla="*/ 24 h 48"/>
                  <a:gd name="T94" fmla="*/ 24 w 48"/>
                  <a:gd name="T95"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48">
                    <a:moveTo>
                      <a:pt x="47" y="28"/>
                    </a:moveTo>
                    <a:cubicBezTo>
                      <a:pt x="44" y="26"/>
                      <a:pt x="44" y="26"/>
                      <a:pt x="44" y="26"/>
                    </a:cubicBezTo>
                    <a:cubicBezTo>
                      <a:pt x="44" y="25"/>
                      <a:pt x="44" y="25"/>
                      <a:pt x="44" y="24"/>
                    </a:cubicBezTo>
                    <a:cubicBezTo>
                      <a:pt x="44" y="23"/>
                      <a:pt x="44" y="23"/>
                      <a:pt x="44" y="22"/>
                    </a:cubicBezTo>
                    <a:cubicBezTo>
                      <a:pt x="47" y="20"/>
                      <a:pt x="47" y="20"/>
                      <a:pt x="47" y="20"/>
                    </a:cubicBezTo>
                    <a:cubicBezTo>
                      <a:pt x="48" y="19"/>
                      <a:pt x="48" y="18"/>
                      <a:pt x="48" y="17"/>
                    </a:cubicBezTo>
                    <a:cubicBezTo>
                      <a:pt x="42" y="7"/>
                      <a:pt x="42" y="7"/>
                      <a:pt x="42" y="7"/>
                    </a:cubicBezTo>
                    <a:cubicBezTo>
                      <a:pt x="42" y="6"/>
                      <a:pt x="41" y="6"/>
                      <a:pt x="41" y="6"/>
                    </a:cubicBezTo>
                    <a:cubicBezTo>
                      <a:pt x="40" y="6"/>
                      <a:pt x="40" y="6"/>
                      <a:pt x="39" y="6"/>
                    </a:cubicBezTo>
                    <a:cubicBezTo>
                      <a:pt x="36" y="8"/>
                      <a:pt x="36" y="8"/>
                      <a:pt x="36" y="8"/>
                    </a:cubicBezTo>
                    <a:cubicBezTo>
                      <a:pt x="35" y="7"/>
                      <a:pt x="33" y="6"/>
                      <a:pt x="32" y="6"/>
                    </a:cubicBezTo>
                    <a:cubicBezTo>
                      <a:pt x="32" y="2"/>
                      <a:pt x="32" y="2"/>
                      <a:pt x="32" y="2"/>
                    </a:cubicBezTo>
                    <a:cubicBezTo>
                      <a:pt x="32" y="1"/>
                      <a:pt x="31" y="0"/>
                      <a:pt x="30" y="0"/>
                    </a:cubicBezTo>
                    <a:cubicBezTo>
                      <a:pt x="18" y="0"/>
                      <a:pt x="18" y="0"/>
                      <a:pt x="18" y="0"/>
                    </a:cubicBezTo>
                    <a:cubicBezTo>
                      <a:pt x="17" y="0"/>
                      <a:pt x="16" y="1"/>
                      <a:pt x="16" y="2"/>
                    </a:cubicBezTo>
                    <a:cubicBezTo>
                      <a:pt x="16" y="6"/>
                      <a:pt x="16" y="6"/>
                      <a:pt x="16" y="6"/>
                    </a:cubicBezTo>
                    <a:cubicBezTo>
                      <a:pt x="15" y="6"/>
                      <a:pt x="13" y="7"/>
                      <a:pt x="12" y="8"/>
                    </a:cubicBezTo>
                    <a:cubicBezTo>
                      <a:pt x="9" y="6"/>
                      <a:pt x="9" y="6"/>
                      <a:pt x="9" y="6"/>
                    </a:cubicBezTo>
                    <a:cubicBezTo>
                      <a:pt x="8" y="6"/>
                      <a:pt x="7" y="6"/>
                      <a:pt x="6" y="7"/>
                    </a:cubicBezTo>
                    <a:cubicBezTo>
                      <a:pt x="0" y="17"/>
                      <a:pt x="0" y="17"/>
                      <a:pt x="0" y="17"/>
                    </a:cubicBezTo>
                    <a:cubicBezTo>
                      <a:pt x="0" y="18"/>
                      <a:pt x="0" y="18"/>
                      <a:pt x="0" y="19"/>
                    </a:cubicBezTo>
                    <a:cubicBezTo>
                      <a:pt x="0" y="19"/>
                      <a:pt x="0" y="20"/>
                      <a:pt x="1" y="20"/>
                    </a:cubicBezTo>
                    <a:cubicBezTo>
                      <a:pt x="4" y="22"/>
                      <a:pt x="4" y="22"/>
                      <a:pt x="4" y="22"/>
                    </a:cubicBezTo>
                    <a:cubicBezTo>
                      <a:pt x="4" y="23"/>
                      <a:pt x="4" y="23"/>
                      <a:pt x="4" y="24"/>
                    </a:cubicBezTo>
                    <a:cubicBezTo>
                      <a:pt x="4" y="25"/>
                      <a:pt x="4" y="25"/>
                      <a:pt x="4" y="26"/>
                    </a:cubicBezTo>
                    <a:cubicBezTo>
                      <a:pt x="1" y="28"/>
                      <a:pt x="1" y="28"/>
                      <a:pt x="1" y="28"/>
                    </a:cubicBezTo>
                    <a:cubicBezTo>
                      <a:pt x="0" y="28"/>
                      <a:pt x="0" y="29"/>
                      <a:pt x="0" y="29"/>
                    </a:cubicBezTo>
                    <a:cubicBezTo>
                      <a:pt x="0" y="30"/>
                      <a:pt x="0" y="30"/>
                      <a:pt x="0" y="31"/>
                    </a:cubicBezTo>
                    <a:cubicBezTo>
                      <a:pt x="6" y="41"/>
                      <a:pt x="6" y="41"/>
                      <a:pt x="6" y="41"/>
                    </a:cubicBezTo>
                    <a:cubicBezTo>
                      <a:pt x="7" y="42"/>
                      <a:pt x="8" y="42"/>
                      <a:pt x="9" y="42"/>
                    </a:cubicBezTo>
                    <a:cubicBezTo>
                      <a:pt x="12" y="40"/>
                      <a:pt x="12" y="40"/>
                      <a:pt x="12" y="40"/>
                    </a:cubicBezTo>
                    <a:cubicBezTo>
                      <a:pt x="13" y="41"/>
                      <a:pt x="15" y="42"/>
                      <a:pt x="16" y="42"/>
                    </a:cubicBezTo>
                    <a:cubicBezTo>
                      <a:pt x="16" y="46"/>
                      <a:pt x="16" y="46"/>
                      <a:pt x="16" y="46"/>
                    </a:cubicBezTo>
                    <a:cubicBezTo>
                      <a:pt x="16" y="47"/>
                      <a:pt x="17" y="48"/>
                      <a:pt x="18" y="48"/>
                    </a:cubicBezTo>
                    <a:cubicBezTo>
                      <a:pt x="30" y="48"/>
                      <a:pt x="30" y="48"/>
                      <a:pt x="30" y="48"/>
                    </a:cubicBezTo>
                    <a:cubicBezTo>
                      <a:pt x="31" y="48"/>
                      <a:pt x="32" y="47"/>
                      <a:pt x="32" y="46"/>
                    </a:cubicBezTo>
                    <a:cubicBezTo>
                      <a:pt x="32" y="42"/>
                      <a:pt x="32" y="42"/>
                      <a:pt x="32" y="42"/>
                    </a:cubicBezTo>
                    <a:cubicBezTo>
                      <a:pt x="33" y="42"/>
                      <a:pt x="35" y="41"/>
                      <a:pt x="36" y="40"/>
                    </a:cubicBezTo>
                    <a:cubicBezTo>
                      <a:pt x="39" y="42"/>
                      <a:pt x="39" y="42"/>
                      <a:pt x="39" y="42"/>
                    </a:cubicBezTo>
                    <a:cubicBezTo>
                      <a:pt x="40" y="42"/>
                      <a:pt x="40" y="42"/>
                      <a:pt x="41" y="42"/>
                    </a:cubicBezTo>
                    <a:cubicBezTo>
                      <a:pt x="41" y="42"/>
                      <a:pt x="42" y="42"/>
                      <a:pt x="42" y="41"/>
                    </a:cubicBezTo>
                    <a:cubicBezTo>
                      <a:pt x="48" y="31"/>
                      <a:pt x="48" y="31"/>
                      <a:pt x="48" y="31"/>
                    </a:cubicBezTo>
                    <a:cubicBezTo>
                      <a:pt x="48" y="30"/>
                      <a:pt x="48" y="29"/>
                      <a:pt x="47" y="28"/>
                    </a:cubicBezTo>
                    <a:close/>
                    <a:moveTo>
                      <a:pt x="24" y="32"/>
                    </a:moveTo>
                    <a:cubicBezTo>
                      <a:pt x="20" y="32"/>
                      <a:pt x="16" y="28"/>
                      <a:pt x="16" y="24"/>
                    </a:cubicBezTo>
                    <a:cubicBezTo>
                      <a:pt x="16" y="20"/>
                      <a:pt x="20" y="16"/>
                      <a:pt x="24" y="16"/>
                    </a:cubicBezTo>
                    <a:cubicBezTo>
                      <a:pt x="28" y="16"/>
                      <a:pt x="32" y="20"/>
                      <a:pt x="32" y="24"/>
                    </a:cubicBezTo>
                    <a:cubicBezTo>
                      <a:pt x="32" y="28"/>
                      <a:pt x="28" y="32"/>
                      <a:pt x="2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5" name="Oval 19">
                <a:extLst>
                  <a:ext uri="{FF2B5EF4-FFF2-40B4-BE49-F238E27FC236}">
                    <a16:creationId xmlns:a16="http://schemas.microsoft.com/office/drawing/2014/main" id="{6A7B2EE2-7E4B-4CFC-89C5-DA4DDAF65E22}"/>
                  </a:ext>
                </a:extLst>
              </p:cNvPr>
              <p:cNvSpPr>
                <a:spLocks noChangeArrowheads="1"/>
              </p:cNvSpPr>
              <p:nvPr/>
            </p:nvSpPr>
            <p:spPr bwMode="auto">
              <a:xfrm>
                <a:off x="890588" y="-1104900"/>
                <a:ext cx="96838" cy="968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6" name="Freeform 20">
                <a:extLst>
                  <a:ext uri="{FF2B5EF4-FFF2-40B4-BE49-F238E27FC236}">
                    <a16:creationId xmlns:a16="http://schemas.microsoft.com/office/drawing/2014/main" id="{C126067B-2C2D-4A51-B48A-891654D92C34}"/>
                  </a:ext>
                </a:extLst>
              </p:cNvPr>
              <p:cNvSpPr>
                <a:spLocks/>
              </p:cNvSpPr>
              <p:nvPr/>
            </p:nvSpPr>
            <p:spPr bwMode="auto">
              <a:xfrm>
                <a:off x="866775" y="-996950"/>
                <a:ext cx="144463" cy="180975"/>
              </a:xfrm>
              <a:custGeom>
                <a:avLst/>
                <a:gdLst>
                  <a:gd name="T0" fmla="*/ 46 w 48"/>
                  <a:gd name="T1" fmla="*/ 0 h 60"/>
                  <a:gd name="T2" fmla="*/ 28 w 48"/>
                  <a:gd name="T3" fmla="*/ 0 h 60"/>
                  <a:gd name="T4" fmla="*/ 30 w 48"/>
                  <a:gd name="T5" fmla="*/ 27 h 60"/>
                  <a:gd name="T6" fmla="*/ 24 w 48"/>
                  <a:gd name="T7" fmla="*/ 33 h 60"/>
                  <a:gd name="T8" fmla="*/ 18 w 48"/>
                  <a:gd name="T9" fmla="*/ 27 h 60"/>
                  <a:gd name="T10" fmla="*/ 20 w 48"/>
                  <a:gd name="T11" fmla="*/ 0 h 60"/>
                  <a:gd name="T12" fmla="*/ 2 w 48"/>
                  <a:gd name="T13" fmla="*/ 0 h 60"/>
                  <a:gd name="T14" fmla="*/ 0 w 48"/>
                  <a:gd name="T15" fmla="*/ 2 h 60"/>
                  <a:gd name="T16" fmla="*/ 14 w 48"/>
                  <a:gd name="T17" fmla="*/ 33 h 60"/>
                  <a:gd name="T18" fmla="*/ 14 w 48"/>
                  <a:gd name="T19" fmla="*/ 58 h 60"/>
                  <a:gd name="T20" fmla="*/ 16 w 48"/>
                  <a:gd name="T21" fmla="*/ 60 h 60"/>
                  <a:gd name="T22" fmla="*/ 32 w 48"/>
                  <a:gd name="T23" fmla="*/ 60 h 60"/>
                  <a:gd name="T24" fmla="*/ 34 w 48"/>
                  <a:gd name="T25" fmla="*/ 58 h 60"/>
                  <a:gd name="T26" fmla="*/ 34 w 48"/>
                  <a:gd name="T27" fmla="*/ 33 h 60"/>
                  <a:gd name="T28" fmla="*/ 48 w 48"/>
                  <a:gd name="T29" fmla="*/ 2 h 60"/>
                  <a:gd name="T30" fmla="*/ 46 w 48"/>
                  <a:gd name="T3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0">
                    <a:moveTo>
                      <a:pt x="46" y="0"/>
                    </a:moveTo>
                    <a:cubicBezTo>
                      <a:pt x="28" y="0"/>
                      <a:pt x="28" y="0"/>
                      <a:pt x="28" y="0"/>
                    </a:cubicBezTo>
                    <a:cubicBezTo>
                      <a:pt x="30" y="27"/>
                      <a:pt x="30" y="27"/>
                      <a:pt x="30" y="27"/>
                    </a:cubicBezTo>
                    <a:cubicBezTo>
                      <a:pt x="24" y="33"/>
                      <a:pt x="24" y="33"/>
                      <a:pt x="24" y="33"/>
                    </a:cubicBezTo>
                    <a:cubicBezTo>
                      <a:pt x="18" y="27"/>
                      <a:pt x="18" y="27"/>
                      <a:pt x="18" y="27"/>
                    </a:cubicBezTo>
                    <a:cubicBezTo>
                      <a:pt x="20" y="0"/>
                      <a:pt x="20" y="0"/>
                      <a:pt x="20" y="0"/>
                    </a:cubicBezTo>
                    <a:cubicBezTo>
                      <a:pt x="2" y="0"/>
                      <a:pt x="2" y="0"/>
                      <a:pt x="2" y="0"/>
                    </a:cubicBezTo>
                    <a:cubicBezTo>
                      <a:pt x="1" y="0"/>
                      <a:pt x="0" y="1"/>
                      <a:pt x="0" y="2"/>
                    </a:cubicBezTo>
                    <a:cubicBezTo>
                      <a:pt x="0" y="16"/>
                      <a:pt x="5" y="27"/>
                      <a:pt x="14" y="33"/>
                    </a:cubicBezTo>
                    <a:cubicBezTo>
                      <a:pt x="14" y="58"/>
                      <a:pt x="14" y="58"/>
                      <a:pt x="14" y="58"/>
                    </a:cubicBezTo>
                    <a:cubicBezTo>
                      <a:pt x="14" y="59"/>
                      <a:pt x="15" y="60"/>
                      <a:pt x="16" y="60"/>
                    </a:cubicBezTo>
                    <a:cubicBezTo>
                      <a:pt x="32" y="60"/>
                      <a:pt x="32" y="60"/>
                      <a:pt x="32" y="60"/>
                    </a:cubicBezTo>
                    <a:cubicBezTo>
                      <a:pt x="33" y="60"/>
                      <a:pt x="34" y="59"/>
                      <a:pt x="34" y="58"/>
                    </a:cubicBezTo>
                    <a:cubicBezTo>
                      <a:pt x="34" y="33"/>
                      <a:pt x="34" y="33"/>
                      <a:pt x="34" y="33"/>
                    </a:cubicBezTo>
                    <a:cubicBezTo>
                      <a:pt x="43" y="27"/>
                      <a:pt x="48" y="16"/>
                      <a:pt x="48" y="2"/>
                    </a:cubicBezTo>
                    <a:cubicBezTo>
                      <a:pt x="48" y="1"/>
                      <a:pt x="47"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753" name="Group 110">
              <a:extLst>
                <a:ext uri="{FF2B5EF4-FFF2-40B4-BE49-F238E27FC236}">
                  <a16:creationId xmlns:a16="http://schemas.microsoft.com/office/drawing/2014/main" id="{919B2CF9-8724-4D65-9814-6DB40B1387D5}"/>
                </a:ext>
              </a:extLst>
            </p:cNvPr>
            <p:cNvGrpSpPr/>
            <p:nvPr/>
          </p:nvGrpSpPr>
          <p:grpSpPr>
            <a:xfrm>
              <a:off x="3641710" y="5646672"/>
              <a:ext cx="280988" cy="288925"/>
              <a:chOff x="1441450" y="-1104900"/>
              <a:chExt cx="280988" cy="288925"/>
            </a:xfrm>
            <a:solidFill>
              <a:srgbClr val="2BB0B7"/>
            </a:solidFill>
          </p:grpSpPr>
          <p:sp>
            <p:nvSpPr>
              <p:cNvPr id="771" name="Freeform 21">
                <a:extLst>
                  <a:ext uri="{FF2B5EF4-FFF2-40B4-BE49-F238E27FC236}">
                    <a16:creationId xmlns:a16="http://schemas.microsoft.com/office/drawing/2014/main" id="{0FCEC0BD-60E0-4F23-AEFC-6F2D3CF11442}"/>
                  </a:ext>
                </a:extLst>
              </p:cNvPr>
              <p:cNvSpPr>
                <a:spLocks noEditPoints="1"/>
              </p:cNvSpPr>
              <p:nvPr/>
            </p:nvSpPr>
            <p:spPr bwMode="auto">
              <a:xfrm>
                <a:off x="1579563" y="-960438"/>
                <a:ext cx="142875" cy="144463"/>
              </a:xfrm>
              <a:custGeom>
                <a:avLst/>
                <a:gdLst>
                  <a:gd name="T0" fmla="*/ 24 w 48"/>
                  <a:gd name="T1" fmla="*/ 0 h 48"/>
                  <a:gd name="T2" fmla="*/ 0 w 48"/>
                  <a:gd name="T3" fmla="*/ 24 h 48"/>
                  <a:gd name="T4" fmla="*/ 24 w 48"/>
                  <a:gd name="T5" fmla="*/ 48 h 48"/>
                  <a:gd name="T6" fmla="*/ 48 w 48"/>
                  <a:gd name="T7" fmla="*/ 24 h 48"/>
                  <a:gd name="T8" fmla="*/ 24 w 48"/>
                  <a:gd name="T9" fmla="*/ 0 h 48"/>
                  <a:gd name="T10" fmla="*/ 24 w 48"/>
                  <a:gd name="T11" fmla="*/ 38 h 48"/>
                  <a:gd name="T12" fmla="*/ 22 w 48"/>
                  <a:gd name="T13" fmla="*/ 35 h 48"/>
                  <a:gd name="T14" fmla="*/ 24 w 48"/>
                  <a:gd name="T15" fmla="*/ 33 h 48"/>
                  <a:gd name="T16" fmla="*/ 26 w 48"/>
                  <a:gd name="T17" fmla="*/ 35 h 48"/>
                  <a:gd name="T18" fmla="*/ 24 w 48"/>
                  <a:gd name="T19" fmla="*/ 38 h 48"/>
                  <a:gd name="T20" fmla="*/ 26 w 48"/>
                  <a:gd name="T21" fmla="*/ 25 h 48"/>
                  <a:gd name="T22" fmla="*/ 26 w 48"/>
                  <a:gd name="T23" fmla="*/ 30 h 48"/>
                  <a:gd name="T24" fmla="*/ 24 w 48"/>
                  <a:gd name="T25" fmla="*/ 32 h 48"/>
                  <a:gd name="T26" fmla="*/ 22 w 48"/>
                  <a:gd name="T27" fmla="*/ 30 h 48"/>
                  <a:gd name="T28" fmla="*/ 22 w 48"/>
                  <a:gd name="T29" fmla="*/ 24 h 48"/>
                  <a:gd name="T30" fmla="*/ 24 w 48"/>
                  <a:gd name="T31" fmla="*/ 22 h 48"/>
                  <a:gd name="T32" fmla="*/ 28 w 48"/>
                  <a:gd name="T33" fmla="*/ 17 h 48"/>
                  <a:gd name="T34" fmla="*/ 24 w 48"/>
                  <a:gd name="T35" fmla="*/ 13 h 48"/>
                  <a:gd name="T36" fmla="*/ 20 w 48"/>
                  <a:gd name="T37" fmla="*/ 17 h 48"/>
                  <a:gd name="T38" fmla="*/ 18 w 48"/>
                  <a:gd name="T39" fmla="*/ 19 h 48"/>
                  <a:gd name="T40" fmla="*/ 16 w 48"/>
                  <a:gd name="T41" fmla="*/ 17 h 48"/>
                  <a:gd name="T42" fmla="*/ 24 w 48"/>
                  <a:gd name="T43" fmla="*/ 9 h 48"/>
                  <a:gd name="T44" fmla="*/ 32 w 48"/>
                  <a:gd name="T45" fmla="*/ 17 h 48"/>
                  <a:gd name="T46" fmla="*/ 26 w 48"/>
                  <a:gd name="T47"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48">
                    <a:moveTo>
                      <a:pt x="24" y="0"/>
                    </a:moveTo>
                    <a:cubicBezTo>
                      <a:pt x="11" y="0"/>
                      <a:pt x="0" y="11"/>
                      <a:pt x="0" y="24"/>
                    </a:cubicBezTo>
                    <a:cubicBezTo>
                      <a:pt x="0" y="37"/>
                      <a:pt x="11" y="48"/>
                      <a:pt x="24" y="48"/>
                    </a:cubicBezTo>
                    <a:cubicBezTo>
                      <a:pt x="37" y="48"/>
                      <a:pt x="48" y="37"/>
                      <a:pt x="48" y="24"/>
                    </a:cubicBezTo>
                    <a:cubicBezTo>
                      <a:pt x="48" y="11"/>
                      <a:pt x="37" y="0"/>
                      <a:pt x="24" y="0"/>
                    </a:cubicBezTo>
                    <a:close/>
                    <a:moveTo>
                      <a:pt x="24" y="38"/>
                    </a:moveTo>
                    <a:cubicBezTo>
                      <a:pt x="23" y="38"/>
                      <a:pt x="22" y="37"/>
                      <a:pt x="22" y="35"/>
                    </a:cubicBezTo>
                    <a:cubicBezTo>
                      <a:pt x="22" y="34"/>
                      <a:pt x="23" y="33"/>
                      <a:pt x="24" y="33"/>
                    </a:cubicBezTo>
                    <a:cubicBezTo>
                      <a:pt x="25" y="33"/>
                      <a:pt x="26" y="34"/>
                      <a:pt x="26" y="35"/>
                    </a:cubicBezTo>
                    <a:cubicBezTo>
                      <a:pt x="26" y="37"/>
                      <a:pt x="25" y="38"/>
                      <a:pt x="24" y="38"/>
                    </a:cubicBezTo>
                    <a:close/>
                    <a:moveTo>
                      <a:pt x="26" y="25"/>
                    </a:moveTo>
                    <a:cubicBezTo>
                      <a:pt x="26" y="30"/>
                      <a:pt x="26" y="30"/>
                      <a:pt x="26" y="30"/>
                    </a:cubicBezTo>
                    <a:cubicBezTo>
                      <a:pt x="26" y="31"/>
                      <a:pt x="25" y="32"/>
                      <a:pt x="24" y="32"/>
                    </a:cubicBezTo>
                    <a:cubicBezTo>
                      <a:pt x="23" y="32"/>
                      <a:pt x="22" y="31"/>
                      <a:pt x="22" y="30"/>
                    </a:cubicBezTo>
                    <a:cubicBezTo>
                      <a:pt x="22" y="24"/>
                      <a:pt x="22" y="24"/>
                      <a:pt x="22" y="24"/>
                    </a:cubicBezTo>
                    <a:cubicBezTo>
                      <a:pt x="22" y="22"/>
                      <a:pt x="23" y="22"/>
                      <a:pt x="24" y="22"/>
                    </a:cubicBezTo>
                    <a:cubicBezTo>
                      <a:pt x="26" y="22"/>
                      <a:pt x="28" y="20"/>
                      <a:pt x="28" y="17"/>
                    </a:cubicBezTo>
                    <a:cubicBezTo>
                      <a:pt x="28" y="15"/>
                      <a:pt x="26" y="13"/>
                      <a:pt x="24" y="13"/>
                    </a:cubicBezTo>
                    <a:cubicBezTo>
                      <a:pt x="22" y="13"/>
                      <a:pt x="20" y="15"/>
                      <a:pt x="20" y="17"/>
                    </a:cubicBezTo>
                    <a:cubicBezTo>
                      <a:pt x="20" y="18"/>
                      <a:pt x="19" y="19"/>
                      <a:pt x="18" y="19"/>
                    </a:cubicBezTo>
                    <a:cubicBezTo>
                      <a:pt x="16" y="19"/>
                      <a:pt x="16" y="18"/>
                      <a:pt x="16" y="17"/>
                    </a:cubicBezTo>
                    <a:cubicBezTo>
                      <a:pt x="16" y="12"/>
                      <a:pt x="19" y="9"/>
                      <a:pt x="24" y="9"/>
                    </a:cubicBezTo>
                    <a:cubicBezTo>
                      <a:pt x="29" y="9"/>
                      <a:pt x="32" y="12"/>
                      <a:pt x="32" y="17"/>
                    </a:cubicBezTo>
                    <a:cubicBezTo>
                      <a:pt x="32" y="21"/>
                      <a:pt x="30" y="24"/>
                      <a:pt x="2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2" name="Oval 22">
                <a:extLst>
                  <a:ext uri="{FF2B5EF4-FFF2-40B4-BE49-F238E27FC236}">
                    <a16:creationId xmlns:a16="http://schemas.microsoft.com/office/drawing/2014/main" id="{6ECB0C19-297C-4949-9158-BFFED3EB4947}"/>
                  </a:ext>
                </a:extLst>
              </p:cNvPr>
              <p:cNvSpPr>
                <a:spLocks noChangeArrowheads="1"/>
              </p:cNvSpPr>
              <p:nvPr/>
            </p:nvSpPr>
            <p:spPr bwMode="auto">
              <a:xfrm>
                <a:off x="1465263" y="-1104900"/>
                <a:ext cx="95250" cy="968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3" name="Freeform 23">
                <a:extLst>
                  <a:ext uri="{FF2B5EF4-FFF2-40B4-BE49-F238E27FC236}">
                    <a16:creationId xmlns:a16="http://schemas.microsoft.com/office/drawing/2014/main" id="{4F9BAC9A-8494-40FE-B997-3F935BFFA316}"/>
                  </a:ext>
                </a:extLst>
              </p:cNvPr>
              <p:cNvSpPr>
                <a:spLocks/>
              </p:cNvSpPr>
              <p:nvPr/>
            </p:nvSpPr>
            <p:spPr bwMode="auto">
              <a:xfrm>
                <a:off x="1441450" y="-996950"/>
                <a:ext cx="142875" cy="180975"/>
              </a:xfrm>
              <a:custGeom>
                <a:avLst/>
                <a:gdLst>
                  <a:gd name="T0" fmla="*/ 46 w 48"/>
                  <a:gd name="T1" fmla="*/ 0 h 60"/>
                  <a:gd name="T2" fmla="*/ 28 w 48"/>
                  <a:gd name="T3" fmla="*/ 0 h 60"/>
                  <a:gd name="T4" fmla="*/ 30 w 48"/>
                  <a:gd name="T5" fmla="*/ 27 h 60"/>
                  <a:gd name="T6" fmla="*/ 24 w 48"/>
                  <a:gd name="T7" fmla="*/ 33 h 60"/>
                  <a:gd name="T8" fmla="*/ 18 w 48"/>
                  <a:gd name="T9" fmla="*/ 27 h 60"/>
                  <a:gd name="T10" fmla="*/ 20 w 48"/>
                  <a:gd name="T11" fmla="*/ 0 h 60"/>
                  <a:gd name="T12" fmla="*/ 2 w 48"/>
                  <a:gd name="T13" fmla="*/ 0 h 60"/>
                  <a:gd name="T14" fmla="*/ 0 w 48"/>
                  <a:gd name="T15" fmla="*/ 2 h 60"/>
                  <a:gd name="T16" fmla="*/ 14 w 48"/>
                  <a:gd name="T17" fmla="*/ 33 h 60"/>
                  <a:gd name="T18" fmla="*/ 14 w 48"/>
                  <a:gd name="T19" fmla="*/ 58 h 60"/>
                  <a:gd name="T20" fmla="*/ 16 w 48"/>
                  <a:gd name="T21" fmla="*/ 60 h 60"/>
                  <a:gd name="T22" fmla="*/ 32 w 48"/>
                  <a:gd name="T23" fmla="*/ 60 h 60"/>
                  <a:gd name="T24" fmla="*/ 34 w 48"/>
                  <a:gd name="T25" fmla="*/ 58 h 60"/>
                  <a:gd name="T26" fmla="*/ 34 w 48"/>
                  <a:gd name="T27" fmla="*/ 33 h 60"/>
                  <a:gd name="T28" fmla="*/ 48 w 48"/>
                  <a:gd name="T29" fmla="*/ 2 h 60"/>
                  <a:gd name="T30" fmla="*/ 46 w 48"/>
                  <a:gd name="T3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0">
                    <a:moveTo>
                      <a:pt x="46" y="0"/>
                    </a:moveTo>
                    <a:cubicBezTo>
                      <a:pt x="28" y="0"/>
                      <a:pt x="28" y="0"/>
                      <a:pt x="28" y="0"/>
                    </a:cubicBezTo>
                    <a:cubicBezTo>
                      <a:pt x="30" y="27"/>
                      <a:pt x="30" y="27"/>
                      <a:pt x="30" y="27"/>
                    </a:cubicBezTo>
                    <a:cubicBezTo>
                      <a:pt x="24" y="33"/>
                      <a:pt x="24" y="33"/>
                      <a:pt x="24" y="33"/>
                    </a:cubicBezTo>
                    <a:cubicBezTo>
                      <a:pt x="18" y="27"/>
                      <a:pt x="18" y="27"/>
                      <a:pt x="18" y="27"/>
                    </a:cubicBezTo>
                    <a:cubicBezTo>
                      <a:pt x="20" y="0"/>
                      <a:pt x="20" y="0"/>
                      <a:pt x="20" y="0"/>
                    </a:cubicBezTo>
                    <a:cubicBezTo>
                      <a:pt x="2" y="0"/>
                      <a:pt x="2" y="0"/>
                      <a:pt x="2" y="0"/>
                    </a:cubicBezTo>
                    <a:cubicBezTo>
                      <a:pt x="1" y="0"/>
                      <a:pt x="0" y="1"/>
                      <a:pt x="0" y="2"/>
                    </a:cubicBezTo>
                    <a:cubicBezTo>
                      <a:pt x="0" y="16"/>
                      <a:pt x="5" y="27"/>
                      <a:pt x="14" y="33"/>
                    </a:cubicBezTo>
                    <a:cubicBezTo>
                      <a:pt x="14" y="58"/>
                      <a:pt x="14" y="58"/>
                      <a:pt x="14" y="58"/>
                    </a:cubicBezTo>
                    <a:cubicBezTo>
                      <a:pt x="14" y="59"/>
                      <a:pt x="15" y="60"/>
                      <a:pt x="16" y="60"/>
                    </a:cubicBezTo>
                    <a:cubicBezTo>
                      <a:pt x="32" y="60"/>
                      <a:pt x="32" y="60"/>
                      <a:pt x="32" y="60"/>
                    </a:cubicBezTo>
                    <a:cubicBezTo>
                      <a:pt x="33" y="60"/>
                      <a:pt x="34" y="59"/>
                      <a:pt x="34" y="58"/>
                    </a:cubicBezTo>
                    <a:cubicBezTo>
                      <a:pt x="34" y="33"/>
                      <a:pt x="34" y="33"/>
                      <a:pt x="34" y="33"/>
                    </a:cubicBezTo>
                    <a:cubicBezTo>
                      <a:pt x="43" y="27"/>
                      <a:pt x="48" y="16"/>
                      <a:pt x="48" y="2"/>
                    </a:cubicBezTo>
                    <a:cubicBezTo>
                      <a:pt x="48" y="1"/>
                      <a:pt x="47"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754" name="Group 107">
              <a:extLst>
                <a:ext uri="{FF2B5EF4-FFF2-40B4-BE49-F238E27FC236}">
                  <a16:creationId xmlns:a16="http://schemas.microsoft.com/office/drawing/2014/main" id="{56145DBA-F32B-49BA-B1E5-E07346A7507B}"/>
                </a:ext>
              </a:extLst>
            </p:cNvPr>
            <p:cNvGrpSpPr/>
            <p:nvPr/>
          </p:nvGrpSpPr>
          <p:grpSpPr>
            <a:xfrm>
              <a:off x="9549478" y="3284538"/>
              <a:ext cx="280988" cy="288925"/>
              <a:chOff x="2590800" y="-1682750"/>
              <a:chExt cx="280988" cy="288925"/>
            </a:xfrm>
            <a:solidFill>
              <a:srgbClr val="ED1263"/>
            </a:solidFill>
          </p:grpSpPr>
          <p:sp>
            <p:nvSpPr>
              <p:cNvPr id="768" name="Oval 24">
                <a:extLst>
                  <a:ext uri="{FF2B5EF4-FFF2-40B4-BE49-F238E27FC236}">
                    <a16:creationId xmlns:a16="http://schemas.microsoft.com/office/drawing/2014/main" id="{82D1CEC7-BE03-4229-94FE-BE6D3A136163}"/>
                  </a:ext>
                </a:extLst>
              </p:cNvPr>
              <p:cNvSpPr>
                <a:spLocks noChangeArrowheads="1"/>
              </p:cNvSpPr>
              <p:nvPr/>
            </p:nvSpPr>
            <p:spPr bwMode="auto">
              <a:xfrm>
                <a:off x="2614613" y="-1682750"/>
                <a:ext cx="95250" cy="968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9" name="Freeform 25">
                <a:extLst>
                  <a:ext uri="{FF2B5EF4-FFF2-40B4-BE49-F238E27FC236}">
                    <a16:creationId xmlns:a16="http://schemas.microsoft.com/office/drawing/2014/main" id="{171D3EF7-6504-4A6C-AEA8-688179A60F18}"/>
                  </a:ext>
                </a:extLst>
              </p:cNvPr>
              <p:cNvSpPr>
                <a:spLocks/>
              </p:cNvSpPr>
              <p:nvPr/>
            </p:nvSpPr>
            <p:spPr bwMode="auto">
              <a:xfrm>
                <a:off x="2590800" y="-1574800"/>
                <a:ext cx="142875" cy="180975"/>
              </a:xfrm>
              <a:custGeom>
                <a:avLst/>
                <a:gdLst>
                  <a:gd name="T0" fmla="*/ 46 w 48"/>
                  <a:gd name="T1" fmla="*/ 0 h 60"/>
                  <a:gd name="T2" fmla="*/ 28 w 48"/>
                  <a:gd name="T3" fmla="*/ 0 h 60"/>
                  <a:gd name="T4" fmla="*/ 30 w 48"/>
                  <a:gd name="T5" fmla="*/ 27 h 60"/>
                  <a:gd name="T6" fmla="*/ 24 w 48"/>
                  <a:gd name="T7" fmla="*/ 33 h 60"/>
                  <a:gd name="T8" fmla="*/ 18 w 48"/>
                  <a:gd name="T9" fmla="*/ 27 h 60"/>
                  <a:gd name="T10" fmla="*/ 20 w 48"/>
                  <a:gd name="T11" fmla="*/ 0 h 60"/>
                  <a:gd name="T12" fmla="*/ 2 w 48"/>
                  <a:gd name="T13" fmla="*/ 0 h 60"/>
                  <a:gd name="T14" fmla="*/ 0 w 48"/>
                  <a:gd name="T15" fmla="*/ 2 h 60"/>
                  <a:gd name="T16" fmla="*/ 14 w 48"/>
                  <a:gd name="T17" fmla="*/ 33 h 60"/>
                  <a:gd name="T18" fmla="*/ 14 w 48"/>
                  <a:gd name="T19" fmla="*/ 58 h 60"/>
                  <a:gd name="T20" fmla="*/ 16 w 48"/>
                  <a:gd name="T21" fmla="*/ 60 h 60"/>
                  <a:gd name="T22" fmla="*/ 32 w 48"/>
                  <a:gd name="T23" fmla="*/ 60 h 60"/>
                  <a:gd name="T24" fmla="*/ 34 w 48"/>
                  <a:gd name="T25" fmla="*/ 58 h 60"/>
                  <a:gd name="T26" fmla="*/ 34 w 48"/>
                  <a:gd name="T27" fmla="*/ 33 h 60"/>
                  <a:gd name="T28" fmla="*/ 48 w 48"/>
                  <a:gd name="T29" fmla="*/ 2 h 60"/>
                  <a:gd name="T30" fmla="*/ 46 w 48"/>
                  <a:gd name="T3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0">
                    <a:moveTo>
                      <a:pt x="46" y="0"/>
                    </a:moveTo>
                    <a:cubicBezTo>
                      <a:pt x="28" y="0"/>
                      <a:pt x="28" y="0"/>
                      <a:pt x="28" y="0"/>
                    </a:cubicBezTo>
                    <a:cubicBezTo>
                      <a:pt x="30" y="27"/>
                      <a:pt x="30" y="27"/>
                      <a:pt x="30" y="27"/>
                    </a:cubicBezTo>
                    <a:cubicBezTo>
                      <a:pt x="24" y="33"/>
                      <a:pt x="24" y="33"/>
                      <a:pt x="24" y="33"/>
                    </a:cubicBezTo>
                    <a:cubicBezTo>
                      <a:pt x="18" y="27"/>
                      <a:pt x="18" y="27"/>
                      <a:pt x="18" y="27"/>
                    </a:cubicBezTo>
                    <a:cubicBezTo>
                      <a:pt x="20" y="0"/>
                      <a:pt x="20" y="0"/>
                      <a:pt x="20" y="0"/>
                    </a:cubicBezTo>
                    <a:cubicBezTo>
                      <a:pt x="2" y="0"/>
                      <a:pt x="2" y="0"/>
                      <a:pt x="2" y="0"/>
                    </a:cubicBezTo>
                    <a:cubicBezTo>
                      <a:pt x="1" y="0"/>
                      <a:pt x="0" y="1"/>
                      <a:pt x="0" y="2"/>
                    </a:cubicBezTo>
                    <a:cubicBezTo>
                      <a:pt x="0" y="16"/>
                      <a:pt x="5" y="27"/>
                      <a:pt x="14" y="33"/>
                    </a:cubicBezTo>
                    <a:cubicBezTo>
                      <a:pt x="14" y="58"/>
                      <a:pt x="14" y="58"/>
                      <a:pt x="14" y="58"/>
                    </a:cubicBezTo>
                    <a:cubicBezTo>
                      <a:pt x="14" y="59"/>
                      <a:pt x="15" y="60"/>
                      <a:pt x="16" y="60"/>
                    </a:cubicBezTo>
                    <a:cubicBezTo>
                      <a:pt x="32" y="60"/>
                      <a:pt x="32" y="60"/>
                      <a:pt x="32" y="60"/>
                    </a:cubicBezTo>
                    <a:cubicBezTo>
                      <a:pt x="33" y="60"/>
                      <a:pt x="34" y="59"/>
                      <a:pt x="34" y="58"/>
                    </a:cubicBezTo>
                    <a:cubicBezTo>
                      <a:pt x="34" y="33"/>
                      <a:pt x="34" y="33"/>
                      <a:pt x="34" y="33"/>
                    </a:cubicBezTo>
                    <a:cubicBezTo>
                      <a:pt x="43" y="27"/>
                      <a:pt x="48" y="16"/>
                      <a:pt x="48" y="2"/>
                    </a:cubicBezTo>
                    <a:cubicBezTo>
                      <a:pt x="48" y="1"/>
                      <a:pt x="47"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70" name="Freeform 26">
                <a:extLst>
                  <a:ext uri="{FF2B5EF4-FFF2-40B4-BE49-F238E27FC236}">
                    <a16:creationId xmlns:a16="http://schemas.microsoft.com/office/drawing/2014/main" id="{FCC72F04-8B49-4F3A-B48F-009E173B89C8}"/>
                  </a:ext>
                </a:extLst>
              </p:cNvPr>
              <p:cNvSpPr>
                <a:spLocks noEditPoints="1"/>
              </p:cNvSpPr>
              <p:nvPr/>
            </p:nvSpPr>
            <p:spPr bwMode="auto">
              <a:xfrm>
                <a:off x="2698750" y="-1658938"/>
                <a:ext cx="173038" cy="204788"/>
              </a:xfrm>
              <a:custGeom>
                <a:avLst/>
                <a:gdLst>
                  <a:gd name="T0" fmla="*/ 24 w 58"/>
                  <a:gd name="T1" fmla="*/ 0 h 68"/>
                  <a:gd name="T2" fmla="*/ 8 w 58"/>
                  <a:gd name="T3" fmla="*/ 4 h 68"/>
                  <a:gd name="T4" fmla="*/ 8 w 58"/>
                  <a:gd name="T5" fmla="*/ 8 h 68"/>
                  <a:gd name="T6" fmla="*/ 0 w 58"/>
                  <a:gd name="T7" fmla="*/ 24 h 68"/>
                  <a:gd name="T8" fmla="*/ 10 w 58"/>
                  <a:gd name="T9" fmla="*/ 24 h 68"/>
                  <a:gd name="T10" fmla="*/ 16 w 58"/>
                  <a:gd name="T11" fmla="*/ 30 h 68"/>
                  <a:gd name="T12" fmla="*/ 4 w 58"/>
                  <a:gd name="T13" fmla="*/ 61 h 68"/>
                  <a:gd name="T14" fmla="*/ 24 w 58"/>
                  <a:gd name="T15" fmla="*/ 68 h 68"/>
                  <a:gd name="T16" fmla="*/ 58 w 58"/>
                  <a:gd name="T17" fmla="*/ 34 h 68"/>
                  <a:gd name="T18" fmla="*/ 24 w 58"/>
                  <a:gd name="T19" fmla="*/ 0 h 68"/>
                  <a:gd name="T20" fmla="*/ 44 w 58"/>
                  <a:gd name="T21" fmla="*/ 36 h 68"/>
                  <a:gd name="T22" fmla="*/ 24 w 58"/>
                  <a:gd name="T23" fmla="*/ 36 h 68"/>
                  <a:gd name="T24" fmla="*/ 22 w 58"/>
                  <a:gd name="T25" fmla="*/ 34 h 68"/>
                  <a:gd name="T26" fmla="*/ 22 w 58"/>
                  <a:gd name="T27" fmla="*/ 12 h 68"/>
                  <a:gd name="T28" fmla="*/ 24 w 58"/>
                  <a:gd name="T29" fmla="*/ 10 h 68"/>
                  <a:gd name="T30" fmla="*/ 26 w 58"/>
                  <a:gd name="T31" fmla="*/ 12 h 68"/>
                  <a:gd name="T32" fmla="*/ 26 w 58"/>
                  <a:gd name="T33" fmla="*/ 32 h 68"/>
                  <a:gd name="T34" fmla="*/ 44 w 58"/>
                  <a:gd name="T35" fmla="*/ 32 h 68"/>
                  <a:gd name="T36" fmla="*/ 46 w 58"/>
                  <a:gd name="T37" fmla="*/ 34 h 68"/>
                  <a:gd name="T38" fmla="*/ 44 w 58"/>
                  <a:gd name="T39"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68">
                    <a:moveTo>
                      <a:pt x="24" y="0"/>
                    </a:moveTo>
                    <a:cubicBezTo>
                      <a:pt x="18" y="0"/>
                      <a:pt x="12" y="2"/>
                      <a:pt x="8" y="4"/>
                    </a:cubicBezTo>
                    <a:cubicBezTo>
                      <a:pt x="8" y="5"/>
                      <a:pt x="8" y="7"/>
                      <a:pt x="8" y="8"/>
                    </a:cubicBezTo>
                    <a:cubicBezTo>
                      <a:pt x="8" y="15"/>
                      <a:pt x="5" y="20"/>
                      <a:pt x="0" y="24"/>
                    </a:cubicBezTo>
                    <a:cubicBezTo>
                      <a:pt x="10" y="24"/>
                      <a:pt x="10" y="24"/>
                      <a:pt x="10" y="24"/>
                    </a:cubicBezTo>
                    <a:cubicBezTo>
                      <a:pt x="13" y="24"/>
                      <a:pt x="16" y="27"/>
                      <a:pt x="16" y="30"/>
                    </a:cubicBezTo>
                    <a:cubicBezTo>
                      <a:pt x="16" y="43"/>
                      <a:pt x="12" y="55"/>
                      <a:pt x="4" y="61"/>
                    </a:cubicBezTo>
                    <a:cubicBezTo>
                      <a:pt x="10" y="66"/>
                      <a:pt x="17" y="68"/>
                      <a:pt x="24" y="68"/>
                    </a:cubicBezTo>
                    <a:cubicBezTo>
                      <a:pt x="43" y="68"/>
                      <a:pt x="58" y="53"/>
                      <a:pt x="58" y="34"/>
                    </a:cubicBezTo>
                    <a:cubicBezTo>
                      <a:pt x="58" y="15"/>
                      <a:pt x="43" y="0"/>
                      <a:pt x="24" y="0"/>
                    </a:cubicBezTo>
                    <a:close/>
                    <a:moveTo>
                      <a:pt x="44" y="36"/>
                    </a:moveTo>
                    <a:cubicBezTo>
                      <a:pt x="24" y="36"/>
                      <a:pt x="24" y="36"/>
                      <a:pt x="24" y="36"/>
                    </a:cubicBezTo>
                    <a:cubicBezTo>
                      <a:pt x="23" y="36"/>
                      <a:pt x="22" y="35"/>
                      <a:pt x="22" y="34"/>
                    </a:cubicBezTo>
                    <a:cubicBezTo>
                      <a:pt x="22" y="12"/>
                      <a:pt x="22" y="12"/>
                      <a:pt x="22" y="12"/>
                    </a:cubicBezTo>
                    <a:cubicBezTo>
                      <a:pt x="22" y="11"/>
                      <a:pt x="23" y="10"/>
                      <a:pt x="24" y="10"/>
                    </a:cubicBezTo>
                    <a:cubicBezTo>
                      <a:pt x="25" y="10"/>
                      <a:pt x="26" y="11"/>
                      <a:pt x="26" y="12"/>
                    </a:cubicBezTo>
                    <a:cubicBezTo>
                      <a:pt x="26" y="32"/>
                      <a:pt x="26" y="32"/>
                      <a:pt x="26" y="32"/>
                    </a:cubicBezTo>
                    <a:cubicBezTo>
                      <a:pt x="44" y="32"/>
                      <a:pt x="44" y="32"/>
                      <a:pt x="44" y="32"/>
                    </a:cubicBezTo>
                    <a:cubicBezTo>
                      <a:pt x="45" y="32"/>
                      <a:pt x="46" y="33"/>
                      <a:pt x="46" y="34"/>
                    </a:cubicBezTo>
                    <a:cubicBezTo>
                      <a:pt x="46" y="35"/>
                      <a:pt x="45" y="36"/>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755" name="Group 109">
              <a:extLst>
                <a:ext uri="{FF2B5EF4-FFF2-40B4-BE49-F238E27FC236}">
                  <a16:creationId xmlns:a16="http://schemas.microsoft.com/office/drawing/2014/main" id="{FD7DF932-642F-4EAB-9356-831AB688CC72}"/>
                </a:ext>
              </a:extLst>
            </p:cNvPr>
            <p:cNvGrpSpPr/>
            <p:nvPr/>
          </p:nvGrpSpPr>
          <p:grpSpPr>
            <a:xfrm>
              <a:off x="8261277" y="994909"/>
              <a:ext cx="280988" cy="288925"/>
              <a:chOff x="2016125" y="-1104900"/>
              <a:chExt cx="280988" cy="288925"/>
            </a:xfrm>
            <a:solidFill>
              <a:srgbClr val="38116E"/>
            </a:solidFill>
          </p:grpSpPr>
          <p:sp>
            <p:nvSpPr>
              <p:cNvPr id="762" name="Oval 27">
                <a:extLst>
                  <a:ext uri="{FF2B5EF4-FFF2-40B4-BE49-F238E27FC236}">
                    <a16:creationId xmlns:a16="http://schemas.microsoft.com/office/drawing/2014/main" id="{D60DEB1F-62B9-4738-BA24-C0568C7F731C}"/>
                  </a:ext>
                </a:extLst>
              </p:cNvPr>
              <p:cNvSpPr>
                <a:spLocks noChangeArrowheads="1"/>
              </p:cNvSpPr>
              <p:nvPr/>
            </p:nvSpPr>
            <p:spPr bwMode="auto">
              <a:xfrm>
                <a:off x="2039938" y="-1104900"/>
                <a:ext cx="95250" cy="968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3" name="Freeform 28">
                <a:extLst>
                  <a:ext uri="{FF2B5EF4-FFF2-40B4-BE49-F238E27FC236}">
                    <a16:creationId xmlns:a16="http://schemas.microsoft.com/office/drawing/2014/main" id="{4B9ECB41-19D6-43A2-A930-4F31A00926A4}"/>
                  </a:ext>
                </a:extLst>
              </p:cNvPr>
              <p:cNvSpPr>
                <a:spLocks/>
              </p:cNvSpPr>
              <p:nvPr/>
            </p:nvSpPr>
            <p:spPr bwMode="auto">
              <a:xfrm>
                <a:off x="2016125" y="-996950"/>
                <a:ext cx="142875" cy="180975"/>
              </a:xfrm>
              <a:custGeom>
                <a:avLst/>
                <a:gdLst>
                  <a:gd name="T0" fmla="*/ 46 w 48"/>
                  <a:gd name="T1" fmla="*/ 0 h 60"/>
                  <a:gd name="T2" fmla="*/ 28 w 48"/>
                  <a:gd name="T3" fmla="*/ 0 h 60"/>
                  <a:gd name="T4" fmla="*/ 30 w 48"/>
                  <a:gd name="T5" fmla="*/ 27 h 60"/>
                  <a:gd name="T6" fmla="*/ 24 w 48"/>
                  <a:gd name="T7" fmla="*/ 33 h 60"/>
                  <a:gd name="T8" fmla="*/ 18 w 48"/>
                  <a:gd name="T9" fmla="*/ 27 h 60"/>
                  <a:gd name="T10" fmla="*/ 20 w 48"/>
                  <a:gd name="T11" fmla="*/ 0 h 60"/>
                  <a:gd name="T12" fmla="*/ 2 w 48"/>
                  <a:gd name="T13" fmla="*/ 0 h 60"/>
                  <a:gd name="T14" fmla="*/ 0 w 48"/>
                  <a:gd name="T15" fmla="*/ 2 h 60"/>
                  <a:gd name="T16" fmla="*/ 14 w 48"/>
                  <a:gd name="T17" fmla="*/ 33 h 60"/>
                  <a:gd name="T18" fmla="*/ 14 w 48"/>
                  <a:gd name="T19" fmla="*/ 58 h 60"/>
                  <a:gd name="T20" fmla="*/ 16 w 48"/>
                  <a:gd name="T21" fmla="*/ 60 h 60"/>
                  <a:gd name="T22" fmla="*/ 32 w 48"/>
                  <a:gd name="T23" fmla="*/ 60 h 60"/>
                  <a:gd name="T24" fmla="*/ 34 w 48"/>
                  <a:gd name="T25" fmla="*/ 58 h 60"/>
                  <a:gd name="T26" fmla="*/ 34 w 48"/>
                  <a:gd name="T27" fmla="*/ 33 h 60"/>
                  <a:gd name="T28" fmla="*/ 48 w 48"/>
                  <a:gd name="T29" fmla="*/ 2 h 60"/>
                  <a:gd name="T30" fmla="*/ 46 w 48"/>
                  <a:gd name="T3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0">
                    <a:moveTo>
                      <a:pt x="46" y="0"/>
                    </a:moveTo>
                    <a:cubicBezTo>
                      <a:pt x="28" y="0"/>
                      <a:pt x="28" y="0"/>
                      <a:pt x="28" y="0"/>
                    </a:cubicBezTo>
                    <a:cubicBezTo>
                      <a:pt x="30" y="27"/>
                      <a:pt x="30" y="27"/>
                      <a:pt x="30" y="27"/>
                    </a:cubicBezTo>
                    <a:cubicBezTo>
                      <a:pt x="24" y="33"/>
                      <a:pt x="24" y="33"/>
                      <a:pt x="24" y="33"/>
                    </a:cubicBezTo>
                    <a:cubicBezTo>
                      <a:pt x="18" y="27"/>
                      <a:pt x="18" y="27"/>
                      <a:pt x="18" y="27"/>
                    </a:cubicBezTo>
                    <a:cubicBezTo>
                      <a:pt x="20" y="0"/>
                      <a:pt x="20" y="0"/>
                      <a:pt x="20" y="0"/>
                    </a:cubicBezTo>
                    <a:cubicBezTo>
                      <a:pt x="2" y="0"/>
                      <a:pt x="2" y="0"/>
                      <a:pt x="2" y="0"/>
                    </a:cubicBezTo>
                    <a:cubicBezTo>
                      <a:pt x="1" y="0"/>
                      <a:pt x="0" y="1"/>
                      <a:pt x="0" y="2"/>
                    </a:cubicBezTo>
                    <a:cubicBezTo>
                      <a:pt x="0" y="16"/>
                      <a:pt x="5" y="27"/>
                      <a:pt x="14" y="33"/>
                    </a:cubicBezTo>
                    <a:cubicBezTo>
                      <a:pt x="14" y="58"/>
                      <a:pt x="14" y="58"/>
                      <a:pt x="14" y="58"/>
                    </a:cubicBezTo>
                    <a:cubicBezTo>
                      <a:pt x="14" y="59"/>
                      <a:pt x="15" y="60"/>
                      <a:pt x="16" y="60"/>
                    </a:cubicBezTo>
                    <a:cubicBezTo>
                      <a:pt x="32" y="60"/>
                      <a:pt x="32" y="60"/>
                      <a:pt x="32" y="60"/>
                    </a:cubicBezTo>
                    <a:cubicBezTo>
                      <a:pt x="33" y="60"/>
                      <a:pt x="34" y="59"/>
                      <a:pt x="34" y="58"/>
                    </a:cubicBezTo>
                    <a:cubicBezTo>
                      <a:pt x="34" y="33"/>
                      <a:pt x="34" y="33"/>
                      <a:pt x="34" y="33"/>
                    </a:cubicBezTo>
                    <a:cubicBezTo>
                      <a:pt x="43" y="27"/>
                      <a:pt x="48" y="16"/>
                      <a:pt x="48" y="2"/>
                    </a:cubicBezTo>
                    <a:cubicBezTo>
                      <a:pt x="48" y="1"/>
                      <a:pt x="47"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4" name="Freeform 29">
                <a:extLst>
                  <a:ext uri="{FF2B5EF4-FFF2-40B4-BE49-F238E27FC236}">
                    <a16:creationId xmlns:a16="http://schemas.microsoft.com/office/drawing/2014/main" id="{F6581182-17D3-4BEB-9BC3-0775529D60D4}"/>
                  </a:ext>
                </a:extLst>
              </p:cNvPr>
              <p:cNvSpPr>
                <a:spLocks/>
              </p:cNvSpPr>
              <p:nvPr/>
            </p:nvSpPr>
            <p:spPr bwMode="auto">
              <a:xfrm>
                <a:off x="2141538" y="-1077913"/>
                <a:ext cx="128588" cy="127000"/>
              </a:xfrm>
              <a:custGeom>
                <a:avLst/>
                <a:gdLst>
                  <a:gd name="T0" fmla="*/ 36 w 43"/>
                  <a:gd name="T1" fmla="*/ 27 h 42"/>
                  <a:gd name="T2" fmla="*/ 30 w 43"/>
                  <a:gd name="T3" fmla="*/ 21 h 42"/>
                  <a:gd name="T4" fmla="*/ 36 w 43"/>
                  <a:gd name="T5" fmla="*/ 15 h 42"/>
                  <a:gd name="T6" fmla="*/ 43 w 43"/>
                  <a:gd name="T7" fmla="*/ 15 h 42"/>
                  <a:gd name="T8" fmla="*/ 28 w 43"/>
                  <a:gd name="T9" fmla="*/ 0 h 42"/>
                  <a:gd name="T10" fmla="*/ 28 w 43"/>
                  <a:gd name="T11" fmla="*/ 7 h 42"/>
                  <a:gd name="T12" fmla="*/ 22 w 43"/>
                  <a:gd name="T13" fmla="*/ 13 h 42"/>
                  <a:gd name="T14" fmla="*/ 16 w 43"/>
                  <a:gd name="T15" fmla="*/ 7 h 42"/>
                  <a:gd name="T16" fmla="*/ 16 w 43"/>
                  <a:gd name="T17" fmla="*/ 0 h 42"/>
                  <a:gd name="T18" fmla="*/ 0 w 43"/>
                  <a:gd name="T19" fmla="*/ 21 h 42"/>
                  <a:gd name="T20" fmla="*/ 0 w 43"/>
                  <a:gd name="T21" fmla="*/ 23 h 42"/>
                  <a:gd name="T22" fmla="*/ 4 w 43"/>
                  <a:gd name="T23" fmla="*/ 23 h 42"/>
                  <a:gd name="T24" fmla="*/ 10 w 43"/>
                  <a:gd name="T25" fmla="*/ 29 h 42"/>
                  <a:gd name="T26" fmla="*/ 9 w 43"/>
                  <a:gd name="T27" fmla="*/ 39 h 42"/>
                  <a:gd name="T28" fmla="*/ 16 w 43"/>
                  <a:gd name="T29" fmla="*/ 42 h 42"/>
                  <a:gd name="T30" fmla="*/ 16 w 43"/>
                  <a:gd name="T31" fmla="*/ 35 h 42"/>
                  <a:gd name="T32" fmla="*/ 22 w 43"/>
                  <a:gd name="T33" fmla="*/ 29 h 42"/>
                  <a:gd name="T34" fmla="*/ 28 w 43"/>
                  <a:gd name="T35" fmla="*/ 35 h 42"/>
                  <a:gd name="T36" fmla="*/ 28 w 43"/>
                  <a:gd name="T37" fmla="*/ 42 h 42"/>
                  <a:gd name="T38" fmla="*/ 43 w 43"/>
                  <a:gd name="T39" fmla="*/ 27 h 42"/>
                  <a:gd name="T40" fmla="*/ 36 w 43"/>
                  <a:gd name="T41"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2">
                    <a:moveTo>
                      <a:pt x="36" y="27"/>
                    </a:moveTo>
                    <a:cubicBezTo>
                      <a:pt x="33" y="27"/>
                      <a:pt x="30" y="24"/>
                      <a:pt x="30" y="21"/>
                    </a:cubicBezTo>
                    <a:cubicBezTo>
                      <a:pt x="30" y="18"/>
                      <a:pt x="33" y="15"/>
                      <a:pt x="36" y="15"/>
                    </a:cubicBezTo>
                    <a:cubicBezTo>
                      <a:pt x="43" y="15"/>
                      <a:pt x="43" y="15"/>
                      <a:pt x="43" y="15"/>
                    </a:cubicBezTo>
                    <a:cubicBezTo>
                      <a:pt x="41" y="8"/>
                      <a:pt x="35" y="2"/>
                      <a:pt x="28" y="0"/>
                    </a:cubicBezTo>
                    <a:cubicBezTo>
                      <a:pt x="28" y="7"/>
                      <a:pt x="28" y="7"/>
                      <a:pt x="28" y="7"/>
                    </a:cubicBezTo>
                    <a:cubicBezTo>
                      <a:pt x="28" y="10"/>
                      <a:pt x="25" y="13"/>
                      <a:pt x="22" y="13"/>
                    </a:cubicBezTo>
                    <a:cubicBezTo>
                      <a:pt x="19" y="13"/>
                      <a:pt x="16" y="10"/>
                      <a:pt x="16" y="7"/>
                    </a:cubicBezTo>
                    <a:cubicBezTo>
                      <a:pt x="16" y="0"/>
                      <a:pt x="16" y="0"/>
                      <a:pt x="16" y="0"/>
                    </a:cubicBezTo>
                    <a:cubicBezTo>
                      <a:pt x="7" y="2"/>
                      <a:pt x="0" y="11"/>
                      <a:pt x="0" y="21"/>
                    </a:cubicBezTo>
                    <a:cubicBezTo>
                      <a:pt x="0" y="22"/>
                      <a:pt x="0" y="22"/>
                      <a:pt x="0" y="23"/>
                    </a:cubicBezTo>
                    <a:cubicBezTo>
                      <a:pt x="4" y="23"/>
                      <a:pt x="4" y="23"/>
                      <a:pt x="4" y="23"/>
                    </a:cubicBezTo>
                    <a:cubicBezTo>
                      <a:pt x="7" y="23"/>
                      <a:pt x="10" y="26"/>
                      <a:pt x="10" y="29"/>
                    </a:cubicBezTo>
                    <a:cubicBezTo>
                      <a:pt x="10" y="32"/>
                      <a:pt x="10" y="36"/>
                      <a:pt x="9" y="39"/>
                    </a:cubicBezTo>
                    <a:cubicBezTo>
                      <a:pt x="11" y="40"/>
                      <a:pt x="14" y="41"/>
                      <a:pt x="16" y="42"/>
                    </a:cubicBezTo>
                    <a:cubicBezTo>
                      <a:pt x="16" y="35"/>
                      <a:pt x="16" y="35"/>
                      <a:pt x="16" y="35"/>
                    </a:cubicBezTo>
                    <a:cubicBezTo>
                      <a:pt x="16" y="32"/>
                      <a:pt x="19" y="29"/>
                      <a:pt x="22" y="29"/>
                    </a:cubicBezTo>
                    <a:cubicBezTo>
                      <a:pt x="25" y="29"/>
                      <a:pt x="28" y="32"/>
                      <a:pt x="28" y="35"/>
                    </a:cubicBezTo>
                    <a:cubicBezTo>
                      <a:pt x="28" y="42"/>
                      <a:pt x="28" y="42"/>
                      <a:pt x="28" y="42"/>
                    </a:cubicBezTo>
                    <a:cubicBezTo>
                      <a:pt x="35" y="40"/>
                      <a:pt x="41" y="34"/>
                      <a:pt x="43" y="27"/>
                    </a:cubicBezTo>
                    <a:lnTo>
                      <a:pt x="36"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5" name="Freeform 30">
                <a:extLst>
                  <a:ext uri="{FF2B5EF4-FFF2-40B4-BE49-F238E27FC236}">
                    <a16:creationId xmlns:a16="http://schemas.microsoft.com/office/drawing/2014/main" id="{F29FD9D0-2FB6-4A6D-844D-D61598B9A6A9}"/>
                  </a:ext>
                </a:extLst>
              </p:cNvPr>
              <p:cNvSpPr>
                <a:spLocks/>
              </p:cNvSpPr>
              <p:nvPr/>
            </p:nvSpPr>
            <p:spPr bwMode="auto">
              <a:xfrm>
                <a:off x="2201863" y="-1104900"/>
                <a:ext cx="11113" cy="53975"/>
              </a:xfrm>
              <a:custGeom>
                <a:avLst/>
                <a:gdLst>
                  <a:gd name="T0" fmla="*/ 2 w 4"/>
                  <a:gd name="T1" fmla="*/ 18 h 18"/>
                  <a:gd name="T2" fmla="*/ 0 w 4"/>
                  <a:gd name="T3" fmla="*/ 16 h 18"/>
                  <a:gd name="T4" fmla="*/ 0 w 4"/>
                  <a:gd name="T5" fmla="*/ 2 h 18"/>
                  <a:gd name="T6" fmla="*/ 2 w 4"/>
                  <a:gd name="T7" fmla="*/ 0 h 18"/>
                  <a:gd name="T8" fmla="*/ 4 w 4"/>
                  <a:gd name="T9" fmla="*/ 2 h 18"/>
                  <a:gd name="T10" fmla="*/ 4 w 4"/>
                  <a:gd name="T11" fmla="*/ 16 h 18"/>
                  <a:gd name="T12" fmla="*/ 2 w 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4" h="18">
                    <a:moveTo>
                      <a:pt x="2" y="18"/>
                    </a:moveTo>
                    <a:cubicBezTo>
                      <a:pt x="1" y="18"/>
                      <a:pt x="0" y="17"/>
                      <a:pt x="0" y="16"/>
                    </a:cubicBezTo>
                    <a:cubicBezTo>
                      <a:pt x="0" y="2"/>
                      <a:pt x="0" y="2"/>
                      <a:pt x="0" y="2"/>
                    </a:cubicBezTo>
                    <a:cubicBezTo>
                      <a:pt x="0" y="1"/>
                      <a:pt x="1" y="0"/>
                      <a:pt x="2" y="0"/>
                    </a:cubicBezTo>
                    <a:cubicBezTo>
                      <a:pt x="3" y="0"/>
                      <a:pt x="4" y="1"/>
                      <a:pt x="4" y="2"/>
                    </a:cubicBezTo>
                    <a:cubicBezTo>
                      <a:pt x="4" y="16"/>
                      <a:pt x="4" y="16"/>
                      <a:pt x="4" y="16"/>
                    </a:cubicBezTo>
                    <a:cubicBezTo>
                      <a:pt x="4" y="17"/>
                      <a:pt x="3"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6" name="Freeform 31">
                <a:extLst>
                  <a:ext uri="{FF2B5EF4-FFF2-40B4-BE49-F238E27FC236}">
                    <a16:creationId xmlns:a16="http://schemas.microsoft.com/office/drawing/2014/main" id="{BD6C3958-B2E1-4B80-A926-EC22EF93F3CE}"/>
                  </a:ext>
                </a:extLst>
              </p:cNvPr>
              <p:cNvSpPr>
                <a:spLocks/>
              </p:cNvSpPr>
              <p:nvPr/>
            </p:nvSpPr>
            <p:spPr bwMode="auto">
              <a:xfrm>
                <a:off x="2201863" y="-977900"/>
                <a:ext cx="11113" cy="53975"/>
              </a:xfrm>
              <a:custGeom>
                <a:avLst/>
                <a:gdLst>
                  <a:gd name="T0" fmla="*/ 2 w 4"/>
                  <a:gd name="T1" fmla="*/ 18 h 18"/>
                  <a:gd name="T2" fmla="*/ 0 w 4"/>
                  <a:gd name="T3" fmla="*/ 16 h 18"/>
                  <a:gd name="T4" fmla="*/ 0 w 4"/>
                  <a:gd name="T5" fmla="*/ 2 h 18"/>
                  <a:gd name="T6" fmla="*/ 2 w 4"/>
                  <a:gd name="T7" fmla="*/ 0 h 18"/>
                  <a:gd name="T8" fmla="*/ 4 w 4"/>
                  <a:gd name="T9" fmla="*/ 2 h 18"/>
                  <a:gd name="T10" fmla="*/ 4 w 4"/>
                  <a:gd name="T11" fmla="*/ 16 h 18"/>
                  <a:gd name="T12" fmla="*/ 2 w 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4" h="18">
                    <a:moveTo>
                      <a:pt x="2" y="18"/>
                    </a:moveTo>
                    <a:cubicBezTo>
                      <a:pt x="1" y="18"/>
                      <a:pt x="0" y="17"/>
                      <a:pt x="0" y="16"/>
                    </a:cubicBezTo>
                    <a:cubicBezTo>
                      <a:pt x="0" y="2"/>
                      <a:pt x="0" y="2"/>
                      <a:pt x="0" y="2"/>
                    </a:cubicBezTo>
                    <a:cubicBezTo>
                      <a:pt x="0" y="1"/>
                      <a:pt x="1" y="0"/>
                      <a:pt x="2" y="0"/>
                    </a:cubicBezTo>
                    <a:cubicBezTo>
                      <a:pt x="3" y="0"/>
                      <a:pt x="4" y="1"/>
                      <a:pt x="4" y="2"/>
                    </a:cubicBezTo>
                    <a:cubicBezTo>
                      <a:pt x="4" y="16"/>
                      <a:pt x="4" y="16"/>
                      <a:pt x="4" y="16"/>
                    </a:cubicBezTo>
                    <a:cubicBezTo>
                      <a:pt x="4" y="17"/>
                      <a:pt x="3"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67" name="Freeform 32">
                <a:extLst>
                  <a:ext uri="{FF2B5EF4-FFF2-40B4-BE49-F238E27FC236}">
                    <a16:creationId xmlns:a16="http://schemas.microsoft.com/office/drawing/2014/main" id="{7B0A034B-BBBE-498E-8007-0A34F72D642B}"/>
                  </a:ext>
                </a:extLst>
              </p:cNvPr>
              <p:cNvSpPr>
                <a:spLocks/>
              </p:cNvSpPr>
              <p:nvPr/>
            </p:nvSpPr>
            <p:spPr bwMode="auto">
              <a:xfrm>
                <a:off x="2243138" y="-1020763"/>
                <a:ext cx="53975" cy="12700"/>
              </a:xfrm>
              <a:custGeom>
                <a:avLst/>
                <a:gdLst>
                  <a:gd name="T0" fmla="*/ 16 w 18"/>
                  <a:gd name="T1" fmla="*/ 4 h 4"/>
                  <a:gd name="T2" fmla="*/ 2 w 18"/>
                  <a:gd name="T3" fmla="*/ 4 h 4"/>
                  <a:gd name="T4" fmla="*/ 0 w 18"/>
                  <a:gd name="T5" fmla="*/ 2 h 4"/>
                  <a:gd name="T6" fmla="*/ 2 w 18"/>
                  <a:gd name="T7" fmla="*/ 0 h 4"/>
                  <a:gd name="T8" fmla="*/ 16 w 18"/>
                  <a:gd name="T9" fmla="*/ 0 h 4"/>
                  <a:gd name="T10" fmla="*/ 18 w 18"/>
                  <a:gd name="T11" fmla="*/ 2 h 4"/>
                  <a:gd name="T12" fmla="*/ 16 w 1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6" y="4"/>
                    </a:moveTo>
                    <a:cubicBezTo>
                      <a:pt x="2" y="4"/>
                      <a:pt x="2" y="4"/>
                      <a:pt x="2" y="4"/>
                    </a:cubicBezTo>
                    <a:cubicBezTo>
                      <a:pt x="1" y="4"/>
                      <a:pt x="0" y="3"/>
                      <a:pt x="0" y="2"/>
                    </a:cubicBezTo>
                    <a:cubicBezTo>
                      <a:pt x="0" y="1"/>
                      <a:pt x="1" y="0"/>
                      <a:pt x="2" y="0"/>
                    </a:cubicBezTo>
                    <a:cubicBezTo>
                      <a:pt x="16" y="0"/>
                      <a:pt x="16" y="0"/>
                      <a:pt x="16" y="0"/>
                    </a:cubicBezTo>
                    <a:cubicBezTo>
                      <a:pt x="17" y="0"/>
                      <a:pt x="18" y="1"/>
                      <a:pt x="18" y="2"/>
                    </a:cubicBezTo>
                    <a:cubicBezTo>
                      <a:pt x="18" y="3"/>
                      <a:pt x="17" y="4"/>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cxnSp>
          <p:nvCxnSpPr>
            <p:cNvPr id="756" name="Straight Connector 755">
              <a:extLst>
                <a:ext uri="{FF2B5EF4-FFF2-40B4-BE49-F238E27FC236}">
                  <a16:creationId xmlns:a16="http://schemas.microsoft.com/office/drawing/2014/main" id="{6CA3B4A9-DD2E-4EA2-B632-D0BE7FC651EE}"/>
                </a:ext>
              </a:extLst>
            </p:cNvPr>
            <p:cNvCxnSpPr>
              <a:stCxn id="814" idx="0"/>
              <a:endCxn id="743" idx="4"/>
            </p:cNvCxnSpPr>
            <p:nvPr/>
          </p:nvCxnSpPr>
          <p:spPr>
            <a:xfrm>
              <a:off x="7373580" y="5639730"/>
              <a:ext cx="296087" cy="151405"/>
            </a:xfrm>
            <a:prstGeom prst="line">
              <a:avLst/>
            </a:prstGeom>
            <a:noFill/>
            <a:ln w="6350" cap="flat" cmpd="sng" algn="ctr">
              <a:solidFill>
                <a:sysClr val="windowText" lastClr="000000">
                  <a:lumMod val="75000"/>
                  <a:lumOff val="25000"/>
                </a:sysClr>
              </a:solidFill>
              <a:prstDash val="dash"/>
              <a:miter lim="800000"/>
            </a:ln>
            <a:effectLst/>
          </p:spPr>
        </p:cxnSp>
        <p:cxnSp>
          <p:nvCxnSpPr>
            <p:cNvPr id="757" name="Straight Connector 756">
              <a:extLst>
                <a:ext uri="{FF2B5EF4-FFF2-40B4-BE49-F238E27FC236}">
                  <a16:creationId xmlns:a16="http://schemas.microsoft.com/office/drawing/2014/main" id="{B6108009-7C08-4935-B004-6C611C502770}"/>
                </a:ext>
              </a:extLst>
            </p:cNvPr>
            <p:cNvCxnSpPr>
              <a:stCxn id="815" idx="0"/>
              <a:endCxn id="741" idx="4"/>
            </p:cNvCxnSpPr>
            <p:nvPr/>
          </p:nvCxnSpPr>
          <p:spPr>
            <a:xfrm flipV="1">
              <a:off x="8651159" y="3429001"/>
              <a:ext cx="306709" cy="1"/>
            </a:xfrm>
            <a:prstGeom prst="line">
              <a:avLst/>
            </a:prstGeom>
            <a:noFill/>
            <a:ln w="6350" cap="flat" cmpd="sng" algn="ctr">
              <a:solidFill>
                <a:sysClr val="windowText" lastClr="000000">
                  <a:lumMod val="75000"/>
                  <a:lumOff val="25000"/>
                </a:sysClr>
              </a:solidFill>
              <a:prstDash val="dash"/>
              <a:miter lim="800000"/>
            </a:ln>
            <a:effectLst/>
          </p:spPr>
        </p:cxnSp>
        <p:cxnSp>
          <p:nvCxnSpPr>
            <p:cNvPr id="758" name="Straight Connector 757">
              <a:extLst>
                <a:ext uri="{FF2B5EF4-FFF2-40B4-BE49-F238E27FC236}">
                  <a16:creationId xmlns:a16="http://schemas.microsoft.com/office/drawing/2014/main" id="{EF315F3E-29D1-4248-A49F-48650254E95A}"/>
                </a:ext>
              </a:extLst>
            </p:cNvPr>
            <p:cNvCxnSpPr>
              <a:stCxn id="816" idx="0"/>
              <a:endCxn id="739" idx="4"/>
            </p:cNvCxnSpPr>
            <p:nvPr/>
          </p:nvCxnSpPr>
          <p:spPr>
            <a:xfrm flipV="1">
              <a:off x="7373580" y="1139372"/>
              <a:ext cx="296087" cy="77384"/>
            </a:xfrm>
            <a:prstGeom prst="line">
              <a:avLst/>
            </a:prstGeom>
            <a:noFill/>
            <a:ln w="6350" cap="flat" cmpd="sng" algn="ctr">
              <a:solidFill>
                <a:sysClr val="windowText" lastClr="000000">
                  <a:lumMod val="75000"/>
                  <a:lumOff val="25000"/>
                </a:sysClr>
              </a:solidFill>
              <a:prstDash val="dash"/>
              <a:miter lim="800000"/>
            </a:ln>
            <a:effectLst/>
          </p:spPr>
        </p:cxnSp>
        <p:cxnSp>
          <p:nvCxnSpPr>
            <p:cNvPr id="759" name="Straight Connector 758">
              <a:extLst>
                <a:ext uri="{FF2B5EF4-FFF2-40B4-BE49-F238E27FC236}">
                  <a16:creationId xmlns:a16="http://schemas.microsoft.com/office/drawing/2014/main" id="{C02518EB-F766-46AE-85CC-E1A6F003C10C}"/>
                </a:ext>
              </a:extLst>
            </p:cNvPr>
            <p:cNvCxnSpPr>
              <a:stCxn id="745" idx="4"/>
            </p:cNvCxnSpPr>
            <p:nvPr/>
          </p:nvCxnSpPr>
          <p:spPr>
            <a:xfrm>
              <a:off x="4514309" y="1139372"/>
              <a:ext cx="296525" cy="71659"/>
            </a:xfrm>
            <a:prstGeom prst="line">
              <a:avLst/>
            </a:prstGeom>
            <a:noFill/>
            <a:ln w="6350" cap="flat" cmpd="sng" algn="ctr">
              <a:solidFill>
                <a:sysClr val="windowText" lastClr="000000">
                  <a:lumMod val="75000"/>
                  <a:lumOff val="25000"/>
                </a:sysClr>
              </a:solidFill>
              <a:prstDash val="dash"/>
              <a:miter lim="800000"/>
            </a:ln>
            <a:effectLst/>
          </p:spPr>
        </p:cxnSp>
        <p:cxnSp>
          <p:nvCxnSpPr>
            <p:cNvPr id="760" name="Straight Connector 759">
              <a:extLst>
                <a:ext uri="{FF2B5EF4-FFF2-40B4-BE49-F238E27FC236}">
                  <a16:creationId xmlns:a16="http://schemas.microsoft.com/office/drawing/2014/main" id="{A0C8F67C-A8AA-434C-B477-D8870F745F47}"/>
                </a:ext>
              </a:extLst>
            </p:cNvPr>
            <p:cNvCxnSpPr>
              <a:stCxn id="747" idx="4"/>
              <a:endCxn id="812" idx="0"/>
            </p:cNvCxnSpPr>
            <p:nvPr/>
          </p:nvCxnSpPr>
          <p:spPr>
            <a:xfrm>
              <a:off x="3226108" y="3429001"/>
              <a:ext cx="314733" cy="1"/>
            </a:xfrm>
            <a:prstGeom prst="line">
              <a:avLst/>
            </a:prstGeom>
            <a:noFill/>
            <a:ln w="6350" cap="flat" cmpd="sng" algn="ctr">
              <a:solidFill>
                <a:sysClr val="windowText" lastClr="000000">
                  <a:lumMod val="75000"/>
                  <a:lumOff val="25000"/>
                </a:sysClr>
              </a:solidFill>
              <a:prstDash val="dash"/>
              <a:miter lim="800000"/>
            </a:ln>
            <a:effectLst/>
          </p:spPr>
        </p:cxnSp>
        <p:cxnSp>
          <p:nvCxnSpPr>
            <p:cNvPr id="761" name="Straight Connector 760">
              <a:extLst>
                <a:ext uri="{FF2B5EF4-FFF2-40B4-BE49-F238E27FC236}">
                  <a16:creationId xmlns:a16="http://schemas.microsoft.com/office/drawing/2014/main" id="{C72C012C-651B-4679-B7B3-AD11136EE211}"/>
                </a:ext>
              </a:extLst>
            </p:cNvPr>
            <p:cNvCxnSpPr>
              <a:stCxn id="749" idx="4"/>
            </p:cNvCxnSpPr>
            <p:nvPr/>
          </p:nvCxnSpPr>
          <p:spPr>
            <a:xfrm flipV="1">
              <a:off x="4514309" y="5599736"/>
              <a:ext cx="302595" cy="191399"/>
            </a:xfrm>
            <a:prstGeom prst="line">
              <a:avLst/>
            </a:prstGeom>
            <a:noFill/>
            <a:ln w="6350" cap="flat" cmpd="sng" algn="ctr">
              <a:solidFill>
                <a:sysClr val="windowText" lastClr="000000">
                  <a:lumMod val="75000"/>
                  <a:lumOff val="25000"/>
                </a:sysClr>
              </a:solidFill>
              <a:prstDash val="dash"/>
              <a:miter lim="800000"/>
            </a:ln>
            <a:effectLst/>
          </p:spPr>
        </p:cxnSp>
      </p:grpSp>
      <p:sp>
        <p:nvSpPr>
          <p:cNvPr id="825" name="TextBox 824">
            <a:extLst>
              <a:ext uri="{FF2B5EF4-FFF2-40B4-BE49-F238E27FC236}">
                <a16:creationId xmlns:a16="http://schemas.microsoft.com/office/drawing/2014/main" id="{1F3980E6-696B-4B84-A5F0-AE0734F857E5}"/>
              </a:ext>
            </a:extLst>
          </p:cNvPr>
          <p:cNvSpPr txBox="1"/>
          <p:nvPr/>
        </p:nvSpPr>
        <p:spPr>
          <a:xfrm>
            <a:off x="5061098" y="3052940"/>
            <a:ext cx="2062715" cy="738664"/>
          </a:xfrm>
          <a:prstGeom prst="rect">
            <a:avLst/>
          </a:prstGeom>
          <a:noFill/>
        </p:spPr>
        <p:txBody>
          <a:bodyPr wrap="square" lIns="0" tIns="0" rIns="0" bIns="0" rtlCol="0" anchor="ctr" anchorCtr="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ysClr val="windowText" lastClr="000000"/>
                </a:solidFill>
                <a:effectLst/>
                <a:uLnTx/>
                <a:uFillTx/>
              </a:rPr>
              <a:t>Quality Management</a:t>
            </a:r>
          </a:p>
        </p:txBody>
      </p:sp>
    </p:spTree>
    <p:extLst>
      <p:ext uri="{BB962C8B-B14F-4D97-AF65-F5344CB8AC3E}">
        <p14:creationId xmlns:p14="http://schemas.microsoft.com/office/powerpoint/2010/main" val="329210664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Clause 8 - Example</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1026" name="Picture 2"/>
          <p:cNvPicPr>
            <a:picLocks noChangeAspect="1" noChangeArrowheads="1"/>
          </p:cNvPicPr>
          <p:nvPr/>
        </p:nvPicPr>
        <p:blipFill>
          <a:blip r:embed="rId4"/>
          <a:srcRect/>
          <a:stretch>
            <a:fillRect/>
          </a:stretch>
        </p:blipFill>
        <p:spPr bwMode="auto">
          <a:xfrm>
            <a:off x="1979733" y="857058"/>
            <a:ext cx="8232535" cy="5815586"/>
          </a:xfrm>
          <a:prstGeom prst="rect">
            <a:avLst/>
          </a:prstGeom>
          <a:noFill/>
          <a:ln w="9525">
            <a:noFill/>
            <a:miter lim="800000"/>
            <a:headEnd/>
            <a:tailEnd/>
          </a:ln>
          <a:effectLst/>
        </p:spPr>
      </p:pic>
    </p:spTree>
    <p:extLst>
      <p:ext uri="{BB962C8B-B14F-4D97-AF65-F5344CB8AC3E}">
        <p14:creationId xmlns:p14="http://schemas.microsoft.com/office/powerpoint/2010/main" val="329210664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41687"/>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9- Premises, Warehousing &amp; Storage</a:t>
            </a:r>
            <a:endParaRPr lang="en-ID" sz="3200" b="1" dirty="0">
              <a:solidFill>
                <a:srgbClr val="7030A0"/>
              </a:solidFill>
              <a:latin typeface="+mj-lt"/>
              <a:cs typeface="Segoe UI" panose="020B0502040204020203" pitchFamily="34" charset="0"/>
            </a:endParaRPr>
          </a:p>
        </p:txBody>
      </p:sp>
      <p:pic>
        <p:nvPicPr>
          <p:cNvPr id="2050" name="Picture 2"/>
          <p:cNvPicPr>
            <a:picLocks noChangeAspect="1" noChangeArrowheads="1"/>
          </p:cNvPicPr>
          <p:nvPr/>
        </p:nvPicPr>
        <p:blipFill>
          <a:blip r:embed="rId4" cstate="print"/>
          <a:srcRect/>
          <a:stretch>
            <a:fillRect/>
          </a:stretch>
        </p:blipFill>
        <p:spPr bwMode="auto">
          <a:xfrm>
            <a:off x="718619" y="1397805"/>
            <a:ext cx="2066261" cy="2755015"/>
          </a:xfrm>
          <a:prstGeom prst="rect">
            <a:avLst/>
          </a:prstGeom>
          <a:noFill/>
          <a:ln w="19050">
            <a:solidFill>
              <a:schemeClr val="tx1"/>
            </a:solidFill>
            <a:prstDash val="sysDash"/>
            <a:miter lim="800000"/>
            <a:headEnd/>
            <a:tailEnd/>
          </a:ln>
          <a:effectLst/>
        </p:spPr>
      </p:pic>
      <p:pic>
        <p:nvPicPr>
          <p:cNvPr id="2051" name="Picture 3"/>
          <p:cNvPicPr>
            <a:picLocks noChangeAspect="1" noChangeArrowheads="1"/>
          </p:cNvPicPr>
          <p:nvPr/>
        </p:nvPicPr>
        <p:blipFill>
          <a:blip r:embed="rId5" cstate="print"/>
          <a:srcRect/>
          <a:stretch>
            <a:fillRect/>
          </a:stretch>
        </p:blipFill>
        <p:spPr bwMode="auto">
          <a:xfrm>
            <a:off x="3431242" y="1397805"/>
            <a:ext cx="2218100" cy="2803003"/>
          </a:xfrm>
          <a:prstGeom prst="rect">
            <a:avLst/>
          </a:prstGeom>
          <a:noFill/>
          <a:ln w="12700">
            <a:solidFill>
              <a:schemeClr val="tx1"/>
            </a:solidFill>
            <a:prstDash val="dash"/>
            <a:miter lim="800000"/>
            <a:headEnd/>
            <a:tailEnd/>
          </a:ln>
          <a:effectLst/>
        </p:spPr>
      </p:pic>
      <p:pic>
        <p:nvPicPr>
          <p:cNvPr id="2053" name="Picture 5"/>
          <p:cNvPicPr>
            <a:picLocks noChangeAspect="1" noChangeArrowheads="1"/>
          </p:cNvPicPr>
          <p:nvPr/>
        </p:nvPicPr>
        <p:blipFill>
          <a:blip r:embed="rId6" cstate="print"/>
          <a:srcRect/>
          <a:stretch>
            <a:fillRect/>
          </a:stretch>
        </p:blipFill>
        <p:spPr bwMode="auto">
          <a:xfrm>
            <a:off x="9287534" y="1397805"/>
            <a:ext cx="2049412" cy="2793949"/>
          </a:xfrm>
          <a:prstGeom prst="rect">
            <a:avLst/>
          </a:prstGeom>
          <a:noFill/>
          <a:ln w="12700">
            <a:solidFill>
              <a:schemeClr val="tx1"/>
            </a:solidFill>
            <a:prstDash val="dash"/>
            <a:miter lim="800000"/>
            <a:headEnd/>
            <a:tailEnd/>
          </a:ln>
          <a:effectLst/>
        </p:spPr>
      </p:pic>
      <p:cxnSp>
        <p:nvCxnSpPr>
          <p:cNvPr id="190" name="Straight Connector 189"/>
          <p:cNvCxnSpPr/>
          <p:nvPr/>
        </p:nvCxnSpPr>
        <p:spPr>
          <a:xfrm rot="16200000" flipV="1">
            <a:off x="629214" y="3933729"/>
            <a:ext cx="4988468" cy="18102"/>
          </a:xfrm>
          <a:prstGeom prst="line">
            <a:avLst/>
          </a:prstGeom>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flipV="1">
            <a:off x="3452366" y="3950327"/>
            <a:ext cx="4988468" cy="18102"/>
          </a:xfrm>
          <a:prstGeom prst="line">
            <a:avLst/>
          </a:prstGeom>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rot="16200000" flipV="1">
            <a:off x="6393240" y="3867336"/>
            <a:ext cx="4988468" cy="18102"/>
          </a:xfrm>
          <a:prstGeom prst="line">
            <a:avLst/>
          </a:prstGeom>
        </p:spPr>
        <p:style>
          <a:lnRef idx="1">
            <a:schemeClr val="accent1"/>
          </a:lnRef>
          <a:fillRef idx="0">
            <a:schemeClr val="accent1"/>
          </a:fillRef>
          <a:effectRef idx="0">
            <a:schemeClr val="accent1"/>
          </a:effectRef>
          <a:fontRef idx="minor">
            <a:schemeClr val="tx1"/>
          </a:fontRef>
        </p:style>
      </p:cxnSp>
      <p:sp>
        <p:nvSpPr>
          <p:cNvPr id="195" name="Rectangle 194">
            <a:extLst>
              <a:ext uri="{FF2B5EF4-FFF2-40B4-BE49-F238E27FC236}">
                <a16:creationId xmlns:a16="http://schemas.microsoft.com/office/drawing/2014/main" id="{DA1DBAE0-4AD5-4895-91D7-3B291A210B50}"/>
              </a:ext>
            </a:extLst>
          </p:cNvPr>
          <p:cNvSpPr/>
          <p:nvPr/>
        </p:nvSpPr>
        <p:spPr>
          <a:xfrm>
            <a:off x="648711" y="4210752"/>
            <a:ext cx="2429470" cy="2595006"/>
          </a:xfrm>
          <a:prstGeom prst="rect">
            <a:avLst/>
          </a:prstGeom>
        </p:spPr>
        <p:txBody>
          <a:bodyPr wrap="square" lIns="0" tIns="0" rIns="0" bIns="0" anchor="t" anchorCtr="0">
            <a:spAutoFit/>
          </a:bodyPr>
          <a:lstStyle/>
          <a:p>
            <a:pPr lvl="0">
              <a:lnSpc>
                <a:spcPct val="110000"/>
              </a:lnSpc>
              <a:buFont typeface="Arial" pitchFamily="34" charset="0"/>
              <a:buChar char="•"/>
            </a:pPr>
            <a:r>
              <a:rPr lang="en-US" sz="1400" dirty="0">
                <a:cs typeface="Segoe UI" panose="020B0502040204020203" pitchFamily="34" charset="0"/>
              </a:rPr>
              <a:t> Dedicated storage area</a:t>
            </a:r>
          </a:p>
          <a:p>
            <a:pPr lvl="0">
              <a:lnSpc>
                <a:spcPct val="110000"/>
              </a:lnSpc>
            </a:pPr>
            <a:r>
              <a:rPr lang="en-US" sz="1400" dirty="0">
                <a:cs typeface="Segoe UI" panose="020B0502040204020203" pitchFamily="34" charset="0"/>
              </a:rPr>
              <a:t>(Quarantine , narcotics, disposal-expiry, near expiry, damaged) including pallets/equipment's</a:t>
            </a:r>
          </a:p>
          <a:p>
            <a:pPr lvl="0">
              <a:lnSpc>
                <a:spcPct val="110000"/>
              </a:lnSpc>
              <a:buFont typeface="Arial" pitchFamily="34" charset="0"/>
              <a:buChar char="•"/>
            </a:pPr>
            <a:r>
              <a:rPr lang="en-US" sz="1400" dirty="0">
                <a:cs typeface="Segoe UI" panose="020B0502040204020203" pitchFamily="34" charset="0"/>
              </a:rPr>
              <a:t> Goods storage practice followed</a:t>
            </a:r>
          </a:p>
          <a:p>
            <a:pPr lvl="0">
              <a:lnSpc>
                <a:spcPct val="110000"/>
              </a:lnSpc>
              <a:buFont typeface="Arial" pitchFamily="34" charset="0"/>
              <a:buChar char="•"/>
            </a:pPr>
            <a:r>
              <a:rPr lang="en-US" sz="1400" dirty="0">
                <a:cs typeface="Segoe UI" panose="020B0502040204020203" pitchFamily="34" charset="0"/>
              </a:rPr>
              <a:t> FEFO applied on OB</a:t>
            </a:r>
          </a:p>
          <a:p>
            <a:pPr lvl="0">
              <a:lnSpc>
                <a:spcPct val="110000"/>
              </a:lnSpc>
              <a:buFont typeface="Arial" pitchFamily="34" charset="0"/>
              <a:buChar char="•"/>
            </a:pPr>
            <a:r>
              <a:rPr lang="en-US" sz="1400" dirty="0">
                <a:cs typeface="Segoe UI" panose="020B0502040204020203" pitchFamily="34" charset="0"/>
              </a:rPr>
              <a:t> Maximum height and weight capacity signage</a:t>
            </a:r>
          </a:p>
          <a:p>
            <a:pPr lvl="0">
              <a:lnSpc>
                <a:spcPct val="110000"/>
              </a:lnSpc>
              <a:buFont typeface="Arial" pitchFamily="34" charset="0"/>
              <a:buChar char="•"/>
            </a:pPr>
            <a:r>
              <a:rPr lang="en-US" sz="1400" dirty="0">
                <a:cs typeface="Segoe UI" panose="020B0502040204020203" pitchFamily="34" charset="0"/>
              </a:rPr>
              <a:t> Labels and Floor markings</a:t>
            </a:r>
          </a:p>
          <a:p>
            <a:pPr lvl="0">
              <a:lnSpc>
                <a:spcPct val="110000"/>
              </a:lnSpc>
              <a:buFont typeface="Arial" pitchFamily="34" charset="0"/>
              <a:buChar char="•"/>
            </a:pPr>
            <a:r>
              <a:rPr lang="en-US" sz="1400" dirty="0">
                <a:cs typeface="Segoe UI" panose="020B0502040204020203" pitchFamily="34" charset="0"/>
              </a:rPr>
              <a:t> Cleaning and sanitization plan</a:t>
            </a:r>
          </a:p>
          <a:p>
            <a:pPr lvl="0">
              <a:lnSpc>
                <a:spcPct val="110000"/>
              </a:lnSpc>
              <a:buFont typeface="Arial" pitchFamily="34" charset="0"/>
              <a:buChar char="•"/>
            </a:pPr>
            <a:r>
              <a:rPr lang="en-US" sz="1400" dirty="0">
                <a:cs typeface="Segoe UI" panose="020B0502040204020203" pitchFamily="34" charset="0"/>
              </a:rPr>
              <a:t> Disposal procedure followed</a:t>
            </a:r>
            <a:endParaRPr lang="en-ID" sz="1400" dirty="0">
              <a:cs typeface="Segoe UI" panose="020B0502040204020203" pitchFamily="34" charset="0"/>
            </a:endParaRPr>
          </a:p>
        </p:txBody>
      </p:sp>
      <p:sp>
        <p:nvSpPr>
          <p:cNvPr id="196" name="Rectangle 195">
            <a:extLst>
              <a:ext uri="{FF2B5EF4-FFF2-40B4-BE49-F238E27FC236}">
                <a16:creationId xmlns:a16="http://schemas.microsoft.com/office/drawing/2014/main" id="{DA1DBAE0-4AD5-4895-91D7-3B291A210B50}"/>
              </a:ext>
            </a:extLst>
          </p:cNvPr>
          <p:cNvSpPr/>
          <p:nvPr/>
        </p:nvSpPr>
        <p:spPr>
          <a:xfrm>
            <a:off x="3227431" y="4313492"/>
            <a:ext cx="2720693" cy="1895904"/>
          </a:xfrm>
          <a:prstGeom prst="rect">
            <a:avLst/>
          </a:prstGeom>
        </p:spPr>
        <p:txBody>
          <a:bodyPr wrap="square" lIns="0" tIns="0" rIns="0" bIns="0" anchor="t" anchorCtr="0">
            <a:spAutoFit/>
          </a:bodyPr>
          <a:lstStyle/>
          <a:p>
            <a:pPr lvl="0">
              <a:lnSpc>
                <a:spcPct val="110000"/>
              </a:lnSpc>
              <a:buFont typeface="Arial" pitchFamily="34" charset="0"/>
              <a:buChar char="•"/>
            </a:pPr>
            <a:r>
              <a:rPr lang="en-US" sz="1400" dirty="0">
                <a:cs typeface="Segoe UI" panose="020B0502040204020203" pitchFamily="34" charset="0"/>
              </a:rPr>
              <a:t> Pest control contract</a:t>
            </a:r>
          </a:p>
          <a:p>
            <a:pPr lvl="0">
              <a:lnSpc>
                <a:spcPct val="110000"/>
              </a:lnSpc>
              <a:buFont typeface="Arial" pitchFamily="34" charset="0"/>
              <a:buChar char="•"/>
            </a:pPr>
            <a:r>
              <a:rPr lang="en-US" sz="1400" dirty="0">
                <a:cs typeface="Segoe UI" panose="020B0502040204020203" pitchFamily="34" charset="0"/>
              </a:rPr>
              <a:t> MSD for pesticides</a:t>
            </a:r>
          </a:p>
          <a:p>
            <a:pPr lvl="0">
              <a:lnSpc>
                <a:spcPct val="110000"/>
              </a:lnSpc>
              <a:buFont typeface="Arial" pitchFamily="34" charset="0"/>
              <a:buChar char="•"/>
            </a:pPr>
            <a:r>
              <a:rPr lang="en-US" sz="1400" dirty="0">
                <a:cs typeface="Segoe UI" panose="020B0502040204020203" pitchFamily="34" charset="0"/>
              </a:rPr>
              <a:t> Risk of contamination identified in risk document (Dust, pesticides)</a:t>
            </a:r>
          </a:p>
          <a:p>
            <a:pPr lvl="0">
              <a:lnSpc>
                <a:spcPct val="110000"/>
              </a:lnSpc>
              <a:buFont typeface="Arial" pitchFamily="34" charset="0"/>
              <a:buChar char="•"/>
            </a:pPr>
            <a:r>
              <a:rPr lang="en-US" sz="1400" dirty="0">
                <a:cs typeface="Segoe UI" panose="020B0502040204020203" pitchFamily="34" charset="0"/>
              </a:rPr>
              <a:t> Pesticides used externally only</a:t>
            </a:r>
          </a:p>
          <a:p>
            <a:pPr lvl="0">
              <a:lnSpc>
                <a:spcPct val="110000"/>
              </a:lnSpc>
              <a:buFont typeface="Arial" pitchFamily="34" charset="0"/>
              <a:buChar char="•"/>
            </a:pPr>
            <a:r>
              <a:rPr lang="en-US" sz="1400" dirty="0">
                <a:cs typeface="Segoe UI" panose="020B0502040204020203" pitchFamily="34" charset="0"/>
              </a:rPr>
              <a:t> No food and beverages in storage area</a:t>
            </a:r>
          </a:p>
          <a:p>
            <a:pPr lvl="0">
              <a:lnSpc>
                <a:spcPct val="110000"/>
              </a:lnSpc>
              <a:buFont typeface="Arial" pitchFamily="34" charset="0"/>
              <a:buChar char="•"/>
            </a:pPr>
            <a:r>
              <a:rPr lang="en-US" sz="1400" dirty="0">
                <a:cs typeface="Segoe UI" panose="020B0502040204020203" pitchFamily="34" charset="0"/>
              </a:rPr>
              <a:t> Communicated</a:t>
            </a:r>
          </a:p>
        </p:txBody>
      </p:sp>
      <p:sp>
        <p:nvSpPr>
          <p:cNvPr id="197" name="Rectangle 196">
            <a:extLst>
              <a:ext uri="{FF2B5EF4-FFF2-40B4-BE49-F238E27FC236}">
                <a16:creationId xmlns:a16="http://schemas.microsoft.com/office/drawing/2014/main" id="{DA1DBAE0-4AD5-4895-91D7-3B291A210B50}"/>
              </a:ext>
            </a:extLst>
          </p:cNvPr>
          <p:cNvSpPr/>
          <p:nvPr/>
        </p:nvSpPr>
        <p:spPr>
          <a:xfrm>
            <a:off x="6068588" y="4313492"/>
            <a:ext cx="2821913" cy="1184940"/>
          </a:xfrm>
          <a:prstGeom prst="rect">
            <a:avLst/>
          </a:prstGeom>
        </p:spPr>
        <p:txBody>
          <a:bodyPr wrap="square" lIns="0" tIns="0" rIns="0" bIns="0" anchor="t" anchorCtr="0">
            <a:spAutoFit/>
          </a:bodyPr>
          <a:lstStyle/>
          <a:p>
            <a:pPr lvl="0">
              <a:lnSpc>
                <a:spcPct val="110000"/>
              </a:lnSpc>
              <a:buFont typeface="Arial" pitchFamily="34" charset="0"/>
              <a:buChar char="•"/>
            </a:pPr>
            <a:r>
              <a:rPr lang="en-US" sz="1400" dirty="0">
                <a:cs typeface="Segoe UI" panose="020B0502040204020203" pitchFamily="34" charset="0"/>
              </a:rPr>
              <a:t>  Dedicated docking area</a:t>
            </a:r>
          </a:p>
          <a:p>
            <a:pPr lvl="0">
              <a:lnSpc>
                <a:spcPct val="110000"/>
              </a:lnSpc>
              <a:buFont typeface="Arial" pitchFamily="34" charset="0"/>
              <a:buChar char="•"/>
            </a:pPr>
            <a:r>
              <a:rPr lang="en-US" sz="1400" dirty="0">
                <a:cs typeface="Segoe UI" panose="020B0502040204020203" pitchFamily="34" charset="0"/>
              </a:rPr>
              <a:t> Environmental barrier installed</a:t>
            </a:r>
          </a:p>
          <a:p>
            <a:pPr lvl="0">
              <a:lnSpc>
                <a:spcPct val="110000"/>
              </a:lnSpc>
              <a:buFont typeface="Arial" pitchFamily="34" charset="0"/>
              <a:buChar char="•"/>
            </a:pPr>
            <a:r>
              <a:rPr lang="en-US" sz="1400" dirty="0">
                <a:cs typeface="Segoe UI" panose="020B0502040204020203" pitchFamily="34" charset="0"/>
              </a:rPr>
              <a:t> Air curtains used</a:t>
            </a:r>
          </a:p>
          <a:p>
            <a:pPr lvl="0">
              <a:lnSpc>
                <a:spcPct val="110000"/>
              </a:lnSpc>
              <a:buFont typeface="Arial" pitchFamily="34" charset="0"/>
              <a:buChar char="•"/>
            </a:pPr>
            <a:r>
              <a:rPr lang="en-US" sz="1400" dirty="0">
                <a:cs typeface="Segoe UI" panose="020B0502040204020203" pitchFamily="34" charset="0"/>
              </a:rPr>
              <a:t> FILO applied on warehousing storage</a:t>
            </a:r>
          </a:p>
          <a:p>
            <a:pPr lvl="0">
              <a:lnSpc>
                <a:spcPct val="110000"/>
              </a:lnSpc>
            </a:pPr>
            <a:endParaRPr lang="en-US" sz="1400" dirty="0">
              <a:cs typeface="Segoe UI" panose="020B0502040204020203" pitchFamily="34" charset="0"/>
            </a:endParaRPr>
          </a:p>
        </p:txBody>
      </p:sp>
      <p:pic>
        <p:nvPicPr>
          <p:cNvPr id="2054" name="Picture 6"/>
          <p:cNvPicPr>
            <a:picLocks noChangeAspect="1" noChangeArrowheads="1"/>
          </p:cNvPicPr>
          <p:nvPr/>
        </p:nvPicPr>
        <p:blipFill>
          <a:blip r:embed="rId7" cstate="print"/>
          <a:srcRect/>
          <a:stretch>
            <a:fillRect/>
          </a:stretch>
        </p:blipFill>
        <p:spPr bwMode="auto">
          <a:xfrm>
            <a:off x="6388721" y="1397805"/>
            <a:ext cx="2093615" cy="2791486"/>
          </a:xfrm>
          <a:prstGeom prst="rect">
            <a:avLst/>
          </a:prstGeom>
          <a:noFill/>
          <a:ln w="12700">
            <a:solidFill>
              <a:schemeClr val="tx1"/>
            </a:solidFill>
            <a:prstDash val="dash"/>
            <a:miter lim="800000"/>
            <a:headEnd/>
            <a:tailEnd/>
          </a:ln>
          <a:effectLst/>
        </p:spPr>
      </p:pic>
      <p:sp>
        <p:nvSpPr>
          <p:cNvPr id="199" name="Rectangle 198">
            <a:extLst>
              <a:ext uri="{FF2B5EF4-FFF2-40B4-BE49-F238E27FC236}">
                <a16:creationId xmlns:a16="http://schemas.microsoft.com/office/drawing/2014/main" id="{DA1DBAE0-4AD5-4895-91D7-3B291A210B50}"/>
              </a:ext>
            </a:extLst>
          </p:cNvPr>
          <p:cNvSpPr/>
          <p:nvPr/>
        </p:nvSpPr>
        <p:spPr>
          <a:xfrm>
            <a:off x="8991206" y="4311991"/>
            <a:ext cx="2821913" cy="1421928"/>
          </a:xfrm>
          <a:prstGeom prst="rect">
            <a:avLst/>
          </a:prstGeom>
        </p:spPr>
        <p:txBody>
          <a:bodyPr wrap="square" lIns="0" tIns="0" rIns="0" bIns="0" anchor="t" anchorCtr="0">
            <a:spAutoFit/>
          </a:bodyPr>
          <a:lstStyle/>
          <a:p>
            <a:pPr lvl="0">
              <a:lnSpc>
                <a:spcPct val="110000"/>
              </a:lnSpc>
              <a:buFont typeface="Arial" pitchFamily="34" charset="0"/>
              <a:buChar char="•"/>
            </a:pPr>
            <a:r>
              <a:rPr lang="en-US" sz="1400" dirty="0">
                <a:cs typeface="Segoe UI" panose="020B0502040204020203" pitchFamily="34" charset="0"/>
              </a:rPr>
              <a:t>  Dedicated DG storage area</a:t>
            </a:r>
          </a:p>
          <a:p>
            <a:pPr lvl="0">
              <a:lnSpc>
                <a:spcPct val="110000"/>
              </a:lnSpc>
              <a:buFont typeface="Arial" pitchFamily="34" charset="0"/>
              <a:buChar char="•"/>
            </a:pPr>
            <a:r>
              <a:rPr lang="en-US" sz="1400" dirty="0">
                <a:cs typeface="Segoe UI" panose="020B0502040204020203" pitchFamily="34" charset="0"/>
              </a:rPr>
              <a:t>  DG signage</a:t>
            </a:r>
          </a:p>
          <a:p>
            <a:pPr lvl="0">
              <a:lnSpc>
                <a:spcPct val="110000"/>
              </a:lnSpc>
              <a:buFont typeface="Arial" pitchFamily="34" charset="0"/>
              <a:buChar char="•"/>
            </a:pPr>
            <a:r>
              <a:rPr lang="en-US" sz="1400" dirty="0">
                <a:cs typeface="Segoe UI" panose="020B0502040204020203" pitchFamily="34" charset="0"/>
              </a:rPr>
              <a:t>  DG procedure implemented</a:t>
            </a:r>
          </a:p>
          <a:p>
            <a:pPr lvl="0">
              <a:lnSpc>
                <a:spcPct val="110000"/>
              </a:lnSpc>
              <a:buFont typeface="Arial" pitchFamily="34" charset="0"/>
              <a:buChar char="•"/>
            </a:pPr>
            <a:r>
              <a:rPr lang="en-US" sz="1400" dirty="0">
                <a:cs typeface="Segoe UI" panose="020B0502040204020203" pitchFamily="34" charset="0"/>
              </a:rPr>
              <a:t>  PPE in use</a:t>
            </a:r>
          </a:p>
          <a:p>
            <a:pPr lvl="0">
              <a:lnSpc>
                <a:spcPct val="110000"/>
              </a:lnSpc>
              <a:buFont typeface="Arial" pitchFamily="34" charset="0"/>
              <a:buChar char="•"/>
            </a:pPr>
            <a:r>
              <a:rPr lang="en-US" sz="1400" dirty="0">
                <a:cs typeface="Segoe UI" panose="020B0502040204020203" pitchFamily="34" charset="0"/>
              </a:rPr>
              <a:t>  DG risk and liability agreed in SLA</a:t>
            </a:r>
          </a:p>
          <a:p>
            <a:pPr lvl="0">
              <a:lnSpc>
                <a:spcPct val="110000"/>
              </a:lnSpc>
            </a:pPr>
            <a:endParaRPr lang="en-US" sz="1400" dirty="0">
              <a:cs typeface="Segoe UI" panose="020B0502040204020203" pitchFamily="34" charset="0"/>
            </a:endParaRPr>
          </a:p>
        </p:txBody>
      </p:sp>
    </p:spTree>
    <p:extLst>
      <p:ext uri="{BB962C8B-B14F-4D97-AF65-F5344CB8AC3E}">
        <p14:creationId xmlns:p14="http://schemas.microsoft.com/office/powerpoint/2010/main" val="329210664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Clause 9 - Example</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4" name="Picture 3">
            <a:extLst>
              <a:ext uri="{FF2B5EF4-FFF2-40B4-BE49-F238E27FC236}">
                <a16:creationId xmlns:a16="http://schemas.microsoft.com/office/drawing/2014/main" id="{3BCE0FCB-A4FF-9A70-D62F-5097A942326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29294" y="840310"/>
            <a:ext cx="3834915" cy="5113220"/>
          </a:xfrm>
          <a:prstGeom prst="rect">
            <a:avLst/>
          </a:prstGeom>
        </p:spPr>
      </p:pic>
      <p:pic>
        <p:nvPicPr>
          <p:cNvPr id="6" name="Picture 5">
            <a:extLst>
              <a:ext uri="{FF2B5EF4-FFF2-40B4-BE49-F238E27FC236}">
                <a16:creationId xmlns:a16="http://schemas.microsoft.com/office/drawing/2014/main" id="{78EB92FB-EBB5-6507-5B20-96ABA8AA96F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247841" y="825415"/>
            <a:ext cx="3848269" cy="5131026"/>
          </a:xfrm>
          <a:prstGeom prst="rect">
            <a:avLst/>
          </a:prstGeom>
        </p:spPr>
      </p:pic>
      <p:pic>
        <p:nvPicPr>
          <p:cNvPr id="8" name="Picture 7">
            <a:extLst>
              <a:ext uri="{FF2B5EF4-FFF2-40B4-BE49-F238E27FC236}">
                <a16:creationId xmlns:a16="http://schemas.microsoft.com/office/drawing/2014/main" id="{D6D6034D-9D61-08F8-CBDF-F5E701247F9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89373" y="807936"/>
            <a:ext cx="3784648" cy="5103234"/>
          </a:xfrm>
          <a:prstGeom prst="rect">
            <a:avLst/>
          </a:prstGeom>
        </p:spPr>
      </p:pic>
      <p:sp>
        <p:nvSpPr>
          <p:cNvPr id="3" name="Rectangle 2">
            <a:extLst>
              <a:ext uri="{FF2B5EF4-FFF2-40B4-BE49-F238E27FC236}">
                <a16:creationId xmlns:a16="http://schemas.microsoft.com/office/drawing/2014/main" id="{38E6A259-A7A0-F8F0-182D-6F8ED5F02A22}"/>
              </a:ext>
            </a:extLst>
          </p:cNvPr>
          <p:cNvSpPr/>
          <p:nvPr/>
        </p:nvSpPr>
        <p:spPr>
          <a:xfrm flipH="1">
            <a:off x="3332651" y="6034905"/>
            <a:ext cx="5526699"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Dedicated Storage Areas With Signage and Access Control</a:t>
            </a:r>
            <a:endParaRPr lang="en-ID" b="1" dirty="0">
              <a:solidFill>
                <a:srgbClr val="7030A0"/>
              </a:solidFill>
              <a:latin typeface="+mj-lt"/>
              <a:cs typeface="Segoe UI" panose="020B0502040204020203" pitchFamily="34" charset="0"/>
            </a:endParaRPr>
          </a:p>
        </p:txBody>
      </p:sp>
    </p:spTree>
    <p:extLst>
      <p:ext uri="{BB962C8B-B14F-4D97-AF65-F5344CB8AC3E}">
        <p14:creationId xmlns:p14="http://schemas.microsoft.com/office/powerpoint/2010/main" val="75360466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Clause 9 -Example</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5" name="Picture 4">
            <a:extLst>
              <a:ext uri="{FF2B5EF4-FFF2-40B4-BE49-F238E27FC236}">
                <a16:creationId xmlns:a16="http://schemas.microsoft.com/office/drawing/2014/main" id="{ABCA6EBB-BB44-69B5-49FA-48E38F7EFF0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84817" y="827078"/>
            <a:ext cx="3794810" cy="5117655"/>
          </a:xfrm>
          <a:prstGeom prst="rect">
            <a:avLst/>
          </a:prstGeom>
        </p:spPr>
      </p:pic>
      <p:pic>
        <p:nvPicPr>
          <p:cNvPr id="9" name="Picture 8">
            <a:extLst>
              <a:ext uri="{FF2B5EF4-FFF2-40B4-BE49-F238E27FC236}">
                <a16:creationId xmlns:a16="http://schemas.microsoft.com/office/drawing/2014/main" id="{9EF87274-E854-A30F-D966-D0DA5A98098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188081" y="817346"/>
            <a:ext cx="3793712" cy="5107749"/>
          </a:xfrm>
          <a:prstGeom prst="rect">
            <a:avLst/>
          </a:prstGeom>
        </p:spPr>
      </p:pic>
      <p:pic>
        <p:nvPicPr>
          <p:cNvPr id="11" name="Picture 10">
            <a:extLst>
              <a:ext uri="{FF2B5EF4-FFF2-40B4-BE49-F238E27FC236}">
                <a16:creationId xmlns:a16="http://schemas.microsoft.com/office/drawing/2014/main" id="{4A448FB8-791F-6B5A-580C-2388F5DF3AB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102533" y="797307"/>
            <a:ext cx="3814337" cy="5137494"/>
          </a:xfrm>
          <a:prstGeom prst="rect">
            <a:avLst/>
          </a:prstGeom>
        </p:spPr>
      </p:pic>
      <p:sp>
        <p:nvSpPr>
          <p:cNvPr id="3" name="Rectangle 2">
            <a:extLst>
              <a:ext uri="{FF2B5EF4-FFF2-40B4-BE49-F238E27FC236}">
                <a16:creationId xmlns:a16="http://schemas.microsoft.com/office/drawing/2014/main" id="{66CA489E-184E-3034-E45D-6937FD7EC79E}"/>
              </a:ext>
            </a:extLst>
          </p:cNvPr>
          <p:cNvSpPr/>
          <p:nvPr/>
        </p:nvSpPr>
        <p:spPr>
          <a:xfrm flipH="1">
            <a:off x="1015993" y="6052419"/>
            <a:ext cx="2384258"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Plastic curtain</a:t>
            </a:r>
            <a:endParaRPr lang="en-ID" b="1" dirty="0">
              <a:solidFill>
                <a:srgbClr val="7030A0"/>
              </a:solidFill>
              <a:latin typeface="+mj-lt"/>
              <a:cs typeface="Segoe UI" panose="020B0502040204020203" pitchFamily="34" charset="0"/>
            </a:endParaRPr>
          </a:p>
        </p:txBody>
      </p:sp>
      <p:sp>
        <p:nvSpPr>
          <p:cNvPr id="4" name="Rectangle 3">
            <a:extLst>
              <a:ext uri="{FF2B5EF4-FFF2-40B4-BE49-F238E27FC236}">
                <a16:creationId xmlns:a16="http://schemas.microsoft.com/office/drawing/2014/main" id="{FAF550A6-919A-B3F4-9CD2-B11F7FF88790}"/>
              </a:ext>
            </a:extLst>
          </p:cNvPr>
          <p:cNvSpPr/>
          <p:nvPr/>
        </p:nvSpPr>
        <p:spPr>
          <a:xfrm flipH="1">
            <a:off x="4821927" y="6052419"/>
            <a:ext cx="2384258"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Isolation barriers</a:t>
            </a:r>
            <a:endParaRPr lang="en-ID" b="1" dirty="0">
              <a:solidFill>
                <a:srgbClr val="7030A0"/>
              </a:solidFill>
              <a:latin typeface="+mj-lt"/>
              <a:cs typeface="Segoe UI" panose="020B0502040204020203" pitchFamily="34" charset="0"/>
            </a:endParaRPr>
          </a:p>
        </p:txBody>
      </p:sp>
      <p:sp>
        <p:nvSpPr>
          <p:cNvPr id="6" name="Rectangle 5">
            <a:extLst>
              <a:ext uri="{FF2B5EF4-FFF2-40B4-BE49-F238E27FC236}">
                <a16:creationId xmlns:a16="http://schemas.microsoft.com/office/drawing/2014/main" id="{E08D03B7-3B92-56A3-441F-D12F08ACBB44}"/>
              </a:ext>
            </a:extLst>
          </p:cNvPr>
          <p:cNvSpPr/>
          <p:nvPr/>
        </p:nvSpPr>
        <p:spPr>
          <a:xfrm flipH="1">
            <a:off x="8825064" y="6052419"/>
            <a:ext cx="2384258"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Air Curtains</a:t>
            </a:r>
            <a:endParaRPr lang="en-ID" b="1" dirty="0">
              <a:solidFill>
                <a:srgbClr val="7030A0"/>
              </a:solidFill>
              <a:latin typeface="+mj-lt"/>
              <a:cs typeface="Segoe UI" panose="020B0502040204020203" pitchFamily="34" charset="0"/>
            </a:endParaRPr>
          </a:p>
        </p:txBody>
      </p:sp>
    </p:spTree>
    <p:extLst>
      <p:ext uri="{BB962C8B-B14F-4D97-AF65-F5344CB8AC3E}">
        <p14:creationId xmlns:p14="http://schemas.microsoft.com/office/powerpoint/2010/main" val="422173346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Clause 9 – Example</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Goods Storage Practice</a:t>
            </a:r>
            <a:endParaRPr lang="en-ID" sz="3200" b="1" dirty="0">
              <a:solidFill>
                <a:srgbClr val="7030A0"/>
              </a:solidFill>
              <a:latin typeface="+mj-lt"/>
              <a:cs typeface="Segoe UI" panose="020B0502040204020203" pitchFamily="34" charset="0"/>
            </a:endParaRPr>
          </a:p>
        </p:txBody>
      </p:sp>
      <p:pic>
        <p:nvPicPr>
          <p:cNvPr id="5" name="Picture 4">
            <a:extLst>
              <a:ext uri="{FF2B5EF4-FFF2-40B4-BE49-F238E27FC236}">
                <a16:creationId xmlns:a16="http://schemas.microsoft.com/office/drawing/2014/main" id="{87A83643-B982-E06C-55C7-45AC1153276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7141" y="1280345"/>
            <a:ext cx="3336751" cy="4449001"/>
          </a:xfrm>
          <a:prstGeom prst="rect">
            <a:avLst/>
          </a:prstGeom>
        </p:spPr>
      </p:pic>
      <p:pic>
        <p:nvPicPr>
          <p:cNvPr id="9" name="Picture 8">
            <a:extLst>
              <a:ext uri="{FF2B5EF4-FFF2-40B4-BE49-F238E27FC236}">
                <a16:creationId xmlns:a16="http://schemas.microsoft.com/office/drawing/2014/main" id="{6466E3D1-E243-E86A-0358-B1B8332A978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576311" y="1292752"/>
            <a:ext cx="3347286" cy="4449001"/>
          </a:xfrm>
          <a:prstGeom prst="rect">
            <a:avLst/>
          </a:prstGeom>
        </p:spPr>
      </p:pic>
      <p:pic>
        <p:nvPicPr>
          <p:cNvPr id="13" name="Picture 12">
            <a:extLst>
              <a:ext uri="{FF2B5EF4-FFF2-40B4-BE49-F238E27FC236}">
                <a16:creationId xmlns:a16="http://schemas.microsoft.com/office/drawing/2014/main" id="{1904EA26-BF4B-8614-232B-F11BF1A71FA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032018" y="1280053"/>
            <a:ext cx="4954820" cy="4449001"/>
          </a:xfrm>
          <a:prstGeom prst="rect">
            <a:avLst/>
          </a:prstGeom>
        </p:spPr>
      </p:pic>
      <p:sp>
        <p:nvSpPr>
          <p:cNvPr id="3" name="Rectangle 2">
            <a:extLst>
              <a:ext uri="{FF2B5EF4-FFF2-40B4-BE49-F238E27FC236}">
                <a16:creationId xmlns:a16="http://schemas.microsoft.com/office/drawing/2014/main" id="{DE2A352F-CE67-C7F2-8004-4F2609918EBA}"/>
              </a:ext>
            </a:extLst>
          </p:cNvPr>
          <p:cNvSpPr/>
          <p:nvPr/>
        </p:nvSpPr>
        <p:spPr>
          <a:xfrm flipH="1">
            <a:off x="457618" y="5881025"/>
            <a:ext cx="2539726"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Unique location identifiers</a:t>
            </a:r>
            <a:endParaRPr lang="en-ID" b="1" dirty="0">
              <a:solidFill>
                <a:srgbClr val="7030A0"/>
              </a:solidFill>
              <a:latin typeface="+mj-lt"/>
              <a:cs typeface="Segoe UI" panose="020B0502040204020203" pitchFamily="34" charset="0"/>
            </a:endParaRPr>
          </a:p>
        </p:txBody>
      </p:sp>
      <p:sp>
        <p:nvSpPr>
          <p:cNvPr id="4" name="Rectangle 3">
            <a:extLst>
              <a:ext uri="{FF2B5EF4-FFF2-40B4-BE49-F238E27FC236}">
                <a16:creationId xmlns:a16="http://schemas.microsoft.com/office/drawing/2014/main" id="{D109AC53-29A7-9E07-5ACE-529CAD4D64AB}"/>
              </a:ext>
            </a:extLst>
          </p:cNvPr>
          <p:cNvSpPr/>
          <p:nvPr/>
        </p:nvSpPr>
        <p:spPr>
          <a:xfrm flipH="1">
            <a:off x="4082042" y="5881025"/>
            <a:ext cx="2558842"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Pharmaceuticals on pallets</a:t>
            </a:r>
            <a:endParaRPr lang="en-ID" b="1" dirty="0">
              <a:solidFill>
                <a:srgbClr val="7030A0"/>
              </a:solidFill>
              <a:latin typeface="+mj-lt"/>
              <a:cs typeface="Segoe UI" panose="020B0502040204020203" pitchFamily="34" charset="0"/>
            </a:endParaRPr>
          </a:p>
        </p:txBody>
      </p:sp>
      <p:sp>
        <p:nvSpPr>
          <p:cNvPr id="6" name="Rectangle 5">
            <a:extLst>
              <a:ext uri="{FF2B5EF4-FFF2-40B4-BE49-F238E27FC236}">
                <a16:creationId xmlns:a16="http://schemas.microsoft.com/office/drawing/2014/main" id="{9272D310-284F-7531-EBB5-FA1755B3CE77}"/>
              </a:ext>
            </a:extLst>
          </p:cNvPr>
          <p:cNvSpPr/>
          <p:nvPr/>
        </p:nvSpPr>
        <p:spPr>
          <a:xfrm flipH="1">
            <a:off x="8213240" y="5776250"/>
            <a:ext cx="2384258" cy="594137"/>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Aisle and floor markings</a:t>
            </a:r>
          </a:p>
          <a:p>
            <a:pPr lvl="0" algn="ctr">
              <a:lnSpc>
                <a:spcPct val="110000"/>
              </a:lnSpc>
            </a:pPr>
            <a:r>
              <a:rPr lang="en-US" b="1" dirty="0">
                <a:solidFill>
                  <a:srgbClr val="7030A0"/>
                </a:solidFill>
                <a:latin typeface="+mj-lt"/>
                <a:cs typeface="Segoe UI" panose="020B0502040204020203" pitchFamily="34" charset="0"/>
              </a:rPr>
              <a:t>Storage height maintained</a:t>
            </a:r>
            <a:endParaRPr lang="en-ID" b="1" dirty="0">
              <a:solidFill>
                <a:srgbClr val="7030A0"/>
              </a:solidFill>
              <a:latin typeface="+mj-lt"/>
              <a:cs typeface="Segoe UI" panose="020B0502040204020203" pitchFamily="34" charset="0"/>
            </a:endParaRPr>
          </a:p>
        </p:txBody>
      </p:sp>
    </p:spTree>
    <p:extLst>
      <p:ext uri="{BB962C8B-B14F-4D97-AF65-F5344CB8AC3E}">
        <p14:creationId xmlns:p14="http://schemas.microsoft.com/office/powerpoint/2010/main" val="162061865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Quiz</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3" name="Picture 2">
            <a:extLst>
              <a:ext uri="{FF2B5EF4-FFF2-40B4-BE49-F238E27FC236}">
                <a16:creationId xmlns:a16="http://schemas.microsoft.com/office/drawing/2014/main" id="{3F2C8841-C4CD-3F86-8945-99E3C2891B53}"/>
              </a:ext>
            </a:extLst>
          </p:cNvPr>
          <p:cNvPicPr/>
          <p:nvPr/>
        </p:nvPicPr>
        <p:blipFill>
          <a:blip r:embed="rId4" cstate="print"/>
          <a:srcRect/>
          <a:stretch>
            <a:fillRect/>
          </a:stretch>
        </p:blipFill>
        <p:spPr bwMode="auto">
          <a:xfrm>
            <a:off x="172057" y="1051849"/>
            <a:ext cx="5810741" cy="5135596"/>
          </a:xfrm>
          <a:prstGeom prst="rect">
            <a:avLst/>
          </a:prstGeom>
          <a:noFill/>
          <a:ln w="1">
            <a:solidFill>
              <a:schemeClr val="tx1"/>
            </a:solidFill>
            <a:prstDash val="dashDot"/>
            <a:miter lim="800000"/>
            <a:headEnd/>
            <a:tailEnd type="none" w="med" len="med"/>
          </a:ln>
          <a:effectLst/>
        </p:spPr>
      </p:pic>
      <p:pic>
        <p:nvPicPr>
          <p:cNvPr id="4" name="Picture 3">
            <a:extLst>
              <a:ext uri="{FF2B5EF4-FFF2-40B4-BE49-F238E27FC236}">
                <a16:creationId xmlns:a16="http://schemas.microsoft.com/office/drawing/2014/main" id="{6CE10588-7195-3825-437B-BC081B209D29}"/>
              </a:ext>
            </a:extLst>
          </p:cNvPr>
          <p:cNvPicPr/>
          <p:nvPr/>
        </p:nvPicPr>
        <p:blipFill>
          <a:blip r:embed="rId5" cstate="print"/>
          <a:srcRect/>
          <a:stretch>
            <a:fillRect/>
          </a:stretch>
        </p:blipFill>
        <p:spPr bwMode="auto">
          <a:xfrm>
            <a:off x="6123879" y="1040867"/>
            <a:ext cx="5842306" cy="5135597"/>
          </a:xfrm>
          <a:prstGeom prst="rect">
            <a:avLst/>
          </a:prstGeom>
          <a:noFill/>
          <a:ln w="1">
            <a:solidFill>
              <a:schemeClr val="tx1"/>
            </a:solidFill>
            <a:prstDash val="dashDot"/>
            <a:miter lim="800000"/>
            <a:headEnd/>
            <a:tailEnd type="none" w="med" len="med"/>
          </a:ln>
          <a:effectLst/>
        </p:spPr>
      </p:pic>
      <p:sp>
        <p:nvSpPr>
          <p:cNvPr id="5" name="TextBox 4">
            <a:extLst>
              <a:ext uri="{FF2B5EF4-FFF2-40B4-BE49-F238E27FC236}">
                <a16:creationId xmlns:a16="http://schemas.microsoft.com/office/drawing/2014/main" id="{ADB5BD3D-2181-1A57-0F3D-C2D5AEF87A1B}"/>
              </a:ext>
            </a:extLst>
          </p:cNvPr>
          <p:cNvSpPr txBox="1"/>
          <p:nvPr/>
        </p:nvSpPr>
        <p:spPr>
          <a:xfrm>
            <a:off x="2211350" y="5626833"/>
            <a:ext cx="1390124" cy="461665"/>
          </a:xfrm>
          <a:prstGeom prst="rect">
            <a:avLst/>
          </a:prstGeom>
          <a:noFill/>
        </p:spPr>
        <p:txBody>
          <a:bodyPr wrap="none" rtlCol="0">
            <a:spAutoFit/>
          </a:bodyPr>
          <a:lstStyle/>
          <a:p>
            <a:r>
              <a:rPr lang="en-US" sz="2400" b="1" dirty="0">
                <a:solidFill>
                  <a:srgbClr val="FF0000"/>
                </a:solidFill>
              </a:rPr>
              <a:t>NC – 9.42</a:t>
            </a:r>
          </a:p>
        </p:txBody>
      </p:sp>
      <p:sp>
        <p:nvSpPr>
          <p:cNvPr id="6" name="TextBox 5">
            <a:extLst>
              <a:ext uri="{FF2B5EF4-FFF2-40B4-BE49-F238E27FC236}">
                <a16:creationId xmlns:a16="http://schemas.microsoft.com/office/drawing/2014/main" id="{BD0BDA59-EF71-587D-7BA5-D00698C1C412}"/>
              </a:ext>
            </a:extLst>
          </p:cNvPr>
          <p:cNvSpPr txBox="1"/>
          <p:nvPr/>
        </p:nvSpPr>
        <p:spPr>
          <a:xfrm>
            <a:off x="7283685" y="5572548"/>
            <a:ext cx="1390124" cy="461665"/>
          </a:xfrm>
          <a:prstGeom prst="rect">
            <a:avLst/>
          </a:prstGeom>
          <a:noFill/>
        </p:spPr>
        <p:txBody>
          <a:bodyPr wrap="none" rtlCol="0">
            <a:spAutoFit/>
          </a:bodyPr>
          <a:lstStyle/>
          <a:p>
            <a:r>
              <a:rPr lang="en-US" sz="2400" b="1" dirty="0">
                <a:solidFill>
                  <a:srgbClr val="FF0000"/>
                </a:solidFill>
              </a:rPr>
              <a:t>NC – 9.60</a:t>
            </a:r>
          </a:p>
        </p:txBody>
      </p:sp>
      <p:sp>
        <p:nvSpPr>
          <p:cNvPr id="7" name="Rectangle 6">
            <a:extLst>
              <a:ext uri="{FF2B5EF4-FFF2-40B4-BE49-F238E27FC236}">
                <a16:creationId xmlns:a16="http://schemas.microsoft.com/office/drawing/2014/main" id="{BC95DA9F-83FA-C0C0-1915-13E887B0DA6E}"/>
              </a:ext>
            </a:extLst>
          </p:cNvPr>
          <p:cNvSpPr/>
          <p:nvPr/>
        </p:nvSpPr>
        <p:spPr>
          <a:xfrm flipH="1">
            <a:off x="1852665" y="6166203"/>
            <a:ext cx="3194961" cy="594137"/>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Pallets exposed – No safe dedicated storage area defined</a:t>
            </a:r>
            <a:endParaRPr lang="en-ID" b="1" dirty="0">
              <a:solidFill>
                <a:srgbClr val="7030A0"/>
              </a:solidFill>
              <a:latin typeface="+mj-lt"/>
              <a:cs typeface="Segoe UI" panose="020B0502040204020203" pitchFamily="34" charset="0"/>
            </a:endParaRPr>
          </a:p>
        </p:txBody>
      </p:sp>
      <p:sp>
        <p:nvSpPr>
          <p:cNvPr id="8" name="Rectangle 7">
            <a:extLst>
              <a:ext uri="{FF2B5EF4-FFF2-40B4-BE49-F238E27FC236}">
                <a16:creationId xmlns:a16="http://schemas.microsoft.com/office/drawing/2014/main" id="{2E73723E-1FA9-45BD-B40F-802E948141D3}"/>
              </a:ext>
            </a:extLst>
          </p:cNvPr>
          <p:cNvSpPr/>
          <p:nvPr/>
        </p:nvSpPr>
        <p:spPr>
          <a:xfrm flipH="1">
            <a:off x="7647705" y="6330142"/>
            <a:ext cx="2539726"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FILO not applied</a:t>
            </a:r>
            <a:endParaRPr lang="en-ID" b="1" dirty="0">
              <a:solidFill>
                <a:srgbClr val="7030A0"/>
              </a:solidFill>
              <a:latin typeface="+mj-lt"/>
              <a:cs typeface="Segoe UI" panose="020B0502040204020203" pitchFamily="34" charset="0"/>
            </a:endParaRPr>
          </a:p>
        </p:txBody>
      </p:sp>
    </p:spTree>
    <p:extLst>
      <p:ext uri="{BB962C8B-B14F-4D97-AF65-F5344CB8AC3E}">
        <p14:creationId xmlns:p14="http://schemas.microsoft.com/office/powerpoint/2010/main" val="1606958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down)">
                                      <p:cBhvr>
                                        <p:cTn id="23" dur="580">
                                          <p:stCondLst>
                                            <p:cond delay="0"/>
                                          </p:stCondLst>
                                        </p:cTn>
                                        <p:tgtEl>
                                          <p:spTgt spid="7"/>
                                        </p:tgtEl>
                                      </p:cBhvr>
                                    </p:animEffect>
                                    <p:anim calcmode="lin" valueType="num">
                                      <p:cBhvr>
                                        <p:cTn id="24"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29" dur="26">
                                          <p:stCondLst>
                                            <p:cond delay="650"/>
                                          </p:stCondLst>
                                        </p:cTn>
                                        <p:tgtEl>
                                          <p:spTgt spid="7"/>
                                        </p:tgtEl>
                                      </p:cBhvr>
                                      <p:to x="100000" y="60000"/>
                                    </p:animScale>
                                    <p:animScale>
                                      <p:cBhvr>
                                        <p:cTn id="30" dur="166" decel="50000">
                                          <p:stCondLst>
                                            <p:cond delay="676"/>
                                          </p:stCondLst>
                                        </p:cTn>
                                        <p:tgtEl>
                                          <p:spTgt spid="7"/>
                                        </p:tgtEl>
                                      </p:cBhvr>
                                      <p:to x="100000" y="100000"/>
                                    </p:animScale>
                                    <p:animScale>
                                      <p:cBhvr>
                                        <p:cTn id="31" dur="26">
                                          <p:stCondLst>
                                            <p:cond delay="1312"/>
                                          </p:stCondLst>
                                        </p:cTn>
                                        <p:tgtEl>
                                          <p:spTgt spid="7"/>
                                        </p:tgtEl>
                                      </p:cBhvr>
                                      <p:to x="100000" y="80000"/>
                                    </p:animScale>
                                    <p:animScale>
                                      <p:cBhvr>
                                        <p:cTn id="32" dur="166" decel="50000">
                                          <p:stCondLst>
                                            <p:cond delay="1338"/>
                                          </p:stCondLst>
                                        </p:cTn>
                                        <p:tgtEl>
                                          <p:spTgt spid="7"/>
                                        </p:tgtEl>
                                      </p:cBhvr>
                                      <p:to x="100000" y="100000"/>
                                    </p:animScale>
                                    <p:animScale>
                                      <p:cBhvr>
                                        <p:cTn id="33" dur="26">
                                          <p:stCondLst>
                                            <p:cond delay="1642"/>
                                          </p:stCondLst>
                                        </p:cTn>
                                        <p:tgtEl>
                                          <p:spTgt spid="7"/>
                                        </p:tgtEl>
                                      </p:cBhvr>
                                      <p:to x="100000" y="90000"/>
                                    </p:animScale>
                                    <p:animScale>
                                      <p:cBhvr>
                                        <p:cTn id="34" dur="166" decel="50000">
                                          <p:stCondLst>
                                            <p:cond delay="1668"/>
                                          </p:stCondLst>
                                        </p:cTn>
                                        <p:tgtEl>
                                          <p:spTgt spid="7"/>
                                        </p:tgtEl>
                                      </p:cBhvr>
                                      <p:to x="100000" y="100000"/>
                                    </p:animScale>
                                    <p:animScale>
                                      <p:cBhvr>
                                        <p:cTn id="35" dur="26">
                                          <p:stCondLst>
                                            <p:cond delay="1808"/>
                                          </p:stCondLst>
                                        </p:cTn>
                                        <p:tgtEl>
                                          <p:spTgt spid="7"/>
                                        </p:tgtEl>
                                      </p:cBhvr>
                                      <p:to x="100000" y="95000"/>
                                    </p:animScale>
                                    <p:animScale>
                                      <p:cBhvr>
                                        <p:cTn id="36" dur="166" decel="50000">
                                          <p:stCondLst>
                                            <p:cond delay="1834"/>
                                          </p:stCondLst>
                                        </p:cTn>
                                        <p:tgtEl>
                                          <p:spTgt spid="7"/>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ipe(down)">
                                      <p:cBhvr>
                                        <p:cTn id="41" dur="580">
                                          <p:stCondLst>
                                            <p:cond delay="0"/>
                                          </p:stCondLst>
                                        </p:cTn>
                                        <p:tgtEl>
                                          <p:spTgt spid="6"/>
                                        </p:tgtEl>
                                      </p:cBhvr>
                                    </p:animEffect>
                                    <p:anim calcmode="lin" valueType="num">
                                      <p:cBhvr>
                                        <p:cTn id="42"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7" dur="26">
                                          <p:stCondLst>
                                            <p:cond delay="650"/>
                                          </p:stCondLst>
                                        </p:cTn>
                                        <p:tgtEl>
                                          <p:spTgt spid="6"/>
                                        </p:tgtEl>
                                      </p:cBhvr>
                                      <p:to x="100000" y="60000"/>
                                    </p:animScale>
                                    <p:animScale>
                                      <p:cBhvr>
                                        <p:cTn id="48" dur="166" decel="50000">
                                          <p:stCondLst>
                                            <p:cond delay="676"/>
                                          </p:stCondLst>
                                        </p:cTn>
                                        <p:tgtEl>
                                          <p:spTgt spid="6"/>
                                        </p:tgtEl>
                                      </p:cBhvr>
                                      <p:to x="100000" y="100000"/>
                                    </p:animScale>
                                    <p:animScale>
                                      <p:cBhvr>
                                        <p:cTn id="49" dur="26">
                                          <p:stCondLst>
                                            <p:cond delay="1312"/>
                                          </p:stCondLst>
                                        </p:cTn>
                                        <p:tgtEl>
                                          <p:spTgt spid="6"/>
                                        </p:tgtEl>
                                      </p:cBhvr>
                                      <p:to x="100000" y="80000"/>
                                    </p:animScale>
                                    <p:animScale>
                                      <p:cBhvr>
                                        <p:cTn id="50" dur="166" decel="50000">
                                          <p:stCondLst>
                                            <p:cond delay="1338"/>
                                          </p:stCondLst>
                                        </p:cTn>
                                        <p:tgtEl>
                                          <p:spTgt spid="6"/>
                                        </p:tgtEl>
                                      </p:cBhvr>
                                      <p:to x="100000" y="100000"/>
                                    </p:animScale>
                                    <p:animScale>
                                      <p:cBhvr>
                                        <p:cTn id="51" dur="26">
                                          <p:stCondLst>
                                            <p:cond delay="1642"/>
                                          </p:stCondLst>
                                        </p:cTn>
                                        <p:tgtEl>
                                          <p:spTgt spid="6"/>
                                        </p:tgtEl>
                                      </p:cBhvr>
                                      <p:to x="100000" y="90000"/>
                                    </p:animScale>
                                    <p:animScale>
                                      <p:cBhvr>
                                        <p:cTn id="52" dur="166" decel="50000">
                                          <p:stCondLst>
                                            <p:cond delay="1668"/>
                                          </p:stCondLst>
                                        </p:cTn>
                                        <p:tgtEl>
                                          <p:spTgt spid="6"/>
                                        </p:tgtEl>
                                      </p:cBhvr>
                                      <p:to x="100000" y="100000"/>
                                    </p:animScale>
                                    <p:animScale>
                                      <p:cBhvr>
                                        <p:cTn id="53" dur="26">
                                          <p:stCondLst>
                                            <p:cond delay="1808"/>
                                          </p:stCondLst>
                                        </p:cTn>
                                        <p:tgtEl>
                                          <p:spTgt spid="6"/>
                                        </p:tgtEl>
                                      </p:cBhvr>
                                      <p:to x="100000" y="95000"/>
                                    </p:animScale>
                                    <p:animScale>
                                      <p:cBhvr>
                                        <p:cTn id="54" dur="166" decel="50000">
                                          <p:stCondLst>
                                            <p:cond delay="1834"/>
                                          </p:stCondLst>
                                        </p:cTn>
                                        <p:tgtEl>
                                          <p:spTgt spid="6"/>
                                        </p:tgtEl>
                                      </p:cBhvr>
                                      <p:to x="100000" y="100000"/>
                                    </p:animScale>
                                  </p:childTnLst>
                                </p:cTn>
                              </p:par>
                              <p:par>
                                <p:cTn id="55" presetID="26" presetClass="entr" presetSubtype="0" fill="hold" grpId="0" nodeType="with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wipe(down)">
                                      <p:cBhvr>
                                        <p:cTn id="57" dur="580">
                                          <p:stCondLst>
                                            <p:cond delay="0"/>
                                          </p:stCondLst>
                                        </p:cTn>
                                        <p:tgtEl>
                                          <p:spTgt spid="8"/>
                                        </p:tgtEl>
                                      </p:cBhvr>
                                    </p:animEffect>
                                    <p:anim calcmode="lin" valueType="num">
                                      <p:cBhvr>
                                        <p:cTn id="5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5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6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6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6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63" dur="26">
                                          <p:stCondLst>
                                            <p:cond delay="650"/>
                                          </p:stCondLst>
                                        </p:cTn>
                                        <p:tgtEl>
                                          <p:spTgt spid="8"/>
                                        </p:tgtEl>
                                      </p:cBhvr>
                                      <p:to x="100000" y="60000"/>
                                    </p:animScale>
                                    <p:animScale>
                                      <p:cBhvr>
                                        <p:cTn id="64" dur="166" decel="50000">
                                          <p:stCondLst>
                                            <p:cond delay="676"/>
                                          </p:stCondLst>
                                        </p:cTn>
                                        <p:tgtEl>
                                          <p:spTgt spid="8"/>
                                        </p:tgtEl>
                                      </p:cBhvr>
                                      <p:to x="100000" y="100000"/>
                                    </p:animScale>
                                    <p:animScale>
                                      <p:cBhvr>
                                        <p:cTn id="65" dur="26">
                                          <p:stCondLst>
                                            <p:cond delay="1312"/>
                                          </p:stCondLst>
                                        </p:cTn>
                                        <p:tgtEl>
                                          <p:spTgt spid="8"/>
                                        </p:tgtEl>
                                      </p:cBhvr>
                                      <p:to x="100000" y="80000"/>
                                    </p:animScale>
                                    <p:animScale>
                                      <p:cBhvr>
                                        <p:cTn id="66" dur="166" decel="50000">
                                          <p:stCondLst>
                                            <p:cond delay="1338"/>
                                          </p:stCondLst>
                                        </p:cTn>
                                        <p:tgtEl>
                                          <p:spTgt spid="8"/>
                                        </p:tgtEl>
                                      </p:cBhvr>
                                      <p:to x="100000" y="100000"/>
                                    </p:animScale>
                                    <p:animScale>
                                      <p:cBhvr>
                                        <p:cTn id="67" dur="26">
                                          <p:stCondLst>
                                            <p:cond delay="1642"/>
                                          </p:stCondLst>
                                        </p:cTn>
                                        <p:tgtEl>
                                          <p:spTgt spid="8"/>
                                        </p:tgtEl>
                                      </p:cBhvr>
                                      <p:to x="100000" y="90000"/>
                                    </p:animScale>
                                    <p:animScale>
                                      <p:cBhvr>
                                        <p:cTn id="68" dur="166" decel="50000">
                                          <p:stCondLst>
                                            <p:cond delay="1668"/>
                                          </p:stCondLst>
                                        </p:cTn>
                                        <p:tgtEl>
                                          <p:spTgt spid="8"/>
                                        </p:tgtEl>
                                      </p:cBhvr>
                                      <p:to x="100000" y="100000"/>
                                    </p:animScale>
                                    <p:animScale>
                                      <p:cBhvr>
                                        <p:cTn id="69" dur="26">
                                          <p:stCondLst>
                                            <p:cond delay="1808"/>
                                          </p:stCondLst>
                                        </p:cTn>
                                        <p:tgtEl>
                                          <p:spTgt spid="8"/>
                                        </p:tgtEl>
                                      </p:cBhvr>
                                      <p:to x="100000" y="95000"/>
                                    </p:animScale>
                                    <p:animScale>
                                      <p:cBhvr>
                                        <p:cTn id="7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Quiz</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5" name="Picture 4">
            <a:extLst>
              <a:ext uri="{FF2B5EF4-FFF2-40B4-BE49-F238E27FC236}">
                <a16:creationId xmlns:a16="http://schemas.microsoft.com/office/drawing/2014/main" id="{B4065BF5-E833-A8DB-30A0-CD37DFDA2DDA}"/>
              </a:ext>
            </a:extLst>
          </p:cNvPr>
          <p:cNvPicPr/>
          <p:nvPr/>
        </p:nvPicPr>
        <p:blipFill>
          <a:blip r:embed="rId4" cstate="print"/>
          <a:srcRect/>
          <a:stretch>
            <a:fillRect/>
          </a:stretch>
        </p:blipFill>
        <p:spPr bwMode="auto">
          <a:xfrm>
            <a:off x="535754" y="997228"/>
            <a:ext cx="5436213" cy="5044365"/>
          </a:xfrm>
          <a:prstGeom prst="rect">
            <a:avLst/>
          </a:prstGeom>
          <a:noFill/>
          <a:ln w="1">
            <a:solidFill>
              <a:schemeClr val="tx1"/>
            </a:solidFill>
            <a:prstDash val="dashDot"/>
            <a:miter lim="800000"/>
            <a:headEnd/>
            <a:tailEnd type="none" w="med" len="med"/>
          </a:ln>
          <a:effectLst/>
        </p:spPr>
      </p:pic>
      <p:pic>
        <p:nvPicPr>
          <p:cNvPr id="7" name="Picture 6">
            <a:extLst>
              <a:ext uri="{FF2B5EF4-FFF2-40B4-BE49-F238E27FC236}">
                <a16:creationId xmlns:a16="http://schemas.microsoft.com/office/drawing/2014/main" id="{A5A59493-33F8-9BB1-807C-FB9750EE5AC5}"/>
              </a:ext>
            </a:extLst>
          </p:cNvPr>
          <p:cNvPicPr/>
          <p:nvPr/>
        </p:nvPicPr>
        <p:blipFill>
          <a:blip r:embed="rId5" cstate="print"/>
          <a:srcRect/>
          <a:stretch>
            <a:fillRect/>
          </a:stretch>
        </p:blipFill>
        <p:spPr bwMode="auto">
          <a:xfrm>
            <a:off x="6092453" y="1032907"/>
            <a:ext cx="5611242" cy="5008686"/>
          </a:xfrm>
          <a:prstGeom prst="rect">
            <a:avLst/>
          </a:prstGeom>
          <a:noFill/>
          <a:ln w="1">
            <a:solidFill>
              <a:schemeClr val="tx1"/>
            </a:solidFill>
            <a:prstDash val="dashDot"/>
            <a:miter lim="800000"/>
            <a:headEnd/>
            <a:tailEnd type="none" w="med" len="med"/>
          </a:ln>
          <a:effectLst/>
        </p:spPr>
      </p:pic>
      <p:sp>
        <p:nvSpPr>
          <p:cNvPr id="3" name="TextBox 2">
            <a:extLst>
              <a:ext uri="{FF2B5EF4-FFF2-40B4-BE49-F238E27FC236}">
                <a16:creationId xmlns:a16="http://schemas.microsoft.com/office/drawing/2014/main" id="{7DE58F94-3F0C-325F-0BA8-277404D797B9}"/>
              </a:ext>
            </a:extLst>
          </p:cNvPr>
          <p:cNvSpPr txBox="1"/>
          <p:nvPr/>
        </p:nvSpPr>
        <p:spPr>
          <a:xfrm>
            <a:off x="2571115" y="5220285"/>
            <a:ext cx="1390124" cy="461665"/>
          </a:xfrm>
          <a:prstGeom prst="rect">
            <a:avLst/>
          </a:prstGeom>
          <a:noFill/>
        </p:spPr>
        <p:txBody>
          <a:bodyPr wrap="none" rtlCol="0">
            <a:spAutoFit/>
          </a:bodyPr>
          <a:lstStyle/>
          <a:p>
            <a:r>
              <a:rPr lang="en-US" sz="2400" b="1" dirty="0">
                <a:solidFill>
                  <a:srgbClr val="FF0000"/>
                </a:solidFill>
              </a:rPr>
              <a:t>NC – 9.58</a:t>
            </a:r>
          </a:p>
        </p:txBody>
      </p:sp>
      <p:sp>
        <p:nvSpPr>
          <p:cNvPr id="4" name="TextBox 3">
            <a:extLst>
              <a:ext uri="{FF2B5EF4-FFF2-40B4-BE49-F238E27FC236}">
                <a16:creationId xmlns:a16="http://schemas.microsoft.com/office/drawing/2014/main" id="{1B5C0BC7-5EA5-9AD1-5E37-C4891DFDD67F}"/>
              </a:ext>
            </a:extLst>
          </p:cNvPr>
          <p:cNvSpPr txBox="1"/>
          <p:nvPr/>
        </p:nvSpPr>
        <p:spPr>
          <a:xfrm>
            <a:off x="6359069" y="5524690"/>
            <a:ext cx="1390124" cy="461665"/>
          </a:xfrm>
          <a:prstGeom prst="rect">
            <a:avLst/>
          </a:prstGeom>
          <a:noFill/>
        </p:spPr>
        <p:txBody>
          <a:bodyPr wrap="none" rtlCol="0">
            <a:spAutoFit/>
          </a:bodyPr>
          <a:lstStyle/>
          <a:p>
            <a:r>
              <a:rPr lang="en-US" sz="2400" b="1" dirty="0">
                <a:solidFill>
                  <a:srgbClr val="FF0000"/>
                </a:solidFill>
              </a:rPr>
              <a:t>NC – 9.58</a:t>
            </a:r>
          </a:p>
        </p:txBody>
      </p:sp>
      <p:sp>
        <p:nvSpPr>
          <p:cNvPr id="6" name="Rectangle 5">
            <a:extLst>
              <a:ext uri="{FF2B5EF4-FFF2-40B4-BE49-F238E27FC236}">
                <a16:creationId xmlns:a16="http://schemas.microsoft.com/office/drawing/2014/main" id="{B45A0206-428C-29D3-CF01-A779403018DB}"/>
              </a:ext>
            </a:extLst>
          </p:cNvPr>
          <p:cNvSpPr/>
          <p:nvPr/>
        </p:nvSpPr>
        <p:spPr>
          <a:xfrm flipH="1">
            <a:off x="1931073" y="6072967"/>
            <a:ext cx="2539726" cy="594137"/>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Dust on storage trays – High risk of contamination</a:t>
            </a:r>
            <a:endParaRPr lang="en-ID" b="1" dirty="0">
              <a:solidFill>
                <a:srgbClr val="7030A0"/>
              </a:solidFill>
              <a:latin typeface="+mj-lt"/>
              <a:cs typeface="Segoe UI" panose="020B0502040204020203" pitchFamily="34" charset="0"/>
            </a:endParaRPr>
          </a:p>
        </p:txBody>
      </p:sp>
      <p:sp>
        <p:nvSpPr>
          <p:cNvPr id="8" name="Rectangle 7">
            <a:extLst>
              <a:ext uri="{FF2B5EF4-FFF2-40B4-BE49-F238E27FC236}">
                <a16:creationId xmlns:a16="http://schemas.microsoft.com/office/drawing/2014/main" id="{EA9B29C1-5B82-C103-02FF-7FA6A352B84F}"/>
              </a:ext>
            </a:extLst>
          </p:cNvPr>
          <p:cNvSpPr/>
          <p:nvPr/>
        </p:nvSpPr>
        <p:spPr>
          <a:xfrm flipH="1">
            <a:off x="7647705" y="6072967"/>
            <a:ext cx="2539726" cy="594137"/>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Dust on storage racks– High risk of contamination</a:t>
            </a:r>
            <a:endParaRPr lang="en-ID" b="1" dirty="0">
              <a:solidFill>
                <a:srgbClr val="7030A0"/>
              </a:solidFill>
              <a:latin typeface="+mj-lt"/>
              <a:cs typeface="Segoe UI" panose="020B0502040204020203" pitchFamily="34" charset="0"/>
            </a:endParaRPr>
          </a:p>
        </p:txBody>
      </p:sp>
    </p:spTree>
    <p:extLst>
      <p:ext uri="{BB962C8B-B14F-4D97-AF65-F5344CB8AC3E}">
        <p14:creationId xmlns:p14="http://schemas.microsoft.com/office/powerpoint/2010/main" val="614999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Quiz</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3" name="Picture 2">
            <a:extLst>
              <a:ext uri="{FF2B5EF4-FFF2-40B4-BE49-F238E27FC236}">
                <a16:creationId xmlns:a16="http://schemas.microsoft.com/office/drawing/2014/main" id="{FB668BFF-165E-4BFF-CC3F-F59591102677}"/>
              </a:ext>
            </a:extLst>
          </p:cNvPr>
          <p:cNvPicPr/>
          <p:nvPr/>
        </p:nvPicPr>
        <p:blipFill>
          <a:blip r:embed="rId4" cstate="print"/>
          <a:srcRect/>
          <a:stretch>
            <a:fillRect/>
          </a:stretch>
        </p:blipFill>
        <p:spPr bwMode="auto">
          <a:xfrm>
            <a:off x="6194069" y="957110"/>
            <a:ext cx="5659884" cy="4681823"/>
          </a:xfrm>
          <a:prstGeom prst="rect">
            <a:avLst/>
          </a:prstGeom>
          <a:noFill/>
          <a:ln w="1">
            <a:solidFill>
              <a:schemeClr val="tx1"/>
            </a:solidFill>
            <a:prstDash val="dashDot"/>
            <a:miter lim="800000"/>
            <a:headEnd/>
            <a:tailEnd type="none" w="med" len="med"/>
          </a:ln>
          <a:effectLst/>
        </p:spPr>
      </p:pic>
      <p:pic>
        <p:nvPicPr>
          <p:cNvPr id="7" name="Picture 6">
            <a:extLst>
              <a:ext uri="{FF2B5EF4-FFF2-40B4-BE49-F238E27FC236}">
                <a16:creationId xmlns:a16="http://schemas.microsoft.com/office/drawing/2014/main" id="{C97C8C97-FF3C-DA73-F608-7F86C8A786EB}"/>
              </a:ext>
            </a:extLst>
          </p:cNvPr>
          <p:cNvPicPr/>
          <p:nvPr/>
        </p:nvPicPr>
        <p:blipFill>
          <a:blip r:embed="rId5" cstate="print"/>
          <a:srcRect/>
          <a:stretch>
            <a:fillRect/>
          </a:stretch>
        </p:blipFill>
        <p:spPr bwMode="auto">
          <a:xfrm>
            <a:off x="477406" y="950575"/>
            <a:ext cx="5616904" cy="4676578"/>
          </a:xfrm>
          <a:prstGeom prst="rect">
            <a:avLst/>
          </a:prstGeom>
          <a:noFill/>
          <a:ln w="1">
            <a:solidFill>
              <a:schemeClr val="tx1"/>
            </a:solidFill>
            <a:prstDash val="dashDot"/>
            <a:miter lim="800000"/>
            <a:headEnd/>
            <a:tailEnd type="none" w="med" len="med"/>
          </a:ln>
          <a:effectLst/>
        </p:spPr>
      </p:pic>
      <p:sp>
        <p:nvSpPr>
          <p:cNvPr id="4" name="TextBox 3">
            <a:extLst>
              <a:ext uri="{FF2B5EF4-FFF2-40B4-BE49-F238E27FC236}">
                <a16:creationId xmlns:a16="http://schemas.microsoft.com/office/drawing/2014/main" id="{A570A82A-EC28-2F3B-3AD1-28BD70642BBE}"/>
              </a:ext>
            </a:extLst>
          </p:cNvPr>
          <p:cNvSpPr txBox="1"/>
          <p:nvPr/>
        </p:nvSpPr>
        <p:spPr>
          <a:xfrm>
            <a:off x="2571115" y="5058360"/>
            <a:ext cx="1390124" cy="461665"/>
          </a:xfrm>
          <a:prstGeom prst="rect">
            <a:avLst/>
          </a:prstGeom>
          <a:noFill/>
        </p:spPr>
        <p:txBody>
          <a:bodyPr wrap="none" rtlCol="0">
            <a:spAutoFit/>
          </a:bodyPr>
          <a:lstStyle/>
          <a:p>
            <a:r>
              <a:rPr lang="en-US" sz="2400" b="1" dirty="0">
                <a:solidFill>
                  <a:srgbClr val="FF0000"/>
                </a:solidFill>
              </a:rPr>
              <a:t>NC – 9.49</a:t>
            </a:r>
          </a:p>
        </p:txBody>
      </p:sp>
      <p:sp>
        <p:nvSpPr>
          <p:cNvPr id="5" name="TextBox 4">
            <a:extLst>
              <a:ext uri="{FF2B5EF4-FFF2-40B4-BE49-F238E27FC236}">
                <a16:creationId xmlns:a16="http://schemas.microsoft.com/office/drawing/2014/main" id="{A6F83FDE-FE71-4C91-1269-C379A0C00C07}"/>
              </a:ext>
            </a:extLst>
          </p:cNvPr>
          <p:cNvSpPr txBox="1"/>
          <p:nvPr/>
        </p:nvSpPr>
        <p:spPr>
          <a:xfrm>
            <a:off x="8610453" y="5159737"/>
            <a:ext cx="1390124" cy="461665"/>
          </a:xfrm>
          <a:prstGeom prst="rect">
            <a:avLst/>
          </a:prstGeom>
          <a:noFill/>
        </p:spPr>
        <p:txBody>
          <a:bodyPr wrap="none" rtlCol="0">
            <a:spAutoFit/>
          </a:bodyPr>
          <a:lstStyle/>
          <a:p>
            <a:r>
              <a:rPr lang="en-US" sz="2400" b="1" dirty="0">
                <a:solidFill>
                  <a:srgbClr val="FF0000"/>
                </a:solidFill>
              </a:rPr>
              <a:t>NC – 9.56</a:t>
            </a:r>
          </a:p>
        </p:txBody>
      </p:sp>
      <p:sp>
        <p:nvSpPr>
          <p:cNvPr id="6" name="Rectangle 5">
            <a:extLst>
              <a:ext uri="{FF2B5EF4-FFF2-40B4-BE49-F238E27FC236}">
                <a16:creationId xmlns:a16="http://schemas.microsoft.com/office/drawing/2014/main" id="{98319E21-FBC3-26C7-12FF-BA5D89E17A9E}"/>
              </a:ext>
            </a:extLst>
          </p:cNvPr>
          <p:cNvSpPr/>
          <p:nvPr/>
        </p:nvSpPr>
        <p:spPr>
          <a:xfrm flipH="1">
            <a:off x="1931073" y="5787217"/>
            <a:ext cx="2539726" cy="594137"/>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No Environmental protection barriers </a:t>
            </a:r>
            <a:endParaRPr lang="en-ID" b="1" dirty="0">
              <a:solidFill>
                <a:srgbClr val="7030A0"/>
              </a:solidFill>
              <a:latin typeface="+mj-lt"/>
              <a:cs typeface="Segoe UI" panose="020B0502040204020203" pitchFamily="34" charset="0"/>
            </a:endParaRPr>
          </a:p>
        </p:txBody>
      </p:sp>
      <p:sp>
        <p:nvSpPr>
          <p:cNvPr id="8" name="Rectangle 7">
            <a:extLst>
              <a:ext uri="{FF2B5EF4-FFF2-40B4-BE49-F238E27FC236}">
                <a16:creationId xmlns:a16="http://schemas.microsoft.com/office/drawing/2014/main" id="{CEEADB3C-D493-A834-109F-60EF1C16B5E0}"/>
              </a:ext>
            </a:extLst>
          </p:cNvPr>
          <p:cNvSpPr/>
          <p:nvPr/>
        </p:nvSpPr>
        <p:spPr>
          <a:xfrm flipH="1">
            <a:off x="7647705" y="5787217"/>
            <a:ext cx="2539726" cy="594137"/>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No dedicated DG storage area/ No segregation </a:t>
            </a:r>
            <a:endParaRPr lang="en-ID" b="1" dirty="0">
              <a:solidFill>
                <a:srgbClr val="7030A0"/>
              </a:solidFill>
              <a:latin typeface="+mj-lt"/>
              <a:cs typeface="Segoe UI" panose="020B0502040204020203" pitchFamily="34" charset="0"/>
            </a:endParaRPr>
          </a:p>
        </p:txBody>
      </p:sp>
    </p:spTree>
    <p:extLst>
      <p:ext uri="{BB962C8B-B14F-4D97-AF65-F5344CB8AC3E}">
        <p14:creationId xmlns:p14="http://schemas.microsoft.com/office/powerpoint/2010/main" val="181150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down)">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COURSE OBJECTIVES</a:t>
            </a:r>
          </a:p>
        </p:txBody>
      </p:sp>
      <p:sp>
        <p:nvSpPr>
          <p:cNvPr id="251" name="Oval 250"/>
          <p:cNvSpPr/>
          <p:nvPr/>
        </p:nvSpPr>
        <p:spPr>
          <a:xfrm>
            <a:off x="782616" y="1733514"/>
            <a:ext cx="3800873" cy="3854485"/>
          </a:xfrm>
          <a:prstGeom prst="ellipse">
            <a:avLst/>
          </a:prstGeom>
          <a:solidFill>
            <a:schemeClr val="accent6"/>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a:p>
        </p:txBody>
      </p:sp>
      <p:grpSp>
        <p:nvGrpSpPr>
          <p:cNvPr id="252" name="Group 4"/>
          <p:cNvGrpSpPr>
            <a:grpSpLocks noChangeAspect="1"/>
          </p:cNvGrpSpPr>
          <p:nvPr/>
        </p:nvGrpSpPr>
        <p:grpSpPr bwMode="auto">
          <a:xfrm>
            <a:off x="1630974" y="2429433"/>
            <a:ext cx="1909025" cy="2238040"/>
            <a:chOff x="3353" y="1222"/>
            <a:chExt cx="1027" cy="1204"/>
          </a:xfrm>
          <a:solidFill>
            <a:schemeClr val="bg1"/>
          </a:solidFill>
        </p:grpSpPr>
        <p:sp>
          <p:nvSpPr>
            <p:cNvPr id="253" name="Freeform 6"/>
            <p:cNvSpPr>
              <a:spLocks/>
            </p:cNvSpPr>
            <p:nvPr/>
          </p:nvSpPr>
          <p:spPr bwMode="auto">
            <a:xfrm>
              <a:off x="4034" y="2055"/>
              <a:ext cx="340" cy="371"/>
            </a:xfrm>
            <a:custGeom>
              <a:avLst/>
              <a:gdLst>
                <a:gd name="T0" fmla="*/ 552 w 1021"/>
                <a:gd name="T1" fmla="*/ 3 h 1113"/>
                <a:gd name="T2" fmla="*/ 629 w 1021"/>
                <a:gd name="T3" fmla="*/ 27 h 1113"/>
                <a:gd name="T4" fmla="*/ 696 w 1021"/>
                <a:gd name="T5" fmla="*/ 70 h 1113"/>
                <a:gd name="T6" fmla="*/ 747 w 1021"/>
                <a:gd name="T7" fmla="*/ 131 h 1113"/>
                <a:gd name="T8" fmla="*/ 781 w 1021"/>
                <a:gd name="T9" fmla="*/ 205 h 1113"/>
                <a:gd name="T10" fmla="*/ 793 w 1021"/>
                <a:gd name="T11" fmla="*/ 288 h 1113"/>
                <a:gd name="T12" fmla="*/ 781 w 1021"/>
                <a:gd name="T13" fmla="*/ 373 h 1113"/>
                <a:gd name="T14" fmla="*/ 750 w 1021"/>
                <a:gd name="T15" fmla="*/ 456 h 1113"/>
                <a:gd name="T16" fmla="*/ 701 w 1021"/>
                <a:gd name="T17" fmla="*/ 530 h 1113"/>
                <a:gd name="T18" fmla="*/ 637 w 1021"/>
                <a:gd name="T19" fmla="*/ 588 h 1113"/>
                <a:gd name="T20" fmla="*/ 742 w 1021"/>
                <a:gd name="T21" fmla="*/ 628 h 1113"/>
                <a:gd name="T22" fmla="*/ 835 w 1021"/>
                <a:gd name="T23" fmla="*/ 685 h 1113"/>
                <a:gd name="T24" fmla="*/ 912 w 1021"/>
                <a:gd name="T25" fmla="*/ 754 h 1113"/>
                <a:gd name="T26" fmla="*/ 971 w 1021"/>
                <a:gd name="T27" fmla="*/ 831 h 1113"/>
                <a:gd name="T28" fmla="*/ 1008 w 1021"/>
                <a:gd name="T29" fmla="*/ 910 h 1113"/>
                <a:gd name="T30" fmla="*/ 1021 w 1021"/>
                <a:gd name="T31" fmla="*/ 985 h 1113"/>
                <a:gd name="T32" fmla="*/ 1008 w 1021"/>
                <a:gd name="T33" fmla="*/ 1018 h 1113"/>
                <a:gd name="T34" fmla="*/ 969 w 1021"/>
                <a:gd name="T35" fmla="*/ 1046 h 1113"/>
                <a:gd name="T36" fmla="*/ 908 w 1021"/>
                <a:gd name="T37" fmla="*/ 1069 h 1113"/>
                <a:gd name="T38" fmla="*/ 831 w 1021"/>
                <a:gd name="T39" fmla="*/ 1087 h 1113"/>
                <a:gd name="T40" fmla="*/ 741 w 1021"/>
                <a:gd name="T41" fmla="*/ 1101 h 1113"/>
                <a:gd name="T42" fmla="*/ 641 w 1021"/>
                <a:gd name="T43" fmla="*/ 1110 h 1113"/>
                <a:gd name="T44" fmla="*/ 536 w 1021"/>
                <a:gd name="T45" fmla="*/ 1113 h 1113"/>
                <a:gd name="T46" fmla="*/ 431 w 1021"/>
                <a:gd name="T47" fmla="*/ 1112 h 1113"/>
                <a:gd name="T48" fmla="*/ 330 w 1021"/>
                <a:gd name="T49" fmla="*/ 1107 h 1113"/>
                <a:gd name="T50" fmla="*/ 234 w 1021"/>
                <a:gd name="T51" fmla="*/ 1095 h 1113"/>
                <a:gd name="T52" fmla="*/ 150 w 1021"/>
                <a:gd name="T53" fmla="*/ 1079 h 1113"/>
                <a:gd name="T54" fmla="*/ 81 w 1021"/>
                <a:gd name="T55" fmla="*/ 1059 h 1113"/>
                <a:gd name="T56" fmla="*/ 30 w 1021"/>
                <a:gd name="T57" fmla="*/ 1033 h 1113"/>
                <a:gd name="T58" fmla="*/ 4 w 1021"/>
                <a:gd name="T59" fmla="*/ 1002 h 1113"/>
                <a:gd name="T60" fmla="*/ 4 w 1021"/>
                <a:gd name="T61" fmla="*/ 948 h 1113"/>
                <a:gd name="T62" fmla="*/ 29 w 1021"/>
                <a:gd name="T63" fmla="*/ 870 h 1113"/>
                <a:gd name="T64" fmla="*/ 77 w 1021"/>
                <a:gd name="T65" fmla="*/ 792 h 1113"/>
                <a:gd name="T66" fmla="*/ 145 w 1021"/>
                <a:gd name="T67" fmla="*/ 718 h 1113"/>
                <a:gd name="T68" fmla="*/ 231 w 1021"/>
                <a:gd name="T69" fmla="*/ 654 h 1113"/>
                <a:gd name="T70" fmla="*/ 331 w 1021"/>
                <a:gd name="T71" fmla="*/ 605 h 1113"/>
                <a:gd name="T72" fmla="*/ 352 w 1021"/>
                <a:gd name="T73" fmla="*/ 562 h 1113"/>
                <a:gd name="T74" fmla="*/ 295 w 1021"/>
                <a:gd name="T75" fmla="*/ 495 h 1113"/>
                <a:gd name="T76" fmla="*/ 254 w 1021"/>
                <a:gd name="T77" fmla="*/ 415 h 1113"/>
                <a:gd name="T78" fmla="*/ 231 w 1021"/>
                <a:gd name="T79" fmla="*/ 330 h 1113"/>
                <a:gd name="T80" fmla="*/ 231 w 1021"/>
                <a:gd name="T81" fmla="*/ 246 h 1113"/>
                <a:gd name="T82" fmla="*/ 255 w 1021"/>
                <a:gd name="T83" fmla="*/ 167 h 1113"/>
                <a:gd name="T84" fmla="*/ 298 w 1021"/>
                <a:gd name="T85" fmla="*/ 99 h 1113"/>
                <a:gd name="T86" fmla="*/ 358 w 1021"/>
                <a:gd name="T87" fmla="*/ 47 h 1113"/>
                <a:gd name="T88" fmla="*/ 429 w 1021"/>
                <a:gd name="T89" fmla="*/ 12 h 1113"/>
                <a:gd name="T90" fmla="*/ 511 w 1021"/>
                <a:gd name="T91" fmla="*/ 0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1" h="1113">
                  <a:moveTo>
                    <a:pt x="511" y="0"/>
                  </a:moveTo>
                  <a:lnTo>
                    <a:pt x="552" y="3"/>
                  </a:lnTo>
                  <a:lnTo>
                    <a:pt x="592" y="12"/>
                  </a:lnTo>
                  <a:lnTo>
                    <a:pt x="629" y="27"/>
                  </a:lnTo>
                  <a:lnTo>
                    <a:pt x="664" y="47"/>
                  </a:lnTo>
                  <a:lnTo>
                    <a:pt x="696" y="70"/>
                  </a:lnTo>
                  <a:lnTo>
                    <a:pt x="724" y="99"/>
                  </a:lnTo>
                  <a:lnTo>
                    <a:pt x="747" y="131"/>
                  </a:lnTo>
                  <a:lnTo>
                    <a:pt x="766" y="167"/>
                  </a:lnTo>
                  <a:lnTo>
                    <a:pt x="781" y="205"/>
                  </a:lnTo>
                  <a:lnTo>
                    <a:pt x="790" y="246"/>
                  </a:lnTo>
                  <a:lnTo>
                    <a:pt x="793" y="288"/>
                  </a:lnTo>
                  <a:lnTo>
                    <a:pt x="790" y="330"/>
                  </a:lnTo>
                  <a:lnTo>
                    <a:pt x="781" y="373"/>
                  </a:lnTo>
                  <a:lnTo>
                    <a:pt x="768" y="415"/>
                  </a:lnTo>
                  <a:lnTo>
                    <a:pt x="750" y="456"/>
                  </a:lnTo>
                  <a:lnTo>
                    <a:pt x="726" y="495"/>
                  </a:lnTo>
                  <a:lnTo>
                    <a:pt x="701" y="530"/>
                  </a:lnTo>
                  <a:lnTo>
                    <a:pt x="670" y="562"/>
                  </a:lnTo>
                  <a:lnTo>
                    <a:pt x="637" y="588"/>
                  </a:lnTo>
                  <a:lnTo>
                    <a:pt x="691" y="605"/>
                  </a:lnTo>
                  <a:lnTo>
                    <a:pt x="742" y="628"/>
                  </a:lnTo>
                  <a:lnTo>
                    <a:pt x="790" y="654"/>
                  </a:lnTo>
                  <a:lnTo>
                    <a:pt x="835" y="685"/>
                  </a:lnTo>
                  <a:lnTo>
                    <a:pt x="876" y="718"/>
                  </a:lnTo>
                  <a:lnTo>
                    <a:pt x="912" y="754"/>
                  </a:lnTo>
                  <a:lnTo>
                    <a:pt x="944" y="792"/>
                  </a:lnTo>
                  <a:lnTo>
                    <a:pt x="971" y="831"/>
                  </a:lnTo>
                  <a:lnTo>
                    <a:pt x="992" y="870"/>
                  </a:lnTo>
                  <a:lnTo>
                    <a:pt x="1008" y="910"/>
                  </a:lnTo>
                  <a:lnTo>
                    <a:pt x="1018" y="948"/>
                  </a:lnTo>
                  <a:lnTo>
                    <a:pt x="1021" y="985"/>
                  </a:lnTo>
                  <a:lnTo>
                    <a:pt x="1018" y="1002"/>
                  </a:lnTo>
                  <a:lnTo>
                    <a:pt x="1008" y="1018"/>
                  </a:lnTo>
                  <a:lnTo>
                    <a:pt x="991" y="1033"/>
                  </a:lnTo>
                  <a:lnTo>
                    <a:pt x="969" y="1046"/>
                  </a:lnTo>
                  <a:lnTo>
                    <a:pt x="941" y="1059"/>
                  </a:lnTo>
                  <a:lnTo>
                    <a:pt x="908" y="1069"/>
                  </a:lnTo>
                  <a:lnTo>
                    <a:pt x="871" y="1079"/>
                  </a:lnTo>
                  <a:lnTo>
                    <a:pt x="831" y="1087"/>
                  </a:lnTo>
                  <a:lnTo>
                    <a:pt x="787" y="1095"/>
                  </a:lnTo>
                  <a:lnTo>
                    <a:pt x="741" y="1101"/>
                  </a:lnTo>
                  <a:lnTo>
                    <a:pt x="692" y="1107"/>
                  </a:lnTo>
                  <a:lnTo>
                    <a:pt x="641" y="1110"/>
                  </a:lnTo>
                  <a:lnTo>
                    <a:pt x="590" y="1112"/>
                  </a:lnTo>
                  <a:lnTo>
                    <a:pt x="536" y="1113"/>
                  </a:lnTo>
                  <a:lnTo>
                    <a:pt x="484" y="1113"/>
                  </a:lnTo>
                  <a:lnTo>
                    <a:pt x="431" y="1112"/>
                  </a:lnTo>
                  <a:lnTo>
                    <a:pt x="380" y="1110"/>
                  </a:lnTo>
                  <a:lnTo>
                    <a:pt x="330" y="1107"/>
                  </a:lnTo>
                  <a:lnTo>
                    <a:pt x="281" y="1101"/>
                  </a:lnTo>
                  <a:lnTo>
                    <a:pt x="234" y="1095"/>
                  </a:lnTo>
                  <a:lnTo>
                    <a:pt x="190" y="1087"/>
                  </a:lnTo>
                  <a:lnTo>
                    <a:pt x="150" y="1079"/>
                  </a:lnTo>
                  <a:lnTo>
                    <a:pt x="113" y="1069"/>
                  </a:lnTo>
                  <a:lnTo>
                    <a:pt x="81" y="1059"/>
                  </a:lnTo>
                  <a:lnTo>
                    <a:pt x="53" y="1046"/>
                  </a:lnTo>
                  <a:lnTo>
                    <a:pt x="30" y="1033"/>
                  </a:lnTo>
                  <a:lnTo>
                    <a:pt x="14" y="1018"/>
                  </a:lnTo>
                  <a:lnTo>
                    <a:pt x="4" y="1002"/>
                  </a:lnTo>
                  <a:lnTo>
                    <a:pt x="0" y="985"/>
                  </a:lnTo>
                  <a:lnTo>
                    <a:pt x="4" y="948"/>
                  </a:lnTo>
                  <a:lnTo>
                    <a:pt x="12" y="910"/>
                  </a:lnTo>
                  <a:lnTo>
                    <a:pt x="29" y="870"/>
                  </a:lnTo>
                  <a:lnTo>
                    <a:pt x="50" y="831"/>
                  </a:lnTo>
                  <a:lnTo>
                    <a:pt x="77" y="792"/>
                  </a:lnTo>
                  <a:lnTo>
                    <a:pt x="110" y="754"/>
                  </a:lnTo>
                  <a:lnTo>
                    <a:pt x="145" y="718"/>
                  </a:lnTo>
                  <a:lnTo>
                    <a:pt x="187" y="685"/>
                  </a:lnTo>
                  <a:lnTo>
                    <a:pt x="231" y="654"/>
                  </a:lnTo>
                  <a:lnTo>
                    <a:pt x="279" y="628"/>
                  </a:lnTo>
                  <a:lnTo>
                    <a:pt x="331" y="605"/>
                  </a:lnTo>
                  <a:lnTo>
                    <a:pt x="384" y="588"/>
                  </a:lnTo>
                  <a:lnTo>
                    <a:pt x="352" y="562"/>
                  </a:lnTo>
                  <a:lnTo>
                    <a:pt x="322" y="530"/>
                  </a:lnTo>
                  <a:lnTo>
                    <a:pt x="295" y="495"/>
                  </a:lnTo>
                  <a:lnTo>
                    <a:pt x="272" y="456"/>
                  </a:lnTo>
                  <a:lnTo>
                    <a:pt x="254" y="415"/>
                  </a:lnTo>
                  <a:lnTo>
                    <a:pt x="240" y="373"/>
                  </a:lnTo>
                  <a:lnTo>
                    <a:pt x="231" y="330"/>
                  </a:lnTo>
                  <a:lnTo>
                    <a:pt x="229" y="288"/>
                  </a:lnTo>
                  <a:lnTo>
                    <a:pt x="231" y="246"/>
                  </a:lnTo>
                  <a:lnTo>
                    <a:pt x="240" y="205"/>
                  </a:lnTo>
                  <a:lnTo>
                    <a:pt x="255" y="167"/>
                  </a:lnTo>
                  <a:lnTo>
                    <a:pt x="274" y="131"/>
                  </a:lnTo>
                  <a:lnTo>
                    <a:pt x="298" y="99"/>
                  </a:lnTo>
                  <a:lnTo>
                    <a:pt x="325" y="70"/>
                  </a:lnTo>
                  <a:lnTo>
                    <a:pt x="358" y="47"/>
                  </a:lnTo>
                  <a:lnTo>
                    <a:pt x="392" y="27"/>
                  </a:lnTo>
                  <a:lnTo>
                    <a:pt x="429" y="12"/>
                  </a:lnTo>
                  <a:lnTo>
                    <a:pt x="469" y="3"/>
                  </a:lnTo>
                  <a:lnTo>
                    <a:pt x="5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7"/>
            <p:cNvSpPr>
              <a:spLocks/>
            </p:cNvSpPr>
            <p:nvPr/>
          </p:nvSpPr>
          <p:spPr bwMode="auto">
            <a:xfrm>
              <a:off x="3505" y="1268"/>
              <a:ext cx="153" cy="170"/>
            </a:xfrm>
            <a:custGeom>
              <a:avLst/>
              <a:gdLst>
                <a:gd name="T0" fmla="*/ 229 w 458"/>
                <a:gd name="T1" fmla="*/ 0 h 510"/>
                <a:gd name="T2" fmla="*/ 266 w 458"/>
                <a:gd name="T3" fmla="*/ 3 h 510"/>
                <a:gd name="T4" fmla="*/ 300 w 458"/>
                <a:gd name="T5" fmla="*/ 12 h 510"/>
                <a:gd name="T6" fmla="*/ 334 w 458"/>
                <a:gd name="T7" fmla="*/ 25 h 510"/>
                <a:gd name="T8" fmla="*/ 364 w 458"/>
                <a:gd name="T9" fmla="*/ 45 h 510"/>
                <a:gd name="T10" fmla="*/ 390 w 458"/>
                <a:gd name="T11" fmla="*/ 67 h 510"/>
                <a:gd name="T12" fmla="*/ 413 w 458"/>
                <a:gd name="T13" fmla="*/ 95 h 510"/>
                <a:gd name="T14" fmla="*/ 432 w 458"/>
                <a:gd name="T15" fmla="*/ 125 h 510"/>
                <a:gd name="T16" fmla="*/ 445 w 458"/>
                <a:gd name="T17" fmla="*/ 158 h 510"/>
                <a:gd name="T18" fmla="*/ 454 w 458"/>
                <a:gd name="T19" fmla="*/ 195 h 510"/>
                <a:gd name="T20" fmla="*/ 458 w 458"/>
                <a:gd name="T21" fmla="*/ 232 h 510"/>
                <a:gd name="T22" fmla="*/ 454 w 458"/>
                <a:gd name="T23" fmla="*/ 268 h 510"/>
                <a:gd name="T24" fmla="*/ 448 w 458"/>
                <a:gd name="T25" fmla="*/ 304 h 510"/>
                <a:gd name="T26" fmla="*/ 435 w 458"/>
                <a:gd name="T27" fmla="*/ 339 h 510"/>
                <a:gd name="T28" fmla="*/ 420 w 458"/>
                <a:gd name="T29" fmla="*/ 372 h 510"/>
                <a:gd name="T30" fmla="*/ 401 w 458"/>
                <a:gd name="T31" fmla="*/ 404 h 510"/>
                <a:gd name="T32" fmla="*/ 378 w 458"/>
                <a:gd name="T33" fmla="*/ 434 h 510"/>
                <a:gd name="T34" fmla="*/ 353 w 458"/>
                <a:gd name="T35" fmla="*/ 460 h 510"/>
                <a:gd name="T36" fmla="*/ 325 w 458"/>
                <a:gd name="T37" fmla="*/ 480 h 510"/>
                <a:gd name="T38" fmla="*/ 295 w 458"/>
                <a:gd name="T39" fmla="*/ 496 h 510"/>
                <a:gd name="T40" fmla="*/ 262 w 458"/>
                <a:gd name="T41" fmla="*/ 506 h 510"/>
                <a:gd name="T42" fmla="*/ 229 w 458"/>
                <a:gd name="T43" fmla="*/ 510 h 510"/>
                <a:gd name="T44" fmla="*/ 195 w 458"/>
                <a:gd name="T45" fmla="*/ 506 h 510"/>
                <a:gd name="T46" fmla="*/ 163 w 458"/>
                <a:gd name="T47" fmla="*/ 496 h 510"/>
                <a:gd name="T48" fmla="*/ 133 w 458"/>
                <a:gd name="T49" fmla="*/ 480 h 510"/>
                <a:gd name="T50" fmla="*/ 104 w 458"/>
                <a:gd name="T51" fmla="*/ 460 h 510"/>
                <a:gd name="T52" fmla="*/ 79 w 458"/>
                <a:gd name="T53" fmla="*/ 434 h 510"/>
                <a:gd name="T54" fmla="*/ 56 w 458"/>
                <a:gd name="T55" fmla="*/ 404 h 510"/>
                <a:gd name="T56" fmla="*/ 37 w 458"/>
                <a:gd name="T57" fmla="*/ 372 h 510"/>
                <a:gd name="T58" fmla="*/ 21 w 458"/>
                <a:gd name="T59" fmla="*/ 339 h 510"/>
                <a:gd name="T60" fmla="*/ 10 w 458"/>
                <a:gd name="T61" fmla="*/ 304 h 510"/>
                <a:gd name="T62" fmla="*/ 2 w 458"/>
                <a:gd name="T63" fmla="*/ 268 h 510"/>
                <a:gd name="T64" fmla="*/ 0 w 458"/>
                <a:gd name="T65" fmla="*/ 232 h 510"/>
                <a:gd name="T66" fmla="*/ 3 w 458"/>
                <a:gd name="T67" fmla="*/ 195 h 510"/>
                <a:gd name="T68" fmla="*/ 12 w 458"/>
                <a:gd name="T69" fmla="*/ 158 h 510"/>
                <a:gd name="T70" fmla="*/ 25 w 458"/>
                <a:gd name="T71" fmla="*/ 125 h 510"/>
                <a:gd name="T72" fmla="*/ 44 w 458"/>
                <a:gd name="T73" fmla="*/ 95 h 510"/>
                <a:gd name="T74" fmla="*/ 67 w 458"/>
                <a:gd name="T75" fmla="*/ 67 h 510"/>
                <a:gd name="T76" fmla="*/ 94 w 458"/>
                <a:gd name="T77" fmla="*/ 45 h 510"/>
                <a:gd name="T78" fmla="*/ 124 w 458"/>
                <a:gd name="T79" fmla="*/ 25 h 510"/>
                <a:gd name="T80" fmla="*/ 156 w 458"/>
                <a:gd name="T81" fmla="*/ 12 h 510"/>
                <a:gd name="T82" fmla="*/ 192 w 458"/>
                <a:gd name="T83" fmla="*/ 3 h 510"/>
                <a:gd name="T84" fmla="*/ 229 w 458"/>
                <a:gd name="T85"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8" h="510">
                  <a:moveTo>
                    <a:pt x="229" y="0"/>
                  </a:moveTo>
                  <a:lnTo>
                    <a:pt x="266" y="3"/>
                  </a:lnTo>
                  <a:lnTo>
                    <a:pt x="300" y="12"/>
                  </a:lnTo>
                  <a:lnTo>
                    <a:pt x="334" y="25"/>
                  </a:lnTo>
                  <a:lnTo>
                    <a:pt x="364" y="45"/>
                  </a:lnTo>
                  <a:lnTo>
                    <a:pt x="390" y="67"/>
                  </a:lnTo>
                  <a:lnTo>
                    <a:pt x="413" y="95"/>
                  </a:lnTo>
                  <a:lnTo>
                    <a:pt x="432" y="125"/>
                  </a:lnTo>
                  <a:lnTo>
                    <a:pt x="445" y="158"/>
                  </a:lnTo>
                  <a:lnTo>
                    <a:pt x="454" y="195"/>
                  </a:lnTo>
                  <a:lnTo>
                    <a:pt x="458" y="232"/>
                  </a:lnTo>
                  <a:lnTo>
                    <a:pt x="454" y="268"/>
                  </a:lnTo>
                  <a:lnTo>
                    <a:pt x="448" y="304"/>
                  </a:lnTo>
                  <a:lnTo>
                    <a:pt x="435" y="339"/>
                  </a:lnTo>
                  <a:lnTo>
                    <a:pt x="420" y="372"/>
                  </a:lnTo>
                  <a:lnTo>
                    <a:pt x="401" y="404"/>
                  </a:lnTo>
                  <a:lnTo>
                    <a:pt x="378" y="434"/>
                  </a:lnTo>
                  <a:lnTo>
                    <a:pt x="353" y="460"/>
                  </a:lnTo>
                  <a:lnTo>
                    <a:pt x="325" y="480"/>
                  </a:lnTo>
                  <a:lnTo>
                    <a:pt x="295" y="496"/>
                  </a:lnTo>
                  <a:lnTo>
                    <a:pt x="262" y="506"/>
                  </a:lnTo>
                  <a:lnTo>
                    <a:pt x="229" y="510"/>
                  </a:lnTo>
                  <a:lnTo>
                    <a:pt x="195" y="506"/>
                  </a:lnTo>
                  <a:lnTo>
                    <a:pt x="163" y="496"/>
                  </a:lnTo>
                  <a:lnTo>
                    <a:pt x="133" y="480"/>
                  </a:lnTo>
                  <a:lnTo>
                    <a:pt x="104" y="460"/>
                  </a:lnTo>
                  <a:lnTo>
                    <a:pt x="79" y="434"/>
                  </a:lnTo>
                  <a:lnTo>
                    <a:pt x="56" y="404"/>
                  </a:lnTo>
                  <a:lnTo>
                    <a:pt x="37" y="372"/>
                  </a:lnTo>
                  <a:lnTo>
                    <a:pt x="21" y="339"/>
                  </a:lnTo>
                  <a:lnTo>
                    <a:pt x="10" y="304"/>
                  </a:lnTo>
                  <a:lnTo>
                    <a:pt x="2" y="268"/>
                  </a:lnTo>
                  <a:lnTo>
                    <a:pt x="0" y="232"/>
                  </a:lnTo>
                  <a:lnTo>
                    <a:pt x="3" y="195"/>
                  </a:lnTo>
                  <a:lnTo>
                    <a:pt x="12" y="158"/>
                  </a:lnTo>
                  <a:lnTo>
                    <a:pt x="25" y="125"/>
                  </a:lnTo>
                  <a:lnTo>
                    <a:pt x="44" y="95"/>
                  </a:lnTo>
                  <a:lnTo>
                    <a:pt x="67" y="67"/>
                  </a:lnTo>
                  <a:lnTo>
                    <a:pt x="94" y="45"/>
                  </a:lnTo>
                  <a:lnTo>
                    <a:pt x="124" y="25"/>
                  </a:lnTo>
                  <a:lnTo>
                    <a:pt x="156" y="12"/>
                  </a:lnTo>
                  <a:lnTo>
                    <a:pt x="192" y="3"/>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8"/>
            <p:cNvSpPr>
              <a:spLocks noEditPoints="1"/>
            </p:cNvSpPr>
            <p:nvPr/>
          </p:nvSpPr>
          <p:spPr bwMode="auto">
            <a:xfrm>
              <a:off x="3353" y="1222"/>
              <a:ext cx="1027" cy="1204"/>
            </a:xfrm>
            <a:custGeom>
              <a:avLst/>
              <a:gdLst>
                <a:gd name="T0" fmla="*/ 1468 w 3082"/>
                <a:gd name="T1" fmla="*/ 350 h 3612"/>
                <a:gd name="T2" fmla="*/ 1570 w 3082"/>
                <a:gd name="T3" fmla="*/ 969 h 3612"/>
                <a:gd name="T4" fmla="*/ 1480 w 3082"/>
                <a:gd name="T5" fmla="*/ 1074 h 3612"/>
                <a:gd name="T6" fmla="*/ 1492 w 3082"/>
                <a:gd name="T7" fmla="*/ 1392 h 3612"/>
                <a:gd name="T8" fmla="*/ 2977 w 3082"/>
                <a:gd name="T9" fmla="*/ 1392 h 3612"/>
                <a:gd name="T10" fmla="*/ 2977 w 3082"/>
                <a:gd name="T11" fmla="*/ 292 h 3612"/>
                <a:gd name="T12" fmla="*/ 2271 w 3082"/>
                <a:gd name="T13" fmla="*/ 12 h 3612"/>
                <a:gd name="T14" fmla="*/ 2983 w 3082"/>
                <a:gd name="T15" fmla="*/ 198 h 3612"/>
                <a:gd name="T16" fmla="*/ 3082 w 3082"/>
                <a:gd name="T17" fmla="*/ 1334 h 3612"/>
                <a:gd name="T18" fmla="*/ 2952 w 3082"/>
                <a:gd name="T19" fmla="*/ 1495 h 3612"/>
                <a:gd name="T20" fmla="*/ 2860 w 3082"/>
                <a:gd name="T21" fmla="*/ 2544 h 3612"/>
                <a:gd name="T22" fmla="*/ 2784 w 3082"/>
                <a:gd name="T23" fmla="*/ 2538 h 3612"/>
                <a:gd name="T24" fmla="*/ 2284 w 3082"/>
                <a:gd name="T25" fmla="*/ 2251 h 3612"/>
                <a:gd name="T26" fmla="*/ 2177 w 3082"/>
                <a:gd name="T27" fmla="*/ 2234 h 3612"/>
                <a:gd name="T28" fmla="*/ 1680 w 3082"/>
                <a:gd name="T29" fmla="*/ 2543 h 3612"/>
                <a:gd name="T30" fmla="*/ 1814 w 3082"/>
                <a:gd name="T31" fmla="*/ 2787 h 3612"/>
                <a:gd name="T32" fmla="*/ 1691 w 3082"/>
                <a:gd name="T33" fmla="*/ 3061 h 3612"/>
                <a:gd name="T34" fmla="*/ 1934 w 3082"/>
                <a:gd name="T35" fmla="*/ 3253 h 3612"/>
                <a:gd name="T36" fmla="*/ 2040 w 3082"/>
                <a:gd name="T37" fmla="*/ 3501 h 3612"/>
                <a:gd name="T38" fmla="*/ 1852 w 3082"/>
                <a:gd name="T39" fmla="*/ 3586 h 3612"/>
                <a:gd name="T40" fmla="*/ 1506 w 3082"/>
                <a:gd name="T41" fmla="*/ 3612 h 3612"/>
                <a:gd name="T42" fmla="*/ 1171 w 3082"/>
                <a:gd name="T43" fmla="*/ 3578 h 3612"/>
                <a:gd name="T44" fmla="*/ 1021 w 3082"/>
                <a:gd name="T45" fmla="*/ 3484 h 3612"/>
                <a:gd name="T46" fmla="*/ 1167 w 3082"/>
                <a:gd name="T47" fmla="*/ 3217 h 3612"/>
                <a:gd name="T48" fmla="*/ 1343 w 3082"/>
                <a:gd name="T49" fmla="*/ 3029 h 3612"/>
                <a:gd name="T50" fmla="*/ 1253 w 3082"/>
                <a:gd name="T51" fmla="*/ 2745 h 3612"/>
                <a:gd name="T52" fmla="*/ 1413 w 3082"/>
                <a:gd name="T53" fmla="*/ 2526 h 3612"/>
                <a:gd name="T54" fmla="*/ 1585 w 3082"/>
                <a:gd name="T55" fmla="*/ 2477 h 3612"/>
                <a:gd name="T56" fmla="*/ 1416 w 3082"/>
                <a:gd name="T57" fmla="*/ 1427 h 3612"/>
                <a:gd name="T58" fmla="*/ 1017 w 3082"/>
                <a:gd name="T59" fmla="*/ 922 h 3612"/>
                <a:gd name="T60" fmla="*/ 938 w 3082"/>
                <a:gd name="T61" fmla="*/ 897 h 3612"/>
                <a:gd name="T62" fmla="*/ 957 w 3082"/>
                <a:gd name="T63" fmla="*/ 2540 h 3612"/>
                <a:gd name="T64" fmla="*/ 837 w 3082"/>
                <a:gd name="T65" fmla="*/ 2533 h 3612"/>
                <a:gd name="T66" fmla="*/ 685 w 3082"/>
                <a:gd name="T67" fmla="*/ 1639 h 3612"/>
                <a:gd name="T68" fmla="*/ 597 w 3082"/>
                <a:gd name="T69" fmla="*/ 2514 h 3612"/>
                <a:gd name="T70" fmla="*/ 781 w 3082"/>
                <a:gd name="T71" fmla="*/ 2705 h 3612"/>
                <a:gd name="T72" fmla="*/ 726 w 3082"/>
                <a:gd name="T73" fmla="*/ 2994 h 3612"/>
                <a:gd name="T74" fmla="*/ 834 w 3082"/>
                <a:gd name="T75" fmla="*/ 3184 h 3612"/>
                <a:gd name="T76" fmla="*/ 1018 w 3082"/>
                <a:gd name="T77" fmla="*/ 3447 h 3612"/>
                <a:gd name="T78" fmla="*/ 908 w 3082"/>
                <a:gd name="T79" fmla="*/ 3568 h 3612"/>
                <a:gd name="T80" fmla="*/ 589 w 3082"/>
                <a:gd name="T81" fmla="*/ 3611 h 3612"/>
                <a:gd name="T82" fmla="*/ 233 w 3082"/>
                <a:gd name="T83" fmla="*/ 3594 h 3612"/>
                <a:gd name="T84" fmla="*/ 13 w 3082"/>
                <a:gd name="T85" fmla="*/ 3517 h 3612"/>
                <a:gd name="T86" fmla="*/ 77 w 3082"/>
                <a:gd name="T87" fmla="*/ 3291 h 3612"/>
                <a:gd name="T88" fmla="*/ 384 w 3082"/>
                <a:gd name="T89" fmla="*/ 3087 h 3612"/>
                <a:gd name="T90" fmla="*/ 231 w 3082"/>
                <a:gd name="T91" fmla="*/ 2829 h 3612"/>
                <a:gd name="T92" fmla="*/ 327 w 3082"/>
                <a:gd name="T93" fmla="*/ 2568 h 3612"/>
                <a:gd name="T94" fmla="*/ 431 w 3082"/>
                <a:gd name="T95" fmla="*/ 1524 h 3612"/>
                <a:gd name="T96" fmla="*/ 235 w 3082"/>
                <a:gd name="T97" fmla="*/ 1570 h 3612"/>
                <a:gd name="T98" fmla="*/ 107 w 3082"/>
                <a:gd name="T99" fmla="*/ 1555 h 3612"/>
                <a:gd name="T100" fmla="*/ 237 w 3082"/>
                <a:gd name="T101" fmla="*/ 809 h 3612"/>
                <a:gd name="T102" fmla="*/ 268 w 3082"/>
                <a:gd name="T103" fmla="*/ 763 h 3612"/>
                <a:gd name="T104" fmla="*/ 297 w 3082"/>
                <a:gd name="T105" fmla="*/ 746 h 3612"/>
                <a:gd name="T106" fmla="*/ 461 w 3082"/>
                <a:gd name="T107" fmla="*/ 699 h 3612"/>
                <a:gd name="T108" fmla="*/ 672 w 3082"/>
                <a:gd name="T109" fmla="*/ 713 h 3612"/>
                <a:gd name="T110" fmla="*/ 759 w 3082"/>
                <a:gd name="T111" fmla="*/ 673 h 3612"/>
                <a:gd name="T112" fmla="*/ 1010 w 3082"/>
                <a:gd name="T113" fmla="*/ 726 h 3612"/>
                <a:gd name="T114" fmla="*/ 1391 w 3082"/>
                <a:gd name="T115" fmla="*/ 317 h 3612"/>
                <a:gd name="T116" fmla="*/ 1549 w 3082"/>
                <a:gd name="T117" fmla="*/ 186 h 3612"/>
                <a:gd name="T118" fmla="*/ 2235 w 3082"/>
                <a:gd name="T119" fmla="*/ 0 h 3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82" h="3612">
                  <a:moveTo>
                    <a:pt x="1549" y="268"/>
                  </a:moveTo>
                  <a:lnTo>
                    <a:pt x="1528" y="270"/>
                  </a:lnTo>
                  <a:lnTo>
                    <a:pt x="1508" y="278"/>
                  </a:lnTo>
                  <a:lnTo>
                    <a:pt x="1492" y="292"/>
                  </a:lnTo>
                  <a:lnTo>
                    <a:pt x="1479" y="307"/>
                  </a:lnTo>
                  <a:lnTo>
                    <a:pt x="1471" y="328"/>
                  </a:lnTo>
                  <a:lnTo>
                    <a:pt x="1468" y="350"/>
                  </a:lnTo>
                  <a:lnTo>
                    <a:pt x="1468" y="881"/>
                  </a:lnTo>
                  <a:lnTo>
                    <a:pt x="1508" y="894"/>
                  </a:lnTo>
                  <a:lnTo>
                    <a:pt x="1527" y="903"/>
                  </a:lnTo>
                  <a:lnTo>
                    <a:pt x="1544" y="916"/>
                  </a:lnTo>
                  <a:lnTo>
                    <a:pt x="1556" y="932"/>
                  </a:lnTo>
                  <a:lnTo>
                    <a:pt x="1565" y="950"/>
                  </a:lnTo>
                  <a:lnTo>
                    <a:pt x="1570" y="969"/>
                  </a:lnTo>
                  <a:lnTo>
                    <a:pt x="1571" y="990"/>
                  </a:lnTo>
                  <a:lnTo>
                    <a:pt x="1566" y="1011"/>
                  </a:lnTo>
                  <a:lnTo>
                    <a:pt x="1556" y="1033"/>
                  </a:lnTo>
                  <a:lnTo>
                    <a:pt x="1542" y="1050"/>
                  </a:lnTo>
                  <a:lnTo>
                    <a:pt x="1523" y="1063"/>
                  </a:lnTo>
                  <a:lnTo>
                    <a:pt x="1502" y="1072"/>
                  </a:lnTo>
                  <a:lnTo>
                    <a:pt x="1480" y="1074"/>
                  </a:lnTo>
                  <a:lnTo>
                    <a:pt x="1477" y="1074"/>
                  </a:lnTo>
                  <a:lnTo>
                    <a:pt x="1472" y="1073"/>
                  </a:lnTo>
                  <a:lnTo>
                    <a:pt x="1469" y="1072"/>
                  </a:lnTo>
                  <a:lnTo>
                    <a:pt x="1469" y="1334"/>
                  </a:lnTo>
                  <a:lnTo>
                    <a:pt x="1471" y="1356"/>
                  </a:lnTo>
                  <a:lnTo>
                    <a:pt x="1480" y="1376"/>
                  </a:lnTo>
                  <a:lnTo>
                    <a:pt x="1492" y="1392"/>
                  </a:lnTo>
                  <a:lnTo>
                    <a:pt x="1508" y="1405"/>
                  </a:lnTo>
                  <a:lnTo>
                    <a:pt x="1528" y="1414"/>
                  </a:lnTo>
                  <a:lnTo>
                    <a:pt x="1549" y="1416"/>
                  </a:lnTo>
                  <a:lnTo>
                    <a:pt x="2920" y="1416"/>
                  </a:lnTo>
                  <a:lnTo>
                    <a:pt x="2941" y="1414"/>
                  </a:lnTo>
                  <a:lnTo>
                    <a:pt x="2961" y="1405"/>
                  </a:lnTo>
                  <a:lnTo>
                    <a:pt x="2977" y="1392"/>
                  </a:lnTo>
                  <a:lnTo>
                    <a:pt x="2990" y="1376"/>
                  </a:lnTo>
                  <a:lnTo>
                    <a:pt x="2998" y="1356"/>
                  </a:lnTo>
                  <a:lnTo>
                    <a:pt x="3002" y="1334"/>
                  </a:lnTo>
                  <a:lnTo>
                    <a:pt x="3002" y="350"/>
                  </a:lnTo>
                  <a:lnTo>
                    <a:pt x="2998" y="328"/>
                  </a:lnTo>
                  <a:lnTo>
                    <a:pt x="2990" y="307"/>
                  </a:lnTo>
                  <a:lnTo>
                    <a:pt x="2977" y="292"/>
                  </a:lnTo>
                  <a:lnTo>
                    <a:pt x="2961" y="278"/>
                  </a:lnTo>
                  <a:lnTo>
                    <a:pt x="2941" y="270"/>
                  </a:lnTo>
                  <a:lnTo>
                    <a:pt x="2920" y="268"/>
                  </a:lnTo>
                  <a:lnTo>
                    <a:pt x="1549" y="268"/>
                  </a:lnTo>
                  <a:close/>
                  <a:moveTo>
                    <a:pt x="2235" y="0"/>
                  </a:moveTo>
                  <a:lnTo>
                    <a:pt x="2254" y="4"/>
                  </a:lnTo>
                  <a:lnTo>
                    <a:pt x="2271" y="12"/>
                  </a:lnTo>
                  <a:lnTo>
                    <a:pt x="2283" y="25"/>
                  </a:lnTo>
                  <a:lnTo>
                    <a:pt x="2292" y="42"/>
                  </a:lnTo>
                  <a:lnTo>
                    <a:pt x="2296" y="62"/>
                  </a:lnTo>
                  <a:lnTo>
                    <a:pt x="2296" y="186"/>
                  </a:lnTo>
                  <a:lnTo>
                    <a:pt x="2920" y="186"/>
                  </a:lnTo>
                  <a:lnTo>
                    <a:pt x="2952" y="189"/>
                  </a:lnTo>
                  <a:lnTo>
                    <a:pt x="2983" y="198"/>
                  </a:lnTo>
                  <a:lnTo>
                    <a:pt x="3011" y="213"/>
                  </a:lnTo>
                  <a:lnTo>
                    <a:pt x="3034" y="234"/>
                  </a:lnTo>
                  <a:lnTo>
                    <a:pt x="3054" y="257"/>
                  </a:lnTo>
                  <a:lnTo>
                    <a:pt x="3069" y="286"/>
                  </a:lnTo>
                  <a:lnTo>
                    <a:pt x="3079" y="317"/>
                  </a:lnTo>
                  <a:lnTo>
                    <a:pt x="3082" y="350"/>
                  </a:lnTo>
                  <a:lnTo>
                    <a:pt x="3082" y="1334"/>
                  </a:lnTo>
                  <a:lnTo>
                    <a:pt x="3079" y="1367"/>
                  </a:lnTo>
                  <a:lnTo>
                    <a:pt x="3069" y="1398"/>
                  </a:lnTo>
                  <a:lnTo>
                    <a:pt x="3054" y="1427"/>
                  </a:lnTo>
                  <a:lnTo>
                    <a:pt x="3034" y="1450"/>
                  </a:lnTo>
                  <a:lnTo>
                    <a:pt x="3011" y="1471"/>
                  </a:lnTo>
                  <a:lnTo>
                    <a:pt x="2983" y="1486"/>
                  </a:lnTo>
                  <a:lnTo>
                    <a:pt x="2952" y="1495"/>
                  </a:lnTo>
                  <a:lnTo>
                    <a:pt x="2921" y="1498"/>
                  </a:lnTo>
                  <a:lnTo>
                    <a:pt x="2627" y="1498"/>
                  </a:lnTo>
                  <a:lnTo>
                    <a:pt x="2884" y="2477"/>
                  </a:lnTo>
                  <a:lnTo>
                    <a:pt x="2887" y="2497"/>
                  </a:lnTo>
                  <a:lnTo>
                    <a:pt x="2882" y="2516"/>
                  </a:lnTo>
                  <a:lnTo>
                    <a:pt x="2873" y="2532"/>
                  </a:lnTo>
                  <a:lnTo>
                    <a:pt x="2860" y="2544"/>
                  </a:lnTo>
                  <a:lnTo>
                    <a:pt x="2842" y="2554"/>
                  </a:lnTo>
                  <a:lnTo>
                    <a:pt x="2836" y="2554"/>
                  </a:lnTo>
                  <a:lnTo>
                    <a:pt x="2832" y="2555"/>
                  </a:lnTo>
                  <a:lnTo>
                    <a:pt x="2826" y="2555"/>
                  </a:lnTo>
                  <a:lnTo>
                    <a:pt x="2811" y="2554"/>
                  </a:lnTo>
                  <a:lnTo>
                    <a:pt x="2796" y="2547"/>
                  </a:lnTo>
                  <a:lnTo>
                    <a:pt x="2784" y="2538"/>
                  </a:lnTo>
                  <a:lnTo>
                    <a:pt x="2774" y="2525"/>
                  </a:lnTo>
                  <a:lnTo>
                    <a:pt x="2768" y="2509"/>
                  </a:lnTo>
                  <a:lnTo>
                    <a:pt x="2501" y="1498"/>
                  </a:lnTo>
                  <a:lnTo>
                    <a:pt x="2296" y="1498"/>
                  </a:lnTo>
                  <a:lnTo>
                    <a:pt x="2296" y="2215"/>
                  </a:lnTo>
                  <a:lnTo>
                    <a:pt x="2292" y="2234"/>
                  </a:lnTo>
                  <a:lnTo>
                    <a:pt x="2284" y="2251"/>
                  </a:lnTo>
                  <a:lnTo>
                    <a:pt x="2271" y="2265"/>
                  </a:lnTo>
                  <a:lnTo>
                    <a:pt x="2254" y="2274"/>
                  </a:lnTo>
                  <a:lnTo>
                    <a:pt x="2235" y="2277"/>
                  </a:lnTo>
                  <a:lnTo>
                    <a:pt x="2216" y="2274"/>
                  </a:lnTo>
                  <a:lnTo>
                    <a:pt x="2200" y="2265"/>
                  </a:lnTo>
                  <a:lnTo>
                    <a:pt x="2186" y="2251"/>
                  </a:lnTo>
                  <a:lnTo>
                    <a:pt x="2177" y="2234"/>
                  </a:lnTo>
                  <a:lnTo>
                    <a:pt x="2174" y="2215"/>
                  </a:lnTo>
                  <a:lnTo>
                    <a:pt x="2174" y="1498"/>
                  </a:lnTo>
                  <a:lnTo>
                    <a:pt x="1968" y="1498"/>
                  </a:lnTo>
                  <a:lnTo>
                    <a:pt x="1702" y="2509"/>
                  </a:lnTo>
                  <a:lnTo>
                    <a:pt x="1698" y="2523"/>
                  </a:lnTo>
                  <a:lnTo>
                    <a:pt x="1690" y="2534"/>
                  </a:lnTo>
                  <a:lnTo>
                    <a:pt x="1680" y="2543"/>
                  </a:lnTo>
                  <a:lnTo>
                    <a:pt x="1712" y="2567"/>
                  </a:lnTo>
                  <a:lnTo>
                    <a:pt x="1742" y="2596"/>
                  </a:lnTo>
                  <a:lnTo>
                    <a:pt x="1767" y="2627"/>
                  </a:lnTo>
                  <a:lnTo>
                    <a:pt x="1787" y="2663"/>
                  </a:lnTo>
                  <a:lnTo>
                    <a:pt x="1802" y="2701"/>
                  </a:lnTo>
                  <a:lnTo>
                    <a:pt x="1811" y="2743"/>
                  </a:lnTo>
                  <a:lnTo>
                    <a:pt x="1814" y="2787"/>
                  </a:lnTo>
                  <a:lnTo>
                    <a:pt x="1812" y="2829"/>
                  </a:lnTo>
                  <a:lnTo>
                    <a:pt x="1803" y="2872"/>
                  </a:lnTo>
                  <a:lnTo>
                    <a:pt x="1790" y="2914"/>
                  </a:lnTo>
                  <a:lnTo>
                    <a:pt x="1771" y="2955"/>
                  </a:lnTo>
                  <a:lnTo>
                    <a:pt x="1748" y="2994"/>
                  </a:lnTo>
                  <a:lnTo>
                    <a:pt x="1721" y="3029"/>
                  </a:lnTo>
                  <a:lnTo>
                    <a:pt x="1691" y="3061"/>
                  </a:lnTo>
                  <a:lnTo>
                    <a:pt x="1659" y="3087"/>
                  </a:lnTo>
                  <a:lnTo>
                    <a:pt x="1712" y="3104"/>
                  </a:lnTo>
                  <a:lnTo>
                    <a:pt x="1764" y="3127"/>
                  </a:lnTo>
                  <a:lnTo>
                    <a:pt x="1812" y="3153"/>
                  </a:lnTo>
                  <a:lnTo>
                    <a:pt x="1857" y="3184"/>
                  </a:lnTo>
                  <a:lnTo>
                    <a:pt x="1897" y="3217"/>
                  </a:lnTo>
                  <a:lnTo>
                    <a:pt x="1934" y="3253"/>
                  </a:lnTo>
                  <a:lnTo>
                    <a:pt x="1965" y="3291"/>
                  </a:lnTo>
                  <a:lnTo>
                    <a:pt x="1992" y="3329"/>
                  </a:lnTo>
                  <a:lnTo>
                    <a:pt x="2014" y="3369"/>
                  </a:lnTo>
                  <a:lnTo>
                    <a:pt x="2030" y="3409"/>
                  </a:lnTo>
                  <a:lnTo>
                    <a:pt x="2040" y="3447"/>
                  </a:lnTo>
                  <a:lnTo>
                    <a:pt x="2043" y="3484"/>
                  </a:lnTo>
                  <a:lnTo>
                    <a:pt x="2040" y="3501"/>
                  </a:lnTo>
                  <a:lnTo>
                    <a:pt x="2029" y="3517"/>
                  </a:lnTo>
                  <a:lnTo>
                    <a:pt x="2012" y="3532"/>
                  </a:lnTo>
                  <a:lnTo>
                    <a:pt x="1990" y="3545"/>
                  </a:lnTo>
                  <a:lnTo>
                    <a:pt x="1963" y="3558"/>
                  </a:lnTo>
                  <a:lnTo>
                    <a:pt x="1929" y="3568"/>
                  </a:lnTo>
                  <a:lnTo>
                    <a:pt x="1893" y="3578"/>
                  </a:lnTo>
                  <a:lnTo>
                    <a:pt x="1852" y="3586"/>
                  </a:lnTo>
                  <a:lnTo>
                    <a:pt x="1809" y="3594"/>
                  </a:lnTo>
                  <a:lnTo>
                    <a:pt x="1763" y="3600"/>
                  </a:lnTo>
                  <a:lnTo>
                    <a:pt x="1714" y="3606"/>
                  </a:lnTo>
                  <a:lnTo>
                    <a:pt x="1663" y="3609"/>
                  </a:lnTo>
                  <a:lnTo>
                    <a:pt x="1611" y="3611"/>
                  </a:lnTo>
                  <a:lnTo>
                    <a:pt x="1558" y="3612"/>
                  </a:lnTo>
                  <a:lnTo>
                    <a:pt x="1506" y="3612"/>
                  </a:lnTo>
                  <a:lnTo>
                    <a:pt x="1453" y="3611"/>
                  </a:lnTo>
                  <a:lnTo>
                    <a:pt x="1401" y="3609"/>
                  </a:lnTo>
                  <a:lnTo>
                    <a:pt x="1351" y="3606"/>
                  </a:lnTo>
                  <a:lnTo>
                    <a:pt x="1303" y="3600"/>
                  </a:lnTo>
                  <a:lnTo>
                    <a:pt x="1256" y="3594"/>
                  </a:lnTo>
                  <a:lnTo>
                    <a:pt x="1212" y="3586"/>
                  </a:lnTo>
                  <a:lnTo>
                    <a:pt x="1171" y="3578"/>
                  </a:lnTo>
                  <a:lnTo>
                    <a:pt x="1135" y="3568"/>
                  </a:lnTo>
                  <a:lnTo>
                    <a:pt x="1103" y="3558"/>
                  </a:lnTo>
                  <a:lnTo>
                    <a:pt x="1075" y="3545"/>
                  </a:lnTo>
                  <a:lnTo>
                    <a:pt x="1052" y="3532"/>
                  </a:lnTo>
                  <a:lnTo>
                    <a:pt x="1036" y="3517"/>
                  </a:lnTo>
                  <a:lnTo>
                    <a:pt x="1025" y="3501"/>
                  </a:lnTo>
                  <a:lnTo>
                    <a:pt x="1021" y="3484"/>
                  </a:lnTo>
                  <a:lnTo>
                    <a:pt x="1024" y="3447"/>
                  </a:lnTo>
                  <a:lnTo>
                    <a:pt x="1034" y="3409"/>
                  </a:lnTo>
                  <a:lnTo>
                    <a:pt x="1050" y="3369"/>
                  </a:lnTo>
                  <a:lnTo>
                    <a:pt x="1072" y="3329"/>
                  </a:lnTo>
                  <a:lnTo>
                    <a:pt x="1099" y="3291"/>
                  </a:lnTo>
                  <a:lnTo>
                    <a:pt x="1130" y="3253"/>
                  </a:lnTo>
                  <a:lnTo>
                    <a:pt x="1167" y="3217"/>
                  </a:lnTo>
                  <a:lnTo>
                    <a:pt x="1209" y="3184"/>
                  </a:lnTo>
                  <a:lnTo>
                    <a:pt x="1253" y="3153"/>
                  </a:lnTo>
                  <a:lnTo>
                    <a:pt x="1301" y="3127"/>
                  </a:lnTo>
                  <a:lnTo>
                    <a:pt x="1352" y="3104"/>
                  </a:lnTo>
                  <a:lnTo>
                    <a:pt x="1406" y="3087"/>
                  </a:lnTo>
                  <a:lnTo>
                    <a:pt x="1373" y="3061"/>
                  </a:lnTo>
                  <a:lnTo>
                    <a:pt x="1343" y="3029"/>
                  </a:lnTo>
                  <a:lnTo>
                    <a:pt x="1316" y="2994"/>
                  </a:lnTo>
                  <a:lnTo>
                    <a:pt x="1294" y="2955"/>
                  </a:lnTo>
                  <a:lnTo>
                    <a:pt x="1276" y="2914"/>
                  </a:lnTo>
                  <a:lnTo>
                    <a:pt x="1261" y="2872"/>
                  </a:lnTo>
                  <a:lnTo>
                    <a:pt x="1253" y="2829"/>
                  </a:lnTo>
                  <a:lnTo>
                    <a:pt x="1250" y="2787"/>
                  </a:lnTo>
                  <a:lnTo>
                    <a:pt x="1253" y="2745"/>
                  </a:lnTo>
                  <a:lnTo>
                    <a:pt x="1262" y="2704"/>
                  </a:lnTo>
                  <a:lnTo>
                    <a:pt x="1277" y="2665"/>
                  </a:lnTo>
                  <a:lnTo>
                    <a:pt x="1296" y="2630"/>
                  </a:lnTo>
                  <a:lnTo>
                    <a:pt x="1319" y="2598"/>
                  </a:lnTo>
                  <a:lnTo>
                    <a:pt x="1347" y="2569"/>
                  </a:lnTo>
                  <a:lnTo>
                    <a:pt x="1378" y="2546"/>
                  </a:lnTo>
                  <a:lnTo>
                    <a:pt x="1413" y="2526"/>
                  </a:lnTo>
                  <a:lnTo>
                    <a:pt x="1451" y="2511"/>
                  </a:lnTo>
                  <a:lnTo>
                    <a:pt x="1490" y="2502"/>
                  </a:lnTo>
                  <a:lnTo>
                    <a:pt x="1533" y="2499"/>
                  </a:lnTo>
                  <a:lnTo>
                    <a:pt x="1559" y="2501"/>
                  </a:lnTo>
                  <a:lnTo>
                    <a:pt x="1585" y="2505"/>
                  </a:lnTo>
                  <a:lnTo>
                    <a:pt x="1584" y="2491"/>
                  </a:lnTo>
                  <a:lnTo>
                    <a:pt x="1585" y="2477"/>
                  </a:lnTo>
                  <a:lnTo>
                    <a:pt x="1843" y="1498"/>
                  </a:lnTo>
                  <a:lnTo>
                    <a:pt x="1549" y="1498"/>
                  </a:lnTo>
                  <a:lnTo>
                    <a:pt x="1517" y="1495"/>
                  </a:lnTo>
                  <a:lnTo>
                    <a:pt x="1487" y="1486"/>
                  </a:lnTo>
                  <a:lnTo>
                    <a:pt x="1460" y="1471"/>
                  </a:lnTo>
                  <a:lnTo>
                    <a:pt x="1435" y="1450"/>
                  </a:lnTo>
                  <a:lnTo>
                    <a:pt x="1416" y="1427"/>
                  </a:lnTo>
                  <a:lnTo>
                    <a:pt x="1401" y="1398"/>
                  </a:lnTo>
                  <a:lnTo>
                    <a:pt x="1392" y="1367"/>
                  </a:lnTo>
                  <a:lnTo>
                    <a:pt x="1389" y="1334"/>
                  </a:lnTo>
                  <a:lnTo>
                    <a:pt x="1389" y="1048"/>
                  </a:lnTo>
                  <a:lnTo>
                    <a:pt x="1018" y="922"/>
                  </a:lnTo>
                  <a:lnTo>
                    <a:pt x="1017" y="922"/>
                  </a:lnTo>
                  <a:lnTo>
                    <a:pt x="1017" y="922"/>
                  </a:lnTo>
                  <a:lnTo>
                    <a:pt x="1015" y="922"/>
                  </a:lnTo>
                  <a:lnTo>
                    <a:pt x="1013" y="920"/>
                  </a:lnTo>
                  <a:lnTo>
                    <a:pt x="1005" y="917"/>
                  </a:lnTo>
                  <a:lnTo>
                    <a:pt x="994" y="914"/>
                  </a:lnTo>
                  <a:lnTo>
                    <a:pt x="979" y="909"/>
                  </a:lnTo>
                  <a:lnTo>
                    <a:pt x="960" y="903"/>
                  </a:lnTo>
                  <a:lnTo>
                    <a:pt x="938" y="897"/>
                  </a:lnTo>
                  <a:lnTo>
                    <a:pt x="938" y="1524"/>
                  </a:lnTo>
                  <a:lnTo>
                    <a:pt x="1010" y="2435"/>
                  </a:lnTo>
                  <a:lnTo>
                    <a:pt x="1009" y="2461"/>
                  </a:lnTo>
                  <a:lnTo>
                    <a:pt x="1002" y="2485"/>
                  </a:lnTo>
                  <a:lnTo>
                    <a:pt x="991" y="2507"/>
                  </a:lnTo>
                  <a:lnTo>
                    <a:pt x="976" y="2525"/>
                  </a:lnTo>
                  <a:lnTo>
                    <a:pt x="957" y="2540"/>
                  </a:lnTo>
                  <a:lnTo>
                    <a:pt x="935" y="2550"/>
                  </a:lnTo>
                  <a:lnTo>
                    <a:pt x="910" y="2555"/>
                  </a:lnTo>
                  <a:lnTo>
                    <a:pt x="906" y="2555"/>
                  </a:lnTo>
                  <a:lnTo>
                    <a:pt x="901" y="2555"/>
                  </a:lnTo>
                  <a:lnTo>
                    <a:pt x="878" y="2552"/>
                  </a:lnTo>
                  <a:lnTo>
                    <a:pt x="857" y="2546"/>
                  </a:lnTo>
                  <a:lnTo>
                    <a:pt x="837" y="2533"/>
                  </a:lnTo>
                  <a:lnTo>
                    <a:pt x="820" y="2517"/>
                  </a:lnTo>
                  <a:lnTo>
                    <a:pt x="808" y="2499"/>
                  </a:lnTo>
                  <a:lnTo>
                    <a:pt x="798" y="2477"/>
                  </a:lnTo>
                  <a:lnTo>
                    <a:pt x="793" y="2453"/>
                  </a:lnTo>
                  <a:lnTo>
                    <a:pt x="728" y="1630"/>
                  </a:lnTo>
                  <a:lnTo>
                    <a:pt x="707" y="1637"/>
                  </a:lnTo>
                  <a:lnTo>
                    <a:pt x="685" y="1639"/>
                  </a:lnTo>
                  <a:lnTo>
                    <a:pt x="662" y="1637"/>
                  </a:lnTo>
                  <a:lnTo>
                    <a:pt x="640" y="1630"/>
                  </a:lnTo>
                  <a:lnTo>
                    <a:pt x="575" y="2453"/>
                  </a:lnTo>
                  <a:lnTo>
                    <a:pt x="572" y="2472"/>
                  </a:lnTo>
                  <a:lnTo>
                    <a:pt x="566" y="2489"/>
                  </a:lnTo>
                  <a:lnTo>
                    <a:pt x="557" y="2505"/>
                  </a:lnTo>
                  <a:lnTo>
                    <a:pt x="597" y="2514"/>
                  </a:lnTo>
                  <a:lnTo>
                    <a:pt x="633" y="2529"/>
                  </a:lnTo>
                  <a:lnTo>
                    <a:pt x="667" y="2548"/>
                  </a:lnTo>
                  <a:lnTo>
                    <a:pt x="698" y="2573"/>
                  </a:lnTo>
                  <a:lnTo>
                    <a:pt x="725" y="2600"/>
                  </a:lnTo>
                  <a:lnTo>
                    <a:pt x="748" y="2632"/>
                  </a:lnTo>
                  <a:lnTo>
                    <a:pt x="767" y="2667"/>
                  </a:lnTo>
                  <a:lnTo>
                    <a:pt x="781" y="2705"/>
                  </a:lnTo>
                  <a:lnTo>
                    <a:pt x="790" y="2745"/>
                  </a:lnTo>
                  <a:lnTo>
                    <a:pt x="792" y="2787"/>
                  </a:lnTo>
                  <a:lnTo>
                    <a:pt x="790" y="2829"/>
                  </a:lnTo>
                  <a:lnTo>
                    <a:pt x="781" y="2872"/>
                  </a:lnTo>
                  <a:lnTo>
                    <a:pt x="767" y="2914"/>
                  </a:lnTo>
                  <a:lnTo>
                    <a:pt x="750" y="2955"/>
                  </a:lnTo>
                  <a:lnTo>
                    <a:pt x="726" y="2994"/>
                  </a:lnTo>
                  <a:lnTo>
                    <a:pt x="700" y="3029"/>
                  </a:lnTo>
                  <a:lnTo>
                    <a:pt x="670" y="3061"/>
                  </a:lnTo>
                  <a:lnTo>
                    <a:pt x="637" y="3087"/>
                  </a:lnTo>
                  <a:lnTo>
                    <a:pt x="690" y="3104"/>
                  </a:lnTo>
                  <a:lnTo>
                    <a:pt x="742" y="3127"/>
                  </a:lnTo>
                  <a:lnTo>
                    <a:pt x="790" y="3153"/>
                  </a:lnTo>
                  <a:lnTo>
                    <a:pt x="834" y="3184"/>
                  </a:lnTo>
                  <a:lnTo>
                    <a:pt x="875" y="3217"/>
                  </a:lnTo>
                  <a:lnTo>
                    <a:pt x="912" y="3253"/>
                  </a:lnTo>
                  <a:lnTo>
                    <a:pt x="944" y="3291"/>
                  </a:lnTo>
                  <a:lnTo>
                    <a:pt x="971" y="3329"/>
                  </a:lnTo>
                  <a:lnTo>
                    <a:pt x="992" y="3369"/>
                  </a:lnTo>
                  <a:lnTo>
                    <a:pt x="1008" y="3409"/>
                  </a:lnTo>
                  <a:lnTo>
                    <a:pt x="1018" y="3447"/>
                  </a:lnTo>
                  <a:lnTo>
                    <a:pt x="1021" y="3484"/>
                  </a:lnTo>
                  <a:lnTo>
                    <a:pt x="1018" y="3501"/>
                  </a:lnTo>
                  <a:lnTo>
                    <a:pt x="1006" y="3517"/>
                  </a:lnTo>
                  <a:lnTo>
                    <a:pt x="991" y="3532"/>
                  </a:lnTo>
                  <a:lnTo>
                    <a:pt x="969" y="3545"/>
                  </a:lnTo>
                  <a:lnTo>
                    <a:pt x="941" y="3558"/>
                  </a:lnTo>
                  <a:lnTo>
                    <a:pt x="908" y="3568"/>
                  </a:lnTo>
                  <a:lnTo>
                    <a:pt x="871" y="3578"/>
                  </a:lnTo>
                  <a:lnTo>
                    <a:pt x="831" y="3586"/>
                  </a:lnTo>
                  <a:lnTo>
                    <a:pt x="786" y="3594"/>
                  </a:lnTo>
                  <a:lnTo>
                    <a:pt x="741" y="3600"/>
                  </a:lnTo>
                  <a:lnTo>
                    <a:pt x="691" y="3606"/>
                  </a:lnTo>
                  <a:lnTo>
                    <a:pt x="641" y="3609"/>
                  </a:lnTo>
                  <a:lnTo>
                    <a:pt x="589" y="3611"/>
                  </a:lnTo>
                  <a:lnTo>
                    <a:pt x="536" y="3612"/>
                  </a:lnTo>
                  <a:lnTo>
                    <a:pt x="484" y="3612"/>
                  </a:lnTo>
                  <a:lnTo>
                    <a:pt x="431" y="3611"/>
                  </a:lnTo>
                  <a:lnTo>
                    <a:pt x="380" y="3609"/>
                  </a:lnTo>
                  <a:lnTo>
                    <a:pt x="328" y="3606"/>
                  </a:lnTo>
                  <a:lnTo>
                    <a:pt x="280" y="3600"/>
                  </a:lnTo>
                  <a:lnTo>
                    <a:pt x="233" y="3594"/>
                  </a:lnTo>
                  <a:lnTo>
                    <a:pt x="190" y="3586"/>
                  </a:lnTo>
                  <a:lnTo>
                    <a:pt x="150" y="3578"/>
                  </a:lnTo>
                  <a:lnTo>
                    <a:pt x="113" y="3568"/>
                  </a:lnTo>
                  <a:lnTo>
                    <a:pt x="80" y="3558"/>
                  </a:lnTo>
                  <a:lnTo>
                    <a:pt x="53" y="3545"/>
                  </a:lnTo>
                  <a:lnTo>
                    <a:pt x="30" y="3532"/>
                  </a:lnTo>
                  <a:lnTo>
                    <a:pt x="13" y="3517"/>
                  </a:lnTo>
                  <a:lnTo>
                    <a:pt x="3" y="3501"/>
                  </a:lnTo>
                  <a:lnTo>
                    <a:pt x="0" y="3484"/>
                  </a:lnTo>
                  <a:lnTo>
                    <a:pt x="3" y="3447"/>
                  </a:lnTo>
                  <a:lnTo>
                    <a:pt x="12" y="3409"/>
                  </a:lnTo>
                  <a:lnTo>
                    <a:pt x="29" y="3369"/>
                  </a:lnTo>
                  <a:lnTo>
                    <a:pt x="50" y="3329"/>
                  </a:lnTo>
                  <a:lnTo>
                    <a:pt x="77" y="3291"/>
                  </a:lnTo>
                  <a:lnTo>
                    <a:pt x="109" y="3253"/>
                  </a:lnTo>
                  <a:lnTo>
                    <a:pt x="145" y="3217"/>
                  </a:lnTo>
                  <a:lnTo>
                    <a:pt x="187" y="3184"/>
                  </a:lnTo>
                  <a:lnTo>
                    <a:pt x="231" y="3153"/>
                  </a:lnTo>
                  <a:lnTo>
                    <a:pt x="279" y="3127"/>
                  </a:lnTo>
                  <a:lnTo>
                    <a:pt x="331" y="3104"/>
                  </a:lnTo>
                  <a:lnTo>
                    <a:pt x="384" y="3087"/>
                  </a:lnTo>
                  <a:lnTo>
                    <a:pt x="351" y="3061"/>
                  </a:lnTo>
                  <a:lnTo>
                    <a:pt x="321" y="3029"/>
                  </a:lnTo>
                  <a:lnTo>
                    <a:pt x="295" y="2994"/>
                  </a:lnTo>
                  <a:lnTo>
                    <a:pt x="271" y="2955"/>
                  </a:lnTo>
                  <a:lnTo>
                    <a:pt x="254" y="2914"/>
                  </a:lnTo>
                  <a:lnTo>
                    <a:pt x="240" y="2872"/>
                  </a:lnTo>
                  <a:lnTo>
                    <a:pt x="231" y="2829"/>
                  </a:lnTo>
                  <a:lnTo>
                    <a:pt x="229" y="2787"/>
                  </a:lnTo>
                  <a:lnTo>
                    <a:pt x="231" y="2743"/>
                  </a:lnTo>
                  <a:lnTo>
                    <a:pt x="240" y="2703"/>
                  </a:lnTo>
                  <a:lnTo>
                    <a:pt x="256" y="2664"/>
                  </a:lnTo>
                  <a:lnTo>
                    <a:pt x="275" y="2629"/>
                  </a:lnTo>
                  <a:lnTo>
                    <a:pt x="299" y="2597"/>
                  </a:lnTo>
                  <a:lnTo>
                    <a:pt x="327" y="2568"/>
                  </a:lnTo>
                  <a:lnTo>
                    <a:pt x="360" y="2544"/>
                  </a:lnTo>
                  <a:lnTo>
                    <a:pt x="395" y="2525"/>
                  </a:lnTo>
                  <a:lnTo>
                    <a:pt x="379" y="2507"/>
                  </a:lnTo>
                  <a:lnTo>
                    <a:pt x="368" y="2485"/>
                  </a:lnTo>
                  <a:lnTo>
                    <a:pt x="361" y="2461"/>
                  </a:lnTo>
                  <a:lnTo>
                    <a:pt x="360" y="2435"/>
                  </a:lnTo>
                  <a:lnTo>
                    <a:pt x="431" y="1524"/>
                  </a:lnTo>
                  <a:lnTo>
                    <a:pt x="431" y="897"/>
                  </a:lnTo>
                  <a:lnTo>
                    <a:pt x="414" y="901"/>
                  </a:lnTo>
                  <a:lnTo>
                    <a:pt x="400" y="906"/>
                  </a:lnTo>
                  <a:lnTo>
                    <a:pt x="266" y="1517"/>
                  </a:lnTo>
                  <a:lnTo>
                    <a:pt x="259" y="1538"/>
                  </a:lnTo>
                  <a:lnTo>
                    <a:pt x="249" y="1555"/>
                  </a:lnTo>
                  <a:lnTo>
                    <a:pt x="235" y="1570"/>
                  </a:lnTo>
                  <a:lnTo>
                    <a:pt x="218" y="1580"/>
                  </a:lnTo>
                  <a:lnTo>
                    <a:pt x="199" y="1587"/>
                  </a:lnTo>
                  <a:lnTo>
                    <a:pt x="179" y="1589"/>
                  </a:lnTo>
                  <a:lnTo>
                    <a:pt x="159" y="1588"/>
                  </a:lnTo>
                  <a:lnTo>
                    <a:pt x="139" y="1580"/>
                  </a:lnTo>
                  <a:lnTo>
                    <a:pt x="122" y="1570"/>
                  </a:lnTo>
                  <a:lnTo>
                    <a:pt x="107" y="1555"/>
                  </a:lnTo>
                  <a:lnTo>
                    <a:pt x="97" y="1538"/>
                  </a:lnTo>
                  <a:lnTo>
                    <a:pt x="90" y="1519"/>
                  </a:lnTo>
                  <a:lnTo>
                    <a:pt x="88" y="1498"/>
                  </a:lnTo>
                  <a:lnTo>
                    <a:pt x="89" y="1478"/>
                  </a:lnTo>
                  <a:lnTo>
                    <a:pt x="235" y="815"/>
                  </a:lnTo>
                  <a:lnTo>
                    <a:pt x="236" y="811"/>
                  </a:lnTo>
                  <a:lnTo>
                    <a:pt x="237" y="809"/>
                  </a:lnTo>
                  <a:lnTo>
                    <a:pt x="238" y="806"/>
                  </a:lnTo>
                  <a:lnTo>
                    <a:pt x="241" y="798"/>
                  </a:lnTo>
                  <a:lnTo>
                    <a:pt x="246" y="789"/>
                  </a:lnTo>
                  <a:lnTo>
                    <a:pt x="250" y="782"/>
                  </a:lnTo>
                  <a:lnTo>
                    <a:pt x="256" y="775"/>
                  </a:lnTo>
                  <a:lnTo>
                    <a:pt x="261" y="769"/>
                  </a:lnTo>
                  <a:lnTo>
                    <a:pt x="268" y="763"/>
                  </a:lnTo>
                  <a:lnTo>
                    <a:pt x="273" y="759"/>
                  </a:lnTo>
                  <a:lnTo>
                    <a:pt x="278" y="757"/>
                  </a:lnTo>
                  <a:lnTo>
                    <a:pt x="284" y="753"/>
                  </a:lnTo>
                  <a:lnTo>
                    <a:pt x="286" y="752"/>
                  </a:lnTo>
                  <a:lnTo>
                    <a:pt x="289" y="750"/>
                  </a:lnTo>
                  <a:lnTo>
                    <a:pt x="292" y="748"/>
                  </a:lnTo>
                  <a:lnTo>
                    <a:pt x="297" y="746"/>
                  </a:lnTo>
                  <a:lnTo>
                    <a:pt x="307" y="743"/>
                  </a:lnTo>
                  <a:lnTo>
                    <a:pt x="323" y="737"/>
                  </a:lnTo>
                  <a:lnTo>
                    <a:pt x="344" y="731"/>
                  </a:lnTo>
                  <a:lnTo>
                    <a:pt x="369" y="724"/>
                  </a:lnTo>
                  <a:lnTo>
                    <a:pt x="397" y="716"/>
                  </a:lnTo>
                  <a:lnTo>
                    <a:pt x="428" y="707"/>
                  </a:lnTo>
                  <a:lnTo>
                    <a:pt x="461" y="699"/>
                  </a:lnTo>
                  <a:lnTo>
                    <a:pt x="497" y="691"/>
                  </a:lnTo>
                  <a:lnTo>
                    <a:pt x="535" y="684"/>
                  </a:lnTo>
                  <a:lnTo>
                    <a:pt x="573" y="677"/>
                  </a:lnTo>
                  <a:lnTo>
                    <a:pt x="612" y="673"/>
                  </a:lnTo>
                  <a:lnTo>
                    <a:pt x="651" y="669"/>
                  </a:lnTo>
                  <a:lnTo>
                    <a:pt x="672" y="713"/>
                  </a:lnTo>
                  <a:lnTo>
                    <a:pt x="672" y="713"/>
                  </a:lnTo>
                  <a:lnTo>
                    <a:pt x="612" y="1197"/>
                  </a:lnTo>
                  <a:lnTo>
                    <a:pt x="685" y="1325"/>
                  </a:lnTo>
                  <a:lnTo>
                    <a:pt x="756" y="1197"/>
                  </a:lnTo>
                  <a:lnTo>
                    <a:pt x="696" y="713"/>
                  </a:lnTo>
                  <a:lnTo>
                    <a:pt x="696" y="713"/>
                  </a:lnTo>
                  <a:lnTo>
                    <a:pt x="718" y="669"/>
                  </a:lnTo>
                  <a:lnTo>
                    <a:pt x="759" y="673"/>
                  </a:lnTo>
                  <a:lnTo>
                    <a:pt x="800" y="678"/>
                  </a:lnTo>
                  <a:lnTo>
                    <a:pt x="839" y="684"/>
                  </a:lnTo>
                  <a:lnTo>
                    <a:pt x="878" y="692"/>
                  </a:lnTo>
                  <a:lnTo>
                    <a:pt x="915" y="700"/>
                  </a:lnTo>
                  <a:lnTo>
                    <a:pt x="950" y="709"/>
                  </a:lnTo>
                  <a:lnTo>
                    <a:pt x="982" y="718"/>
                  </a:lnTo>
                  <a:lnTo>
                    <a:pt x="1010" y="726"/>
                  </a:lnTo>
                  <a:lnTo>
                    <a:pt x="1033" y="734"/>
                  </a:lnTo>
                  <a:lnTo>
                    <a:pt x="1053" y="740"/>
                  </a:lnTo>
                  <a:lnTo>
                    <a:pt x="1067" y="744"/>
                  </a:lnTo>
                  <a:lnTo>
                    <a:pt x="1075" y="748"/>
                  </a:lnTo>
                  <a:lnTo>
                    <a:pt x="1387" y="853"/>
                  </a:lnTo>
                  <a:lnTo>
                    <a:pt x="1387" y="350"/>
                  </a:lnTo>
                  <a:lnTo>
                    <a:pt x="1391" y="317"/>
                  </a:lnTo>
                  <a:lnTo>
                    <a:pt x="1401" y="286"/>
                  </a:lnTo>
                  <a:lnTo>
                    <a:pt x="1415" y="257"/>
                  </a:lnTo>
                  <a:lnTo>
                    <a:pt x="1435" y="234"/>
                  </a:lnTo>
                  <a:lnTo>
                    <a:pt x="1459" y="213"/>
                  </a:lnTo>
                  <a:lnTo>
                    <a:pt x="1487" y="198"/>
                  </a:lnTo>
                  <a:lnTo>
                    <a:pt x="1517" y="189"/>
                  </a:lnTo>
                  <a:lnTo>
                    <a:pt x="1549" y="186"/>
                  </a:lnTo>
                  <a:lnTo>
                    <a:pt x="2174" y="186"/>
                  </a:lnTo>
                  <a:lnTo>
                    <a:pt x="2174" y="62"/>
                  </a:lnTo>
                  <a:lnTo>
                    <a:pt x="2177" y="42"/>
                  </a:lnTo>
                  <a:lnTo>
                    <a:pt x="2186" y="25"/>
                  </a:lnTo>
                  <a:lnTo>
                    <a:pt x="2200" y="12"/>
                  </a:lnTo>
                  <a:lnTo>
                    <a:pt x="2215" y="4"/>
                  </a:lnTo>
                  <a:lnTo>
                    <a:pt x="22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7" name="Rectangle 256"/>
          <p:cNvSpPr/>
          <p:nvPr/>
        </p:nvSpPr>
        <p:spPr>
          <a:xfrm>
            <a:off x="5185224" y="854098"/>
            <a:ext cx="5846619" cy="461665"/>
          </a:xfrm>
          <a:prstGeom prst="rect">
            <a:avLst/>
          </a:prstGeom>
        </p:spPr>
        <p:txBody>
          <a:bodyPr wrap="square">
            <a:spAutoFit/>
          </a:bodyPr>
          <a:lstStyle/>
          <a:p>
            <a:pPr marL="457200" indent="-457200"/>
            <a:r>
              <a:rPr lang="en-US" sz="2400" b="1" dirty="0">
                <a:latin typeface="Calibri" pitchFamily="34" charset="0"/>
              </a:rPr>
              <a:t>Why are you having this training?</a:t>
            </a:r>
            <a:endParaRPr lang="en-US" sz="2400" b="1" dirty="0">
              <a:solidFill>
                <a:srgbClr val="002060"/>
              </a:solidFill>
              <a:latin typeface="+mj-lt"/>
              <a:cs typeface="Arial" panose="020B0604020202020204" pitchFamily="34" charset="0"/>
            </a:endParaRPr>
          </a:p>
        </p:txBody>
      </p:sp>
      <p:sp>
        <p:nvSpPr>
          <p:cNvPr id="258" name="Content Placeholder 18"/>
          <p:cNvSpPr txBox="1">
            <a:spLocks/>
          </p:cNvSpPr>
          <p:nvPr/>
        </p:nvSpPr>
        <p:spPr>
          <a:xfrm>
            <a:off x="5164859" y="1511015"/>
            <a:ext cx="6685395" cy="4294362"/>
          </a:xfrm>
          <a:prstGeom prst="rect">
            <a:avLst/>
          </a:prstGeom>
        </p:spPr>
        <p:txBody>
          <a:bodyPr/>
          <a:lstStyle/>
          <a:p>
            <a:r>
              <a:rPr lang="en-US" sz="2400" dirty="0"/>
              <a:t>Understanding what is WHO-GDP</a:t>
            </a:r>
          </a:p>
          <a:p>
            <a:endParaRPr lang="en-US" sz="2400" dirty="0"/>
          </a:p>
          <a:p>
            <a:r>
              <a:rPr lang="en-US" sz="2400" dirty="0"/>
              <a:t>Standard definitions</a:t>
            </a:r>
          </a:p>
          <a:p>
            <a:endParaRPr lang="en-US" sz="2400" dirty="0"/>
          </a:p>
          <a:p>
            <a:r>
              <a:rPr lang="en-US" sz="2400" dirty="0"/>
              <a:t>Requirements of the Standard</a:t>
            </a:r>
          </a:p>
          <a:p>
            <a:endParaRPr lang="en-US" sz="2400" dirty="0"/>
          </a:p>
          <a:p>
            <a:r>
              <a:rPr lang="en-US" sz="2400" dirty="0"/>
              <a:t>Auditing against the WHO-GDP standard</a:t>
            </a:r>
          </a:p>
          <a:p>
            <a:endParaRPr lang="en-US" sz="2400" dirty="0"/>
          </a:p>
          <a:p>
            <a:r>
              <a:rPr lang="en-US" sz="2400" dirty="0"/>
              <a:t>Benefits of WHO-GDP implementation</a:t>
            </a:r>
          </a:p>
          <a:p>
            <a:endParaRPr lang="en-US" sz="2400" dirty="0"/>
          </a:p>
          <a:p>
            <a:r>
              <a:rPr lang="en-US" sz="2400" dirty="0"/>
              <a:t>Scope of WHO-GDP Standard</a:t>
            </a:r>
          </a:p>
        </p:txBody>
      </p:sp>
      <p:pic>
        <p:nvPicPr>
          <p:cNvPr id="235" name="Picture 4" descr="D:\Edwin-Data\Documents\@Logo Icon &amp; Images\SMSA Logo\official smsa logo en.png"/>
          <p:cNvPicPr>
            <a:picLocks noChangeAspect="1" noChangeArrowheads="1"/>
          </p:cNvPicPr>
          <p:nvPr/>
        </p:nvPicPr>
        <p:blipFill>
          <a:blip r:embed="rId2"/>
          <a:srcRect b="34401"/>
          <a:stretch>
            <a:fillRect/>
          </a:stretch>
        </p:blipFill>
        <p:spPr bwMode="auto">
          <a:xfrm>
            <a:off x="10529585" y="6410964"/>
            <a:ext cx="1651782" cy="425779"/>
          </a:xfrm>
          <a:prstGeom prst="rect">
            <a:avLst/>
          </a:prstGeom>
          <a:noFill/>
          <a:ln w="9525">
            <a:noFill/>
            <a:miter lim="800000"/>
            <a:headEnd/>
            <a:tailEnd/>
          </a:ln>
        </p:spPr>
      </p:pic>
    </p:spTree>
    <p:extLst>
      <p:ext uri="{BB962C8B-B14F-4D97-AF65-F5344CB8AC3E}">
        <p14:creationId xmlns:p14="http://schemas.microsoft.com/office/powerpoint/2010/main" val="329210664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9- Temperature Control</a:t>
            </a:r>
            <a:endParaRPr lang="en-ID" sz="3200" b="1" dirty="0">
              <a:solidFill>
                <a:srgbClr val="7030A0"/>
              </a:solidFill>
              <a:latin typeface="+mj-lt"/>
              <a:cs typeface="Segoe UI" panose="020B0502040204020203" pitchFamily="34" charset="0"/>
            </a:endParaRPr>
          </a:p>
        </p:txBody>
      </p:sp>
      <p:pic>
        <p:nvPicPr>
          <p:cNvPr id="1027" name="Picture 3"/>
          <p:cNvPicPr>
            <a:picLocks noChangeAspect="1" noChangeArrowheads="1"/>
          </p:cNvPicPr>
          <p:nvPr/>
        </p:nvPicPr>
        <p:blipFill>
          <a:blip r:embed="rId4"/>
          <a:srcRect/>
          <a:stretch>
            <a:fillRect/>
          </a:stretch>
        </p:blipFill>
        <p:spPr bwMode="auto">
          <a:xfrm>
            <a:off x="244437" y="1498596"/>
            <a:ext cx="3657595" cy="4980757"/>
          </a:xfrm>
          <a:prstGeom prst="rect">
            <a:avLst/>
          </a:prstGeom>
          <a:noFill/>
          <a:ln w="12700">
            <a:solidFill>
              <a:schemeClr val="tx1"/>
            </a:solidFill>
            <a:prstDash val="dash"/>
            <a:miter lim="800000"/>
            <a:headEnd/>
            <a:tailEnd/>
          </a:ln>
          <a:effectLst/>
        </p:spPr>
      </p:pic>
      <p:pic>
        <p:nvPicPr>
          <p:cNvPr id="1026" name="Picture 2"/>
          <p:cNvPicPr>
            <a:picLocks noChangeAspect="1" noChangeArrowheads="1"/>
          </p:cNvPicPr>
          <p:nvPr/>
        </p:nvPicPr>
        <p:blipFill>
          <a:blip r:embed="rId5" cstate="print">
            <a:lum bright="10000" contrast="40000"/>
          </a:blip>
          <a:srcRect/>
          <a:stretch>
            <a:fillRect/>
          </a:stretch>
        </p:blipFill>
        <p:spPr bwMode="auto">
          <a:xfrm>
            <a:off x="268582" y="1534555"/>
            <a:ext cx="1430458" cy="1072843"/>
          </a:xfrm>
          <a:prstGeom prst="rect">
            <a:avLst/>
          </a:prstGeom>
          <a:noFill/>
          <a:ln w="12700">
            <a:solidFill>
              <a:schemeClr val="tx1"/>
            </a:solidFill>
            <a:prstDash val="dash"/>
            <a:miter lim="800000"/>
            <a:headEnd/>
            <a:tailEnd/>
          </a:ln>
          <a:effectLst/>
        </p:spPr>
      </p:pic>
      <p:sp>
        <p:nvSpPr>
          <p:cNvPr id="186" name="Rectangle 185">
            <a:extLst>
              <a:ext uri="{FF2B5EF4-FFF2-40B4-BE49-F238E27FC236}">
                <a16:creationId xmlns:a16="http://schemas.microsoft.com/office/drawing/2014/main" id="{DA1DBAE0-4AD5-4895-91D7-3B291A210B50}"/>
              </a:ext>
            </a:extLst>
          </p:cNvPr>
          <p:cNvSpPr/>
          <p:nvPr/>
        </p:nvSpPr>
        <p:spPr>
          <a:xfrm>
            <a:off x="4101219" y="1322165"/>
            <a:ext cx="7632072" cy="4893776"/>
          </a:xfrm>
          <a:prstGeom prst="rect">
            <a:avLst/>
          </a:prstGeom>
        </p:spPr>
        <p:txBody>
          <a:bodyPr wrap="square" lIns="0" tIns="0" rIns="0" bIns="0" anchor="t" anchorCtr="0">
            <a:spAutoFit/>
          </a:bodyPr>
          <a:lstStyle/>
          <a:p>
            <a:pPr lvl="0" algn="ctr">
              <a:lnSpc>
                <a:spcPct val="110000"/>
              </a:lnSpc>
            </a:pPr>
            <a:endParaRPr lang="en-US" sz="2000" b="1" dirty="0"/>
          </a:p>
          <a:p>
            <a:pPr lvl="0">
              <a:lnSpc>
                <a:spcPct val="110000"/>
              </a:lnSpc>
              <a:buFont typeface="Arial" pitchFamily="34" charset="0"/>
              <a:buChar char="•"/>
            </a:pPr>
            <a:r>
              <a:rPr lang="en-US" dirty="0"/>
              <a:t> Maintain +15°C –  +25°C temperature range and 40% - 65% RH humidity range  for ambient storage</a:t>
            </a:r>
          </a:p>
          <a:p>
            <a:pPr lvl="0">
              <a:lnSpc>
                <a:spcPct val="110000"/>
              </a:lnSpc>
            </a:pPr>
            <a:endParaRPr lang="en-US" dirty="0"/>
          </a:p>
          <a:p>
            <a:pPr lvl="0">
              <a:lnSpc>
                <a:spcPct val="110000"/>
              </a:lnSpc>
              <a:buFont typeface="Arial" pitchFamily="34" charset="0"/>
              <a:buChar char="•"/>
            </a:pPr>
            <a:r>
              <a:rPr lang="en-US" dirty="0"/>
              <a:t> Maintain +2°C –  +8°C  temperature range for cold storage </a:t>
            </a:r>
          </a:p>
          <a:p>
            <a:pPr lvl="0">
              <a:lnSpc>
                <a:spcPct val="110000"/>
              </a:lnSpc>
              <a:buFont typeface="Arial" pitchFamily="34" charset="0"/>
              <a:buChar char="•"/>
            </a:pPr>
            <a:endParaRPr lang="en-US" dirty="0"/>
          </a:p>
          <a:p>
            <a:pPr lvl="0">
              <a:lnSpc>
                <a:spcPct val="110000"/>
              </a:lnSpc>
              <a:buFont typeface="Arial" pitchFamily="34" charset="0"/>
              <a:buChar char="•"/>
            </a:pPr>
            <a:r>
              <a:rPr lang="en-US" dirty="0"/>
              <a:t> Maintain -1°C –  -17°C  temperature range for freezer room storage</a:t>
            </a:r>
          </a:p>
          <a:p>
            <a:pPr lvl="0">
              <a:lnSpc>
                <a:spcPct val="110000"/>
              </a:lnSpc>
              <a:buFont typeface="Arial" pitchFamily="34" charset="0"/>
              <a:buChar char="•"/>
            </a:pPr>
            <a:endParaRPr lang="en-US" dirty="0"/>
          </a:p>
          <a:p>
            <a:pPr lvl="0">
              <a:lnSpc>
                <a:spcPct val="110000"/>
              </a:lnSpc>
              <a:buFont typeface="Arial" pitchFamily="34" charset="0"/>
              <a:buChar char="•"/>
            </a:pPr>
            <a:r>
              <a:rPr lang="en-ID" dirty="0"/>
              <a:t> Temperature maintained and monitored using temperature sensors</a:t>
            </a:r>
          </a:p>
          <a:p>
            <a:pPr lvl="0">
              <a:lnSpc>
                <a:spcPct val="110000"/>
              </a:lnSpc>
              <a:buFont typeface="Arial" pitchFamily="34" charset="0"/>
              <a:buChar char="•"/>
            </a:pPr>
            <a:endParaRPr lang="en-ID" dirty="0"/>
          </a:p>
          <a:p>
            <a:pPr lvl="0">
              <a:lnSpc>
                <a:spcPct val="110000"/>
              </a:lnSpc>
              <a:buFont typeface="Arial" pitchFamily="34" charset="0"/>
              <a:buChar char="•"/>
            </a:pPr>
            <a:r>
              <a:rPr lang="en-ID" dirty="0"/>
              <a:t> Pharmaceutical box label instructions followed for storage conditions IB/Storage/OB/</a:t>
            </a:r>
            <a:r>
              <a:rPr lang="en-ID" dirty="0" err="1"/>
              <a:t>Qurantine</a:t>
            </a:r>
            <a:r>
              <a:rPr lang="en-ID" dirty="0"/>
              <a:t>….Until Disposal.</a:t>
            </a:r>
          </a:p>
          <a:p>
            <a:pPr lvl="0">
              <a:lnSpc>
                <a:spcPct val="110000"/>
              </a:lnSpc>
              <a:buFont typeface="Arial" pitchFamily="34" charset="0"/>
              <a:buChar char="•"/>
            </a:pPr>
            <a:endParaRPr lang="en-ID" dirty="0"/>
          </a:p>
          <a:p>
            <a:pPr lvl="0">
              <a:lnSpc>
                <a:spcPct val="110000"/>
              </a:lnSpc>
              <a:buFont typeface="Arial" pitchFamily="34" charset="0"/>
              <a:buChar char="•"/>
            </a:pPr>
            <a:r>
              <a:rPr lang="en-ID" dirty="0"/>
              <a:t> Alarms set to go off if temperature rises or falls. +/-. Variance addressed.</a:t>
            </a:r>
          </a:p>
          <a:p>
            <a:pPr lvl="0">
              <a:lnSpc>
                <a:spcPct val="110000"/>
              </a:lnSpc>
              <a:buFont typeface="Arial" pitchFamily="34" charset="0"/>
              <a:buChar char="•"/>
            </a:pPr>
            <a:endParaRPr lang="en-ID" dirty="0"/>
          </a:p>
          <a:p>
            <a:pPr lvl="0">
              <a:lnSpc>
                <a:spcPct val="110000"/>
              </a:lnSpc>
              <a:buFont typeface="Arial" pitchFamily="34" charset="0"/>
              <a:buChar char="•"/>
            </a:pPr>
            <a:r>
              <a:rPr lang="en-ID" dirty="0"/>
              <a:t> Contingency documented and tested</a:t>
            </a:r>
          </a:p>
        </p:txBody>
      </p:sp>
    </p:spTree>
    <p:extLst>
      <p:ext uri="{BB962C8B-B14F-4D97-AF65-F5344CB8AC3E}">
        <p14:creationId xmlns:p14="http://schemas.microsoft.com/office/powerpoint/2010/main" val="32921066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9- Temperature Mapping &amp; Calibration</a:t>
            </a:r>
            <a:endParaRPr lang="en-ID" sz="3200" b="1" dirty="0">
              <a:solidFill>
                <a:srgbClr val="7030A0"/>
              </a:solidFill>
              <a:latin typeface="+mj-lt"/>
              <a:cs typeface="Segoe UI" panose="020B0502040204020203" pitchFamily="34" charset="0"/>
            </a:endParaRPr>
          </a:p>
        </p:txBody>
      </p:sp>
      <p:pic>
        <p:nvPicPr>
          <p:cNvPr id="1029" name="Picture 5" descr="How do you conduct a temperature mapping study?"/>
          <p:cNvPicPr>
            <a:picLocks noChangeAspect="1" noChangeArrowheads="1"/>
          </p:cNvPicPr>
          <p:nvPr/>
        </p:nvPicPr>
        <p:blipFill>
          <a:blip r:embed="rId4"/>
          <a:srcRect/>
          <a:stretch>
            <a:fillRect/>
          </a:stretch>
        </p:blipFill>
        <p:spPr bwMode="auto">
          <a:xfrm>
            <a:off x="155583" y="1249378"/>
            <a:ext cx="5168440" cy="2330136"/>
          </a:xfrm>
          <a:prstGeom prst="rect">
            <a:avLst/>
          </a:prstGeom>
          <a:noFill/>
          <a:ln w="12700">
            <a:solidFill>
              <a:schemeClr val="tx1"/>
            </a:solidFill>
            <a:prstDash val="dash"/>
          </a:ln>
        </p:spPr>
      </p:pic>
      <p:pic>
        <p:nvPicPr>
          <p:cNvPr id="1030" name="Picture 6"/>
          <p:cNvPicPr>
            <a:picLocks noChangeAspect="1" noChangeArrowheads="1"/>
          </p:cNvPicPr>
          <p:nvPr/>
        </p:nvPicPr>
        <p:blipFill>
          <a:blip r:embed="rId5"/>
          <a:srcRect/>
          <a:stretch>
            <a:fillRect/>
          </a:stretch>
        </p:blipFill>
        <p:spPr bwMode="auto">
          <a:xfrm>
            <a:off x="5427888" y="1249378"/>
            <a:ext cx="6691688" cy="2326741"/>
          </a:xfrm>
          <a:prstGeom prst="rect">
            <a:avLst/>
          </a:prstGeom>
          <a:noFill/>
          <a:ln w="12700">
            <a:solidFill>
              <a:schemeClr val="tx1"/>
            </a:solidFill>
            <a:prstDash val="dash"/>
            <a:miter lim="800000"/>
            <a:headEnd/>
            <a:tailEnd/>
          </a:ln>
          <a:effectLst/>
        </p:spPr>
      </p:pic>
      <p:sp>
        <p:nvSpPr>
          <p:cNvPr id="200" name="Rectangle 199">
            <a:extLst>
              <a:ext uri="{FF2B5EF4-FFF2-40B4-BE49-F238E27FC236}">
                <a16:creationId xmlns:a16="http://schemas.microsoft.com/office/drawing/2014/main" id="{DA1DBAE0-4AD5-4895-91D7-3B291A210B50}"/>
              </a:ext>
            </a:extLst>
          </p:cNvPr>
          <p:cNvSpPr/>
          <p:nvPr/>
        </p:nvSpPr>
        <p:spPr>
          <a:xfrm>
            <a:off x="153909" y="3447498"/>
            <a:ext cx="11869093" cy="3102837"/>
          </a:xfrm>
          <a:prstGeom prst="rect">
            <a:avLst/>
          </a:prstGeom>
        </p:spPr>
        <p:txBody>
          <a:bodyPr wrap="square" lIns="0" tIns="0" rIns="0" bIns="0" anchor="t" anchorCtr="0">
            <a:spAutoFit/>
          </a:bodyPr>
          <a:lstStyle/>
          <a:p>
            <a:pPr lvl="0">
              <a:lnSpc>
                <a:spcPct val="110000"/>
              </a:lnSpc>
            </a:pPr>
            <a:endParaRPr lang="en-US" sz="1600" b="1" dirty="0"/>
          </a:p>
          <a:p>
            <a:pPr lvl="0">
              <a:lnSpc>
                <a:spcPct val="110000"/>
              </a:lnSpc>
              <a:buFont typeface="Arial" pitchFamily="34" charset="0"/>
              <a:buChar char="•"/>
            </a:pPr>
            <a:r>
              <a:rPr lang="en-US" sz="1400" dirty="0"/>
              <a:t> Temperature mapping is part of Good Storage Practices</a:t>
            </a:r>
          </a:p>
          <a:p>
            <a:pPr lvl="0">
              <a:lnSpc>
                <a:spcPct val="110000"/>
              </a:lnSpc>
              <a:buFont typeface="Arial" pitchFamily="34" charset="0"/>
              <a:buChar char="•"/>
            </a:pPr>
            <a:r>
              <a:rPr lang="en-US" sz="1400" dirty="0"/>
              <a:t> Identifies HOT &amp; COLD spots</a:t>
            </a:r>
          </a:p>
          <a:p>
            <a:pPr lvl="0">
              <a:lnSpc>
                <a:spcPct val="110000"/>
              </a:lnSpc>
              <a:buFont typeface="Arial" pitchFamily="34" charset="0"/>
              <a:buChar char="•"/>
            </a:pPr>
            <a:r>
              <a:rPr lang="en-US" sz="1400" dirty="0"/>
              <a:t> Performed by placing data loggers throughout a specified area for at least 24 hours to study how temperature and humidity is distributed.</a:t>
            </a:r>
          </a:p>
          <a:p>
            <a:pPr lvl="0">
              <a:lnSpc>
                <a:spcPct val="110000"/>
              </a:lnSpc>
              <a:buFont typeface="Arial" pitchFamily="34" charset="0"/>
              <a:buChar char="•"/>
            </a:pPr>
            <a:r>
              <a:rPr lang="en-US" sz="1400" dirty="0"/>
              <a:t> Done on full load, engine failure and half load.</a:t>
            </a:r>
          </a:p>
          <a:p>
            <a:pPr lvl="0">
              <a:lnSpc>
                <a:spcPct val="110000"/>
              </a:lnSpc>
              <a:buFont typeface="Arial" pitchFamily="34" charset="0"/>
              <a:buChar char="•"/>
            </a:pPr>
            <a:r>
              <a:rPr lang="en-US" sz="1400" dirty="0"/>
              <a:t> Done in all areas where temperature controlled storage is required (Warehouse, cold rooms, freezer rooms, vehicle containers)</a:t>
            </a:r>
          </a:p>
          <a:p>
            <a:pPr lvl="0">
              <a:lnSpc>
                <a:spcPct val="110000"/>
              </a:lnSpc>
              <a:buFont typeface="Arial" pitchFamily="34" charset="0"/>
              <a:buChar char="•"/>
            </a:pPr>
            <a:r>
              <a:rPr lang="en-US" sz="1400" dirty="0"/>
              <a:t> Helps to identify inconsistencies /fluctuations and implement changes within the environment</a:t>
            </a:r>
          </a:p>
          <a:p>
            <a:pPr lvl="0">
              <a:lnSpc>
                <a:spcPct val="110000"/>
              </a:lnSpc>
              <a:buFont typeface="Arial" pitchFamily="34" charset="0"/>
              <a:buChar char="•"/>
            </a:pPr>
            <a:r>
              <a:rPr lang="en-ID" sz="1400" dirty="0"/>
              <a:t> Example refrigerator - </a:t>
            </a:r>
            <a:r>
              <a:rPr lang="en-US" sz="1400" dirty="0"/>
              <a:t>things stored in the back are often colder than those stored closer to the door.</a:t>
            </a:r>
            <a:endParaRPr lang="en-ID" sz="1400" dirty="0"/>
          </a:p>
          <a:p>
            <a:pPr>
              <a:lnSpc>
                <a:spcPct val="110000"/>
              </a:lnSpc>
              <a:buFont typeface="Arial" pitchFamily="34" charset="0"/>
              <a:buChar char="•"/>
            </a:pPr>
            <a:r>
              <a:rPr lang="en-US" sz="1400" dirty="0"/>
              <a:t> Drugs placed in those overlooked areas could be distributed with harmful side effects or be entirely ineffective</a:t>
            </a:r>
            <a:endParaRPr lang="en-ID" sz="1400" dirty="0"/>
          </a:p>
          <a:p>
            <a:pPr lvl="0">
              <a:lnSpc>
                <a:spcPct val="110000"/>
              </a:lnSpc>
              <a:buFont typeface="Arial" pitchFamily="34" charset="0"/>
              <a:buChar char="•"/>
            </a:pPr>
            <a:r>
              <a:rPr lang="en-ID" sz="1400" dirty="0"/>
              <a:t> Calibration performed on annual basis. Certificate must be valid. </a:t>
            </a:r>
          </a:p>
          <a:p>
            <a:pPr lvl="0">
              <a:lnSpc>
                <a:spcPct val="110000"/>
              </a:lnSpc>
              <a:buFont typeface="Arial" pitchFamily="34" charset="0"/>
              <a:buChar char="•"/>
            </a:pPr>
            <a:r>
              <a:rPr lang="en-ID" sz="1400" dirty="0"/>
              <a:t> Criteria used for calibration clearly documented</a:t>
            </a:r>
          </a:p>
          <a:p>
            <a:pPr lvl="0">
              <a:lnSpc>
                <a:spcPct val="110000"/>
              </a:lnSpc>
              <a:buFont typeface="Arial" pitchFamily="34" charset="0"/>
              <a:buChar char="•"/>
            </a:pPr>
            <a:r>
              <a:rPr lang="en-ID" sz="1400" dirty="0"/>
              <a:t> External sensors placed and data recorded for variance.</a:t>
            </a:r>
          </a:p>
          <a:p>
            <a:pPr lvl="0">
              <a:lnSpc>
                <a:spcPct val="110000"/>
              </a:lnSpc>
              <a:buFont typeface="Arial" pitchFamily="34" charset="0"/>
              <a:buChar char="•"/>
            </a:pPr>
            <a:r>
              <a:rPr lang="en-ID" sz="1400" dirty="0"/>
              <a:t> Decision taken based on findings</a:t>
            </a:r>
          </a:p>
        </p:txBody>
      </p:sp>
    </p:spTree>
    <p:extLst>
      <p:ext uri="{BB962C8B-B14F-4D97-AF65-F5344CB8AC3E}">
        <p14:creationId xmlns:p14="http://schemas.microsoft.com/office/powerpoint/2010/main" val="329210664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Quiz</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4" name="Picture 3">
            <a:extLst>
              <a:ext uri="{FF2B5EF4-FFF2-40B4-BE49-F238E27FC236}">
                <a16:creationId xmlns:a16="http://schemas.microsoft.com/office/drawing/2014/main" id="{3BCE0FCB-A4FF-9A70-D62F-5097A942326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27058" y="892377"/>
            <a:ext cx="4346234" cy="5794979"/>
          </a:xfrm>
          <a:prstGeom prst="rect">
            <a:avLst/>
          </a:prstGeom>
        </p:spPr>
      </p:pic>
      <p:pic>
        <p:nvPicPr>
          <p:cNvPr id="9" name="Picture 8">
            <a:extLst>
              <a:ext uri="{FF2B5EF4-FFF2-40B4-BE49-F238E27FC236}">
                <a16:creationId xmlns:a16="http://schemas.microsoft.com/office/drawing/2014/main" id="{F7656B1E-7749-2859-F98E-A1EA81E82F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76201" y="887315"/>
            <a:ext cx="4364290" cy="5819053"/>
          </a:xfrm>
          <a:prstGeom prst="rect">
            <a:avLst/>
          </a:prstGeom>
        </p:spPr>
      </p:pic>
      <p:sp>
        <p:nvSpPr>
          <p:cNvPr id="10" name="TextBox 9">
            <a:extLst>
              <a:ext uri="{FF2B5EF4-FFF2-40B4-BE49-F238E27FC236}">
                <a16:creationId xmlns:a16="http://schemas.microsoft.com/office/drawing/2014/main" id="{F4173C25-65AC-A08F-D730-F62CE1276118}"/>
              </a:ext>
            </a:extLst>
          </p:cNvPr>
          <p:cNvSpPr txBox="1"/>
          <p:nvPr/>
        </p:nvSpPr>
        <p:spPr>
          <a:xfrm rot="21445411">
            <a:off x="6704201" y="3919987"/>
            <a:ext cx="1718997" cy="215444"/>
          </a:xfrm>
          <a:prstGeom prst="rect">
            <a:avLst/>
          </a:prstGeom>
          <a:noFill/>
        </p:spPr>
        <p:txBody>
          <a:bodyPr wrap="square" rtlCol="0">
            <a:spAutoFit/>
          </a:bodyPr>
          <a:lstStyle/>
          <a:p>
            <a:r>
              <a:rPr lang="en-US" sz="800" dirty="0">
                <a:solidFill>
                  <a:schemeClr val="tx1">
                    <a:lumMod val="75000"/>
                    <a:lumOff val="25000"/>
                  </a:schemeClr>
                </a:solidFill>
              </a:rPr>
              <a:t>Store below 15C</a:t>
            </a:r>
          </a:p>
        </p:txBody>
      </p:sp>
      <p:sp>
        <p:nvSpPr>
          <p:cNvPr id="3" name="TextBox 2">
            <a:extLst>
              <a:ext uri="{FF2B5EF4-FFF2-40B4-BE49-F238E27FC236}">
                <a16:creationId xmlns:a16="http://schemas.microsoft.com/office/drawing/2014/main" id="{4AF36EF6-3DF4-4960-926B-0D72A60B40CE}"/>
              </a:ext>
            </a:extLst>
          </p:cNvPr>
          <p:cNvSpPr txBox="1"/>
          <p:nvPr/>
        </p:nvSpPr>
        <p:spPr>
          <a:xfrm>
            <a:off x="7756382" y="4127852"/>
            <a:ext cx="1390124" cy="461665"/>
          </a:xfrm>
          <a:prstGeom prst="rect">
            <a:avLst/>
          </a:prstGeom>
          <a:noFill/>
        </p:spPr>
        <p:txBody>
          <a:bodyPr wrap="none" rtlCol="0">
            <a:spAutoFit/>
          </a:bodyPr>
          <a:lstStyle/>
          <a:p>
            <a:r>
              <a:rPr lang="en-US" sz="2400" b="1" dirty="0">
                <a:solidFill>
                  <a:srgbClr val="FF0000"/>
                </a:solidFill>
              </a:rPr>
              <a:t>NC – 9.65</a:t>
            </a:r>
          </a:p>
        </p:txBody>
      </p:sp>
      <p:sp>
        <p:nvSpPr>
          <p:cNvPr id="5" name="Rectangle 4">
            <a:extLst>
              <a:ext uri="{FF2B5EF4-FFF2-40B4-BE49-F238E27FC236}">
                <a16:creationId xmlns:a16="http://schemas.microsoft.com/office/drawing/2014/main" id="{FD6C5C33-A52B-1150-76F0-CBAD02BE5F40}"/>
              </a:ext>
            </a:extLst>
          </p:cNvPr>
          <p:cNvSpPr/>
          <p:nvPr/>
        </p:nvSpPr>
        <p:spPr>
          <a:xfrm flipH="1">
            <a:off x="10281256" y="2969153"/>
            <a:ext cx="1731860" cy="898836"/>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Storage conditions not as per label on packaging</a:t>
            </a:r>
            <a:endParaRPr lang="en-ID" b="1" dirty="0">
              <a:solidFill>
                <a:srgbClr val="7030A0"/>
              </a:solidFill>
              <a:latin typeface="+mj-lt"/>
              <a:cs typeface="Segoe UI" panose="020B0502040204020203" pitchFamily="34" charset="0"/>
            </a:endParaRPr>
          </a:p>
        </p:txBody>
      </p:sp>
    </p:spTree>
    <p:extLst>
      <p:ext uri="{BB962C8B-B14F-4D97-AF65-F5344CB8AC3E}">
        <p14:creationId xmlns:p14="http://schemas.microsoft.com/office/powerpoint/2010/main" val="186451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53523"/>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10,11, &amp; 13</a:t>
            </a:r>
            <a:endParaRPr lang="en-ID" sz="3200" b="1" dirty="0">
              <a:solidFill>
                <a:srgbClr val="7030A0"/>
              </a:solidFill>
              <a:latin typeface="+mj-lt"/>
              <a:cs typeface="Segoe UI" panose="020B0502040204020203" pitchFamily="34" charset="0"/>
            </a:endParaRPr>
          </a:p>
        </p:txBody>
      </p:sp>
      <p:pic>
        <p:nvPicPr>
          <p:cNvPr id="43010" name="Picture 2"/>
          <p:cNvPicPr>
            <a:picLocks noChangeAspect="1" noChangeArrowheads="1"/>
          </p:cNvPicPr>
          <p:nvPr/>
        </p:nvPicPr>
        <p:blipFill>
          <a:blip r:embed="rId4" cstate="print"/>
          <a:srcRect/>
          <a:stretch>
            <a:fillRect/>
          </a:stretch>
        </p:blipFill>
        <p:spPr bwMode="auto">
          <a:xfrm>
            <a:off x="529437" y="1186827"/>
            <a:ext cx="2175116" cy="2844970"/>
          </a:xfrm>
          <a:prstGeom prst="rect">
            <a:avLst/>
          </a:prstGeom>
          <a:noFill/>
          <a:ln w="12700">
            <a:solidFill>
              <a:schemeClr val="tx1"/>
            </a:solidFill>
            <a:prstDash val="dash"/>
            <a:miter lim="800000"/>
            <a:headEnd/>
            <a:tailEnd/>
          </a:ln>
          <a:effectLst/>
        </p:spPr>
      </p:pic>
      <p:pic>
        <p:nvPicPr>
          <p:cNvPr id="43011" name="Picture 3" descr="E:\MAlTamush\Desktop\Code\WhatsApp Image 2022-06-23 at 1.36.12 PM.jpeg"/>
          <p:cNvPicPr>
            <a:picLocks noChangeAspect="1" noChangeArrowheads="1"/>
          </p:cNvPicPr>
          <p:nvPr/>
        </p:nvPicPr>
        <p:blipFill>
          <a:blip r:embed="rId5" cstate="print"/>
          <a:srcRect/>
          <a:stretch>
            <a:fillRect/>
          </a:stretch>
        </p:blipFill>
        <p:spPr bwMode="auto">
          <a:xfrm>
            <a:off x="7255261" y="1186827"/>
            <a:ext cx="2185051" cy="2860626"/>
          </a:xfrm>
          <a:prstGeom prst="rect">
            <a:avLst/>
          </a:prstGeom>
          <a:noFill/>
          <a:ln w="12700">
            <a:solidFill>
              <a:schemeClr val="tx1"/>
            </a:solidFill>
            <a:prstDash val="dash"/>
          </a:ln>
        </p:spPr>
      </p:pic>
      <p:pic>
        <p:nvPicPr>
          <p:cNvPr id="43012" name="Picture 4"/>
          <p:cNvPicPr>
            <a:picLocks noChangeAspect="1" noChangeArrowheads="1"/>
          </p:cNvPicPr>
          <p:nvPr/>
        </p:nvPicPr>
        <p:blipFill>
          <a:blip r:embed="rId6" cstate="print"/>
          <a:srcRect/>
          <a:stretch>
            <a:fillRect/>
          </a:stretch>
        </p:blipFill>
        <p:spPr bwMode="auto">
          <a:xfrm>
            <a:off x="2797215" y="1186827"/>
            <a:ext cx="2145119" cy="2860159"/>
          </a:xfrm>
          <a:prstGeom prst="rect">
            <a:avLst/>
          </a:prstGeom>
          <a:noFill/>
          <a:ln w="12700">
            <a:solidFill>
              <a:schemeClr val="tx1"/>
            </a:solidFill>
            <a:prstDash val="dash"/>
            <a:miter lim="800000"/>
            <a:headEnd/>
            <a:tailEnd/>
          </a:ln>
          <a:effectLst/>
        </p:spPr>
      </p:pic>
      <p:pic>
        <p:nvPicPr>
          <p:cNvPr id="43014" name="Picture 6"/>
          <p:cNvPicPr>
            <a:picLocks noChangeAspect="1" noChangeArrowheads="1"/>
          </p:cNvPicPr>
          <p:nvPr/>
        </p:nvPicPr>
        <p:blipFill>
          <a:blip r:embed="rId7" cstate="print"/>
          <a:srcRect/>
          <a:stretch>
            <a:fillRect/>
          </a:stretch>
        </p:blipFill>
        <p:spPr bwMode="auto">
          <a:xfrm>
            <a:off x="5025708" y="1186827"/>
            <a:ext cx="2138855" cy="2851807"/>
          </a:xfrm>
          <a:prstGeom prst="rect">
            <a:avLst/>
          </a:prstGeom>
          <a:noFill/>
          <a:ln w="12700">
            <a:solidFill>
              <a:schemeClr val="tx1"/>
            </a:solidFill>
            <a:prstDash val="dash"/>
            <a:miter lim="800000"/>
            <a:headEnd/>
            <a:tailEnd/>
          </a:ln>
          <a:effectLst/>
        </p:spPr>
      </p:pic>
      <p:pic>
        <p:nvPicPr>
          <p:cNvPr id="43015" name="Picture 7"/>
          <p:cNvPicPr>
            <a:picLocks noChangeAspect="1" noChangeArrowheads="1"/>
          </p:cNvPicPr>
          <p:nvPr/>
        </p:nvPicPr>
        <p:blipFill>
          <a:blip r:embed="rId8" cstate="print"/>
          <a:srcRect/>
          <a:stretch>
            <a:fillRect/>
          </a:stretch>
        </p:blipFill>
        <p:spPr bwMode="auto">
          <a:xfrm>
            <a:off x="9533275" y="1186827"/>
            <a:ext cx="2154725" cy="2872967"/>
          </a:xfrm>
          <a:prstGeom prst="rect">
            <a:avLst/>
          </a:prstGeom>
          <a:noFill/>
          <a:ln w="12700">
            <a:solidFill>
              <a:schemeClr val="tx1"/>
            </a:solidFill>
            <a:prstDash val="dash"/>
            <a:miter lim="800000"/>
            <a:headEnd/>
            <a:tailEnd/>
          </a:ln>
          <a:effectLst/>
        </p:spPr>
      </p:pic>
      <p:pic>
        <p:nvPicPr>
          <p:cNvPr id="43013" name="Picture 5"/>
          <p:cNvPicPr>
            <a:picLocks noChangeAspect="1" noChangeArrowheads="1"/>
          </p:cNvPicPr>
          <p:nvPr/>
        </p:nvPicPr>
        <p:blipFill>
          <a:blip r:embed="rId9" cstate="print"/>
          <a:srcRect/>
          <a:stretch>
            <a:fillRect/>
          </a:stretch>
        </p:blipFill>
        <p:spPr bwMode="auto">
          <a:xfrm>
            <a:off x="5558828" y="2638849"/>
            <a:ext cx="684473" cy="912630"/>
          </a:xfrm>
          <a:prstGeom prst="rect">
            <a:avLst/>
          </a:prstGeom>
          <a:noFill/>
          <a:ln w="12700">
            <a:solidFill>
              <a:schemeClr val="tx1"/>
            </a:solidFill>
            <a:prstDash val="dash"/>
            <a:miter lim="800000"/>
            <a:headEnd/>
            <a:tailEnd/>
          </a:ln>
          <a:effectLst/>
        </p:spPr>
      </p:pic>
      <p:sp>
        <p:nvSpPr>
          <p:cNvPr id="201" name="Rectangle 200">
            <a:extLst>
              <a:ext uri="{FF2B5EF4-FFF2-40B4-BE49-F238E27FC236}">
                <a16:creationId xmlns:a16="http://schemas.microsoft.com/office/drawing/2014/main" id="{DA1DBAE0-4AD5-4895-91D7-3B291A210B50}"/>
              </a:ext>
            </a:extLst>
          </p:cNvPr>
          <p:cNvSpPr/>
          <p:nvPr/>
        </p:nvSpPr>
        <p:spPr>
          <a:xfrm>
            <a:off x="153909" y="4101199"/>
            <a:ext cx="11914360" cy="2606867"/>
          </a:xfrm>
          <a:prstGeom prst="rect">
            <a:avLst/>
          </a:prstGeom>
        </p:spPr>
        <p:txBody>
          <a:bodyPr wrap="square" lIns="0" tIns="0" rIns="0" bIns="0" anchor="t" anchorCtr="0">
            <a:spAutoFit/>
          </a:bodyPr>
          <a:lstStyle/>
          <a:p>
            <a:pPr lvl="0">
              <a:lnSpc>
                <a:spcPct val="110000"/>
              </a:lnSpc>
              <a:buFont typeface="Arial" pitchFamily="34" charset="0"/>
              <a:buChar char="•"/>
            </a:pPr>
            <a:r>
              <a:rPr lang="en-US" sz="1400" dirty="0"/>
              <a:t> Dedicated refrigerated trucks for inbound outbound for pharmaceuticals only</a:t>
            </a:r>
          </a:p>
          <a:p>
            <a:pPr lvl="0">
              <a:lnSpc>
                <a:spcPct val="110000"/>
              </a:lnSpc>
              <a:buFont typeface="Arial" pitchFamily="34" charset="0"/>
              <a:buChar char="•"/>
            </a:pPr>
            <a:r>
              <a:rPr lang="en-US" sz="1400" dirty="0"/>
              <a:t>  Maintenance and replacement contract. Cleaning plan and records.</a:t>
            </a:r>
          </a:p>
          <a:p>
            <a:pPr lvl="0">
              <a:lnSpc>
                <a:spcPct val="110000"/>
              </a:lnSpc>
              <a:buFont typeface="Arial" pitchFamily="34" charset="0"/>
              <a:buChar char="•"/>
            </a:pPr>
            <a:r>
              <a:rPr lang="en-US" sz="1400" dirty="0"/>
              <a:t>  Environmental protection barriers installed </a:t>
            </a:r>
          </a:p>
          <a:p>
            <a:pPr>
              <a:lnSpc>
                <a:spcPct val="110000"/>
              </a:lnSpc>
              <a:buFont typeface="Arial" pitchFamily="34" charset="0"/>
              <a:buChar char="•"/>
            </a:pPr>
            <a:r>
              <a:rPr lang="en-US" sz="1400" dirty="0"/>
              <a:t>  Temperature control, mapping and calibrated.</a:t>
            </a:r>
            <a:r>
              <a:rPr lang="en-ID" sz="1400" dirty="0"/>
              <a:t> Dedicated labels for temperature controlled storage</a:t>
            </a:r>
            <a:endParaRPr lang="en-US" sz="1400" dirty="0"/>
          </a:p>
          <a:p>
            <a:pPr lvl="0">
              <a:lnSpc>
                <a:spcPct val="110000"/>
              </a:lnSpc>
              <a:buFont typeface="Arial" pitchFamily="34" charset="0"/>
              <a:buChar char="•"/>
            </a:pPr>
            <a:r>
              <a:rPr lang="en-ID" sz="1400" dirty="0"/>
              <a:t>  Seal used for OB and back lift closed</a:t>
            </a:r>
          </a:p>
          <a:p>
            <a:pPr>
              <a:lnSpc>
                <a:spcPct val="110000"/>
              </a:lnSpc>
              <a:buFont typeface="Arial" pitchFamily="34" charset="0"/>
              <a:buChar char="•"/>
            </a:pPr>
            <a:r>
              <a:rPr lang="en-US" sz="1400" dirty="0"/>
              <a:t>  Control of back lift from inside the vehicle</a:t>
            </a:r>
            <a:endParaRPr lang="en-ID" sz="1400" dirty="0"/>
          </a:p>
          <a:p>
            <a:pPr lvl="0">
              <a:lnSpc>
                <a:spcPct val="110000"/>
              </a:lnSpc>
              <a:buFont typeface="Arial" pitchFamily="34" charset="0"/>
              <a:buChar char="•"/>
            </a:pPr>
            <a:r>
              <a:rPr lang="en-ID" sz="1400" dirty="0"/>
              <a:t>  Contingency documented and tested. PPE and spill kit on board.</a:t>
            </a:r>
          </a:p>
          <a:p>
            <a:pPr lvl="0">
              <a:lnSpc>
                <a:spcPct val="110000"/>
              </a:lnSpc>
              <a:buFont typeface="Arial" pitchFamily="34" charset="0"/>
              <a:buChar char="•"/>
            </a:pPr>
            <a:r>
              <a:rPr lang="en-ID" sz="1400" dirty="0"/>
              <a:t>  Rubber stopper used on pallets loaded on container</a:t>
            </a:r>
          </a:p>
          <a:p>
            <a:pPr lvl="0">
              <a:lnSpc>
                <a:spcPct val="110000"/>
              </a:lnSpc>
              <a:buFont typeface="Arial" pitchFamily="34" charset="0"/>
              <a:buChar char="•"/>
            </a:pPr>
            <a:r>
              <a:rPr lang="en-ID" sz="1400" dirty="0"/>
              <a:t>  Segregation between DG, recall, rejected and damaged  pharmaceutical in transit</a:t>
            </a:r>
          </a:p>
          <a:p>
            <a:pPr lvl="0">
              <a:lnSpc>
                <a:spcPct val="110000"/>
              </a:lnSpc>
              <a:buFont typeface="Arial" pitchFamily="34" charset="0"/>
              <a:buChar char="•"/>
            </a:pPr>
            <a:r>
              <a:rPr lang="en-ID" sz="1400" dirty="0"/>
              <a:t> Documentation includes (PO, POD-Form 7, temperature log, storage conditions)</a:t>
            </a:r>
          </a:p>
          <a:p>
            <a:pPr lvl="0">
              <a:lnSpc>
                <a:spcPct val="110000"/>
              </a:lnSpc>
              <a:buFont typeface="Arial" pitchFamily="34" charset="0"/>
              <a:buChar char="•"/>
            </a:pPr>
            <a:r>
              <a:rPr lang="en-ID" sz="1400" dirty="0"/>
              <a:t> Temporary data loggers in thermal boxes with ice packs.</a:t>
            </a:r>
          </a:p>
        </p:txBody>
      </p:sp>
    </p:spTree>
    <p:extLst>
      <p:ext uri="{BB962C8B-B14F-4D97-AF65-F5344CB8AC3E}">
        <p14:creationId xmlns:p14="http://schemas.microsoft.com/office/powerpoint/2010/main" val="32921066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Clause 10,11 &amp; 13 - Example</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4" name="Picture 3">
            <a:extLst>
              <a:ext uri="{FF2B5EF4-FFF2-40B4-BE49-F238E27FC236}">
                <a16:creationId xmlns:a16="http://schemas.microsoft.com/office/drawing/2014/main" id="{6DF5A881-A8FB-D07B-95E3-07F7B7FAD9F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04009" y="895983"/>
            <a:ext cx="3760765" cy="5014354"/>
          </a:xfrm>
          <a:prstGeom prst="rect">
            <a:avLst/>
          </a:prstGeom>
        </p:spPr>
      </p:pic>
      <p:pic>
        <p:nvPicPr>
          <p:cNvPr id="1026" name="Picture 2" descr="Plastic Medical Ice Packs Bottle, For Laboratory, Model Name/Number: Freezo  Pack - 350gipb3, Rs 36/piece | ID: 2499808073">
            <a:extLst>
              <a:ext uri="{FF2B5EF4-FFF2-40B4-BE49-F238E27FC236}">
                <a16:creationId xmlns:a16="http://schemas.microsoft.com/office/drawing/2014/main" id="{3943C6AE-42A6-50A5-D6A7-E2B05FAE71BA}"/>
              </a:ext>
            </a:extLst>
          </p:cNvPr>
          <p:cNvPicPr>
            <a:picLocks noChangeAspect="1" noChangeArrowheads="1"/>
          </p:cNvPicPr>
          <p:nvPr/>
        </p:nvPicPr>
        <p:blipFill>
          <a:blip r:embed="rId5">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4451100" y="875107"/>
            <a:ext cx="3758620" cy="501684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Tempu 03 Usb Temp &amp; Humidity Data Logger Reusable Rh Temp Data Logger  Recorder Humiture Recording Meter With 32,000 Capacity - Thermometer  Hygrometer - AliExpress">
            <a:extLst>
              <a:ext uri="{FF2B5EF4-FFF2-40B4-BE49-F238E27FC236}">
                <a16:creationId xmlns:a16="http://schemas.microsoft.com/office/drawing/2014/main" id="{74F7461D-7341-E153-602F-358DD77CEA22}"/>
              </a:ext>
            </a:extLst>
          </p:cNvPr>
          <p:cNvPicPr>
            <a:picLocks noChangeAspect="1" noChangeArrowheads="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5385" r="50603" b="5494"/>
          <a:stretch/>
        </p:blipFill>
        <p:spPr bwMode="auto">
          <a:xfrm>
            <a:off x="8252655" y="890313"/>
            <a:ext cx="2769684" cy="4996984"/>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690F9B95-50DA-68F1-8294-349EC81ECF04}"/>
              </a:ext>
            </a:extLst>
          </p:cNvPr>
          <p:cNvSpPr/>
          <p:nvPr/>
        </p:nvSpPr>
        <p:spPr>
          <a:xfrm flipH="1">
            <a:off x="1006041" y="5878209"/>
            <a:ext cx="2539726" cy="898836"/>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Thermal box with ice packs and data logger for cold room items</a:t>
            </a:r>
            <a:endParaRPr lang="en-ID" b="1" dirty="0">
              <a:solidFill>
                <a:srgbClr val="7030A0"/>
              </a:solidFill>
              <a:latin typeface="+mj-lt"/>
              <a:cs typeface="Segoe UI" panose="020B0502040204020203" pitchFamily="34" charset="0"/>
            </a:endParaRPr>
          </a:p>
        </p:txBody>
      </p:sp>
      <p:sp>
        <p:nvSpPr>
          <p:cNvPr id="3" name="Rectangle 2">
            <a:extLst>
              <a:ext uri="{FF2B5EF4-FFF2-40B4-BE49-F238E27FC236}">
                <a16:creationId xmlns:a16="http://schemas.microsoft.com/office/drawing/2014/main" id="{FE4618CB-C86D-02AE-5AB2-0E7CFF7D23DA}"/>
              </a:ext>
            </a:extLst>
          </p:cNvPr>
          <p:cNvSpPr/>
          <p:nvPr/>
        </p:nvSpPr>
        <p:spPr>
          <a:xfrm flipH="1">
            <a:off x="5060547" y="5878209"/>
            <a:ext cx="2539726"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Gel Ice pack</a:t>
            </a:r>
            <a:endParaRPr lang="en-ID" b="1" dirty="0">
              <a:solidFill>
                <a:srgbClr val="7030A0"/>
              </a:solidFill>
              <a:latin typeface="+mj-lt"/>
              <a:cs typeface="Segoe UI" panose="020B0502040204020203" pitchFamily="34" charset="0"/>
            </a:endParaRPr>
          </a:p>
        </p:txBody>
      </p:sp>
      <p:sp>
        <p:nvSpPr>
          <p:cNvPr id="5" name="Rectangle 4">
            <a:extLst>
              <a:ext uri="{FF2B5EF4-FFF2-40B4-BE49-F238E27FC236}">
                <a16:creationId xmlns:a16="http://schemas.microsoft.com/office/drawing/2014/main" id="{D3C51178-282C-444B-0DD9-49EDD567A03A}"/>
              </a:ext>
            </a:extLst>
          </p:cNvPr>
          <p:cNvSpPr/>
          <p:nvPr/>
        </p:nvSpPr>
        <p:spPr>
          <a:xfrm flipH="1">
            <a:off x="8367634" y="5878209"/>
            <a:ext cx="2539726"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Data logger – temp.</a:t>
            </a:r>
            <a:endParaRPr lang="en-ID" b="1" dirty="0">
              <a:solidFill>
                <a:srgbClr val="7030A0"/>
              </a:solidFill>
              <a:latin typeface="+mj-lt"/>
              <a:cs typeface="Segoe UI" panose="020B0502040204020203" pitchFamily="34" charset="0"/>
            </a:endParaRPr>
          </a:p>
        </p:txBody>
      </p:sp>
    </p:spTree>
    <p:extLst>
      <p:ext uri="{BB962C8B-B14F-4D97-AF65-F5344CB8AC3E}">
        <p14:creationId xmlns:p14="http://schemas.microsoft.com/office/powerpoint/2010/main" val="51061622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Clause 10,11 &amp; 13 - Example</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53523"/>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Labels</a:t>
            </a:r>
            <a:endParaRPr lang="en-ID" sz="3200" b="1" dirty="0">
              <a:solidFill>
                <a:srgbClr val="7030A0"/>
              </a:solidFill>
              <a:latin typeface="+mj-lt"/>
              <a:cs typeface="Segoe UI" panose="020B0502040204020203" pitchFamily="34" charset="0"/>
            </a:endParaRPr>
          </a:p>
        </p:txBody>
      </p:sp>
      <p:pic>
        <p:nvPicPr>
          <p:cNvPr id="44034" name="Picture 2" descr="E:\MAlTamush\Desktop\GUIDE uploads 2020\WhatsApp Image 2022-06-27 at 11.49.54 AM.jpeg"/>
          <p:cNvPicPr>
            <a:picLocks noChangeAspect="1" noChangeArrowheads="1"/>
          </p:cNvPicPr>
          <p:nvPr/>
        </p:nvPicPr>
        <p:blipFill>
          <a:blip r:embed="rId4"/>
          <a:srcRect l="10924" t="22518" r="9407" b="11347"/>
          <a:stretch>
            <a:fillRect/>
          </a:stretch>
        </p:blipFill>
        <p:spPr bwMode="auto">
          <a:xfrm>
            <a:off x="760458" y="1611768"/>
            <a:ext cx="2761307" cy="3874632"/>
          </a:xfrm>
          <a:prstGeom prst="rect">
            <a:avLst/>
          </a:prstGeom>
          <a:noFill/>
          <a:ln w="12700">
            <a:solidFill>
              <a:schemeClr val="tx1"/>
            </a:solidFill>
            <a:prstDash val="dash"/>
          </a:ln>
        </p:spPr>
      </p:pic>
      <p:pic>
        <p:nvPicPr>
          <p:cNvPr id="44035" name="Picture 3" descr="E:\MAlTamush\Desktop\GUIDE uploads 2020\WhatsApp Image 2022-06-27 at 11.49.56 AM (1).jpeg"/>
          <p:cNvPicPr>
            <a:picLocks noChangeAspect="1" noChangeArrowheads="1"/>
          </p:cNvPicPr>
          <p:nvPr/>
        </p:nvPicPr>
        <p:blipFill>
          <a:blip r:embed="rId5"/>
          <a:srcRect l="8099" r="4053" b="16044"/>
          <a:stretch>
            <a:fillRect/>
          </a:stretch>
        </p:blipFill>
        <p:spPr bwMode="auto">
          <a:xfrm rot="10800000">
            <a:off x="3626130" y="1611767"/>
            <a:ext cx="2544028" cy="3865579"/>
          </a:xfrm>
          <a:prstGeom prst="rect">
            <a:avLst/>
          </a:prstGeom>
          <a:noFill/>
          <a:ln w="12700">
            <a:solidFill>
              <a:schemeClr val="tx1"/>
            </a:solidFill>
            <a:prstDash val="dash"/>
          </a:ln>
        </p:spPr>
      </p:pic>
      <p:pic>
        <p:nvPicPr>
          <p:cNvPr id="44036" name="Picture 4" descr="E:\MAlTamush\Desktop\GUIDE uploads 2020\WhatsApp Image 2022-06-27 at 11.49.55 AM (1).jpeg"/>
          <p:cNvPicPr>
            <a:picLocks noChangeAspect="1" noChangeArrowheads="1"/>
          </p:cNvPicPr>
          <p:nvPr/>
        </p:nvPicPr>
        <p:blipFill>
          <a:blip r:embed="rId6"/>
          <a:srcRect r="19703"/>
          <a:stretch>
            <a:fillRect/>
          </a:stretch>
        </p:blipFill>
        <p:spPr bwMode="auto">
          <a:xfrm>
            <a:off x="6274523" y="1611768"/>
            <a:ext cx="2545909" cy="3874632"/>
          </a:xfrm>
          <a:prstGeom prst="rect">
            <a:avLst/>
          </a:prstGeom>
          <a:noFill/>
          <a:ln w="12700">
            <a:solidFill>
              <a:schemeClr val="tx1"/>
            </a:solidFill>
            <a:prstDash val="dash"/>
          </a:ln>
        </p:spPr>
      </p:pic>
      <p:pic>
        <p:nvPicPr>
          <p:cNvPr id="44037" name="Picture 5" descr="E:\MAlTamush\Desktop\GUIDE uploads 2020\WhatsApp Image 2022-06-27 at 11.49.55 AM.jpeg"/>
          <p:cNvPicPr>
            <a:picLocks noChangeAspect="1" noChangeArrowheads="1"/>
          </p:cNvPicPr>
          <p:nvPr/>
        </p:nvPicPr>
        <p:blipFill>
          <a:blip r:embed="rId7"/>
          <a:srcRect r="25922" b="14625"/>
          <a:stretch>
            <a:fillRect/>
          </a:stretch>
        </p:blipFill>
        <p:spPr bwMode="auto">
          <a:xfrm>
            <a:off x="8924797" y="1611768"/>
            <a:ext cx="2509696" cy="3856525"/>
          </a:xfrm>
          <a:prstGeom prst="rect">
            <a:avLst/>
          </a:prstGeom>
          <a:noFill/>
          <a:ln w="12700">
            <a:solidFill>
              <a:schemeClr val="tx1"/>
            </a:solidFill>
            <a:prstDash val="dash"/>
          </a:ln>
        </p:spPr>
      </p:pic>
    </p:spTree>
    <p:extLst>
      <p:ext uri="{BB962C8B-B14F-4D97-AF65-F5344CB8AC3E}">
        <p14:creationId xmlns:p14="http://schemas.microsoft.com/office/powerpoint/2010/main" val="329210664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Quiz</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3" name="Picture 2">
            <a:extLst>
              <a:ext uri="{FF2B5EF4-FFF2-40B4-BE49-F238E27FC236}">
                <a16:creationId xmlns:a16="http://schemas.microsoft.com/office/drawing/2014/main" id="{2F76178B-F5E8-0667-2D70-F35B0A8E5584}"/>
              </a:ext>
            </a:extLst>
          </p:cNvPr>
          <p:cNvPicPr/>
          <p:nvPr/>
        </p:nvPicPr>
        <p:blipFill>
          <a:blip r:embed="rId4" cstate="print"/>
          <a:srcRect/>
          <a:stretch>
            <a:fillRect/>
          </a:stretch>
        </p:blipFill>
        <p:spPr bwMode="auto">
          <a:xfrm>
            <a:off x="1423919" y="1160933"/>
            <a:ext cx="4955262" cy="4756048"/>
          </a:xfrm>
          <a:prstGeom prst="rect">
            <a:avLst/>
          </a:prstGeom>
          <a:noFill/>
          <a:ln w="1">
            <a:solidFill>
              <a:schemeClr val="tx1"/>
            </a:solidFill>
            <a:prstDash val="dashDot"/>
            <a:miter lim="800000"/>
            <a:headEnd/>
            <a:tailEnd type="none" w="med" len="med"/>
          </a:ln>
          <a:effectLst/>
        </p:spPr>
      </p:pic>
      <p:pic>
        <p:nvPicPr>
          <p:cNvPr id="4" name="Picture 3" descr="E:\MAlTamush\Desktop\Code\WhatsApp Image 2022-06-23 at 1.36.12 PM.jpeg">
            <a:extLst>
              <a:ext uri="{FF2B5EF4-FFF2-40B4-BE49-F238E27FC236}">
                <a16:creationId xmlns:a16="http://schemas.microsoft.com/office/drawing/2014/main" id="{4D0D07BA-321C-7145-A66E-9519406674FA}"/>
              </a:ext>
            </a:extLst>
          </p:cNvPr>
          <p:cNvPicPr>
            <a:picLocks noChangeAspect="1" noChangeArrowheads="1"/>
          </p:cNvPicPr>
          <p:nvPr/>
        </p:nvPicPr>
        <p:blipFill>
          <a:blip r:embed="rId5" cstate="print"/>
          <a:srcRect/>
          <a:stretch>
            <a:fillRect/>
          </a:stretch>
        </p:blipFill>
        <p:spPr bwMode="auto">
          <a:xfrm>
            <a:off x="6757645" y="1156017"/>
            <a:ext cx="3636599" cy="4760964"/>
          </a:xfrm>
          <a:prstGeom prst="rect">
            <a:avLst/>
          </a:prstGeom>
          <a:noFill/>
          <a:ln w="12700">
            <a:noFill/>
            <a:prstDash val="dash"/>
          </a:ln>
        </p:spPr>
      </p:pic>
      <p:sp>
        <p:nvSpPr>
          <p:cNvPr id="5" name="TextBox 4">
            <a:extLst>
              <a:ext uri="{FF2B5EF4-FFF2-40B4-BE49-F238E27FC236}">
                <a16:creationId xmlns:a16="http://schemas.microsoft.com/office/drawing/2014/main" id="{8E22A352-2911-CF02-703B-9C2712363AA0}"/>
              </a:ext>
            </a:extLst>
          </p:cNvPr>
          <p:cNvSpPr txBox="1"/>
          <p:nvPr/>
        </p:nvSpPr>
        <p:spPr>
          <a:xfrm>
            <a:off x="1428620" y="5405866"/>
            <a:ext cx="2448106" cy="461665"/>
          </a:xfrm>
          <a:prstGeom prst="rect">
            <a:avLst/>
          </a:prstGeom>
          <a:noFill/>
        </p:spPr>
        <p:txBody>
          <a:bodyPr wrap="none" rtlCol="0">
            <a:spAutoFit/>
          </a:bodyPr>
          <a:lstStyle/>
          <a:p>
            <a:r>
              <a:rPr lang="en-US" sz="2400" b="1" dirty="0">
                <a:solidFill>
                  <a:srgbClr val="FF0000"/>
                </a:solidFill>
              </a:rPr>
              <a:t>NC – 10.85 &amp; 9.49</a:t>
            </a:r>
          </a:p>
        </p:txBody>
      </p:sp>
      <p:sp>
        <p:nvSpPr>
          <p:cNvPr id="6" name="Rectangle 5">
            <a:extLst>
              <a:ext uri="{FF2B5EF4-FFF2-40B4-BE49-F238E27FC236}">
                <a16:creationId xmlns:a16="http://schemas.microsoft.com/office/drawing/2014/main" id="{408D8368-D8BD-3C39-DBEF-F7EA72FAF40E}"/>
              </a:ext>
            </a:extLst>
          </p:cNvPr>
          <p:cNvSpPr/>
          <p:nvPr/>
        </p:nvSpPr>
        <p:spPr>
          <a:xfrm flipH="1">
            <a:off x="1251583" y="6010549"/>
            <a:ext cx="5191622" cy="594137"/>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No plastic/air curtains , exposure to sun/open environment</a:t>
            </a:r>
            <a:endParaRPr lang="en-ID" b="1" dirty="0">
              <a:solidFill>
                <a:srgbClr val="7030A0"/>
              </a:solidFill>
              <a:latin typeface="+mj-lt"/>
              <a:cs typeface="Segoe UI" panose="020B0502040204020203" pitchFamily="34" charset="0"/>
            </a:endParaRPr>
          </a:p>
        </p:txBody>
      </p:sp>
    </p:spTree>
    <p:extLst>
      <p:ext uri="{BB962C8B-B14F-4D97-AF65-F5344CB8AC3E}">
        <p14:creationId xmlns:p14="http://schemas.microsoft.com/office/powerpoint/2010/main" val="3542159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12- Dispatch</a:t>
            </a:r>
            <a:endParaRPr lang="en-ID" sz="3200" b="1" dirty="0">
              <a:solidFill>
                <a:srgbClr val="7030A0"/>
              </a:solidFill>
              <a:latin typeface="+mj-lt"/>
              <a:cs typeface="Segoe UI" panose="020B0502040204020203" pitchFamily="34" charset="0"/>
            </a:endParaRPr>
          </a:p>
        </p:txBody>
      </p:sp>
      <p:sp>
        <p:nvSpPr>
          <p:cNvPr id="237" name="Rectangle: Rounded Corners 74">
            <a:extLst>
              <a:ext uri="{FF2B5EF4-FFF2-40B4-BE49-F238E27FC236}">
                <a16:creationId xmlns:a16="http://schemas.microsoft.com/office/drawing/2014/main" id="{7FB5D207-09A3-436A-ADFA-03BEB1C4CEAF}"/>
              </a:ext>
            </a:extLst>
          </p:cNvPr>
          <p:cNvSpPr/>
          <p:nvPr/>
        </p:nvSpPr>
        <p:spPr>
          <a:xfrm>
            <a:off x="8193069" y="2591126"/>
            <a:ext cx="3188482" cy="3323003"/>
          </a:xfrm>
          <a:prstGeom prst="roundRect">
            <a:avLst>
              <a:gd name="adj" fmla="val 2825"/>
            </a:avLst>
          </a:prstGeom>
          <a:solidFill>
            <a:schemeClr val="bg1">
              <a:lumMod val="8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38" name="Trapezoid 237">
            <a:extLst>
              <a:ext uri="{FF2B5EF4-FFF2-40B4-BE49-F238E27FC236}">
                <a16:creationId xmlns:a16="http://schemas.microsoft.com/office/drawing/2014/main" id="{2905B227-244E-419B-9D2B-EB0F9DF6AC3D}"/>
              </a:ext>
            </a:extLst>
          </p:cNvPr>
          <p:cNvSpPr/>
          <p:nvPr/>
        </p:nvSpPr>
        <p:spPr>
          <a:xfrm>
            <a:off x="8418568" y="5241602"/>
            <a:ext cx="2737484" cy="672527"/>
          </a:xfrm>
          <a:prstGeom prst="trapezoid">
            <a:avLst/>
          </a:prstGeom>
          <a:solidFill>
            <a:srgbClr val="F69A1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39" name="TextBox 238">
            <a:extLst>
              <a:ext uri="{FF2B5EF4-FFF2-40B4-BE49-F238E27FC236}">
                <a16:creationId xmlns:a16="http://schemas.microsoft.com/office/drawing/2014/main" id="{991526ED-D67D-4BA3-B1BC-241AEB457A61}"/>
              </a:ext>
            </a:extLst>
          </p:cNvPr>
          <p:cNvSpPr txBox="1"/>
          <p:nvPr/>
        </p:nvSpPr>
        <p:spPr>
          <a:xfrm>
            <a:off x="8469368" y="3477052"/>
            <a:ext cx="2635884" cy="1815882"/>
          </a:xfrm>
          <a:prstGeom prst="rect">
            <a:avLst/>
          </a:prstGeom>
          <a:noFill/>
        </p:spPr>
        <p:txBody>
          <a:bodyPr wrap="square" rtlCol="0">
            <a:spAutoFit/>
          </a:bodyPr>
          <a:lstStyle/>
          <a:p>
            <a:pPr>
              <a:buFont typeface="Arial" pitchFamily="34" charset="0"/>
              <a:buChar char="•"/>
            </a:pPr>
            <a:r>
              <a:rPr lang="en-US" sz="1400" dirty="0">
                <a:cs typeface="Segoe UI Light" panose="020B0502040204020203" pitchFamily="34" charset="0"/>
              </a:rPr>
              <a:t> Route plan documented and communicated</a:t>
            </a:r>
          </a:p>
          <a:p>
            <a:pPr>
              <a:buFont typeface="Arial" pitchFamily="34" charset="0"/>
              <a:buChar char="•"/>
            </a:pPr>
            <a:r>
              <a:rPr lang="en-US" sz="1400" dirty="0">
                <a:cs typeface="Segoe UI Light" panose="020B0502040204020203" pitchFamily="34" charset="0"/>
              </a:rPr>
              <a:t> Dedicated vehicles assigned for delivery</a:t>
            </a:r>
          </a:p>
          <a:p>
            <a:pPr>
              <a:buFont typeface="Arial" pitchFamily="34" charset="0"/>
              <a:buChar char="•"/>
            </a:pPr>
            <a:r>
              <a:rPr lang="en-US" sz="1400" dirty="0">
                <a:cs typeface="Segoe UI Light" panose="020B0502040204020203" pitchFamily="34" charset="0"/>
              </a:rPr>
              <a:t> FOLI applied on load</a:t>
            </a:r>
          </a:p>
          <a:p>
            <a:pPr>
              <a:buFont typeface="Arial" pitchFamily="34" charset="0"/>
              <a:buChar char="•"/>
            </a:pPr>
            <a:r>
              <a:rPr lang="en-US" sz="1400" dirty="0">
                <a:cs typeface="Segoe UI Light" panose="020B0502040204020203" pitchFamily="34" charset="0"/>
              </a:rPr>
              <a:t> Exceptions for delivery of products with shelf life less than 66% or expired</a:t>
            </a:r>
          </a:p>
        </p:txBody>
      </p:sp>
      <p:sp>
        <p:nvSpPr>
          <p:cNvPr id="240" name="TextBox 239">
            <a:extLst>
              <a:ext uri="{FF2B5EF4-FFF2-40B4-BE49-F238E27FC236}">
                <a16:creationId xmlns:a16="http://schemas.microsoft.com/office/drawing/2014/main" id="{32A85657-C932-41C1-9FF1-5727A3F365C1}"/>
              </a:ext>
            </a:extLst>
          </p:cNvPr>
          <p:cNvSpPr txBox="1"/>
          <p:nvPr/>
        </p:nvSpPr>
        <p:spPr>
          <a:xfrm>
            <a:off x="8762621" y="5243060"/>
            <a:ext cx="2049378" cy="707886"/>
          </a:xfrm>
          <a:prstGeom prst="rect">
            <a:avLst/>
          </a:prstGeom>
          <a:noFill/>
        </p:spPr>
        <p:txBody>
          <a:bodyPr wrap="square" rtlCol="0">
            <a:spAutoFit/>
          </a:bodyPr>
          <a:lstStyle/>
          <a:p>
            <a:pPr lvl="0" algn="ctr"/>
            <a:r>
              <a:rPr kumimoji="0" lang="en-US" sz="2000" b="1" i="0" u="none" strike="noStrike" kern="0" cap="none" spc="0" normalizeH="0" baseline="0" noProof="0" dirty="0">
                <a:ln>
                  <a:noFill/>
                </a:ln>
                <a:solidFill>
                  <a:sysClr val="window" lastClr="FFFFFF"/>
                </a:solidFill>
                <a:effectLst/>
                <a:uLnTx/>
                <a:uFillTx/>
                <a:latin typeface="Segoe UI" panose="020B0502040204020203" pitchFamily="34" charset="0"/>
                <a:cs typeface="Segoe UI" panose="020B0502040204020203" pitchFamily="34" charset="0"/>
              </a:rPr>
              <a:t>Route</a:t>
            </a:r>
            <a:r>
              <a:rPr kumimoji="0" lang="en-US" sz="2000" b="1" i="0" u="none" strike="noStrike" kern="0" cap="none" spc="0" normalizeH="0" noProof="0" dirty="0">
                <a:ln>
                  <a:noFill/>
                </a:ln>
                <a:solidFill>
                  <a:sysClr val="window" lastClr="FFFFFF"/>
                </a:solidFill>
                <a:effectLst/>
                <a:uLnTx/>
                <a:uFillTx/>
                <a:latin typeface="Segoe UI" panose="020B0502040204020203" pitchFamily="34" charset="0"/>
                <a:cs typeface="Segoe UI" panose="020B0502040204020203" pitchFamily="34" charset="0"/>
              </a:rPr>
              <a:t> Plan &amp; Exceptions</a:t>
            </a:r>
            <a:endParaRPr kumimoji="0" lang="en-US" sz="2000" b="1" i="0" u="none" strike="noStrike" kern="0" cap="none" spc="0" normalizeH="0" baseline="0" noProof="0" dirty="0">
              <a:ln>
                <a:noFill/>
              </a:ln>
              <a:solidFill>
                <a:sysClr val="window" lastClr="FFFFFF"/>
              </a:solidFill>
              <a:effectLst/>
              <a:uLnTx/>
              <a:uFillTx/>
              <a:latin typeface="Segoe UI" panose="020B0502040204020203" pitchFamily="34" charset="0"/>
              <a:cs typeface="Segoe UI" panose="020B0502040204020203" pitchFamily="34" charset="0"/>
            </a:endParaRPr>
          </a:p>
        </p:txBody>
      </p:sp>
      <p:sp>
        <p:nvSpPr>
          <p:cNvPr id="241" name="Freeform 170">
            <a:extLst>
              <a:ext uri="{FF2B5EF4-FFF2-40B4-BE49-F238E27FC236}">
                <a16:creationId xmlns:a16="http://schemas.microsoft.com/office/drawing/2014/main" id="{E146810E-E383-41BB-97EB-9FA66F110542}"/>
              </a:ext>
            </a:extLst>
          </p:cNvPr>
          <p:cNvSpPr>
            <a:spLocks noEditPoints="1"/>
          </p:cNvSpPr>
          <p:nvPr/>
        </p:nvSpPr>
        <p:spPr bwMode="auto">
          <a:xfrm>
            <a:off x="8780961" y="1364997"/>
            <a:ext cx="2012696" cy="2045860"/>
          </a:xfrm>
          <a:custGeom>
            <a:avLst/>
            <a:gdLst>
              <a:gd name="T0" fmla="*/ 606 w 670"/>
              <a:gd name="T1" fmla="*/ 366 h 681"/>
              <a:gd name="T2" fmla="*/ 606 w 670"/>
              <a:gd name="T3" fmla="*/ 316 h 681"/>
              <a:gd name="T4" fmla="*/ 669 w 670"/>
              <a:gd name="T5" fmla="*/ 267 h 681"/>
              <a:gd name="T6" fmla="*/ 643 w 670"/>
              <a:gd name="T7" fmla="*/ 199 h 681"/>
              <a:gd name="T8" fmla="*/ 540 w 670"/>
              <a:gd name="T9" fmla="*/ 162 h 681"/>
              <a:gd name="T10" fmla="*/ 562 w 670"/>
              <a:gd name="T11" fmla="*/ 85 h 681"/>
              <a:gd name="T12" fmla="*/ 500 w 670"/>
              <a:gd name="T13" fmla="*/ 45 h 681"/>
              <a:gd name="T14" fmla="*/ 395 w 670"/>
              <a:gd name="T15" fmla="*/ 76 h 681"/>
              <a:gd name="T16" fmla="*/ 369 w 670"/>
              <a:gd name="T17" fmla="*/ 0 h 681"/>
              <a:gd name="T18" fmla="*/ 295 w 670"/>
              <a:gd name="T19" fmla="*/ 5 h 681"/>
              <a:gd name="T20" fmla="*/ 228 w 670"/>
              <a:gd name="T21" fmla="*/ 91 h 681"/>
              <a:gd name="T22" fmla="*/ 162 w 670"/>
              <a:gd name="T23" fmla="*/ 46 h 681"/>
              <a:gd name="T24" fmla="*/ 105 w 670"/>
              <a:gd name="T25" fmla="*/ 92 h 681"/>
              <a:gd name="T26" fmla="*/ 102 w 670"/>
              <a:gd name="T27" fmla="*/ 202 h 681"/>
              <a:gd name="T28" fmla="*/ 22 w 670"/>
              <a:gd name="T29" fmla="*/ 204 h 681"/>
              <a:gd name="T30" fmla="*/ 3 w 670"/>
              <a:gd name="T31" fmla="*/ 275 h 681"/>
              <a:gd name="T32" fmla="*/ 63 w 670"/>
              <a:gd name="T33" fmla="*/ 341 h 681"/>
              <a:gd name="T34" fmla="*/ 3 w 670"/>
              <a:gd name="T35" fmla="*/ 407 h 681"/>
              <a:gd name="T36" fmla="*/ 22 w 670"/>
              <a:gd name="T37" fmla="*/ 478 h 681"/>
              <a:gd name="T38" fmla="*/ 102 w 670"/>
              <a:gd name="T39" fmla="*/ 480 h 681"/>
              <a:gd name="T40" fmla="*/ 105 w 670"/>
              <a:gd name="T41" fmla="*/ 589 h 681"/>
              <a:gd name="T42" fmla="*/ 162 w 670"/>
              <a:gd name="T43" fmla="*/ 636 h 681"/>
              <a:gd name="T44" fmla="*/ 228 w 670"/>
              <a:gd name="T45" fmla="*/ 591 h 681"/>
              <a:gd name="T46" fmla="*/ 295 w 670"/>
              <a:gd name="T47" fmla="*/ 677 h 681"/>
              <a:gd name="T48" fmla="*/ 369 w 670"/>
              <a:gd name="T49" fmla="*/ 681 h 681"/>
              <a:gd name="T50" fmla="*/ 395 w 670"/>
              <a:gd name="T51" fmla="*/ 606 h 681"/>
              <a:gd name="T52" fmla="*/ 500 w 670"/>
              <a:gd name="T53" fmla="*/ 636 h 681"/>
              <a:gd name="T54" fmla="*/ 562 w 670"/>
              <a:gd name="T55" fmla="*/ 597 h 681"/>
              <a:gd name="T56" fmla="*/ 540 w 670"/>
              <a:gd name="T57" fmla="*/ 520 h 681"/>
              <a:gd name="T58" fmla="*/ 643 w 670"/>
              <a:gd name="T59" fmla="*/ 483 h 681"/>
              <a:gd name="T60" fmla="*/ 669 w 670"/>
              <a:gd name="T61" fmla="*/ 414 h 681"/>
              <a:gd name="T62" fmla="*/ 542 w 670"/>
              <a:gd name="T63" fmla="*/ 341 h 681"/>
              <a:gd name="T64" fmla="*/ 128 w 670"/>
              <a:gd name="T65" fmla="*/ 341 h 681"/>
              <a:gd name="T66" fmla="*/ 542 w 670"/>
              <a:gd name="T67" fmla="*/ 34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0" h="681">
                <a:moveTo>
                  <a:pt x="667" y="407"/>
                </a:moveTo>
                <a:cubicBezTo>
                  <a:pt x="606" y="366"/>
                  <a:pt x="606" y="366"/>
                  <a:pt x="606" y="366"/>
                </a:cubicBezTo>
                <a:cubicBezTo>
                  <a:pt x="607" y="357"/>
                  <a:pt x="607" y="349"/>
                  <a:pt x="607" y="341"/>
                </a:cubicBezTo>
                <a:cubicBezTo>
                  <a:pt x="607" y="332"/>
                  <a:pt x="607" y="324"/>
                  <a:pt x="606" y="316"/>
                </a:cubicBezTo>
                <a:cubicBezTo>
                  <a:pt x="667" y="275"/>
                  <a:pt x="667" y="275"/>
                  <a:pt x="667" y="275"/>
                </a:cubicBezTo>
                <a:cubicBezTo>
                  <a:pt x="669" y="274"/>
                  <a:pt x="670" y="270"/>
                  <a:pt x="669" y="267"/>
                </a:cubicBezTo>
                <a:cubicBezTo>
                  <a:pt x="649" y="204"/>
                  <a:pt x="649" y="204"/>
                  <a:pt x="649" y="204"/>
                </a:cubicBezTo>
                <a:cubicBezTo>
                  <a:pt x="648" y="201"/>
                  <a:pt x="645" y="199"/>
                  <a:pt x="643" y="199"/>
                </a:cubicBezTo>
                <a:cubicBezTo>
                  <a:pt x="569" y="202"/>
                  <a:pt x="569" y="202"/>
                  <a:pt x="569" y="202"/>
                </a:cubicBezTo>
                <a:cubicBezTo>
                  <a:pt x="560" y="187"/>
                  <a:pt x="551" y="174"/>
                  <a:pt x="540" y="162"/>
                </a:cubicBezTo>
                <a:cubicBezTo>
                  <a:pt x="565" y="92"/>
                  <a:pt x="565" y="92"/>
                  <a:pt x="565" y="92"/>
                </a:cubicBezTo>
                <a:cubicBezTo>
                  <a:pt x="566" y="90"/>
                  <a:pt x="565" y="87"/>
                  <a:pt x="562" y="85"/>
                </a:cubicBezTo>
                <a:cubicBezTo>
                  <a:pt x="508" y="46"/>
                  <a:pt x="508" y="46"/>
                  <a:pt x="508" y="46"/>
                </a:cubicBezTo>
                <a:cubicBezTo>
                  <a:pt x="506" y="44"/>
                  <a:pt x="503" y="44"/>
                  <a:pt x="500" y="45"/>
                </a:cubicBezTo>
                <a:cubicBezTo>
                  <a:pt x="443" y="91"/>
                  <a:pt x="443" y="91"/>
                  <a:pt x="443" y="91"/>
                </a:cubicBezTo>
                <a:cubicBezTo>
                  <a:pt x="427" y="84"/>
                  <a:pt x="412" y="79"/>
                  <a:pt x="395" y="76"/>
                </a:cubicBezTo>
                <a:cubicBezTo>
                  <a:pt x="375" y="5"/>
                  <a:pt x="375" y="5"/>
                  <a:pt x="375" y="5"/>
                </a:cubicBezTo>
                <a:cubicBezTo>
                  <a:pt x="374" y="2"/>
                  <a:pt x="372" y="0"/>
                  <a:pt x="369" y="0"/>
                </a:cubicBezTo>
                <a:cubicBezTo>
                  <a:pt x="302" y="0"/>
                  <a:pt x="302" y="0"/>
                  <a:pt x="302" y="0"/>
                </a:cubicBezTo>
                <a:cubicBezTo>
                  <a:pt x="299" y="0"/>
                  <a:pt x="296" y="2"/>
                  <a:pt x="295" y="5"/>
                </a:cubicBezTo>
                <a:cubicBezTo>
                  <a:pt x="275" y="76"/>
                  <a:pt x="275" y="76"/>
                  <a:pt x="275" y="76"/>
                </a:cubicBezTo>
                <a:cubicBezTo>
                  <a:pt x="259" y="79"/>
                  <a:pt x="243" y="84"/>
                  <a:pt x="228" y="91"/>
                </a:cubicBezTo>
                <a:cubicBezTo>
                  <a:pt x="170" y="45"/>
                  <a:pt x="170" y="45"/>
                  <a:pt x="170" y="45"/>
                </a:cubicBezTo>
                <a:cubicBezTo>
                  <a:pt x="168" y="44"/>
                  <a:pt x="164" y="44"/>
                  <a:pt x="162" y="46"/>
                </a:cubicBezTo>
                <a:cubicBezTo>
                  <a:pt x="108" y="85"/>
                  <a:pt x="108" y="85"/>
                  <a:pt x="108" y="85"/>
                </a:cubicBezTo>
                <a:cubicBezTo>
                  <a:pt x="106" y="87"/>
                  <a:pt x="105" y="90"/>
                  <a:pt x="105" y="92"/>
                </a:cubicBezTo>
                <a:cubicBezTo>
                  <a:pt x="131" y="162"/>
                  <a:pt x="131" y="162"/>
                  <a:pt x="131" y="162"/>
                </a:cubicBezTo>
                <a:cubicBezTo>
                  <a:pt x="120" y="174"/>
                  <a:pt x="110" y="187"/>
                  <a:pt x="102" y="202"/>
                </a:cubicBezTo>
                <a:cubicBezTo>
                  <a:pt x="28" y="199"/>
                  <a:pt x="28" y="199"/>
                  <a:pt x="28" y="199"/>
                </a:cubicBezTo>
                <a:cubicBezTo>
                  <a:pt x="25" y="199"/>
                  <a:pt x="23" y="201"/>
                  <a:pt x="22" y="204"/>
                </a:cubicBezTo>
                <a:cubicBezTo>
                  <a:pt x="1" y="267"/>
                  <a:pt x="1" y="267"/>
                  <a:pt x="1" y="267"/>
                </a:cubicBezTo>
                <a:cubicBezTo>
                  <a:pt x="0" y="270"/>
                  <a:pt x="1" y="273"/>
                  <a:pt x="3" y="275"/>
                </a:cubicBezTo>
                <a:cubicBezTo>
                  <a:pt x="65" y="316"/>
                  <a:pt x="65" y="316"/>
                  <a:pt x="65" y="316"/>
                </a:cubicBezTo>
                <a:cubicBezTo>
                  <a:pt x="64" y="324"/>
                  <a:pt x="63" y="332"/>
                  <a:pt x="63" y="341"/>
                </a:cubicBezTo>
                <a:cubicBezTo>
                  <a:pt x="63" y="349"/>
                  <a:pt x="64" y="357"/>
                  <a:pt x="65" y="366"/>
                </a:cubicBezTo>
                <a:cubicBezTo>
                  <a:pt x="3" y="407"/>
                  <a:pt x="3" y="407"/>
                  <a:pt x="3" y="407"/>
                </a:cubicBezTo>
                <a:cubicBezTo>
                  <a:pt x="1" y="408"/>
                  <a:pt x="0" y="412"/>
                  <a:pt x="1" y="414"/>
                </a:cubicBezTo>
                <a:cubicBezTo>
                  <a:pt x="22" y="478"/>
                  <a:pt x="22" y="478"/>
                  <a:pt x="22" y="478"/>
                </a:cubicBezTo>
                <a:cubicBezTo>
                  <a:pt x="23" y="481"/>
                  <a:pt x="25" y="483"/>
                  <a:pt x="28" y="483"/>
                </a:cubicBezTo>
                <a:cubicBezTo>
                  <a:pt x="102" y="480"/>
                  <a:pt x="102" y="480"/>
                  <a:pt x="102" y="480"/>
                </a:cubicBezTo>
                <a:cubicBezTo>
                  <a:pt x="110" y="494"/>
                  <a:pt x="120" y="508"/>
                  <a:pt x="131" y="520"/>
                </a:cubicBezTo>
                <a:cubicBezTo>
                  <a:pt x="105" y="589"/>
                  <a:pt x="105" y="589"/>
                  <a:pt x="105" y="589"/>
                </a:cubicBezTo>
                <a:cubicBezTo>
                  <a:pt x="105" y="592"/>
                  <a:pt x="106" y="595"/>
                  <a:pt x="108" y="597"/>
                </a:cubicBezTo>
                <a:cubicBezTo>
                  <a:pt x="162" y="636"/>
                  <a:pt x="162" y="636"/>
                  <a:pt x="162" y="636"/>
                </a:cubicBezTo>
                <a:cubicBezTo>
                  <a:pt x="164" y="638"/>
                  <a:pt x="168" y="638"/>
                  <a:pt x="170" y="636"/>
                </a:cubicBezTo>
                <a:cubicBezTo>
                  <a:pt x="228" y="591"/>
                  <a:pt x="228" y="591"/>
                  <a:pt x="228" y="591"/>
                </a:cubicBezTo>
                <a:cubicBezTo>
                  <a:pt x="243" y="597"/>
                  <a:pt x="259" y="602"/>
                  <a:pt x="275" y="606"/>
                </a:cubicBezTo>
                <a:cubicBezTo>
                  <a:pt x="295" y="677"/>
                  <a:pt x="295" y="677"/>
                  <a:pt x="295" y="677"/>
                </a:cubicBezTo>
                <a:cubicBezTo>
                  <a:pt x="296" y="679"/>
                  <a:pt x="299" y="681"/>
                  <a:pt x="302" y="681"/>
                </a:cubicBezTo>
                <a:cubicBezTo>
                  <a:pt x="369" y="681"/>
                  <a:pt x="369" y="681"/>
                  <a:pt x="369" y="681"/>
                </a:cubicBezTo>
                <a:cubicBezTo>
                  <a:pt x="372" y="681"/>
                  <a:pt x="374" y="679"/>
                  <a:pt x="375" y="677"/>
                </a:cubicBezTo>
                <a:cubicBezTo>
                  <a:pt x="395" y="606"/>
                  <a:pt x="395" y="606"/>
                  <a:pt x="395" y="606"/>
                </a:cubicBezTo>
                <a:cubicBezTo>
                  <a:pt x="412" y="602"/>
                  <a:pt x="427" y="597"/>
                  <a:pt x="443" y="591"/>
                </a:cubicBezTo>
                <a:cubicBezTo>
                  <a:pt x="500" y="636"/>
                  <a:pt x="500" y="636"/>
                  <a:pt x="500" y="636"/>
                </a:cubicBezTo>
                <a:cubicBezTo>
                  <a:pt x="503" y="638"/>
                  <a:pt x="506" y="638"/>
                  <a:pt x="508" y="636"/>
                </a:cubicBezTo>
                <a:cubicBezTo>
                  <a:pt x="562" y="597"/>
                  <a:pt x="562" y="597"/>
                  <a:pt x="562" y="597"/>
                </a:cubicBezTo>
                <a:cubicBezTo>
                  <a:pt x="565" y="595"/>
                  <a:pt x="566" y="592"/>
                  <a:pt x="565" y="589"/>
                </a:cubicBezTo>
                <a:cubicBezTo>
                  <a:pt x="540" y="520"/>
                  <a:pt x="540" y="520"/>
                  <a:pt x="540" y="520"/>
                </a:cubicBezTo>
                <a:cubicBezTo>
                  <a:pt x="551" y="508"/>
                  <a:pt x="560" y="494"/>
                  <a:pt x="569" y="480"/>
                </a:cubicBezTo>
                <a:cubicBezTo>
                  <a:pt x="643" y="483"/>
                  <a:pt x="643" y="483"/>
                  <a:pt x="643" y="483"/>
                </a:cubicBezTo>
                <a:cubicBezTo>
                  <a:pt x="645" y="483"/>
                  <a:pt x="648" y="481"/>
                  <a:pt x="649" y="478"/>
                </a:cubicBezTo>
                <a:cubicBezTo>
                  <a:pt x="669" y="414"/>
                  <a:pt x="669" y="414"/>
                  <a:pt x="669" y="414"/>
                </a:cubicBezTo>
                <a:cubicBezTo>
                  <a:pt x="670" y="412"/>
                  <a:pt x="669" y="408"/>
                  <a:pt x="667" y="407"/>
                </a:cubicBezTo>
                <a:moveTo>
                  <a:pt x="542" y="341"/>
                </a:moveTo>
                <a:cubicBezTo>
                  <a:pt x="542" y="455"/>
                  <a:pt x="450" y="548"/>
                  <a:pt x="335" y="548"/>
                </a:cubicBezTo>
                <a:cubicBezTo>
                  <a:pt x="221" y="548"/>
                  <a:pt x="128" y="455"/>
                  <a:pt x="128" y="341"/>
                </a:cubicBezTo>
                <a:cubicBezTo>
                  <a:pt x="128" y="226"/>
                  <a:pt x="221" y="134"/>
                  <a:pt x="335" y="134"/>
                </a:cubicBezTo>
                <a:cubicBezTo>
                  <a:pt x="450" y="134"/>
                  <a:pt x="542" y="226"/>
                  <a:pt x="542" y="341"/>
                </a:cubicBezTo>
              </a:path>
            </a:pathLst>
          </a:custGeom>
          <a:solidFill>
            <a:srgbClr val="F69A1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42" name="Oval 173">
            <a:extLst>
              <a:ext uri="{FF2B5EF4-FFF2-40B4-BE49-F238E27FC236}">
                <a16:creationId xmlns:a16="http://schemas.microsoft.com/office/drawing/2014/main" id="{3A9BFD61-3C7F-47A9-B8C5-64B155E73DAE}"/>
              </a:ext>
            </a:extLst>
          </p:cNvPr>
          <p:cNvSpPr>
            <a:spLocks noChangeArrowheads="1"/>
          </p:cNvSpPr>
          <p:nvPr/>
        </p:nvSpPr>
        <p:spPr bwMode="auto">
          <a:xfrm>
            <a:off x="9165409" y="1767536"/>
            <a:ext cx="1243801" cy="1243798"/>
          </a:xfrm>
          <a:prstGeom prst="ellipse">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43" name="Group 242">
            <a:extLst>
              <a:ext uri="{FF2B5EF4-FFF2-40B4-BE49-F238E27FC236}">
                <a16:creationId xmlns:a16="http://schemas.microsoft.com/office/drawing/2014/main" id="{E3995A65-609F-46FD-8BAC-A62D46CDD271}"/>
              </a:ext>
            </a:extLst>
          </p:cNvPr>
          <p:cNvGrpSpPr/>
          <p:nvPr/>
        </p:nvGrpSpPr>
        <p:grpSpPr>
          <a:xfrm>
            <a:off x="9532674" y="2097463"/>
            <a:ext cx="509270" cy="580929"/>
            <a:chOff x="3406775" y="673100"/>
            <a:chExt cx="315913" cy="360363"/>
          </a:xfrm>
          <a:solidFill>
            <a:sysClr val="windowText" lastClr="000000"/>
          </a:solidFill>
        </p:grpSpPr>
        <p:sp>
          <p:nvSpPr>
            <p:cNvPr id="244" name="Freeform 240">
              <a:extLst>
                <a:ext uri="{FF2B5EF4-FFF2-40B4-BE49-F238E27FC236}">
                  <a16:creationId xmlns:a16="http://schemas.microsoft.com/office/drawing/2014/main" id="{EC23AFA3-1441-428F-BBAA-6760EAE03044}"/>
                </a:ext>
              </a:extLst>
            </p:cNvPr>
            <p:cNvSpPr>
              <a:spLocks/>
            </p:cNvSpPr>
            <p:nvPr/>
          </p:nvSpPr>
          <p:spPr bwMode="auto">
            <a:xfrm>
              <a:off x="3417888" y="838200"/>
              <a:ext cx="74613" cy="90488"/>
            </a:xfrm>
            <a:custGeom>
              <a:avLst/>
              <a:gdLst>
                <a:gd name="T0" fmla="*/ 47 w 47"/>
                <a:gd name="T1" fmla="*/ 0 h 57"/>
                <a:gd name="T2" fmla="*/ 5 w 47"/>
                <a:gd name="T3" fmla="*/ 0 h 57"/>
                <a:gd name="T4" fmla="*/ 0 w 47"/>
                <a:gd name="T5" fmla="*/ 57 h 57"/>
                <a:gd name="T6" fmla="*/ 45 w 47"/>
                <a:gd name="T7" fmla="*/ 57 h 57"/>
                <a:gd name="T8" fmla="*/ 47 w 47"/>
                <a:gd name="T9" fmla="*/ 0 h 57"/>
              </a:gdLst>
              <a:ahLst/>
              <a:cxnLst>
                <a:cxn ang="0">
                  <a:pos x="T0" y="T1"/>
                </a:cxn>
                <a:cxn ang="0">
                  <a:pos x="T2" y="T3"/>
                </a:cxn>
                <a:cxn ang="0">
                  <a:pos x="T4" y="T5"/>
                </a:cxn>
                <a:cxn ang="0">
                  <a:pos x="T6" y="T7"/>
                </a:cxn>
                <a:cxn ang="0">
                  <a:pos x="T8" y="T9"/>
                </a:cxn>
              </a:cxnLst>
              <a:rect l="0" t="0" r="r" b="b"/>
              <a:pathLst>
                <a:path w="47" h="57">
                  <a:moveTo>
                    <a:pt x="47" y="0"/>
                  </a:moveTo>
                  <a:lnTo>
                    <a:pt x="5" y="0"/>
                  </a:lnTo>
                  <a:lnTo>
                    <a:pt x="0" y="57"/>
                  </a:lnTo>
                  <a:lnTo>
                    <a:pt x="45" y="57"/>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45" name="Freeform 241">
              <a:extLst>
                <a:ext uri="{FF2B5EF4-FFF2-40B4-BE49-F238E27FC236}">
                  <a16:creationId xmlns:a16="http://schemas.microsoft.com/office/drawing/2014/main" id="{1CD57682-D091-4CB7-B249-E30360FFC681}"/>
                </a:ext>
              </a:extLst>
            </p:cNvPr>
            <p:cNvSpPr>
              <a:spLocks/>
            </p:cNvSpPr>
            <p:nvPr/>
          </p:nvSpPr>
          <p:spPr bwMode="auto">
            <a:xfrm>
              <a:off x="3635375" y="838200"/>
              <a:ext cx="76200" cy="90488"/>
            </a:xfrm>
            <a:custGeom>
              <a:avLst/>
              <a:gdLst>
                <a:gd name="T0" fmla="*/ 43 w 48"/>
                <a:gd name="T1" fmla="*/ 0 h 57"/>
                <a:gd name="T2" fmla="*/ 0 w 48"/>
                <a:gd name="T3" fmla="*/ 0 h 57"/>
                <a:gd name="T4" fmla="*/ 5 w 48"/>
                <a:gd name="T5" fmla="*/ 57 h 57"/>
                <a:gd name="T6" fmla="*/ 48 w 48"/>
                <a:gd name="T7" fmla="*/ 57 h 57"/>
                <a:gd name="T8" fmla="*/ 43 w 48"/>
                <a:gd name="T9" fmla="*/ 0 h 57"/>
              </a:gdLst>
              <a:ahLst/>
              <a:cxnLst>
                <a:cxn ang="0">
                  <a:pos x="T0" y="T1"/>
                </a:cxn>
                <a:cxn ang="0">
                  <a:pos x="T2" y="T3"/>
                </a:cxn>
                <a:cxn ang="0">
                  <a:pos x="T4" y="T5"/>
                </a:cxn>
                <a:cxn ang="0">
                  <a:pos x="T6" y="T7"/>
                </a:cxn>
                <a:cxn ang="0">
                  <a:pos x="T8" y="T9"/>
                </a:cxn>
              </a:cxnLst>
              <a:rect l="0" t="0" r="r" b="b"/>
              <a:pathLst>
                <a:path w="48" h="57">
                  <a:moveTo>
                    <a:pt x="43" y="0"/>
                  </a:moveTo>
                  <a:lnTo>
                    <a:pt x="0" y="0"/>
                  </a:lnTo>
                  <a:lnTo>
                    <a:pt x="5" y="57"/>
                  </a:lnTo>
                  <a:lnTo>
                    <a:pt x="48" y="57"/>
                  </a:lnTo>
                  <a:lnTo>
                    <a:pt x="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46" name="Freeform 242">
              <a:extLst>
                <a:ext uri="{FF2B5EF4-FFF2-40B4-BE49-F238E27FC236}">
                  <a16:creationId xmlns:a16="http://schemas.microsoft.com/office/drawing/2014/main" id="{BEBBB51C-98FC-4442-B558-36BC9E4C55EB}"/>
                </a:ext>
              </a:extLst>
            </p:cNvPr>
            <p:cNvSpPr>
              <a:spLocks/>
            </p:cNvSpPr>
            <p:nvPr/>
          </p:nvSpPr>
          <p:spPr bwMode="auto">
            <a:xfrm>
              <a:off x="3497263" y="942975"/>
              <a:ext cx="138113" cy="90488"/>
            </a:xfrm>
            <a:custGeom>
              <a:avLst/>
              <a:gdLst>
                <a:gd name="T0" fmla="*/ 87 w 87"/>
                <a:gd name="T1" fmla="*/ 57 h 57"/>
                <a:gd name="T2" fmla="*/ 82 w 87"/>
                <a:gd name="T3" fmla="*/ 0 h 57"/>
                <a:gd name="T4" fmla="*/ 2 w 87"/>
                <a:gd name="T5" fmla="*/ 0 h 57"/>
                <a:gd name="T6" fmla="*/ 0 w 87"/>
                <a:gd name="T7" fmla="*/ 57 h 57"/>
                <a:gd name="T8" fmla="*/ 87 w 87"/>
                <a:gd name="T9" fmla="*/ 57 h 57"/>
              </a:gdLst>
              <a:ahLst/>
              <a:cxnLst>
                <a:cxn ang="0">
                  <a:pos x="T0" y="T1"/>
                </a:cxn>
                <a:cxn ang="0">
                  <a:pos x="T2" y="T3"/>
                </a:cxn>
                <a:cxn ang="0">
                  <a:pos x="T4" y="T5"/>
                </a:cxn>
                <a:cxn ang="0">
                  <a:pos x="T6" y="T7"/>
                </a:cxn>
                <a:cxn ang="0">
                  <a:pos x="T8" y="T9"/>
                </a:cxn>
              </a:cxnLst>
              <a:rect l="0" t="0" r="r" b="b"/>
              <a:pathLst>
                <a:path w="87" h="57">
                  <a:moveTo>
                    <a:pt x="87" y="57"/>
                  </a:moveTo>
                  <a:lnTo>
                    <a:pt x="82" y="0"/>
                  </a:lnTo>
                  <a:lnTo>
                    <a:pt x="2" y="0"/>
                  </a:lnTo>
                  <a:lnTo>
                    <a:pt x="0" y="57"/>
                  </a:lnTo>
                  <a:lnTo>
                    <a:pt x="87"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47" name="Freeform 243">
              <a:extLst>
                <a:ext uri="{FF2B5EF4-FFF2-40B4-BE49-F238E27FC236}">
                  <a16:creationId xmlns:a16="http://schemas.microsoft.com/office/drawing/2014/main" id="{99950052-10B1-4CBC-8524-FFD8CFB63DB4}"/>
                </a:ext>
              </a:extLst>
            </p:cNvPr>
            <p:cNvSpPr>
              <a:spLocks/>
            </p:cNvSpPr>
            <p:nvPr/>
          </p:nvSpPr>
          <p:spPr bwMode="auto">
            <a:xfrm>
              <a:off x="3503613" y="854075"/>
              <a:ext cx="123825" cy="74613"/>
            </a:xfrm>
            <a:custGeom>
              <a:avLst/>
              <a:gdLst>
                <a:gd name="T0" fmla="*/ 21 w 33"/>
                <a:gd name="T1" fmla="*/ 14 h 20"/>
                <a:gd name="T2" fmla="*/ 16 w 33"/>
                <a:gd name="T3" fmla="*/ 16 h 20"/>
                <a:gd name="T4" fmla="*/ 12 w 33"/>
                <a:gd name="T5" fmla="*/ 14 h 20"/>
                <a:gd name="T6" fmla="*/ 1 w 33"/>
                <a:gd name="T7" fmla="*/ 0 h 20"/>
                <a:gd name="T8" fmla="*/ 0 w 33"/>
                <a:gd name="T9" fmla="*/ 20 h 20"/>
                <a:gd name="T10" fmla="*/ 33 w 33"/>
                <a:gd name="T11" fmla="*/ 20 h 20"/>
                <a:gd name="T12" fmla="*/ 32 w 33"/>
                <a:gd name="T13" fmla="*/ 0 h 20"/>
                <a:gd name="T14" fmla="*/ 21 w 33"/>
                <a:gd name="T15" fmla="*/ 1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1" y="14"/>
                  </a:moveTo>
                  <a:cubicBezTo>
                    <a:pt x="20" y="15"/>
                    <a:pt x="18" y="16"/>
                    <a:pt x="16" y="16"/>
                  </a:cubicBezTo>
                  <a:cubicBezTo>
                    <a:pt x="15" y="16"/>
                    <a:pt x="13" y="15"/>
                    <a:pt x="12" y="14"/>
                  </a:cubicBezTo>
                  <a:cubicBezTo>
                    <a:pt x="10" y="12"/>
                    <a:pt x="6" y="6"/>
                    <a:pt x="1" y="0"/>
                  </a:cubicBezTo>
                  <a:cubicBezTo>
                    <a:pt x="0" y="20"/>
                    <a:pt x="0" y="20"/>
                    <a:pt x="0" y="20"/>
                  </a:cubicBezTo>
                  <a:cubicBezTo>
                    <a:pt x="33" y="20"/>
                    <a:pt x="33" y="20"/>
                    <a:pt x="33" y="20"/>
                  </a:cubicBezTo>
                  <a:cubicBezTo>
                    <a:pt x="32" y="0"/>
                    <a:pt x="32" y="0"/>
                    <a:pt x="32" y="0"/>
                  </a:cubicBezTo>
                  <a:cubicBezTo>
                    <a:pt x="27" y="6"/>
                    <a:pt x="23" y="12"/>
                    <a:pt x="2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48" name="Freeform 244">
              <a:extLst>
                <a:ext uri="{FF2B5EF4-FFF2-40B4-BE49-F238E27FC236}">
                  <a16:creationId xmlns:a16="http://schemas.microsoft.com/office/drawing/2014/main" id="{69CB129F-2AE7-448D-8854-ED5A33826017}"/>
                </a:ext>
              </a:extLst>
            </p:cNvPr>
            <p:cNvSpPr>
              <a:spLocks/>
            </p:cNvSpPr>
            <p:nvPr/>
          </p:nvSpPr>
          <p:spPr bwMode="auto">
            <a:xfrm>
              <a:off x="3406775" y="942975"/>
              <a:ext cx="79375" cy="90488"/>
            </a:xfrm>
            <a:custGeom>
              <a:avLst/>
              <a:gdLst>
                <a:gd name="T0" fmla="*/ 21 w 21"/>
                <a:gd name="T1" fmla="*/ 0 h 24"/>
                <a:gd name="T2" fmla="*/ 2 w 21"/>
                <a:gd name="T3" fmla="*/ 0 h 24"/>
                <a:gd name="T4" fmla="*/ 0 w 21"/>
                <a:gd name="T5" fmla="*/ 22 h 24"/>
                <a:gd name="T6" fmla="*/ 1 w 21"/>
                <a:gd name="T7" fmla="*/ 23 h 24"/>
                <a:gd name="T8" fmla="*/ 2 w 21"/>
                <a:gd name="T9" fmla="*/ 24 h 24"/>
                <a:gd name="T10" fmla="*/ 20 w 21"/>
                <a:gd name="T11" fmla="*/ 24 h 24"/>
                <a:gd name="T12" fmla="*/ 21 w 21"/>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1" y="0"/>
                  </a:moveTo>
                  <a:cubicBezTo>
                    <a:pt x="2" y="0"/>
                    <a:pt x="2" y="0"/>
                    <a:pt x="2" y="0"/>
                  </a:cubicBezTo>
                  <a:cubicBezTo>
                    <a:pt x="0" y="22"/>
                    <a:pt x="0" y="22"/>
                    <a:pt x="0" y="22"/>
                  </a:cubicBezTo>
                  <a:cubicBezTo>
                    <a:pt x="0" y="22"/>
                    <a:pt x="0" y="23"/>
                    <a:pt x="1" y="23"/>
                  </a:cubicBezTo>
                  <a:cubicBezTo>
                    <a:pt x="1" y="24"/>
                    <a:pt x="1" y="24"/>
                    <a:pt x="2" y="24"/>
                  </a:cubicBezTo>
                  <a:cubicBezTo>
                    <a:pt x="20" y="24"/>
                    <a:pt x="20" y="24"/>
                    <a:pt x="20" y="24"/>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49" name="Freeform 245">
              <a:extLst>
                <a:ext uri="{FF2B5EF4-FFF2-40B4-BE49-F238E27FC236}">
                  <a16:creationId xmlns:a16="http://schemas.microsoft.com/office/drawing/2014/main" id="{8DBA6A38-9BDA-461F-82D4-8A960B28AE15}"/>
                </a:ext>
              </a:extLst>
            </p:cNvPr>
            <p:cNvSpPr>
              <a:spLocks/>
            </p:cNvSpPr>
            <p:nvPr/>
          </p:nvSpPr>
          <p:spPr bwMode="auto">
            <a:xfrm>
              <a:off x="3640138" y="733425"/>
              <a:ext cx="58738" cy="90488"/>
            </a:xfrm>
            <a:custGeom>
              <a:avLst/>
              <a:gdLst>
                <a:gd name="T0" fmla="*/ 7 w 16"/>
                <a:gd name="T1" fmla="*/ 6 h 24"/>
                <a:gd name="T2" fmla="*/ 0 w 16"/>
                <a:gd name="T3" fmla="*/ 24 h 24"/>
                <a:gd name="T4" fmla="*/ 16 w 16"/>
                <a:gd name="T5" fmla="*/ 24 h 24"/>
                <a:gd name="T6" fmla="*/ 14 w 16"/>
                <a:gd name="T7" fmla="*/ 2 h 24"/>
                <a:gd name="T8" fmla="*/ 12 w 16"/>
                <a:gd name="T9" fmla="*/ 0 h 24"/>
                <a:gd name="T10" fmla="*/ 6 w 16"/>
                <a:gd name="T11" fmla="*/ 0 h 24"/>
                <a:gd name="T12" fmla="*/ 7 w 16"/>
                <a:gd name="T13" fmla="*/ 6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7" y="6"/>
                  </a:moveTo>
                  <a:cubicBezTo>
                    <a:pt x="7" y="11"/>
                    <a:pt x="4" y="18"/>
                    <a:pt x="0" y="24"/>
                  </a:cubicBezTo>
                  <a:cubicBezTo>
                    <a:pt x="16" y="24"/>
                    <a:pt x="16" y="24"/>
                    <a:pt x="16" y="24"/>
                  </a:cubicBezTo>
                  <a:cubicBezTo>
                    <a:pt x="14" y="2"/>
                    <a:pt x="14" y="2"/>
                    <a:pt x="14" y="2"/>
                  </a:cubicBezTo>
                  <a:cubicBezTo>
                    <a:pt x="14" y="1"/>
                    <a:pt x="13" y="0"/>
                    <a:pt x="12" y="0"/>
                  </a:cubicBezTo>
                  <a:cubicBezTo>
                    <a:pt x="6" y="0"/>
                    <a:pt x="6" y="0"/>
                    <a:pt x="6" y="0"/>
                  </a:cubicBezTo>
                  <a:cubicBezTo>
                    <a:pt x="6" y="2"/>
                    <a:pt x="7" y="4"/>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50" name="Freeform 246">
              <a:extLst>
                <a:ext uri="{FF2B5EF4-FFF2-40B4-BE49-F238E27FC236}">
                  <a16:creationId xmlns:a16="http://schemas.microsoft.com/office/drawing/2014/main" id="{ABA4C32C-AFF3-4C30-B7FF-2B880F41C707}"/>
                </a:ext>
              </a:extLst>
            </p:cNvPr>
            <p:cNvSpPr>
              <a:spLocks/>
            </p:cNvSpPr>
            <p:nvPr/>
          </p:nvSpPr>
          <p:spPr bwMode="auto">
            <a:xfrm>
              <a:off x="3643313" y="942975"/>
              <a:ext cx="79375" cy="90488"/>
            </a:xfrm>
            <a:custGeom>
              <a:avLst/>
              <a:gdLst>
                <a:gd name="T0" fmla="*/ 0 w 21"/>
                <a:gd name="T1" fmla="*/ 0 h 24"/>
                <a:gd name="T2" fmla="*/ 2 w 21"/>
                <a:gd name="T3" fmla="*/ 24 h 24"/>
                <a:gd name="T4" fmla="*/ 19 w 21"/>
                <a:gd name="T5" fmla="*/ 24 h 24"/>
                <a:gd name="T6" fmla="*/ 20 w 21"/>
                <a:gd name="T7" fmla="*/ 23 h 24"/>
                <a:gd name="T8" fmla="*/ 21 w 21"/>
                <a:gd name="T9" fmla="*/ 22 h 24"/>
                <a:gd name="T10" fmla="*/ 19 w 21"/>
                <a:gd name="T11" fmla="*/ 0 h 24"/>
                <a:gd name="T12" fmla="*/ 0 w 21"/>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0" y="0"/>
                  </a:moveTo>
                  <a:cubicBezTo>
                    <a:pt x="2" y="24"/>
                    <a:pt x="2" y="24"/>
                    <a:pt x="2" y="24"/>
                  </a:cubicBezTo>
                  <a:cubicBezTo>
                    <a:pt x="19" y="24"/>
                    <a:pt x="19" y="24"/>
                    <a:pt x="19" y="24"/>
                  </a:cubicBezTo>
                  <a:cubicBezTo>
                    <a:pt x="20" y="24"/>
                    <a:pt x="20" y="24"/>
                    <a:pt x="20" y="23"/>
                  </a:cubicBezTo>
                  <a:cubicBezTo>
                    <a:pt x="21" y="23"/>
                    <a:pt x="21" y="22"/>
                    <a:pt x="21" y="22"/>
                  </a:cubicBezTo>
                  <a:cubicBezTo>
                    <a:pt x="19" y="0"/>
                    <a:pt x="19" y="0"/>
                    <a:pt x="1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51" name="Freeform 247">
              <a:extLst>
                <a:ext uri="{FF2B5EF4-FFF2-40B4-BE49-F238E27FC236}">
                  <a16:creationId xmlns:a16="http://schemas.microsoft.com/office/drawing/2014/main" id="{AF2C6FB0-E47D-469F-A121-102444733BE4}"/>
                </a:ext>
              </a:extLst>
            </p:cNvPr>
            <p:cNvSpPr>
              <a:spLocks/>
            </p:cNvSpPr>
            <p:nvPr/>
          </p:nvSpPr>
          <p:spPr bwMode="auto">
            <a:xfrm>
              <a:off x="3429000" y="733425"/>
              <a:ext cx="60325" cy="90488"/>
            </a:xfrm>
            <a:custGeom>
              <a:avLst/>
              <a:gdLst>
                <a:gd name="T0" fmla="*/ 16 w 16"/>
                <a:gd name="T1" fmla="*/ 24 h 24"/>
                <a:gd name="T2" fmla="*/ 10 w 16"/>
                <a:gd name="T3" fmla="*/ 6 h 24"/>
                <a:gd name="T4" fmla="*/ 11 w 16"/>
                <a:gd name="T5" fmla="*/ 0 h 24"/>
                <a:gd name="T6" fmla="*/ 4 w 16"/>
                <a:gd name="T7" fmla="*/ 0 h 24"/>
                <a:gd name="T8" fmla="*/ 2 w 16"/>
                <a:gd name="T9" fmla="*/ 2 h 24"/>
                <a:gd name="T10" fmla="*/ 0 w 16"/>
                <a:gd name="T11" fmla="*/ 24 h 24"/>
                <a:gd name="T12" fmla="*/ 16 w 16"/>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24"/>
                  </a:moveTo>
                  <a:cubicBezTo>
                    <a:pt x="13" y="18"/>
                    <a:pt x="10" y="11"/>
                    <a:pt x="10" y="6"/>
                  </a:cubicBezTo>
                  <a:cubicBezTo>
                    <a:pt x="10" y="4"/>
                    <a:pt x="10" y="2"/>
                    <a:pt x="11" y="0"/>
                  </a:cubicBezTo>
                  <a:cubicBezTo>
                    <a:pt x="4" y="0"/>
                    <a:pt x="4" y="0"/>
                    <a:pt x="4" y="0"/>
                  </a:cubicBezTo>
                  <a:cubicBezTo>
                    <a:pt x="3" y="0"/>
                    <a:pt x="2" y="1"/>
                    <a:pt x="2" y="2"/>
                  </a:cubicBezTo>
                  <a:cubicBezTo>
                    <a:pt x="0" y="24"/>
                    <a:pt x="0" y="24"/>
                    <a:pt x="0" y="24"/>
                  </a:cubicBezTo>
                  <a:lnTo>
                    <a:pt x="1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52" name="Freeform 248">
              <a:extLst>
                <a:ext uri="{FF2B5EF4-FFF2-40B4-BE49-F238E27FC236}">
                  <a16:creationId xmlns:a16="http://schemas.microsoft.com/office/drawing/2014/main" id="{7B5377B1-A5A1-41E8-AE9A-504B40E98945}"/>
                </a:ext>
              </a:extLst>
            </p:cNvPr>
            <p:cNvSpPr>
              <a:spLocks noEditPoints="1"/>
            </p:cNvSpPr>
            <p:nvPr/>
          </p:nvSpPr>
          <p:spPr bwMode="auto">
            <a:xfrm>
              <a:off x="3481388" y="673100"/>
              <a:ext cx="169863" cy="225425"/>
            </a:xfrm>
            <a:custGeom>
              <a:avLst/>
              <a:gdLst>
                <a:gd name="T0" fmla="*/ 22 w 45"/>
                <a:gd name="T1" fmla="*/ 0 h 60"/>
                <a:gd name="T2" fmla="*/ 0 w 45"/>
                <a:gd name="T3" fmla="*/ 22 h 60"/>
                <a:gd name="T4" fmla="*/ 21 w 45"/>
                <a:gd name="T5" fmla="*/ 59 h 60"/>
                <a:gd name="T6" fmla="*/ 22 w 45"/>
                <a:gd name="T7" fmla="*/ 60 h 60"/>
                <a:gd name="T8" fmla="*/ 24 w 45"/>
                <a:gd name="T9" fmla="*/ 59 h 60"/>
                <a:gd name="T10" fmla="*/ 45 w 45"/>
                <a:gd name="T11" fmla="*/ 22 h 60"/>
                <a:gd name="T12" fmla="*/ 22 w 45"/>
                <a:gd name="T13" fmla="*/ 0 h 60"/>
                <a:gd name="T14" fmla="*/ 22 w 45"/>
                <a:gd name="T15" fmla="*/ 32 h 60"/>
                <a:gd name="T16" fmla="*/ 13 w 45"/>
                <a:gd name="T17" fmla="*/ 22 h 60"/>
                <a:gd name="T18" fmla="*/ 22 w 45"/>
                <a:gd name="T19" fmla="*/ 13 h 60"/>
                <a:gd name="T20" fmla="*/ 32 w 45"/>
                <a:gd name="T21" fmla="*/ 22 h 60"/>
                <a:gd name="T22" fmla="*/ 22 w 45"/>
                <a:gd name="T2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60">
                  <a:moveTo>
                    <a:pt x="22" y="0"/>
                  </a:moveTo>
                  <a:cubicBezTo>
                    <a:pt x="10" y="0"/>
                    <a:pt x="0" y="10"/>
                    <a:pt x="0" y="22"/>
                  </a:cubicBezTo>
                  <a:cubicBezTo>
                    <a:pt x="0" y="34"/>
                    <a:pt x="20" y="58"/>
                    <a:pt x="21" y="59"/>
                  </a:cubicBezTo>
                  <a:cubicBezTo>
                    <a:pt x="21" y="60"/>
                    <a:pt x="22" y="60"/>
                    <a:pt x="22" y="60"/>
                  </a:cubicBezTo>
                  <a:cubicBezTo>
                    <a:pt x="23" y="60"/>
                    <a:pt x="24" y="60"/>
                    <a:pt x="24" y="59"/>
                  </a:cubicBezTo>
                  <a:cubicBezTo>
                    <a:pt x="25" y="58"/>
                    <a:pt x="45" y="34"/>
                    <a:pt x="45" y="22"/>
                  </a:cubicBezTo>
                  <a:cubicBezTo>
                    <a:pt x="45" y="10"/>
                    <a:pt x="35" y="0"/>
                    <a:pt x="22" y="0"/>
                  </a:cubicBezTo>
                  <a:close/>
                  <a:moveTo>
                    <a:pt x="22" y="32"/>
                  </a:moveTo>
                  <a:cubicBezTo>
                    <a:pt x="17" y="32"/>
                    <a:pt x="13" y="28"/>
                    <a:pt x="13" y="22"/>
                  </a:cubicBezTo>
                  <a:cubicBezTo>
                    <a:pt x="13" y="17"/>
                    <a:pt x="17" y="13"/>
                    <a:pt x="22" y="13"/>
                  </a:cubicBezTo>
                  <a:cubicBezTo>
                    <a:pt x="28" y="13"/>
                    <a:pt x="32" y="17"/>
                    <a:pt x="32" y="22"/>
                  </a:cubicBezTo>
                  <a:cubicBezTo>
                    <a:pt x="32" y="28"/>
                    <a:pt x="28" y="32"/>
                    <a:pt x="2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grpSp>
      <p:sp>
        <p:nvSpPr>
          <p:cNvPr id="253" name="Rectangle: Rounded Corners 1">
            <a:extLst>
              <a:ext uri="{FF2B5EF4-FFF2-40B4-BE49-F238E27FC236}">
                <a16:creationId xmlns:a16="http://schemas.microsoft.com/office/drawing/2014/main" id="{3D526D6B-46E0-4C52-87FF-BC19C8367953}"/>
              </a:ext>
            </a:extLst>
          </p:cNvPr>
          <p:cNvSpPr/>
          <p:nvPr/>
        </p:nvSpPr>
        <p:spPr>
          <a:xfrm>
            <a:off x="810450" y="2591126"/>
            <a:ext cx="3188482" cy="3323003"/>
          </a:xfrm>
          <a:prstGeom prst="roundRect">
            <a:avLst>
              <a:gd name="adj" fmla="val 2267"/>
            </a:avLst>
          </a:prstGeom>
          <a:solidFill>
            <a:schemeClr val="bg1">
              <a:lumMod val="8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54" name="TextBox 253">
            <a:extLst>
              <a:ext uri="{FF2B5EF4-FFF2-40B4-BE49-F238E27FC236}">
                <a16:creationId xmlns:a16="http://schemas.microsoft.com/office/drawing/2014/main" id="{3113BDEF-FCCA-48F1-A8ED-40424DDDA20B}"/>
              </a:ext>
            </a:extLst>
          </p:cNvPr>
          <p:cNvSpPr txBox="1"/>
          <p:nvPr/>
        </p:nvSpPr>
        <p:spPr>
          <a:xfrm>
            <a:off x="1072516" y="3563677"/>
            <a:ext cx="2635884" cy="1600438"/>
          </a:xfrm>
          <a:prstGeom prst="rect">
            <a:avLst/>
          </a:prstGeom>
          <a:noFill/>
        </p:spPr>
        <p:txBody>
          <a:bodyPr wrap="square" rtlCol="0">
            <a:spAutoFit/>
          </a:bodyPr>
          <a:lstStyle/>
          <a:p>
            <a:pPr>
              <a:buFont typeface="Arial" pitchFamily="34" charset="0"/>
              <a:buChar char="•"/>
            </a:pPr>
            <a:r>
              <a:rPr lang="en-US" sz="1400" dirty="0">
                <a:cs typeface="Segoe UI Light" panose="020B0502040204020203" pitchFamily="34" charset="0"/>
              </a:rPr>
              <a:t> Delivery to approved Clinics/ Hospitals only</a:t>
            </a:r>
          </a:p>
          <a:p>
            <a:pPr>
              <a:buFont typeface="Arial" pitchFamily="34" charset="0"/>
              <a:buChar char="•"/>
            </a:pPr>
            <a:r>
              <a:rPr lang="en-US" sz="1400" dirty="0">
                <a:cs typeface="Segoe UI Light" panose="020B0502040204020203" pitchFamily="34" charset="0"/>
              </a:rPr>
              <a:t> Valid authorization and license</a:t>
            </a:r>
          </a:p>
          <a:p>
            <a:pPr>
              <a:buFont typeface="Arial" pitchFamily="34" charset="0"/>
              <a:buChar char="•"/>
            </a:pPr>
            <a:r>
              <a:rPr lang="en-US" sz="1400" dirty="0">
                <a:cs typeface="Segoe UI Light" panose="020B0502040204020203" pitchFamily="34" charset="0"/>
              </a:rPr>
              <a:t>  Maintain list of authorized personnel for receiving</a:t>
            </a:r>
          </a:p>
          <a:p>
            <a:pPr>
              <a:buFont typeface="Arial" pitchFamily="34" charset="0"/>
              <a:buChar char="•"/>
            </a:pPr>
            <a:r>
              <a:rPr lang="en-US" sz="1400" dirty="0">
                <a:cs typeface="Segoe UI Light" panose="020B0502040204020203" pitchFamily="34" charset="0"/>
              </a:rPr>
              <a:t> Changes and communication verified</a:t>
            </a:r>
          </a:p>
        </p:txBody>
      </p:sp>
      <p:sp>
        <p:nvSpPr>
          <p:cNvPr id="255" name="Trapezoid 254">
            <a:extLst>
              <a:ext uri="{FF2B5EF4-FFF2-40B4-BE49-F238E27FC236}">
                <a16:creationId xmlns:a16="http://schemas.microsoft.com/office/drawing/2014/main" id="{37474304-92B0-42D7-BC61-33B34ACF0539}"/>
              </a:ext>
            </a:extLst>
          </p:cNvPr>
          <p:cNvSpPr/>
          <p:nvPr/>
        </p:nvSpPr>
        <p:spPr>
          <a:xfrm>
            <a:off x="1035949" y="5241602"/>
            <a:ext cx="2737484" cy="672527"/>
          </a:xfrm>
          <a:prstGeom prst="trapezoid">
            <a:avLst/>
          </a:prstGeom>
          <a:solidFill>
            <a:srgbClr val="F69A1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56" name="TextBox 255">
            <a:extLst>
              <a:ext uri="{FF2B5EF4-FFF2-40B4-BE49-F238E27FC236}">
                <a16:creationId xmlns:a16="http://schemas.microsoft.com/office/drawing/2014/main" id="{BD1A3EF7-F51E-46FA-AC73-4652EAF9644A}"/>
              </a:ext>
            </a:extLst>
          </p:cNvPr>
          <p:cNvSpPr txBox="1"/>
          <p:nvPr/>
        </p:nvSpPr>
        <p:spPr>
          <a:xfrm>
            <a:off x="1380002" y="5377810"/>
            <a:ext cx="2049378"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ysClr val="window" lastClr="FFFFFF"/>
                </a:solidFill>
                <a:effectLst/>
                <a:uLnTx/>
                <a:uFillTx/>
                <a:latin typeface="Segoe UI" panose="020B0502040204020203" pitchFamily="34" charset="0"/>
                <a:cs typeface="Segoe UI" panose="020B0502040204020203" pitchFamily="34" charset="0"/>
              </a:rPr>
              <a:t>Authorization</a:t>
            </a:r>
          </a:p>
        </p:txBody>
      </p:sp>
      <p:sp>
        <p:nvSpPr>
          <p:cNvPr id="257" name="Freeform 170">
            <a:extLst>
              <a:ext uri="{FF2B5EF4-FFF2-40B4-BE49-F238E27FC236}">
                <a16:creationId xmlns:a16="http://schemas.microsoft.com/office/drawing/2014/main" id="{8369AA5F-1367-481A-AE9B-17D7E320C32A}"/>
              </a:ext>
            </a:extLst>
          </p:cNvPr>
          <p:cNvSpPr>
            <a:spLocks noEditPoints="1"/>
          </p:cNvSpPr>
          <p:nvPr/>
        </p:nvSpPr>
        <p:spPr bwMode="auto">
          <a:xfrm>
            <a:off x="1398342" y="1364997"/>
            <a:ext cx="2012696" cy="2045860"/>
          </a:xfrm>
          <a:custGeom>
            <a:avLst/>
            <a:gdLst>
              <a:gd name="T0" fmla="*/ 606 w 670"/>
              <a:gd name="T1" fmla="*/ 366 h 681"/>
              <a:gd name="T2" fmla="*/ 606 w 670"/>
              <a:gd name="T3" fmla="*/ 316 h 681"/>
              <a:gd name="T4" fmla="*/ 669 w 670"/>
              <a:gd name="T5" fmla="*/ 267 h 681"/>
              <a:gd name="T6" fmla="*/ 643 w 670"/>
              <a:gd name="T7" fmla="*/ 199 h 681"/>
              <a:gd name="T8" fmla="*/ 540 w 670"/>
              <a:gd name="T9" fmla="*/ 162 h 681"/>
              <a:gd name="T10" fmla="*/ 562 w 670"/>
              <a:gd name="T11" fmla="*/ 85 h 681"/>
              <a:gd name="T12" fmla="*/ 500 w 670"/>
              <a:gd name="T13" fmla="*/ 45 h 681"/>
              <a:gd name="T14" fmla="*/ 395 w 670"/>
              <a:gd name="T15" fmla="*/ 76 h 681"/>
              <a:gd name="T16" fmla="*/ 369 w 670"/>
              <a:gd name="T17" fmla="*/ 0 h 681"/>
              <a:gd name="T18" fmla="*/ 295 w 670"/>
              <a:gd name="T19" fmla="*/ 5 h 681"/>
              <a:gd name="T20" fmla="*/ 228 w 670"/>
              <a:gd name="T21" fmla="*/ 91 h 681"/>
              <a:gd name="T22" fmla="*/ 162 w 670"/>
              <a:gd name="T23" fmla="*/ 46 h 681"/>
              <a:gd name="T24" fmla="*/ 105 w 670"/>
              <a:gd name="T25" fmla="*/ 92 h 681"/>
              <a:gd name="T26" fmla="*/ 102 w 670"/>
              <a:gd name="T27" fmla="*/ 202 h 681"/>
              <a:gd name="T28" fmla="*/ 22 w 670"/>
              <a:gd name="T29" fmla="*/ 204 h 681"/>
              <a:gd name="T30" fmla="*/ 3 w 670"/>
              <a:gd name="T31" fmla="*/ 275 h 681"/>
              <a:gd name="T32" fmla="*/ 63 w 670"/>
              <a:gd name="T33" fmla="*/ 341 h 681"/>
              <a:gd name="T34" fmla="*/ 3 w 670"/>
              <a:gd name="T35" fmla="*/ 407 h 681"/>
              <a:gd name="T36" fmla="*/ 22 w 670"/>
              <a:gd name="T37" fmla="*/ 478 h 681"/>
              <a:gd name="T38" fmla="*/ 102 w 670"/>
              <a:gd name="T39" fmla="*/ 480 h 681"/>
              <a:gd name="T40" fmla="*/ 105 w 670"/>
              <a:gd name="T41" fmla="*/ 589 h 681"/>
              <a:gd name="T42" fmla="*/ 162 w 670"/>
              <a:gd name="T43" fmla="*/ 636 h 681"/>
              <a:gd name="T44" fmla="*/ 228 w 670"/>
              <a:gd name="T45" fmla="*/ 591 h 681"/>
              <a:gd name="T46" fmla="*/ 295 w 670"/>
              <a:gd name="T47" fmla="*/ 677 h 681"/>
              <a:gd name="T48" fmla="*/ 369 w 670"/>
              <a:gd name="T49" fmla="*/ 681 h 681"/>
              <a:gd name="T50" fmla="*/ 395 w 670"/>
              <a:gd name="T51" fmla="*/ 606 h 681"/>
              <a:gd name="T52" fmla="*/ 500 w 670"/>
              <a:gd name="T53" fmla="*/ 636 h 681"/>
              <a:gd name="T54" fmla="*/ 562 w 670"/>
              <a:gd name="T55" fmla="*/ 597 h 681"/>
              <a:gd name="T56" fmla="*/ 540 w 670"/>
              <a:gd name="T57" fmla="*/ 520 h 681"/>
              <a:gd name="T58" fmla="*/ 643 w 670"/>
              <a:gd name="T59" fmla="*/ 483 h 681"/>
              <a:gd name="T60" fmla="*/ 669 w 670"/>
              <a:gd name="T61" fmla="*/ 414 h 681"/>
              <a:gd name="T62" fmla="*/ 542 w 670"/>
              <a:gd name="T63" fmla="*/ 341 h 681"/>
              <a:gd name="T64" fmla="*/ 128 w 670"/>
              <a:gd name="T65" fmla="*/ 341 h 681"/>
              <a:gd name="T66" fmla="*/ 542 w 670"/>
              <a:gd name="T67" fmla="*/ 34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0" h="681">
                <a:moveTo>
                  <a:pt x="667" y="407"/>
                </a:moveTo>
                <a:cubicBezTo>
                  <a:pt x="606" y="366"/>
                  <a:pt x="606" y="366"/>
                  <a:pt x="606" y="366"/>
                </a:cubicBezTo>
                <a:cubicBezTo>
                  <a:pt x="607" y="357"/>
                  <a:pt x="607" y="349"/>
                  <a:pt x="607" y="341"/>
                </a:cubicBezTo>
                <a:cubicBezTo>
                  <a:pt x="607" y="332"/>
                  <a:pt x="607" y="324"/>
                  <a:pt x="606" y="316"/>
                </a:cubicBezTo>
                <a:cubicBezTo>
                  <a:pt x="667" y="275"/>
                  <a:pt x="667" y="275"/>
                  <a:pt x="667" y="275"/>
                </a:cubicBezTo>
                <a:cubicBezTo>
                  <a:pt x="669" y="274"/>
                  <a:pt x="670" y="270"/>
                  <a:pt x="669" y="267"/>
                </a:cubicBezTo>
                <a:cubicBezTo>
                  <a:pt x="649" y="204"/>
                  <a:pt x="649" y="204"/>
                  <a:pt x="649" y="204"/>
                </a:cubicBezTo>
                <a:cubicBezTo>
                  <a:pt x="648" y="201"/>
                  <a:pt x="645" y="199"/>
                  <a:pt x="643" y="199"/>
                </a:cubicBezTo>
                <a:cubicBezTo>
                  <a:pt x="569" y="202"/>
                  <a:pt x="569" y="202"/>
                  <a:pt x="569" y="202"/>
                </a:cubicBezTo>
                <a:cubicBezTo>
                  <a:pt x="560" y="187"/>
                  <a:pt x="551" y="174"/>
                  <a:pt x="540" y="162"/>
                </a:cubicBezTo>
                <a:cubicBezTo>
                  <a:pt x="565" y="92"/>
                  <a:pt x="565" y="92"/>
                  <a:pt x="565" y="92"/>
                </a:cubicBezTo>
                <a:cubicBezTo>
                  <a:pt x="566" y="90"/>
                  <a:pt x="565" y="87"/>
                  <a:pt x="562" y="85"/>
                </a:cubicBezTo>
                <a:cubicBezTo>
                  <a:pt x="508" y="46"/>
                  <a:pt x="508" y="46"/>
                  <a:pt x="508" y="46"/>
                </a:cubicBezTo>
                <a:cubicBezTo>
                  <a:pt x="506" y="44"/>
                  <a:pt x="503" y="44"/>
                  <a:pt x="500" y="45"/>
                </a:cubicBezTo>
                <a:cubicBezTo>
                  <a:pt x="443" y="91"/>
                  <a:pt x="443" y="91"/>
                  <a:pt x="443" y="91"/>
                </a:cubicBezTo>
                <a:cubicBezTo>
                  <a:pt x="427" y="84"/>
                  <a:pt x="412" y="79"/>
                  <a:pt x="395" y="76"/>
                </a:cubicBezTo>
                <a:cubicBezTo>
                  <a:pt x="375" y="5"/>
                  <a:pt x="375" y="5"/>
                  <a:pt x="375" y="5"/>
                </a:cubicBezTo>
                <a:cubicBezTo>
                  <a:pt x="374" y="2"/>
                  <a:pt x="372" y="0"/>
                  <a:pt x="369" y="0"/>
                </a:cubicBezTo>
                <a:cubicBezTo>
                  <a:pt x="302" y="0"/>
                  <a:pt x="302" y="0"/>
                  <a:pt x="302" y="0"/>
                </a:cubicBezTo>
                <a:cubicBezTo>
                  <a:pt x="299" y="0"/>
                  <a:pt x="296" y="2"/>
                  <a:pt x="295" y="5"/>
                </a:cubicBezTo>
                <a:cubicBezTo>
                  <a:pt x="275" y="76"/>
                  <a:pt x="275" y="76"/>
                  <a:pt x="275" y="76"/>
                </a:cubicBezTo>
                <a:cubicBezTo>
                  <a:pt x="259" y="79"/>
                  <a:pt x="243" y="84"/>
                  <a:pt x="228" y="91"/>
                </a:cubicBezTo>
                <a:cubicBezTo>
                  <a:pt x="170" y="45"/>
                  <a:pt x="170" y="45"/>
                  <a:pt x="170" y="45"/>
                </a:cubicBezTo>
                <a:cubicBezTo>
                  <a:pt x="168" y="44"/>
                  <a:pt x="164" y="44"/>
                  <a:pt x="162" y="46"/>
                </a:cubicBezTo>
                <a:cubicBezTo>
                  <a:pt x="108" y="85"/>
                  <a:pt x="108" y="85"/>
                  <a:pt x="108" y="85"/>
                </a:cubicBezTo>
                <a:cubicBezTo>
                  <a:pt x="106" y="87"/>
                  <a:pt x="105" y="90"/>
                  <a:pt x="105" y="92"/>
                </a:cubicBezTo>
                <a:cubicBezTo>
                  <a:pt x="131" y="162"/>
                  <a:pt x="131" y="162"/>
                  <a:pt x="131" y="162"/>
                </a:cubicBezTo>
                <a:cubicBezTo>
                  <a:pt x="120" y="174"/>
                  <a:pt x="110" y="187"/>
                  <a:pt x="102" y="202"/>
                </a:cubicBezTo>
                <a:cubicBezTo>
                  <a:pt x="28" y="199"/>
                  <a:pt x="28" y="199"/>
                  <a:pt x="28" y="199"/>
                </a:cubicBezTo>
                <a:cubicBezTo>
                  <a:pt x="25" y="199"/>
                  <a:pt x="23" y="201"/>
                  <a:pt x="22" y="204"/>
                </a:cubicBezTo>
                <a:cubicBezTo>
                  <a:pt x="1" y="267"/>
                  <a:pt x="1" y="267"/>
                  <a:pt x="1" y="267"/>
                </a:cubicBezTo>
                <a:cubicBezTo>
                  <a:pt x="0" y="270"/>
                  <a:pt x="1" y="273"/>
                  <a:pt x="3" y="275"/>
                </a:cubicBezTo>
                <a:cubicBezTo>
                  <a:pt x="65" y="316"/>
                  <a:pt x="65" y="316"/>
                  <a:pt x="65" y="316"/>
                </a:cubicBezTo>
                <a:cubicBezTo>
                  <a:pt x="64" y="324"/>
                  <a:pt x="63" y="332"/>
                  <a:pt x="63" y="341"/>
                </a:cubicBezTo>
                <a:cubicBezTo>
                  <a:pt x="63" y="349"/>
                  <a:pt x="64" y="357"/>
                  <a:pt x="65" y="366"/>
                </a:cubicBezTo>
                <a:cubicBezTo>
                  <a:pt x="3" y="407"/>
                  <a:pt x="3" y="407"/>
                  <a:pt x="3" y="407"/>
                </a:cubicBezTo>
                <a:cubicBezTo>
                  <a:pt x="1" y="408"/>
                  <a:pt x="0" y="412"/>
                  <a:pt x="1" y="414"/>
                </a:cubicBezTo>
                <a:cubicBezTo>
                  <a:pt x="22" y="478"/>
                  <a:pt x="22" y="478"/>
                  <a:pt x="22" y="478"/>
                </a:cubicBezTo>
                <a:cubicBezTo>
                  <a:pt x="23" y="481"/>
                  <a:pt x="25" y="483"/>
                  <a:pt x="28" y="483"/>
                </a:cubicBezTo>
                <a:cubicBezTo>
                  <a:pt x="102" y="480"/>
                  <a:pt x="102" y="480"/>
                  <a:pt x="102" y="480"/>
                </a:cubicBezTo>
                <a:cubicBezTo>
                  <a:pt x="110" y="494"/>
                  <a:pt x="120" y="508"/>
                  <a:pt x="131" y="520"/>
                </a:cubicBezTo>
                <a:cubicBezTo>
                  <a:pt x="105" y="589"/>
                  <a:pt x="105" y="589"/>
                  <a:pt x="105" y="589"/>
                </a:cubicBezTo>
                <a:cubicBezTo>
                  <a:pt x="105" y="592"/>
                  <a:pt x="106" y="595"/>
                  <a:pt x="108" y="597"/>
                </a:cubicBezTo>
                <a:cubicBezTo>
                  <a:pt x="162" y="636"/>
                  <a:pt x="162" y="636"/>
                  <a:pt x="162" y="636"/>
                </a:cubicBezTo>
                <a:cubicBezTo>
                  <a:pt x="164" y="638"/>
                  <a:pt x="168" y="638"/>
                  <a:pt x="170" y="636"/>
                </a:cubicBezTo>
                <a:cubicBezTo>
                  <a:pt x="228" y="591"/>
                  <a:pt x="228" y="591"/>
                  <a:pt x="228" y="591"/>
                </a:cubicBezTo>
                <a:cubicBezTo>
                  <a:pt x="243" y="597"/>
                  <a:pt x="259" y="602"/>
                  <a:pt x="275" y="606"/>
                </a:cubicBezTo>
                <a:cubicBezTo>
                  <a:pt x="295" y="677"/>
                  <a:pt x="295" y="677"/>
                  <a:pt x="295" y="677"/>
                </a:cubicBezTo>
                <a:cubicBezTo>
                  <a:pt x="296" y="679"/>
                  <a:pt x="299" y="681"/>
                  <a:pt x="302" y="681"/>
                </a:cubicBezTo>
                <a:cubicBezTo>
                  <a:pt x="369" y="681"/>
                  <a:pt x="369" y="681"/>
                  <a:pt x="369" y="681"/>
                </a:cubicBezTo>
                <a:cubicBezTo>
                  <a:pt x="372" y="681"/>
                  <a:pt x="374" y="679"/>
                  <a:pt x="375" y="677"/>
                </a:cubicBezTo>
                <a:cubicBezTo>
                  <a:pt x="395" y="606"/>
                  <a:pt x="395" y="606"/>
                  <a:pt x="395" y="606"/>
                </a:cubicBezTo>
                <a:cubicBezTo>
                  <a:pt x="412" y="602"/>
                  <a:pt x="427" y="597"/>
                  <a:pt x="443" y="591"/>
                </a:cubicBezTo>
                <a:cubicBezTo>
                  <a:pt x="500" y="636"/>
                  <a:pt x="500" y="636"/>
                  <a:pt x="500" y="636"/>
                </a:cubicBezTo>
                <a:cubicBezTo>
                  <a:pt x="503" y="638"/>
                  <a:pt x="506" y="638"/>
                  <a:pt x="508" y="636"/>
                </a:cubicBezTo>
                <a:cubicBezTo>
                  <a:pt x="562" y="597"/>
                  <a:pt x="562" y="597"/>
                  <a:pt x="562" y="597"/>
                </a:cubicBezTo>
                <a:cubicBezTo>
                  <a:pt x="565" y="595"/>
                  <a:pt x="566" y="592"/>
                  <a:pt x="565" y="589"/>
                </a:cubicBezTo>
                <a:cubicBezTo>
                  <a:pt x="540" y="520"/>
                  <a:pt x="540" y="520"/>
                  <a:pt x="540" y="520"/>
                </a:cubicBezTo>
                <a:cubicBezTo>
                  <a:pt x="551" y="508"/>
                  <a:pt x="560" y="494"/>
                  <a:pt x="569" y="480"/>
                </a:cubicBezTo>
                <a:cubicBezTo>
                  <a:pt x="643" y="483"/>
                  <a:pt x="643" y="483"/>
                  <a:pt x="643" y="483"/>
                </a:cubicBezTo>
                <a:cubicBezTo>
                  <a:pt x="645" y="483"/>
                  <a:pt x="648" y="481"/>
                  <a:pt x="649" y="478"/>
                </a:cubicBezTo>
                <a:cubicBezTo>
                  <a:pt x="669" y="414"/>
                  <a:pt x="669" y="414"/>
                  <a:pt x="669" y="414"/>
                </a:cubicBezTo>
                <a:cubicBezTo>
                  <a:pt x="670" y="412"/>
                  <a:pt x="669" y="408"/>
                  <a:pt x="667" y="407"/>
                </a:cubicBezTo>
                <a:moveTo>
                  <a:pt x="542" y="341"/>
                </a:moveTo>
                <a:cubicBezTo>
                  <a:pt x="542" y="455"/>
                  <a:pt x="450" y="548"/>
                  <a:pt x="335" y="548"/>
                </a:cubicBezTo>
                <a:cubicBezTo>
                  <a:pt x="221" y="548"/>
                  <a:pt x="128" y="455"/>
                  <a:pt x="128" y="341"/>
                </a:cubicBezTo>
                <a:cubicBezTo>
                  <a:pt x="128" y="226"/>
                  <a:pt x="221" y="134"/>
                  <a:pt x="335" y="134"/>
                </a:cubicBezTo>
                <a:cubicBezTo>
                  <a:pt x="450" y="134"/>
                  <a:pt x="542" y="226"/>
                  <a:pt x="542" y="341"/>
                </a:cubicBezTo>
              </a:path>
            </a:pathLst>
          </a:custGeom>
          <a:solidFill>
            <a:srgbClr val="F69A1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58" name="Oval 173">
            <a:extLst>
              <a:ext uri="{FF2B5EF4-FFF2-40B4-BE49-F238E27FC236}">
                <a16:creationId xmlns:a16="http://schemas.microsoft.com/office/drawing/2014/main" id="{47061813-590A-439C-892E-4AEFEE20AED4}"/>
              </a:ext>
            </a:extLst>
          </p:cNvPr>
          <p:cNvSpPr>
            <a:spLocks noChangeArrowheads="1"/>
          </p:cNvSpPr>
          <p:nvPr/>
        </p:nvSpPr>
        <p:spPr bwMode="auto">
          <a:xfrm>
            <a:off x="1782790" y="1767536"/>
            <a:ext cx="1243801" cy="1243798"/>
          </a:xfrm>
          <a:prstGeom prst="ellipse">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59" name="Group 258">
            <a:extLst>
              <a:ext uri="{FF2B5EF4-FFF2-40B4-BE49-F238E27FC236}">
                <a16:creationId xmlns:a16="http://schemas.microsoft.com/office/drawing/2014/main" id="{2725D159-14B7-479B-A178-EE3E4C9A3619}"/>
              </a:ext>
            </a:extLst>
          </p:cNvPr>
          <p:cNvGrpSpPr/>
          <p:nvPr/>
        </p:nvGrpSpPr>
        <p:grpSpPr>
          <a:xfrm>
            <a:off x="2114228" y="2110261"/>
            <a:ext cx="580927" cy="555333"/>
            <a:chOff x="4833938" y="3983038"/>
            <a:chExt cx="360363" cy="344488"/>
          </a:xfrm>
          <a:solidFill>
            <a:sysClr val="windowText" lastClr="000000"/>
          </a:solidFill>
        </p:grpSpPr>
        <p:sp>
          <p:nvSpPr>
            <p:cNvPr id="260" name="Freeform 76">
              <a:extLst>
                <a:ext uri="{FF2B5EF4-FFF2-40B4-BE49-F238E27FC236}">
                  <a16:creationId xmlns:a16="http://schemas.microsoft.com/office/drawing/2014/main" id="{AAA4513C-D2B3-40A8-BBD7-BDAE44AD8E67}"/>
                </a:ext>
              </a:extLst>
            </p:cNvPr>
            <p:cNvSpPr>
              <a:spLocks/>
            </p:cNvSpPr>
            <p:nvPr/>
          </p:nvSpPr>
          <p:spPr bwMode="auto">
            <a:xfrm>
              <a:off x="4833938" y="4179888"/>
              <a:ext cx="74613" cy="128588"/>
            </a:xfrm>
            <a:custGeom>
              <a:avLst/>
              <a:gdLst>
                <a:gd name="T0" fmla="*/ 18 w 20"/>
                <a:gd name="T1" fmla="*/ 0 h 34"/>
                <a:gd name="T2" fmla="*/ 2 w 20"/>
                <a:gd name="T3" fmla="*/ 0 h 34"/>
                <a:gd name="T4" fmla="*/ 0 w 20"/>
                <a:gd name="T5" fmla="*/ 2 h 34"/>
                <a:gd name="T6" fmla="*/ 0 w 20"/>
                <a:gd name="T7" fmla="*/ 32 h 34"/>
                <a:gd name="T8" fmla="*/ 2 w 20"/>
                <a:gd name="T9" fmla="*/ 34 h 34"/>
                <a:gd name="T10" fmla="*/ 18 w 20"/>
                <a:gd name="T11" fmla="*/ 34 h 34"/>
                <a:gd name="T12" fmla="*/ 20 w 20"/>
                <a:gd name="T13" fmla="*/ 32 h 34"/>
                <a:gd name="T14" fmla="*/ 20 w 20"/>
                <a:gd name="T15" fmla="*/ 2 h 34"/>
                <a:gd name="T16" fmla="*/ 18 w 20"/>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4">
                  <a:moveTo>
                    <a:pt x="18" y="0"/>
                  </a:moveTo>
                  <a:cubicBezTo>
                    <a:pt x="2" y="0"/>
                    <a:pt x="2" y="0"/>
                    <a:pt x="2" y="0"/>
                  </a:cubicBezTo>
                  <a:cubicBezTo>
                    <a:pt x="1" y="0"/>
                    <a:pt x="0" y="1"/>
                    <a:pt x="0" y="2"/>
                  </a:cubicBezTo>
                  <a:cubicBezTo>
                    <a:pt x="0" y="32"/>
                    <a:pt x="0" y="32"/>
                    <a:pt x="0" y="32"/>
                  </a:cubicBezTo>
                  <a:cubicBezTo>
                    <a:pt x="0" y="33"/>
                    <a:pt x="1" y="34"/>
                    <a:pt x="2" y="34"/>
                  </a:cubicBezTo>
                  <a:cubicBezTo>
                    <a:pt x="18" y="34"/>
                    <a:pt x="18" y="34"/>
                    <a:pt x="18" y="34"/>
                  </a:cubicBezTo>
                  <a:cubicBezTo>
                    <a:pt x="19" y="34"/>
                    <a:pt x="20" y="33"/>
                    <a:pt x="20" y="32"/>
                  </a:cubicBezTo>
                  <a:cubicBezTo>
                    <a:pt x="20" y="2"/>
                    <a:pt x="20" y="2"/>
                    <a:pt x="20" y="2"/>
                  </a:cubicBezTo>
                  <a:cubicBezTo>
                    <a:pt x="20" y="1"/>
                    <a:pt x="19"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61" name="Freeform 77">
              <a:extLst>
                <a:ext uri="{FF2B5EF4-FFF2-40B4-BE49-F238E27FC236}">
                  <a16:creationId xmlns:a16="http://schemas.microsoft.com/office/drawing/2014/main" id="{2DAA8AB1-8533-414F-95DA-70FB209B2FA1}"/>
                </a:ext>
              </a:extLst>
            </p:cNvPr>
            <p:cNvSpPr>
              <a:spLocks/>
            </p:cNvSpPr>
            <p:nvPr/>
          </p:nvSpPr>
          <p:spPr bwMode="auto">
            <a:xfrm>
              <a:off x="4916488" y="4194176"/>
              <a:ext cx="277813" cy="133350"/>
            </a:xfrm>
            <a:custGeom>
              <a:avLst/>
              <a:gdLst>
                <a:gd name="T0" fmla="*/ 73 w 74"/>
                <a:gd name="T1" fmla="*/ 13 h 35"/>
                <a:gd name="T2" fmla="*/ 59 w 74"/>
                <a:gd name="T3" fmla="*/ 8 h 35"/>
                <a:gd name="T4" fmla="*/ 47 w 74"/>
                <a:gd name="T5" fmla="*/ 12 h 35"/>
                <a:gd name="T6" fmla="*/ 47 w 74"/>
                <a:gd name="T7" fmla="*/ 14 h 35"/>
                <a:gd name="T8" fmla="*/ 45 w 74"/>
                <a:gd name="T9" fmla="*/ 21 h 35"/>
                <a:gd name="T10" fmla="*/ 38 w 74"/>
                <a:gd name="T11" fmla="*/ 24 h 35"/>
                <a:gd name="T12" fmla="*/ 18 w 74"/>
                <a:gd name="T13" fmla="*/ 24 h 35"/>
                <a:gd name="T14" fmla="*/ 16 w 74"/>
                <a:gd name="T15" fmla="*/ 22 h 35"/>
                <a:gd name="T16" fmla="*/ 18 w 74"/>
                <a:gd name="T17" fmla="*/ 20 h 35"/>
                <a:gd name="T18" fmla="*/ 38 w 74"/>
                <a:gd name="T19" fmla="*/ 20 h 35"/>
                <a:gd name="T20" fmla="*/ 42 w 74"/>
                <a:gd name="T21" fmla="*/ 18 h 35"/>
                <a:gd name="T22" fmla="*/ 43 w 74"/>
                <a:gd name="T23" fmla="*/ 14 h 35"/>
                <a:gd name="T24" fmla="*/ 38 w 74"/>
                <a:gd name="T25" fmla="*/ 8 h 35"/>
                <a:gd name="T26" fmla="*/ 27 w 74"/>
                <a:gd name="T27" fmla="*/ 8 h 35"/>
                <a:gd name="T28" fmla="*/ 26 w 74"/>
                <a:gd name="T29" fmla="*/ 8 h 35"/>
                <a:gd name="T30" fmla="*/ 25 w 74"/>
                <a:gd name="T31" fmla="*/ 7 h 35"/>
                <a:gd name="T32" fmla="*/ 8 w 74"/>
                <a:gd name="T33" fmla="*/ 0 h 35"/>
                <a:gd name="T34" fmla="*/ 2 w 74"/>
                <a:gd name="T35" fmla="*/ 0 h 35"/>
                <a:gd name="T36" fmla="*/ 0 w 74"/>
                <a:gd name="T37" fmla="*/ 2 h 35"/>
                <a:gd name="T38" fmla="*/ 0 w 74"/>
                <a:gd name="T39" fmla="*/ 24 h 35"/>
                <a:gd name="T40" fmla="*/ 1 w 74"/>
                <a:gd name="T41" fmla="*/ 26 h 35"/>
                <a:gd name="T42" fmla="*/ 16 w 74"/>
                <a:gd name="T43" fmla="*/ 31 h 35"/>
                <a:gd name="T44" fmla="*/ 32 w 74"/>
                <a:gd name="T45" fmla="*/ 35 h 35"/>
                <a:gd name="T46" fmla="*/ 49 w 74"/>
                <a:gd name="T47" fmla="*/ 29 h 35"/>
                <a:gd name="T48" fmla="*/ 73 w 74"/>
                <a:gd name="T49" fmla="*/ 16 h 35"/>
                <a:gd name="T50" fmla="*/ 74 w 74"/>
                <a:gd name="T51" fmla="*/ 14 h 35"/>
                <a:gd name="T52" fmla="*/ 73 w 74"/>
                <a:gd name="T53"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 h="35">
                  <a:moveTo>
                    <a:pt x="73" y="13"/>
                  </a:moveTo>
                  <a:cubicBezTo>
                    <a:pt x="69" y="8"/>
                    <a:pt x="65" y="7"/>
                    <a:pt x="59" y="8"/>
                  </a:cubicBezTo>
                  <a:cubicBezTo>
                    <a:pt x="47" y="12"/>
                    <a:pt x="47" y="12"/>
                    <a:pt x="47" y="12"/>
                  </a:cubicBezTo>
                  <a:cubicBezTo>
                    <a:pt x="47" y="13"/>
                    <a:pt x="47" y="13"/>
                    <a:pt x="47" y="14"/>
                  </a:cubicBezTo>
                  <a:cubicBezTo>
                    <a:pt x="47" y="17"/>
                    <a:pt x="47" y="19"/>
                    <a:pt x="45" y="21"/>
                  </a:cubicBezTo>
                  <a:cubicBezTo>
                    <a:pt x="43" y="23"/>
                    <a:pt x="41" y="24"/>
                    <a:pt x="38" y="24"/>
                  </a:cubicBezTo>
                  <a:cubicBezTo>
                    <a:pt x="18" y="24"/>
                    <a:pt x="18" y="24"/>
                    <a:pt x="18" y="24"/>
                  </a:cubicBezTo>
                  <a:cubicBezTo>
                    <a:pt x="17" y="24"/>
                    <a:pt x="16" y="23"/>
                    <a:pt x="16" y="22"/>
                  </a:cubicBezTo>
                  <a:cubicBezTo>
                    <a:pt x="16" y="21"/>
                    <a:pt x="17" y="20"/>
                    <a:pt x="18" y="20"/>
                  </a:cubicBezTo>
                  <a:cubicBezTo>
                    <a:pt x="38" y="20"/>
                    <a:pt x="38" y="20"/>
                    <a:pt x="38" y="20"/>
                  </a:cubicBezTo>
                  <a:cubicBezTo>
                    <a:pt x="40" y="20"/>
                    <a:pt x="41" y="19"/>
                    <a:pt x="42" y="18"/>
                  </a:cubicBezTo>
                  <a:cubicBezTo>
                    <a:pt x="43" y="17"/>
                    <a:pt x="43" y="16"/>
                    <a:pt x="43" y="14"/>
                  </a:cubicBezTo>
                  <a:cubicBezTo>
                    <a:pt x="43" y="12"/>
                    <a:pt x="42" y="8"/>
                    <a:pt x="38" y="8"/>
                  </a:cubicBezTo>
                  <a:cubicBezTo>
                    <a:pt x="27" y="8"/>
                    <a:pt x="27" y="8"/>
                    <a:pt x="27" y="8"/>
                  </a:cubicBezTo>
                  <a:cubicBezTo>
                    <a:pt x="26" y="8"/>
                    <a:pt x="26" y="8"/>
                    <a:pt x="26" y="8"/>
                  </a:cubicBezTo>
                  <a:cubicBezTo>
                    <a:pt x="25" y="8"/>
                    <a:pt x="25" y="8"/>
                    <a:pt x="25" y="7"/>
                  </a:cubicBezTo>
                  <a:cubicBezTo>
                    <a:pt x="23" y="6"/>
                    <a:pt x="17" y="0"/>
                    <a:pt x="8" y="0"/>
                  </a:cubicBezTo>
                  <a:cubicBezTo>
                    <a:pt x="2" y="0"/>
                    <a:pt x="2" y="0"/>
                    <a:pt x="2" y="0"/>
                  </a:cubicBezTo>
                  <a:cubicBezTo>
                    <a:pt x="1" y="0"/>
                    <a:pt x="0" y="1"/>
                    <a:pt x="0" y="2"/>
                  </a:cubicBezTo>
                  <a:cubicBezTo>
                    <a:pt x="0" y="24"/>
                    <a:pt x="0" y="24"/>
                    <a:pt x="0" y="24"/>
                  </a:cubicBezTo>
                  <a:cubicBezTo>
                    <a:pt x="0" y="25"/>
                    <a:pt x="1" y="26"/>
                    <a:pt x="1" y="26"/>
                  </a:cubicBezTo>
                  <a:cubicBezTo>
                    <a:pt x="8" y="28"/>
                    <a:pt x="12" y="30"/>
                    <a:pt x="16" y="31"/>
                  </a:cubicBezTo>
                  <a:cubicBezTo>
                    <a:pt x="24" y="34"/>
                    <a:pt x="28" y="35"/>
                    <a:pt x="32" y="35"/>
                  </a:cubicBezTo>
                  <a:cubicBezTo>
                    <a:pt x="37" y="35"/>
                    <a:pt x="41" y="33"/>
                    <a:pt x="49" y="29"/>
                  </a:cubicBezTo>
                  <a:cubicBezTo>
                    <a:pt x="54" y="26"/>
                    <a:pt x="62" y="21"/>
                    <a:pt x="73" y="16"/>
                  </a:cubicBezTo>
                  <a:cubicBezTo>
                    <a:pt x="73" y="15"/>
                    <a:pt x="74" y="15"/>
                    <a:pt x="74" y="14"/>
                  </a:cubicBezTo>
                  <a:cubicBezTo>
                    <a:pt x="74" y="14"/>
                    <a:pt x="74" y="13"/>
                    <a:pt x="7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62" name="Freeform 78">
              <a:extLst>
                <a:ext uri="{FF2B5EF4-FFF2-40B4-BE49-F238E27FC236}">
                  <a16:creationId xmlns:a16="http://schemas.microsoft.com/office/drawing/2014/main" id="{866BBE1D-B9E9-489E-9EF7-3DF319890045}"/>
                </a:ext>
              </a:extLst>
            </p:cNvPr>
            <p:cNvSpPr>
              <a:spLocks noEditPoints="1"/>
            </p:cNvSpPr>
            <p:nvPr/>
          </p:nvSpPr>
          <p:spPr bwMode="auto">
            <a:xfrm>
              <a:off x="5037138" y="3983038"/>
              <a:ext cx="104775" cy="106363"/>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2 w 28"/>
                <a:gd name="T11" fmla="*/ 10 h 28"/>
                <a:gd name="T12" fmla="*/ 14 w 28"/>
                <a:gd name="T13" fmla="*/ 8 h 28"/>
                <a:gd name="T14" fmla="*/ 16 w 28"/>
                <a:gd name="T15" fmla="*/ 10 h 28"/>
                <a:gd name="T16" fmla="*/ 16 w 28"/>
                <a:gd name="T17" fmla="*/ 18 h 28"/>
                <a:gd name="T18" fmla="*/ 14 w 28"/>
                <a:gd name="T19" fmla="*/ 20 h 28"/>
                <a:gd name="T20" fmla="*/ 12 w 28"/>
                <a:gd name="T21" fmla="*/ 18 h 28"/>
                <a:gd name="T22" fmla="*/ 12 w 28"/>
                <a:gd name="T2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14" y="28"/>
                  </a:moveTo>
                  <a:cubicBezTo>
                    <a:pt x="22" y="28"/>
                    <a:pt x="28" y="22"/>
                    <a:pt x="28" y="14"/>
                  </a:cubicBezTo>
                  <a:cubicBezTo>
                    <a:pt x="28" y="6"/>
                    <a:pt x="22" y="0"/>
                    <a:pt x="14" y="0"/>
                  </a:cubicBezTo>
                  <a:cubicBezTo>
                    <a:pt x="6" y="0"/>
                    <a:pt x="0" y="6"/>
                    <a:pt x="0" y="14"/>
                  </a:cubicBezTo>
                  <a:cubicBezTo>
                    <a:pt x="0" y="22"/>
                    <a:pt x="6" y="28"/>
                    <a:pt x="14" y="28"/>
                  </a:cubicBezTo>
                  <a:close/>
                  <a:moveTo>
                    <a:pt x="12" y="10"/>
                  </a:moveTo>
                  <a:cubicBezTo>
                    <a:pt x="12" y="9"/>
                    <a:pt x="13" y="8"/>
                    <a:pt x="14" y="8"/>
                  </a:cubicBezTo>
                  <a:cubicBezTo>
                    <a:pt x="15" y="8"/>
                    <a:pt x="16" y="9"/>
                    <a:pt x="16" y="10"/>
                  </a:cubicBezTo>
                  <a:cubicBezTo>
                    <a:pt x="16" y="18"/>
                    <a:pt x="16" y="18"/>
                    <a:pt x="16" y="18"/>
                  </a:cubicBezTo>
                  <a:cubicBezTo>
                    <a:pt x="16" y="19"/>
                    <a:pt x="15" y="20"/>
                    <a:pt x="14" y="20"/>
                  </a:cubicBezTo>
                  <a:cubicBezTo>
                    <a:pt x="13" y="20"/>
                    <a:pt x="12" y="19"/>
                    <a:pt x="12" y="18"/>
                  </a:cubicBez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63" name="Freeform 79">
              <a:extLst>
                <a:ext uri="{FF2B5EF4-FFF2-40B4-BE49-F238E27FC236}">
                  <a16:creationId xmlns:a16="http://schemas.microsoft.com/office/drawing/2014/main" id="{614B0252-0F1C-448F-BD1C-4937DDFC8412}"/>
                </a:ext>
              </a:extLst>
            </p:cNvPr>
            <p:cNvSpPr>
              <a:spLocks noEditPoints="1"/>
            </p:cNvSpPr>
            <p:nvPr/>
          </p:nvSpPr>
          <p:spPr bwMode="auto">
            <a:xfrm>
              <a:off x="4968875" y="4089401"/>
              <a:ext cx="104775" cy="104775"/>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2 w 28"/>
                <a:gd name="T11" fmla="*/ 10 h 28"/>
                <a:gd name="T12" fmla="*/ 14 w 28"/>
                <a:gd name="T13" fmla="*/ 8 h 28"/>
                <a:gd name="T14" fmla="*/ 16 w 28"/>
                <a:gd name="T15" fmla="*/ 10 h 28"/>
                <a:gd name="T16" fmla="*/ 16 w 28"/>
                <a:gd name="T17" fmla="*/ 18 h 28"/>
                <a:gd name="T18" fmla="*/ 14 w 28"/>
                <a:gd name="T19" fmla="*/ 20 h 28"/>
                <a:gd name="T20" fmla="*/ 12 w 28"/>
                <a:gd name="T21" fmla="*/ 18 h 28"/>
                <a:gd name="T22" fmla="*/ 12 w 28"/>
                <a:gd name="T2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14" y="28"/>
                  </a:moveTo>
                  <a:cubicBezTo>
                    <a:pt x="22" y="28"/>
                    <a:pt x="28" y="22"/>
                    <a:pt x="28" y="14"/>
                  </a:cubicBezTo>
                  <a:cubicBezTo>
                    <a:pt x="28" y="6"/>
                    <a:pt x="22" y="0"/>
                    <a:pt x="14" y="0"/>
                  </a:cubicBezTo>
                  <a:cubicBezTo>
                    <a:pt x="6" y="0"/>
                    <a:pt x="0" y="6"/>
                    <a:pt x="0" y="14"/>
                  </a:cubicBezTo>
                  <a:cubicBezTo>
                    <a:pt x="0" y="22"/>
                    <a:pt x="6" y="28"/>
                    <a:pt x="14" y="28"/>
                  </a:cubicBezTo>
                  <a:close/>
                  <a:moveTo>
                    <a:pt x="12" y="10"/>
                  </a:moveTo>
                  <a:cubicBezTo>
                    <a:pt x="12" y="9"/>
                    <a:pt x="13" y="8"/>
                    <a:pt x="14" y="8"/>
                  </a:cubicBezTo>
                  <a:cubicBezTo>
                    <a:pt x="15" y="8"/>
                    <a:pt x="16" y="9"/>
                    <a:pt x="16" y="10"/>
                  </a:cubicBezTo>
                  <a:cubicBezTo>
                    <a:pt x="16" y="18"/>
                    <a:pt x="16" y="18"/>
                    <a:pt x="16" y="18"/>
                  </a:cubicBezTo>
                  <a:cubicBezTo>
                    <a:pt x="16" y="19"/>
                    <a:pt x="15" y="20"/>
                    <a:pt x="14" y="20"/>
                  </a:cubicBezTo>
                  <a:cubicBezTo>
                    <a:pt x="13" y="20"/>
                    <a:pt x="12" y="19"/>
                    <a:pt x="12" y="18"/>
                  </a:cubicBez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grpSp>
      <p:sp>
        <p:nvSpPr>
          <p:cNvPr id="264" name="Rectangle: Rounded Corners 68">
            <a:extLst>
              <a:ext uri="{FF2B5EF4-FFF2-40B4-BE49-F238E27FC236}">
                <a16:creationId xmlns:a16="http://schemas.microsoft.com/office/drawing/2014/main" id="{8AC67B9C-0EA8-48E1-A0C0-D284B3E89B39}"/>
              </a:ext>
            </a:extLst>
          </p:cNvPr>
          <p:cNvSpPr/>
          <p:nvPr/>
        </p:nvSpPr>
        <p:spPr>
          <a:xfrm>
            <a:off x="4501760" y="2591126"/>
            <a:ext cx="3188482" cy="3323003"/>
          </a:xfrm>
          <a:prstGeom prst="roundRect">
            <a:avLst>
              <a:gd name="adj" fmla="val 2108"/>
            </a:avLst>
          </a:prstGeom>
          <a:solidFill>
            <a:schemeClr val="bg1">
              <a:lumMod val="8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65" name="Trapezoid 264">
            <a:extLst>
              <a:ext uri="{FF2B5EF4-FFF2-40B4-BE49-F238E27FC236}">
                <a16:creationId xmlns:a16="http://schemas.microsoft.com/office/drawing/2014/main" id="{B809B18E-6655-4293-AD68-F7EF9755CB2F}"/>
              </a:ext>
            </a:extLst>
          </p:cNvPr>
          <p:cNvSpPr/>
          <p:nvPr/>
        </p:nvSpPr>
        <p:spPr>
          <a:xfrm>
            <a:off x="4727258" y="5241602"/>
            <a:ext cx="2737484" cy="672527"/>
          </a:xfrm>
          <a:prstGeom prst="trapezoid">
            <a:avLst/>
          </a:prstGeom>
          <a:solidFill>
            <a:schemeClr val="accent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66" name="TextBox 265">
            <a:extLst>
              <a:ext uri="{FF2B5EF4-FFF2-40B4-BE49-F238E27FC236}">
                <a16:creationId xmlns:a16="http://schemas.microsoft.com/office/drawing/2014/main" id="{B0C5972D-F14A-44F8-9345-74C00636BE39}"/>
              </a:ext>
            </a:extLst>
          </p:cNvPr>
          <p:cNvSpPr txBox="1"/>
          <p:nvPr/>
        </p:nvSpPr>
        <p:spPr>
          <a:xfrm>
            <a:off x="4770942" y="3563677"/>
            <a:ext cx="2635884" cy="1600438"/>
          </a:xfrm>
          <a:prstGeom prst="rect">
            <a:avLst/>
          </a:prstGeom>
          <a:noFill/>
        </p:spPr>
        <p:txBody>
          <a:bodyPr wrap="square" rtlCol="0">
            <a:spAutoFit/>
          </a:bodyPr>
          <a:lstStyle/>
          <a:p>
            <a:pPr>
              <a:buFont typeface="Arial" pitchFamily="34" charset="0"/>
              <a:buChar char="•"/>
            </a:pPr>
            <a:r>
              <a:rPr lang="en-US" sz="1400" dirty="0">
                <a:cs typeface="Segoe UI Light" panose="020B0502040204020203" pitchFamily="34" charset="0"/>
              </a:rPr>
              <a:t> Dispatch records must include- date, dosage, expiry, quantity, batch number, storage and transport conditions, name and address of clinic/hospital</a:t>
            </a:r>
          </a:p>
          <a:p>
            <a:pPr>
              <a:buFont typeface="Arial" pitchFamily="34" charset="0"/>
              <a:buChar char="•"/>
            </a:pPr>
            <a:r>
              <a:rPr lang="en-US" sz="1400" dirty="0">
                <a:cs typeface="Segoe UI Light" panose="020B0502040204020203" pitchFamily="34" charset="0"/>
              </a:rPr>
              <a:t> Systems </a:t>
            </a:r>
            <a:r>
              <a:rPr lang="en-US" sz="1400" dirty="0" err="1">
                <a:cs typeface="Segoe UI Light" panose="020B0502040204020203" pitchFamily="34" charset="0"/>
              </a:rPr>
              <a:t>vs</a:t>
            </a:r>
            <a:r>
              <a:rPr lang="en-US" sz="1400" dirty="0">
                <a:cs typeface="Segoe UI Light" panose="020B0502040204020203" pitchFamily="34" charset="0"/>
              </a:rPr>
              <a:t> actual records updated </a:t>
            </a:r>
          </a:p>
        </p:txBody>
      </p:sp>
      <p:sp>
        <p:nvSpPr>
          <p:cNvPr id="267" name="TextBox 266">
            <a:extLst>
              <a:ext uri="{FF2B5EF4-FFF2-40B4-BE49-F238E27FC236}">
                <a16:creationId xmlns:a16="http://schemas.microsoft.com/office/drawing/2014/main" id="{0578A272-C498-4BF9-8A34-8CDC93D3AA0E}"/>
              </a:ext>
            </a:extLst>
          </p:cNvPr>
          <p:cNvSpPr txBox="1"/>
          <p:nvPr/>
        </p:nvSpPr>
        <p:spPr>
          <a:xfrm>
            <a:off x="5071312" y="5233435"/>
            <a:ext cx="2049378" cy="70788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ysClr val="window" lastClr="FFFFFF"/>
                </a:solidFill>
                <a:effectLst/>
                <a:uLnTx/>
                <a:uFillTx/>
                <a:latin typeface="Segoe UI" panose="020B0502040204020203" pitchFamily="34" charset="0"/>
                <a:cs typeface="Segoe UI" panose="020B0502040204020203" pitchFamily="34" charset="0"/>
              </a:rPr>
              <a:t>Records </a:t>
            </a:r>
            <a:r>
              <a:rPr lang="en-US" sz="2000" b="1" kern="0" dirty="0">
                <a:solidFill>
                  <a:sysClr val="window" lastClr="FFFFFF"/>
                </a:solidFill>
                <a:latin typeface="Segoe UI" panose="020B0502040204020203" pitchFamily="34" charset="0"/>
                <a:cs typeface="Segoe UI" panose="020B0502040204020203" pitchFamily="34" charset="0"/>
              </a:rPr>
              <a:t>V</a:t>
            </a:r>
            <a:r>
              <a:rPr kumimoji="0" lang="en-US" sz="2000" b="1" i="0" u="none" strike="noStrike" kern="0" cap="none" spc="0" normalizeH="0" baseline="0" noProof="0" dirty="0" err="1">
                <a:ln>
                  <a:noFill/>
                </a:ln>
                <a:solidFill>
                  <a:sysClr val="window" lastClr="FFFFFF"/>
                </a:solidFill>
                <a:effectLst/>
                <a:uLnTx/>
                <a:uFillTx/>
                <a:latin typeface="Segoe UI" panose="020B0502040204020203" pitchFamily="34" charset="0"/>
                <a:cs typeface="Segoe UI" panose="020B0502040204020203" pitchFamily="34" charset="0"/>
              </a:rPr>
              <a:t>erification</a:t>
            </a:r>
            <a:endParaRPr kumimoji="0" lang="en-US" sz="2000" b="1" i="0" u="none" strike="noStrike" kern="0" cap="none" spc="0" normalizeH="0" baseline="0" noProof="0" dirty="0">
              <a:ln>
                <a:noFill/>
              </a:ln>
              <a:solidFill>
                <a:sysClr val="window" lastClr="FFFFFF"/>
              </a:solidFill>
              <a:effectLst/>
              <a:uLnTx/>
              <a:uFillTx/>
              <a:latin typeface="Segoe UI" panose="020B0502040204020203" pitchFamily="34" charset="0"/>
              <a:cs typeface="Segoe UI" panose="020B0502040204020203" pitchFamily="34" charset="0"/>
            </a:endParaRPr>
          </a:p>
        </p:txBody>
      </p:sp>
      <p:sp>
        <p:nvSpPr>
          <p:cNvPr id="268" name="Freeform 170">
            <a:extLst>
              <a:ext uri="{FF2B5EF4-FFF2-40B4-BE49-F238E27FC236}">
                <a16:creationId xmlns:a16="http://schemas.microsoft.com/office/drawing/2014/main" id="{BC1A70C7-86A2-4899-9499-ABF0C92AB0E9}"/>
              </a:ext>
            </a:extLst>
          </p:cNvPr>
          <p:cNvSpPr>
            <a:spLocks noEditPoints="1"/>
          </p:cNvSpPr>
          <p:nvPr/>
        </p:nvSpPr>
        <p:spPr bwMode="auto">
          <a:xfrm>
            <a:off x="5089652" y="1364997"/>
            <a:ext cx="2012696" cy="2045860"/>
          </a:xfrm>
          <a:custGeom>
            <a:avLst/>
            <a:gdLst>
              <a:gd name="T0" fmla="*/ 606 w 670"/>
              <a:gd name="T1" fmla="*/ 366 h 681"/>
              <a:gd name="T2" fmla="*/ 606 w 670"/>
              <a:gd name="T3" fmla="*/ 316 h 681"/>
              <a:gd name="T4" fmla="*/ 669 w 670"/>
              <a:gd name="T5" fmla="*/ 267 h 681"/>
              <a:gd name="T6" fmla="*/ 643 w 670"/>
              <a:gd name="T7" fmla="*/ 199 h 681"/>
              <a:gd name="T8" fmla="*/ 540 w 670"/>
              <a:gd name="T9" fmla="*/ 162 h 681"/>
              <a:gd name="T10" fmla="*/ 562 w 670"/>
              <a:gd name="T11" fmla="*/ 85 h 681"/>
              <a:gd name="T12" fmla="*/ 500 w 670"/>
              <a:gd name="T13" fmla="*/ 45 h 681"/>
              <a:gd name="T14" fmla="*/ 395 w 670"/>
              <a:gd name="T15" fmla="*/ 76 h 681"/>
              <a:gd name="T16" fmla="*/ 369 w 670"/>
              <a:gd name="T17" fmla="*/ 0 h 681"/>
              <a:gd name="T18" fmla="*/ 295 w 670"/>
              <a:gd name="T19" fmla="*/ 5 h 681"/>
              <a:gd name="T20" fmla="*/ 228 w 670"/>
              <a:gd name="T21" fmla="*/ 91 h 681"/>
              <a:gd name="T22" fmla="*/ 162 w 670"/>
              <a:gd name="T23" fmla="*/ 46 h 681"/>
              <a:gd name="T24" fmla="*/ 105 w 670"/>
              <a:gd name="T25" fmla="*/ 92 h 681"/>
              <a:gd name="T26" fmla="*/ 102 w 670"/>
              <a:gd name="T27" fmla="*/ 202 h 681"/>
              <a:gd name="T28" fmla="*/ 22 w 670"/>
              <a:gd name="T29" fmla="*/ 204 h 681"/>
              <a:gd name="T30" fmla="*/ 3 w 670"/>
              <a:gd name="T31" fmla="*/ 275 h 681"/>
              <a:gd name="T32" fmla="*/ 63 w 670"/>
              <a:gd name="T33" fmla="*/ 341 h 681"/>
              <a:gd name="T34" fmla="*/ 3 w 670"/>
              <a:gd name="T35" fmla="*/ 407 h 681"/>
              <a:gd name="T36" fmla="*/ 22 w 670"/>
              <a:gd name="T37" fmla="*/ 478 h 681"/>
              <a:gd name="T38" fmla="*/ 102 w 670"/>
              <a:gd name="T39" fmla="*/ 480 h 681"/>
              <a:gd name="T40" fmla="*/ 105 w 670"/>
              <a:gd name="T41" fmla="*/ 589 h 681"/>
              <a:gd name="T42" fmla="*/ 162 w 670"/>
              <a:gd name="T43" fmla="*/ 636 h 681"/>
              <a:gd name="T44" fmla="*/ 228 w 670"/>
              <a:gd name="T45" fmla="*/ 591 h 681"/>
              <a:gd name="T46" fmla="*/ 295 w 670"/>
              <a:gd name="T47" fmla="*/ 677 h 681"/>
              <a:gd name="T48" fmla="*/ 369 w 670"/>
              <a:gd name="T49" fmla="*/ 681 h 681"/>
              <a:gd name="T50" fmla="*/ 395 w 670"/>
              <a:gd name="T51" fmla="*/ 606 h 681"/>
              <a:gd name="T52" fmla="*/ 500 w 670"/>
              <a:gd name="T53" fmla="*/ 636 h 681"/>
              <a:gd name="T54" fmla="*/ 562 w 670"/>
              <a:gd name="T55" fmla="*/ 597 h 681"/>
              <a:gd name="T56" fmla="*/ 540 w 670"/>
              <a:gd name="T57" fmla="*/ 520 h 681"/>
              <a:gd name="T58" fmla="*/ 643 w 670"/>
              <a:gd name="T59" fmla="*/ 483 h 681"/>
              <a:gd name="T60" fmla="*/ 669 w 670"/>
              <a:gd name="T61" fmla="*/ 414 h 681"/>
              <a:gd name="T62" fmla="*/ 542 w 670"/>
              <a:gd name="T63" fmla="*/ 341 h 681"/>
              <a:gd name="T64" fmla="*/ 128 w 670"/>
              <a:gd name="T65" fmla="*/ 341 h 681"/>
              <a:gd name="T66" fmla="*/ 542 w 670"/>
              <a:gd name="T67" fmla="*/ 34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0" h="681">
                <a:moveTo>
                  <a:pt x="667" y="407"/>
                </a:moveTo>
                <a:cubicBezTo>
                  <a:pt x="606" y="366"/>
                  <a:pt x="606" y="366"/>
                  <a:pt x="606" y="366"/>
                </a:cubicBezTo>
                <a:cubicBezTo>
                  <a:pt x="607" y="357"/>
                  <a:pt x="607" y="349"/>
                  <a:pt x="607" y="341"/>
                </a:cubicBezTo>
                <a:cubicBezTo>
                  <a:pt x="607" y="332"/>
                  <a:pt x="607" y="324"/>
                  <a:pt x="606" y="316"/>
                </a:cubicBezTo>
                <a:cubicBezTo>
                  <a:pt x="667" y="275"/>
                  <a:pt x="667" y="275"/>
                  <a:pt x="667" y="275"/>
                </a:cubicBezTo>
                <a:cubicBezTo>
                  <a:pt x="669" y="274"/>
                  <a:pt x="670" y="270"/>
                  <a:pt x="669" y="267"/>
                </a:cubicBezTo>
                <a:cubicBezTo>
                  <a:pt x="649" y="204"/>
                  <a:pt x="649" y="204"/>
                  <a:pt x="649" y="204"/>
                </a:cubicBezTo>
                <a:cubicBezTo>
                  <a:pt x="648" y="201"/>
                  <a:pt x="645" y="199"/>
                  <a:pt x="643" y="199"/>
                </a:cubicBezTo>
                <a:cubicBezTo>
                  <a:pt x="569" y="202"/>
                  <a:pt x="569" y="202"/>
                  <a:pt x="569" y="202"/>
                </a:cubicBezTo>
                <a:cubicBezTo>
                  <a:pt x="560" y="187"/>
                  <a:pt x="551" y="174"/>
                  <a:pt x="540" y="162"/>
                </a:cubicBezTo>
                <a:cubicBezTo>
                  <a:pt x="565" y="92"/>
                  <a:pt x="565" y="92"/>
                  <a:pt x="565" y="92"/>
                </a:cubicBezTo>
                <a:cubicBezTo>
                  <a:pt x="566" y="90"/>
                  <a:pt x="565" y="87"/>
                  <a:pt x="562" y="85"/>
                </a:cubicBezTo>
                <a:cubicBezTo>
                  <a:pt x="508" y="46"/>
                  <a:pt x="508" y="46"/>
                  <a:pt x="508" y="46"/>
                </a:cubicBezTo>
                <a:cubicBezTo>
                  <a:pt x="506" y="44"/>
                  <a:pt x="503" y="44"/>
                  <a:pt x="500" y="45"/>
                </a:cubicBezTo>
                <a:cubicBezTo>
                  <a:pt x="443" y="91"/>
                  <a:pt x="443" y="91"/>
                  <a:pt x="443" y="91"/>
                </a:cubicBezTo>
                <a:cubicBezTo>
                  <a:pt x="427" y="84"/>
                  <a:pt x="412" y="79"/>
                  <a:pt x="395" y="76"/>
                </a:cubicBezTo>
                <a:cubicBezTo>
                  <a:pt x="375" y="5"/>
                  <a:pt x="375" y="5"/>
                  <a:pt x="375" y="5"/>
                </a:cubicBezTo>
                <a:cubicBezTo>
                  <a:pt x="374" y="2"/>
                  <a:pt x="372" y="0"/>
                  <a:pt x="369" y="0"/>
                </a:cubicBezTo>
                <a:cubicBezTo>
                  <a:pt x="302" y="0"/>
                  <a:pt x="302" y="0"/>
                  <a:pt x="302" y="0"/>
                </a:cubicBezTo>
                <a:cubicBezTo>
                  <a:pt x="299" y="0"/>
                  <a:pt x="296" y="2"/>
                  <a:pt x="295" y="5"/>
                </a:cubicBezTo>
                <a:cubicBezTo>
                  <a:pt x="275" y="76"/>
                  <a:pt x="275" y="76"/>
                  <a:pt x="275" y="76"/>
                </a:cubicBezTo>
                <a:cubicBezTo>
                  <a:pt x="259" y="79"/>
                  <a:pt x="243" y="84"/>
                  <a:pt x="228" y="91"/>
                </a:cubicBezTo>
                <a:cubicBezTo>
                  <a:pt x="170" y="45"/>
                  <a:pt x="170" y="45"/>
                  <a:pt x="170" y="45"/>
                </a:cubicBezTo>
                <a:cubicBezTo>
                  <a:pt x="168" y="44"/>
                  <a:pt x="164" y="44"/>
                  <a:pt x="162" y="46"/>
                </a:cubicBezTo>
                <a:cubicBezTo>
                  <a:pt x="108" y="85"/>
                  <a:pt x="108" y="85"/>
                  <a:pt x="108" y="85"/>
                </a:cubicBezTo>
                <a:cubicBezTo>
                  <a:pt x="106" y="87"/>
                  <a:pt x="105" y="90"/>
                  <a:pt x="105" y="92"/>
                </a:cubicBezTo>
                <a:cubicBezTo>
                  <a:pt x="131" y="162"/>
                  <a:pt x="131" y="162"/>
                  <a:pt x="131" y="162"/>
                </a:cubicBezTo>
                <a:cubicBezTo>
                  <a:pt x="120" y="174"/>
                  <a:pt x="110" y="187"/>
                  <a:pt x="102" y="202"/>
                </a:cubicBezTo>
                <a:cubicBezTo>
                  <a:pt x="28" y="199"/>
                  <a:pt x="28" y="199"/>
                  <a:pt x="28" y="199"/>
                </a:cubicBezTo>
                <a:cubicBezTo>
                  <a:pt x="25" y="199"/>
                  <a:pt x="23" y="201"/>
                  <a:pt x="22" y="204"/>
                </a:cubicBezTo>
                <a:cubicBezTo>
                  <a:pt x="1" y="267"/>
                  <a:pt x="1" y="267"/>
                  <a:pt x="1" y="267"/>
                </a:cubicBezTo>
                <a:cubicBezTo>
                  <a:pt x="0" y="270"/>
                  <a:pt x="1" y="273"/>
                  <a:pt x="3" y="275"/>
                </a:cubicBezTo>
                <a:cubicBezTo>
                  <a:pt x="65" y="316"/>
                  <a:pt x="65" y="316"/>
                  <a:pt x="65" y="316"/>
                </a:cubicBezTo>
                <a:cubicBezTo>
                  <a:pt x="64" y="324"/>
                  <a:pt x="63" y="332"/>
                  <a:pt x="63" y="341"/>
                </a:cubicBezTo>
                <a:cubicBezTo>
                  <a:pt x="63" y="349"/>
                  <a:pt x="64" y="357"/>
                  <a:pt x="65" y="366"/>
                </a:cubicBezTo>
                <a:cubicBezTo>
                  <a:pt x="3" y="407"/>
                  <a:pt x="3" y="407"/>
                  <a:pt x="3" y="407"/>
                </a:cubicBezTo>
                <a:cubicBezTo>
                  <a:pt x="1" y="408"/>
                  <a:pt x="0" y="412"/>
                  <a:pt x="1" y="414"/>
                </a:cubicBezTo>
                <a:cubicBezTo>
                  <a:pt x="22" y="478"/>
                  <a:pt x="22" y="478"/>
                  <a:pt x="22" y="478"/>
                </a:cubicBezTo>
                <a:cubicBezTo>
                  <a:pt x="23" y="481"/>
                  <a:pt x="25" y="483"/>
                  <a:pt x="28" y="483"/>
                </a:cubicBezTo>
                <a:cubicBezTo>
                  <a:pt x="102" y="480"/>
                  <a:pt x="102" y="480"/>
                  <a:pt x="102" y="480"/>
                </a:cubicBezTo>
                <a:cubicBezTo>
                  <a:pt x="110" y="494"/>
                  <a:pt x="120" y="508"/>
                  <a:pt x="131" y="520"/>
                </a:cubicBezTo>
                <a:cubicBezTo>
                  <a:pt x="105" y="589"/>
                  <a:pt x="105" y="589"/>
                  <a:pt x="105" y="589"/>
                </a:cubicBezTo>
                <a:cubicBezTo>
                  <a:pt x="105" y="592"/>
                  <a:pt x="106" y="595"/>
                  <a:pt x="108" y="597"/>
                </a:cubicBezTo>
                <a:cubicBezTo>
                  <a:pt x="162" y="636"/>
                  <a:pt x="162" y="636"/>
                  <a:pt x="162" y="636"/>
                </a:cubicBezTo>
                <a:cubicBezTo>
                  <a:pt x="164" y="638"/>
                  <a:pt x="168" y="638"/>
                  <a:pt x="170" y="636"/>
                </a:cubicBezTo>
                <a:cubicBezTo>
                  <a:pt x="228" y="591"/>
                  <a:pt x="228" y="591"/>
                  <a:pt x="228" y="591"/>
                </a:cubicBezTo>
                <a:cubicBezTo>
                  <a:pt x="243" y="597"/>
                  <a:pt x="259" y="602"/>
                  <a:pt x="275" y="606"/>
                </a:cubicBezTo>
                <a:cubicBezTo>
                  <a:pt x="295" y="677"/>
                  <a:pt x="295" y="677"/>
                  <a:pt x="295" y="677"/>
                </a:cubicBezTo>
                <a:cubicBezTo>
                  <a:pt x="296" y="679"/>
                  <a:pt x="299" y="681"/>
                  <a:pt x="302" y="681"/>
                </a:cubicBezTo>
                <a:cubicBezTo>
                  <a:pt x="369" y="681"/>
                  <a:pt x="369" y="681"/>
                  <a:pt x="369" y="681"/>
                </a:cubicBezTo>
                <a:cubicBezTo>
                  <a:pt x="372" y="681"/>
                  <a:pt x="374" y="679"/>
                  <a:pt x="375" y="677"/>
                </a:cubicBezTo>
                <a:cubicBezTo>
                  <a:pt x="395" y="606"/>
                  <a:pt x="395" y="606"/>
                  <a:pt x="395" y="606"/>
                </a:cubicBezTo>
                <a:cubicBezTo>
                  <a:pt x="412" y="602"/>
                  <a:pt x="427" y="597"/>
                  <a:pt x="443" y="591"/>
                </a:cubicBezTo>
                <a:cubicBezTo>
                  <a:pt x="500" y="636"/>
                  <a:pt x="500" y="636"/>
                  <a:pt x="500" y="636"/>
                </a:cubicBezTo>
                <a:cubicBezTo>
                  <a:pt x="503" y="638"/>
                  <a:pt x="506" y="638"/>
                  <a:pt x="508" y="636"/>
                </a:cubicBezTo>
                <a:cubicBezTo>
                  <a:pt x="562" y="597"/>
                  <a:pt x="562" y="597"/>
                  <a:pt x="562" y="597"/>
                </a:cubicBezTo>
                <a:cubicBezTo>
                  <a:pt x="565" y="595"/>
                  <a:pt x="566" y="592"/>
                  <a:pt x="565" y="589"/>
                </a:cubicBezTo>
                <a:cubicBezTo>
                  <a:pt x="540" y="520"/>
                  <a:pt x="540" y="520"/>
                  <a:pt x="540" y="520"/>
                </a:cubicBezTo>
                <a:cubicBezTo>
                  <a:pt x="551" y="508"/>
                  <a:pt x="560" y="494"/>
                  <a:pt x="569" y="480"/>
                </a:cubicBezTo>
                <a:cubicBezTo>
                  <a:pt x="643" y="483"/>
                  <a:pt x="643" y="483"/>
                  <a:pt x="643" y="483"/>
                </a:cubicBezTo>
                <a:cubicBezTo>
                  <a:pt x="645" y="483"/>
                  <a:pt x="648" y="481"/>
                  <a:pt x="649" y="478"/>
                </a:cubicBezTo>
                <a:cubicBezTo>
                  <a:pt x="669" y="414"/>
                  <a:pt x="669" y="414"/>
                  <a:pt x="669" y="414"/>
                </a:cubicBezTo>
                <a:cubicBezTo>
                  <a:pt x="670" y="412"/>
                  <a:pt x="669" y="408"/>
                  <a:pt x="667" y="407"/>
                </a:cubicBezTo>
                <a:moveTo>
                  <a:pt x="542" y="341"/>
                </a:moveTo>
                <a:cubicBezTo>
                  <a:pt x="542" y="455"/>
                  <a:pt x="450" y="548"/>
                  <a:pt x="335" y="548"/>
                </a:cubicBezTo>
                <a:cubicBezTo>
                  <a:pt x="221" y="548"/>
                  <a:pt x="128" y="455"/>
                  <a:pt x="128" y="341"/>
                </a:cubicBezTo>
                <a:cubicBezTo>
                  <a:pt x="128" y="226"/>
                  <a:pt x="221" y="134"/>
                  <a:pt x="335" y="134"/>
                </a:cubicBezTo>
                <a:cubicBezTo>
                  <a:pt x="450" y="134"/>
                  <a:pt x="542" y="226"/>
                  <a:pt x="542" y="341"/>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69" name="Oval 173">
            <a:extLst>
              <a:ext uri="{FF2B5EF4-FFF2-40B4-BE49-F238E27FC236}">
                <a16:creationId xmlns:a16="http://schemas.microsoft.com/office/drawing/2014/main" id="{4D7E61A1-7408-40B9-896E-D08DFB3B8A49}"/>
              </a:ext>
            </a:extLst>
          </p:cNvPr>
          <p:cNvSpPr>
            <a:spLocks noChangeArrowheads="1"/>
          </p:cNvSpPr>
          <p:nvPr/>
        </p:nvSpPr>
        <p:spPr bwMode="auto">
          <a:xfrm>
            <a:off x="5474100" y="1767536"/>
            <a:ext cx="1243801" cy="1243798"/>
          </a:xfrm>
          <a:prstGeom prst="ellipse">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70" name="Group 269">
            <a:extLst>
              <a:ext uri="{FF2B5EF4-FFF2-40B4-BE49-F238E27FC236}">
                <a16:creationId xmlns:a16="http://schemas.microsoft.com/office/drawing/2014/main" id="{59DCDDFE-F8E9-4345-87EA-AAF1D3690C9B}"/>
              </a:ext>
            </a:extLst>
          </p:cNvPr>
          <p:cNvGrpSpPr/>
          <p:nvPr/>
        </p:nvGrpSpPr>
        <p:grpSpPr>
          <a:xfrm>
            <a:off x="5831201" y="2128961"/>
            <a:ext cx="529599" cy="517931"/>
            <a:chOff x="2676526" y="4681538"/>
            <a:chExt cx="360363" cy="352425"/>
          </a:xfrm>
          <a:solidFill>
            <a:sysClr val="windowText" lastClr="000000"/>
          </a:solidFill>
        </p:grpSpPr>
        <p:sp>
          <p:nvSpPr>
            <p:cNvPr id="271" name="Freeform 26">
              <a:extLst>
                <a:ext uri="{FF2B5EF4-FFF2-40B4-BE49-F238E27FC236}">
                  <a16:creationId xmlns:a16="http://schemas.microsoft.com/office/drawing/2014/main" id="{6E921166-8947-40D2-8CC5-41432131EFC0}"/>
                </a:ext>
              </a:extLst>
            </p:cNvPr>
            <p:cNvSpPr>
              <a:spLocks/>
            </p:cNvSpPr>
            <p:nvPr/>
          </p:nvSpPr>
          <p:spPr bwMode="auto">
            <a:xfrm>
              <a:off x="2676526" y="4794250"/>
              <a:ext cx="360363" cy="239713"/>
            </a:xfrm>
            <a:custGeom>
              <a:avLst/>
              <a:gdLst>
                <a:gd name="T0" fmla="*/ 94 w 96"/>
                <a:gd name="T1" fmla="*/ 60 h 64"/>
                <a:gd name="T2" fmla="*/ 92 w 96"/>
                <a:gd name="T3" fmla="*/ 60 h 64"/>
                <a:gd name="T4" fmla="*/ 92 w 96"/>
                <a:gd name="T5" fmla="*/ 2 h 64"/>
                <a:gd name="T6" fmla="*/ 90 w 96"/>
                <a:gd name="T7" fmla="*/ 0 h 64"/>
                <a:gd name="T8" fmla="*/ 78 w 96"/>
                <a:gd name="T9" fmla="*/ 0 h 64"/>
                <a:gd name="T10" fmla="*/ 76 w 96"/>
                <a:gd name="T11" fmla="*/ 2 h 64"/>
                <a:gd name="T12" fmla="*/ 76 w 96"/>
                <a:gd name="T13" fmla="*/ 60 h 64"/>
                <a:gd name="T14" fmla="*/ 68 w 96"/>
                <a:gd name="T15" fmla="*/ 60 h 64"/>
                <a:gd name="T16" fmla="*/ 68 w 96"/>
                <a:gd name="T17" fmla="*/ 18 h 64"/>
                <a:gd name="T18" fmla="*/ 66 w 96"/>
                <a:gd name="T19" fmla="*/ 16 h 64"/>
                <a:gd name="T20" fmla="*/ 54 w 96"/>
                <a:gd name="T21" fmla="*/ 16 h 64"/>
                <a:gd name="T22" fmla="*/ 52 w 96"/>
                <a:gd name="T23" fmla="*/ 18 h 64"/>
                <a:gd name="T24" fmla="*/ 52 w 96"/>
                <a:gd name="T25" fmla="*/ 60 h 64"/>
                <a:gd name="T26" fmla="*/ 44 w 96"/>
                <a:gd name="T27" fmla="*/ 60 h 64"/>
                <a:gd name="T28" fmla="*/ 44 w 96"/>
                <a:gd name="T29" fmla="*/ 34 h 64"/>
                <a:gd name="T30" fmla="*/ 42 w 96"/>
                <a:gd name="T31" fmla="*/ 32 h 64"/>
                <a:gd name="T32" fmla="*/ 30 w 96"/>
                <a:gd name="T33" fmla="*/ 32 h 64"/>
                <a:gd name="T34" fmla="*/ 28 w 96"/>
                <a:gd name="T35" fmla="*/ 34 h 64"/>
                <a:gd name="T36" fmla="*/ 28 w 96"/>
                <a:gd name="T37" fmla="*/ 60 h 64"/>
                <a:gd name="T38" fmla="*/ 20 w 96"/>
                <a:gd name="T39" fmla="*/ 60 h 64"/>
                <a:gd name="T40" fmla="*/ 20 w 96"/>
                <a:gd name="T41" fmla="*/ 50 h 64"/>
                <a:gd name="T42" fmla="*/ 18 w 96"/>
                <a:gd name="T43" fmla="*/ 48 h 64"/>
                <a:gd name="T44" fmla="*/ 6 w 96"/>
                <a:gd name="T45" fmla="*/ 48 h 64"/>
                <a:gd name="T46" fmla="*/ 4 w 96"/>
                <a:gd name="T47" fmla="*/ 50 h 64"/>
                <a:gd name="T48" fmla="*/ 4 w 96"/>
                <a:gd name="T49" fmla="*/ 60 h 64"/>
                <a:gd name="T50" fmla="*/ 2 w 96"/>
                <a:gd name="T51" fmla="*/ 60 h 64"/>
                <a:gd name="T52" fmla="*/ 0 w 96"/>
                <a:gd name="T53" fmla="*/ 62 h 64"/>
                <a:gd name="T54" fmla="*/ 2 w 96"/>
                <a:gd name="T55" fmla="*/ 64 h 64"/>
                <a:gd name="T56" fmla="*/ 94 w 96"/>
                <a:gd name="T57" fmla="*/ 64 h 64"/>
                <a:gd name="T58" fmla="*/ 96 w 96"/>
                <a:gd name="T59" fmla="*/ 62 h 64"/>
                <a:gd name="T60" fmla="*/ 94 w 96"/>
                <a:gd name="T61"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64">
                  <a:moveTo>
                    <a:pt x="94" y="60"/>
                  </a:moveTo>
                  <a:cubicBezTo>
                    <a:pt x="92" y="60"/>
                    <a:pt x="92" y="60"/>
                    <a:pt x="92" y="60"/>
                  </a:cubicBezTo>
                  <a:cubicBezTo>
                    <a:pt x="92" y="2"/>
                    <a:pt x="92" y="2"/>
                    <a:pt x="92" y="2"/>
                  </a:cubicBezTo>
                  <a:cubicBezTo>
                    <a:pt x="92" y="1"/>
                    <a:pt x="91" y="0"/>
                    <a:pt x="90" y="0"/>
                  </a:cubicBezTo>
                  <a:cubicBezTo>
                    <a:pt x="78" y="0"/>
                    <a:pt x="78" y="0"/>
                    <a:pt x="78" y="0"/>
                  </a:cubicBezTo>
                  <a:cubicBezTo>
                    <a:pt x="77" y="0"/>
                    <a:pt x="76" y="1"/>
                    <a:pt x="76" y="2"/>
                  </a:cubicBezTo>
                  <a:cubicBezTo>
                    <a:pt x="76" y="60"/>
                    <a:pt x="76" y="60"/>
                    <a:pt x="76" y="60"/>
                  </a:cubicBezTo>
                  <a:cubicBezTo>
                    <a:pt x="68" y="60"/>
                    <a:pt x="68" y="60"/>
                    <a:pt x="68" y="60"/>
                  </a:cubicBezTo>
                  <a:cubicBezTo>
                    <a:pt x="68" y="18"/>
                    <a:pt x="68" y="18"/>
                    <a:pt x="68" y="18"/>
                  </a:cubicBezTo>
                  <a:cubicBezTo>
                    <a:pt x="68" y="17"/>
                    <a:pt x="67" y="16"/>
                    <a:pt x="66" y="16"/>
                  </a:cubicBezTo>
                  <a:cubicBezTo>
                    <a:pt x="54" y="16"/>
                    <a:pt x="54" y="16"/>
                    <a:pt x="54" y="16"/>
                  </a:cubicBezTo>
                  <a:cubicBezTo>
                    <a:pt x="53" y="16"/>
                    <a:pt x="52" y="17"/>
                    <a:pt x="52" y="18"/>
                  </a:cubicBezTo>
                  <a:cubicBezTo>
                    <a:pt x="52" y="60"/>
                    <a:pt x="52" y="60"/>
                    <a:pt x="52" y="60"/>
                  </a:cubicBezTo>
                  <a:cubicBezTo>
                    <a:pt x="44" y="60"/>
                    <a:pt x="44" y="60"/>
                    <a:pt x="44" y="60"/>
                  </a:cubicBezTo>
                  <a:cubicBezTo>
                    <a:pt x="44" y="34"/>
                    <a:pt x="44" y="34"/>
                    <a:pt x="44" y="34"/>
                  </a:cubicBezTo>
                  <a:cubicBezTo>
                    <a:pt x="44" y="33"/>
                    <a:pt x="43" y="32"/>
                    <a:pt x="42" y="32"/>
                  </a:cubicBezTo>
                  <a:cubicBezTo>
                    <a:pt x="30" y="32"/>
                    <a:pt x="30" y="32"/>
                    <a:pt x="30" y="32"/>
                  </a:cubicBezTo>
                  <a:cubicBezTo>
                    <a:pt x="29" y="32"/>
                    <a:pt x="28" y="33"/>
                    <a:pt x="28" y="34"/>
                  </a:cubicBezTo>
                  <a:cubicBezTo>
                    <a:pt x="28" y="60"/>
                    <a:pt x="28" y="60"/>
                    <a:pt x="28" y="60"/>
                  </a:cubicBezTo>
                  <a:cubicBezTo>
                    <a:pt x="20" y="60"/>
                    <a:pt x="20" y="60"/>
                    <a:pt x="20" y="60"/>
                  </a:cubicBezTo>
                  <a:cubicBezTo>
                    <a:pt x="20" y="50"/>
                    <a:pt x="20" y="50"/>
                    <a:pt x="20" y="50"/>
                  </a:cubicBezTo>
                  <a:cubicBezTo>
                    <a:pt x="20" y="49"/>
                    <a:pt x="19" y="48"/>
                    <a:pt x="18" y="48"/>
                  </a:cubicBezTo>
                  <a:cubicBezTo>
                    <a:pt x="6" y="48"/>
                    <a:pt x="6" y="48"/>
                    <a:pt x="6" y="48"/>
                  </a:cubicBezTo>
                  <a:cubicBezTo>
                    <a:pt x="5" y="48"/>
                    <a:pt x="4" y="49"/>
                    <a:pt x="4" y="50"/>
                  </a:cubicBezTo>
                  <a:cubicBezTo>
                    <a:pt x="4" y="60"/>
                    <a:pt x="4" y="60"/>
                    <a:pt x="4" y="60"/>
                  </a:cubicBezTo>
                  <a:cubicBezTo>
                    <a:pt x="2" y="60"/>
                    <a:pt x="2" y="60"/>
                    <a:pt x="2" y="60"/>
                  </a:cubicBezTo>
                  <a:cubicBezTo>
                    <a:pt x="1" y="60"/>
                    <a:pt x="0" y="61"/>
                    <a:pt x="0" y="62"/>
                  </a:cubicBezTo>
                  <a:cubicBezTo>
                    <a:pt x="0" y="63"/>
                    <a:pt x="1" y="64"/>
                    <a:pt x="2" y="64"/>
                  </a:cubicBezTo>
                  <a:cubicBezTo>
                    <a:pt x="94" y="64"/>
                    <a:pt x="94" y="64"/>
                    <a:pt x="94" y="64"/>
                  </a:cubicBezTo>
                  <a:cubicBezTo>
                    <a:pt x="95" y="64"/>
                    <a:pt x="96" y="63"/>
                    <a:pt x="96" y="62"/>
                  </a:cubicBezTo>
                  <a:cubicBezTo>
                    <a:pt x="96" y="61"/>
                    <a:pt x="95" y="60"/>
                    <a:pt x="94"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272" name="Freeform 27">
              <a:extLst>
                <a:ext uri="{FF2B5EF4-FFF2-40B4-BE49-F238E27FC236}">
                  <a16:creationId xmlns:a16="http://schemas.microsoft.com/office/drawing/2014/main" id="{AE9EB217-D66B-4915-9970-8212576CBEBA}"/>
                </a:ext>
              </a:extLst>
            </p:cNvPr>
            <p:cNvSpPr>
              <a:spLocks/>
            </p:cNvSpPr>
            <p:nvPr/>
          </p:nvSpPr>
          <p:spPr bwMode="auto">
            <a:xfrm>
              <a:off x="2714626" y="4681538"/>
              <a:ext cx="285750" cy="203200"/>
            </a:xfrm>
            <a:custGeom>
              <a:avLst/>
              <a:gdLst>
                <a:gd name="T0" fmla="*/ 2 w 76"/>
                <a:gd name="T1" fmla="*/ 54 h 54"/>
                <a:gd name="T2" fmla="*/ 3 w 76"/>
                <a:gd name="T3" fmla="*/ 54 h 54"/>
                <a:gd name="T4" fmla="*/ 71 w 76"/>
                <a:gd name="T5" fmla="*/ 8 h 54"/>
                <a:gd name="T6" fmla="*/ 70 w 76"/>
                <a:gd name="T7" fmla="*/ 20 h 54"/>
                <a:gd name="T8" fmla="*/ 72 w 76"/>
                <a:gd name="T9" fmla="*/ 22 h 54"/>
                <a:gd name="T10" fmla="*/ 72 w 76"/>
                <a:gd name="T11" fmla="*/ 22 h 54"/>
                <a:gd name="T12" fmla="*/ 74 w 76"/>
                <a:gd name="T13" fmla="*/ 20 h 54"/>
                <a:gd name="T14" fmla="*/ 76 w 76"/>
                <a:gd name="T15" fmla="*/ 4 h 54"/>
                <a:gd name="T16" fmla="*/ 74 w 76"/>
                <a:gd name="T17" fmla="*/ 2 h 54"/>
                <a:gd name="T18" fmla="*/ 58 w 76"/>
                <a:gd name="T19" fmla="*/ 0 h 54"/>
                <a:gd name="T20" fmla="*/ 56 w 76"/>
                <a:gd name="T21" fmla="*/ 2 h 54"/>
                <a:gd name="T22" fmla="*/ 58 w 76"/>
                <a:gd name="T23" fmla="*/ 4 h 54"/>
                <a:gd name="T24" fmla="*/ 68 w 76"/>
                <a:gd name="T25" fmla="*/ 5 h 54"/>
                <a:gd name="T26" fmla="*/ 1 w 76"/>
                <a:gd name="T27" fmla="*/ 50 h 54"/>
                <a:gd name="T28" fmla="*/ 0 w 76"/>
                <a:gd name="T29" fmla="*/ 53 h 54"/>
                <a:gd name="T30" fmla="*/ 2 w 76"/>
                <a:gd name="T3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54">
                  <a:moveTo>
                    <a:pt x="2" y="54"/>
                  </a:moveTo>
                  <a:cubicBezTo>
                    <a:pt x="2" y="54"/>
                    <a:pt x="3" y="54"/>
                    <a:pt x="3" y="54"/>
                  </a:cubicBezTo>
                  <a:cubicBezTo>
                    <a:pt x="71" y="8"/>
                    <a:pt x="71" y="8"/>
                    <a:pt x="71" y="8"/>
                  </a:cubicBezTo>
                  <a:cubicBezTo>
                    <a:pt x="70" y="20"/>
                    <a:pt x="70" y="20"/>
                    <a:pt x="70" y="20"/>
                  </a:cubicBezTo>
                  <a:cubicBezTo>
                    <a:pt x="70" y="21"/>
                    <a:pt x="71" y="22"/>
                    <a:pt x="72" y="22"/>
                  </a:cubicBezTo>
                  <a:cubicBezTo>
                    <a:pt x="72" y="22"/>
                    <a:pt x="72" y="22"/>
                    <a:pt x="72" y="22"/>
                  </a:cubicBezTo>
                  <a:cubicBezTo>
                    <a:pt x="73" y="22"/>
                    <a:pt x="74" y="21"/>
                    <a:pt x="74" y="20"/>
                  </a:cubicBezTo>
                  <a:cubicBezTo>
                    <a:pt x="76" y="4"/>
                    <a:pt x="76" y="4"/>
                    <a:pt x="76" y="4"/>
                  </a:cubicBezTo>
                  <a:cubicBezTo>
                    <a:pt x="76" y="3"/>
                    <a:pt x="75" y="2"/>
                    <a:pt x="74" y="2"/>
                  </a:cubicBezTo>
                  <a:cubicBezTo>
                    <a:pt x="74" y="2"/>
                    <a:pt x="58" y="0"/>
                    <a:pt x="58" y="0"/>
                  </a:cubicBezTo>
                  <a:cubicBezTo>
                    <a:pt x="57" y="0"/>
                    <a:pt x="56" y="1"/>
                    <a:pt x="56" y="2"/>
                  </a:cubicBezTo>
                  <a:cubicBezTo>
                    <a:pt x="56" y="3"/>
                    <a:pt x="57" y="4"/>
                    <a:pt x="58" y="4"/>
                  </a:cubicBezTo>
                  <a:cubicBezTo>
                    <a:pt x="68" y="5"/>
                    <a:pt x="68" y="5"/>
                    <a:pt x="68" y="5"/>
                  </a:cubicBezTo>
                  <a:cubicBezTo>
                    <a:pt x="1" y="50"/>
                    <a:pt x="1" y="50"/>
                    <a:pt x="1" y="50"/>
                  </a:cubicBezTo>
                  <a:cubicBezTo>
                    <a:pt x="0" y="51"/>
                    <a:pt x="0" y="52"/>
                    <a:pt x="0" y="53"/>
                  </a:cubicBezTo>
                  <a:cubicBezTo>
                    <a:pt x="1" y="54"/>
                    <a:pt x="1" y="54"/>
                    <a:pt x="2"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29210664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14- Documentation</a:t>
            </a:r>
            <a:endParaRPr lang="en-ID" sz="3200" b="1" dirty="0">
              <a:solidFill>
                <a:srgbClr val="7030A0"/>
              </a:solidFill>
              <a:latin typeface="+mj-lt"/>
              <a:cs typeface="Segoe UI" panose="020B0502040204020203" pitchFamily="34" charset="0"/>
            </a:endParaRPr>
          </a:p>
        </p:txBody>
      </p:sp>
      <p:pic>
        <p:nvPicPr>
          <p:cNvPr id="45058" name="Picture 2" descr="E:\MAlTamush\Desktop\Code\WhatsApp Image 2022-06-23 at 12.55.46 PM.jpeg"/>
          <p:cNvPicPr>
            <a:picLocks noChangeAspect="1" noChangeArrowheads="1"/>
          </p:cNvPicPr>
          <p:nvPr/>
        </p:nvPicPr>
        <p:blipFill>
          <a:blip r:embed="rId4"/>
          <a:srcRect/>
          <a:stretch>
            <a:fillRect/>
          </a:stretch>
        </p:blipFill>
        <p:spPr bwMode="auto">
          <a:xfrm>
            <a:off x="240634" y="1241926"/>
            <a:ext cx="3782729" cy="5043639"/>
          </a:xfrm>
          <a:prstGeom prst="rect">
            <a:avLst/>
          </a:prstGeom>
          <a:noFill/>
          <a:ln w="12700">
            <a:solidFill>
              <a:schemeClr val="tx1"/>
            </a:solidFill>
            <a:prstDash val="dash"/>
          </a:ln>
        </p:spPr>
      </p:pic>
      <p:pic>
        <p:nvPicPr>
          <p:cNvPr id="4" name="Picture 3">
            <a:extLst>
              <a:ext uri="{FF2B5EF4-FFF2-40B4-BE49-F238E27FC236}">
                <a16:creationId xmlns:a16="http://schemas.microsoft.com/office/drawing/2014/main" id="{EA76FD92-D63E-2FEC-6611-4F692048A12C}"/>
              </a:ext>
            </a:extLst>
          </p:cNvPr>
          <p:cNvPicPr>
            <a:picLocks noChangeAspect="1"/>
          </p:cNvPicPr>
          <p:nvPr/>
        </p:nvPicPr>
        <p:blipFill>
          <a:blip r:embed="rId5"/>
          <a:stretch>
            <a:fillRect/>
          </a:stretch>
        </p:blipFill>
        <p:spPr>
          <a:xfrm>
            <a:off x="4123667" y="1264086"/>
            <a:ext cx="7648137" cy="2361634"/>
          </a:xfrm>
          <a:prstGeom prst="rect">
            <a:avLst/>
          </a:prstGeom>
          <a:ln w="12700">
            <a:solidFill>
              <a:schemeClr val="tx1"/>
            </a:solidFill>
            <a:prstDash val="dash"/>
          </a:ln>
        </p:spPr>
      </p:pic>
      <p:sp>
        <p:nvSpPr>
          <p:cNvPr id="187" name="Rectangle 186">
            <a:extLst>
              <a:ext uri="{FF2B5EF4-FFF2-40B4-BE49-F238E27FC236}">
                <a16:creationId xmlns:a16="http://schemas.microsoft.com/office/drawing/2014/main" id="{F8B0C00A-4FFC-AB3D-ECE9-C49B1E4A2813}"/>
              </a:ext>
            </a:extLst>
          </p:cNvPr>
          <p:cNvSpPr/>
          <p:nvPr/>
        </p:nvSpPr>
        <p:spPr>
          <a:xfrm>
            <a:off x="4102922" y="3784316"/>
            <a:ext cx="7982846" cy="2423997"/>
          </a:xfrm>
          <a:prstGeom prst="rect">
            <a:avLst/>
          </a:prstGeom>
        </p:spPr>
        <p:txBody>
          <a:bodyPr wrap="square" lIns="0" tIns="0" rIns="0" bIns="0" anchor="t" anchorCtr="0">
            <a:spAutoFit/>
          </a:bodyPr>
          <a:lstStyle/>
          <a:p>
            <a:pPr lvl="0">
              <a:lnSpc>
                <a:spcPct val="110000"/>
              </a:lnSpc>
              <a:buFont typeface="Arial" pitchFamily="34" charset="0"/>
              <a:buChar char="•"/>
            </a:pPr>
            <a:r>
              <a:rPr lang="en-US" sz="1600" dirty="0"/>
              <a:t> All SOP’s and forms on GUIDE and version controlled.</a:t>
            </a:r>
          </a:p>
          <a:p>
            <a:pPr lvl="0">
              <a:lnSpc>
                <a:spcPct val="110000"/>
              </a:lnSpc>
              <a:buFont typeface="Arial" pitchFamily="34" charset="0"/>
              <a:buChar char="•"/>
            </a:pPr>
            <a:r>
              <a:rPr lang="en-US" sz="1600" dirty="0"/>
              <a:t> Latest version retrieved from GUIDE for use</a:t>
            </a:r>
          </a:p>
          <a:p>
            <a:pPr lvl="0">
              <a:lnSpc>
                <a:spcPct val="110000"/>
              </a:lnSpc>
              <a:buFont typeface="Arial" pitchFamily="34" charset="0"/>
              <a:buChar char="•"/>
            </a:pPr>
            <a:r>
              <a:rPr lang="en-US" sz="1600" dirty="0"/>
              <a:t> Retention period of IB/OB records for 7 years as per SFDA for traceability/investigation purposed</a:t>
            </a:r>
          </a:p>
          <a:p>
            <a:pPr lvl="0">
              <a:lnSpc>
                <a:spcPct val="110000"/>
              </a:lnSpc>
              <a:buFont typeface="Arial" pitchFamily="34" charset="0"/>
              <a:buChar char="•"/>
            </a:pPr>
            <a:r>
              <a:rPr lang="en-US" sz="1600" dirty="0"/>
              <a:t> Archiving log updated and maintained</a:t>
            </a:r>
          </a:p>
          <a:p>
            <a:pPr lvl="0">
              <a:lnSpc>
                <a:spcPct val="110000"/>
              </a:lnSpc>
              <a:buFont typeface="Arial" pitchFamily="34" charset="0"/>
              <a:buChar char="•"/>
            </a:pPr>
            <a:r>
              <a:rPr lang="en-US" sz="1600" dirty="0"/>
              <a:t> Responsibility clearly mentioned on the file register</a:t>
            </a:r>
          </a:p>
          <a:p>
            <a:pPr lvl="0">
              <a:lnSpc>
                <a:spcPct val="110000"/>
              </a:lnSpc>
              <a:buFont typeface="Arial" pitchFamily="34" charset="0"/>
              <a:buChar char="•"/>
            </a:pPr>
            <a:r>
              <a:rPr lang="en-US" sz="1600" dirty="0"/>
              <a:t> Filing secure and with authorized personnel only</a:t>
            </a:r>
          </a:p>
          <a:p>
            <a:pPr lvl="0">
              <a:lnSpc>
                <a:spcPct val="110000"/>
              </a:lnSpc>
              <a:buFont typeface="Arial" pitchFamily="34" charset="0"/>
              <a:buChar char="•"/>
            </a:pPr>
            <a:r>
              <a:rPr lang="en-US" sz="1600" dirty="0"/>
              <a:t> Data on system backed up on cloud i.e. 3PL/WMS system on cloud</a:t>
            </a:r>
          </a:p>
          <a:p>
            <a:pPr lvl="0">
              <a:lnSpc>
                <a:spcPct val="110000"/>
              </a:lnSpc>
              <a:buFont typeface="Arial" pitchFamily="34" charset="0"/>
              <a:buChar char="•"/>
            </a:pPr>
            <a:r>
              <a:rPr lang="en-US" sz="1600" dirty="0"/>
              <a:t> Forms when completed are signed off and stamped by authorized personnel</a:t>
            </a:r>
          </a:p>
        </p:txBody>
      </p:sp>
    </p:spTree>
    <p:extLst>
      <p:ext uri="{BB962C8B-B14F-4D97-AF65-F5344CB8AC3E}">
        <p14:creationId xmlns:p14="http://schemas.microsoft.com/office/powerpoint/2010/main" val="329210664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Quiz</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3" name="Picture 2">
            <a:extLst>
              <a:ext uri="{FF2B5EF4-FFF2-40B4-BE49-F238E27FC236}">
                <a16:creationId xmlns:a16="http://schemas.microsoft.com/office/drawing/2014/main" id="{A2641868-2361-A5EB-A4BC-6A09B34C9B51}"/>
              </a:ext>
            </a:extLst>
          </p:cNvPr>
          <p:cNvPicPr/>
          <p:nvPr/>
        </p:nvPicPr>
        <p:blipFill>
          <a:blip r:embed="rId4" cstate="print"/>
          <a:srcRect/>
          <a:stretch>
            <a:fillRect/>
          </a:stretch>
        </p:blipFill>
        <p:spPr bwMode="auto">
          <a:xfrm>
            <a:off x="1338600" y="933676"/>
            <a:ext cx="4856141" cy="4695717"/>
          </a:xfrm>
          <a:prstGeom prst="rect">
            <a:avLst/>
          </a:prstGeom>
          <a:noFill/>
          <a:ln w="1">
            <a:solidFill>
              <a:schemeClr val="tx1"/>
            </a:solidFill>
            <a:prstDash val="dashDot"/>
            <a:miter lim="800000"/>
            <a:headEnd/>
            <a:tailEnd type="none" w="med" len="med"/>
          </a:ln>
          <a:effectLst/>
        </p:spPr>
      </p:pic>
      <p:pic>
        <p:nvPicPr>
          <p:cNvPr id="5" name="Picture 4">
            <a:extLst>
              <a:ext uri="{FF2B5EF4-FFF2-40B4-BE49-F238E27FC236}">
                <a16:creationId xmlns:a16="http://schemas.microsoft.com/office/drawing/2014/main" id="{8DC4D5ED-F5EA-61D9-36FA-F82DB15623F1}"/>
              </a:ext>
            </a:extLst>
          </p:cNvPr>
          <p:cNvPicPr/>
          <p:nvPr/>
        </p:nvPicPr>
        <p:blipFill>
          <a:blip r:embed="rId5" cstate="print"/>
          <a:srcRect/>
          <a:stretch>
            <a:fillRect/>
          </a:stretch>
        </p:blipFill>
        <p:spPr bwMode="auto">
          <a:xfrm>
            <a:off x="6384171" y="942549"/>
            <a:ext cx="4848514" cy="4686844"/>
          </a:xfrm>
          <a:prstGeom prst="rect">
            <a:avLst/>
          </a:prstGeom>
          <a:noFill/>
          <a:ln w="1">
            <a:solidFill>
              <a:schemeClr val="tx1"/>
            </a:solidFill>
            <a:prstDash val="dashDot"/>
            <a:miter lim="800000"/>
            <a:headEnd/>
            <a:tailEnd type="none" w="med" len="med"/>
          </a:ln>
          <a:effectLst/>
        </p:spPr>
      </p:pic>
      <p:sp>
        <p:nvSpPr>
          <p:cNvPr id="4" name="TextBox 3">
            <a:extLst>
              <a:ext uri="{FF2B5EF4-FFF2-40B4-BE49-F238E27FC236}">
                <a16:creationId xmlns:a16="http://schemas.microsoft.com/office/drawing/2014/main" id="{79629365-9C50-7FB0-3156-0E54F0067E0D}"/>
              </a:ext>
            </a:extLst>
          </p:cNvPr>
          <p:cNvSpPr txBox="1"/>
          <p:nvPr/>
        </p:nvSpPr>
        <p:spPr>
          <a:xfrm>
            <a:off x="4946710" y="5645029"/>
            <a:ext cx="2914580" cy="461665"/>
          </a:xfrm>
          <a:prstGeom prst="rect">
            <a:avLst/>
          </a:prstGeom>
          <a:noFill/>
        </p:spPr>
        <p:txBody>
          <a:bodyPr wrap="none" rtlCol="0">
            <a:spAutoFit/>
          </a:bodyPr>
          <a:lstStyle/>
          <a:p>
            <a:r>
              <a:rPr lang="en-US" sz="2400" b="1" dirty="0">
                <a:solidFill>
                  <a:srgbClr val="FF0000"/>
                </a:solidFill>
              </a:rPr>
              <a:t>NC – 14.150 &amp; 14.152</a:t>
            </a:r>
          </a:p>
        </p:txBody>
      </p:sp>
      <p:sp>
        <p:nvSpPr>
          <p:cNvPr id="6" name="Rectangle 5">
            <a:extLst>
              <a:ext uri="{FF2B5EF4-FFF2-40B4-BE49-F238E27FC236}">
                <a16:creationId xmlns:a16="http://schemas.microsoft.com/office/drawing/2014/main" id="{8A29383C-197E-C89F-8CD6-AC0243D32B94}"/>
              </a:ext>
            </a:extLst>
          </p:cNvPr>
          <p:cNvSpPr/>
          <p:nvPr/>
        </p:nvSpPr>
        <p:spPr>
          <a:xfrm flipH="1">
            <a:off x="2262385" y="5991253"/>
            <a:ext cx="7667230" cy="594137"/>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No control of documentation, no retention period defined. Exposed to damage, deterioration or loss of the documentation and records</a:t>
            </a:r>
            <a:endParaRPr lang="en-ID" b="1" dirty="0">
              <a:solidFill>
                <a:srgbClr val="7030A0"/>
              </a:solidFill>
              <a:latin typeface="+mj-lt"/>
              <a:cs typeface="Segoe UI" panose="020B0502040204020203" pitchFamily="34" charset="0"/>
            </a:endParaRPr>
          </a:p>
        </p:txBody>
      </p:sp>
    </p:spTree>
    <p:extLst>
      <p:ext uri="{BB962C8B-B14F-4D97-AF65-F5344CB8AC3E}">
        <p14:creationId xmlns:p14="http://schemas.microsoft.com/office/powerpoint/2010/main" val="469256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What is WHO-GDP</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25" name="Oval 324"/>
          <p:cNvSpPr/>
          <p:nvPr/>
        </p:nvSpPr>
        <p:spPr>
          <a:xfrm>
            <a:off x="981647" y="2438659"/>
            <a:ext cx="2561558" cy="2561558"/>
          </a:xfrm>
          <a:prstGeom prst="ellipse">
            <a:avLst/>
          </a:prstGeom>
          <a:solidFill>
            <a:srgbClr val="FFFFFF">
              <a:lumMod val="75000"/>
            </a:srgbClr>
          </a:solidFill>
          <a:ln w="25400" cap="flat" cmpd="sng" algn="ctr">
            <a:noFill/>
            <a:prstDash val="solid"/>
          </a:ln>
          <a:effectLst/>
          <a:scene3d>
            <a:camera prst="orthographicFront"/>
            <a:lightRig rig="balanced" dir="t"/>
          </a:scene3d>
          <a:sp3d prstMaterial="powder">
            <a:bevelT w="1270000" h="12700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99" b="0" i="0" u="none" strike="noStrike" kern="0" cap="none" spc="0" normalizeH="0" baseline="0" noProof="0">
              <a:ln>
                <a:noFill/>
              </a:ln>
              <a:solidFill>
                <a:srgbClr val="FFFFFF"/>
              </a:solidFill>
              <a:effectLst/>
              <a:uLnTx/>
              <a:uFillTx/>
              <a:latin typeface="Calibri"/>
              <a:ea typeface="+mn-ea"/>
              <a:cs typeface="+mn-cs"/>
            </a:endParaRPr>
          </a:p>
        </p:txBody>
      </p:sp>
      <p:sp>
        <p:nvSpPr>
          <p:cNvPr id="398" name="Donut 397"/>
          <p:cNvSpPr/>
          <p:nvPr/>
        </p:nvSpPr>
        <p:spPr>
          <a:xfrm>
            <a:off x="511635" y="1980695"/>
            <a:ext cx="3519523" cy="3519523"/>
          </a:xfrm>
          <a:prstGeom prst="donut">
            <a:avLst>
              <a:gd name="adj" fmla="val 10687"/>
            </a:avLst>
          </a:prstGeom>
          <a:gradFill>
            <a:gsLst>
              <a:gs pos="16000">
                <a:srgbClr val="FFFFFF">
                  <a:lumMod val="95000"/>
                </a:srgbClr>
              </a:gs>
              <a:gs pos="87000">
                <a:srgbClr val="FFFFFF">
                  <a:lumMod val="65000"/>
                  <a:alpha val="52000"/>
                </a:srgbClr>
              </a:gs>
            </a:gsLst>
            <a:lin ang="2700000" scaled="0"/>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99" b="0" i="0" u="none" strike="noStrike" kern="0" cap="none" spc="0" normalizeH="0" baseline="0" noProof="0" dirty="0">
              <a:ln>
                <a:noFill/>
              </a:ln>
              <a:solidFill>
                <a:srgbClr val="000000"/>
              </a:solidFill>
              <a:effectLst/>
              <a:uLnTx/>
              <a:uFillTx/>
              <a:latin typeface="Calibri"/>
              <a:ea typeface="+mn-ea"/>
              <a:cs typeface="+mn-cs"/>
            </a:endParaRPr>
          </a:p>
        </p:txBody>
      </p:sp>
      <p:sp>
        <p:nvSpPr>
          <p:cNvPr id="399" name="Donut 398"/>
          <p:cNvSpPr/>
          <p:nvPr/>
        </p:nvSpPr>
        <p:spPr>
          <a:xfrm>
            <a:off x="320020" y="1805601"/>
            <a:ext cx="3871476" cy="3871476"/>
          </a:xfrm>
          <a:prstGeom prst="donut">
            <a:avLst>
              <a:gd name="adj" fmla="val 1514"/>
            </a:avLst>
          </a:prstGeom>
          <a:gradFill>
            <a:gsLst>
              <a:gs pos="16000">
                <a:srgbClr val="FFFFFF">
                  <a:lumMod val="85000"/>
                </a:srgbClr>
              </a:gs>
              <a:gs pos="87000">
                <a:srgbClr val="FFFFFF">
                  <a:lumMod val="65000"/>
                  <a:alpha val="52000"/>
                </a:srgbClr>
              </a:gs>
            </a:gsLst>
            <a:lin ang="2700000" scaled="0"/>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99" b="0" i="0" u="none" strike="noStrike" kern="0" cap="none" spc="0" normalizeH="0" baseline="0" noProof="0">
              <a:ln>
                <a:noFill/>
              </a:ln>
              <a:solidFill>
                <a:srgbClr val="000000"/>
              </a:solidFill>
              <a:effectLst/>
              <a:uLnTx/>
              <a:uFillTx/>
              <a:latin typeface="Calibri"/>
              <a:ea typeface="+mn-ea"/>
              <a:cs typeface="+mn-cs"/>
            </a:endParaRPr>
          </a:p>
        </p:txBody>
      </p:sp>
      <p:grpSp>
        <p:nvGrpSpPr>
          <p:cNvPr id="400" name="Group 399"/>
          <p:cNvGrpSpPr/>
          <p:nvPr/>
        </p:nvGrpSpPr>
        <p:grpSpPr>
          <a:xfrm>
            <a:off x="3221079" y="1070024"/>
            <a:ext cx="7932474" cy="1121797"/>
            <a:chOff x="4113734" y="1462930"/>
            <a:chExt cx="7934537" cy="1122088"/>
          </a:xfrm>
        </p:grpSpPr>
        <p:sp>
          <p:nvSpPr>
            <p:cNvPr id="401" name="Rectangle 400"/>
            <p:cNvSpPr/>
            <p:nvPr/>
          </p:nvSpPr>
          <p:spPr>
            <a:xfrm>
              <a:off x="4690885" y="1471730"/>
              <a:ext cx="6465957" cy="1104489"/>
            </a:xfrm>
            <a:prstGeom prst="rect">
              <a:avLst/>
            </a:prstGeom>
            <a:gradFill>
              <a:gsLst>
                <a:gs pos="37000">
                  <a:srgbClr val="FFFFFF">
                    <a:lumMod val="75000"/>
                    <a:alpha val="31000"/>
                  </a:srgbClr>
                </a:gs>
                <a:gs pos="5000">
                  <a:srgbClr val="FFFFFF">
                    <a:lumMod val="75000"/>
                  </a:srgbClr>
                </a:gs>
                <a:gs pos="100000">
                  <a:srgbClr val="FFFFFF">
                    <a:alpha val="0"/>
                  </a:srgbClr>
                </a:gs>
              </a:gsLst>
              <a:lin ang="2700000" scaled="0"/>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99" b="0" i="0" u="none" strike="noStrike" kern="0" cap="none" spc="0" normalizeH="0" baseline="0" noProof="0">
                <a:ln>
                  <a:noFill/>
                </a:ln>
                <a:solidFill>
                  <a:srgbClr val="FFFFFF"/>
                </a:solidFill>
                <a:effectLst/>
                <a:uLnTx/>
                <a:uFillTx/>
                <a:latin typeface="Calibri"/>
                <a:ea typeface="+mn-ea"/>
                <a:cs typeface="+mn-cs"/>
              </a:endParaRPr>
            </a:p>
          </p:txBody>
        </p:sp>
        <p:sp>
          <p:nvSpPr>
            <p:cNvPr id="402" name="TextBox 401"/>
            <p:cNvSpPr txBox="1"/>
            <p:nvPr/>
          </p:nvSpPr>
          <p:spPr>
            <a:xfrm>
              <a:off x="5305592" y="1615698"/>
              <a:ext cx="6742679" cy="831213"/>
            </a:xfrm>
            <a:prstGeom prst="rect">
              <a:avLst/>
            </a:prstGeom>
            <a:noFill/>
          </p:spPr>
          <p:txBody>
            <a:bodyPr wrap="square" rtlCol="0" anchor="ctr">
              <a:spAutoFit/>
            </a:bodyPr>
            <a:lstStyle/>
            <a:p>
              <a:pPr lvl="0"/>
              <a:r>
                <a:rPr lang="en-US" sz="2400" dirty="0"/>
                <a:t>World Health Organization – Goods Distribution Practices</a:t>
              </a:r>
              <a:endParaRPr kumimoji="0" lang="en-US" sz="2399" b="0" i="0" u="none" strike="noStrike" kern="0" cap="none" spc="0" normalizeH="0" baseline="0" noProof="0" dirty="0">
                <a:ln>
                  <a:noFill/>
                </a:ln>
                <a:solidFill>
                  <a:sysClr val="windowText" lastClr="000000"/>
                </a:solidFill>
                <a:effectLst/>
                <a:uLnTx/>
                <a:uFillTx/>
              </a:endParaRPr>
            </a:p>
          </p:txBody>
        </p:sp>
        <p:sp>
          <p:nvSpPr>
            <p:cNvPr id="403" name="Oval 402"/>
            <p:cNvSpPr>
              <a:spLocks noChangeAspect="1"/>
            </p:cNvSpPr>
            <p:nvPr/>
          </p:nvSpPr>
          <p:spPr>
            <a:xfrm>
              <a:off x="4113734" y="1462930"/>
              <a:ext cx="1122088" cy="1122088"/>
            </a:xfrm>
            <a:prstGeom prst="ellipse">
              <a:avLst/>
            </a:prstGeom>
            <a:gradFill flip="none" rotWithShape="1">
              <a:gsLst>
                <a:gs pos="0">
                  <a:srgbClr val="0779B7">
                    <a:lumMod val="50000"/>
                  </a:srgbClr>
                </a:gs>
                <a:gs pos="50000">
                  <a:srgbClr val="0779B7">
                    <a:lumMod val="75000"/>
                  </a:srgbClr>
                </a:gs>
                <a:gs pos="100000">
                  <a:srgbClr val="0779B7"/>
                </a:gs>
              </a:gsLst>
              <a:lin ang="18900000" scaled="1"/>
              <a:tileRect/>
            </a:gradFill>
            <a:ln w="0">
              <a:noFill/>
              <a:prstDash val="solid"/>
              <a:round/>
              <a:headEnd/>
              <a:tailEnd/>
            </a:ln>
          </p:spPr>
          <p:txBody>
            <a:bodyPr vert="horz" wrap="square" lIns="71981" tIns="91416" rIns="71981" bIns="91416" numCol="1"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399" b="0" i="0" u="none" strike="noStrike" kern="0" cap="none" spc="0" normalizeH="0" baseline="0" noProof="0" dirty="0">
                  <a:ln>
                    <a:noFill/>
                  </a:ln>
                  <a:solidFill>
                    <a:srgbClr val="FFFFFF"/>
                  </a:solidFill>
                  <a:effectLst/>
                  <a:uLnTx/>
                  <a:uFillTx/>
                  <a:latin typeface="Arial" pitchFamily="34" charset="0"/>
                  <a:cs typeface="Arial" pitchFamily="34" charset="0"/>
                </a:rPr>
                <a:t>1</a:t>
              </a:r>
            </a:p>
          </p:txBody>
        </p:sp>
      </p:grpSp>
      <p:grpSp>
        <p:nvGrpSpPr>
          <p:cNvPr id="404" name="Group 403"/>
          <p:cNvGrpSpPr/>
          <p:nvPr/>
        </p:nvGrpSpPr>
        <p:grpSpPr>
          <a:xfrm>
            <a:off x="4093644" y="2329533"/>
            <a:ext cx="7761656" cy="1129014"/>
            <a:chOff x="4878898" y="3243971"/>
            <a:chExt cx="7476917" cy="1129014"/>
          </a:xfrm>
        </p:grpSpPr>
        <p:sp>
          <p:nvSpPr>
            <p:cNvPr id="405" name="Rectangle 404"/>
            <p:cNvSpPr/>
            <p:nvPr/>
          </p:nvSpPr>
          <p:spPr>
            <a:xfrm>
              <a:off x="5447627" y="3268786"/>
              <a:ext cx="6464271" cy="1104199"/>
            </a:xfrm>
            <a:prstGeom prst="rect">
              <a:avLst/>
            </a:prstGeom>
            <a:gradFill>
              <a:gsLst>
                <a:gs pos="37000">
                  <a:srgbClr val="FFFFFF">
                    <a:lumMod val="75000"/>
                    <a:alpha val="31000"/>
                  </a:srgbClr>
                </a:gs>
                <a:gs pos="5000">
                  <a:srgbClr val="FFFFFF">
                    <a:lumMod val="75000"/>
                  </a:srgbClr>
                </a:gs>
                <a:gs pos="100000">
                  <a:srgbClr val="FFFFFF">
                    <a:alpha val="0"/>
                  </a:srgbClr>
                </a:gs>
              </a:gsLst>
              <a:lin ang="2700000" scaled="0"/>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99" b="0" i="0" u="none" strike="noStrike" kern="0" cap="none" spc="0" normalizeH="0" baseline="0" noProof="0">
                <a:ln>
                  <a:noFill/>
                </a:ln>
                <a:solidFill>
                  <a:srgbClr val="FFFFFF"/>
                </a:solidFill>
                <a:effectLst/>
                <a:uLnTx/>
                <a:uFillTx/>
                <a:latin typeface="Calibri"/>
                <a:ea typeface="+mn-ea"/>
                <a:cs typeface="+mn-cs"/>
              </a:endParaRPr>
            </a:p>
          </p:txBody>
        </p:sp>
        <p:sp>
          <p:nvSpPr>
            <p:cNvPr id="406" name="TextBox 405"/>
            <p:cNvSpPr txBox="1"/>
            <p:nvPr/>
          </p:nvSpPr>
          <p:spPr>
            <a:xfrm>
              <a:off x="6036492" y="3394320"/>
              <a:ext cx="6319323" cy="830997"/>
            </a:xfrm>
            <a:prstGeom prst="rect">
              <a:avLst/>
            </a:prstGeom>
            <a:noFill/>
          </p:spPr>
          <p:txBody>
            <a:bodyPr wrap="square" rtlCol="0" anchor="ctr">
              <a:spAutoFit/>
            </a:bodyPr>
            <a:lstStyle/>
            <a:p>
              <a:pPr lvl="0"/>
              <a:r>
                <a:rPr lang="en-US" sz="2400" dirty="0"/>
                <a:t>Published in 2010. Annex 5 applies to us -relates to the distribution and processing within warehouses.</a:t>
              </a:r>
              <a:endParaRPr kumimoji="0" lang="en-US" sz="2399" b="0" i="0" u="none" strike="noStrike" kern="0" cap="none" spc="0" normalizeH="0" baseline="0" noProof="0" dirty="0">
                <a:ln>
                  <a:noFill/>
                </a:ln>
                <a:solidFill>
                  <a:sysClr val="windowText" lastClr="000000"/>
                </a:solidFill>
                <a:effectLst/>
                <a:uLnTx/>
                <a:uFillTx/>
              </a:endParaRPr>
            </a:p>
          </p:txBody>
        </p:sp>
        <p:sp>
          <p:nvSpPr>
            <p:cNvPr id="407" name="Oval 406"/>
            <p:cNvSpPr>
              <a:spLocks noChangeAspect="1"/>
            </p:cNvSpPr>
            <p:nvPr/>
          </p:nvSpPr>
          <p:spPr>
            <a:xfrm>
              <a:off x="4878898" y="3243971"/>
              <a:ext cx="1121795" cy="1121795"/>
            </a:xfrm>
            <a:prstGeom prst="ellipse">
              <a:avLst/>
            </a:prstGeom>
            <a:gradFill flip="none" rotWithShape="1">
              <a:gsLst>
                <a:gs pos="0">
                  <a:srgbClr val="0779B7">
                    <a:lumMod val="50000"/>
                  </a:srgbClr>
                </a:gs>
                <a:gs pos="50000">
                  <a:srgbClr val="0779B7">
                    <a:lumMod val="75000"/>
                  </a:srgbClr>
                </a:gs>
                <a:gs pos="100000">
                  <a:srgbClr val="0779B7"/>
                </a:gs>
              </a:gsLst>
              <a:lin ang="18900000" scaled="1"/>
              <a:tileRect/>
            </a:gradFill>
            <a:ln w="0">
              <a:noFill/>
              <a:prstDash val="solid"/>
              <a:round/>
              <a:headEnd/>
              <a:tailEnd/>
            </a:ln>
          </p:spPr>
          <p:txBody>
            <a:bodyPr vert="horz" wrap="square" lIns="71981" tIns="91416" rIns="71981" bIns="91416" numCol="1"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399" b="0" i="0" u="none" strike="noStrike" kern="0" cap="none" spc="0" normalizeH="0" baseline="0" noProof="0">
                  <a:ln>
                    <a:noFill/>
                  </a:ln>
                  <a:solidFill>
                    <a:srgbClr val="FFFFFF"/>
                  </a:solidFill>
                  <a:effectLst/>
                  <a:uLnTx/>
                  <a:uFillTx/>
                  <a:latin typeface="Arial" pitchFamily="34" charset="0"/>
                  <a:cs typeface="Arial" pitchFamily="34" charset="0"/>
                </a:rPr>
                <a:t>2</a:t>
              </a:r>
            </a:p>
          </p:txBody>
        </p:sp>
      </p:grpSp>
      <p:grpSp>
        <p:nvGrpSpPr>
          <p:cNvPr id="408" name="Group 407"/>
          <p:cNvGrpSpPr/>
          <p:nvPr/>
        </p:nvGrpSpPr>
        <p:grpSpPr>
          <a:xfrm>
            <a:off x="4247795" y="3576842"/>
            <a:ext cx="7618138" cy="1200329"/>
            <a:chOff x="4097345" y="4991031"/>
            <a:chExt cx="7618138" cy="1200329"/>
          </a:xfrm>
        </p:grpSpPr>
        <p:sp>
          <p:nvSpPr>
            <p:cNvPr id="409" name="Rectangle 408"/>
            <p:cNvSpPr/>
            <p:nvPr/>
          </p:nvSpPr>
          <p:spPr>
            <a:xfrm>
              <a:off x="4666071" y="5035626"/>
              <a:ext cx="6464272" cy="1104201"/>
            </a:xfrm>
            <a:prstGeom prst="rect">
              <a:avLst/>
            </a:prstGeom>
            <a:gradFill>
              <a:gsLst>
                <a:gs pos="37000">
                  <a:srgbClr val="FFFFFF">
                    <a:lumMod val="75000"/>
                    <a:alpha val="31000"/>
                  </a:srgbClr>
                </a:gs>
                <a:gs pos="5000">
                  <a:srgbClr val="FFFFFF">
                    <a:lumMod val="75000"/>
                  </a:srgbClr>
                </a:gs>
                <a:gs pos="100000">
                  <a:srgbClr val="FFFFFF">
                    <a:alpha val="0"/>
                  </a:srgbClr>
                </a:gs>
              </a:gsLst>
              <a:lin ang="2700000" scaled="0"/>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99" b="0" i="0" u="none" strike="noStrike" kern="0" cap="none" spc="0" normalizeH="0" baseline="0" noProof="0">
                <a:ln>
                  <a:noFill/>
                </a:ln>
                <a:solidFill>
                  <a:srgbClr val="FFFFFF"/>
                </a:solidFill>
                <a:effectLst/>
                <a:uLnTx/>
                <a:uFillTx/>
                <a:latin typeface="Calibri"/>
                <a:ea typeface="+mn-ea"/>
                <a:cs typeface="+mn-cs"/>
              </a:endParaRPr>
            </a:p>
          </p:txBody>
        </p:sp>
        <p:sp>
          <p:nvSpPr>
            <p:cNvPr id="410" name="TextBox 409"/>
            <p:cNvSpPr txBox="1"/>
            <p:nvPr/>
          </p:nvSpPr>
          <p:spPr>
            <a:xfrm>
              <a:off x="5263234" y="4991031"/>
              <a:ext cx="6452249" cy="1200329"/>
            </a:xfrm>
            <a:prstGeom prst="rect">
              <a:avLst/>
            </a:prstGeom>
            <a:noFill/>
          </p:spPr>
          <p:txBody>
            <a:bodyPr wrap="square" rtlCol="0" anchor="ctr">
              <a:spAutoFit/>
            </a:bodyPr>
            <a:lstStyle/>
            <a:p>
              <a:pPr lvl="0"/>
              <a:r>
                <a:rPr lang="en-US" sz="2400" dirty="0"/>
                <a:t>Quality and identity of pharmaceutical products is maintained during all aspects of the distribution process</a:t>
              </a:r>
              <a:endParaRPr kumimoji="0" lang="en-US" sz="2399" b="0" i="0" u="none" strike="noStrike" kern="0" cap="none" spc="0" normalizeH="0" baseline="0" noProof="0" dirty="0">
                <a:ln>
                  <a:noFill/>
                </a:ln>
                <a:solidFill>
                  <a:sysClr val="windowText" lastClr="000000"/>
                </a:solidFill>
                <a:effectLst/>
                <a:uLnTx/>
                <a:uFillTx/>
              </a:endParaRPr>
            </a:p>
          </p:txBody>
        </p:sp>
        <p:sp>
          <p:nvSpPr>
            <p:cNvPr id="411" name="Oval 410"/>
            <p:cNvSpPr>
              <a:spLocks noChangeAspect="1"/>
            </p:cNvSpPr>
            <p:nvPr/>
          </p:nvSpPr>
          <p:spPr>
            <a:xfrm>
              <a:off x="4097345" y="5014193"/>
              <a:ext cx="1121795" cy="1121795"/>
            </a:xfrm>
            <a:prstGeom prst="ellipse">
              <a:avLst/>
            </a:prstGeom>
            <a:gradFill flip="none" rotWithShape="1">
              <a:gsLst>
                <a:gs pos="0">
                  <a:srgbClr val="0779B7">
                    <a:lumMod val="50000"/>
                  </a:srgbClr>
                </a:gs>
                <a:gs pos="50000">
                  <a:srgbClr val="0779B7">
                    <a:lumMod val="75000"/>
                  </a:srgbClr>
                </a:gs>
                <a:gs pos="100000">
                  <a:srgbClr val="0779B7"/>
                </a:gs>
              </a:gsLst>
              <a:lin ang="18900000" scaled="1"/>
              <a:tileRect/>
            </a:gradFill>
            <a:ln w="0">
              <a:noFill/>
              <a:prstDash val="solid"/>
              <a:round/>
              <a:headEnd/>
              <a:tailEnd/>
            </a:ln>
          </p:spPr>
          <p:txBody>
            <a:bodyPr vert="horz" wrap="square" lIns="71981" tIns="91416" rIns="71981" bIns="91416" numCol="1"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399" b="0" i="0" u="none" strike="noStrike" kern="0" cap="none" spc="0" normalizeH="0" baseline="0" noProof="0" dirty="0">
                  <a:ln>
                    <a:noFill/>
                  </a:ln>
                  <a:solidFill>
                    <a:srgbClr val="FFFFFF"/>
                  </a:solidFill>
                  <a:effectLst/>
                  <a:uLnTx/>
                  <a:uFillTx/>
                  <a:latin typeface="Arial" pitchFamily="34" charset="0"/>
                  <a:cs typeface="Arial" pitchFamily="34" charset="0"/>
                </a:rPr>
                <a:t>3</a:t>
              </a:r>
            </a:p>
          </p:txBody>
        </p:sp>
      </p:grpSp>
      <p:grpSp>
        <p:nvGrpSpPr>
          <p:cNvPr id="412" name="Group 411"/>
          <p:cNvGrpSpPr/>
          <p:nvPr/>
        </p:nvGrpSpPr>
        <p:grpSpPr>
          <a:xfrm>
            <a:off x="3666518" y="4803179"/>
            <a:ext cx="7465770" cy="1200329"/>
            <a:chOff x="4097345" y="4980402"/>
            <a:chExt cx="7465770" cy="1200329"/>
          </a:xfrm>
        </p:grpSpPr>
        <p:sp>
          <p:nvSpPr>
            <p:cNvPr id="413" name="Rectangle 412"/>
            <p:cNvSpPr/>
            <p:nvPr/>
          </p:nvSpPr>
          <p:spPr>
            <a:xfrm>
              <a:off x="4666071" y="5035626"/>
              <a:ext cx="6464272" cy="1104201"/>
            </a:xfrm>
            <a:prstGeom prst="rect">
              <a:avLst/>
            </a:prstGeom>
            <a:gradFill>
              <a:gsLst>
                <a:gs pos="37000">
                  <a:srgbClr val="FFFFFF">
                    <a:lumMod val="75000"/>
                    <a:alpha val="31000"/>
                  </a:srgbClr>
                </a:gs>
                <a:gs pos="5000">
                  <a:srgbClr val="FFFFFF">
                    <a:lumMod val="75000"/>
                  </a:srgbClr>
                </a:gs>
                <a:gs pos="100000">
                  <a:srgbClr val="FFFFFF">
                    <a:alpha val="0"/>
                  </a:srgbClr>
                </a:gs>
              </a:gsLst>
              <a:lin ang="2700000" scaled="0"/>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99" b="0" i="0" u="none" strike="noStrike" kern="0" cap="none" spc="0" normalizeH="0" baseline="0" noProof="0">
                <a:ln>
                  <a:noFill/>
                </a:ln>
                <a:solidFill>
                  <a:srgbClr val="FFFFFF"/>
                </a:solidFill>
                <a:effectLst/>
                <a:uLnTx/>
                <a:uFillTx/>
                <a:latin typeface="Calibri"/>
                <a:ea typeface="+mn-ea"/>
                <a:cs typeface="+mn-cs"/>
              </a:endParaRPr>
            </a:p>
          </p:txBody>
        </p:sp>
        <p:sp>
          <p:nvSpPr>
            <p:cNvPr id="414" name="TextBox 413"/>
            <p:cNvSpPr txBox="1"/>
            <p:nvPr/>
          </p:nvSpPr>
          <p:spPr>
            <a:xfrm>
              <a:off x="5220704" y="4980402"/>
              <a:ext cx="6342411" cy="1200329"/>
            </a:xfrm>
            <a:prstGeom prst="rect">
              <a:avLst/>
            </a:prstGeom>
            <a:noFill/>
          </p:spPr>
          <p:txBody>
            <a:bodyPr wrap="square" rtlCol="0" anchor="ctr">
              <a:spAutoFit/>
            </a:bodyPr>
            <a:lstStyle/>
            <a:p>
              <a:pPr lvl="0"/>
              <a:r>
                <a:rPr lang="en-US" sz="2400" dirty="0"/>
                <a:t>This includes purchasing, storage, transportation, </a:t>
              </a:r>
            </a:p>
            <a:p>
              <a:pPr lvl="0"/>
              <a:r>
                <a:rPr kumimoji="0" lang="en-US" sz="2400" b="0" i="0" u="none" strike="noStrike" kern="0" cap="none" spc="0" normalizeH="0" baseline="0" noProof="0" dirty="0">
                  <a:ln>
                    <a:noFill/>
                  </a:ln>
                  <a:solidFill>
                    <a:sysClr val="windowText" lastClr="000000"/>
                  </a:solidFill>
                  <a:effectLst/>
                  <a:uLnTx/>
                  <a:uFillTx/>
                </a:rPr>
                <a:t>repacking, relabeling, documentation and record keeping practices.</a:t>
              </a:r>
              <a:endParaRPr kumimoji="0" lang="en-US" sz="2399" b="0" i="0" u="none" strike="noStrike" kern="0" cap="none" spc="0" normalizeH="0" baseline="0" noProof="0" dirty="0">
                <a:ln>
                  <a:noFill/>
                </a:ln>
                <a:solidFill>
                  <a:sysClr val="windowText" lastClr="000000"/>
                </a:solidFill>
                <a:effectLst/>
                <a:uLnTx/>
                <a:uFillTx/>
              </a:endParaRPr>
            </a:p>
          </p:txBody>
        </p:sp>
        <p:sp>
          <p:nvSpPr>
            <p:cNvPr id="415" name="Oval 414"/>
            <p:cNvSpPr>
              <a:spLocks noChangeAspect="1"/>
            </p:cNvSpPr>
            <p:nvPr/>
          </p:nvSpPr>
          <p:spPr>
            <a:xfrm>
              <a:off x="4097345" y="5014193"/>
              <a:ext cx="1121795" cy="1121795"/>
            </a:xfrm>
            <a:prstGeom prst="ellipse">
              <a:avLst/>
            </a:prstGeom>
            <a:gradFill flip="none" rotWithShape="1">
              <a:gsLst>
                <a:gs pos="0">
                  <a:srgbClr val="0779B7">
                    <a:lumMod val="50000"/>
                  </a:srgbClr>
                </a:gs>
                <a:gs pos="50000">
                  <a:srgbClr val="0779B7">
                    <a:lumMod val="75000"/>
                  </a:srgbClr>
                </a:gs>
                <a:gs pos="100000">
                  <a:srgbClr val="0779B7"/>
                </a:gs>
              </a:gsLst>
              <a:lin ang="18900000" scaled="1"/>
              <a:tileRect/>
            </a:gradFill>
            <a:ln w="0">
              <a:noFill/>
              <a:prstDash val="solid"/>
              <a:round/>
              <a:headEnd/>
              <a:tailEnd/>
            </a:ln>
          </p:spPr>
          <p:txBody>
            <a:bodyPr vert="horz" wrap="square" lIns="71981" tIns="91416" rIns="71981" bIns="91416" numCol="1"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399" b="0" i="0" u="none" strike="noStrike" kern="0" cap="none" spc="0" normalizeH="0" baseline="0" noProof="0" dirty="0">
                  <a:ln>
                    <a:noFill/>
                  </a:ln>
                  <a:solidFill>
                    <a:srgbClr val="FFFFFF"/>
                  </a:solidFill>
                  <a:effectLst/>
                  <a:uLnTx/>
                  <a:uFillTx/>
                  <a:latin typeface="Arial" pitchFamily="34" charset="0"/>
                  <a:cs typeface="Arial" pitchFamily="34" charset="0"/>
                </a:rPr>
                <a:t>4</a:t>
              </a:r>
            </a:p>
          </p:txBody>
        </p:sp>
      </p:grpSp>
      <p:pic>
        <p:nvPicPr>
          <p:cNvPr id="420" name="Picture 2" descr="WHO Logo PNG Transparent &amp; SVG Vector - Freebie Supply"/>
          <p:cNvPicPr>
            <a:picLocks noChangeAspect="1" noChangeArrowheads="1"/>
          </p:cNvPicPr>
          <p:nvPr/>
        </p:nvPicPr>
        <p:blipFill>
          <a:blip r:embed="rId4" cstate="print"/>
          <a:srcRect/>
          <a:stretch>
            <a:fillRect/>
          </a:stretch>
        </p:blipFill>
        <p:spPr bwMode="auto">
          <a:xfrm>
            <a:off x="893136" y="2402959"/>
            <a:ext cx="2724098" cy="2724098"/>
          </a:xfrm>
          <a:prstGeom prst="rect">
            <a:avLst/>
          </a:prstGeom>
          <a:noFill/>
        </p:spPr>
      </p:pic>
    </p:spTree>
    <p:extLst>
      <p:ext uri="{BB962C8B-B14F-4D97-AF65-F5344CB8AC3E}">
        <p14:creationId xmlns:p14="http://schemas.microsoft.com/office/powerpoint/2010/main" val="3292106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remove" grpId="0" nodeType="withEffect">
                                  <p:stCondLst>
                                    <p:cond delay="0"/>
                                  </p:stCondLst>
                                  <p:childTnLst>
                                    <p:animRot by="21600000">
                                      <p:cBhvr>
                                        <p:cTn id="6" dur="2000" fill="hold"/>
                                        <p:tgtEl>
                                          <p:spTgt spid="39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15- Re-packaging &amp; Re-labeling</a:t>
            </a:r>
            <a:endParaRPr lang="en-ID" sz="3200" b="1" dirty="0">
              <a:solidFill>
                <a:srgbClr val="7030A0"/>
              </a:solidFill>
              <a:latin typeface="+mj-lt"/>
              <a:cs typeface="Segoe UI" panose="020B0502040204020203" pitchFamily="34" charset="0"/>
            </a:endParaRPr>
          </a:p>
        </p:txBody>
      </p:sp>
      <p:pic>
        <p:nvPicPr>
          <p:cNvPr id="1026" name="Picture 2" descr="Panadol Extra Caplets | Panadol">
            <a:extLst>
              <a:ext uri="{FF2B5EF4-FFF2-40B4-BE49-F238E27FC236}">
                <a16:creationId xmlns:a16="http://schemas.microsoft.com/office/drawing/2014/main" id="{7ABB135D-6A74-38C1-1471-69E1BD68A6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30055" y="1339429"/>
            <a:ext cx="2839670" cy="283967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58B65E59-67C4-F54C-4516-4D16318C6FD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23548" y="1427829"/>
            <a:ext cx="3632360" cy="4843147"/>
          </a:xfrm>
          <a:prstGeom prst="rect">
            <a:avLst/>
          </a:prstGeom>
        </p:spPr>
      </p:pic>
      <p:pic>
        <p:nvPicPr>
          <p:cNvPr id="6" name="Picture 5">
            <a:extLst>
              <a:ext uri="{FF2B5EF4-FFF2-40B4-BE49-F238E27FC236}">
                <a16:creationId xmlns:a16="http://schemas.microsoft.com/office/drawing/2014/main" id="{913DA042-CBF9-C826-94C1-96254A32C8A5}"/>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t="33424" b="34284"/>
          <a:stretch/>
        </p:blipFill>
        <p:spPr>
          <a:xfrm>
            <a:off x="8354678" y="4484582"/>
            <a:ext cx="3532266" cy="1520887"/>
          </a:xfrm>
          <a:prstGeom prst="rect">
            <a:avLst/>
          </a:prstGeom>
        </p:spPr>
      </p:pic>
      <p:sp>
        <p:nvSpPr>
          <p:cNvPr id="7" name="TextBox 6">
            <a:extLst>
              <a:ext uri="{FF2B5EF4-FFF2-40B4-BE49-F238E27FC236}">
                <a16:creationId xmlns:a16="http://schemas.microsoft.com/office/drawing/2014/main" id="{9A9C690C-6D35-CD3F-AEFA-6BC1BD5E1C7D}"/>
              </a:ext>
            </a:extLst>
          </p:cNvPr>
          <p:cNvSpPr txBox="1"/>
          <p:nvPr/>
        </p:nvSpPr>
        <p:spPr>
          <a:xfrm>
            <a:off x="305056" y="1514811"/>
            <a:ext cx="4091485" cy="4801314"/>
          </a:xfrm>
          <a:prstGeom prst="rect">
            <a:avLst/>
          </a:prstGeom>
          <a:noFill/>
        </p:spPr>
        <p:txBody>
          <a:bodyPr wrap="square" rtlCol="0">
            <a:spAutoFit/>
          </a:bodyPr>
          <a:lstStyle/>
          <a:p>
            <a:pPr marL="285750" indent="-285750">
              <a:buFont typeface="Wingdings" panose="05000000000000000000" pitchFamily="2" charset="2"/>
              <a:buChar char="Ø"/>
            </a:pPr>
            <a:r>
              <a:rPr lang="en-US" dirty="0"/>
              <a:t>Repackaging and Re-labeling is a risk to the safety and security of supply chain.</a:t>
            </a:r>
          </a:p>
          <a:p>
            <a:pPr marL="285750" indent="-285750">
              <a:buFont typeface="Wingdings" panose="05000000000000000000" pitchFamily="2" charset="2"/>
              <a:buChar char="Ø"/>
            </a:pPr>
            <a:endParaRPr lang="en-US" dirty="0"/>
          </a:p>
          <a:p>
            <a:pPr marL="285750" indent="-285750">
              <a:buFont typeface="Wingdings" panose="05000000000000000000" pitchFamily="2" charset="2"/>
              <a:buChar char="Ø"/>
            </a:pPr>
            <a:r>
              <a:rPr lang="en-US" dirty="0"/>
              <a:t>This can only be done by authorized and licensed entities e.g. Manufacturers</a:t>
            </a:r>
          </a:p>
          <a:p>
            <a:pPr marL="285750" indent="-285750">
              <a:buFont typeface="Wingdings" panose="05000000000000000000" pitchFamily="2" charset="2"/>
              <a:buChar char="Ø"/>
            </a:pPr>
            <a:endParaRPr lang="en-US" dirty="0"/>
          </a:p>
          <a:p>
            <a:pPr marL="285750" indent="-285750">
              <a:buFont typeface="Wingdings" panose="05000000000000000000" pitchFamily="2" charset="2"/>
              <a:buChar char="Ø"/>
            </a:pPr>
            <a:r>
              <a:rPr lang="en-US" dirty="0"/>
              <a:t>SMSA does not re-package or re-label original pharmaceuticals packaging.</a:t>
            </a:r>
          </a:p>
          <a:p>
            <a:pPr marL="285750" indent="-285750">
              <a:buFont typeface="Wingdings" panose="05000000000000000000" pitchFamily="2" charset="2"/>
              <a:buChar char="Ø"/>
            </a:pPr>
            <a:endParaRPr lang="en-US" dirty="0"/>
          </a:p>
          <a:p>
            <a:pPr marL="285750" indent="-285750">
              <a:buFont typeface="Wingdings" panose="05000000000000000000" pitchFamily="2" charset="2"/>
              <a:buChar char="Ø"/>
            </a:pPr>
            <a:r>
              <a:rPr lang="en-US" dirty="0"/>
              <a:t>Packaging is only done for loose quantity using approved boxes and labeling done is as per standard –this includes item code, item description, expiry, batch number, quantity and expiry.-Ease of traceability</a:t>
            </a:r>
          </a:p>
        </p:txBody>
      </p:sp>
    </p:spTree>
    <p:extLst>
      <p:ext uri="{BB962C8B-B14F-4D97-AF65-F5344CB8AC3E}">
        <p14:creationId xmlns:p14="http://schemas.microsoft.com/office/powerpoint/2010/main" val="21116033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51892" y="794967"/>
            <a:ext cx="1214010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16- Complaints</a:t>
            </a:r>
            <a:endParaRPr lang="en-ID" sz="3200" b="1" dirty="0">
              <a:solidFill>
                <a:srgbClr val="7030A0"/>
              </a:solidFill>
              <a:latin typeface="+mj-lt"/>
              <a:cs typeface="Segoe UI" panose="020B0502040204020203" pitchFamily="34" charset="0"/>
            </a:endParaRPr>
          </a:p>
        </p:txBody>
      </p:sp>
      <p:sp>
        <p:nvSpPr>
          <p:cNvPr id="47" name="Oval 46">
            <a:extLst>
              <a:ext uri="{FF2B5EF4-FFF2-40B4-BE49-F238E27FC236}">
                <a16:creationId xmlns:a16="http://schemas.microsoft.com/office/drawing/2014/main" id="{66544A19-28DC-4EB1-8D43-ECBD047969B9}"/>
              </a:ext>
            </a:extLst>
          </p:cNvPr>
          <p:cNvSpPr/>
          <p:nvPr/>
        </p:nvSpPr>
        <p:spPr>
          <a:xfrm>
            <a:off x="5261808" y="3427961"/>
            <a:ext cx="1688680" cy="1688680"/>
          </a:xfrm>
          <a:prstGeom prst="ellipse">
            <a:avLst/>
          </a:prstGeom>
          <a:solidFill>
            <a:srgbClr val="FF5C01"/>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ysClr val="window" lastClr="FFFFFF"/>
              </a:solidFill>
              <a:effectLst/>
              <a:uLnTx/>
              <a:uFillTx/>
              <a:latin typeface="Calibri Light"/>
              <a:ea typeface="+mn-ea"/>
              <a:cs typeface="+mn-cs"/>
            </a:endParaRPr>
          </a:p>
        </p:txBody>
      </p:sp>
      <p:sp>
        <p:nvSpPr>
          <p:cNvPr id="48" name="Oval 47">
            <a:extLst>
              <a:ext uri="{FF2B5EF4-FFF2-40B4-BE49-F238E27FC236}">
                <a16:creationId xmlns:a16="http://schemas.microsoft.com/office/drawing/2014/main" id="{525F4547-7C16-4B28-AF6F-2A3FE3495E3B}"/>
              </a:ext>
            </a:extLst>
          </p:cNvPr>
          <p:cNvSpPr/>
          <p:nvPr/>
        </p:nvSpPr>
        <p:spPr>
          <a:xfrm>
            <a:off x="4447570" y="2613723"/>
            <a:ext cx="3317157" cy="3317156"/>
          </a:xfrm>
          <a:prstGeom prst="ellipse">
            <a:avLst/>
          </a:prstGeom>
          <a:noFill/>
          <a:ln w="12700" cap="flat" cmpd="sng" algn="ctr">
            <a:solidFill>
              <a:srgbClr val="E7E6E6">
                <a:lumMod val="10000"/>
              </a:srgbClr>
            </a:solidFill>
            <a:prstDash val="solid"/>
            <a:miter lim="800000"/>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ysClr val="window" lastClr="FFFFFF"/>
              </a:solidFill>
              <a:effectLst/>
              <a:uLnTx/>
              <a:uFillTx/>
              <a:latin typeface="Calibri Light"/>
              <a:ea typeface="+mn-ea"/>
              <a:cs typeface="+mn-cs"/>
            </a:endParaRPr>
          </a:p>
        </p:txBody>
      </p:sp>
      <p:sp>
        <p:nvSpPr>
          <p:cNvPr id="49" name="Oval 48">
            <a:extLst>
              <a:ext uri="{FF2B5EF4-FFF2-40B4-BE49-F238E27FC236}">
                <a16:creationId xmlns:a16="http://schemas.microsoft.com/office/drawing/2014/main" id="{506CC2A3-4D8F-4FAE-9598-6C07F6C137FC}"/>
              </a:ext>
            </a:extLst>
          </p:cNvPr>
          <p:cNvSpPr/>
          <p:nvPr/>
        </p:nvSpPr>
        <p:spPr>
          <a:xfrm>
            <a:off x="5803803" y="2311379"/>
            <a:ext cx="604689" cy="604689"/>
          </a:xfrm>
          <a:prstGeom prst="ellipse">
            <a:avLst/>
          </a:prstGeom>
          <a:solidFill>
            <a:srgbClr val="FFC000"/>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ysClr val="window" lastClr="FFFFFF"/>
              </a:solidFill>
              <a:effectLst/>
              <a:uLnTx/>
              <a:uFillTx/>
              <a:latin typeface="Calibri Light"/>
              <a:ea typeface="+mn-ea"/>
              <a:cs typeface="+mn-cs"/>
            </a:endParaRPr>
          </a:p>
        </p:txBody>
      </p:sp>
      <p:sp>
        <p:nvSpPr>
          <p:cNvPr id="50" name="Oval 49">
            <a:extLst>
              <a:ext uri="{FF2B5EF4-FFF2-40B4-BE49-F238E27FC236}">
                <a16:creationId xmlns:a16="http://schemas.microsoft.com/office/drawing/2014/main" id="{957EC13F-3225-4505-8BBA-E5701D945D82}"/>
              </a:ext>
            </a:extLst>
          </p:cNvPr>
          <p:cNvSpPr/>
          <p:nvPr/>
        </p:nvSpPr>
        <p:spPr>
          <a:xfrm>
            <a:off x="4247796" y="3444120"/>
            <a:ext cx="604689" cy="604689"/>
          </a:xfrm>
          <a:prstGeom prst="ellipse">
            <a:avLst/>
          </a:prstGeom>
          <a:solidFill>
            <a:srgbClr val="FFC000"/>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ysClr val="window" lastClr="FFFFFF"/>
              </a:solidFill>
              <a:effectLst/>
              <a:uLnTx/>
              <a:uFillTx/>
              <a:latin typeface="Calibri Light"/>
              <a:ea typeface="+mn-ea"/>
              <a:cs typeface="+mn-cs"/>
            </a:endParaRPr>
          </a:p>
        </p:txBody>
      </p:sp>
      <p:sp>
        <p:nvSpPr>
          <p:cNvPr id="51" name="Oval 50">
            <a:extLst>
              <a:ext uri="{FF2B5EF4-FFF2-40B4-BE49-F238E27FC236}">
                <a16:creationId xmlns:a16="http://schemas.microsoft.com/office/drawing/2014/main" id="{87884D00-19E0-4FDE-9F98-C0B550B22B41}"/>
              </a:ext>
            </a:extLst>
          </p:cNvPr>
          <p:cNvSpPr/>
          <p:nvPr/>
        </p:nvSpPr>
        <p:spPr>
          <a:xfrm>
            <a:off x="4768341" y="5232709"/>
            <a:ext cx="604689" cy="604689"/>
          </a:xfrm>
          <a:prstGeom prst="ellipse">
            <a:avLst/>
          </a:prstGeom>
          <a:solidFill>
            <a:srgbClr val="FFC000"/>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ysClr val="window" lastClr="FFFFFF"/>
              </a:solidFill>
              <a:effectLst/>
              <a:uLnTx/>
              <a:uFillTx/>
              <a:latin typeface="Calibri Light"/>
              <a:ea typeface="+mn-ea"/>
              <a:cs typeface="+mn-cs"/>
            </a:endParaRPr>
          </a:p>
        </p:txBody>
      </p:sp>
      <p:sp>
        <p:nvSpPr>
          <p:cNvPr id="52" name="Oval 51">
            <a:extLst>
              <a:ext uri="{FF2B5EF4-FFF2-40B4-BE49-F238E27FC236}">
                <a16:creationId xmlns:a16="http://schemas.microsoft.com/office/drawing/2014/main" id="{1B99F480-EF9F-4EEA-B179-75A5C5F6F3D0}"/>
              </a:ext>
            </a:extLst>
          </p:cNvPr>
          <p:cNvSpPr/>
          <p:nvPr/>
        </p:nvSpPr>
        <p:spPr>
          <a:xfrm>
            <a:off x="6857693" y="5232709"/>
            <a:ext cx="604689" cy="604689"/>
          </a:xfrm>
          <a:prstGeom prst="ellipse">
            <a:avLst/>
          </a:prstGeom>
          <a:solidFill>
            <a:srgbClr val="FFC000"/>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ysClr val="window" lastClr="FFFFFF"/>
              </a:solidFill>
              <a:effectLst/>
              <a:uLnTx/>
              <a:uFillTx/>
              <a:latin typeface="Calibri Light"/>
              <a:ea typeface="+mn-ea"/>
              <a:cs typeface="+mn-cs"/>
            </a:endParaRPr>
          </a:p>
        </p:txBody>
      </p:sp>
      <p:sp>
        <p:nvSpPr>
          <p:cNvPr id="53" name="Oval 52">
            <a:extLst>
              <a:ext uri="{FF2B5EF4-FFF2-40B4-BE49-F238E27FC236}">
                <a16:creationId xmlns:a16="http://schemas.microsoft.com/office/drawing/2014/main" id="{E7A1B95B-F2B3-47D1-A419-EFF1EC9501E9}"/>
              </a:ext>
            </a:extLst>
          </p:cNvPr>
          <p:cNvSpPr/>
          <p:nvPr/>
        </p:nvSpPr>
        <p:spPr>
          <a:xfrm>
            <a:off x="7359811" y="3444120"/>
            <a:ext cx="604689" cy="604689"/>
          </a:xfrm>
          <a:prstGeom prst="ellipse">
            <a:avLst/>
          </a:prstGeom>
          <a:solidFill>
            <a:srgbClr val="FFC000"/>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ysClr val="window" lastClr="FFFFFF"/>
              </a:solidFill>
              <a:effectLst/>
              <a:uLnTx/>
              <a:uFillTx/>
              <a:latin typeface="Calibri Light"/>
              <a:ea typeface="+mn-ea"/>
              <a:cs typeface="+mn-cs"/>
            </a:endParaRPr>
          </a:p>
        </p:txBody>
      </p:sp>
      <p:sp>
        <p:nvSpPr>
          <p:cNvPr id="56" name="Freeform 58">
            <a:extLst>
              <a:ext uri="{FF2B5EF4-FFF2-40B4-BE49-F238E27FC236}">
                <a16:creationId xmlns:a16="http://schemas.microsoft.com/office/drawing/2014/main" id="{F06DB051-73FA-4358-9858-7ADC700A5425}"/>
              </a:ext>
            </a:extLst>
          </p:cNvPr>
          <p:cNvSpPr>
            <a:spLocks noEditPoints="1"/>
          </p:cNvSpPr>
          <p:nvPr/>
        </p:nvSpPr>
        <p:spPr bwMode="auto">
          <a:xfrm>
            <a:off x="4406471" y="3603589"/>
            <a:ext cx="287338" cy="285750"/>
          </a:xfrm>
          <a:custGeom>
            <a:avLst/>
            <a:gdLst>
              <a:gd name="T0" fmla="*/ 31 w 905"/>
              <a:gd name="T1" fmla="*/ 679 h 898"/>
              <a:gd name="T2" fmla="*/ 44 w 905"/>
              <a:gd name="T3" fmla="*/ 650 h 898"/>
              <a:gd name="T4" fmla="*/ 68 w 905"/>
              <a:gd name="T5" fmla="*/ 631 h 898"/>
              <a:gd name="T6" fmla="*/ 287 w 905"/>
              <a:gd name="T7" fmla="*/ 626 h 898"/>
              <a:gd name="T8" fmla="*/ 333 w 905"/>
              <a:gd name="T9" fmla="*/ 594 h 898"/>
              <a:gd name="T10" fmla="*/ 372 w 905"/>
              <a:gd name="T11" fmla="*/ 540 h 898"/>
              <a:gd name="T12" fmla="*/ 389 w 905"/>
              <a:gd name="T13" fmla="*/ 482 h 898"/>
              <a:gd name="T14" fmla="*/ 383 w 905"/>
              <a:gd name="T15" fmla="*/ 399 h 898"/>
              <a:gd name="T16" fmla="*/ 323 w 905"/>
              <a:gd name="T17" fmla="*/ 242 h 898"/>
              <a:gd name="T18" fmla="*/ 303 w 905"/>
              <a:gd name="T19" fmla="*/ 174 h 898"/>
              <a:gd name="T20" fmla="*/ 322 w 905"/>
              <a:gd name="T21" fmla="*/ 97 h 898"/>
              <a:gd name="T22" fmla="*/ 374 w 905"/>
              <a:gd name="T23" fmla="*/ 50 h 898"/>
              <a:gd name="T24" fmla="*/ 439 w 905"/>
              <a:gd name="T25" fmla="*/ 31 h 898"/>
              <a:gd name="T26" fmla="*/ 507 w 905"/>
              <a:gd name="T27" fmla="*/ 39 h 898"/>
              <a:gd name="T28" fmla="*/ 566 w 905"/>
              <a:gd name="T29" fmla="*/ 74 h 898"/>
              <a:gd name="T30" fmla="*/ 600 w 905"/>
              <a:gd name="T31" fmla="*/ 140 h 898"/>
              <a:gd name="T32" fmla="*/ 597 w 905"/>
              <a:gd name="T33" fmla="*/ 204 h 898"/>
              <a:gd name="T34" fmla="*/ 536 w 905"/>
              <a:gd name="T35" fmla="*/ 353 h 898"/>
              <a:gd name="T36" fmla="*/ 516 w 905"/>
              <a:gd name="T37" fmla="*/ 458 h 898"/>
              <a:gd name="T38" fmla="*/ 524 w 905"/>
              <a:gd name="T39" fmla="*/ 516 h 898"/>
              <a:gd name="T40" fmla="*/ 554 w 905"/>
              <a:gd name="T41" fmla="*/ 572 h 898"/>
              <a:gd name="T42" fmla="*/ 610 w 905"/>
              <a:gd name="T43" fmla="*/ 624 h 898"/>
              <a:gd name="T44" fmla="*/ 826 w 905"/>
              <a:gd name="T45" fmla="*/ 627 h 898"/>
              <a:gd name="T46" fmla="*/ 853 w 905"/>
              <a:gd name="T47" fmla="*/ 641 h 898"/>
              <a:gd name="T48" fmla="*/ 870 w 905"/>
              <a:gd name="T49" fmla="*/ 666 h 898"/>
              <a:gd name="T50" fmla="*/ 875 w 905"/>
              <a:gd name="T51" fmla="*/ 807 h 898"/>
              <a:gd name="T52" fmla="*/ 845 w 905"/>
              <a:gd name="T53" fmla="*/ 868 h 898"/>
              <a:gd name="T54" fmla="*/ 592 w 905"/>
              <a:gd name="T55" fmla="*/ 570 h 898"/>
              <a:gd name="T56" fmla="*/ 560 w 905"/>
              <a:gd name="T57" fmla="*/ 524 h 898"/>
              <a:gd name="T58" fmla="*/ 547 w 905"/>
              <a:gd name="T59" fmla="*/ 474 h 898"/>
              <a:gd name="T60" fmla="*/ 552 w 905"/>
              <a:gd name="T61" fmla="*/ 403 h 898"/>
              <a:gd name="T62" fmla="*/ 611 w 905"/>
              <a:gd name="T63" fmla="*/ 252 h 898"/>
              <a:gd name="T64" fmla="*/ 634 w 905"/>
              <a:gd name="T65" fmla="*/ 174 h 898"/>
              <a:gd name="T66" fmla="*/ 610 w 905"/>
              <a:gd name="T67" fmla="*/ 83 h 898"/>
              <a:gd name="T68" fmla="*/ 550 w 905"/>
              <a:gd name="T69" fmla="*/ 26 h 898"/>
              <a:gd name="T70" fmla="*/ 469 w 905"/>
              <a:gd name="T71" fmla="*/ 1 h 898"/>
              <a:gd name="T72" fmla="*/ 386 w 905"/>
              <a:gd name="T73" fmla="*/ 12 h 898"/>
              <a:gd name="T74" fmla="*/ 317 w 905"/>
              <a:gd name="T75" fmla="*/ 56 h 898"/>
              <a:gd name="T76" fmla="*/ 276 w 905"/>
              <a:gd name="T77" fmla="*/ 133 h 898"/>
              <a:gd name="T78" fmla="*/ 278 w 905"/>
              <a:gd name="T79" fmla="*/ 210 h 898"/>
              <a:gd name="T80" fmla="*/ 341 w 905"/>
              <a:gd name="T81" fmla="*/ 361 h 898"/>
              <a:gd name="T82" fmla="*/ 361 w 905"/>
              <a:gd name="T83" fmla="*/ 454 h 898"/>
              <a:gd name="T84" fmla="*/ 354 w 905"/>
              <a:gd name="T85" fmla="*/ 504 h 898"/>
              <a:gd name="T86" fmla="*/ 329 w 905"/>
              <a:gd name="T87" fmla="*/ 553 h 898"/>
              <a:gd name="T88" fmla="*/ 282 w 905"/>
              <a:gd name="T89" fmla="*/ 596 h 898"/>
              <a:gd name="T90" fmla="*/ 56 w 905"/>
              <a:gd name="T91" fmla="*/ 603 h 898"/>
              <a:gd name="T92" fmla="*/ 22 w 905"/>
              <a:gd name="T93" fmla="*/ 631 h 898"/>
              <a:gd name="T94" fmla="*/ 2 w 905"/>
              <a:gd name="T95" fmla="*/ 672 h 898"/>
              <a:gd name="T96" fmla="*/ 1 w 905"/>
              <a:gd name="T97" fmla="*/ 828 h 898"/>
              <a:gd name="T98" fmla="*/ 12 w 905"/>
              <a:gd name="T99" fmla="*/ 837 h 898"/>
              <a:gd name="T100" fmla="*/ 31 w 905"/>
              <a:gd name="T101" fmla="*/ 888 h 898"/>
              <a:gd name="T102" fmla="*/ 42 w 905"/>
              <a:gd name="T103" fmla="*/ 897 h 898"/>
              <a:gd name="T104" fmla="*/ 868 w 905"/>
              <a:gd name="T105" fmla="*/ 895 h 898"/>
              <a:gd name="T106" fmla="*/ 875 w 905"/>
              <a:gd name="T107" fmla="*/ 883 h 898"/>
              <a:gd name="T108" fmla="*/ 898 w 905"/>
              <a:gd name="T109" fmla="*/ 834 h 898"/>
              <a:gd name="T110" fmla="*/ 905 w 905"/>
              <a:gd name="T111" fmla="*/ 823 h 898"/>
              <a:gd name="T112" fmla="*/ 898 w 905"/>
              <a:gd name="T113" fmla="*/ 655 h 898"/>
              <a:gd name="T114" fmla="*/ 872 w 905"/>
              <a:gd name="T115" fmla="*/ 618 h 898"/>
              <a:gd name="T116" fmla="*/ 833 w 905"/>
              <a:gd name="T117" fmla="*/ 598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5" h="898">
                <a:moveTo>
                  <a:pt x="875" y="807"/>
                </a:moveTo>
                <a:lnTo>
                  <a:pt x="30" y="807"/>
                </a:lnTo>
                <a:lnTo>
                  <a:pt x="30" y="691"/>
                </a:lnTo>
                <a:lnTo>
                  <a:pt x="30" y="684"/>
                </a:lnTo>
                <a:lnTo>
                  <a:pt x="31" y="679"/>
                </a:lnTo>
                <a:lnTo>
                  <a:pt x="34" y="672"/>
                </a:lnTo>
                <a:lnTo>
                  <a:pt x="36" y="666"/>
                </a:lnTo>
                <a:lnTo>
                  <a:pt x="38" y="660"/>
                </a:lnTo>
                <a:lnTo>
                  <a:pt x="41" y="655"/>
                </a:lnTo>
                <a:lnTo>
                  <a:pt x="44" y="650"/>
                </a:lnTo>
                <a:lnTo>
                  <a:pt x="49" y="645"/>
                </a:lnTo>
                <a:lnTo>
                  <a:pt x="53" y="641"/>
                </a:lnTo>
                <a:lnTo>
                  <a:pt x="57" y="638"/>
                </a:lnTo>
                <a:lnTo>
                  <a:pt x="63" y="634"/>
                </a:lnTo>
                <a:lnTo>
                  <a:pt x="68" y="631"/>
                </a:lnTo>
                <a:lnTo>
                  <a:pt x="73" y="629"/>
                </a:lnTo>
                <a:lnTo>
                  <a:pt x="79" y="628"/>
                </a:lnTo>
                <a:lnTo>
                  <a:pt x="85" y="627"/>
                </a:lnTo>
                <a:lnTo>
                  <a:pt x="91" y="626"/>
                </a:lnTo>
                <a:lnTo>
                  <a:pt x="287" y="626"/>
                </a:lnTo>
                <a:lnTo>
                  <a:pt x="292" y="626"/>
                </a:lnTo>
                <a:lnTo>
                  <a:pt x="295" y="624"/>
                </a:lnTo>
                <a:lnTo>
                  <a:pt x="309" y="614"/>
                </a:lnTo>
                <a:lnTo>
                  <a:pt x="322" y="604"/>
                </a:lnTo>
                <a:lnTo>
                  <a:pt x="333" y="594"/>
                </a:lnTo>
                <a:lnTo>
                  <a:pt x="343" y="583"/>
                </a:lnTo>
                <a:lnTo>
                  <a:pt x="352" y="572"/>
                </a:lnTo>
                <a:lnTo>
                  <a:pt x="360" y="561"/>
                </a:lnTo>
                <a:lnTo>
                  <a:pt x="367" y="551"/>
                </a:lnTo>
                <a:lnTo>
                  <a:pt x="372" y="540"/>
                </a:lnTo>
                <a:lnTo>
                  <a:pt x="378" y="528"/>
                </a:lnTo>
                <a:lnTo>
                  <a:pt x="382" y="516"/>
                </a:lnTo>
                <a:lnTo>
                  <a:pt x="385" y="505"/>
                </a:lnTo>
                <a:lnTo>
                  <a:pt x="388" y="494"/>
                </a:lnTo>
                <a:lnTo>
                  <a:pt x="389" y="482"/>
                </a:lnTo>
                <a:lnTo>
                  <a:pt x="390" y="470"/>
                </a:lnTo>
                <a:lnTo>
                  <a:pt x="391" y="458"/>
                </a:lnTo>
                <a:lnTo>
                  <a:pt x="390" y="446"/>
                </a:lnTo>
                <a:lnTo>
                  <a:pt x="388" y="423"/>
                </a:lnTo>
                <a:lnTo>
                  <a:pt x="383" y="399"/>
                </a:lnTo>
                <a:lnTo>
                  <a:pt x="377" y="375"/>
                </a:lnTo>
                <a:lnTo>
                  <a:pt x="369" y="353"/>
                </a:lnTo>
                <a:lnTo>
                  <a:pt x="353" y="310"/>
                </a:lnTo>
                <a:lnTo>
                  <a:pt x="335" y="270"/>
                </a:lnTo>
                <a:lnTo>
                  <a:pt x="323" y="242"/>
                </a:lnTo>
                <a:lnTo>
                  <a:pt x="312" y="216"/>
                </a:lnTo>
                <a:lnTo>
                  <a:pt x="308" y="204"/>
                </a:lnTo>
                <a:lnTo>
                  <a:pt x="305" y="193"/>
                </a:lnTo>
                <a:lnTo>
                  <a:pt x="303" y="183"/>
                </a:lnTo>
                <a:lnTo>
                  <a:pt x="303" y="174"/>
                </a:lnTo>
                <a:lnTo>
                  <a:pt x="303" y="156"/>
                </a:lnTo>
                <a:lnTo>
                  <a:pt x="306" y="140"/>
                </a:lnTo>
                <a:lnTo>
                  <a:pt x="310" y="124"/>
                </a:lnTo>
                <a:lnTo>
                  <a:pt x="315" y="110"/>
                </a:lnTo>
                <a:lnTo>
                  <a:pt x="322" y="97"/>
                </a:lnTo>
                <a:lnTo>
                  <a:pt x="331" y="85"/>
                </a:lnTo>
                <a:lnTo>
                  <a:pt x="340" y="74"/>
                </a:lnTo>
                <a:lnTo>
                  <a:pt x="350" y="66"/>
                </a:lnTo>
                <a:lnTo>
                  <a:pt x="362" y="57"/>
                </a:lnTo>
                <a:lnTo>
                  <a:pt x="374" y="50"/>
                </a:lnTo>
                <a:lnTo>
                  <a:pt x="385" y="44"/>
                </a:lnTo>
                <a:lnTo>
                  <a:pt x="398" y="39"/>
                </a:lnTo>
                <a:lnTo>
                  <a:pt x="412" y="36"/>
                </a:lnTo>
                <a:lnTo>
                  <a:pt x="425" y="32"/>
                </a:lnTo>
                <a:lnTo>
                  <a:pt x="439" y="31"/>
                </a:lnTo>
                <a:lnTo>
                  <a:pt x="453" y="30"/>
                </a:lnTo>
                <a:lnTo>
                  <a:pt x="466" y="31"/>
                </a:lnTo>
                <a:lnTo>
                  <a:pt x="480" y="32"/>
                </a:lnTo>
                <a:lnTo>
                  <a:pt x="494" y="36"/>
                </a:lnTo>
                <a:lnTo>
                  <a:pt x="507" y="39"/>
                </a:lnTo>
                <a:lnTo>
                  <a:pt x="520" y="44"/>
                </a:lnTo>
                <a:lnTo>
                  <a:pt x="533" y="50"/>
                </a:lnTo>
                <a:lnTo>
                  <a:pt x="545" y="57"/>
                </a:lnTo>
                <a:lnTo>
                  <a:pt x="555" y="66"/>
                </a:lnTo>
                <a:lnTo>
                  <a:pt x="566" y="74"/>
                </a:lnTo>
                <a:lnTo>
                  <a:pt x="575" y="85"/>
                </a:lnTo>
                <a:lnTo>
                  <a:pt x="583" y="97"/>
                </a:lnTo>
                <a:lnTo>
                  <a:pt x="591" y="110"/>
                </a:lnTo>
                <a:lnTo>
                  <a:pt x="596" y="124"/>
                </a:lnTo>
                <a:lnTo>
                  <a:pt x="600" y="140"/>
                </a:lnTo>
                <a:lnTo>
                  <a:pt x="603" y="156"/>
                </a:lnTo>
                <a:lnTo>
                  <a:pt x="604" y="174"/>
                </a:lnTo>
                <a:lnTo>
                  <a:pt x="603" y="183"/>
                </a:lnTo>
                <a:lnTo>
                  <a:pt x="600" y="193"/>
                </a:lnTo>
                <a:lnTo>
                  <a:pt x="597" y="204"/>
                </a:lnTo>
                <a:lnTo>
                  <a:pt x="593" y="216"/>
                </a:lnTo>
                <a:lnTo>
                  <a:pt x="583" y="242"/>
                </a:lnTo>
                <a:lnTo>
                  <a:pt x="570" y="270"/>
                </a:lnTo>
                <a:lnTo>
                  <a:pt x="553" y="310"/>
                </a:lnTo>
                <a:lnTo>
                  <a:pt x="536" y="353"/>
                </a:lnTo>
                <a:lnTo>
                  <a:pt x="528" y="376"/>
                </a:lnTo>
                <a:lnTo>
                  <a:pt x="523" y="399"/>
                </a:lnTo>
                <a:lnTo>
                  <a:pt x="519" y="423"/>
                </a:lnTo>
                <a:lnTo>
                  <a:pt x="516" y="446"/>
                </a:lnTo>
                <a:lnTo>
                  <a:pt x="516" y="458"/>
                </a:lnTo>
                <a:lnTo>
                  <a:pt x="516" y="470"/>
                </a:lnTo>
                <a:lnTo>
                  <a:pt x="517" y="482"/>
                </a:lnTo>
                <a:lnTo>
                  <a:pt x="519" y="494"/>
                </a:lnTo>
                <a:lnTo>
                  <a:pt x="521" y="505"/>
                </a:lnTo>
                <a:lnTo>
                  <a:pt x="524" y="516"/>
                </a:lnTo>
                <a:lnTo>
                  <a:pt x="528" y="528"/>
                </a:lnTo>
                <a:lnTo>
                  <a:pt x="533" y="540"/>
                </a:lnTo>
                <a:lnTo>
                  <a:pt x="539" y="551"/>
                </a:lnTo>
                <a:lnTo>
                  <a:pt x="546" y="561"/>
                </a:lnTo>
                <a:lnTo>
                  <a:pt x="554" y="572"/>
                </a:lnTo>
                <a:lnTo>
                  <a:pt x="563" y="583"/>
                </a:lnTo>
                <a:lnTo>
                  <a:pt x="573" y="594"/>
                </a:lnTo>
                <a:lnTo>
                  <a:pt x="584" y="604"/>
                </a:lnTo>
                <a:lnTo>
                  <a:pt x="596" y="614"/>
                </a:lnTo>
                <a:lnTo>
                  <a:pt x="610" y="624"/>
                </a:lnTo>
                <a:lnTo>
                  <a:pt x="614" y="626"/>
                </a:lnTo>
                <a:lnTo>
                  <a:pt x="619" y="626"/>
                </a:lnTo>
                <a:lnTo>
                  <a:pt x="815" y="626"/>
                </a:lnTo>
                <a:lnTo>
                  <a:pt x="821" y="627"/>
                </a:lnTo>
                <a:lnTo>
                  <a:pt x="826" y="627"/>
                </a:lnTo>
                <a:lnTo>
                  <a:pt x="833" y="629"/>
                </a:lnTo>
                <a:lnTo>
                  <a:pt x="838" y="631"/>
                </a:lnTo>
                <a:lnTo>
                  <a:pt x="844" y="634"/>
                </a:lnTo>
                <a:lnTo>
                  <a:pt x="848" y="638"/>
                </a:lnTo>
                <a:lnTo>
                  <a:pt x="853" y="641"/>
                </a:lnTo>
                <a:lnTo>
                  <a:pt x="858" y="645"/>
                </a:lnTo>
                <a:lnTo>
                  <a:pt x="861" y="650"/>
                </a:lnTo>
                <a:lnTo>
                  <a:pt x="865" y="655"/>
                </a:lnTo>
                <a:lnTo>
                  <a:pt x="867" y="660"/>
                </a:lnTo>
                <a:lnTo>
                  <a:pt x="870" y="666"/>
                </a:lnTo>
                <a:lnTo>
                  <a:pt x="873" y="672"/>
                </a:lnTo>
                <a:lnTo>
                  <a:pt x="874" y="679"/>
                </a:lnTo>
                <a:lnTo>
                  <a:pt x="875" y="684"/>
                </a:lnTo>
                <a:lnTo>
                  <a:pt x="875" y="691"/>
                </a:lnTo>
                <a:lnTo>
                  <a:pt x="875" y="807"/>
                </a:lnTo>
                <a:close/>
                <a:moveTo>
                  <a:pt x="845" y="868"/>
                </a:moveTo>
                <a:lnTo>
                  <a:pt x="61" y="868"/>
                </a:lnTo>
                <a:lnTo>
                  <a:pt x="61" y="837"/>
                </a:lnTo>
                <a:lnTo>
                  <a:pt x="845" y="837"/>
                </a:lnTo>
                <a:lnTo>
                  <a:pt x="845" y="868"/>
                </a:lnTo>
                <a:close/>
                <a:moveTo>
                  <a:pt x="815" y="596"/>
                </a:moveTo>
                <a:lnTo>
                  <a:pt x="623" y="596"/>
                </a:lnTo>
                <a:lnTo>
                  <a:pt x="612" y="587"/>
                </a:lnTo>
                <a:lnTo>
                  <a:pt x="602" y="580"/>
                </a:lnTo>
                <a:lnTo>
                  <a:pt x="592" y="570"/>
                </a:lnTo>
                <a:lnTo>
                  <a:pt x="584" y="561"/>
                </a:lnTo>
                <a:lnTo>
                  <a:pt x="577" y="553"/>
                </a:lnTo>
                <a:lnTo>
                  <a:pt x="570" y="543"/>
                </a:lnTo>
                <a:lnTo>
                  <a:pt x="564" y="533"/>
                </a:lnTo>
                <a:lnTo>
                  <a:pt x="560" y="524"/>
                </a:lnTo>
                <a:lnTo>
                  <a:pt x="555" y="514"/>
                </a:lnTo>
                <a:lnTo>
                  <a:pt x="552" y="504"/>
                </a:lnTo>
                <a:lnTo>
                  <a:pt x="549" y="495"/>
                </a:lnTo>
                <a:lnTo>
                  <a:pt x="548" y="485"/>
                </a:lnTo>
                <a:lnTo>
                  <a:pt x="547" y="474"/>
                </a:lnTo>
                <a:lnTo>
                  <a:pt x="546" y="465"/>
                </a:lnTo>
                <a:lnTo>
                  <a:pt x="546" y="455"/>
                </a:lnTo>
                <a:lnTo>
                  <a:pt x="546" y="444"/>
                </a:lnTo>
                <a:lnTo>
                  <a:pt x="549" y="424"/>
                </a:lnTo>
                <a:lnTo>
                  <a:pt x="552" y="403"/>
                </a:lnTo>
                <a:lnTo>
                  <a:pt x="559" y="382"/>
                </a:lnTo>
                <a:lnTo>
                  <a:pt x="565" y="361"/>
                </a:lnTo>
                <a:lnTo>
                  <a:pt x="581" y="322"/>
                </a:lnTo>
                <a:lnTo>
                  <a:pt x="598" y="283"/>
                </a:lnTo>
                <a:lnTo>
                  <a:pt x="611" y="252"/>
                </a:lnTo>
                <a:lnTo>
                  <a:pt x="623" y="223"/>
                </a:lnTo>
                <a:lnTo>
                  <a:pt x="627" y="210"/>
                </a:lnTo>
                <a:lnTo>
                  <a:pt x="631" y="197"/>
                </a:lnTo>
                <a:lnTo>
                  <a:pt x="633" y="185"/>
                </a:lnTo>
                <a:lnTo>
                  <a:pt x="634" y="174"/>
                </a:lnTo>
                <a:lnTo>
                  <a:pt x="633" y="153"/>
                </a:lnTo>
                <a:lnTo>
                  <a:pt x="630" y="133"/>
                </a:lnTo>
                <a:lnTo>
                  <a:pt x="625" y="115"/>
                </a:lnTo>
                <a:lnTo>
                  <a:pt x="618" y="99"/>
                </a:lnTo>
                <a:lnTo>
                  <a:pt x="610" y="83"/>
                </a:lnTo>
                <a:lnTo>
                  <a:pt x="600" y="69"/>
                </a:lnTo>
                <a:lnTo>
                  <a:pt x="590" y="56"/>
                </a:lnTo>
                <a:lnTo>
                  <a:pt x="577" y="44"/>
                </a:lnTo>
                <a:lnTo>
                  <a:pt x="564" y="34"/>
                </a:lnTo>
                <a:lnTo>
                  <a:pt x="550" y="26"/>
                </a:lnTo>
                <a:lnTo>
                  <a:pt x="535" y="17"/>
                </a:lnTo>
                <a:lnTo>
                  <a:pt x="519" y="12"/>
                </a:lnTo>
                <a:lnTo>
                  <a:pt x="503" y="7"/>
                </a:lnTo>
                <a:lnTo>
                  <a:pt x="486" y="3"/>
                </a:lnTo>
                <a:lnTo>
                  <a:pt x="469" y="1"/>
                </a:lnTo>
                <a:lnTo>
                  <a:pt x="453" y="0"/>
                </a:lnTo>
                <a:lnTo>
                  <a:pt x="436" y="1"/>
                </a:lnTo>
                <a:lnTo>
                  <a:pt x="419" y="3"/>
                </a:lnTo>
                <a:lnTo>
                  <a:pt x="403" y="7"/>
                </a:lnTo>
                <a:lnTo>
                  <a:pt x="386" y="12"/>
                </a:lnTo>
                <a:lnTo>
                  <a:pt x="371" y="17"/>
                </a:lnTo>
                <a:lnTo>
                  <a:pt x="356" y="26"/>
                </a:lnTo>
                <a:lnTo>
                  <a:pt x="342" y="34"/>
                </a:lnTo>
                <a:lnTo>
                  <a:pt x="328" y="44"/>
                </a:lnTo>
                <a:lnTo>
                  <a:pt x="317" y="56"/>
                </a:lnTo>
                <a:lnTo>
                  <a:pt x="306" y="69"/>
                </a:lnTo>
                <a:lnTo>
                  <a:pt x="296" y="83"/>
                </a:lnTo>
                <a:lnTo>
                  <a:pt x="287" y="99"/>
                </a:lnTo>
                <a:lnTo>
                  <a:pt x="281" y="115"/>
                </a:lnTo>
                <a:lnTo>
                  <a:pt x="276" y="133"/>
                </a:lnTo>
                <a:lnTo>
                  <a:pt x="272" y="153"/>
                </a:lnTo>
                <a:lnTo>
                  <a:pt x="271" y="174"/>
                </a:lnTo>
                <a:lnTo>
                  <a:pt x="272" y="185"/>
                </a:lnTo>
                <a:lnTo>
                  <a:pt x="275" y="197"/>
                </a:lnTo>
                <a:lnTo>
                  <a:pt x="278" y="210"/>
                </a:lnTo>
                <a:lnTo>
                  <a:pt x="282" y="223"/>
                </a:lnTo>
                <a:lnTo>
                  <a:pt x="294" y="252"/>
                </a:lnTo>
                <a:lnTo>
                  <a:pt x="308" y="283"/>
                </a:lnTo>
                <a:lnTo>
                  <a:pt x="325" y="322"/>
                </a:lnTo>
                <a:lnTo>
                  <a:pt x="341" y="361"/>
                </a:lnTo>
                <a:lnTo>
                  <a:pt x="348" y="382"/>
                </a:lnTo>
                <a:lnTo>
                  <a:pt x="353" y="403"/>
                </a:lnTo>
                <a:lnTo>
                  <a:pt x="357" y="424"/>
                </a:lnTo>
                <a:lnTo>
                  <a:pt x="360" y="444"/>
                </a:lnTo>
                <a:lnTo>
                  <a:pt x="361" y="454"/>
                </a:lnTo>
                <a:lnTo>
                  <a:pt x="361" y="465"/>
                </a:lnTo>
                <a:lnTo>
                  <a:pt x="360" y="474"/>
                </a:lnTo>
                <a:lnTo>
                  <a:pt x="358" y="485"/>
                </a:lnTo>
                <a:lnTo>
                  <a:pt x="356" y="495"/>
                </a:lnTo>
                <a:lnTo>
                  <a:pt x="354" y="504"/>
                </a:lnTo>
                <a:lnTo>
                  <a:pt x="351" y="514"/>
                </a:lnTo>
                <a:lnTo>
                  <a:pt x="347" y="524"/>
                </a:lnTo>
                <a:lnTo>
                  <a:pt x="341" y="533"/>
                </a:lnTo>
                <a:lnTo>
                  <a:pt x="336" y="543"/>
                </a:lnTo>
                <a:lnTo>
                  <a:pt x="329" y="553"/>
                </a:lnTo>
                <a:lnTo>
                  <a:pt x="322" y="561"/>
                </a:lnTo>
                <a:lnTo>
                  <a:pt x="313" y="570"/>
                </a:lnTo>
                <a:lnTo>
                  <a:pt x="304" y="580"/>
                </a:lnTo>
                <a:lnTo>
                  <a:pt x="294" y="587"/>
                </a:lnTo>
                <a:lnTo>
                  <a:pt x="282" y="596"/>
                </a:lnTo>
                <a:lnTo>
                  <a:pt x="91" y="596"/>
                </a:lnTo>
                <a:lnTo>
                  <a:pt x="82" y="597"/>
                </a:lnTo>
                <a:lnTo>
                  <a:pt x="73" y="598"/>
                </a:lnTo>
                <a:lnTo>
                  <a:pt x="65" y="600"/>
                </a:lnTo>
                <a:lnTo>
                  <a:pt x="56" y="603"/>
                </a:lnTo>
                <a:lnTo>
                  <a:pt x="49" y="608"/>
                </a:lnTo>
                <a:lnTo>
                  <a:pt x="41" y="613"/>
                </a:lnTo>
                <a:lnTo>
                  <a:pt x="34" y="618"/>
                </a:lnTo>
                <a:lnTo>
                  <a:pt x="27" y="624"/>
                </a:lnTo>
                <a:lnTo>
                  <a:pt x="22" y="631"/>
                </a:lnTo>
                <a:lnTo>
                  <a:pt x="16" y="639"/>
                </a:lnTo>
                <a:lnTo>
                  <a:pt x="11" y="646"/>
                </a:lnTo>
                <a:lnTo>
                  <a:pt x="8" y="655"/>
                </a:lnTo>
                <a:lnTo>
                  <a:pt x="5" y="664"/>
                </a:lnTo>
                <a:lnTo>
                  <a:pt x="2" y="672"/>
                </a:lnTo>
                <a:lnTo>
                  <a:pt x="1" y="682"/>
                </a:lnTo>
                <a:lnTo>
                  <a:pt x="0" y="691"/>
                </a:lnTo>
                <a:lnTo>
                  <a:pt x="0" y="822"/>
                </a:lnTo>
                <a:lnTo>
                  <a:pt x="0" y="825"/>
                </a:lnTo>
                <a:lnTo>
                  <a:pt x="1" y="828"/>
                </a:lnTo>
                <a:lnTo>
                  <a:pt x="4" y="830"/>
                </a:lnTo>
                <a:lnTo>
                  <a:pt x="5" y="832"/>
                </a:lnTo>
                <a:lnTo>
                  <a:pt x="7" y="834"/>
                </a:lnTo>
                <a:lnTo>
                  <a:pt x="10" y="836"/>
                </a:lnTo>
                <a:lnTo>
                  <a:pt x="12" y="837"/>
                </a:lnTo>
                <a:lnTo>
                  <a:pt x="15" y="838"/>
                </a:lnTo>
                <a:lnTo>
                  <a:pt x="30" y="837"/>
                </a:lnTo>
                <a:lnTo>
                  <a:pt x="30" y="883"/>
                </a:lnTo>
                <a:lnTo>
                  <a:pt x="30" y="885"/>
                </a:lnTo>
                <a:lnTo>
                  <a:pt x="31" y="888"/>
                </a:lnTo>
                <a:lnTo>
                  <a:pt x="34" y="890"/>
                </a:lnTo>
                <a:lnTo>
                  <a:pt x="35" y="893"/>
                </a:lnTo>
                <a:lnTo>
                  <a:pt x="37" y="895"/>
                </a:lnTo>
                <a:lnTo>
                  <a:pt x="40" y="897"/>
                </a:lnTo>
                <a:lnTo>
                  <a:pt x="42" y="897"/>
                </a:lnTo>
                <a:lnTo>
                  <a:pt x="45" y="898"/>
                </a:lnTo>
                <a:lnTo>
                  <a:pt x="860" y="898"/>
                </a:lnTo>
                <a:lnTo>
                  <a:pt x="863" y="897"/>
                </a:lnTo>
                <a:lnTo>
                  <a:pt x="866" y="896"/>
                </a:lnTo>
                <a:lnTo>
                  <a:pt x="868" y="895"/>
                </a:lnTo>
                <a:lnTo>
                  <a:pt x="870" y="893"/>
                </a:lnTo>
                <a:lnTo>
                  <a:pt x="873" y="890"/>
                </a:lnTo>
                <a:lnTo>
                  <a:pt x="874" y="888"/>
                </a:lnTo>
                <a:lnTo>
                  <a:pt x="875" y="885"/>
                </a:lnTo>
                <a:lnTo>
                  <a:pt x="875" y="883"/>
                </a:lnTo>
                <a:lnTo>
                  <a:pt x="875" y="837"/>
                </a:lnTo>
                <a:lnTo>
                  <a:pt x="890" y="837"/>
                </a:lnTo>
                <a:lnTo>
                  <a:pt x="893" y="837"/>
                </a:lnTo>
                <a:lnTo>
                  <a:pt x="896" y="836"/>
                </a:lnTo>
                <a:lnTo>
                  <a:pt x="898" y="834"/>
                </a:lnTo>
                <a:lnTo>
                  <a:pt x="901" y="832"/>
                </a:lnTo>
                <a:lnTo>
                  <a:pt x="903" y="830"/>
                </a:lnTo>
                <a:lnTo>
                  <a:pt x="904" y="828"/>
                </a:lnTo>
                <a:lnTo>
                  <a:pt x="905" y="825"/>
                </a:lnTo>
                <a:lnTo>
                  <a:pt x="905" y="823"/>
                </a:lnTo>
                <a:lnTo>
                  <a:pt x="905" y="691"/>
                </a:lnTo>
                <a:lnTo>
                  <a:pt x="905" y="682"/>
                </a:lnTo>
                <a:lnTo>
                  <a:pt x="904" y="672"/>
                </a:lnTo>
                <a:lnTo>
                  <a:pt x="901" y="664"/>
                </a:lnTo>
                <a:lnTo>
                  <a:pt x="898" y="655"/>
                </a:lnTo>
                <a:lnTo>
                  <a:pt x="894" y="646"/>
                </a:lnTo>
                <a:lnTo>
                  <a:pt x="890" y="639"/>
                </a:lnTo>
                <a:lnTo>
                  <a:pt x="884" y="631"/>
                </a:lnTo>
                <a:lnTo>
                  <a:pt x="878" y="624"/>
                </a:lnTo>
                <a:lnTo>
                  <a:pt x="872" y="618"/>
                </a:lnTo>
                <a:lnTo>
                  <a:pt x="865" y="613"/>
                </a:lnTo>
                <a:lnTo>
                  <a:pt x="858" y="608"/>
                </a:lnTo>
                <a:lnTo>
                  <a:pt x="850" y="603"/>
                </a:lnTo>
                <a:lnTo>
                  <a:pt x="841" y="600"/>
                </a:lnTo>
                <a:lnTo>
                  <a:pt x="833" y="598"/>
                </a:lnTo>
                <a:lnTo>
                  <a:pt x="824" y="597"/>
                </a:lnTo>
                <a:lnTo>
                  <a:pt x="815" y="596"/>
                </a:lnTo>
                <a:close/>
              </a:path>
            </a:pathLst>
          </a:custGeom>
          <a:solidFill>
            <a:srgbClr val="E7E6E6">
              <a:lumMod val="1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Calibri Light"/>
              <a:ea typeface="+mn-ea"/>
              <a:cs typeface="+mn-cs"/>
            </a:endParaRPr>
          </a:p>
        </p:txBody>
      </p:sp>
      <p:sp>
        <p:nvSpPr>
          <p:cNvPr id="58" name="Freeform 79">
            <a:extLst>
              <a:ext uri="{FF2B5EF4-FFF2-40B4-BE49-F238E27FC236}">
                <a16:creationId xmlns:a16="http://schemas.microsoft.com/office/drawing/2014/main" id="{6980B4BD-4218-44FC-BAB6-7E5DA4755E45}"/>
              </a:ext>
            </a:extLst>
          </p:cNvPr>
          <p:cNvSpPr>
            <a:spLocks noEditPoints="1"/>
          </p:cNvSpPr>
          <p:nvPr/>
        </p:nvSpPr>
        <p:spPr bwMode="auto">
          <a:xfrm>
            <a:off x="6010897" y="2465681"/>
            <a:ext cx="190500" cy="287338"/>
          </a:xfrm>
          <a:custGeom>
            <a:avLst/>
            <a:gdLst>
              <a:gd name="T0" fmla="*/ 314 w 600"/>
              <a:gd name="T1" fmla="*/ 481 h 904"/>
              <a:gd name="T2" fmla="*/ 337 w 600"/>
              <a:gd name="T3" fmla="*/ 474 h 904"/>
              <a:gd name="T4" fmla="*/ 356 w 600"/>
              <a:gd name="T5" fmla="*/ 461 h 904"/>
              <a:gd name="T6" fmla="*/ 372 w 600"/>
              <a:gd name="T7" fmla="*/ 444 h 904"/>
              <a:gd name="T8" fmla="*/ 384 w 600"/>
              <a:gd name="T9" fmla="*/ 424 h 904"/>
              <a:gd name="T10" fmla="*/ 390 w 600"/>
              <a:gd name="T11" fmla="*/ 400 h 904"/>
              <a:gd name="T12" fmla="*/ 387 w 600"/>
              <a:gd name="T13" fmla="*/ 374 h 904"/>
              <a:gd name="T14" fmla="*/ 379 w 600"/>
              <a:gd name="T15" fmla="*/ 348 h 904"/>
              <a:gd name="T16" fmla="*/ 363 w 600"/>
              <a:gd name="T17" fmla="*/ 328 h 904"/>
              <a:gd name="T18" fmla="*/ 342 w 600"/>
              <a:gd name="T19" fmla="*/ 313 h 904"/>
              <a:gd name="T20" fmla="*/ 317 w 600"/>
              <a:gd name="T21" fmla="*/ 303 h 904"/>
              <a:gd name="T22" fmla="*/ 290 w 600"/>
              <a:gd name="T23" fmla="*/ 302 h 904"/>
              <a:gd name="T24" fmla="*/ 264 w 600"/>
              <a:gd name="T25" fmla="*/ 308 h 904"/>
              <a:gd name="T26" fmla="*/ 241 w 600"/>
              <a:gd name="T27" fmla="*/ 322 h 904"/>
              <a:gd name="T28" fmla="*/ 224 w 600"/>
              <a:gd name="T29" fmla="*/ 341 h 904"/>
              <a:gd name="T30" fmla="*/ 212 w 600"/>
              <a:gd name="T31" fmla="*/ 364 h 904"/>
              <a:gd name="T32" fmla="*/ 209 w 600"/>
              <a:gd name="T33" fmla="*/ 391 h 904"/>
              <a:gd name="T34" fmla="*/ 212 w 600"/>
              <a:gd name="T35" fmla="*/ 416 h 904"/>
              <a:gd name="T36" fmla="*/ 221 w 600"/>
              <a:gd name="T37" fmla="*/ 438 h 904"/>
              <a:gd name="T38" fmla="*/ 236 w 600"/>
              <a:gd name="T39" fmla="*/ 456 h 904"/>
              <a:gd name="T40" fmla="*/ 254 w 600"/>
              <a:gd name="T41" fmla="*/ 470 h 904"/>
              <a:gd name="T42" fmla="*/ 276 w 600"/>
              <a:gd name="T43" fmla="*/ 479 h 904"/>
              <a:gd name="T44" fmla="*/ 249 w 600"/>
              <a:gd name="T45" fmla="*/ 874 h 904"/>
              <a:gd name="T46" fmla="*/ 426 w 600"/>
              <a:gd name="T47" fmla="*/ 181 h 904"/>
              <a:gd name="T48" fmla="*/ 299 w 600"/>
              <a:gd name="T49" fmla="*/ 451 h 904"/>
              <a:gd name="T50" fmla="*/ 281 w 600"/>
              <a:gd name="T51" fmla="*/ 449 h 904"/>
              <a:gd name="T52" fmla="*/ 265 w 600"/>
              <a:gd name="T53" fmla="*/ 442 h 904"/>
              <a:gd name="T54" fmla="*/ 252 w 600"/>
              <a:gd name="T55" fmla="*/ 430 h 904"/>
              <a:gd name="T56" fmla="*/ 243 w 600"/>
              <a:gd name="T57" fmla="*/ 415 h 904"/>
              <a:gd name="T58" fmla="*/ 239 w 600"/>
              <a:gd name="T59" fmla="*/ 398 h 904"/>
              <a:gd name="T60" fmla="*/ 240 w 600"/>
              <a:gd name="T61" fmla="*/ 379 h 904"/>
              <a:gd name="T62" fmla="*/ 245 w 600"/>
              <a:gd name="T63" fmla="*/ 363 h 904"/>
              <a:gd name="T64" fmla="*/ 256 w 600"/>
              <a:gd name="T65" fmla="*/ 349 h 904"/>
              <a:gd name="T66" fmla="*/ 270 w 600"/>
              <a:gd name="T67" fmla="*/ 339 h 904"/>
              <a:gd name="T68" fmla="*/ 286 w 600"/>
              <a:gd name="T69" fmla="*/ 333 h 904"/>
              <a:gd name="T70" fmla="*/ 305 w 600"/>
              <a:gd name="T71" fmla="*/ 332 h 904"/>
              <a:gd name="T72" fmla="*/ 323 w 600"/>
              <a:gd name="T73" fmla="*/ 336 h 904"/>
              <a:gd name="T74" fmla="*/ 337 w 600"/>
              <a:gd name="T75" fmla="*/ 345 h 904"/>
              <a:gd name="T76" fmla="*/ 349 w 600"/>
              <a:gd name="T77" fmla="*/ 358 h 904"/>
              <a:gd name="T78" fmla="*/ 356 w 600"/>
              <a:gd name="T79" fmla="*/ 374 h 904"/>
              <a:gd name="T80" fmla="*/ 359 w 600"/>
              <a:gd name="T81" fmla="*/ 391 h 904"/>
              <a:gd name="T82" fmla="*/ 356 w 600"/>
              <a:gd name="T83" fmla="*/ 410 h 904"/>
              <a:gd name="T84" fmla="*/ 349 w 600"/>
              <a:gd name="T85" fmla="*/ 426 h 904"/>
              <a:gd name="T86" fmla="*/ 337 w 600"/>
              <a:gd name="T87" fmla="*/ 439 h 904"/>
              <a:gd name="T88" fmla="*/ 323 w 600"/>
              <a:gd name="T89" fmla="*/ 447 h 904"/>
              <a:gd name="T90" fmla="*/ 305 w 600"/>
              <a:gd name="T91" fmla="*/ 451 h 904"/>
              <a:gd name="T92" fmla="*/ 485 w 600"/>
              <a:gd name="T93" fmla="*/ 30 h 904"/>
              <a:gd name="T94" fmla="*/ 99 w 600"/>
              <a:gd name="T95" fmla="*/ 30 h 904"/>
              <a:gd name="T96" fmla="*/ 452 w 600"/>
              <a:gd name="T97" fmla="*/ 164 h 904"/>
              <a:gd name="T98" fmla="*/ 525 w 600"/>
              <a:gd name="T99" fmla="*/ 14 h 904"/>
              <a:gd name="T100" fmla="*/ 521 w 600"/>
              <a:gd name="T101" fmla="*/ 4 h 904"/>
              <a:gd name="T102" fmla="*/ 510 w 600"/>
              <a:gd name="T103" fmla="*/ 0 h 904"/>
              <a:gd name="T104" fmla="*/ 65 w 600"/>
              <a:gd name="T105" fmla="*/ 2 h 904"/>
              <a:gd name="T106" fmla="*/ 58 w 600"/>
              <a:gd name="T107" fmla="*/ 11 h 904"/>
              <a:gd name="T108" fmla="*/ 59 w 600"/>
              <a:gd name="T109" fmla="*/ 22 h 904"/>
              <a:gd name="T110" fmla="*/ 0 w 600"/>
              <a:gd name="T111" fmla="*/ 410 h 904"/>
              <a:gd name="T112" fmla="*/ 1 w 600"/>
              <a:gd name="T113" fmla="*/ 420 h 904"/>
              <a:gd name="T114" fmla="*/ 230 w 600"/>
              <a:gd name="T115" fmla="*/ 902 h 904"/>
              <a:gd name="T116" fmla="*/ 359 w 600"/>
              <a:gd name="T117" fmla="*/ 904 h 904"/>
              <a:gd name="T118" fmla="*/ 370 w 600"/>
              <a:gd name="T119" fmla="*/ 899 h 904"/>
              <a:gd name="T120" fmla="*/ 600 w 600"/>
              <a:gd name="T121" fmla="*/ 417 h 904"/>
              <a:gd name="T122" fmla="*/ 598 w 600"/>
              <a:gd name="T123" fmla="*/ 406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0" h="904">
                <a:moveTo>
                  <a:pt x="350" y="874"/>
                </a:moveTo>
                <a:lnTo>
                  <a:pt x="314" y="874"/>
                </a:lnTo>
                <a:lnTo>
                  <a:pt x="314" y="481"/>
                </a:lnTo>
                <a:lnTo>
                  <a:pt x="322" y="479"/>
                </a:lnTo>
                <a:lnTo>
                  <a:pt x="329" y="476"/>
                </a:lnTo>
                <a:lnTo>
                  <a:pt x="337" y="474"/>
                </a:lnTo>
                <a:lnTo>
                  <a:pt x="343" y="470"/>
                </a:lnTo>
                <a:lnTo>
                  <a:pt x="351" y="465"/>
                </a:lnTo>
                <a:lnTo>
                  <a:pt x="356" y="461"/>
                </a:lnTo>
                <a:lnTo>
                  <a:pt x="363" y="456"/>
                </a:lnTo>
                <a:lnTo>
                  <a:pt x="368" y="450"/>
                </a:lnTo>
                <a:lnTo>
                  <a:pt x="372" y="444"/>
                </a:lnTo>
                <a:lnTo>
                  <a:pt x="377" y="438"/>
                </a:lnTo>
                <a:lnTo>
                  <a:pt x="381" y="431"/>
                </a:lnTo>
                <a:lnTo>
                  <a:pt x="384" y="424"/>
                </a:lnTo>
                <a:lnTo>
                  <a:pt x="386" y="416"/>
                </a:lnTo>
                <a:lnTo>
                  <a:pt x="387" y="408"/>
                </a:lnTo>
                <a:lnTo>
                  <a:pt x="390" y="400"/>
                </a:lnTo>
                <a:lnTo>
                  <a:pt x="390" y="391"/>
                </a:lnTo>
                <a:lnTo>
                  <a:pt x="388" y="383"/>
                </a:lnTo>
                <a:lnTo>
                  <a:pt x="387" y="374"/>
                </a:lnTo>
                <a:lnTo>
                  <a:pt x="385" y="364"/>
                </a:lnTo>
                <a:lnTo>
                  <a:pt x="382" y="357"/>
                </a:lnTo>
                <a:lnTo>
                  <a:pt x="379" y="348"/>
                </a:lnTo>
                <a:lnTo>
                  <a:pt x="373" y="341"/>
                </a:lnTo>
                <a:lnTo>
                  <a:pt x="369" y="334"/>
                </a:lnTo>
                <a:lnTo>
                  <a:pt x="363" y="328"/>
                </a:lnTo>
                <a:lnTo>
                  <a:pt x="356" y="322"/>
                </a:lnTo>
                <a:lnTo>
                  <a:pt x="350" y="317"/>
                </a:lnTo>
                <a:lnTo>
                  <a:pt x="342" y="313"/>
                </a:lnTo>
                <a:lnTo>
                  <a:pt x="334" y="308"/>
                </a:lnTo>
                <a:lnTo>
                  <a:pt x="326" y="305"/>
                </a:lnTo>
                <a:lnTo>
                  <a:pt x="317" y="303"/>
                </a:lnTo>
                <a:lnTo>
                  <a:pt x="308" y="302"/>
                </a:lnTo>
                <a:lnTo>
                  <a:pt x="299" y="301"/>
                </a:lnTo>
                <a:lnTo>
                  <a:pt x="290" y="302"/>
                </a:lnTo>
                <a:lnTo>
                  <a:pt x="281" y="303"/>
                </a:lnTo>
                <a:lnTo>
                  <a:pt x="272" y="305"/>
                </a:lnTo>
                <a:lnTo>
                  <a:pt x="264" y="308"/>
                </a:lnTo>
                <a:lnTo>
                  <a:pt x="256" y="312"/>
                </a:lnTo>
                <a:lnTo>
                  <a:pt x="249" y="317"/>
                </a:lnTo>
                <a:lnTo>
                  <a:pt x="241" y="322"/>
                </a:lnTo>
                <a:lnTo>
                  <a:pt x="235" y="328"/>
                </a:lnTo>
                <a:lnTo>
                  <a:pt x="229" y="334"/>
                </a:lnTo>
                <a:lnTo>
                  <a:pt x="224" y="341"/>
                </a:lnTo>
                <a:lnTo>
                  <a:pt x="220" y="348"/>
                </a:lnTo>
                <a:lnTo>
                  <a:pt x="215" y="357"/>
                </a:lnTo>
                <a:lnTo>
                  <a:pt x="212" y="364"/>
                </a:lnTo>
                <a:lnTo>
                  <a:pt x="210" y="374"/>
                </a:lnTo>
                <a:lnTo>
                  <a:pt x="209" y="383"/>
                </a:lnTo>
                <a:lnTo>
                  <a:pt x="209" y="391"/>
                </a:lnTo>
                <a:lnTo>
                  <a:pt x="209" y="400"/>
                </a:lnTo>
                <a:lnTo>
                  <a:pt x="210" y="408"/>
                </a:lnTo>
                <a:lnTo>
                  <a:pt x="212" y="416"/>
                </a:lnTo>
                <a:lnTo>
                  <a:pt x="214" y="424"/>
                </a:lnTo>
                <a:lnTo>
                  <a:pt x="217" y="431"/>
                </a:lnTo>
                <a:lnTo>
                  <a:pt x="221" y="438"/>
                </a:lnTo>
                <a:lnTo>
                  <a:pt x="225" y="444"/>
                </a:lnTo>
                <a:lnTo>
                  <a:pt x="230" y="450"/>
                </a:lnTo>
                <a:lnTo>
                  <a:pt x="236" y="456"/>
                </a:lnTo>
                <a:lnTo>
                  <a:pt x="241" y="461"/>
                </a:lnTo>
                <a:lnTo>
                  <a:pt x="248" y="465"/>
                </a:lnTo>
                <a:lnTo>
                  <a:pt x="254" y="470"/>
                </a:lnTo>
                <a:lnTo>
                  <a:pt x="262" y="474"/>
                </a:lnTo>
                <a:lnTo>
                  <a:pt x="268" y="477"/>
                </a:lnTo>
                <a:lnTo>
                  <a:pt x="276" y="479"/>
                </a:lnTo>
                <a:lnTo>
                  <a:pt x="284" y="481"/>
                </a:lnTo>
                <a:lnTo>
                  <a:pt x="284" y="874"/>
                </a:lnTo>
                <a:lnTo>
                  <a:pt x="249" y="874"/>
                </a:lnTo>
                <a:lnTo>
                  <a:pt x="32" y="415"/>
                </a:lnTo>
                <a:lnTo>
                  <a:pt x="172" y="181"/>
                </a:lnTo>
                <a:lnTo>
                  <a:pt x="426" y="181"/>
                </a:lnTo>
                <a:lnTo>
                  <a:pt x="568" y="415"/>
                </a:lnTo>
                <a:lnTo>
                  <a:pt x="350" y="874"/>
                </a:lnTo>
                <a:close/>
                <a:moveTo>
                  <a:pt x="299" y="451"/>
                </a:moveTo>
                <a:lnTo>
                  <a:pt x="293" y="451"/>
                </a:lnTo>
                <a:lnTo>
                  <a:pt x="286" y="450"/>
                </a:lnTo>
                <a:lnTo>
                  <a:pt x="281" y="449"/>
                </a:lnTo>
                <a:lnTo>
                  <a:pt x="276" y="447"/>
                </a:lnTo>
                <a:lnTo>
                  <a:pt x="270" y="445"/>
                </a:lnTo>
                <a:lnTo>
                  <a:pt x="265" y="442"/>
                </a:lnTo>
                <a:lnTo>
                  <a:pt x="260" y="439"/>
                </a:lnTo>
                <a:lnTo>
                  <a:pt x="256" y="434"/>
                </a:lnTo>
                <a:lnTo>
                  <a:pt x="252" y="430"/>
                </a:lnTo>
                <a:lnTo>
                  <a:pt x="249" y="426"/>
                </a:lnTo>
                <a:lnTo>
                  <a:pt x="245" y="420"/>
                </a:lnTo>
                <a:lnTo>
                  <a:pt x="243" y="415"/>
                </a:lnTo>
                <a:lnTo>
                  <a:pt x="241" y="410"/>
                </a:lnTo>
                <a:lnTo>
                  <a:pt x="240" y="404"/>
                </a:lnTo>
                <a:lnTo>
                  <a:pt x="239" y="398"/>
                </a:lnTo>
                <a:lnTo>
                  <a:pt x="239" y="391"/>
                </a:lnTo>
                <a:lnTo>
                  <a:pt x="239" y="386"/>
                </a:lnTo>
                <a:lnTo>
                  <a:pt x="240" y="379"/>
                </a:lnTo>
                <a:lnTo>
                  <a:pt x="241" y="374"/>
                </a:lnTo>
                <a:lnTo>
                  <a:pt x="243" y="369"/>
                </a:lnTo>
                <a:lnTo>
                  <a:pt x="245" y="363"/>
                </a:lnTo>
                <a:lnTo>
                  <a:pt x="249" y="358"/>
                </a:lnTo>
                <a:lnTo>
                  <a:pt x="252" y="354"/>
                </a:lnTo>
                <a:lnTo>
                  <a:pt x="256" y="349"/>
                </a:lnTo>
                <a:lnTo>
                  <a:pt x="260" y="345"/>
                </a:lnTo>
                <a:lnTo>
                  <a:pt x="265" y="342"/>
                </a:lnTo>
                <a:lnTo>
                  <a:pt x="270" y="339"/>
                </a:lnTo>
                <a:lnTo>
                  <a:pt x="276" y="336"/>
                </a:lnTo>
                <a:lnTo>
                  <a:pt x="281" y="334"/>
                </a:lnTo>
                <a:lnTo>
                  <a:pt x="286" y="333"/>
                </a:lnTo>
                <a:lnTo>
                  <a:pt x="293" y="332"/>
                </a:lnTo>
                <a:lnTo>
                  <a:pt x="299" y="331"/>
                </a:lnTo>
                <a:lnTo>
                  <a:pt x="305" y="332"/>
                </a:lnTo>
                <a:lnTo>
                  <a:pt x="311" y="333"/>
                </a:lnTo>
                <a:lnTo>
                  <a:pt x="316" y="334"/>
                </a:lnTo>
                <a:lnTo>
                  <a:pt x="323" y="336"/>
                </a:lnTo>
                <a:lnTo>
                  <a:pt x="327" y="339"/>
                </a:lnTo>
                <a:lnTo>
                  <a:pt x="333" y="342"/>
                </a:lnTo>
                <a:lnTo>
                  <a:pt x="337" y="345"/>
                </a:lnTo>
                <a:lnTo>
                  <a:pt x="341" y="349"/>
                </a:lnTo>
                <a:lnTo>
                  <a:pt x="345" y="354"/>
                </a:lnTo>
                <a:lnTo>
                  <a:pt x="349" y="358"/>
                </a:lnTo>
                <a:lnTo>
                  <a:pt x="352" y="363"/>
                </a:lnTo>
                <a:lnTo>
                  <a:pt x="354" y="369"/>
                </a:lnTo>
                <a:lnTo>
                  <a:pt x="356" y="374"/>
                </a:lnTo>
                <a:lnTo>
                  <a:pt x="358" y="379"/>
                </a:lnTo>
                <a:lnTo>
                  <a:pt x="359" y="386"/>
                </a:lnTo>
                <a:lnTo>
                  <a:pt x="359" y="391"/>
                </a:lnTo>
                <a:lnTo>
                  <a:pt x="359" y="398"/>
                </a:lnTo>
                <a:lnTo>
                  <a:pt x="358" y="404"/>
                </a:lnTo>
                <a:lnTo>
                  <a:pt x="356" y="410"/>
                </a:lnTo>
                <a:lnTo>
                  <a:pt x="354" y="415"/>
                </a:lnTo>
                <a:lnTo>
                  <a:pt x="352" y="420"/>
                </a:lnTo>
                <a:lnTo>
                  <a:pt x="349" y="426"/>
                </a:lnTo>
                <a:lnTo>
                  <a:pt x="345" y="430"/>
                </a:lnTo>
                <a:lnTo>
                  <a:pt x="341" y="434"/>
                </a:lnTo>
                <a:lnTo>
                  <a:pt x="337" y="439"/>
                </a:lnTo>
                <a:lnTo>
                  <a:pt x="333" y="442"/>
                </a:lnTo>
                <a:lnTo>
                  <a:pt x="327" y="445"/>
                </a:lnTo>
                <a:lnTo>
                  <a:pt x="323" y="447"/>
                </a:lnTo>
                <a:lnTo>
                  <a:pt x="316" y="449"/>
                </a:lnTo>
                <a:lnTo>
                  <a:pt x="311" y="450"/>
                </a:lnTo>
                <a:lnTo>
                  <a:pt x="305" y="451"/>
                </a:lnTo>
                <a:lnTo>
                  <a:pt x="299" y="453"/>
                </a:lnTo>
                <a:lnTo>
                  <a:pt x="299" y="451"/>
                </a:lnTo>
                <a:close/>
                <a:moveTo>
                  <a:pt x="485" y="30"/>
                </a:moveTo>
                <a:lnTo>
                  <a:pt x="425" y="150"/>
                </a:lnTo>
                <a:lnTo>
                  <a:pt x="172" y="150"/>
                </a:lnTo>
                <a:lnTo>
                  <a:pt x="99" y="30"/>
                </a:lnTo>
                <a:lnTo>
                  <a:pt x="485" y="30"/>
                </a:lnTo>
                <a:close/>
                <a:moveTo>
                  <a:pt x="598" y="406"/>
                </a:moveTo>
                <a:lnTo>
                  <a:pt x="452" y="164"/>
                </a:lnTo>
                <a:lnTo>
                  <a:pt x="524" y="21"/>
                </a:lnTo>
                <a:lnTo>
                  <a:pt x="525" y="18"/>
                </a:lnTo>
                <a:lnTo>
                  <a:pt x="525" y="14"/>
                </a:lnTo>
                <a:lnTo>
                  <a:pt x="524" y="11"/>
                </a:lnTo>
                <a:lnTo>
                  <a:pt x="523" y="7"/>
                </a:lnTo>
                <a:lnTo>
                  <a:pt x="521" y="4"/>
                </a:lnTo>
                <a:lnTo>
                  <a:pt x="518" y="2"/>
                </a:lnTo>
                <a:lnTo>
                  <a:pt x="514" y="0"/>
                </a:lnTo>
                <a:lnTo>
                  <a:pt x="510" y="0"/>
                </a:lnTo>
                <a:lnTo>
                  <a:pt x="72" y="0"/>
                </a:lnTo>
                <a:lnTo>
                  <a:pt x="69" y="0"/>
                </a:lnTo>
                <a:lnTo>
                  <a:pt x="65" y="2"/>
                </a:lnTo>
                <a:lnTo>
                  <a:pt x="61" y="4"/>
                </a:lnTo>
                <a:lnTo>
                  <a:pt x="59" y="7"/>
                </a:lnTo>
                <a:lnTo>
                  <a:pt x="58" y="11"/>
                </a:lnTo>
                <a:lnTo>
                  <a:pt x="57" y="15"/>
                </a:lnTo>
                <a:lnTo>
                  <a:pt x="58" y="19"/>
                </a:lnTo>
                <a:lnTo>
                  <a:pt x="59" y="22"/>
                </a:lnTo>
                <a:lnTo>
                  <a:pt x="145" y="165"/>
                </a:lnTo>
                <a:lnTo>
                  <a:pt x="2" y="406"/>
                </a:lnTo>
                <a:lnTo>
                  <a:pt x="0" y="410"/>
                </a:lnTo>
                <a:lnTo>
                  <a:pt x="0" y="413"/>
                </a:lnTo>
                <a:lnTo>
                  <a:pt x="0" y="417"/>
                </a:lnTo>
                <a:lnTo>
                  <a:pt x="1" y="420"/>
                </a:lnTo>
                <a:lnTo>
                  <a:pt x="225" y="896"/>
                </a:lnTo>
                <a:lnTo>
                  <a:pt x="227" y="899"/>
                </a:lnTo>
                <a:lnTo>
                  <a:pt x="230" y="902"/>
                </a:lnTo>
                <a:lnTo>
                  <a:pt x="235" y="904"/>
                </a:lnTo>
                <a:lnTo>
                  <a:pt x="239" y="904"/>
                </a:lnTo>
                <a:lnTo>
                  <a:pt x="359" y="904"/>
                </a:lnTo>
                <a:lnTo>
                  <a:pt x="364" y="904"/>
                </a:lnTo>
                <a:lnTo>
                  <a:pt x="367" y="902"/>
                </a:lnTo>
                <a:lnTo>
                  <a:pt x="370" y="899"/>
                </a:lnTo>
                <a:lnTo>
                  <a:pt x="372" y="896"/>
                </a:lnTo>
                <a:lnTo>
                  <a:pt x="599" y="420"/>
                </a:lnTo>
                <a:lnTo>
                  <a:pt x="600" y="417"/>
                </a:lnTo>
                <a:lnTo>
                  <a:pt x="600" y="413"/>
                </a:lnTo>
                <a:lnTo>
                  <a:pt x="600" y="410"/>
                </a:lnTo>
                <a:lnTo>
                  <a:pt x="598" y="406"/>
                </a:lnTo>
                <a:lnTo>
                  <a:pt x="598" y="406"/>
                </a:lnTo>
                <a:close/>
              </a:path>
            </a:pathLst>
          </a:custGeom>
          <a:solidFill>
            <a:srgbClr val="E7E6E6">
              <a:lumMod val="10000"/>
            </a:srgb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Calibri Light"/>
              <a:ea typeface="+mn-ea"/>
              <a:cs typeface="+mn-cs"/>
            </a:endParaRPr>
          </a:p>
        </p:txBody>
      </p:sp>
      <p:sp>
        <p:nvSpPr>
          <p:cNvPr id="61" name="Rectangle 60">
            <a:extLst>
              <a:ext uri="{FF2B5EF4-FFF2-40B4-BE49-F238E27FC236}">
                <a16:creationId xmlns:a16="http://schemas.microsoft.com/office/drawing/2014/main" id="{CD6EDD92-3F1D-440F-9F7B-5CFA56C70532}"/>
              </a:ext>
            </a:extLst>
          </p:cNvPr>
          <p:cNvSpPr/>
          <p:nvPr/>
        </p:nvSpPr>
        <p:spPr>
          <a:xfrm>
            <a:off x="7802262" y="5699419"/>
            <a:ext cx="2794729" cy="89255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ysClr val="windowText" lastClr="000000">
                    <a:lumMod val="85000"/>
                    <a:lumOff val="15000"/>
                  </a:sysClr>
                </a:solidFill>
                <a:effectLst/>
                <a:uLnTx/>
                <a:uFillTx/>
                <a:latin typeface="Segoe UI" panose="020B0502040204020203" pitchFamily="34" charset="0"/>
                <a:ea typeface="+mn-ea"/>
                <a:cs typeface="Segoe UI" panose="020B0502040204020203" pitchFamily="34" charset="0"/>
              </a:rPr>
              <a:t>Complaints recorded on complaints register – this includes – , name and address, Qty, batch number. Reported to NUPCO within 24 hrs.</a:t>
            </a:r>
            <a:endParaRPr kumimoji="0" lang="en-US" sz="1300" b="0" i="0" u="none" strike="noStrike" kern="1200" cap="none" spc="0" normalizeH="0" baseline="0" noProof="0" dirty="0">
              <a:ln>
                <a:noFill/>
              </a:ln>
              <a:solidFill>
                <a:srgbClr val="E7E6E6">
                  <a:lumMod val="10000"/>
                </a:srgbClr>
              </a:solidFill>
              <a:effectLst/>
              <a:uLnTx/>
              <a:uFillTx/>
              <a:latin typeface="Calibri Light"/>
              <a:ea typeface="+mn-ea"/>
              <a:cs typeface="+mn-cs"/>
            </a:endParaRPr>
          </a:p>
        </p:txBody>
      </p:sp>
      <p:sp>
        <p:nvSpPr>
          <p:cNvPr id="62" name="Rectangle 61">
            <a:extLst>
              <a:ext uri="{FF2B5EF4-FFF2-40B4-BE49-F238E27FC236}">
                <a16:creationId xmlns:a16="http://schemas.microsoft.com/office/drawing/2014/main" id="{47B9B55B-0A3B-4A6F-A6F2-E22151162116}"/>
              </a:ext>
            </a:extLst>
          </p:cNvPr>
          <p:cNvSpPr/>
          <p:nvPr/>
        </p:nvSpPr>
        <p:spPr>
          <a:xfrm>
            <a:off x="1720174" y="3245206"/>
            <a:ext cx="2297776" cy="1092607"/>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ysClr val="windowText" lastClr="000000">
                    <a:lumMod val="85000"/>
                    <a:lumOff val="15000"/>
                  </a:sysClr>
                </a:solidFill>
                <a:effectLst/>
                <a:uLnTx/>
                <a:uFillTx/>
                <a:latin typeface="Segoe UI" panose="020B0502040204020203" pitchFamily="34" charset="0"/>
                <a:ea typeface="Segoe UI" panose="020B0502040204020203" pitchFamily="34" charset="0"/>
                <a:cs typeface="Segoe UI" panose="020B0502040204020203" pitchFamily="34" charset="0"/>
              </a:rPr>
              <a:t>Minor defects addressed internally as per SLA. Major issues raised to NUPCO for product return or recall. Log of complaints maintained.</a:t>
            </a:r>
            <a:endParaRPr kumimoji="0" lang="en-US" sz="1300" b="0" i="0" u="none" strike="noStrike" kern="1200" cap="none" spc="0" normalizeH="0" baseline="0" noProof="0" dirty="0">
              <a:ln>
                <a:noFill/>
              </a:ln>
              <a:solidFill>
                <a:srgbClr val="E7E6E6">
                  <a:lumMod val="10000"/>
                </a:srgbClr>
              </a:solidFill>
              <a:effectLst/>
              <a:uLnTx/>
              <a:uFillTx/>
              <a:latin typeface="Calibri Light"/>
              <a:ea typeface="+mn-ea"/>
              <a:cs typeface="+mn-cs"/>
            </a:endParaRPr>
          </a:p>
        </p:txBody>
      </p:sp>
      <p:sp>
        <p:nvSpPr>
          <p:cNvPr id="63" name="Rectangle 62">
            <a:extLst>
              <a:ext uri="{FF2B5EF4-FFF2-40B4-BE49-F238E27FC236}">
                <a16:creationId xmlns:a16="http://schemas.microsoft.com/office/drawing/2014/main" id="{19DB8DD5-4793-4703-A6C5-7ACE39CB4E24}"/>
              </a:ext>
            </a:extLst>
          </p:cNvPr>
          <p:cNvSpPr/>
          <p:nvPr/>
        </p:nvSpPr>
        <p:spPr>
          <a:xfrm>
            <a:off x="2119515" y="5699419"/>
            <a:ext cx="2297776" cy="89255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ysClr val="windowText" lastClr="000000">
                    <a:lumMod val="85000"/>
                    <a:lumOff val="15000"/>
                  </a:sysClr>
                </a:solidFill>
                <a:effectLst/>
                <a:uLnTx/>
                <a:uFillTx/>
                <a:latin typeface="Segoe UI" panose="020B0502040204020203" pitchFamily="34" charset="0"/>
                <a:ea typeface="Segoe UI" panose="020B0502040204020203" pitchFamily="34" charset="0"/>
                <a:cs typeface="Segoe UI" panose="020B0502040204020203" pitchFamily="34" charset="0"/>
              </a:rPr>
              <a:t>Pharmacist assesses the nature of complaint, batch affected, source of supply and date of receipt.</a:t>
            </a:r>
            <a:endParaRPr kumimoji="0" lang="en-US" sz="1300" b="0" i="0" u="none" strike="noStrike" kern="1200" cap="none" spc="0" normalizeH="0" baseline="0" noProof="0" dirty="0">
              <a:ln>
                <a:noFill/>
              </a:ln>
              <a:solidFill>
                <a:srgbClr val="E7E6E6">
                  <a:lumMod val="10000"/>
                </a:srgbClr>
              </a:solidFill>
              <a:effectLst/>
              <a:uLnTx/>
              <a:uFillTx/>
              <a:latin typeface="Calibri Light"/>
              <a:ea typeface="+mn-ea"/>
              <a:cs typeface="+mn-cs"/>
            </a:endParaRPr>
          </a:p>
        </p:txBody>
      </p:sp>
      <p:sp>
        <p:nvSpPr>
          <p:cNvPr id="448" name="TextBox 46">
            <a:extLst>
              <a:ext uri="{FF2B5EF4-FFF2-40B4-BE49-F238E27FC236}">
                <a16:creationId xmlns:a16="http://schemas.microsoft.com/office/drawing/2014/main" id="{0FFC54BF-80E6-48EF-B5C6-2F6A35EC496C}"/>
              </a:ext>
            </a:extLst>
          </p:cNvPr>
          <p:cNvSpPr txBox="1"/>
          <p:nvPr/>
        </p:nvSpPr>
        <p:spPr>
          <a:xfrm>
            <a:off x="8163775" y="3268406"/>
            <a:ext cx="1964645" cy="338554"/>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ysClr val="windowText" lastClr="000000">
                    <a:lumMod val="85000"/>
                    <a:lumOff val="15000"/>
                  </a:sysClr>
                </a:solidFill>
                <a:effectLst/>
                <a:uLnTx/>
                <a:uFillTx/>
                <a:latin typeface="Segoe UI" panose="020B0502040204020203" pitchFamily="34" charset="0"/>
                <a:ea typeface="Segoe UI" panose="020B0502040204020203" pitchFamily="34" charset="0"/>
                <a:cs typeface="Segoe UI" panose="020B0502040204020203" pitchFamily="34" charset="0"/>
              </a:rPr>
              <a:t>Type of complaint</a:t>
            </a:r>
            <a:endParaRPr kumimoji="0" lang="en-US" sz="1600" b="0" i="0" u="none" strike="noStrike" kern="1200" cap="none" spc="0" normalizeH="0" baseline="0" noProof="0" dirty="0">
              <a:ln>
                <a:noFill/>
              </a:ln>
              <a:solidFill>
                <a:sysClr val="windowText" lastClr="000000"/>
              </a:solidFill>
              <a:effectLst/>
              <a:uLnTx/>
              <a:uFillTx/>
              <a:latin typeface="Calibri Light"/>
              <a:ea typeface="+mn-ea"/>
              <a:cs typeface="+mn-cs"/>
            </a:endParaRPr>
          </a:p>
        </p:txBody>
      </p:sp>
      <p:sp>
        <p:nvSpPr>
          <p:cNvPr id="449" name="TextBox 47">
            <a:extLst>
              <a:ext uri="{FF2B5EF4-FFF2-40B4-BE49-F238E27FC236}">
                <a16:creationId xmlns:a16="http://schemas.microsoft.com/office/drawing/2014/main" id="{3F92AB00-47B2-419C-838A-1A35AE06CB5D}"/>
              </a:ext>
            </a:extLst>
          </p:cNvPr>
          <p:cNvSpPr txBox="1"/>
          <p:nvPr/>
        </p:nvSpPr>
        <p:spPr>
          <a:xfrm>
            <a:off x="7802263" y="5422201"/>
            <a:ext cx="2123494" cy="338554"/>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dirty="0">
                <a:solidFill>
                  <a:sysClr val="windowText" lastClr="000000">
                    <a:lumMod val="85000"/>
                    <a:lumOff val="15000"/>
                  </a:sysClr>
                </a:solidFill>
                <a:latin typeface="Segoe UI" panose="020B0502040204020203" pitchFamily="34" charset="0"/>
                <a:cs typeface="Segoe UI" panose="020B0502040204020203" pitchFamily="34" charset="0"/>
              </a:rPr>
              <a:t>Records</a:t>
            </a:r>
            <a:endParaRPr kumimoji="0" lang="en-US" sz="1600" b="0" i="0" u="none" strike="noStrike" kern="1200" cap="none" spc="0" normalizeH="0" baseline="0" noProof="0" dirty="0">
              <a:ln>
                <a:noFill/>
              </a:ln>
              <a:solidFill>
                <a:sysClr val="windowText" lastClr="000000"/>
              </a:solidFill>
              <a:effectLst/>
              <a:uLnTx/>
              <a:uFillTx/>
              <a:latin typeface="Calibri Light"/>
              <a:ea typeface="+mn-ea"/>
              <a:cs typeface="+mn-cs"/>
            </a:endParaRPr>
          </a:p>
        </p:txBody>
      </p:sp>
      <p:sp>
        <p:nvSpPr>
          <p:cNvPr id="450" name="TextBox 52">
            <a:extLst>
              <a:ext uri="{FF2B5EF4-FFF2-40B4-BE49-F238E27FC236}">
                <a16:creationId xmlns:a16="http://schemas.microsoft.com/office/drawing/2014/main" id="{FC014DEB-8AD0-48F6-9CB6-F4EED2ACFD2A}"/>
              </a:ext>
            </a:extLst>
          </p:cNvPr>
          <p:cNvSpPr txBox="1"/>
          <p:nvPr/>
        </p:nvSpPr>
        <p:spPr>
          <a:xfrm>
            <a:off x="2212543" y="2949909"/>
            <a:ext cx="1914820" cy="338554"/>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ysClr val="windowText" lastClr="000000">
                    <a:lumMod val="85000"/>
                    <a:lumOff val="15000"/>
                  </a:sysClr>
                </a:solidFill>
                <a:effectLst/>
                <a:uLnTx/>
                <a:uFillTx/>
                <a:latin typeface="Segoe UI" panose="020B0502040204020203" pitchFamily="34" charset="0"/>
                <a:ea typeface="Segoe UI" panose="020B0502040204020203" pitchFamily="34" charset="0"/>
                <a:cs typeface="Segoe UI" panose="020B0502040204020203" pitchFamily="34" charset="0"/>
              </a:rPr>
              <a:t>Corrective Action</a:t>
            </a:r>
            <a:endParaRPr kumimoji="0" lang="en-US" sz="1600" b="0" i="0" u="none" strike="noStrike" kern="1200" cap="none" spc="0" normalizeH="0" baseline="0" noProof="0" dirty="0">
              <a:ln>
                <a:noFill/>
              </a:ln>
              <a:solidFill>
                <a:sysClr val="windowText" lastClr="000000"/>
              </a:solidFill>
              <a:effectLst/>
              <a:uLnTx/>
              <a:uFillTx/>
              <a:latin typeface="Calibri Light"/>
              <a:ea typeface="+mn-ea"/>
              <a:cs typeface="+mn-cs"/>
            </a:endParaRPr>
          </a:p>
        </p:txBody>
      </p:sp>
      <p:sp>
        <p:nvSpPr>
          <p:cNvPr id="451" name="TextBox 53">
            <a:extLst>
              <a:ext uri="{FF2B5EF4-FFF2-40B4-BE49-F238E27FC236}">
                <a16:creationId xmlns:a16="http://schemas.microsoft.com/office/drawing/2014/main" id="{96821454-2273-42A4-9E60-12992D914B1C}"/>
              </a:ext>
            </a:extLst>
          </p:cNvPr>
          <p:cNvSpPr txBox="1"/>
          <p:nvPr/>
        </p:nvSpPr>
        <p:spPr>
          <a:xfrm>
            <a:off x="3318418" y="5426742"/>
            <a:ext cx="1203896" cy="338554"/>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dirty="0">
                <a:solidFill>
                  <a:sysClr val="windowText" lastClr="000000">
                    <a:lumMod val="85000"/>
                    <a:lumOff val="15000"/>
                  </a:sysClr>
                </a:solidFill>
                <a:latin typeface="Segoe UI" panose="020B0502040204020203" pitchFamily="34" charset="0"/>
                <a:cs typeface="Segoe UI" panose="020B0502040204020203" pitchFamily="34" charset="0"/>
              </a:rPr>
              <a:t>Assess</a:t>
            </a:r>
            <a:endParaRPr kumimoji="0" lang="en-US" sz="1600" b="0" i="0" u="none" strike="noStrike" kern="1200" cap="none" spc="0" normalizeH="0" baseline="0" noProof="0" dirty="0">
              <a:ln>
                <a:noFill/>
              </a:ln>
              <a:solidFill>
                <a:sysClr val="windowText" lastClr="000000"/>
              </a:solidFill>
              <a:effectLst/>
              <a:uLnTx/>
              <a:uFillTx/>
              <a:latin typeface="Calibri Light"/>
              <a:ea typeface="+mn-ea"/>
              <a:cs typeface="+mn-cs"/>
            </a:endParaRPr>
          </a:p>
        </p:txBody>
      </p:sp>
      <p:sp>
        <p:nvSpPr>
          <p:cNvPr id="452" name="TextBox 56">
            <a:extLst>
              <a:ext uri="{FF2B5EF4-FFF2-40B4-BE49-F238E27FC236}">
                <a16:creationId xmlns:a16="http://schemas.microsoft.com/office/drawing/2014/main" id="{BA4BDC28-8312-4548-9C0B-E365B436D9A7}"/>
              </a:ext>
            </a:extLst>
          </p:cNvPr>
          <p:cNvSpPr txBox="1"/>
          <p:nvPr/>
        </p:nvSpPr>
        <p:spPr>
          <a:xfrm>
            <a:off x="8163776" y="2968368"/>
            <a:ext cx="1528738" cy="4001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C000"/>
                </a:solidFill>
                <a:effectLst/>
                <a:uLnTx/>
                <a:uFillTx/>
                <a:latin typeface="Segoe UI" panose="020B0502040204020203" pitchFamily="34" charset="0"/>
                <a:ea typeface="Segoe UI" panose="020B0502040204020203" pitchFamily="34" charset="0"/>
                <a:cs typeface="Segoe UI" panose="020B0502040204020203" pitchFamily="34" charset="0"/>
              </a:rPr>
              <a:t>02</a:t>
            </a:r>
            <a:endParaRPr kumimoji="0" lang="en-US" sz="2000" b="0" i="0" u="none" strike="noStrike" kern="1200" cap="none" spc="0" normalizeH="0" baseline="0" noProof="0" dirty="0">
              <a:ln>
                <a:noFill/>
              </a:ln>
              <a:solidFill>
                <a:srgbClr val="FFC000"/>
              </a:solidFill>
              <a:effectLst/>
              <a:uLnTx/>
              <a:uFillTx/>
              <a:latin typeface="Calibri Light"/>
              <a:ea typeface="+mn-ea"/>
              <a:cs typeface="+mn-cs"/>
            </a:endParaRPr>
          </a:p>
        </p:txBody>
      </p:sp>
      <p:sp>
        <p:nvSpPr>
          <p:cNvPr id="453" name="Rectangle 452">
            <a:extLst>
              <a:ext uri="{FF2B5EF4-FFF2-40B4-BE49-F238E27FC236}">
                <a16:creationId xmlns:a16="http://schemas.microsoft.com/office/drawing/2014/main" id="{EECF01B8-086D-4AA8-828E-F91694BB76FD}"/>
              </a:ext>
            </a:extLst>
          </p:cNvPr>
          <p:cNvSpPr/>
          <p:nvPr/>
        </p:nvSpPr>
        <p:spPr>
          <a:xfrm>
            <a:off x="6349941" y="1796308"/>
            <a:ext cx="3931775" cy="1092607"/>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kumimoji="0" lang="en-US" sz="1300" b="0" i="0" u="none" strike="noStrike" kern="1200" cap="none" spc="0" normalizeH="0" baseline="0" noProof="0" dirty="0">
                <a:ln>
                  <a:noFill/>
                </a:ln>
                <a:solidFill>
                  <a:sysClr val="windowText" lastClr="000000">
                    <a:lumMod val="85000"/>
                    <a:lumOff val="15000"/>
                  </a:sysClr>
                </a:solidFill>
                <a:effectLst/>
                <a:uLnTx/>
                <a:uFillTx/>
                <a:latin typeface="Segoe UI" panose="020B0502040204020203" pitchFamily="34" charset="0"/>
                <a:ea typeface="Segoe UI" panose="020B0502040204020203" pitchFamily="34" charset="0"/>
                <a:cs typeface="Segoe UI" panose="020B0502040204020203" pitchFamily="34" charset="0"/>
              </a:rPr>
              <a:t>Email or call to authorized POC defined and communicated </a:t>
            </a:r>
            <a:r>
              <a:rPr lang="en-US" sz="1300" dirty="0">
                <a:solidFill>
                  <a:sysClr val="windowText" lastClr="000000">
                    <a:lumMod val="85000"/>
                    <a:lumOff val="15000"/>
                  </a:sysClr>
                </a:solidFill>
                <a:latin typeface="Segoe UI" panose="020B0502040204020203" pitchFamily="34" charset="0"/>
                <a:ea typeface="Segoe UI" panose="020B0502040204020203" pitchFamily="34" charset="0"/>
                <a:cs typeface="Segoe UI" panose="020B0502040204020203" pitchFamily="34" charset="0"/>
              </a:rPr>
              <a:t>between SMSA and NUPCO.</a:t>
            </a:r>
            <a:r>
              <a:rPr kumimoji="0" lang="en-US" sz="1300" b="0" i="0" u="none" strike="noStrike" kern="1200" cap="none" spc="0" normalizeH="0" baseline="0" noProof="0" dirty="0">
                <a:ln>
                  <a:noFill/>
                </a:ln>
                <a:solidFill>
                  <a:sysClr val="windowText" lastClr="000000">
                    <a:lumMod val="85000"/>
                    <a:lumOff val="15000"/>
                  </a:sysClr>
                </a:solidFill>
                <a:effectLst/>
                <a:uLnTx/>
                <a:uFillTx/>
                <a:latin typeface="Segoe UI" panose="020B0502040204020203" pitchFamily="34" charset="0"/>
                <a:ea typeface="Segoe UI" panose="020B0502040204020203" pitchFamily="34" charset="0"/>
                <a:cs typeface="Segoe UI" panose="020B0502040204020203" pitchFamily="34" charset="0"/>
              </a:rPr>
              <a:t> Complaints can be raised by customer clinics, MOI  &amp; NUPCO</a:t>
            </a:r>
            <a:endParaRPr kumimoji="0" lang="en-US" sz="1300" b="0" i="0" u="none" strike="noStrike" kern="1200" cap="none" spc="0" normalizeH="0" baseline="0" noProof="0" dirty="0">
              <a:ln>
                <a:noFill/>
              </a:ln>
              <a:solidFill>
                <a:srgbClr val="E7E6E6">
                  <a:lumMod val="10000"/>
                </a:srgbClr>
              </a:solidFill>
              <a:effectLst/>
              <a:uLnTx/>
              <a:uFillTx/>
              <a:latin typeface="Calibri Ligh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E7E6E6">
                  <a:lumMod val="10000"/>
                </a:srgbClr>
              </a:solidFill>
              <a:effectLst/>
              <a:uLnTx/>
              <a:uFillTx/>
              <a:latin typeface="Calibri Light"/>
              <a:ea typeface="+mn-ea"/>
              <a:cs typeface="+mn-cs"/>
            </a:endParaRPr>
          </a:p>
        </p:txBody>
      </p:sp>
      <p:sp>
        <p:nvSpPr>
          <p:cNvPr id="454" name="TextBox 58">
            <a:extLst>
              <a:ext uri="{FF2B5EF4-FFF2-40B4-BE49-F238E27FC236}">
                <a16:creationId xmlns:a16="http://schemas.microsoft.com/office/drawing/2014/main" id="{1C5B8237-6154-49DE-891F-FDDDE9A46381}"/>
              </a:ext>
            </a:extLst>
          </p:cNvPr>
          <p:cNvSpPr txBox="1"/>
          <p:nvPr/>
        </p:nvSpPr>
        <p:spPr>
          <a:xfrm>
            <a:off x="6349942" y="1501011"/>
            <a:ext cx="1528738" cy="338554"/>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ysClr val="windowText" lastClr="000000">
                    <a:lumMod val="85000"/>
                    <a:lumOff val="15000"/>
                  </a:sysClr>
                </a:solidFill>
                <a:effectLst/>
                <a:uLnTx/>
                <a:uFillTx/>
                <a:latin typeface="Segoe UI" panose="020B0502040204020203" pitchFamily="34" charset="0"/>
                <a:ea typeface="+mn-ea"/>
                <a:cs typeface="Segoe UI" panose="020B0502040204020203" pitchFamily="34" charset="0"/>
              </a:rPr>
              <a:t>Channels</a:t>
            </a:r>
            <a:endParaRPr kumimoji="0" lang="en-US" sz="1600" b="0" i="0" u="none" strike="noStrike" kern="1200" cap="none" spc="0" normalizeH="0" baseline="0" noProof="0" dirty="0">
              <a:ln>
                <a:noFill/>
              </a:ln>
              <a:solidFill>
                <a:sysClr val="windowText" lastClr="000000"/>
              </a:solidFill>
              <a:effectLst/>
              <a:uLnTx/>
              <a:uFillTx/>
              <a:latin typeface="Calibri Light"/>
              <a:ea typeface="+mn-ea"/>
              <a:cs typeface="+mn-cs"/>
            </a:endParaRPr>
          </a:p>
        </p:txBody>
      </p:sp>
      <p:sp>
        <p:nvSpPr>
          <p:cNvPr id="455" name="TextBox 59">
            <a:extLst>
              <a:ext uri="{FF2B5EF4-FFF2-40B4-BE49-F238E27FC236}">
                <a16:creationId xmlns:a16="http://schemas.microsoft.com/office/drawing/2014/main" id="{2F3FCCF0-923D-42B8-9A31-7318C6CE7813}"/>
              </a:ext>
            </a:extLst>
          </p:cNvPr>
          <p:cNvSpPr txBox="1"/>
          <p:nvPr/>
        </p:nvSpPr>
        <p:spPr>
          <a:xfrm>
            <a:off x="6349942" y="1200973"/>
            <a:ext cx="1528738" cy="4001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C000"/>
                </a:solidFill>
                <a:effectLst/>
                <a:uLnTx/>
                <a:uFillTx/>
                <a:latin typeface="Segoe UI" panose="020B0502040204020203" pitchFamily="34" charset="0"/>
                <a:ea typeface="Segoe UI" panose="020B0502040204020203" pitchFamily="34" charset="0"/>
                <a:cs typeface="Segoe UI" panose="020B0502040204020203" pitchFamily="34" charset="0"/>
              </a:rPr>
              <a:t>01</a:t>
            </a:r>
            <a:endParaRPr kumimoji="0" lang="en-US" sz="2000" b="0" i="0" u="none" strike="noStrike" kern="1200" cap="none" spc="0" normalizeH="0" baseline="0" noProof="0" dirty="0">
              <a:ln>
                <a:noFill/>
              </a:ln>
              <a:solidFill>
                <a:srgbClr val="FFC000"/>
              </a:solidFill>
              <a:effectLst/>
              <a:uLnTx/>
              <a:uFillTx/>
              <a:latin typeface="Calibri Light"/>
              <a:ea typeface="+mn-ea"/>
              <a:cs typeface="+mn-cs"/>
            </a:endParaRPr>
          </a:p>
        </p:txBody>
      </p:sp>
      <p:sp>
        <p:nvSpPr>
          <p:cNvPr id="456" name="TextBox 60">
            <a:extLst>
              <a:ext uri="{FF2B5EF4-FFF2-40B4-BE49-F238E27FC236}">
                <a16:creationId xmlns:a16="http://schemas.microsoft.com/office/drawing/2014/main" id="{20277B2F-DF5A-49EF-95CD-C14610F6A960}"/>
              </a:ext>
            </a:extLst>
          </p:cNvPr>
          <p:cNvSpPr txBox="1"/>
          <p:nvPr/>
        </p:nvSpPr>
        <p:spPr>
          <a:xfrm>
            <a:off x="7805053" y="5104699"/>
            <a:ext cx="1528738" cy="4001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C000"/>
                </a:solidFill>
                <a:effectLst/>
                <a:uLnTx/>
                <a:uFillTx/>
                <a:latin typeface="Segoe UI" panose="020B0502040204020203" pitchFamily="34" charset="0"/>
                <a:ea typeface="Segoe UI" panose="020B0502040204020203" pitchFamily="34" charset="0"/>
                <a:cs typeface="Segoe UI" panose="020B0502040204020203" pitchFamily="34" charset="0"/>
              </a:rPr>
              <a:t>03</a:t>
            </a:r>
            <a:endParaRPr kumimoji="0" lang="en-US" sz="2000" b="0" i="0" u="none" strike="noStrike" kern="1200" cap="none" spc="0" normalizeH="0" baseline="0" noProof="0" dirty="0">
              <a:ln>
                <a:noFill/>
              </a:ln>
              <a:solidFill>
                <a:srgbClr val="FFC000"/>
              </a:solidFill>
              <a:effectLst/>
              <a:uLnTx/>
              <a:uFillTx/>
              <a:latin typeface="Calibri Light"/>
              <a:ea typeface="+mn-ea"/>
              <a:cs typeface="+mn-cs"/>
            </a:endParaRPr>
          </a:p>
        </p:txBody>
      </p:sp>
      <p:sp>
        <p:nvSpPr>
          <p:cNvPr id="457" name="TextBox 63">
            <a:extLst>
              <a:ext uri="{FF2B5EF4-FFF2-40B4-BE49-F238E27FC236}">
                <a16:creationId xmlns:a16="http://schemas.microsoft.com/office/drawing/2014/main" id="{227F1A2A-7137-48B8-B3E5-605942C4612D}"/>
              </a:ext>
            </a:extLst>
          </p:cNvPr>
          <p:cNvSpPr txBox="1"/>
          <p:nvPr/>
        </p:nvSpPr>
        <p:spPr>
          <a:xfrm>
            <a:off x="2509507" y="2649871"/>
            <a:ext cx="1528738" cy="4001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C000"/>
                </a:solidFill>
                <a:effectLst/>
                <a:uLnTx/>
                <a:uFillTx/>
                <a:latin typeface="Segoe UI" panose="020B0502040204020203" pitchFamily="34" charset="0"/>
                <a:ea typeface="Segoe UI" panose="020B0502040204020203" pitchFamily="34" charset="0"/>
                <a:cs typeface="Segoe UI" panose="020B0502040204020203" pitchFamily="34" charset="0"/>
              </a:rPr>
              <a:t>05</a:t>
            </a:r>
            <a:endParaRPr kumimoji="0" lang="en-US" sz="2000" b="0" i="0" u="none" strike="noStrike" kern="1200" cap="none" spc="0" normalizeH="0" baseline="0" noProof="0" dirty="0">
              <a:ln>
                <a:noFill/>
              </a:ln>
              <a:solidFill>
                <a:srgbClr val="FFC000"/>
              </a:solidFill>
              <a:effectLst/>
              <a:uLnTx/>
              <a:uFillTx/>
              <a:latin typeface="Calibri Light"/>
              <a:ea typeface="+mn-ea"/>
              <a:cs typeface="+mn-cs"/>
            </a:endParaRPr>
          </a:p>
        </p:txBody>
      </p:sp>
      <p:sp>
        <p:nvSpPr>
          <p:cNvPr id="458" name="TextBox 64">
            <a:extLst>
              <a:ext uri="{FF2B5EF4-FFF2-40B4-BE49-F238E27FC236}">
                <a16:creationId xmlns:a16="http://schemas.microsoft.com/office/drawing/2014/main" id="{5B04C0C0-6B15-4EC1-9969-FDC50705BE91}"/>
              </a:ext>
            </a:extLst>
          </p:cNvPr>
          <p:cNvSpPr txBox="1"/>
          <p:nvPr/>
        </p:nvSpPr>
        <p:spPr>
          <a:xfrm>
            <a:off x="2878505" y="5119741"/>
            <a:ext cx="1528738" cy="4001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C000"/>
                </a:solidFill>
                <a:effectLst/>
                <a:uLnTx/>
                <a:uFillTx/>
                <a:latin typeface="Segoe UI" panose="020B0502040204020203" pitchFamily="34" charset="0"/>
                <a:ea typeface="Segoe UI" panose="020B0502040204020203" pitchFamily="34" charset="0"/>
                <a:cs typeface="Segoe UI" panose="020B0502040204020203" pitchFamily="34" charset="0"/>
              </a:rPr>
              <a:t>04</a:t>
            </a:r>
            <a:endParaRPr kumimoji="0" lang="en-US" sz="2000" b="0" i="0" u="none" strike="noStrike" kern="1200" cap="none" spc="0" normalizeH="0" baseline="0" noProof="0" dirty="0">
              <a:ln>
                <a:noFill/>
              </a:ln>
              <a:solidFill>
                <a:srgbClr val="FFC000"/>
              </a:solidFill>
              <a:effectLst/>
              <a:uLnTx/>
              <a:uFillTx/>
              <a:latin typeface="Calibri Light"/>
              <a:ea typeface="+mn-ea"/>
              <a:cs typeface="+mn-cs"/>
            </a:endParaRPr>
          </a:p>
        </p:txBody>
      </p:sp>
      <p:sp>
        <p:nvSpPr>
          <p:cNvPr id="466" name="Rectangle 465">
            <a:extLst>
              <a:ext uri="{FF2B5EF4-FFF2-40B4-BE49-F238E27FC236}">
                <a16:creationId xmlns:a16="http://schemas.microsoft.com/office/drawing/2014/main" id="{3EF38A9F-452E-DEB3-54E1-E34E5F82FD72}"/>
              </a:ext>
            </a:extLst>
          </p:cNvPr>
          <p:cNvSpPr/>
          <p:nvPr/>
        </p:nvSpPr>
        <p:spPr>
          <a:xfrm>
            <a:off x="8191384" y="3601280"/>
            <a:ext cx="2297776" cy="492443"/>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ysClr val="windowText" lastClr="000000">
                    <a:lumMod val="85000"/>
                    <a:lumOff val="15000"/>
                  </a:sysClr>
                </a:solidFill>
                <a:effectLst/>
                <a:uLnTx/>
                <a:uFillTx/>
                <a:latin typeface="Segoe UI" panose="020B0502040204020203" pitchFamily="34" charset="0"/>
                <a:ea typeface="Segoe UI" panose="020B0502040204020203" pitchFamily="34" charset="0"/>
                <a:cs typeface="Segoe UI" panose="020B0502040204020203" pitchFamily="34" charset="0"/>
              </a:rPr>
              <a:t>Quality of product or packaging</a:t>
            </a:r>
            <a:endParaRPr kumimoji="0" lang="en-US" sz="1300" b="0" i="0" u="none" strike="noStrike" kern="1200" cap="none" spc="0" normalizeH="0" baseline="0" noProof="0" dirty="0">
              <a:ln>
                <a:noFill/>
              </a:ln>
              <a:solidFill>
                <a:srgbClr val="E7E6E6">
                  <a:lumMod val="10000"/>
                </a:srgbClr>
              </a:solidFill>
              <a:effectLst/>
              <a:uLnTx/>
              <a:uFillTx/>
              <a:latin typeface="Calibri Light"/>
              <a:ea typeface="+mn-ea"/>
              <a:cs typeface="+mn-cs"/>
            </a:endParaRPr>
          </a:p>
        </p:txBody>
      </p:sp>
      <p:pic>
        <p:nvPicPr>
          <p:cNvPr id="2050" name="Picture 2" descr="complaint Icon - Free PNG &amp; SVG 514082 - Noun Project">
            <a:extLst>
              <a:ext uri="{FF2B5EF4-FFF2-40B4-BE49-F238E27FC236}">
                <a16:creationId xmlns:a16="http://schemas.microsoft.com/office/drawing/2014/main" id="{82806761-D117-85D8-3EA0-ED3F27EB5630}"/>
              </a:ext>
            </a:extLst>
          </p:cNvPr>
          <p:cNvPicPr>
            <a:picLocks noChangeAspect="1" noChangeArrowheads="1"/>
          </p:cNvPicPr>
          <p:nvPr/>
        </p:nvPicPr>
        <p:blipFill>
          <a:blip r:embed="rId4">
            <a:clrChange>
              <a:clrFrom>
                <a:srgbClr val="000000">
                  <a:alpha val="0"/>
                </a:srgbClr>
              </a:clrFrom>
              <a:clrTo>
                <a:srgbClr val="000000">
                  <a:alpha val="0"/>
                </a:srgbClr>
              </a:clrTo>
            </a:clrChange>
            <a:lum bright="70000" contrast="-70000"/>
            <a:extLst>
              <a:ext uri="{BEBA8EAE-BF5A-486C-A8C5-ECC9F3942E4B}">
                <a14:imgProps xmlns:a14="http://schemas.microsoft.com/office/drawing/2010/main">
                  <a14:imgLayer r:embed="rId5">
                    <a14:imgEffect>
                      <a14:colorTemperature colorTemp="11200"/>
                    </a14:imgEffect>
                  </a14:imgLayer>
                </a14:imgProps>
              </a:ext>
              <a:ext uri="{28A0092B-C50C-407E-A947-70E740481C1C}">
                <a14:useLocalDpi xmlns:a14="http://schemas.microsoft.com/office/drawing/2010/main" val="0"/>
              </a:ext>
            </a:extLst>
          </a:blip>
          <a:srcRect/>
          <a:stretch>
            <a:fillRect/>
          </a:stretch>
        </p:blipFill>
        <p:spPr bwMode="auto">
          <a:xfrm>
            <a:off x="5524928" y="3703899"/>
            <a:ext cx="1045711" cy="1045711"/>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Box, product icon - Download on Iconfinder on Iconfinder">
            <a:extLst>
              <a:ext uri="{FF2B5EF4-FFF2-40B4-BE49-F238E27FC236}">
                <a16:creationId xmlns:a16="http://schemas.microsoft.com/office/drawing/2014/main" id="{24DD6221-1C10-DBF6-E233-7E4A1FB210D8}"/>
              </a:ext>
            </a:extLst>
          </p:cNvPr>
          <p:cNvPicPr>
            <a:picLocks noChangeAspect="1" noChangeArrowheads="1"/>
          </p:cNvPicPr>
          <p:nvPr/>
        </p:nvPicPr>
        <p:blipFill>
          <a:blip r:embed="rId6" cstate="print">
            <a:alphaModFix amt="50000"/>
            <a:extLst>
              <a:ext uri="{28A0092B-C50C-407E-A947-70E740481C1C}">
                <a14:useLocalDpi xmlns:a14="http://schemas.microsoft.com/office/drawing/2010/main" val="0"/>
              </a:ext>
            </a:extLst>
          </a:blip>
          <a:srcRect/>
          <a:stretch>
            <a:fillRect/>
          </a:stretch>
        </p:blipFill>
        <p:spPr bwMode="auto">
          <a:xfrm>
            <a:off x="7416374" y="3476975"/>
            <a:ext cx="492027" cy="492027"/>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Risk Assessment Svg Png Icon Free Download (#298498) - OnlineWebFonts.COM">
            <a:extLst>
              <a:ext uri="{FF2B5EF4-FFF2-40B4-BE49-F238E27FC236}">
                <a16:creationId xmlns:a16="http://schemas.microsoft.com/office/drawing/2014/main" id="{0724B870-987C-12CD-11F0-885506638B43}"/>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019852" y="5381590"/>
            <a:ext cx="308204" cy="30692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con-assessment@2x - CultureSync">
            <a:extLst>
              <a:ext uri="{FF2B5EF4-FFF2-40B4-BE49-F238E27FC236}">
                <a16:creationId xmlns:a16="http://schemas.microsoft.com/office/drawing/2014/main" id="{5FEA55ED-F839-CE67-43A7-F2B00219985C}"/>
              </a:ext>
            </a:extLst>
          </p:cNvPr>
          <p:cNvPicPr>
            <a:picLocks noChangeAspect="1" noChangeArrowheads="1"/>
          </p:cNvPicPr>
          <p:nvPr/>
        </p:nvPicPr>
        <p:blipFill>
          <a:blip r:embed="rId8" cstate="print">
            <a:duotone>
              <a:prstClr val="black"/>
              <a:schemeClr val="tx1">
                <a:tint val="45000"/>
                <a:satMod val="400000"/>
              </a:schemeClr>
            </a:duotone>
            <a:extLst>
              <a:ext uri="{28A0092B-C50C-407E-A947-70E740481C1C}">
                <a14:useLocalDpi xmlns:a14="http://schemas.microsoft.com/office/drawing/2010/main" val="0"/>
              </a:ext>
            </a:extLst>
          </a:blip>
          <a:srcRect/>
          <a:stretch>
            <a:fillRect/>
          </a:stretch>
        </p:blipFill>
        <p:spPr bwMode="auto">
          <a:xfrm>
            <a:off x="4846970" y="5329524"/>
            <a:ext cx="416080" cy="4160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4399663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Clause 16 - Example</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grpSp>
        <p:nvGrpSpPr>
          <p:cNvPr id="7" name="Group 6">
            <a:extLst>
              <a:ext uri="{FF2B5EF4-FFF2-40B4-BE49-F238E27FC236}">
                <a16:creationId xmlns:a16="http://schemas.microsoft.com/office/drawing/2014/main" id="{080B6D9D-DAB5-AF6F-5F8C-C43C978C62D7}"/>
              </a:ext>
            </a:extLst>
          </p:cNvPr>
          <p:cNvGrpSpPr/>
          <p:nvPr/>
        </p:nvGrpSpPr>
        <p:grpSpPr>
          <a:xfrm>
            <a:off x="3030007" y="1040329"/>
            <a:ext cx="5612879" cy="5291106"/>
            <a:chOff x="3030007" y="1327415"/>
            <a:chExt cx="5612879" cy="5291106"/>
          </a:xfrm>
        </p:grpSpPr>
        <p:pic>
          <p:nvPicPr>
            <p:cNvPr id="4" name="Picture 3">
              <a:extLst>
                <a:ext uri="{FF2B5EF4-FFF2-40B4-BE49-F238E27FC236}">
                  <a16:creationId xmlns:a16="http://schemas.microsoft.com/office/drawing/2014/main" id="{E9155238-22CF-6508-085D-5D977D985E22}"/>
                </a:ext>
              </a:extLst>
            </p:cNvPr>
            <p:cNvPicPr>
              <a:picLocks noChangeAspect="1"/>
            </p:cNvPicPr>
            <p:nvPr/>
          </p:nvPicPr>
          <p:blipFill>
            <a:blip r:embed="rId4"/>
            <a:stretch>
              <a:fillRect/>
            </a:stretch>
          </p:blipFill>
          <p:spPr>
            <a:xfrm>
              <a:off x="3030007" y="1327415"/>
              <a:ext cx="5612879" cy="2684173"/>
            </a:xfrm>
            <a:prstGeom prst="rect">
              <a:avLst/>
            </a:prstGeom>
          </p:spPr>
        </p:pic>
        <p:pic>
          <p:nvPicPr>
            <p:cNvPr id="6" name="Picture 5">
              <a:extLst>
                <a:ext uri="{FF2B5EF4-FFF2-40B4-BE49-F238E27FC236}">
                  <a16:creationId xmlns:a16="http://schemas.microsoft.com/office/drawing/2014/main" id="{C767E234-CF49-EFE0-FCEF-BF1B14EF5815}"/>
                </a:ext>
              </a:extLst>
            </p:cNvPr>
            <p:cNvPicPr>
              <a:picLocks noChangeAspect="1"/>
            </p:cNvPicPr>
            <p:nvPr/>
          </p:nvPicPr>
          <p:blipFill>
            <a:blip r:embed="rId5"/>
            <a:stretch>
              <a:fillRect/>
            </a:stretch>
          </p:blipFill>
          <p:spPr>
            <a:xfrm>
              <a:off x="3076754" y="3557095"/>
              <a:ext cx="5553588" cy="3061426"/>
            </a:xfrm>
            <a:prstGeom prst="rect">
              <a:avLst/>
            </a:prstGeom>
          </p:spPr>
        </p:pic>
      </p:grpSp>
    </p:spTree>
    <p:extLst>
      <p:ext uri="{BB962C8B-B14F-4D97-AF65-F5344CB8AC3E}">
        <p14:creationId xmlns:p14="http://schemas.microsoft.com/office/powerpoint/2010/main" val="289347642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17- Recall</a:t>
            </a:r>
            <a:endParaRPr lang="en-ID" sz="3200" b="1" dirty="0">
              <a:solidFill>
                <a:srgbClr val="7030A0"/>
              </a:solidFill>
              <a:latin typeface="+mj-lt"/>
              <a:cs typeface="Segoe UI" panose="020B0502040204020203" pitchFamily="34" charset="0"/>
            </a:endParaRPr>
          </a:p>
        </p:txBody>
      </p:sp>
      <p:pic>
        <p:nvPicPr>
          <p:cNvPr id="5" name="Picture 4">
            <a:extLst>
              <a:ext uri="{FF2B5EF4-FFF2-40B4-BE49-F238E27FC236}">
                <a16:creationId xmlns:a16="http://schemas.microsoft.com/office/drawing/2014/main" id="{41C88792-9A22-D145-87C1-287CFFB431B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6261" y="1202276"/>
            <a:ext cx="3919827" cy="5226436"/>
          </a:xfrm>
          <a:prstGeom prst="rect">
            <a:avLst/>
          </a:prstGeom>
        </p:spPr>
      </p:pic>
      <p:sp>
        <p:nvSpPr>
          <p:cNvPr id="191" name="Rectangle 190">
            <a:extLst>
              <a:ext uri="{FF2B5EF4-FFF2-40B4-BE49-F238E27FC236}">
                <a16:creationId xmlns:a16="http://schemas.microsoft.com/office/drawing/2014/main" id="{058CD08C-9E57-DC0D-5B1E-354B224674DC}"/>
              </a:ext>
            </a:extLst>
          </p:cNvPr>
          <p:cNvSpPr/>
          <p:nvPr/>
        </p:nvSpPr>
        <p:spPr>
          <a:xfrm>
            <a:off x="4131039" y="1820844"/>
            <a:ext cx="7982846" cy="3641125"/>
          </a:xfrm>
          <a:prstGeom prst="rect">
            <a:avLst/>
          </a:prstGeom>
        </p:spPr>
        <p:txBody>
          <a:bodyPr wrap="square" lIns="0" tIns="0" rIns="0" bIns="0" anchor="t" anchorCtr="0">
            <a:spAutoFit/>
          </a:bodyPr>
          <a:lstStyle/>
          <a:p>
            <a:pPr lvl="0">
              <a:lnSpc>
                <a:spcPct val="110000"/>
              </a:lnSpc>
              <a:buFont typeface="Arial" pitchFamily="34" charset="0"/>
              <a:buChar char="•"/>
            </a:pPr>
            <a:r>
              <a:rPr lang="en-US" dirty="0"/>
              <a:t> Products may be recalled for an reasons including safety, mislabeling, contamination, and deviations in strength or potency</a:t>
            </a:r>
          </a:p>
          <a:p>
            <a:pPr lvl="0">
              <a:lnSpc>
                <a:spcPct val="110000"/>
              </a:lnSpc>
              <a:buFont typeface="Arial" pitchFamily="34" charset="0"/>
              <a:buChar char="•"/>
            </a:pPr>
            <a:r>
              <a:rPr lang="en-US" dirty="0"/>
              <a:t> Recall request can be raised by MOH,SFDA,NUPCO and SMSA</a:t>
            </a:r>
          </a:p>
          <a:p>
            <a:pPr lvl="0">
              <a:lnSpc>
                <a:spcPct val="110000"/>
              </a:lnSpc>
              <a:buFont typeface="Arial" pitchFamily="34" charset="0"/>
              <a:buChar char="•"/>
            </a:pPr>
            <a:r>
              <a:rPr lang="en-US" dirty="0"/>
              <a:t> All parties to be informed in case of recall</a:t>
            </a:r>
          </a:p>
          <a:p>
            <a:pPr lvl="0">
              <a:lnSpc>
                <a:spcPct val="110000"/>
              </a:lnSpc>
              <a:buFont typeface="Arial" pitchFamily="34" charset="0"/>
              <a:buChar char="•"/>
            </a:pPr>
            <a:r>
              <a:rPr lang="en-US" dirty="0"/>
              <a:t> Validation and approval of recall request by NUPCO mandatory</a:t>
            </a:r>
          </a:p>
          <a:p>
            <a:pPr lvl="0">
              <a:lnSpc>
                <a:spcPct val="110000"/>
              </a:lnSpc>
              <a:buFont typeface="Arial" pitchFamily="34" charset="0"/>
              <a:buChar char="•"/>
            </a:pPr>
            <a:r>
              <a:rPr lang="en-US" dirty="0"/>
              <a:t> All applicable SOP’s apply when recalling a product – (Temp, integrity, transit </a:t>
            </a:r>
            <a:r>
              <a:rPr lang="en-US" dirty="0" err="1"/>
              <a:t>etc</a:t>
            </a:r>
            <a:r>
              <a:rPr lang="en-US" dirty="0"/>
              <a:t>)</a:t>
            </a:r>
          </a:p>
          <a:p>
            <a:pPr lvl="0">
              <a:lnSpc>
                <a:spcPct val="110000"/>
              </a:lnSpc>
              <a:buFont typeface="Arial" pitchFamily="34" charset="0"/>
              <a:buChar char="•"/>
            </a:pPr>
            <a:r>
              <a:rPr lang="en-US" dirty="0"/>
              <a:t> Products recalled placed in dedicated quarantine area</a:t>
            </a:r>
          </a:p>
          <a:p>
            <a:pPr lvl="0">
              <a:lnSpc>
                <a:spcPct val="110000"/>
              </a:lnSpc>
              <a:buFont typeface="Arial" pitchFamily="34" charset="0"/>
              <a:buChar char="•"/>
            </a:pPr>
            <a:r>
              <a:rPr lang="en-US" dirty="0"/>
              <a:t> Area to be caged under lock and key</a:t>
            </a:r>
          </a:p>
          <a:p>
            <a:pPr lvl="0">
              <a:lnSpc>
                <a:spcPct val="110000"/>
              </a:lnSpc>
              <a:buFont typeface="Arial" pitchFamily="34" charset="0"/>
              <a:buChar char="•"/>
            </a:pPr>
            <a:r>
              <a:rPr lang="en-US" dirty="0"/>
              <a:t> Key control and access recorded</a:t>
            </a:r>
          </a:p>
          <a:p>
            <a:pPr lvl="0">
              <a:lnSpc>
                <a:spcPct val="110000"/>
              </a:lnSpc>
              <a:buFont typeface="Arial" pitchFamily="34" charset="0"/>
              <a:buChar char="•"/>
            </a:pPr>
            <a:r>
              <a:rPr lang="en-US" dirty="0"/>
              <a:t> Recalled items to be kept following goods storage practices until decision of investigation is taken</a:t>
            </a:r>
          </a:p>
          <a:p>
            <a:pPr lvl="0">
              <a:lnSpc>
                <a:spcPct val="110000"/>
              </a:lnSpc>
              <a:buFont typeface="Arial" pitchFamily="34" charset="0"/>
              <a:buChar char="•"/>
            </a:pPr>
            <a:r>
              <a:rPr lang="en-US" dirty="0"/>
              <a:t> Action to be taken based on NUPCO approval</a:t>
            </a:r>
          </a:p>
        </p:txBody>
      </p:sp>
    </p:spTree>
    <p:extLst>
      <p:ext uri="{BB962C8B-B14F-4D97-AF65-F5344CB8AC3E}">
        <p14:creationId xmlns:p14="http://schemas.microsoft.com/office/powerpoint/2010/main" val="297932943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Clause 17 - Example</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SFDA –Recall Letter</a:t>
            </a:r>
            <a:endParaRPr lang="en-ID" sz="3200" b="1" dirty="0">
              <a:solidFill>
                <a:srgbClr val="7030A0"/>
              </a:solidFill>
              <a:latin typeface="+mj-lt"/>
              <a:cs typeface="Segoe UI" panose="020B0502040204020203" pitchFamily="34" charset="0"/>
            </a:endParaRPr>
          </a:p>
        </p:txBody>
      </p:sp>
      <p:pic>
        <p:nvPicPr>
          <p:cNvPr id="4" name="Picture 3">
            <a:extLst>
              <a:ext uri="{FF2B5EF4-FFF2-40B4-BE49-F238E27FC236}">
                <a16:creationId xmlns:a16="http://schemas.microsoft.com/office/drawing/2014/main" id="{B0A97CD5-E5F6-12B8-89C9-73945EE8D1EC}"/>
              </a:ext>
            </a:extLst>
          </p:cNvPr>
          <p:cNvPicPr>
            <a:picLocks noChangeAspect="1"/>
          </p:cNvPicPr>
          <p:nvPr/>
        </p:nvPicPr>
        <p:blipFill>
          <a:blip r:embed="rId4"/>
          <a:stretch>
            <a:fillRect/>
          </a:stretch>
        </p:blipFill>
        <p:spPr>
          <a:xfrm>
            <a:off x="958090" y="1234098"/>
            <a:ext cx="4684776" cy="5169240"/>
          </a:xfrm>
          <a:prstGeom prst="rect">
            <a:avLst/>
          </a:prstGeom>
          <a:ln w="12700">
            <a:solidFill>
              <a:schemeClr val="tx1"/>
            </a:solidFill>
            <a:prstDash val="dash"/>
          </a:ln>
        </p:spPr>
      </p:pic>
      <p:pic>
        <p:nvPicPr>
          <p:cNvPr id="7" name="Picture 6">
            <a:extLst>
              <a:ext uri="{FF2B5EF4-FFF2-40B4-BE49-F238E27FC236}">
                <a16:creationId xmlns:a16="http://schemas.microsoft.com/office/drawing/2014/main" id="{819569F8-94CF-ACEF-100E-AF5722E2FABB}"/>
              </a:ext>
            </a:extLst>
          </p:cNvPr>
          <p:cNvPicPr>
            <a:picLocks noChangeAspect="1"/>
          </p:cNvPicPr>
          <p:nvPr/>
        </p:nvPicPr>
        <p:blipFill>
          <a:blip r:embed="rId5"/>
          <a:stretch>
            <a:fillRect/>
          </a:stretch>
        </p:blipFill>
        <p:spPr>
          <a:xfrm>
            <a:off x="6178623" y="1240933"/>
            <a:ext cx="4705880" cy="5142263"/>
          </a:xfrm>
          <a:prstGeom prst="rect">
            <a:avLst/>
          </a:prstGeom>
          <a:ln w="12700">
            <a:solidFill>
              <a:schemeClr val="tx1"/>
            </a:solidFill>
            <a:prstDash val="dash"/>
          </a:ln>
        </p:spPr>
      </p:pic>
    </p:spTree>
    <p:extLst>
      <p:ext uri="{BB962C8B-B14F-4D97-AF65-F5344CB8AC3E}">
        <p14:creationId xmlns:p14="http://schemas.microsoft.com/office/powerpoint/2010/main" val="231410231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Clause 17 - Example</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32257"/>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SFDA – Recall Letter</a:t>
            </a:r>
            <a:endParaRPr lang="en-ID" sz="3200" b="1" dirty="0">
              <a:solidFill>
                <a:srgbClr val="7030A0"/>
              </a:solidFill>
              <a:latin typeface="+mj-lt"/>
              <a:cs typeface="Segoe UI" panose="020B0502040204020203" pitchFamily="34" charset="0"/>
            </a:endParaRPr>
          </a:p>
        </p:txBody>
      </p:sp>
      <p:pic>
        <p:nvPicPr>
          <p:cNvPr id="5" name="Picture 4">
            <a:extLst>
              <a:ext uri="{FF2B5EF4-FFF2-40B4-BE49-F238E27FC236}">
                <a16:creationId xmlns:a16="http://schemas.microsoft.com/office/drawing/2014/main" id="{15E77622-A49E-4080-D451-4A100295C840}"/>
              </a:ext>
            </a:extLst>
          </p:cNvPr>
          <p:cNvPicPr>
            <a:picLocks noChangeAspect="1"/>
          </p:cNvPicPr>
          <p:nvPr/>
        </p:nvPicPr>
        <p:blipFill>
          <a:blip r:embed="rId4"/>
          <a:stretch>
            <a:fillRect/>
          </a:stretch>
        </p:blipFill>
        <p:spPr>
          <a:xfrm>
            <a:off x="1681292" y="1254819"/>
            <a:ext cx="4061845" cy="5159640"/>
          </a:xfrm>
          <a:prstGeom prst="rect">
            <a:avLst/>
          </a:prstGeom>
          <a:ln w="12700">
            <a:solidFill>
              <a:schemeClr val="tx1"/>
            </a:solidFill>
            <a:prstDash val="dash"/>
          </a:ln>
        </p:spPr>
      </p:pic>
      <p:pic>
        <p:nvPicPr>
          <p:cNvPr id="8" name="Picture 7">
            <a:extLst>
              <a:ext uri="{FF2B5EF4-FFF2-40B4-BE49-F238E27FC236}">
                <a16:creationId xmlns:a16="http://schemas.microsoft.com/office/drawing/2014/main" id="{B02F3F8F-2DFE-035F-EEE7-65AE4086118D}"/>
              </a:ext>
            </a:extLst>
          </p:cNvPr>
          <p:cNvPicPr>
            <a:picLocks noChangeAspect="1"/>
          </p:cNvPicPr>
          <p:nvPr/>
        </p:nvPicPr>
        <p:blipFill>
          <a:blip r:embed="rId5"/>
          <a:stretch>
            <a:fillRect/>
          </a:stretch>
        </p:blipFill>
        <p:spPr>
          <a:xfrm>
            <a:off x="6593135" y="1210038"/>
            <a:ext cx="4078454" cy="5207555"/>
          </a:xfrm>
          <a:prstGeom prst="rect">
            <a:avLst/>
          </a:prstGeom>
          <a:ln w="12700">
            <a:solidFill>
              <a:schemeClr val="tx1"/>
            </a:solidFill>
            <a:prstDash val="dash"/>
          </a:ln>
        </p:spPr>
      </p:pic>
    </p:spTree>
    <p:extLst>
      <p:ext uri="{BB962C8B-B14F-4D97-AF65-F5344CB8AC3E}">
        <p14:creationId xmlns:p14="http://schemas.microsoft.com/office/powerpoint/2010/main" val="363385948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33693"/>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18- Rejected &amp; Returned Products</a:t>
            </a:r>
            <a:endParaRPr lang="en-ID" sz="3200" b="1" dirty="0">
              <a:solidFill>
                <a:srgbClr val="7030A0"/>
              </a:solidFill>
              <a:latin typeface="+mj-lt"/>
              <a:cs typeface="Segoe UI" panose="020B0502040204020203" pitchFamily="34" charset="0"/>
            </a:endParaRPr>
          </a:p>
        </p:txBody>
      </p:sp>
      <p:sp>
        <p:nvSpPr>
          <p:cNvPr id="186" name="Oval 185">
            <a:extLst>
              <a:ext uri="{FF2B5EF4-FFF2-40B4-BE49-F238E27FC236}">
                <a16:creationId xmlns:a16="http://schemas.microsoft.com/office/drawing/2014/main" id="{AF671DC0-5ADB-4696-A923-108493CDE666}"/>
              </a:ext>
            </a:extLst>
          </p:cNvPr>
          <p:cNvSpPr/>
          <p:nvPr/>
        </p:nvSpPr>
        <p:spPr>
          <a:xfrm>
            <a:off x="1075790" y="1725697"/>
            <a:ext cx="1105968" cy="1105968"/>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87" name="Arc 186">
            <a:extLst>
              <a:ext uri="{FF2B5EF4-FFF2-40B4-BE49-F238E27FC236}">
                <a16:creationId xmlns:a16="http://schemas.microsoft.com/office/drawing/2014/main" id="{AB9C0ED6-DCA2-4EBF-8C93-74E0AEB24356}"/>
              </a:ext>
            </a:extLst>
          </p:cNvPr>
          <p:cNvSpPr/>
          <p:nvPr/>
        </p:nvSpPr>
        <p:spPr>
          <a:xfrm>
            <a:off x="770572" y="1426193"/>
            <a:ext cx="1704975" cy="1704975"/>
          </a:xfrm>
          <a:prstGeom prst="arc">
            <a:avLst>
              <a:gd name="adj1" fmla="val 16462"/>
              <a:gd name="adj2" fmla="val 20844039"/>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sp>
        <p:nvSpPr>
          <p:cNvPr id="188" name="Oval 187">
            <a:extLst>
              <a:ext uri="{FF2B5EF4-FFF2-40B4-BE49-F238E27FC236}">
                <a16:creationId xmlns:a16="http://schemas.microsoft.com/office/drawing/2014/main" id="{1DB6766B-12FD-4989-8B4A-991C44C0EB38}"/>
              </a:ext>
            </a:extLst>
          </p:cNvPr>
          <p:cNvSpPr/>
          <p:nvPr/>
        </p:nvSpPr>
        <p:spPr>
          <a:xfrm>
            <a:off x="3312258" y="1725697"/>
            <a:ext cx="1105968" cy="1105968"/>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89" name="Arc 188">
            <a:extLst>
              <a:ext uri="{FF2B5EF4-FFF2-40B4-BE49-F238E27FC236}">
                <a16:creationId xmlns:a16="http://schemas.microsoft.com/office/drawing/2014/main" id="{BB721AF2-C83C-4B1E-BA9A-AE98A949A49C}"/>
              </a:ext>
            </a:extLst>
          </p:cNvPr>
          <p:cNvSpPr/>
          <p:nvPr/>
        </p:nvSpPr>
        <p:spPr>
          <a:xfrm>
            <a:off x="3007040" y="1426193"/>
            <a:ext cx="1704975" cy="1704975"/>
          </a:xfrm>
          <a:prstGeom prst="arc">
            <a:avLst>
              <a:gd name="adj1" fmla="val 11386954"/>
              <a:gd name="adj2" fmla="val 20844039"/>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sp>
        <p:nvSpPr>
          <p:cNvPr id="190" name="Arc 189">
            <a:extLst>
              <a:ext uri="{FF2B5EF4-FFF2-40B4-BE49-F238E27FC236}">
                <a16:creationId xmlns:a16="http://schemas.microsoft.com/office/drawing/2014/main" id="{C7170A64-0D57-4976-83CD-72FF5BFFF9B0}"/>
              </a:ext>
            </a:extLst>
          </p:cNvPr>
          <p:cNvSpPr/>
          <p:nvPr/>
        </p:nvSpPr>
        <p:spPr>
          <a:xfrm>
            <a:off x="3007040" y="1426193"/>
            <a:ext cx="1704975" cy="1704975"/>
          </a:xfrm>
          <a:prstGeom prst="arc">
            <a:avLst>
              <a:gd name="adj1" fmla="val 1147"/>
              <a:gd name="adj2" fmla="val 10187814"/>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cxnSp>
        <p:nvCxnSpPr>
          <p:cNvPr id="192" name="Straight Connector 191">
            <a:extLst>
              <a:ext uri="{FF2B5EF4-FFF2-40B4-BE49-F238E27FC236}">
                <a16:creationId xmlns:a16="http://schemas.microsoft.com/office/drawing/2014/main" id="{92470DE8-0818-475D-A832-AC7DC9971CED}"/>
              </a:ext>
            </a:extLst>
          </p:cNvPr>
          <p:cNvCxnSpPr>
            <a:cxnSpLocks/>
          </p:cNvCxnSpPr>
          <p:nvPr/>
        </p:nvCxnSpPr>
        <p:spPr>
          <a:xfrm>
            <a:off x="2471738" y="2278681"/>
            <a:ext cx="604837" cy="0"/>
          </a:xfrm>
          <a:prstGeom prst="line">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B698A7C2-2D73-4343-AA18-68D5E1749446}"/>
              </a:ext>
            </a:extLst>
          </p:cNvPr>
          <p:cNvCxnSpPr>
            <a:cxnSpLocks/>
          </p:cNvCxnSpPr>
          <p:nvPr/>
        </p:nvCxnSpPr>
        <p:spPr>
          <a:xfrm>
            <a:off x="4708525" y="2278681"/>
            <a:ext cx="604518" cy="0"/>
          </a:xfrm>
          <a:prstGeom prst="line">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194" name="Oval 193">
            <a:extLst>
              <a:ext uri="{FF2B5EF4-FFF2-40B4-BE49-F238E27FC236}">
                <a16:creationId xmlns:a16="http://schemas.microsoft.com/office/drawing/2014/main" id="{6B27B381-E771-4921-9BDD-0CFFDD05DD96}"/>
              </a:ext>
            </a:extLst>
          </p:cNvPr>
          <p:cNvSpPr/>
          <p:nvPr/>
        </p:nvSpPr>
        <p:spPr>
          <a:xfrm>
            <a:off x="5521947" y="1725697"/>
            <a:ext cx="1105968" cy="1105968"/>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95" name="Arc 194">
            <a:extLst>
              <a:ext uri="{FF2B5EF4-FFF2-40B4-BE49-F238E27FC236}">
                <a16:creationId xmlns:a16="http://schemas.microsoft.com/office/drawing/2014/main" id="{40E9C278-80E2-427E-A7E2-2C2F02BEE8D1}"/>
              </a:ext>
            </a:extLst>
          </p:cNvPr>
          <p:cNvSpPr/>
          <p:nvPr/>
        </p:nvSpPr>
        <p:spPr>
          <a:xfrm>
            <a:off x="5216729" y="1426193"/>
            <a:ext cx="1704975" cy="1704975"/>
          </a:xfrm>
          <a:prstGeom prst="arc">
            <a:avLst>
              <a:gd name="adj1" fmla="val 11386954"/>
              <a:gd name="adj2" fmla="val 20844039"/>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sp>
        <p:nvSpPr>
          <p:cNvPr id="196" name="Arc 195">
            <a:extLst>
              <a:ext uri="{FF2B5EF4-FFF2-40B4-BE49-F238E27FC236}">
                <a16:creationId xmlns:a16="http://schemas.microsoft.com/office/drawing/2014/main" id="{F0149CED-CDA5-4DB2-9DCA-AE27D4374A87}"/>
              </a:ext>
            </a:extLst>
          </p:cNvPr>
          <p:cNvSpPr/>
          <p:nvPr/>
        </p:nvSpPr>
        <p:spPr>
          <a:xfrm>
            <a:off x="5216729" y="1426193"/>
            <a:ext cx="1704975" cy="1704975"/>
          </a:xfrm>
          <a:prstGeom prst="arc">
            <a:avLst>
              <a:gd name="adj1" fmla="val 12547"/>
              <a:gd name="adj2" fmla="val 10187814"/>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cxnSp>
        <p:nvCxnSpPr>
          <p:cNvPr id="197" name="Straight Connector 196">
            <a:extLst>
              <a:ext uri="{FF2B5EF4-FFF2-40B4-BE49-F238E27FC236}">
                <a16:creationId xmlns:a16="http://schemas.microsoft.com/office/drawing/2014/main" id="{E0D26517-4289-4C2C-A5E8-8EE74B2BE19D}"/>
              </a:ext>
            </a:extLst>
          </p:cNvPr>
          <p:cNvCxnSpPr>
            <a:cxnSpLocks/>
          </p:cNvCxnSpPr>
          <p:nvPr/>
        </p:nvCxnSpPr>
        <p:spPr>
          <a:xfrm>
            <a:off x="6917531" y="2278681"/>
            <a:ext cx="605201" cy="0"/>
          </a:xfrm>
          <a:prstGeom prst="line">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198" name="Oval 197">
            <a:extLst>
              <a:ext uri="{FF2B5EF4-FFF2-40B4-BE49-F238E27FC236}">
                <a16:creationId xmlns:a16="http://schemas.microsoft.com/office/drawing/2014/main" id="{1115271A-7562-4DC8-81A8-DF914F5E7CF5}"/>
              </a:ext>
            </a:extLst>
          </p:cNvPr>
          <p:cNvSpPr/>
          <p:nvPr/>
        </p:nvSpPr>
        <p:spPr>
          <a:xfrm>
            <a:off x="7732584" y="1725697"/>
            <a:ext cx="1105968" cy="1105968"/>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99" name="Arc 198">
            <a:extLst>
              <a:ext uri="{FF2B5EF4-FFF2-40B4-BE49-F238E27FC236}">
                <a16:creationId xmlns:a16="http://schemas.microsoft.com/office/drawing/2014/main" id="{EFDC1B2C-4AB3-44AC-A82D-87CDD6258053}"/>
              </a:ext>
            </a:extLst>
          </p:cNvPr>
          <p:cNvSpPr/>
          <p:nvPr/>
        </p:nvSpPr>
        <p:spPr>
          <a:xfrm>
            <a:off x="7427366" y="1426193"/>
            <a:ext cx="1704975" cy="1704975"/>
          </a:xfrm>
          <a:prstGeom prst="arc">
            <a:avLst>
              <a:gd name="adj1" fmla="val 11386954"/>
              <a:gd name="adj2" fmla="val 20844039"/>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sp>
        <p:nvSpPr>
          <p:cNvPr id="200" name="Arc 199">
            <a:extLst>
              <a:ext uri="{FF2B5EF4-FFF2-40B4-BE49-F238E27FC236}">
                <a16:creationId xmlns:a16="http://schemas.microsoft.com/office/drawing/2014/main" id="{214060EF-0039-46AE-A2DC-074BAB751505}"/>
              </a:ext>
            </a:extLst>
          </p:cNvPr>
          <p:cNvSpPr/>
          <p:nvPr/>
        </p:nvSpPr>
        <p:spPr>
          <a:xfrm>
            <a:off x="7427366" y="1426193"/>
            <a:ext cx="1704975" cy="1704975"/>
          </a:xfrm>
          <a:prstGeom prst="arc">
            <a:avLst>
              <a:gd name="adj1" fmla="val 21595877"/>
              <a:gd name="adj2" fmla="val 10187814"/>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cxnSp>
        <p:nvCxnSpPr>
          <p:cNvPr id="201" name="Straight Connector 200">
            <a:extLst>
              <a:ext uri="{FF2B5EF4-FFF2-40B4-BE49-F238E27FC236}">
                <a16:creationId xmlns:a16="http://schemas.microsoft.com/office/drawing/2014/main" id="{5D15F7EA-8C4F-42B2-9229-5B0C39FF697E}"/>
              </a:ext>
            </a:extLst>
          </p:cNvPr>
          <p:cNvCxnSpPr>
            <a:cxnSpLocks/>
          </p:cNvCxnSpPr>
          <p:nvPr/>
        </p:nvCxnSpPr>
        <p:spPr>
          <a:xfrm>
            <a:off x="9127331" y="2278681"/>
            <a:ext cx="606038" cy="0"/>
          </a:xfrm>
          <a:prstGeom prst="line">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202" name="Oval 201">
            <a:extLst>
              <a:ext uri="{FF2B5EF4-FFF2-40B4-BE49-F238E27FC236}">
                <a16:creationId xmlns:a16="http://schemas.microsoft.com/office/drawing/2014/main" id="{5615EDFB-4DAA-4043-AC39-D03ED9E7F90A}"/>
              </a:ext>
            </a:extLst>
          </p:cNvPr>
          <p:cNvSpPr/>
          <p:nvPr/>
        </p:nvSpPr>
        <p:spPr>
          <a:xfrm>
            <a:off x="10042624" y="1725697"/>
            <a:ext cx="1105968" cy="1105968"/>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03" name="Arc 202">
            <a:extLst>
              <a:ext uri="{FF2B5EF4-FFF2-40B4-BE49-F238E27FC236}">
                <a16:creationId xmlns:a16="http://schemas.microsoft.com/office/drawing/2014/main" id="{7EB8C8BD-B99F-4A0D-921E-235D3F73D866}"/>
              </a:ext>
            </a:extLst>
          </p:cNvPr>
          <p:cNvSpPr/>
          <p:nvPr/>
        </p:nvSpPr>
        <p:spPr>
          <a:xfrm flipH="1">
            <a:off x="9737406" y="1426193"/>
            <a:ext cx="1704975" cy="1704975"/>
          </a:xfrm>
          <a:prstGeom prst="arc">
            <a:avLst>
              <a:gd name="adj1" fmla="val 464587"/>
              <a:gd name="adj2" fmla="val 20844039"/>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grpSp>
        <p:nvGrpSpPr>
          <p:cNvPr id="206" name="Group 205">
            <a:extLst>
              <a:ext uri="{FF2B5EF4-FFF2-40B4-BE49-F238E27FC236}">
                <a16:creationId xmlns:a16="http://schemas.microsoft.com/office/drawing/2014/main" id="{B6922566-5315-40A9-9599-5CEE9E13DDE4}"/>
              </a:ext>
            </a:extLst>
          </p:cNvPr>
          <p:cNvGrpSpPr/>
          <p:nvPr/>
        </p:nvGrpSpPr>
        <p:grpSpPr>
          <a:xfrm>
            <a:off x="10375840" y="2048368"/>
            <a:ext cx="439495" cy="460629"/>
            <a:chOff x="3405188" y="3284538"/>
            <a:chExt cx="330201" cy="346076"/>
          </a:xfrm>
        </p:grpSpPr>
        <p:sp>
          <p:nvSpPr>
            <p:cNvPr id="240" name="Freeform 141">
              <a:extLst>
                <a:ext uri="{FF2B5EF4-FFF2-40B4-BE49-F238E27FC236}">
                  <a16:creationId xmlns:a16="http://schemas.microsoft.com/office/drawing/2014/main" id="{D1D5A9C3-5789-44E2-9B60-A0EB77E9C037}"/>
                </a:ext>
              </a:extLst>
            </p:cNvPr>
            <p:cNvSpPr>
              <a:spLocks/>
            </p:cNvSpPr>
            <p:nvPr/>
          </p:nvSpPr>
          <p:spPr bwMode="auto">
            <a:xfrm>
              <a:off x="3435351" y="3435351"/>
              <a:ext cx="104775" cy="134938"/>
            </a:xfrm>
            <a:custGeom>
              <a:avLst/>
              <a:gdLst>
                <a:gd name="T0" fmla="*/ 0 w 28"/>
                <a:gd name="T1" fmla="*/ 0 h 36"/>
                <a:gd name="T2" fmla="*/ 28 w 28"/>
                <a:gd name="T3" fmla="*/ 0 h 36"/>
                <a:gd name="T4" fmla="*/ 28 w 28"/>
                <a:gd name="T5" fmla="*/ 12 h 36"/>
                <a:gd name="T6" fmla="*/ 20 w 28"/>
                <a:gd name="T7" fmla="*/ 20 h 36"/>
                <a:gd name="T8" fmla="*/ 20 w 28"/>
                <a:gd name="T9" fmla="*/ 36 h 36"/>
                <a:gd name="T10" fmla="*/ 8 w 28"/>
                <a:gd name="T11" fmla="*/ 36 h 36"/>
                <a:gd name="T12" fmla="*/ 8 w 28"/>
                <a:gd name="T13" fmla="*/ 20 h 36"/>
                <a:gd name="T14" fmla="*/ 0 w 28"/>
                <a:gd name="T15" fmla="*/ 12 h 36"/>
                <a:gd name="T16" fmla="*/ 0 w 28"/>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6">
                  <a:moveTo>
                    <a:pt x="0" y="0"/>
                  </a:moveTo>
                  <a:cubicBezTo>
                    <a:pt x="28" y="0"/>
                    <a:pt x="28" y="0"/>
                    <a:pt x="28" y="0"/>
                  </a:cubicBezTo>
                  <a:cubicBezTo>
                    <a:pt x="28" y="12"/>
                    <a:pt x="28" y="12"/>
                    <a:pt x="28" y="12"/>
                  </a:cubicBezTo>
                  <a:cubicBezTo>
                    <a:pt x="28" y="16"/>
                    <a:pt x="24" y="20"/>
                    <a:pt x="20" y="20"/>
                  </a:cubicBezTo>
                  <a:cubicBezTo>
                    <a:pt x="20" y="36"/>
                    <a:pt x="20" y="36"/>
                    <a:pt x="20" y="36"/>
                  </a:cubicBezTo>
                  <a:cubicBezTo>
                    <a:pt x="8" y="36"/>
                    <a:pt x="8" y="36"/>
                    <a:pt x="8" y="36"/>
                  </a:cubicBezTo>
                  <a:cubicBezTo>
                    <a:pt x="8" y="20"/>
                    <a:pt x="8" y="20"/>
                    <a:pt x="8" y="20"/>
                  </a:cubicBezTo>
                  <a:cubicBezTo>
                    <a:pt x="4" y="20"/>
                    <a:pt x="0" y="16"/>
                    <a:pt x="0" y="12"/>
                  </a:cubicBezTo>
                  <a:lnTo>
                    <a:pt x="0" y="0"/>
                  </a:lnTo>
                  <a:close/>
                </a:path>
              </a:pathLst>
            </a:cu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41" name="Oval 240">
              <a:extLst>
                <a:ext uri="{FF2B5EF4-FFF2-40B4-BE49-F238E27FC236}">
                  <a16:creationId xmlns:a16="http://schemas.microsoft.com/office/drawing/2014/main" id="{1AD76C4F-7659-4D92-94B2-427CDB34BB1B}"/>
                </a:ext>
              </a:extLst>
            </p:cNvPr>
            <p:cNvSpPr>
              <a:spLocks noChangeArrowheads="1"/>
            </p:cNvSpPr>
            <p:nvPr/>
          </p:nvSpPr>
          <p:spPr bwMode="auto">
            <a:xfrm>
              <a:off x="3449638" y="3344863"/>
              <a:ext cx="76200" cy="74613"/>
            </a:xfrm>
            <a:prstGeom prst="ellipse">
              <a:avLst/>
            </a:pr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42" name="Freeform 143">
              <a:extLst>
                <a:ext uri="{FF2B5EF4-FFF2-40B4-BE49-F238E27FC236}">
                  <a16:creationId xmlns:a16="http://schemas.microsoft.com/office/drawing/2014/main" id="{0DA44E19-28E6-479D-9D4F-3390D62F8EA1}"/>
                </a:ext>
              </a:extLst>
            </p:cNvPr>
            <p:cNvSpPr>
              <a:spLocks/>
            </p:cNvSpPr>
            <p:nvPr/>
          </p:nvSpPr>
          <p:spPr bwMode="auto">
            <a:xfrm>
              <a:off x="3405188" y="3314701"/>
              <a:ext cx="165100" cy="285750"/>
            </a:xfrm>
            <a:custGeom>
              <a:avLst/>
              <a:gdLst>
                <a:gd name="T0" fmla="*/ 0 w 44"/>
                <a:gd name="T1" fmla="*/ 72 h 76"/>
                <a:gd name="T2" fmla="*/ 4 w 44"/>
                <a:gd name="T3" fmla="*/ 76 h 76"/>
                <a:gd name="T4" fmla="*/ 40 w 44"/>
                <a:gd name="T5" fmla="*/ 76 h 76"/>
                <a:gd name="T6" fmla="*/ 44 w 44"/>
                <a:gd name="T7" fmla="*/ 72 h 76"/>
                <a:gd name="T8" fmla="*/ 44 w 44"/>
                <a:gd name="T9" fmla="*/ 4 h 76"/>
                <a:gd name="T10" fmla="*/ 40 w 44"/>
                <a:gd name="T11" fmla="*/ 0 h 76"/>
                <a:gd name="T12" fmla="*/ 4 w 44"/>
                <a:gd name="T13" fmla="*/ 0 h 76"/>
                <a:gd name="T14" fmla="*/ 0 w 44"/>
                <a:gd name="T15" fmla="*/ 4 h 76"/>
                <a:gd name="T16" fmla="*/ 0 w 44"/>
                <a:gd name="T17"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76">
                  <a:moveTo>
                    <a:pt x="0" y="72"/>
                  </a:moveTo>
                  <a:cubicBezTo>
                    <a:pt x="0" y="74"/>
                    <a:pt x="2" y="76"/>
                    <a:pt x="4" y="76"/>
                  </a:cubicBezTo>
                  <a:cubicBezTo>
                    <a:pt x="40" y="76"/>
                    <a:pt x="40" y="76"/>
                    <a:pt x="40" y="76"/>
                  </a:cubicBezTo>
                  <a:cubicBezTo>
                    <a:pt x="42" y="76"/>
                    <a:pt x="44" y="74"/>
                    <a:pt x="44" y="72"/>
                  </a:cubicBezTo>
                  <a:cubicBezTo>
                    <a:pt x="44" y="4"/>
                    <a:pt x="44" y="4"/>
                    <a:pt x="44" y="4"/>
                  </a:cubicBezTo>
                  <a:cubicBezTo>
                    <a:pt x="44" y="2"/>
                    <a:pt x="42" y="0"/>
                    <a:pt x="40" y="0"/>
                  </a:cubicBezTo>
                  <a:cubicBezTo>
                    <a:pt x="4" y="0"/>
                    <a:pt x="4" y="0"/>
                    <a:pt x="4" y="0"/>
                  </a:cubicBezTo>
                  <a:cubicBezTo>
                    <a:pt x="2" y="0"/>
                    <a:pt x="0" y="2"/>
                    <a:pt x="0" y="4"/>
                  </a:cubicBezTo>
                  <a:lnTo>
                    <a:pt x="0" y="72"/>
                  </a:lnTo>
                  <a:close/>
                </a:path>
              </a:pathLst>
            </a:cu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43" name="Rectangle 242">
              <a:extLst>
                <a:ext uri="{FF2B5EF4-FFF2-40B4-BE49-F238E27FC236}">
                  <a16:creationId xmlns:a16="http://schemas.microsoft.com/office/drawing/2014/main" id="{AF094AAB-EF73-4E1E-9A59-3327F014005E}"/>
                </a:ext>
              </a:extLst>
            </p:cNvPr>
            <p:cNvSpPr>
              <a:spLocks noChangeArrowheads="1"/>
            </p:cNvSpPr>
            <p:nvPr/>
          </p:nvSpPr>
          <p:spPr bwMode="auto">
            <a:xfrm>
              <a:off x="3419476" y="3600451"/>
              <a:ext cx="30163" cy="30163"/>
            </a:xfrm>
            <a:prstGeom prst="rect">
              <a:avLst/>
            </a:pr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44" name="Rectangle 243">
              <a:extLst>
                <a:ext uri="{FF2B5EF4-FFF2-40B4-BE49-F238E27FC236}">
                  <a16:creationId xmlns:a16="http://schemas.microsoft.com/office/drawing/2014/main" id="{FF124253-0D80-4E85-9169-49B175B5DD8B}"/>
                </a:ext>
              </a:extLst>
            </p:cNvPr>
            <p:cNvSpPr>
              <a:spLocks noChangeArrowheads="1"/>
            </p:cNvSpPr>
            <p:nvPr/>
          </p:nvSpPr>
          <p:spPr bwMode="auto">
            <a:xfrm>
              <a:off x="3525838" y="3600451"/>
              <a:ext cx="30163" cy="30163"/>
            </a:xfrm>
            <a:prstGeom prst="rect">
              <a:avLst/>
            </a:pr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45" name="Rectangle 244">
              <a:extLst>
                <a:ext uri="{FF2B5EF4-FFF2-40B4-BE49-F238E27FC236}">
                  <a16:creationId xmlns:a16="http://schemas.microsoft.com/office/drawing/2014/main" id="{D6A9FCE5-2AD6-49B4-8F79-B8976148B894}"/>
                </a:ext>
              </a:extLst>
            </p:cNvPr>
            <p:cNvSpPr>
              <a:spLocks noChangeArrowheads="1"/>
            </p:cNvSpPr>
            <p:nvPr/>
          </p:nvSpPr>
          <p:spPr bwMode="auto">
            <a:xfrm>
              <a:off x="3419476" y="3284538"/>
              <a:ext cx="30163" cy="30163"/>
            </a:xfrm>
            <a:prstGeom prst="rect">
              <a:avLst/>
            </a:pr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46" name="Rectangle 245">
              <a:extLst>
                <a:ext uri="{FF2B5EF4-FFF2-40B4-BE49-F238E27FC236}">
                  <a16:creationId xmlns:a16="http://schemas.microsoft.com/office/drawing/2014/main" id="{2FE1AAC1-3653-49A3-BEC2-F58C91C9DCB3}"/>
                </a:ext>
              </a:extLst>
            </p:cNvPr>
            <p:cNvSpPr>
              <a:spLocks noChangeArrowheads="1"/>
            </p:cNvSpPr>
            <p:nvPr/>
          </p:nvSpPr>
          <p:spPr bwMode="auto">
            <a:xfrm>
              <a:off x="3525838" y="3284538"/>
              <a:ext cx="30163" cy="30163"/>
            </a:xfrm>
            <a:prstGeom prst="rect">
              <a:avLst/>
            </a:pr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47" name="Freeform 148">
              <a:extLst>
                <a:ext uri="{FF2B5EF4-FFF2-40B4-BE49-F238E27FC236}">
                  <a16:creationId xmlns:a16="http://schemas.microsoft.com/office/drawing/2014/main" id="{708B93BD-E3FD-4A16-88D0-28DF2A693AF7}"/>
                </a:ext>
              </a:extLst>
            </p:cNvPr>
            <p:cNvSpPr>
              <a:spLocks/>
            </p:cNvSpPr>
            <p:nvPr/>
          </p:nvSpPr>
          <p:spPr bwMode="auto">
            <a:xfrm>
              <a:off x="3600451" y="3328988"/>
              <a:ext cx="134938" cy="136525"/>
            </a:xfrm>
            <a:custGeom>
              <a:avLst/>
              <a:gdLst>
                <a:gd name="T0" fmla="*/ 85 w 85"/>
                <a:gd name="T1" fmla="*/ 29 h 86"/>
                <a:gd name="T2" fmla="*/ 57 w 85"/>
                <a:gd name="T3" fmla="*/ 29 h 86"/>
                <a:gd name="T4" fmla="*/ 57 w 85"/>
                <a:gd name="T5" fmla="*/ 0 h 86"/>
                <a:gd name="T6" fmla="*/ 28 w 85"/>
                <a:gd name="T7" fmla="*/ 0 h 86"/>
                <a:gd name="T8" fmla="*/ 28 w 85"/>
                <a:gd name="T9" fmla="*/ 29 h 86"/>
                <a:gd name="T10" fmla="*/ 0 w 85"/>
                <a:gd name="T11" fmla="*/ 29 h 86"/>
                <a:gd name="T12" fmla="*/ 0 w 85"/>
                <a:gd name="T13" fmla="*/ 57 h 86"/>
                <a:gd name="T14" fmla="*/ 28 w 85"/>
                <a:gd name="T15" fmla="*/ 57 h 86"/>
                <a:gd name="T16" fmla="*/ 28 w 85"/>
                <a:gd name="T17" fmla="*/ 86 h 86"/>
                <a:gd name="T18" fmla="*/ 57 w 85"/>
                <a:gd name="T19" fmla="*/ 86 h 86"/>
                <a:gd name="T20" fmla="*/ 57 w 85"/>
                <a:gd name="T21" fmla="*/ 57 h 86"/>
                <a:gd name="T22" fmla="*/ 85 w 85"/>
                <a:gd name="T23" fmla="*/ 57 h 86"/>
                <a:gd name="T24" fmla="*/ 85 w 85"/>
                <a:gd name="T25" fmla="*/ 2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85" y="29"/>
                  </a:moveTo>
                  <a:lnTo>
                    <a:pt x="57" y="29"/>
                  </a:lnTo>
                  <a:lnTo>
                    <a:pt x="57" y="0"/>
                  </a:lnTo>
                  <a:lnTo>
                    <a:pt x="28" y="0"/>
                  </a:lnTo>
                  <a:lnTo>
                    <a:pt x="28" y="29"/>
                  </a:lnTo>
                  <a:lnTo>
                    <a:pt x="0" y="29"/>
                  </a:lnTo>
                  <a:lnTo>
                    <a:pt x="0" y="57"/>
                  </a:lnTo>
                  <a:lnTo>
                    <a:pt x="28" y="57"/>
                  </a:lnTo>
                  <a:lnTo>
                    <a:pt x="28" y="86"/>
                  </a:lnTo>
                  <a:lnTo>
                    <a:pt x="57" y="86"/>
                  </a:lnTo>
                  <a:lnTo>
                    <a:pt x="57" y="57"/>
                  </a:lnTo>
                  <a:lnTo>
                    <a:pt x="85" y="57"/>
                  </a:lnTo>
                  <a:lnTo>
                    <a:pt x="85" y="29"/>
                  </a:lnTo>
                  <a:close/>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grpSp>
      <p:grpSp>
        <p:nvGrpSpPr>
          <p:cNvPr id="207" name="Group 206">
            <a:extLst>
              <a:ext uri="{FF2B5EF4-FFF2-40B4-BE49-F238E27FC236}">
                <a16:creationId xmlns:a16="http://schemas.microsoft.com/office/drawing/2014/main" id="{8F7C0760-17AC-4B1D-9177-96F89034E045}"/>
              </a:ext>
            </a:extLst>
          </p:cNvPr>
          <p:cNvGrpSpPr/>
          <p:nvPr/>
        </p:nvGrpSpPr>
        <p:grpSpPr>
          <a:xfrm>
            <a:off x="1448114" y="2048367"/>
            <a:ext cx="361320" cy="460629"/>
            <a:chOff x="4876801" y="2562226"/>
            <a:chExt cx="271463" cy="346075"/>
          </a:xfrm>
        </p:grpSpPr>
        <p:sp>
          <p:nvSpPr>
            <p:cNvPr id="232" name="Freeform 194">
              <a:extLst>
                <a:ext uri="{FF2B5EF4-FFF2-40B4-BE49-F238E27FC236}">
                  <a16:creationId xmlns:a16="http://schemas.microsoft.com/office/drawing/2014/main" id="{58389040-CEA7-41F0-A8C7-1DA8D43807E6}"/>
                </a:ext>
              </a:extLst>
            </p:cNvPr>
            <p:cNvSpPr>
              <a:spLocks/>
            </p:cNvSpPr>
            <p:nvPr/>
          </p:nvSpPr>
          <p:spPr bwMode="auto">
            <a:xfrm>
              <a:off x="4876801" y="2592388"/>
              <a:ext cx="271463" cy="315913"/>
            </a:xfrm>
            <a:custGeom>
              <a:avLst/>
              <a:gdLst>
                <a:gd name="T0" fmla="*/ 152 w 171"/>
                <a:gd name="T1" fmla="*/ 0 h 199"/>
                <a:gd name="T2" fmla="*/ 171 w 171"/>
                <a:gd name="T3" fmla="*/ 0 h 199"/>
                <a:gd name="T4" fmla="*/ 171 w 171"/>
                <a:gd name="T5" fmla="*/ 199 h 199"/>
                <a:gd name="T6" fmla="*/ 0 w 171"/>
                <a:gd name="T7" fmla="*/ 199 h 199"/>
                <a:gd name="T8" fmla="*/ 0 w 171"/>
                <a:gd name="T9" fmla="*/ 0 h 199"/>
                <a:gd name="T10" fmla="*/ 19 w 171"/>
                <a:gd name="T11" fmla="*/ 0 h 199"/>
              </a:gdLst>
              <a:ahLst/>
              <a:cxnLst>
                <a:cxn ang="0">
                  <a:pos x="T0" y="T1"/>
                </a:cxn>
                <a:cxn ang="0">
                  <a:pos x="T2" y="T3"/>
                </a:cxn>
                <a:cxn ang="0">
                  <a:pos x="T4" y="T5"/>
                </a:cxn>
                <a:cxn ang="0">
                  <a:pos x="T6" y="T7"/>
                </a:cxn>
                <a:cxn ang="0">
                  <a:pos x="T8" y="T9"/>
                </a:cxn>
                <a:cxn ang="0">
                  <a:pos x="T10" y="T11"/>
                </a:cxn>
              </a:cxnLst>
              <a:rect l="0" t="0" r="r" b="b"/>
              <a:pathLst>
                <a:path w="171" h="199">
                  <a:moveTo>
                    <a:pt x="152" y="0"/>
                  </a:moveTo>
                  <a:lnTo>
                    <a:pt x="171" y="0"/>
                  </a:lnTo>
                  <a:lnTo>
                    <a:pt x="171" y="199"/>
                  </a:lnTo>
                  <a:lnTo>
                    <a:pt x="0" y="199"/>
                  </a:lnTo>
                  <a:lnTo>
                    <a:pt x="0" y="0"/>
                  </a:lnTo>
                  <a:lnTo>
                    <a:pt x="19" y="0"/>
                  </a:ln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33" name="Freeform 195">
              <a:extLst>
                <a:ext uri="{FF2B5EF4-FFF2-40B4-BE49-F238E27FC236}">
                  <a16:creationId xmlns:a16="http://schemas.microsoft.com/office/drawing/2014/main" id="{E8D6626D-5D58-4C22-8CC9-AAC3AD112371}"/>
                </a:ext>
              </a:extLst>
            </p:cNvPr>
            <p:cNvSpPr>
              <a:spLocks/>
            </p:cNvSpPr>
            <p:nvPr/>
          </p:nvSpPr>
          <p:spPr bwMode="auto">
            <a:xfrm>
              <a:off x="4937126" y="2562226"/>
              <a:ext cx="150813" cy="74613"/>
            </a:xfrm>
            <a:custGeom>
              <a:avLst/>
              <a:gdLst>
                <a:gd name="T0" fmla="*/ 28 w 40"/>
                <a:gd name="T1" fmla="*/ 8 h 20"/>
                <a:gd name="T2" fmla="*/ 20 w 40"/>
                <a:gd name="T3" fmla="*/ 0 h 20"/>
                <a:gd name="T4" fmla="*/ 12 w 40"/>
                <a:gd name="T5" fmla="*/ 8 h 20"/>
                <a:gd name="T6" fmla="*/ 0 w 40"/>
                <a:gd name="T7" fmla="*/ 8 h 20"/>
                <a:gd name="T8" fmla="*/ 0 w 40"/>
                <a:gd name="T9" fmla="*/ 20 h 20"/>
                <a:gd name="T10" fmla="*/ 40 w 40"/>
                <a:gd name="T11" fmla="*/ 20 h 20"/>
                <a:gd name="T12" fmla="*/ 40 w 40"/>
                <a:gd name="T13" fmla="*/ 8 h 20"/>
                <a:gd name="T14" fmla="*/ 28 w 40"/>
                <a:gd name="T15" fmla="*/ 8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0">
                  <a:moveTo>
                    <a:pt x="28" y="8"/>
                  </a:moveTo>
                  <a:cubicBezTo>
                    <a:pt x="28" y="4"/>
                    <a:pt x="24" y="0"/>
                    <a:pt x="20" y="0"/>
                  </a:cubicBezTo>
                  <a:cubicBezTo>
                    <a:pt x="16" y="0"/>
                    <a:pt x="12" y="4"/>
                    <a:pt x="12" y="8"/>
                  </a:cubicBezTo>
                  <a:cubicBezTo>
                    <a:pt x="0" y="8"/>
                    <a:pt x="0" y="8"/>
                    <a:pt x="0" y="8"/>
                  </a:cubicBezTo>
                  <a:cubicBezTo>
                    <a:pt x="0" y="20"/>
                    <a:pt x="0" y="20"/>
                    <a:pt x="0" y="20"/>
                  </a:cubicBezTo>
                  <a:cubicBezTo>
                    <a:pt x="40" y="20"/>
                    <a:pt x="40" y="20"/>
                    <a:pt x="40" y="20"/>
                  </a:cubicBezTo>
                  <a:cubicBezTo>
                    <a:pt x="40" y="8"/>
                    <a:pt x="40" y="8"/>
                    <a:pt x="40" y="8"/>
                  </a:cubicBezTo>
                  <a:lnTo>
                    <a:pt x="28" y="8"/>
                  </a:lnTo>
                  <a:close/>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34" name="Freeform 196">
              <a:extLst>
                <a:ext uri="{FF2B5EF4-FFF2-40B4-BE49-F238E27FC236}">
                  <a16:creationId xmlns:a16="http://schemas.microsoft.com/office/drawing/2014/main" id="{537617DA-BD56-402C-BFF2-770A64172CDB}"/>
                </a:ext>
              </a:extLst>
            </p:cNvPr>
            <p:cNvSpPr>
              <a:spLocks/>
            </p:cNvSpPr>
            <p:nvPr/>
          </p:nvSpPr>
          <p:spPr bwMode="auto">
            <a:xfrm>
              <a:off x="4906963" y="2622551"/>
              <a:ext cx="211138" cy="255588"/>
            </a:xfrm>
            <a:custGeom>
              <a:avLst/>
              <a:gdLst>
                <a:gd name="T0" fmla="*/ 19 w 133"/>
                <a:gd name="T1" fmla="*/ 0 h 161"/>
                <a:gd name="T2" fmla="*/ 0 w 133"/>
                <a:gd name="T3" fmla="*/ 0 h 161"/>
                <a:gd name="T4" fmla="*/ 0 w 133"/>
                <a:gd name="T5" fmla="*/ 161 h 161"/>
                <a:gd name="T6" fmla="*/ 133 w 133"/>
                <a:gd name="T7" fmla="*/ 161 h 161"/>
                <a:gd name="T8" fmla="*/ 133 w 133"/>
                <a:gd name="T9" fmla="*/ 0 h 161"/>
                <a:gd name="T10" fmla="*/ 114 w 133"/>
                <a:gd name="T11" fmla="*/ 0 h 161"/>
              </a:gdLst>
              <a:ahLst/>
              <a:cxnLst>
                <a:cxn ang="0">
                  <a:pos x="T0" y="T1"/>
                </a:cxn>
                <a:cxn ang="0">
                  <a:pos x="T2" y="T3"/>
                </a:cxn>
                <a:cxn ang="0">
                  <a:pos x="T4" y="T5"/>
                </a:cxn>
                <a:cxn ang="0">
                  <a:pos x="T6" y="T7"/>
                </a:cxn>
                <a:cxn ang="0">
                  <a:pos x="T8" y="T9"/>
                </a:cxn>
                <a:cxn ang="0">
                  <a:pos x="T10" y="T11"/>
                </a:cxn>
              </a:cxnLst>
              <a:rect l="0" t="0" r="r" b="b"/>
              <a:pathLst>
                <a:path w="133" h="161">
                  <a:moveTo>
                    <a:pt x="19" y="0"/>
                  </a:moveTo>
                  <a:lnTo>
                    <a:pt x="0" y="0"/>
                  </a:lnTo>
                  <a:lnTo>
                    <a:pt x="0" y="161"/>
                  </a:lnTo>
                  <a:lnTo>
                    <a:pt x="133" y="161"/>
                  </a:lnTo>
                  <a:lnTo>
                    <a:pt x="133" y="0"/>
                  </a:lnTo>
                  <a:lnTo>
                    <a:pt x="114" y="0"/>
                  </a:ln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37" name="Line 197">
              <a:extLst>
                <a:ext uri="{FF2B5EF4-FFF2-40B4-BE49-F238E27FC236}">
                  <a16:creationId xmlns:a16="http://schemas.microsoft.com/office/drawing/2014/main" id="{DF349104-2C74-4936-A867-548BB492F8DE}"/>
                </a:ext>
              </a:extLst>
            </p:cNvPr>
            <p:cNvSpPr>
              <a:spLocks noChangeShapeType="1"/>
            </p:cNvSpPr>
            <p:nvPr/>
          </p:nvSpPr>
          <p:spPr bwMode="auto">
            <a:xfrm>
              <a:off x="4953001" y="2801938"/>
              <a:ext cx="119063"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38" name="Line 198">
              <a:extLst>
                <a:ext uri="{FF2B5EF4-FFF2-40B4-BE49-F238E27FC236}">
                  <a16:creationId xmlns:a16="http://schemas.microsoft.com/office/drawing/2014/main" id="{B8DDA160-7406-4E8A-8845-5B3DA2D1BD01}"/>
                </a:ext>
              </a:extLst>
            </p:cNvPr>
            <p:cNvSpPr>
              <a:spLocks noChangeShapeType="1"/>
            </p:cNvSpPr>
            <p:nvPr/>
          </p:nvSpPr>
          <p:spPr bwMode="auto">
            <a:xfrm>
              <a:off x="4953001" y="2832101"/>
              <a:ext cx="119063"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39" name="Freeform 199">
              <a:extLst>
                <a:ext uri="{FF2B5EF4-FFF2-40B4-BE49-F238E27FC236}">
                  <a16:creationId xmlns:a16="http://schemas.microsoft.com/office/drawing/2014/main" id="{1745EF2D-DF31-4FAF-AA1A-6980D3B000C0}"/>
                </a:ext>
              </a:extLst>
            </p:cNvPr>
            <p:cNvSpPr>
              <a:spLocks/>
            </p:cNvSpPr>
            <p:nvPr/>
          </p:nvSpPr>
          <p:spPr bwMode="auto">
            <a:xfrm>
              <a:off x="4967288" y="2667001"/>
              <a:ext cx="90488" cy="90488"/>
            </a:xfrm>
            <a:custGeom>
              <a:avLst/>
              <a:gdLst>
                <a:gd name="T0" fmla="*/ 57 w 57"/>
                <a:gd name="T1" fmla="*/ 19 h 57"/>
                <a:gd name="T2" fmla="*/ 38 w 57"/>
                <a:gd name="T3" fmla="*/ 19 h 57"/>
                <a:gd name="T4" fmla="*/ 38 w 57"/>
                <a:gd name="T5" fmla="*/ 0 h 57"/>
                <a:gd name="T6" fmla="*/ 19 w 57"/>
                <a:gd name="T7" fmla="*/ 0 h 57"/>
                <a:gd name="T8" fmla="*/ 19 w 57"/>
                <a:gd name="T9" fmla="*/ 19 h 57"/>
                <a:gd name="T10" fmla="*/ 0 w 57"/>
                <a:gd name="T11" fmla="*/ 19 h 57"/>
                <a:gd name="T12" fmla="*/ 0 w 57"/>
                <a:gd name="T13" fmla="*/ 38 h 57"/>
                <a:gd name="T14" fmla="*/ 19 w 57"/>
                <a:gd name="T15" fmla="*/ 38 h 57"/>
                <a:gd name="T16" fmla="*/ 19 w 57"/>
                <a:gd name="T17" fmla="*/ 57 h 57"/>
                <a:gd name="T18" fmla="*/ 38 w 57"/>
                <a:gd name="T19" fmla="*/ 57 h 57"/>
                <a:gd name="T20" fmla="*/ 38 w 57"/>
                <a:gd name="T21" fmla="*/ 38 h 57"/>
                <a:gd name="T22" fmla="*/ 57 w 57"/>
                <a:gd name="T23" fmla="*/ 38 h 57"/>
                <a:gd name="T24" fmla="*/ 57 w 57"/>
                <a:gd name="T25"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7">
                  <a:moveTo>
                    <a:pt x="57" y="19"/>
                  </a:moveTo>
                  <a:lnTo>
                    <a:pt x="38" y="19"/>
                  </a:lnTo>
                  <a:lnTo>
                    <a:pt x="38" y="0"/>
                  </a:lnTo>
                  <a:lnTo>
                    <a:pt x="19" y="0"/>
                  </a:lnTo>
                  <a:lnTo>
                    <a:pt x="19" y="19"/>
                  </a:lnTo>
                  <a:lnTo>
                    <a:pt x="0" y="19"/>
                  </a:lnTo>
                  <a:lnTo>
                    <a:pt x="0" y="38"/>
                  </a:lnTo>
                  <a:lnTo>
                    <a:pt x="19" y="38"/>
                  </a:lnTo>
                  <a:lnTo>
                    <a:pt x="19" y="57"/>
                  </a:lnTo>
                  <a:lnTo>
                    <a:pt x="38" y="57"/>
                  </a:lnTo>
                  <a:lnTo>
                    <a:pt x="38" y="38"/>
                  </a:lnTo>
                  <a:lnTo>
                    <a:pt x="57" y="38"/>
                  </a:lnTo>
                  <a:lnTo>
                    <a:pt x="57" y="19"/>
                  </a:lnTo>
                  <a:close/>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grpSp>
      <p:grpSp>
        <p:nvGrpSpPr>
          <p:cNvPr id="208" name="Group 207">
            <a:extLst>
              <a:ext uri="{FF2B5EF4-FFF2-40B4-BE49-F238E27FC236}">
                <a16:creationId xmlns:a16="http://schemas.microsoft.com/office/drawing/2014/main" id="{8109BEEE-A3E4-4D59-A940-C7C7FD427DF3}"/>
              </a:ext>
            </a:extLst>
          </p:cNvPr>
          <p:cNvGrpSpPr/>
          <p:nvPr/>
        </p:nvGrpSpPr>
        <p:grpSpPr>
          <a:xfrm>
            <a:off x="5821587" y="2091565"/>
            <a:ext cx="506689" cy="374206"/>
            <a:chOff x="7731125" y="3375025"/>
            <a:chExt cx="346075" cy="255588"/>
          </a:xfrm>
        </p:grpSpPr>
        <p:sp>
          <p:nvSpPr>
            <p:cNvPr id="224" name="Freeform 231">
              <a:extLst>
                <a:ext uri="{FF2B5EF4-FFF2-40B4-BE49-F238E27FC236}">
                  <a16:creationId xmlns:a16="http://schemas.microsoft.com/office/drawing/2014/main" id="{D1D61C97-E494-4793-A43E-267389140C77}"/>
                </a:ext>
              </a:extLst>
            </p:cNvPr>
            <p:cNvSpPr>
              <a:spLocks/>
            </p:cNvSpPr>
            <p:nvPr/>
          </p:nvSpPr>
          <p:spPr bwMode="auto">
            <a:xfrm>
              <a:off x="7731125" y="3419475"/>
              <a:ext cx="346075" cy="60325"/>
            </a:xfrm>
            <a:custGeom>
              <a:avLst/>
              <a:gdLst>
                <a:gd name="T0" fmla="*/ 92 w 92"/>
                <a:gd name="T1" fmla="*/ 8 h 16"/>
                <a:gd name="T2" fmla="*/ 84 w 92"/>
                <a:gd name="T3" fmla="*/ 16 h 16"/>
                <a:gd name="T4" fmla="*/ 8 w 92"/>
                <a:gd name="T5" fmla="*/ 16 h 16"/>
                <a:gd name="T6" fmla="*/ 0 w 92"/>
                <a:gd name="T7" fmla="*/ 8 h 16"/>
                <a:gd name="T8" fmla="*/ 8 w 92"/>
                <a:gd name="T9" fmla="*/ 0 h 16"/>
                <a:gd name="T10" fmla="*/ 84 w 92"/>
                <a:gd name="T11" fmla="*/ 0 h 16"/>
                <a:gd name="T12" fmla="*/ 92 w 92"/>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92" h="16">
                  <a:moveTo>
                    <a:pt x="92" y="8"/>
                  </a:moveTo>
                  <a:cubicBezTo>
                    <a:pt x="92" y="12"/>
                    <a:pt x="88" y="16"/>
                    <a:pt x="84" y="16"/>
                  </a:cubicBezTo>
                  <a:cubicBezTo>
                    <a:pt x="8" y="16"/>
                    <a:pt x="8" y="16"/>
                    <a:pt x="8" y="16"/>
                  </a:cubicBezTo>
                  <a:cubicBezTo>
                    <a:pt x="4" y="16"/>
                    <a:pt x="0" y="12"/>
                    <a:pt x="0" y="8"/>
                  </a:cubicBezTo>
                  <a:cubicBezTo>
                    <a:pt x="0" y="4"/>
                    <a:pt x="4" y="0"/>
                    <a:pt x="8" y="0"/>
                  </a:cubicBezTo>
                  <a:cubicBezTo>
                    <a:pt x="84" y="0"/>
                    <a:pt x="84" y="0"/>
                    <a:pt x="84" y="0"/>
                  </a:cubicBezTo>
                  <a:cubicBezTo>
                    <a:pt x="88" y="0"/>
                    <a:pt x="92" y="4"/>
                    <a:pt x="92" y="8"/>
                  </a:cubicBezTo>
                  <a:close/>
                </a:path>
              </a:pathLst>
            </a:cu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25" name="Freeform 232">
              <a:extLst>
                <a:ext uri="{FF2B5EF4-FFF2-40B4-BE49-F238E27FC236}">
                  <a16:creationId xmlns:a16="http://schemas.microsoft.com/office/drawing/2014/main" id="{B4C4CEBB-4633-4510-A95F-5A70F2A864B0}"/>
                </a:ext>
              </a:extLst>
            </p:cNvPr>
            <p:cNvSpPr>
              <a:spLocks/>
            </p:cNvSpPr>
            <p:nvPr/>
          </p:nvSpPr>
          <p:spPr bwMode="auto">
            <a:xfrm>
              <a:off x="7881938" y="3389313"/>
              <a:ext cx="150813" cy="30163"/>
            </a:xfrm>
            <a:custGeom>
              <a:avLst/>
              <a:gdLst>
                <a:gd name="T0" fmla="*/ 85 w 95"/>
                <a:gd name="T1" fmla="*/ 0 h 19"/>
                <a:gd name="T2" fmla="*/ 9 w 95"/>
                <a:gd name="T3" fmla="*/ 0 h 19"/>
                <a:gd name="T4" fmla="*/ 0 w 95"/>
                <a:gd name="T5" fmla="*/ 19 h 19"/>
                <a:gd name="T6" fmla="*/ 95 w 95"/>
                <a:gd name="T7" fmla="*/ 19 h 19"/>
                <a:gd name="T8" fmla="*/ 85 w 95"/>
                <a:gd name="T9" fmla="*/ 0 h 19"/>
              </a:gdLst>
              <a:ahLst/>
              <a:cxnLst>
                <a:cxn ang="0">
                  <a:pos x="T0" y="T1"/>
                </a:cxn>
                <a:cxn ang="0">
                  <a:pos x="T2" y="T3"/>
                </a:cxn>
                <a:cxn ang="0">
                  <a:pos x="T4" y="T5"/>
                </a:cxn>
                <a:cxn ang="0">
                  <a:pos x="T6" y="T7"/>
                </a:cxn>
                <a:cxn ang="0">
                  <a:pos x="T8" y="T9"/>
                </a:cxn>
              </a:cxnLst>
              <a:rect l="0" t="0" r="r" b="b"/>
              <a:pathLst>
                <a:path w="95" h="19">
                  <a:moveTo>
                    <a:pt x="85" y="0"/>
                  </a:moveTo>
                  <a:lnTo>
                    <a:pt x="9" y="0"/>
                  </a:lnTo>
                  <a:lnTo>
                    <a:pt x="0" y="19"/>
                  </a:lnTo>
                  <a:lnTo>
                    <a:pt x="95" y="19"/>
                  </a:lnTo>
                  <a:lnTo>
                    <a:pt x="85" y="0"/>
                  </a:lnTo>
                  <a:close/>
                </a:path>
              </a:pathLst>
            </a:cu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26" name="Oval 225">
              <a:extLst>
                <a:ext uri="{FF2B5EF4-FFF2-40B4-BE49-F238E27FC236}">
                  <a16:creationId xmlns:a16="http://schemas.microsoft.com/office/drawing/2014/main" id="{9580DB1F-9AF7-428E-BCB0-C3DB7EEDD95B}"/>
                </a:ext>
              </a:extLst>
            </p:cNvPr>
            <p:cNvSpPr>
              <a:spLocks noChangeArrowheads="1"/>
            </p:cNvSpPr>
            <p:nvPr/>
          </p:nvSpPr>
          <p:spPr bwMode="auto">
            <a:xfrm>
              <a:off x="7747000" y="3584575"/>
              <a:ext cx="44450" cy="46038"/>
            </a:xfrm>
            <a:prstGeom prst="ellipse">
              <a:avLst/>
            </a:pr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27" name="Oval 226">
              <a:extLst>
                <a:ext uri="{FF2B5EF4-FFF2-40B4-BE49-F238E27FC236}">
                  <a16:creationId xmlns:a16="http://schemas.microsoft.com/office/drawing/2014/main" id="{A552616A-5D7B-456F-8D57-CFC0360E84AF}"/>
                </a:ext>
              </a:extLst>
            </p:cNvPr>
            <p:cNvSpPr>
              <a:spLocks noChangeArrowheads="1"/>
            </p:cNvSpPr>
            <p:nvPr/>
          </p:nvSpPr>
          <p:spPr bwMode="auto">
            <a:xfrm>
              <a:off x="8016875" y="3584575"/>
              <a:ext cx="44450" cy="46038"/>
            </a:xfrm>
            <a:prstGeom prst="ellipse">
              <a:avLst/>
            </a:pr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28" name="Line 235">
              <a:extLst>
                <a:ext uri="{FF2B5EF4-FFF2-40B4-BE49-F238E27FC236}">
                  <a16:creationId xmlns:a16="http://schemas.microsoft.com/office/drawing/2014/main" id="{B174F913-0CA6-4966-A0A6-C4488F1363DE}"/>
                </a:ext>
              </a:extLst>
            </p:cNvPr>
            <p:cNvSpPr>
              <a:spLocks noChangeShapeType="1"/>
            </p:cNvSpPr>
            <p:nvPr/>
          </p:nvSpPr>
          <p:spPr bwMode="auto">
            <a:xfrm flipV="1">
              <a:off x="7788275" y="3479800"/>
              <a:ext cx="239713" cy="115888"/>
            </a:xfrm>
            <a:prstGeom prst="line">
              <a:avLst/>
            </a:prstGeom>
            <a:noFill/>
            <a:ln w="9525" cap="flat">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29" name="Line 236">
              <a:extLst>
                <a:ext uri="{FF2B5EF4-FFF2-40B4-BE49-F238E27FC236}">
                  <a16:creationId xmlns:a16="http://schemas.microsoft.com/office/drawing/2014/main" id="{2004B7FB-32DA-425B-BA2E-CD2401E44D26}"/>
                </a:ext>
              </a:extLst>
            </p:cNvPr>
            <p:cNvSpPr>
              <a:spLocks noChangeShapeType="1"/>
            </p:cNvSpPr>
            <p:nvPr/>
          </p:nvSpPr>
          <p:spPr bwMode="auto">
            <a:xfrm flipH="1" flipV="1">
              <a:off x="7788275" y="3479800"/>
              <a:ext cx="231775" cy="112713"/>
            </a:xfrm>
            <a:prstGeom prst="line">
              <a:avLst/>
            </a:prstGeom>
            <a:noFill/>
            <a:ln w="9525" cap="flat">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30" name="Freeform 237">
              <a:extLst>
                <a:ext uri="{FF2B5EF4-FFF2-40B4-BE49-F238E27FC236}">
                  <a16:creationId xmlns:a16="http://schemas.microsoft.com/office/drawing/2014/main" id="{30E3AA54-83F4-4B4F-8492-B0C5D61C024E}"/>
                </a:ext>
              </a:extLst>
            </p:cNvPr>
            <p:cNvSpPr>
              <a:spLocks/>
            </p:cNvSpPr>
            <p:nvPr/>
          </p:nvSpPr>
          <p:spPr bwMode="auto">
            <a:xfrm>
              <a:off x="7747000" y="3375025"/>
              <a:ext cx="90488" cy="44450"/>
            </a:xfrm>
            <a:custGeom>
              <a:avLst/>
              <a:gdLst>
                <a:gd name="T0" fmla="*/ 0 w 24"/>
                <a:gd name="T1" fmla="*/ 6 h 12"/>
                <a:gd name="T2" fmla="*/ 6 w 24"/>
                <a:gd name="T3" fmla="*/ 0 h 12"/>
                <a:gd name="T4" fmla="*/ 18 w 24"/>
                <a:gd name="T5" fmla="*/ 0 h 12"/>
                <a:gd name="T6" fmla="*/ 24 w 24"/>
                <a:gd name="T7" fmla="*/ 6 h 12"/>
                <a:gd name="T8" fmla="*/ 18 w 24"/>
                <a:gd name="T9" fmla="*/ 12 h 12"/>
                <a:gd name="T10" fmla="*/ 6 w 24"/>
                <a:gd name="T11" fmla="*/ 12 h 12"/>
                <a:gd name="T12" fmla="*/ 0 w 2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0" y="6"/>
                  </a:moveTo>
                  <a:cubicBezTo>
                    <a:pt x="0" y="3"/>
                    <a:pt x="3" y="0"/>
                    <a:pt x="6" y="0"/>
                  </a:cubicBezTo>
                  <a:cubicBezTo>
                    <a:pt x="18" y="0"/>
                    <a:pt x="18" y="0"/>
                    <a:pt x="18" y="0"/>
                  </a:cubicBezTo>
                  <a:cubicBezTo>
                    <a:pt x="21" y="0"/>
                    <a:pt x="24" y="3"/>
                    <a:pt x="24" y="6"/>
                  </a:cubicBezTo>
                  <a:cubicBezTo>
                    <a:pt x="24" y="9"/>
                    <a:pt x="21" y="12"/>
                    <a:pt x="18" y="12"/>
                  </a:cubicBezTo>
                  <a:cubicBezTo>
                    <a:pt x="6" y="12"/>
                    <a:pt x="6" y="12"/>
                    <a:pt x="6" y="12"/>
                  </a:cubicBezTo>
                  <a:cubicBezTo>
                    <a:pt x="3" y="12"/>
                    <a:pt x="0" y="9"/>
                    <a:pt x="0" y="6"/>
                  </a:cubicBezTo>
                  <a:close/>
                </a:path>
              </a:pathLst>
            </a:cu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231" name="Line 238">
              <a:extLst>
                <a:ext uri="{FF2B5EF4-FFF2-40B4-BE49-F238E27FC236}">
                  <a16:creationId xmlns:a16="http://schemas.microsoft.com/office/drawing/2014/main" id="{23BA08AD-BA0F-4FF9-B838-40F3CB4924ED}"/>
                </a:ext>
              </a:extLst>
            </p:cNvPr>
            <p:cNvSpPr>
              <a:spLocks noChangeShapeType="1"/>
            </p:cNvSpPr>
            <p:nvPr/>
          </p:nvSpPr>
          <p:spPr bwMode="auto">
            <a:xfrm>
              <a:off x="7791450" y="3600450"/>
              <a:ext cx="225425" cy="0"/>
            </a:xfrm>
            <a:prstGeom prst="line">
              <a:avLst/>
            </a:prstGeom>
            <a:noFill/>
            <a:ln w="9525" cap="flat">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grpSp>
      <p:sp>
        <p:nvSpPr>
          <p:cNvPr id="209" name="Oval 208">
            <a:extLst>
              <a:ext uri="{FF2B5EF4-FFF2-40B4-BE49-F238E27FC236}">
                <a16:creationId xmlns:a16="http://schemas.microsoft.com/office/drawing/2014/main" id="{DF4D5102-810C-4C5E-9F42-177FE8957CCB}"/>
              </a:ext>
            </a:extLst>
          </p:cNvPr>
          <p:cNvSpPr/>
          <p:nvPr/>
        </p:nvSpPr>
        <p:spPr>
          <a:xfrm>
            <a:off x="1538357" y="3055246"/>
            <a:ext cx="180835" cy="180835"/>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10" name="Oval 209">
            <a:extLst>
              <a:ext uri="{FF2B5EF4-FFF2-40B4-BE49-F238E27FC236}">
                <a16:creationId xmlns:a16="http://schemas.microsoft.com/office/drawing/2014/main" id="{B6E774B5-B733-44DA-9171-D9340CC258FA}"/>
              </a:ext>
            </a:extLst>
          </p:cNvPr>
          <p:cNvSpPr/>
          <p:nvPr/>
        </p:nvSpPr>
        <p:spPr>
          <a:xfrm>
            <a:off x="3774825" y="3055246"/>
            <a:ext cx="180835" cy="180835"/>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11" name="Oval 210">
            <a:extLst>
              <a:ext uri="{FF2B5EF4-FFF2-40B4-BE49-F238E27FC236}">
                <a16:creationId xmlns:a16="http://schemas.microsoft.com/office/drawing/2014/main" id="{F62B18C8-4EE7-4242-8E35-B32A4009CD0A}"/>
              </a:ext>
            </a:extLst>
          </p:cNvPr>
          <p:cNvSpPr/>
          <p:nvPr/>
        </p:nvSpPr>
        <p:spPr>
          <a:xfrm>
            <a:off x="5984514" y="3055246"/>
            <a:ext cx="180835" cy="180835"/>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12" name="Oval 211">
            <a:extLst>
              <a:ext uri="{FF2B5EF4-FFF2-40B4-BE49-F238E27FC236}">
                <a16:creationId xmlns:a16="http://schemas.microsoft.com/office/drawing/2014/main" id="{09AEFBE8-678B-447D-9A69-A09EDB7695F2}"/>
              </a:ext>
            </a:extLst>
          </p:cNvPr>
          <p:cNvSpPr/>
          <p:nvPr/>
        </p:nvSpPr>
        <p:spPr>
          <a:xfrm>
            <a:off x="8195151" y="3055246"/>
            <a:ext cx="180835" cy="180835"/>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13" name="Oval 212">
            <a:extLst>
              <a:ext uri="{FF2B5EF4-FFF2-40B4-BE49-F238E27FC236}">
                <a16:creationId xmlns:a16="http://schemas.microsoft.com/office/drawing/2014/main" id="{0164DF4F-D39A-4E3B-91D9-88621B3A6A51}"/>
              </a:ext>
            </a:extLst>
          </p:cNvPr>
          <p:cNvSpPr/>
          <p:nvPr/>
        </p:nvSpPr>
        <p:spPr>
          <a:xfrm>
            <a:off x="10505191" y="3055246"/>
            <a:ext cx="180835" cy="180835"/>
          </a:xfrm>
          <a:prstGeom prst="ellipse">
            <a:avLst/>
          </a:prstGeom>
          <a:solidFill>
            <a:srgbClr val="0070C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14" name="Subtitle 2">
            <a:extLst>
              <a:ext uri="{FF2B5EF4-FFF2-40B4-BE49-F238E27FC236}">
                <a16:creationId xmlns:a16="http://schemas.microsoft.com/office/drawing/2014/main" id="{C26601D6-5937-41C1-A639-4AB1AC14CE0B}"/>
              </a:ext>
            </a:extLst>
          </p:cNvPr>
          <p:cNvSpPr txBox="1">
            <a:spLocks/>
          </p:cNvSpPr>
          <p:nvPr/>
        </p:nvSpPr>
        <p:spPr>
          <a:xfrm>
            <a:off x="604577" y="4146575"/>
            <a:ext cx="2033152" cy="1223597"/>
          </a:xfrm>
          <a:prstGeom prst="rect">
            <a:avLst/>
          </a:prstGeom>
        </p:spPr>
        <p:txBody>
          <a:bodyPr vert="horz" lIns="0" tIns="0" rIns="0" bIns="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Procedure documented</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Communicated</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Training </a:t>
            </a:r>
          </a:p>
          <a:p>
            <a:pPr marL="285750" indent="-285750">
              <a:lnSpc>
                <a:spcPct val="100000"/>
              </a:lnSpc>
              <a:spcBef>
                <a:spcPts val="0"/>
              </a:spcBef>
              <a:buFont typeface="Arial" panose="020B0604020202020204" pitchFamily="34" charset="0"/>
              <a:buChar char="•"/>
            </a:pPr>
            <a:endParaRPr lang="en-US" sz="1600" dirty="0">
              <a:solidFill>
                <a:schemeClr val="tx1">
                  <a:lumMod val="75000"/>
                  <a:lumOff val="25000"/>
                </a:schemeClr>
              </a:solidFill>
            </a:endParaRPr>
          </a:p>
        </p:txBody>
      </p:sp>
      <p:sp>
        <p:nvSpPr>
          <p:cNvPr id="215" name="Subtitle 2">
            <a:extLst>
              <a:ext uri="{FF2B5EF4-FFF2-40B4-BE49-F238E27FC236}">
                <a16:creationId xmlns:a16="http://schemas.microsoft.com/office/drawing/2014/main" id="{8D83BEED-7C5D-40DA-9AD7-DC988468B541}"/>
              </a:ext>
            </a:extLst>
          </p:cNvPr>
          <p:cNvSpPr txBox="1">
            <a:spLocks/>
          </p:cNvSpPr>
          <p:nvPr/>
        </p:nvSpPr>
        <p:spPr>
          <a:xfrm>
            <a:off x="604577" y="3492514"/>
            <a:ext cx="2033152" cy="498579"/>
          </a:xfrm>
          <a:prstGeom prst="rect">
            <a:avLst/>
          </a:prstGeom>
          <a:solidFill>
            <a:srgbClr val="0070C0"/>
          </a:solidFill>
        </p:spPr>
        <p:txBody>
          <a:bodyPr vert="horz"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ctr">
              <a:lnSpc>
                <a:spcPct val="100000"/>
              </a:lnSpc>
              <a:spcBef>
                <a:spcPts val="0"/>
              </a:spcBef>
            </a:pPr>
            <a:r>
              <a:rPr lang="en-US" sz="1800" b="1" dirty="0">
                <a:solidFill>
                  <a:schemeClr val="bg1"/>
                </a:solidFill>
              </a:rPr>
              <a:t>Procedure</a:t>
            </a:r>
          </a:p>
        </p:txBody>
      </p:sp>
      <p:sp>
        <p:nvSpPr>
          <p:cNvPr id="216" name="Subtitle 2">
            <a:extLst>
              <a:ext uri="{FF2B5EF4-FFF2-40B4-BE49-F238E27FC236}">
                <a16:creationId xmlns:a16="http://schemas.microsoft.com/office/drawing/2014/main" id="{D8B378E1-A204-40AA-8815-97758BE7D26E}"/>
              </a:ext>
            </a:extLst>
          </p:cNvPr>
          <p:cNvSpPr txBox="1">
            <a:spLocks/>
          </p:cNvSpPr>
          <p:nvPr/>
        </p:nvSpPr>
        <p:spPr>
          <a:xfrm>
            <a:off x="2860751" y="4146575"/>
            <a:ext cx="2033152" cy="1223597"/>
          </a:xfrm>
          <a:prstGeom prst="rect">
            <a:avLst/>
          </a:prstGeom>
        </p:spPr>
        <p:txBody>
          <a:bodyPr vert="horz" lIns="0" tIns="0" rIns="0" bIns="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Clear reason for rejection/return</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Storage conditions followed</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Segregation of products/labels</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Approval by SMSA/NUPCO </a:t>
            </a:r>
          </a:p>
        </p:txBody>
      </p:sp>
      <p:sp>
        <p:nvSpPr>
          <p:cNvPr id="217" name="Subtitle 2">
            <a:extLst>
              <a:ext uri="{FF2B5EF4-FFF2-40B4-BE49-F238E27FC236}">
                <a16:creationId xmlns:a16="http://schemas.microsoft.com/office/drawing/2014/main" id="{7E10ACA2-6F08-4D39-BB36-C0DB3F9DF2F9}"/>
              </a:ext>
            </a:extLst>
          </p:cNvPr>
          <p:cNvSpPr txBox="1">
            <a:spLocks/>
          </p:cNvSpPr>
          <p:nvPr/>
        </p:nvSpPr>
        <p:spPr>
          <a:xfrm>
            <a:off x="2860751" y="3492514"/>
            <a:ext cx="2033152" cy="498579"/>
          </a:xfrm>
          <a:prstGeom prst="rect">
            <a:avLst/>
          </a:prstGeom>
          <a:solidFill>
            <a:srgbClr val="0070C0"/>
          </a:solidFill>
        </p:spPr>
        <p:txBody>
          <a:bodyPr vert="horz"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ctr">
              <a:lnSpc>
                <a:spcPct val="100000"/>
              </a:lnSpc>
              <a:spcBef>
                <a:spcPts val="0"/>
              </a:spcBef>
            </a:pPr>
            <a:r>
              <a:rPr lang="en-US" sz="1800" b="1" dirty="0">
                <a:solidFill>
                  <a:schemeClr val="bg1"/>
                </a:solidFill>
              </a:rPr>
              <a:t>Transit</a:t>
            </a:r>
          </a:p>
        </p:txBody>
      </p:sp>
      <p:sp>
        <p:nvSpPr>
          <p:cNvPr id="218" name="Subtitle 2">
            <a:extLst>
              <a:ext uri="{FF2B5EF4-FFF2-40B4-BE49-F238E27FC236}">
                <a16:creationId xmlns:a16="http://schemas.microsoft.com/office/drawing/2014/main" id="{F03AEA1E-9AC3-40C9-814F-AC5CEC35C70A}"/>
              </a:ext>
            </a:extLst>
          </p:cNvPr>
          <p:cNvSpPr txBox="1">
            <a:spLocks/>
          </p:cNvSpPr>
          <p:nvPr/>
        </p:nvSpPr>
        <p:spPr>
          <a:xfrm>
            <a:off x="5082244" y="4146575"/>
            <a:ext cx="2033152" cy="1223597"/>
          </a:xfrm>
          <a:prstGeom prst="rect">
            <a:avLst/>
          </a:prstGeom>
        </p:spPr>
        <p:txBody>
          <a:bodyPr vert="horz" lIns="0" tIns="0" rIns="0" bIns="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Well defined and communicated</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Manages approvals</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Signs off on decision</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Arranges pickup and scheduling</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Manages system updates</a:t>
            </a:r>
          </a:p>
        </p:txBody>
      </p:sp>
      <p:sp>
        <p:nvSpPr>
          <p:cNvPr id="219" name="Subtitle 2">
            <a:extLst>
              <a:ext uri="{FF2B5EF4-FFF2-40B4-BE49-F238E27FC236}">
                <a16:creationId xmlns:a16="http://schemas.microsoft.com/office/drawing/2014/main" id="{0E6C02B7-1A7B-4BC3-8E65-34FD7A823BBA}"/>
              </a:ext>
            </a:extLst>
          </p:cNvPr>
          <p:cNvSpPr txBox="1">
            <a:spLocks/>
          </p:cNvSpPr>
          <p:nvPr/>
        </p:nvSpPr>
        <p:spPr>
          <a:xfrm>
            <a:off x="5082244" y="3492514"/>
            <a:ext cx="2033152" cy="498579"/>
          </a:xfrm>
          <a:prstGeom prst="rect">
            <a:avLst/>
          </a:prstGeom>
          <a:solidFill>
            <a:srgbClr val="0070C0"/>
          </a:solidFill>
        </p:spPr>
        <p:txBody>
          <a:bodyPr vert="horz"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ctr">
              <a:lnSpc>
                <a:spcPct val="100000"/>
              </a:lnSpc>
              <a:spcBef>
                <a:spcPts val="0"/>
              </a:spcBef>
            </a:pPr>
            <a:r>
              <a:rPr lang="en-US" sz="1800" b="1" dirty="0">
                <a:solidFill>
                  <a:schemeClr val="bg1"/>
                </a:solidFill>
              </a:rPr>
              <a:t>Point of contact</a:t>
            </a:r>
          </a:p>
        </p:txBody>
      </p:sp>
      <p:sp>
        <p:nvSpPr>
          <p:cNvPr id="220" name="Subtitle 2">
            <a:extLst>
              <a:ext uri="{FF2B5EF4-FFF2-40B4-BE49-F238E27FC236}">
                <a16:creationId xmlns:a16="http://schemas.microsoft.com/office/drawing/2014/main" id="{7AD62D47-B5A8-4C51-AE47-DACFDB2E531E}"/>
              </a:ext>
            </a:extLst>
          </p:cNvPr>
          <p:cNvSpPr txBox="1">
            <a:spLocks/>
          </p:cNvSpPr>
          <p:nvPr/>
        </p:nvSpPr>
        <p:spPr>
          <a:xfrm>
            <a:off x="7318712" y="4146575"/>
            <a:ext cx="2033152" cy="1223597"/>
          </a:xfrm>
          <a:prstGeom prst="rect">
            <a:avLst/>
          </a:prstGeom>
        </p:spPr>
        <p:txBody>
          <a:bodyPr vert="horz" lIns="0" tIns="0" rIns="0" bIns="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Goods storage practices followed</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Temperature and humidity conditions maintained</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Stored in quarantine area until checks and final decision </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System updated</a:t>
            </a:r>
          </a:p>
        </p:txBody>
      </p:sp>
      <p:sp>
        <p:nvSpPr>
          <p:cNvPr id="221" name="Subtitle 2">
            <a:extLst>
              <a:ext uri="{FF2B5EF4-FFF2-40B4-BE49-F238E27FC236}">
                <a16:creationId xmlns:a16="http://schemas.microsoft.com/office/drawing/2014/main" id="{2F99A671-3D6C-4E4F-B420-D80A9DB858FB}"/>
              </a:ext>
            </a:extLst>
          </p:cNvPr>
          <p:cNvSpPr txBox="1">
            <a:spLocks/>
          </p:cNvSpPr>
          <p:nvPr/>
        </p:nvSpPr>
        <p:spPr>
          <a:xfrm>
            <a:off x="7318712" y="3492514"/>
            <a:ext cx="2033152" cy="498579"/>
          </a:xfrm>
          <a:prstGeom prst="rect">
            <a:avLst/>
          </a:prstGeom>
          <a:solidFill>
            <a:srgbClr val="0070C0"/>
          </a:solidFill>
        </p:spPr>
        <p:txBody>
          <a:bodyPr vert="horz"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ctr">
              <a:lnSpc>
                <a:spcPct val="100000"/>
              </a:lnSpc>
              <a:spcBef>
                <a:spcPts val="0"/>
              </a:spcBef>
            </a:pPr>
            <a:r>
              <a:rPr lang="en-US" sz="1800" b="1" dirty="0">
                <a:solidFill>
                  <a:schemeClr val="bg1"/>
                </a:solidFill>
              </a:rPr>
              <a:t>Storage</a:t>
            </a:r>
          </a:p>
        </p:txBody>
      </p:sp>
      <p:sp>
        <p:nvSpPr>
          <p:cNvPr id="222" name="Subtitle 2">
            <a:extLst>
              <a:ext uri="{FF2B5EF4-FFF2-40B4-BE49-F238E27FC236}">
                <a16:creationId xmlns:a16="http://schemas.microsoft.com/office/drawing/2014/main" id="{A6D2C4A3-87D2-4A02-A450-DB4654C75C9A}"/>
              </a:ext>
            </a:extLst>
          </p:cNvPr>
          <p:cNvSpPr txBox="1">
            <a:spLocks/>
          </p:cNvSpPr>
          <p:nvPr/>
        </p:nvSpPr>
        <p:spPr>
          <a:xfrm>
            <a:off x="9554271" y="4146575"/>
            <a:ext cx="2033152" cy="1223597"/>
          </a:xfrm>
          <a:prstGeom prst="rect">
            <a:avLst/>
          </a:prstGeom>
        </p:spPr>
        <p:txBody>
          <a:bodyPr vert="horz" lIns="0" tIns="0" rIns="0" bIns="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Company approved by SFDA</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Existing approved contract</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Disposal only on approval by NUPCO</a:t>
            </a:r>
          </a:p>
          <a:p>
            <a:pPr marL="285750" indent="-285750">
              <a:lnSpc>
                <a:spcPct val="100000"/>
              </a:lnSpc>
              <a:spcBef>
                <a:spcPts val="0"/>
              </a:spcBef>
              <a:buFont typeface="Arial" panose="020B0604020202020204" pitchFamily="34" charset="0"/>
              <a:buChar char="•"/>
            </a:pPr>
            <a:r>
              <a:rPr lang="en-US" sz="1600" dirty="0">
                <a:solidFill>
                  <a:schemeClr val="tx1">
                    <a:lumMod val="75000"/>
                    <a:lumOff val="25000"/>
                  </a:schemeClr>
                </a:solidFill>
              </a:rPr>
              <a:t>Disposal records kept</a:t>
            </a:r>
          </a:p>
          <a:p>
            <a:pPr marL="285750" indent="-285750">
              <a:lnSpc>
                <a:spcPct val="100000"/>
              </a:lnSpc>
              <a:spcBef>
                <a:spcPts val="0"/>
              </a:spcBef>
              <a:buFont typeface="Arial" panose="020B0604020202020204" pitchFamily="34" charset="0"/>
              <a:buChar char="•"/>
            </a:pPr>
            <a:endParaRPr lang="en-US" sz="1600" dirty="0">
              <a:solidFill>
                <a:schemeClr val="tx1">
                  <a:lumMod val="75000"/>
                  <a:lumOff val="25000"/>
                </a:schemeClr>
              </a:solidFill>
            </a:endParaRPr>
          </a:p>
        </p:txBody>
      </p:sp>
      <p:sp>
        <p:nvSpPr>
          <p:cNvPr id="223" name="Subtitle 2">
            <a:extLst>
              <a:ext uri="{FF2B5EF4-FFF2-40B4-BE49-F238E27FC236}">
                <a16:creationId xmlns:a16="http://schemas.microsoft.com/office/drawing/2014/main" id="{FC6D5815-D94E-42AF-9151-EE0B3D7EA66B}"/>
              </a:ext>
            </a:extLst>
          </p:cNvPr>
          <p:cNvSpPr txBox="1">
            <a:spLocks/>
          </p:cNvSpPr>
          <p:nvPr/>
        </p:nvSpPr>
        <p:spPr>
          <a:xfrm>
            <a:off x="9554271" y="3492514"/>
            <a:ext cx="2033152" cy="498579"/>
          </a:xfrm>
          <a:prstGeom prst="rect">
            <a:avLst/>
          </a:prstGeom>
          <a:solidFill>
            <a:srgbClr val="0070C0"/>
          </a:solidFill>
        </p:spPr>
        <p:txBody>
          <a:bodyPr vert="horz"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ctr">
              <a:lnSpc>
                <a:spcPct val="100000"/>
              </a:lnSpc>
              <a:spcBef>
                <a:spcPts val="0"/>
              </a:spcBef>
            </a:pPr>
            <a:r>
              <a:rPr lang="en-US" sz="1800" b="1" dirty="0">
                <a:solidFill>
                  <a:schemeClr val="bg1"/>
                </a:solidFill>
              </a:rPr>
              <a:t>Disposal</a:t>
            </a:r>
          </a:p>
        </p:txBody>
      </p:sp>
      <p:grpSp>
        <p:nvGrpSpPr>
          <p:cNvPr id="3" name="Group 2">
            <a:extLst>
              <a:ext uri="{FF2B5EF4-FFF2-40B4-BE49-F238E27FC236}">
                <a16:creationId xmlns:a16="http://schemas.microsoft.com/office/drawing/2014/main" id="{3EB99EEF-586F-66DD-497E-B419A867093F}"/>
              </a:ext>
            </a:extLst>
          </p:cNvPr>
          <p:cNvGrpSpPr/>
          <p:nvPr/>
        </p:nvGrpSpPr>
        <p:grpSpPr>
          <a:xfrm>
            <a:off x="3504213" y="2034280"/>
            <a:ext cx="660496" cy="445444"/>
            <a:chOff x="3431928" y="1888723"/>
            <a:chExt cx="1030479" cy="590702"/>
          </a:xfrm>
        </p:grpSpPr>
        <p:sp>
          <p:nvSpPr>
            <p:cNvPr id="254" name="Freeform 23">
              <a:extLst>
                <a:ext uri="{FF2B5EF4-FFF2-40B4-BE49-F238E27FC236}">
                  <a16:creationId xmlns:a16="http://schemas.microsoft.com/office/drawing/2014/main" id="{8D3F1162-5E4A-8E4B-A637-D0DBC6778A47}"/>
                </a:ext>
              </a:extLst>
            </p:cNvPr>
            <p:cNvSpPr/>
            <p:nvPr/>
          </p:nvSpPr>
          <p:spPr>
            <a:xfrm>
              <a:off x="3945025" y="2017768"/>
              <a:ext cx="246236" cy="246316"/>
            </a:xfrm>
            <a:custGeom>
              <a:avLst/>
              <a:gdLst>
                <a:gd name="connsiteX0" fmla="*/ 123118 w 246236"/>
                <a:gd name="connsiteY0" fmla="*/ 0 h 246316"/>
                <a:gd name="connsiteX1" fmla="*/ 0 w 246236"/>
                <a:gd name="connsiteY1" fmla="*/ 123158 h 246316"/>
                <a:gd name="connsiteX2" fmla="*/ 123118 w 246236"/>
                <a:gd name="connsiteY2" fmla="*/ 246316 h 246316"/>
                <a:gd name="connsiteX3" fmla="*/ 246237 w 246236"/>
                <a:gd name="connsiteY3" fmla="*/ 123158 h 246316"/>
                <a:gd name="connsiteX4" fmla="*/ 123118 w 246236"/>
                <a:gd name="connsiteY4" fmla="*/ 0 h 246316"/>
                <a:gd name="connsiteX5" fmla="*/ 201274 w 246236"/>
                <a:gd name="connsiteY5" fmla="*/ 142646 h 246316"/>
                <a:gd name="connsiteX6" fmla="*/ 142543 w 246236"/>
                <a:gd name="connsiteY6" fmla="*/ 142646 h 246316"/>
                <a:gd name="connsiteX7" fmla="*/ 142543 w 246236"/>
                <a:gd name="connsiteY7" fmla="*/ 201397 h 246316"/>
                <a:gd name="connsiteX8" fmla="*/ 103579 w 246236"/>
                <a:gd name="connsiteY8" fmla="*/ 201397 h 246316"/>
                <a:gd name="connsiteX9" fmla="*/ 103579 w 246236"/>
                <a:gd name="connsiteY9" fmla="*/ 142646 h 246316"/>
                <a:gd name="connsiteX10" fmla="*/ 44848 w 246236"/>
                <a:gd name="connsiteY10" fmla="*/ 142646 h 246316"/>
                <a:gd name="connsiteX11" fmla="*/ 44848 w 246236"/>
                <a:gd name="connsiteY11" fmla="*/ 103670 h 246316"/>
                <a:gd name="connsiteX12" fmla="*/ 103579 w 246236"/>
                <a:gd name="connsiteY12" fmla="*/ 103670 h 246316"/>
                <a:gd name="connsiteX13" fmla="*/ 103579 w 246236"/>
                <a:gd name="connsiteY13" fmla="*/ 44920 h 246316"/>
                <a:gd name="connsiteX14" fmla="*/ 142543 w 246236"/>
                <a:gd name="connsiteY14" fmla="*/ 44920 h 246316"/>
                <a:gd name="connsiteX15" fmla="*/ 142543 w 246236"/>
                <a:gd name="connsiteY15" fmla="*/ 103670 h 246316"/>
                <a:gd name="connsiteX16" fmla="*/ 201274 w 246236"/>
                <a:gd name="connsiteY16" fmla="*/ 103670 h 246316"/>
                <a:gd name="connsiteX17" fmla="*/ 201274 w 246236"/>
                <a:gd name="connsiteY17" fmla="*/ 142646 h 2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6236" h="246316">
                  <a:moveTo>
                    <a:pt x="123118" y="0"/>
                  </a:moveTo>
                  <a:cubicBezTo>
                    <a:pt x="55132" y="0"/>
                    <a:pt x="0" y="55150"/>
                    <a:pt x="0" y="123158"/>
                  </a:cubicBezTo>
                  <a:cubicBezTo>
                    <a:pt x="0" y="191166"/>
                    <a:pt x="55075" y="246316"/>
                    <a:pt x="123118" y="246316"/>
                  </a:cubicBezTo>
                  <a:cubicBezTo>
                    <a:pt x="191105" y="246316"/>
                    <a:pt x="246237" y="191166"/>
                    <a:pt x="246237" y="123158"/>
                  </a:cubicBezTo>
                  <a:cubicBezTo>
                    <a:pt x="246237" y="55150"/>
                    <a:pt x="191105" y="0"/>
                    <a:pt x="123118" y="0"/>
                  </a:cubicBezTo>
                  <a:close/>
                  <a:moveTo>
                    <a:pt x="201274" y="142646"/>
                  </a:moveTo>
                  <a:lnTo>
                    <a:pt x="142543" y="142646"/>
                  </a:lnTo>
                  <a:lnTo>
                    <a:pt x="142543" y="201397"/>
                  </a:lnTo>
                  <a:lnTo>
                    <a:pt x="103579" y="201397"/>
                  </a:lnTo>
                  <a:lnTo>
                    <a:pt x="103579" y="142646"/>
                  </a:lnTo>
                  <a:lnTo>
                    <a:pt x="44848" y="142646"/>
                  </a:lnTo>
                  <a:lnTo>
                    <a:pt x="44848" y="103670"/>
                  </a:lnTo>
                  <a:lnTo>
                    <a:pt x="103579" y="103670"/>
                  </a:lnTo>
                  <a:lnTo>
                    <a:pt x="103579" y="44920"/>
                  </a:lnTo>
                  <a:lnTo>
                    <a:pt x="142543" y="44920"/>
                  </a:lnTo>
                  <a:lnTo>
                    <a:pt x="142543" y="103670"/>
                  </a:lnTo>
                  <a:lnTo>
                    <a:pt x="201274" y="103670"/>
                  </a:lnTo>
                  <a:lnTo>
                    <a:pt x="201274" y="142646"/>
                  </a:ln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5" name="Freeform 24">
              <a:extLst>
                <a:ext uri="{FF2B5EF4-FFF2-40B4-BE49-F238E27FC236}">
                  <a16:creationId xmlns:a16="http://schemas.microsoft.com/office/drawing/2014/main" id="{83783A3C-3E19-BB4C-8B70-893AE3863D3C}"/>
                </a:ext>
              </a:extLst>
            </p:cNvPr>
            <p:cNvSpPr/>
            <p:nvPr/>
          </p:nvSpPr>
          <p:spPr>
            <a:xfrm>
              <a:off x="3765633" y="1972219"/>
              <a:ext cx="654611" cy="423710"/>
            </a:xfrm>
            <a:custGeom>
              <a:avLst/>
              <a:gdLst>
                <a:gd name="connsiteX0" fmla="*/ 0 w 654611"/>
                <a:gd name="connsiteY0" fmla="*/ 0 h 423710"/>
                <a:gd name="connsiteX1" fmla="*/ 0 w 654611"/>
                <a:gd name="connsiteY1" fmla="*/ 423710 h 423710"/>
                <a:gd name="connsiteX2" fmla="*/ 332448 w 654611"/>
                <a:gd name="connsiteY2" fmla="*/ 423710 h 423710"/>
                <a:gd name="connsiteX3" fmla="*/ 461736 w 654611"/>
                <a:gd name="connsiteY3" fmla="*/ 299295 h 423710"/>
                <a:gd name="connsiteX4" fmla="*/ 591025 w 654611"/>
                <a:gd name="connsiteY4" fmla="*/ 423710 h 423710"/>
                <a:gd name="connsiteX5" fmla="*/ 594338 w 654611"/>
                <a:gd name="connsiteY5" fmla="*/ 423710 h 423710"/>
                <a:gd name="connsiteX6" fmla="*/ 654612 w 654611"/>
                <a:gd name="connsiteY6" fmla="*/ 363417 h 423710"/>
                <a:gd name="connsiteX7" fmla="*/ 654612 w 654611"/>
                <a:gd name="connsiteY7" fmla="*/ 0 h 423710"/>
                <a:gd name="connsiteX8" fmla="*/ 0 w 654611"/>
                <a:gd name="connsiteY8" fmla="*/ 0 h 4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611" h="423710">
                  <a:moveTo>
                    <a:pt x="0" y="0"/>
                  </a:moveTo>
                  <a:lnTo>
                    <a:pt x="0" y="423710"/>
                  </a:lnTo>
                  <a:lnTo>
                    <a:pt x="332448" y="423710"/>
                  </a:lnTo>
                  <a:cubicBezTo>
                    <a:pt x="335190" y="354673"/>
                    <a:pt x="392036" y="299295"/>
                    <a:pt x="461736" y="299295"/>
                  </a:cubicBezTo>
                  <a:cubicBezTo>
                    <a:pt x="531436" y="299295"/>
                    <a:pt x="588282" y="354673"/>
                    <a:pt x="591025" y="423710"/>
                  </a:cubicBezTo>
                  <a:lnTo>
                    <a:pt x="594338" y="423710"/>
                  </a:lnTo>
                  <a:cubicBezTo>
                    <a:pt x="627646" y="423710"/>
                    <a:pt x="654612" y="396735"/>
                    <a:pt x="654612" y="363417"/>
                  </a:cubicBezTo>
                  <a:lnTo>
                    <a:pt x="654612" y="0"/>
                  </a:lnTo>
                  <a:lnTo>
                    <a:pt x="0" y="0"/>
                  </a:ln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6" name="Freeform 25">
              <a:extLst>
                <a:ext uri="{FF2B5EF4-FFF2-40B4-BE49-F238E27FC236}">
                  <a16:creationId xmlns:a16="http://schemas.microsoft.com/office/drawing/2014/main" id="{4B65EEAA-A42D-504C-B15D-89A3243DEED2}"/>
                </a:ext>
              </a:extLst>
            </p:cNvPr>
            <p:cNvSpPr/>
            <p:nvPr/>
          </p:nvSpPr>
          <p:spPr>
            <a:xfrm>
              <a:off x="4149041" y="2322720"/>
              <a:ext cx="156654" cy="156705"/>
            </a:xfrm>
            <a:custGeom>
              <a:avLst/>
              <a:gdLst>
                <a:gd name="connsiteX0" fmla="*/ 156654 w 156654"/>
                <a:gd name="connsiteY0" fmla="*/ 78352 h 156705"/>
                <a:gd name="connsiteX1" fmla="*/ 78327 w 156654"/>
                <a:gd name="connsiteY1" fmla="*/ 156705 h 156705"/>
                <a:gd name="connsiteX2" fmla="*/ 0 w 156654"/>
                <a:gd name="connsiteY2" fmla="*/ 78352 h 156705"/>
                <a:gd name="connsiteX3" fmla="*/ 78327 w 156654"/>
                <a:gd name="connsiteY3" fmla="*/ 0 h 156705"/>
                <a:gd name="connsiteX4" fmla="*/ 156654 w 156654"/>
                <a:gd name="connsiteY4" fmla="*/ 78352 h 156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54" h="156705">
                  <a:moveTo>
                    <a:pt x="156654" y="78352"/>
                  </a:moveTo>
                  <a:cubicBezTo>
                    <a:pt x="156654" y="121626"/>
                    <a:pt x="121586" y="156705"/>
                    <a:pt x="78327" y="156705"/>
                  </a:cubicBezTo>
                  <a:cubicBezTo>
                    <a:pt x="35068" y="156705"/>
                    <a:pt x="0" y="121626"/>
                    <a:pt x="0" y="78352"/>
                  </a:cubicBezTo>
                  <a:cubicBezTo>
                    <a:pt x="0" y="35079"/>
                    <a:pt x="35068" y="0"/>
                    <a:pt x="78327" y="0"/>
                  </a:cubicBezTo>
                  <a:cubicBezTo>
                    <a:pt x="121586" y="0"/>
                    <a:pt x="156654" y="35079"/>
                    <a:pt x="156654" y="78352"/>
                  </a:cubicBez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7" name="Freeform 26">
              <a:extLst>
                <a:ext uri="{FF2B5EF4-FFF2-40B4-BE49-F238E27FC236}">
                  <a16:creationId xmlns:a16="http://schemas.microsoft.com/office/drawing/2014/main" id="{4D98CECC-8E92-194D-897F-D36EE94B7AA3}"/>
                </a:ext>
              </a:extLst>
            </p:cNvPr>
            <p:cNvSpPr/>
            <p:nvPr/>
          </p:nvSpPr>
          <p:spPr>
            <a:xfrm>
              <a:off x="3431928" y="2036342"/>
              <a:ext cx="333761" cy="359530"/>
            </a:xfrm>
            <a:custGeom>
              <a:avLst/>
              <a:gdLst>
                <a:gd name="connsiteX0" fmla="*/ 269146 w 333761"/>
                <a:gd name="connsiteY0" fmla="*/ 57 h 359530"/>
                <a:gd name="connsiteX1" fmla="*/ 212815 w 333761"/>
                <a:gd name="connsiteY1" fmla="*/ 33490 h 359530"/>
                <a:gd name="connsiteX2" fmla="*/ 154026 w 333761"/>
                <a:gd name="connsiteY2" fmla="*/ 141275 h 359530"/>
                <a:gd name="connsiteX3" fmla="*/ 64159 w 333761"/>
                <a:gd name="connsiteY3" fmla="*/ 141275 h 359530"/>
                <a:gd name="connsiteX4" fmla="*/ 0 w 333761"/>
                <a:gd name="connsiteY4" fmla="*/ 205454 h 359530"/>
                <a:gd name="connsiteX5" fmla="*/ 0 w 333761"/>
                <a:gd name="connsiteY5" fmla="*/ 295351 h 359530"/>
                <a:gd name="connsiteX6" fmla="*/ 51590 w 333761"/>
                <a:gd name="connsiteY6" fmla="*/ 358273 h 359530"/>
                <a:gd name="connsiteX7" fmla="*/ 180821 w 333761"/>
                <a:gd name="connsiteY7" fmla="*/ 235115 h 359530"/>
                <a:gd name="connsiteX8" fmla="*/ 310110 w 333761"/>
                <a:gd name="connsiteY8" fmla="*/ 359531 h 359530"/>
                <a:gd name="connsiteX9" fmla="*/ 333762 w 333761"/>
                <a:gd name="connsiteY9" fmla="*/ 359531 h 359530"/>
                <a:gd name="connsiteX10" fmla="*/ 333762 w 333761"/>
                <a:gd name="connsiteY10" fmla="*/ 0 h 359530"/>
                <a:gd name="connsiteX11" fmla="*/ 269146 w 333761"/>
                <a:gd name="connsiteY11" fmla="*/ 0 h 35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761" h="359530">
                  <a:moveTo>
                    <a:pt x="269146" y="57"/>
                  </a:moveTo>
                  <a:cubicBezTo>
                    <a:pt x="245665" y="57"/>
                    <a:pt x="224070" y="12916"/>
                    <a:pt x="212815" y="33490"/>
                  </a:cubicBezTo>
                  <a:lnTo>
                    <a:pt x="154026" y="141275"/>
                  </a:lnTo>
                  <a:lnTo>
                    <a:pt x="64159" y="141275"/>
                  </a:lnTo>
                  <a:cubicBezTo>
                    <a:pt x="28737" y="141275"/>
                    <a:pt x="0" y="170021"/>
                    <a:pt x="0" y="205454"/>
                  </a:cubicBezTo>
                  <a:lnTo>
                    <a:pt x="0" y="295351"/>
                  </a:lnTo>
                  <a:cubicBezTo>
                    <a:pt x="0" y="326498"/>
                    <a:pt x="22167" y="352387"/>
                    <a:pt x="51590" y="358273"/>
                  </a:cubicBezTo>
                  <a:cubicBezTo>
                    <a:pt x="54960" y="289807"/>
                    <a:pt x="111578" y="235115"/>
                    <a:pt x="180821" y="235115"/>
                  </a:cubicBezTo>
                  <a:cubicBezTo>
                    <a:pt x="250521" y="235115"/>
                    <a:pt x="307367" y="290493"/>
                    <a:pt x="310110" y="359531"/>
                  </a:cubicBezTo>
                  <a:lnTo>
                    <a:pt x="333762" y="359531"/>
                  </a:lnTo>
                  <a:lnTo>
                    <a:pt x="333762" y="0"/>
                  </a:lnTo>
                  <a:lnTo>
                    <a:pt x="269146" y="0"/>
                  </a:ln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8" name="Freeform 27">
              <a:extLst>
                <a:ext uri="{FF2B5EF4-FFF2-40B4-BE49-F238E27FC236}">
                  <a16:creationId xmlns:a16="http://schemas.microsoft.com/office/drawing/2014/main" id="{A23E9057-7095-B24B-A6F9-88DDBFCC6FD6}"/>
                </a:ext>
              </a:extLst>
            </p:cNvPr>
            <p:cNvSpPr/>
            <p:nvPr/>
          </p:nvSpPr>
          <p:spPr>
            <a:xfrm>
              <a:off x="3534364" y="2322720"/>
              <a:ext cx="156654" cy="156705"/>
            </a:xfrm>
            <a:custGeom>
              <a:avLst/>
              <a:gdLst>
                <a:gd name="connsiteX0" fmla="*/ 156654 w 156654"/>
                <a:gd name="connsiteY0" fmla="*/ 78352 h 156705"/>
                <a:gd name="connsiteX1" fmla="*/ 78327 w 156654"/>
                <a:gd name="connsiteY1" fmla="*/ 156705 h 156705"/>
                <a:gd name="connsiteX2" fmla="*/ 0 w 156654"/>
                <a:gd name="connsiteY2" fmla="*/ 78352 h 156705"/>
                <a:gd name="connsiteX3" fmla="*/ 78327 w 156654"/>
                <a:gd name="connsiteY3" fmla="*/ 0 h 156705"/>
                <a:gd name="connsiteX4" fmla="*/ 156654 w 156654"/>
                <a:gd name="connsiteY4" fmla="*/ 78352 h 156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54" h="156705">
                  <a:moveTo>
                    <a:pt x="156654" y="78352"/>
                  </a:moveTo>
                  <a:cubicBezTo>
                    <a:pt x="156654" y="121626"/>
                    <a:pt x="121586" y="156705"/>
                    <a:pt x="78327" y="156705"/>
                  </a:cubicBezTo>
                  <a:cubicBezTo>
                    <a:pt x="35068" y="156705"/>
                    <a:pt x="0" y="121626"/>
                    <a:pt x="0" y="78352"/>
                  </a:cubicBezTo>
                  <a:cubicBezTo>
                    <a:pt x="0" y="35079"/>
                    <a:pt x="35068" y="0"/>
                    <a:pt x="78327" y="0"/>
                  </a:cubicBezTo>
                  <a:cubicBezTo>
                    <a:pt x="121586" y="0"/>
                    <a:pt x="156654" y="35079"/>
                    <a:pt x="156654" y="78352"/>
                  </a:cubicBez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59" name="Freeform 28">
              <a:extLst>
                <a:ext uri="{FF2B5EF4-FFF2-40B4-BE49-F238E27FC236}">
                  <a16:creationId xmlns:a16="http://schemas.microsoft.com/office/drawing/2014/main" id="{200D31EE-F829-4545-91FB-88F48B9D7898}"/>
                </a:ext>
              </a:extLst>
            </p:cNvPr>
            <p:cNvSpPr/>
            <p:nvPr/>
          </p:nvSpPr>
          <p:spPr>
            <a:xfrm>
              <a:off x="3703131" y="1888723"/>
              <a:ext cx="759276" cy="84353"/>
            </a:xfrm>
            <a:custGeom>
              <a:avLst/>
              <a:gdLst>
                <a:gd name="connsiteX0" fmla="*/ 717113 w 759276"/>
                <a:gd name="connsiteY0" fmla="*/ 84353 h 84353"/>
                <a:gd name="connsiteX1" fmla="*/ 42163 w 759276"/>
                <a:gd name="connsiteY1" fmla="*/ 84353 h 84353"/>
                <a:gd name="connsiteX2" fmla="*/ 0 w 759276"/>
                <a:gd name="connsiteY2" fmla="*/ 42177 h 84353"/>
                <a:gd name="connsiteX3" fmla="*/ 0 w 759276"/>
                <a:gd name="connsiteY3" fmla="*/ 42177 h 84353"/>
                <a:gd name="connsiteX4" fmla="*/ 42163 w 759276"/>
                <a:gd name="connsiteY4" fmla="*/ 0 h 84353"/>
                <a:gd name="connsiteX5" fmla="*/ 717113 w 759276"/>
                <a:gd name="connsiteY5" fmla="*/ 0 h 84353"/>
                <a:gd name="connsiteX6" fmla="*/ 759276 w 759276"/>
                <a:gd name="connsiteY6" fmla="*/ 42177 h 84353"/>
                <a:gd name="connsiteX7" fmla="*/ 759276 w 759276"/>
                <a:gd name="connsiteY7" fmla="*/ 42177 h 84353"/>
                <a:gd name="connsiteX8" fmla="*/ 717113 w 759276"/>
                <a:gd name="connsiteY8" fmla="*/ 84353 h 8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276" h="84353">
                  <a:moveTo>
                    <a:pt x="717113" y="84353"/>
                  </a:moveTo>
                  <a:lnTo>
                    <a:pt x="42163" y="84353"/>
                  </a:lnTo>
                  <a:cubicBezTo>
                    <a:pt x="18853" y="84353"/>
                    <a:pt x="0" y="65437"/>
                    <a:pt x="0" y="42177"/>
                  </a:cubicBezTo>
                  <a:lnTo>
                    <a:pt x="0" y="42177"/>
                  </a:lnTo>
                  <a:cubicBezTo>
                    <a:pt x="0" y="18859"/>
                    <a:pt x="18910" y="0"/>
                    <a:pt x="42163" y="0"/>
                  </a:cubicBezTo>
                  <a:lnTo>
                    <a:pt x="717113" y="0"/>
                  </a:lnTo>
                  <a:cubicBezTo>
                    <a:pt x="740423" y="0"/>
                    <a:pt x="759276" y="18917"/>
                    <a:pt x="759276" y="42177"/>
                  </a:cubicBezTo>
                  <a:lnTo>
                    <a:pt x="759276" y="42177"/>
                  </a:lnTo>
                  <a:cubicBezTo>
                    <a:pt x="759276" y="65437"/>
                    <a:pt x="740423" y="84353"/>
                    <a:pt x="717113" y="84353"/>
                  </a:cubicBez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 name="Group 3">
            <a:extLst>
              <a:ext uri="{FF2B5EF4-FFF2-40B4-BE49-F238E27FC236}">
                <a16:creationId xmlns:a16="http://schemas.microsoft.com/office/drawing/2014/main" id="{EB3BB017-8D96-4A74-A093-BE8AA9E66982}"/>
              </a:ext>
            </a:extLst>
          </p:cNvPr>
          <p:cNvGrpSpPr/>
          <p:nvPr/>
        </p:nvGrpSpPr>
        <p:grpSpPr>
          <a:xfrm>
            <a:off x="7980212" y="1962204"/>
            <a:ext cx="664903" cy="550164"/>
            <a:chOff x="5624180" y="3051239"/>
            <a:chExt cx="943639" cy="755522"/>
          </a:xfrm>
        </p:grpSpPr>
        <p:sp>
          <p:nvSpPr>
            <p:cNvPr id="260" name="Freeform 11">
              <a:extLst>
                <a:ext uri="{FF2B5EF4-FFF2-40B4-BE49-F238E27FC236}">
                  <a16:creationId xmlns:a16="http://schemas.microsoft.com/office/drawing/2014/main" id="{9A7DC37C-7FD8-6B4A-B233-0FB485D25B07}"/>
                </a:ext>
              </a:extLst>
            </p:cNvPr>
            <p:cNvSpPr/>
            <p:nvPr/>
          </p:nvSpPr>
          <p:spPr>
            <a:xfrm>
              <a:off x="5706449" y="3145307"/>
              <a:ext cx="193904" cy="193967"/>
            </a:xfrm>
            <a:custGeom>
              <a:avLst/>
              <a:gdLst>
                <a:gd name="connsiteX0" fmla="*/ 96952 w 193904"/>
                <a:gd name="connsiteY0" fmla="*/ 0 h 193967"/>
                <a:gd name="connsiteX1" fmla="*/ 0 w 193904"/>
                <a:gd name="connsiteY1" fmla="*/ 96984 h 193967"/>
                <a:gd name="connsiteX2" fmla="*/ 96952 w 193904"/>
                <a:gd name="connsiteY2" fmla="*/ 193967 h 193967"/>
                <a:gd name="connsiteX3" fmla="*/ 193904 w 193904"/>
                <a:gd name="connsiteY3" fmla="*/ 96984 h 193967"/>
                <a:gd name="connsiteX4" fmla="*/ 96952 w 193904"/>
                <a:gd name="connsiteY4" fmla="*/ 0 h 193967"/>
                <a:gd name="connsiteX5" fmla="*/ 158540 w 193904"/>
                <a:gd name="connsiteY5" fmla="*/ 112357 h 193967"/>
                <a:gd name="connsiteX6" fmla="*/ 112320 w 193904"/>
                <a:gd name="connsiteY6" fmla="*/ 112357 h 193967"/>
                <a:gd name="connsiteX7" fmla="*/ 112320 w 193904"/>
                <a:gd name="connsiteY7" fmla="*/ 158591 h 193967"/>
                <a:gd name="connsiteX8" fmla="*/ 81641 w 193904"/>
                <a:gd name="connsiteY8" fmla="*/ 158591 h 193967"/>
                <a:gd name="connsiteX9" fmla="*/ 81641 w 193904"/>
                <a:gd name="connsiteY9" fmla="*/ 112357 h 193967"/>
                <a:gd name="connsiteX10" fmla="*/ 35421 w 193904"/>
                <a:gd name="connsiteY10" fmla="*/ 112357 h 193967"/>
                <a:gd name="connsiteX11" fmla="*/ 35421 w 193904"/>
                <a:gd name="connsiteY11" fmla="*/ 81668 h 193967"/>
                <a:gd name="connsiteX12" fmla="*/ 81641 w 193904"/>
                <a:gd name="connsiteY12" fmla="*/ 81668 h 193967"/>
                <a:gd name="connsiteX13" fmla="*/ 81641 w 193904"/>
                <a:gd name="connsiteY13" fmla="*/ 35433 h 193967"/>
                <a:gd name="connsiteX14" fmla="*/ 112320 w 193904"/>
                <a:gd name="connsiteY14" fmla="*/ 35433 h 193967"/>
                <a:gd name="connsiteX15" fmla="*/ 112320 w 193904"/>
                <a:gd name="connsiteY15" fmla="*/ 81668 h 193967"/>
                <a:gd name="connsiteX16" fmla="*/ 158540 w 193904"/>
                <a:gd name="connsiteY16" fmla="*/ 81668 h 193967"/>
                <a:gd name="connsiteX17" fmla="*/ 158540 w 193904"/>
                <a:gd name="connsiteY17" fmla="*/ 112357 h 19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904" h="193967">
                  <a:moveTo>
                    <a:pt x="96952" y="0"/>
                  </a:moveTo>
                  <a:cubicBezTo>
                    <a:pt x="43420" y="0"/>
                    <a:pt x="0" y="43434"/>
                    <a:pt x="0" y="96984"/>
                  </a:cubicBezTo>
                  <a:cubicBezTo>
                    <a:pt x="0" y="150533"/>
                    <a:pt x="43420" y="193967"/>
                    <a:pt x="96952" y="193967"/>
                  </a:cubicBezTo>
                  <a:cubicBezTo>
                    <a:pt x="150484" y="193967"/>
                    <a:pt x="193904" y="150533"/>
                    <a:pt x="193904" y="96984"/>
                  </a:cubicBezTo>
                  <a:cubicBezTo>
                    <a:pt x="193904" y="43434"/>
                    <a:pt x="150484" y="0"/>
                    <a:pt x="96952" y="0"/>
                  </a:cubicBezTo>
                  <a:close/>
                  <a:moveTo>
                    <a:pt x="158540" y="112357"/>
                  </a:moveTo>
                  <a:lnTo>
                    <a:pt x="112320" y="112357"/>
                  </a:lnTo>
                  <a:lnTo>
                    <a:pt x="112320" y="158591"/>
                  </a:lnTo>
                  <a:lnTo>
                    <a:pt x="81641" y="158591"/>
                  </a:lnTo>
                  <a:lnTo>
                    <a:pt x="81641" y="112357"/>
                  </a:lnTo>
                  <a:lnTo>
                    <a:pt x="35421" y="112357"/>
                  </a:lnTo>
                  <a:lnTo>
                    <a:pt x="35421" y="81668"/>
                  </a:lnTo>
                  <a:lnTo>
                    <a:pt x="81641" y="81668"/>
                  </a:lnTo>
                  <a:lnTo>
                    <a:pt x="81641" y="35433"/>
                  </a:lnTo>
                  <a:lnTo>
                    <a:pt x="112320" y="35433"/>
                  </a:lnTo>
                  <a:lnTo>
                    <a:pt x="112320" y="81668"/>
                  </a:lnTo>
                  <a:lnTo>
                    <a:pt x="158540" y="81668"/>
                  </a:lnTo>
                  <a:lnTo>
                    <a:pt x="158540" y="112357"/>
                  </a:ln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261" name="Graphic 4">
              <a:extLst>
                <a:ext uri="{FF2B5EF4-FFF2-40B4-BE49-F238E27FC236}">
                  <a16:creationId xmlns:a16="http://schemas.microsoft.com/office/drawing/2014/main" id="{09ECFEA9-14D7-D74D-8794-E54ECCA1D2F9}"/>
                </a:ext>
              </a:extLst>
            </p:cNvPr>
            <p:cNvGrpSpPr/>
            <p:nvPr/>
          </p:nvGrpSpPr>
          <p:grpSpPr>
            <a:xfrm>
              <a:off x="5722446" y="3467005"/>
              <a:ext cx="161910" cy="198996"/>
              <a:chOff x="2116397" y="3367335"/>
              <a:chExt cx="161910" cy="198996"/>
            </a:xfrm>
          </p:grpSpPr>
          <p:sp>
            <p:nvSpPr>
              <p:cNvPr id="268" name="Freeform 13">
                <a:extLst>
                  <a:ext uri="{FF2B5EF4-FFF2-40B4-BE49-F238E27FC236}">
                    <a16:creationId xmlns:a16="http://schemas.microsoft.com/office/drawing/2014/main" id="{78A72B1D-2FE8-3546-9D04-CF93045B4400}"/>
                  </a:ext>
                </a:extLst>
              </p:cNvPr>
              <p:cNvSpPr/>
              <p:nvPr/>
            </p:nvSpPr>
            <p:spPr>
              <a:xfrm>
                <a:off x="2116397" y="3367335"/>
                <a:ext cx="161910" cy="5715"/>
              </a:xfrm>
              <a:custGeom>
                <a:avLst/>
                <a:gdLst>
                  <a:gd name="connsiteX0" fmla="*/ 0 w 161910"/>
                  <a:gd name="connsiteY0" fmla="*/ 0 h 5715"/>
                  <a:gd name="connsiteX1" fmla="*/ 161910 w 161910"/>
                  <a:gd name="connsiteY1" fmla="*/ 0 h 5715"/>
                </a:gdLst>
                <a:ahLst/>
                <a:cxnLst>
                  <a:cxn ang="0">
                    <a:pos x="connsiteX0" y="connsiteY0"/>
                  </a:cxn>
                  <a:cxn ang="0">
                    <a:pos x="connsiteX1" y="connsiteY1"/>
                  </a:cxn>
                </a:cxnLst>
                <a:rect l="l" t="t" r="r" b="b"/>
                <a:pathLst>
                  <a:path w="161910" h="5715">
                    <a:moveTo>
                      <a:pt x="0" y="0"/>
                    </a:moveTo>
                    <a:lnTo>
                      <a:pt x="161910" y="0"/>
                    </a:lnTo>
                  </a:path>
                </a:pathLst>
              </a:custGeom>
              <a:ln w="5710" cap="rnd">
                <a:solidFill>
                  <a:schemeClr val="bg1"/>
                </a:solidFill>
                <a:prstDash val="solid"/>
                <a:rou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9" name="Freeform 14">
                <a:extLst>
                  <a:ext uri="{FF2B5EF4-FFF2-40B4-BE49-F238E27FC236}">
                    <a16:creationId xmlns:a16="http://schemas.microsoft.com/office/drawing/2014/main" id="{51D117AD-0A3B-E149-A832-47A64B2451DF}"/>
                  </a:ext>
                </a:extLst>
              </p:cNvPr>
              <p:cNvSpPr/>
              <p:nvPr/>
            </p:nvSpPr>
            <p:spPr>
              <a:xfrm>
                <a:off x="2116397" y="3431743"/>
                <a:ext cx="161910" cy="5715"/>
              </a:xfrm>
              <a:custGeom>
                <a:avLst/>
                <a:gdLst>
                  <a:gd name="connsiteX0" fmla="*/ 0 w 161910"/>
                  <a:gd name="connsiteY0" fmla="*/ 0 h 5715"/>
                  <a:gd name="connsiteX1" fmla="*/ 161910 w 161910"/>
                  <a:gd name="connsiteY1" fmla="*/ 0 h 5715"/>
                </a:gdLst>
                <a:ahLst/>
                <a:cxnLst>
                  <a:cxn ang="0">
                    <a:pos x="connsiteX0" y="connsiteY0"/>
                  </a:cxn>
                  <a:cxn ang="0">
                    <a:pos x="connsiteX1" y="connsiteY1"/>
                  </a:cxn>
                </a:cxnLst>
                <a:rect l="l" t="t" r="r" b="b"/>
                <a:pathLst>
                  <a:path w="161910" h="5715">
                    <a:moveTo>
                      <a:pt x="0" y="0"/>
                    </a:moveTo>
                    <a:lnTo>
                      <a:pt x="161910" y="0"/>
                    </a:lnTo>
                  </a:path>
                </a:pathLst>
              </a:custGeom>
              <a:ln w="5710" cap="rnd">
                <a:solidFill>
                  <a:schemeClr val="bg1"/>
                </a:solidFill>
                <a:prstDash val="solid"/>
                <a:rou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0" name="Freeform 15">
                <a:extLst>
                  <a:ext uri="{FF2B5EF4-FFF2-40B4-BE49-F238E27FC236}">
                    <a16:creationId xmlns:a16="http://schemas.microsoft.com/office/drawing/2014/main" id="{030B7F22-6336-4449-9716-8B40B2A57A23}"/>
                  </a:ext>
                </a:extLst>
              </p:cNvPr>
              <p:cNvSpPr/>
              <p:nvPr/>
            </p:nvSpPr>
            <p:spPr>
              <a:xfrm>
                <a:off x="2116397" y="3496208"/>
                <a:ext cx="161910" cy="5715"/>
              </a:xfrm>
              <a:custGeom>
                <a:avLst/>
                <a:gdLst>
                  <a:gd name="connsiteX0" fmla="*/ 0 w 161910"/>
                  <a:gd name="connsiteY0" fmla="*/ 0 h 5715"/>
                  <a:gd name="connsiteX1" fmla="*/ 161910 w 161910"/>
                  <a:gd name="connsiteY1" fmla="*/ 0 h 5715"/>
                </a:gdLst>
                <a:ahLst/>
                <a:cxnLst>
                  <a:cxn ang="0">
                    <a:pos x="connsiteX0" y="connsiteY0"/>
                  </a:cxn>
                  <a:cxn ang="0">
                    <a:pos x="connsiteX1" y="connsiteY1"/>
                  </a:cxn>
                </a:cxnLst>
                <a:rect l="l" t="t" r="r" b="b"/>
                <a:pathLst>
                  <a:path w="161910" h="5715">
                    <a:moveTo>
                      <a:pt x="0" y="0"/>
                    </a:moveTo>
                    <a:lnTo>
                      <a:pt x="161910" y="0"/>
                    </a:lnTo>
                  </a:path>
                </a:pathLst>
              </a:custGeom>
              <a:ln w="5710" cap="rnd">
                <a:solidFill>
                  <a:schemeClr val="bg1"/>
                </a:solidFill>
                <a:prstDash val="solid"/>
                <a:rou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71" name="Freeform 16">
                <a:extLst>
                  <a:ext uri="{FF2B5EF4-FFF2-40B4-BE49-F238E27FC236}">
                    <a16:creationId xmlns:a16="http://schemas.microsoft.com/office/drawing/2014/main" id="{37D8927F-1594-F74C-AAB5-6B6FAF37FE45}"/>
                  </a:ext>
                </a:extLst>
              </p:cNvPr>
              <p:cNvSpPr/>
              <p:nvPr/>
            </p:nvSpPr>
            <p:spPr>
              <a:xfrm>
                <a:off x="2116397" y="3560616"/>
                <a:ext cx="161910" cy="5715"/>
              </a:xfrm>
              <a:custGeom>
                <a:avLst/>
                <a:gdLst>
                  <a:gd name="connsiteX0" fmla="*/ 0 w 161910"/>
                  <a:gd name="connsiteY0" fmla="*/ 0 h 5715"/>
                  <a:gd name="connsiteX1" fmla="*/ 161910 w 161910"/>
                  <a:gd name="connsiteY1" fmla="*/ 0 h 5715"/>
                </a:gdLst>
                <a:ahLst/>
                <a:cxnLst>
                  <a:cxn ang="0">
                    <a:pos x="connsiteX0" y="connsiteY0"/>
                  </a:cxn>
                  <a:cxn ang="0">
                    <a:pos x="connsiteX1" y="connsiteY1"/>
                  </a:cxn>
                </a:cxnLst>
                <a:rect l="l" t="t" r="r" b="b"/>
                <a:pathLst>
                  <a:path w="161910" h="5715">
                    <a:moveTo>
                      <a:pt x="0" y="0"/>
                    </a:moveTo>
                    <a:lnTo>
                      <a:pt x="161910" y="0"/>
                    </a:lnTo>
                  </a:path>
                </a:pathLst>
              </a:custGeom>
              <a:ln w="5710" cap="rnd">
                <a:solidFill>
                  <a:schemeClr val="bg1"/>
                </a:solidFill>
                <a:prstDash val="solid"/>
                <a:rou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62" name="Freeform 17">
              <a:extLst>
                <a:ext uri="{FF2B5EF4-FFF2-40B4-BE49-F238E27FC236}">
                  <a16:creationId xmlns:a16="http://schemas.microsoft.com/office/drawing/2014/main" id="{AF3510C0-E58F-2740-9498-0C4EC5DE9845}"/>
                </a:ext>
              </a:extLst>
            </p:cNvPr>
            <p:cNvSpPr/>
            <p:nvPr/>
          </p:nvSpPr>
          <p:spPr>
            <a:xfrm>
              <a:off x="5624180" y="3051239"/>
              <a:ext cx="358442" cy="755522"/>
            </a:xfrm>
            <a:custGeom>
              <a:avLst/>
              <a:gdLst>
                <a:gd name="connsiteX0" fmla="*/ 358442 w 358442"/>
                <a:gd name="connsiteY0" fmla="*/ 755523 h 755522"/>
                <a:gd name="connsiteX1" fmla="*/ 0 w 358442"/>
                <a:gd name="connsiteY1" fmla="*/ 755523 h 755522"/>
                <a:gd name="connsiteX2" fmla="*/ 0 w 358442"/>
                <a:gd name="connsiteY2" fmla="*/ 64008 h 755522"/>
                <a:gd name="connsiteX3" fmla="*/ 63987 w 358442"/>
                <a:gd name="connsiteY3" fmla="*/ 0 h 755522"/>
                <a:gd name="connsiteX4" fmla="*/ 294398 w 358442"/>
                <a:gd name="connsiteY4" fmla="*/ 0 h 755522"/>
                <a:gd name="connsiteX5" fmla="*/ 358385 w 358442"/>
                <a:gd name="connsiteY5" fmla="*/ 64008 h 755522"/>
                <a:gd name="connsiteX6" fmla="*/ 358385 w 358442"/>
                <a:gd name="connsiteY6" fmla="*/ 755523 h 75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42" h="755522">
                  <a:moveTo>
                    <a:pt x="358442" y="755523"/>
                  </a:moveTo>
                  <a:lnTo>
                    <a:pt x="0" y="755523"/>
                  </a:lnTo>
                  <a:lnTo>
                    <a:pt x="0" y="64008"/>
                  </a:lnTo>
                  <a:cubicBezTo>
                    <a:pt x="0" y="28632"/>
                    <a:pt x="28680" y="0"/>
                    <a:pt x="63987" y="0"/>
                  </a:cubicBezTo>
                  <a:lnTo>
                    <a:pt x="294398" y="0"/>
                  </a:lnTo>
                  <a:cubicBezTo>
                    <a:pt x="329763" y="0"/>
                    <a:pt x="358385" y="28689"/>
                    <a:pt x="358385" y="64008"/>
                  </a:cubicBezTo>
                  <a:lnTo>
                    <a:pt x="358385" y="755523"/>
                  </a:ln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3" name="Freeform 18">
              <a:extLst>
                <a:ext uri="{FF2B5EF4-FFF2-40B4-BE49-F238E27FC236}">
                  <a16:creationId xmlns:a16="http://schemas.microsoft.com/office/drawing/2014/main" id="{CE72CA03-C88C-884F-9C52-5EF8A6020E73}"/>
                </a:ext>
              </a:extLst>
            </p:cNvPr>
            <p:cNvSpPr/>
            <p:nvPr/>
          </p:nvSpPr>
          <p:spPr>
            <a:xfrm>
              <a:off x="5978966" y="3332988"/>
              <a:ext cx="588853" cy="473773"/>
            </a:xfrm>
            <a:custGeom>
              <a:avLst/>
              <a:gdLst>
                <a:gd name="connsiteX0" fmla="*/ 588854 w 588853"/>
                <a:gd name="connsiteY0" fmla="*/ 473773 h 473773"/>
                <a:gd name="connsiteX1" fmla="*/ 0 w 588853"/>
                <a:gd name="connsiteY1" fmla="*/ 473773 h 473773"/>
                <a:gd name="connsiteX2" fmla="*/ 0 w 588853"/>
                <a:gd name="connsiteY2" fmla="*/ 0 h 473773"/>
                <a:gd name="connsiteX3" fmla="*/ 524866 w 588853"/>
                <a:gd name="connsiteY3" fmla="*/ 0 h 473773"/>
                <a:gd name="connsiteX4" fmla="*/ 588854 w 588853"/>
                <a:gd name="connsiteY4" fmla="*/ 64008 h 473773"/>
                <a:gd name="connsiteX5" fmla="*/ 588854 w 588853"/>
                <a:gd name="connsiteY5" fmla="*/ 473773 h 47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853" h="473773">
                  <a:moveTo>
                    <a:pt x="588854" y="473773"/>
                  </a:moveTo>
                  <a:lnTo>
                    <a:pt x="0" y="473773"/>
                  </a:lnTo>
                  <a:lnTo>
                    <a:pt x="0" y="0"/>
                  </a:lnTo>
                  <a:lnTo>
                    <a:pt x="524866" y="0"/>
                  </a:lnTo>
                  <a:cubicBezTo>
                    <a:pt x="560231" y="0"/>
                    <a:pt x="588854" y="28689"/>
                    <a:pt x="588854" y="64008"/>
                  </a:cubicBezTo>
                  <a:lnTo>
                    <a:pt x="588854" y="473773"/>
                  </a:ln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4" name="Freeform 19">
              <a:extLst>
                <a:ext uri="{FF2B5EF4-FFF2-40B4-BE49-F238E27FC236}">
                  <a16:creationId xmlns:a16="http://schemas.microsoft.com/office/drawing/2014/main" id="{DB17BD70-9CA7-C640-9D10-08122FE828AB}"/>
                </a:ext>
              </a:extLst>
            </p:cNvPr>
            <p:cNvSpPr/>
            <p:nvPr/>
          </p:nvSpPr>
          <p:spPr>
            <a:xfrm>
              <a:off x="6068605" y="3422599"/>
              <a:ext cx="176821" cy="117786"/>
            </a:xfrm>
            <a:custGeom>
              <a:avLst/>
              <a:gdLst>
                <a:gd name="connsiteX0" fmla="*/ 138429 w 176821"/>
                <a:gd name="connsiteY0" fmla="*/ 117786 h 117786"/>
                <a:gd name="connsiteX1" fmla="*/ 38392 w 176821"/>
                <a:gd name="connsiteY1" fmla="*/ 117786 h 117786"/>
                <a:gd name="connsiteX2" fmla="*/ 0 w 176821"/>
                <a:gd name="connsiteY2" fmla="*/ 79381 h 117786"/>
                <a:gd name="connsiteX3" fmla="*/ 0 w 176821"/>
                <a:gd name="connsiteY3" fmla="*/ 38405 h 117786"/>
                <a:gd name="connsiteX4" fmla="*/ 38392 w 176821"/>
                <a:gd name="connsiteY4" fmla="*/ 0 h 117786"/>
                <a:gd name="connsiteX5" fmla="*/ 138429 w 176821"/>
                <a:gd name="connsiteY5" fmla="*/ 0 h 117786"/>
                <a:gd name="connsiteX6" fmla="*/ 176822 w 176821"/>
                <a:gd name="connsiteY6" fmla="*/ 38405 h 117786"/>
                <a:gd name="connsiteX7" fmla="*/ 176822 w 176821"/>
                <a:gd name="connsiteY7" fmla="*/ 79381 h 117786"/>
                <a:gd name="connsiteX8" fmla="*/ 138429 w 176821"/>
                <a:gd name="connsiteY8" fmla="*/ 117786 h 11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21" h="117786">
                  <a:moveTo>
                    <a:pt x="138429" y="117786"/>
                  </a:moveTo>
                  <a:lnTo>
                    <a:pt x="38392" y="117786"/>
                  </a:lnTo>
                  <a:cubicBezTo>
                    <a:pt x="17197" y="117786"/>
                    <a:pt x="0" y="100584"/>
                    <a:pt x="0" y="79381"/>
                  </a:cubicBezTo>
                  <a:lnTo>
                    <a:pt x="0" y="38405"/>
                  </a:lnTo>
                  <a:cubicBezTo>
                    <a:pt x="0" y="17202"/>
                    <a:pt x="17197" y="0"/>
                    <a:pt x="38392" y="0"/>
                  </a:cubicBezTo>
                  <a:lnTo>
                    <a:pt x="138429" y="0"/>
                  </a:lnTo>
                  <a:cubicBezTo>
                    <a:pt x="159625" y="0"/>
                    <a:pt x="176822" y="17202"/>
                    <a:pt x="176822" y="38405"/>
                  </a:cubicBezTo>
                  <a:lnTo>
                    <a:pt x="176822" y="79381"/>
                  </a:lnTo>
                  <a:cubicBezTo>
                    <a:pt x="176822" y="100584"/>
                    <a:pt x="159625" y="117786"/>
                    <a:pt x="138429" y="117786"/>
                  </a:cubicBez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5" name="Freeform 20">
              <a:extLst>
                <a:ext uri="{FF2B5EF4-FFF2-40B4-BE49-F238E27FC236}">
                  <a16:creationId xmlns:a16="http://schemas.microsoft.com/office/drawing/2014/main" id="{29E40956-A26B-EB40-B531-74F4E06D895C}"/>
                </a:ext>
              </a:extLst>
            </p:cNvPr>
            <p:cNvSpPr/>
            <p:nvPr/>
          </p:nvSpPr>
          <p:spPr>
            <a:xfrm>
              <a:off x="6311813" y="3422599"/>
              <a:ext cx="176821" cy="117786"/>
            </a:xfrm>
            <a:custGeom>
              <a:avLst/>
              <a:gdLst>
                <a:gd name="connsiteX0" fmla="*/ 138429 w 176821"/>
                <a:gd name="connsiteY0" fmla="*/ 117786 h 117786"/>
                <a:gd name="connsiteX1" fmla="*/ 38392 w 176821"/>
                <a:gd name="connsiteY1" fmla="*/ 117786 h 117786"/>
                <a:gd name="connsiteX2" fmla="*/ 0 w 176821"/>
                <a:gd name="connsiteY2" fmla="*/ 79381 h 117786"/>
                <a:gd name="connsiteX3" fmla="*/ 0 w 176821"/>
                <a:gd name="connsiteY3" fmla="*/ 38405 h 117786"/>
                <a:gd name="connsiteX4" fmla="*/ 38392 w 176821"/>
                <a:gd name="connsiteY4" fmla="*/ 0 h 117786"/>
                <a:gd name="connsiteX5" fmla="*/ 138429 w 176821"/>
                <a:gd name="connsiteY5" fmla="*/ 0 h 117786"/>
                <a:gd name="connsiteX6" fmla="*/ 176822 w 176821"/>
                <a:gd name="connsiteY6" fmla="*/ 38405 h 117786"/>
                <a:gd name="connsiteX7" fmla="*/ 176822 w 176821"/>
                <a:gd name="connsiteY7" fmla="*/ 79381 h 117786"/>
                <a:gd name="connsiteX8" fmla="*/ 138429 w 176821"/>
                <a:gd name="connsiteY8" fmla="*/ 117786 h 11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21" h="117786">
                  <a:moveTo>
                    <a:pt x="138429" y="117786"/>
                  </a:moveTo>
                  <a:lnTo>
                    <a:pt x="38392" y="117786"/>
                  </a:lnTo>
                  <a:cubicBezTo>
                    <a:pt x="17197" y="117786"/>
                    <a:pt x="0" y="100584"/>
                    <a:pt x="0" y="79381"/>
                  </a:cubicBezTo>
                  <a:lnTo>
                    <a:pt x="0" y="38405"/>
                  </a:lnTo>
                  <a:cubicBezTo>
                    <a:pt x="0" y="17202"/>
                    <a:pt x="17197" y="0"/>
                    <a:pt x="38392" y="0"/>
                  </a:cubicBezTo>
                  <a:lnTo>
                    <a:pt x="138429" y="0"/>
                  </a:lnTo>
                  <a:cubicBezTo>
                    <a:pt x="159625" y="0"/>
                    <a:pt x="176822" y="17202"/>
                    <a:pt x="176822" y="38405"/>
                  </a:cubicBezTo>
                  <a:lnTo>
                    <a:pt x="176822" y="79381"/>
                  </a:lnTo>
                  <a:cubicBezTo>
                    <a:pt x="176822" y="100584"/>
                    <a:pt x="159625" y="117786"/>
                    <a:pt x="138429" y="117786"/>
                  </a:cubicBez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6" name="Freeform 21">
              <a:extLst>
                <a:ext uri="{FF2B5EF4-FFF2-40B4-BE49-F238E27FC236}">
                  <a16:creationId xmlns:a16="http://schemas.microsoft.com/office/drawing/2014/main" id="{379C761A-5558-6940-8091-5BFD97F2DB90}"/>
                </a:ext>
              </a:extLst>
            </p:cNvPr>
            <p:cNvSpPr/>
            <p:nvPr/>
          </p:nvSpPr>
          <p:spPr>
            <a:xfrm>
              <a:off x="6068605" y="3601879"/>
              <a:ext cx="176821" cy="117786"/>
            </a:xfrm>
            <a:custGeom>
              <a:avLst/>
              <a:gdLst>
                <a:gd name="connsiteX0" fmla="*/ 138429 w 176821"/>
                <a:gd name="connsiteY0" fmla="*/ 117786 h 117786"/>
                <a:gd name="connsiteX1" fmla="*/ 38392 w 176821"/>
                <a:gd name="connsiteY1" fmla="*/ 117786 h 117786"/>
                <a:gd name="connsiteX2" fmla="*/ 0 w 176821"/>
                <a:gd name="connsiteY2" fmla="*/ 79381 h 117786"/>
                <a:gd name="connsiteX3" fmla="*/ 0 w 176821"/>
                <a:gd name="connsiteY3" fmla="*/ 38405 h 117786"/>
                <a:gd name="connsiteX4" fmla="*/ 38392 w 176821"/>
                <a:gd name="connsiteY4" fmla="*/ 0 h 117786"/>
                <a:gd name="connsiteX5" fmla="*/ 138429 w 176821"/>
                <a:gd name="connsiteY5" fmla="*/ 0 h 117786"/>
                <a:gd name="connsiteX6" fmla="*/ 176822 w 176821"/>
                <a:gd name="connsiteY6" fmla="*/ 38405 h 117786"/>
                <a:gd name="connsiteX7" fmla="*/ 176822 w 176821"/>
                <a:gd name="connsiteY7" fmla="*/ 79381 h 117786"/>
                <a:gd name="connsiteX8" fmla="*/ 138429 w 176821"/>
                <a:gd name="connsiteY8" fmla="*/ 117786 h 11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21" h="117786">
                  <a:moveTo>
                    <a:pt x="138429" y="117786"/>
                  </a:moveTo>
                  <a:lnTo>
                    <a:pt x="38392" y="117786"/>
                  </a:lnTo>
                  <a:cubicBezTo>
                    <a:pt x="17197" y="117786"/>
                    <a:pt x="0" y="100584"/>
                    <a:pt x="0" y="79381"/>
                  </a:cubicBezTo>
                  <a:lnTo>
                    <a:pt x="0" y="38405"/>
                  </a:lnTo>
                  <a:cubicBezTo>
                    <a:pt x="0" y="17202"/>
                    <a:pt x="17197" y="0"/>
                    <a:pt x="38392" y="0"/>
                  </a:cubicBezTo>
                  <a:lnTo>
                    <a:pt x="138429" y="0"/>
                  </a:lnTo>
                  <a:cubicBezTo>
                    <a:pt x="159625" y="0"/>
                    <a:pt x="176822" y="17202"/>
                    <a:pt x="176822" y="38405"/>
                  </a:cubicBezTo>
                  <a:lnTo>
                    <a:pt x="176822" y="79381"/>
                  </a:lnTo>
                  <a:cubicBezTo>
                    <a:pt x="176822" y="100584"/>
                    <a:pt x="159625" y="117786"/>
                    <a:pt x="138429" y="117786"/>
                  </a:cubicBez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67" name="Freeform 22">
              <a:extLst>
                <a:ext uri="{FF2B5EF4-FFF2-40B4-BE49-F238E27FC236}">
                  <a16:creationId xmlns:a16="http://schemas.microsoft.com/office/drawing/2014/main" id="{BA23F7AE-FEF3-C24A-A37C-A1FB54172012}"/>
                </a:ext>
              </a:extLst>
            </p:cNvPr>
            <p:cNvSpPr/>
            <p:nvPr/>
          </p:nvSpPr>
          <p:spPr>
            <a:xfrm>
              <a:off x="6311813" y="3601879"/>
              <a:ext cx="176821" cy="117786"/>
            </a:xfrm>
            <a:custGeom>
              <a:avLst/>
              <a:gdLst>
                <a:gd name="connsiteX0" fmla="*/ 138429 w 176821"/>
                <a:gd name="connsiteY0" fmla="*/ 117786 h 117786"/>
                <a:gd name="connsiteX1" fmla="*/ 38392 w 176821"/>
                <a:gd name="connsiteY1" fmla="*/ 117786 h 117786"/>
                <a:gd name="connsiteX2" fmla="*/ 0 w 176821"/>
                <a:gd name="connsiteY2" fmla="*/ 79381 h 117786"/>
                <a:gd name="connsiteX3" fmla="*/ 0 w 176821"/>
                <a:gd name="connsiteY3" fmla="*/ 38405 h 117786"/>
                <a:gd name="connsiteX4" fmla="*/ 38392 w 176821"/>
                <a:gd name="connsiteY4" fmla="*/ 0 h 117786"/>
                <a:gd name="connsiteX5" fmla="*/ 138429 w 176821"/>
                <a:gd name="connsiteY5" fmla="*/ 0 h 117786"/>
                <a:gd name="connsiteX6" fmla="*/ 176822 w 176821"/>
                <a:gd name="connsiteY6" fmla="*/ 38405 h 117786"/>
                <a:gd name="connsiteX7" fmla="*/ 176822 w 176821"/>
                <a:gd name="connsiteY7" fmla="*/ 79381 h 117786"/>
                <a:gd name="connsiteX8" fmla="*/ 138429 w 176821"/>
                <a:gd name="connsiteY8" fmla="*/ 117786 h 11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21" h="117786">
                  <a:moveTo>
                    <a:pt x="138429" y="117786"/>
                  </a:moveTo>
                  <a:lnTo>
                    <a:pt x="38392" y="117786"/>
                  </a:lnTo>
                  <a:cubicBezTo>
                    <a:pt x="17197" y="117786"/>
                    <a:pt x="0" y="100584"/>
                    <a:pt x="0" y="79381"/>
                  </a:cubicBezTo>
                  <a:lnTo>
                    <a:pt x="0" y="38405"/>
                  </a:lnTo>
                  <a:cubicBezTo>
                    <a:pt x="0" y="17202"/>
                    <a:pt x="17197" y="0"/>
                    <a:pt x="38392" y="0"/>
                  </a:cubicBezTo>
                  <a:lnTo>
                    <a:pt x="138429" y="0"/>
                  </a:lnTo>
                  <a:cubicBezTo>
                    <a:pt x="159625" y="0"/>
                    <a:pt x="176822" y="17202"/>
                    <a:pt x="176822" y="38405"/>
                  </a:cubicBezTo>
                  <a:lnTo>
                    <a:pt x="176822" y="79381"/>
                  </a:lnTo>
                  <a:cubicBezTo>
                    <a:pt x="176822" y="100584"/>
                    <a:pt x="159625" y="117786"/>
                    <a:pt x="138429" y="117786"/>
                  </a:cubicBezTo>
                  <a:close/>
                </a:path>
              </a:pathLst>
            </a:custGeom>
            <a:noFill/>
            <a:ln w="5710" cap="flat">
              <a:solidFill>
                <a:schemeClr val="bg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Tree>
    <p:extLst>
      <p:ext uri="{BB962C8B-B14F-4D97-AF65-F5344CB8AC3E}">
        <p14:creationId xmlns:p14="http://schemas.microsoft.com/office/powerpoint/2010/main" val="4039578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Quiz</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pic>
        <p:nvPicPr>
          <p:cNvPr id="5" name="Picture 4">
            <a:extLst>
              <a:ext uri="{FF2B5EF4-FFF2-40B4-BE49-F238E27FC236}">
                <a16:creationId xmlns:a16="http://schemas.microsoft.com/office/drawing/2014/main" id="{AB5AB892-CD71-3263-6F23-280CE6C914C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81381" y="866690"/>
            <a:ext cx="4298881" cy="4934864"/>
          </a:xfrm>
          <a:prstGeom prst="rect">
            <a:avLst/>
          </a:prstGeom>
        </p:spPr>
      </p:pic>
      <p:pic>
        <p:nvPicPr>
          <p:cNvPr id="3" name="Picture 2">
            <a:extLst>
              <a:ext uri="{FF2B5EF4-FFF2-40B4-BE49-F238E27FC236}">
                <a16:creationId xmlns:a16="http://schemas.microsoft.com/office/drawing/2014/main" id="{9B1CC07E-80AB-E45A-E625-23DFF0DA3F08}"/>
              </a:ext>
            </a:extLst>
          </p:cNvPr>
          <p:cNvPicPr/>
          <p:nvPr/>
        </p:nvPicPr>
        <p:blipFill>
          <a:blip r:embed="rId5" cstate="print"/>
          <a:srcRect/>
          <a:stretch>
            <a:fillRect/>
          </a:stretch>
        </p:blipFill>
        <p:spPr bwMode="auto">
          <a:xfrm>
            <a:off x="5827482" y="978545"/>
            <a:ext cx="5632031" cy="4639691"/>
          </a:xfrm>
          <a:prstGeom prst="rect">
            <a:avLst/>
          </a:prstGeom>
          <a:noFill/>
          <a:ln w="1">
            <a:solidFill>
              <a:schemeClr val="tx1"/>
            </a:solidFill>
            <a:prstDash val="dashDot"/>
            <a:miter lim="800000"/>
            <a:headEnd/>
            <a:tailEnd type="none" w="med" len="med"/>
          </a:ln>
          <a:effectLst/>
        </p:spPr>
      </p:pic>
      <p:sp>
        <p:nvSpPr>
          <p:cNvPr id="4" name="TextBox 3">
            <a:extLst>
              <a:ext uri="{FF2B5EF4-FFF2-40B4-BE49-F238E27FC236}">
                <a16:creationId xmlns:a16="http://schemas.microsoft.com/office/drawing/2014/main" id="{DF2FFECA-E748-7F87-2178-BAE6A2D32C5D}"/>
              </a:ext>
            </a:extLst>
          </p:cNvPr>
          <p:cNvSpPr txBox="1"/>
          <p:nvPr/>
        </p:nvSpPr>
        <p:spPr>
          <a:xfrm>
            <a:off x="4864266" y="5815285"/>
            <a:ext cx="2603598" cy="461665"/>
          </a:xfrm>
          <a:prstGeom prst="rect">
            <a:avLst/>
          </a:prstGeom>
          <a:noFill/>
        </p:spPr>
        <p:txBody>
          <a:bodyPr wrap="none" rtlCol="0">
            <a:spAutoFit/>
          </a:bodyPr>
          <a:lstStyle/>
          <a:p>
            <a:r>
              <a:rPr lang="en-US" sz="2400" b="1" dirty="0">
                <a:solidFill>
                  <a:srgbClr val="FF0000"/>
                </a:solidFill>
              </a:rPr>
              <a:t>NC – 18.178 &amp; 9.55</a:t>
            </a:r>
          </a:p>
        </p:txBody>
      </p:sp>
      <p:sp>
        <p:nvSpPr>
          <p:cNvPr id="6" name="Rectangle 5">
            <a:extLst>
              <a:ext uri="{FF2B5EF4-FFF2-40B4-BE49-F238E27FC236}">
                <a16:creationId xmlns:a16="http://schemas.microsoft.com/office/drawing/2014/main" id="{3FC7E1AF-336C-75CE-5677-5EF451FCF716}"/>
              </a:ext>
            </a:extLst>
          </p:cNvPr>
          <p:cNvSpPr/>
          <p:nvPr/>
        </p:nvSpPr>
        <p:spPr>
          <a:xfrm flipH="1">
            <a:off x="2262385" y="6182753"/>
            <a:ext cx="7667230" cy="289438"/>
          </a:xfrm>
          <a:prstGeom prst="rect">
            <a:avLst/>
          </a:prstGeom>
        </p:spPr>
        <p:txBody>
          <a:bodyPr wrap="square" lIns="0" tIns="0" rIns="0" bIns="0" anchor="t" anchorCtr="0">
            <a:spAutoFit/>
          </a:bodyPr>
          <a:lstStyle/>
          <a:p>
            <a:pPr lvl="0" algn="ctr">
              <a:lnSpc>
                <a:spcPct val="110000"/>
              </a:lnSpc>
            </a:pPr>
            <a:r>
              <a:rPr lang="en-US" b="1" dirty="0">
                <a:solidFill>
                  <a:srgbClr val="7030A0"/>
                </a:solidFill>
                <a:latin typeface="+mj-lt"/>
                <a:cs typeface="Segoe UI" panose="020B0502040204020203" pitchFamily="34" charset="0"/>
              </a:rPr>
              <a:t>No physical segregation of return and rejected items, No signage used</a:t>
            </a:r>
          </a:p>
        </p:txBody>
      </p:sp>
    </p:spTree>
    <p:extLst>
      <p:ext uri="{BB962C8B-B14F-4D97-AF65-F5344CB8AC3E}">
        <p14:creationId xmlns:p14="http://schemas.microsoft.com/office/powerpoint/2010/main" val="1322158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83"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1" name="Group 80"/>
          <p:cNvGrpSpPr/>
          <p:nvPr/>
        </p:nvGrpSpPr>
        <p:grpSpPr>
          <a:xfrm>
            <a:off x="1499191" y="863527"/>
            <a:ext cx="9126279" cy="5812452"/>
            <a:chOff x="1920087" y="1054921"/>
            <a:chExt cx="7982015" cy="4860509"/>
          </a:xfrm>
        </p:grpSpPr>
        <p:sp>
          <p:nvSpPr>
            <p:cNvPr id="2" name="Freeform 52">
              <a:extLst>
                <a:ext uri="{FF2B5EF4-FFF2-40B4-BE49-F238E27FC236}">
                  <a16:creationId xmlns:a16="http://schemas.microsoft.com/office/drawing/2014/main" id="{EEB66992-1E34-455A-834F-CBE00F764D4D}"/>
                </a:ext>
              </a:extLst>
            </p:cNvPr>
            <p:cNvSpPr>
              <a:spLocks/>
            </p:cNvSpPr>
            <p:nvPr/>
          </p:nvSpPr>
          <p:spPr bwMode="auto">
            <a:xfrm>
              <a:off x="4913767" y="3245317"/>
              <a:ext cx="1134280" cy="2110501"/>
            </a:xfrm>
            <a:custGeom>
              <a:avLst/>
              <a:gdLst>
                <a:gd name="T0" fmla="*/ 792 w 792"/>
                <a:gd name="T1" fmla="*/ 1302 h 1474"/>
                <a:gd name="T2" fmla="*/ 149 w 792"/>
                <a:gd name="T3" fmla="*/ 1185 h 1474"/>
                <a:gd name="T4" fmla="*/ 29 w 792"/>
                <a:gd name="T5" fmla="*/ 717 h 1474"/>
                <a:gd name="T6" fmla="*/ 179 w 792"/>
                <a:gd name="T7" fmla="*/ 73 h 1474"/>
                <a:gd name="T8" fmla="*/ 608 w 792"/>
                <a:gd name="T9" fmla="*/ 33 h 1474"/>
                <a:gd name="T10" fmla="*/ 239 w 792"/>
                <a:gd name="T11" fmla="*/ 966 h 1474"/>
                <a:gd name="T12" fmla="*/ 758 w 792"/>
                <a:gd name="T13" fmla="*/ 1290 h 1474"/>
                <a:gd name="T14" fmla="*/ 792 w 792"/>
                <a:gd name="T15" fmla="*/ 1302 h 14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 h="1474">
                  <a:moveTo>
                    <a:pt x="792" y="1302"/>
                  </a:moveTo>
                  <a:cubicBezTo>
                    <a:pt x="792" y="1302"/>
                    <a:pt x="365" y="1459"/>
                    <a:pt x="149" y="1185"/>
                  </a:cubicBezTo>
                  <a:cubicBezTo>
                    <a:pt x="52" y="1062"/>
                    <a:pt x="54" y="905"/>
                    <a:pt x="29" y="717"/>
                  </a:cubicBezTo>
                  <a:cubicBezTo>
                    <a:pt x="0" y="495"/>
                    <a:pt x="95" y="219"/>
                    <a:pt x="179" y="73"/>
                  </a:cubicBezTo>
                  <a:cubicBezTo>
                    <a:pt x="179" y="73"/>
                    <a:pt x="352" y="0"/>
                    <a:pt x="608" y="33"/>
                  </a:cubicBezTo>
                  <a:cubicBezTo>
                    <a:pt x="608" y="33"/>
                    <a:pt x="216" y="534"/>
                    <a:pt x="239" y="966"/>
                  </a:cubicBezTo>
                  <a:cubicBezTo>
                    <a:pt x="239" y="966"/>
                    <a:pt x="232" y="1474"/>
                    <a:pt x="758" y="1290"/>
                  </a:cubicBezTo>
                  <a:lnTo>
                    <a:pt x="792" y="1302"/>
                  </a:lnTo>
                  <a:close/>
                </a:path>
              </a:pathLst>
            </a:custGeom>
            <a:solidFill>
              <a:srgbClr val="894379"/>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nvGrpSpPr>
            <p:cNvPr id="3" name="Group 2">
              <a:extLst>
                <a:ext uri="{FF2B5EF4-FFF2-40B4-BE49-F238E27FC236}">
                  <a16:creationId xmlns:a16="http://schemas.microsoft.com/office/drawing/2014/main" id="{9A181B33-AAAA-43E8-A13E-C5596D39C805}"/>
                </a:ext>
              </a:extLst>
            </p:cNvPr>
            <p:cNvGrpSpPr/>
            <p:nvPr/>
          </p:nvGrpSpPr>
          <p:grpSpPr>
            <a:xfrm>
              <a:off x="4647305" y="2523447"/>
              <a:ext cx="2664015" cy="2733659"/>
              <a:chOff x="2983887" y="2297131"/>
              <a:chExt cx="2930416" cy="3007025"/>
            </a:xfrm>
          </p:grpSpPr>
          <p:sp>
            <p:nvSpPr>
              <p:cNvPr id="4" name="Freeform 45">
                <a:extLst>
                  <a:ext uri="{FF2B5EF4-FFF2-40B4-BE49-F238E27FC236}">
                    <a16:creationId xmlns:a16="http://schemas.microsoft.com/office/drawing/2014/main" id="{1ACCFA48-AE82-43A2-B4A0-14C204C5A964}"/>
                  </a:ext>
                </a:extLst>
              </p:cNvPr>
              <p:cNvSpPr>
                <a:spLocks/>
              </p:cNvSpPr>
              <p:nvPr/>
            </p:nvSpPr>
            <p:spPr bwMode="auto">
              <a:xfrm>
                <a:off x="2983887" y="3338331"/>
                <a:ext cx="408354" cy="836025"/>
              </a:xfrm>
              <a:custGeom>
                <a:avLst/>
                <a:gdLst>
                  <a:gd name="T0" fmla="*/ 215 w 259"/>
                  <a:gd name="T1" fmla="*/ 0 h 531"/>
                  <a:gd name="T2" fmla="*/ 218 w 259"/>
                  <a:gd name="T3" fmla="*/ 531 h 531"/>
                  <a:gd name="T4" fmla="*/ 259 w 259"/>
                  <a:gd name="T5" fmla="*/ 199 h 531"/>
                  <a:gd name="T6" fmla="*/ 215 w 259"/>
                  <a:gd name="T7" fmla="*/ 0 h 531"/>
                </a:gdLst>
                <a:ahLst/>
                <a:cxnLst>
                  <a:cxn ang="0">
                    <a:pos x="T0" y="T1"/>
                  </a:cxn>
                  <a:cxn ang="0">
                    <a:pos x="T2" y="T3"/>
                  </a:cxn>
                  <a:cxn ang="0">
                    <a:pos x="T4" y="T5"/>
                  </a:cxn>
                  <a:cxn ang="0">
                    <a:pos x="T6" y="T7"/>
                  </a:cxn>
                </a:cxnLst>
                <a:rect l="0" t="0" r="r" b="b"/>
                <a:pathLst>
                  <a:path w="259" h="531">
                    <a:moveTo>
                      <a:pt x="215" y="0"/>
                    </a:moveTo>
                    <a:cubicBezTo>
                      <a:pt x="106" y="87"/>
                      <a:pt x="0" y="257"/>
                      <a:pt x="218" y="531"/>
                    </a:cubicBezTo>
                    <a:cubicBezTo>
                      <a:pt x="202" y="384"/>
                      <a:pt x="259" y="199"/>
                      <a:pt x="259" y="199"/>
                    </a:cubicBezTo>
                    <a:cubicBezTo>
                      <a:pt x="207" y="139"/>
                      <a:pt x="215" y="0"/>
                      <a:pt x="215" y="0"/>
                    </a:cubicBezTo>
                    <a:close/>
                  </a:path>
                </a:pathLst>
              </a:custGeom>
              <a:solidFill>
                <a:srgbClr val="DE473E">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5" name="Freeform 46">
                <a:extLst>
                  <a:ext uri="{FF2B5EF4-FFF2-40B4-BE49-F238E27FC236}">
                    <a16:creationId xmlns:a16="http://schemas.microsoft.com/office/drawing/2014/main" id="{8028865E-27EE-4C95-BE37-DE574790FAC3}"/>
                  </a:ext>
                </a:extLst>
              </p:cNvPr>
              <p:cNvSpPr>
                <a:spLocks/>
              </p:cNvSpPr>
              <p:nvPr/>
            </p:nvSpPr>
            <p:spPr bwMode="auto">
              <a:xfrm>
                <a:off x="3699337" y="4878482"/>
                <a:ext cx="774739" cy="425674"/>
              </a:xfrm>
              <a:custGeom>
                <a:avLst/>
                <a:gdLst>
                  <a:gd name="T0" fmla="*/ 0 w 492"/>
                  <a:gd name="T1" fmla="*/ 0 h 270"/>
                  <a:gd name="T2" fmla="*/ 492 w 492"/>
                  <a:gd name="T3" fmla="*/ 155 h 270"/>
                  <a:gd name="T4" fmla="*/ 208 w 492"/>
                  <a:gd name="T5" fmla="*/ 11 h 270"/>
                  <a:gd name="T6" fmla="*/ 0 w 492"/>
                  <a:gd name="T7" fmla="*/ 0 h 270"/>
                </a:gdLst>
                <a:ahLst/>
                <a:cxnLst>
                  <a:cxn ang="0">
                    <a:pos x="T0" y="T1"/>
                  </a:cxn>
                  <a:cxn ang="0">
                    <a:pos x="T2" y="T3"/>
                  </a:cxn>
                  <a:cxn ang="0">
                    <a:pos x="T4" y="T5"/>
                  </a:cxn>
                  <a:cxn ang="0">
                    <a:pos x="T6" y="T7"/>
                  </a:cxn>
                </a:cxnLst>
                <a:rect l="0" t="0" r="r" b="b"/>
                <a:pathLst>
                  <a:path w="492" h="270">
                    <a:moveTo>
                      <a:pt x="0" y="0"/>
                    </a:moveTo>
                    <a:cubicBezTo>
                      <a:pt x="47" y="132"/>
                      <a:pt x="161" y="270"/>
                      <a:pt x="492" y="155"/>
                    </a:cubicBezTo>
                    <a:cubicBezTo>
                      <a:pt x="362" y="106"/>
                      <a:pt x="208" y="11"/>
                      <a:pt x="208" y="11"/>
                    </a:cubicBezTo>
                    <a:cubicBezTo>
                      <a:pt x="134" y="40"/>
                      <a:pt x="1" y="0"/>
                      <a:pt x="0" y="0"/>
                    </a:cubicBezTo>
                    <a:close/>
                  </a:path>
                </a:pathLst>
              </a:custGeom>
              <a:solidFill>
                <a:srgbClr val="894379">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6" name="Freeform 47">
                <a:extLst>
                  <a:ext uri="{FF2B5EF4-FFF2-40B4-BE49-F238E27FC236}">
                    <a16:creationId xmlns:a16="http://schemas.microsoft.com/office/drawing/2014/main" id="{96F7D8F0-9F44-4087-9A7A-0BB216B7A627}"/>
                  </a:ext>
                </a:extLst>
              </p:cNvPr>
              <p:cNvSpPr>
                <a:spLocks/>
              </p:cNvSpPr>
              <p:nvPr/>
            </p:nvSpPr>
            <p:spPr bwMode="auto">
              <a:xfrm>
                <a:off x="3869206" y="2297131"/>
                <a:ext cx="798720" cy="645505"/>
              </a:xfrm>
              <a:custGeom>
                <a:avLst/>
                <a:gdLst>
                  <a:gd name="T0" fmla="*/ 507 w 507"/>
                  <a:gd name="T1" fmla="*/ 133 h 410"/>
                  <a:gd name="T2" fmla="*/ 0 w 507"/>
                  <a:gd name="T3" fmla="*/ 304 h 410"/>
                  <a:gd name="T4" fmla="*/ 328 w 507"/>
                  <a:gd name="T5" fmla="*/ 239 h 410"/>
                  <a:gd name="T6" fmla="*/ 507 w 507"/>
                  <a:gd name="T7" fmla="*/ 133 h 410"/>
                </a:gdLst>
                <a:ahLst/>
                <a:cxnLst>
                  <a:cxn ang="0">
                    <a:pos x="T0" y="T1"/>
                  </a:cxn>
                  <a:cxn ang="0">
                    <a:pos x="T2" y="T3"/>
                  </a:cxn>
                  <a:cxn ang="0">
                    <a:pos x="T4" y="T5"/>
                  </a:cxn>
                  <a:cxn ang="0">
                    <a:pos x="T6" y="T7"/>
                  </a:cxn>
                </a:cxnLst>
                <a:rect l="0" t="0" r="r" b="b"/>
                <a:pathLst>
                  <a:path w="507" h="410">
                    <a:moveTo>
                      <a:pt x="507" y="133"/>
                    </a:moveTo>
                    <a:cubicBezTo>
                      <a:pt x="384" y="53"/>
                      <a:pt x="200" y="0"/>
                      <a:pt x="0" y="304"/>
                    </a:cubicBezTo>
                    <a:cubicBezTo>
                      <a:pt x="238" y="410"/>
                      <a:pt x="328" y="239"/>
                      <a:pt x="328" y="239"/>
                    </a:cubicBezTo>
                    <a:cubicBezTo>
                      <a:pt x="369" y="171"/>
                      <a:pt x="507" y="133"/>
                      <a:pt x="507" y="133"/>
                    </a:cubicBezTo>
                    <a:close/>
                  </a:path>
                </a:pathLst>
              </a:custGeom>
              <a:solidFill>
                <a:srgbClr val="FEA321">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7" name="Freeform 48">
                <a:extLst>
                  <a:ext uri="{FF2B5EF4-FFF2-40B4-BE49-F238E27FC236}">
                    <a16:creationId xmlns:a16="http://schemas.microsoft.com/office/drawing/2014/main" id="{485C1BAC-26F3-4B60-A2DB-E318D92024B5}"/>
                  </a:ext>
                </a:extLst>
              </p:cNvPr>
              <p:cNvSpPr>
                <a:spLocks/>
              </p:cNvSpPr>
              <p:nvPr/>
            </p:nvSpPr>
            <p:spPr bwMode="auto">
              <a:xfrm>
                <a:off x="5374051" y="2868692"/>
                <a:ext cx="540252" cy="648835"/>
              </a:xfrm>
              <a:custGeom>
                <a:avLst/>
                <a:gdLst>
                  <a:gd name="T0" fmla="*/ 309 w 343"/>
                  <a:gd name="T1" fmla="*/ 412 h 412"/>
                  <a:gd name="T2" fmla="*/ 0 w 343"/>
                  <a:gd name="T3" fmla="*/ 0 h 412"/>
                  <a:gd name="T4" fmla="*/ 159 w 343"/>
                  <a:gd name="T5" fmla="*/ 289 h 412"/>
                  <a:gd name="T6" fmla="*/ 309 w 343"/>
                  <a:gd name="T7" fmla="*/ 412 h 412"/>
                </a:gdLst>
                <a:ahLst/>
                <a:cxnLst>
                  <a:cxn ang="0">
                    <a:pos x="T0" y="T1"/>
                  </a:cxn>
                  <a:cxn ang="0">
                    <a:pos x="T2" y="T3"/>
                  </a:cxn>
                  <a:cxn ang="0">
                    <a:pos x="T4" y="T5"/>
                  </a:cxn>
                  <a:cxn ang="0">
                    <a:pos x="T6" y="T7"/>
                  </a:cxn>
                </a:cxnLst>
                <a:rect l="0" t="0" r="r" b="b"/>
                <a:pathLst>
                  <a:path w="343" h="412">
                    <a:moveTo>
                      <a:pt x="309" y="412"/>
                    </a:moveTo>
                    <a:cubicBezTo>
                      <a:pt x="343" y="306"/>
                      <a:pt x="336" y="98"/>
                      <a:pt x="0" y="0"/>
                    </a:cubicBezTo>
                    <a:cubicBezTo>
                      <a:pt x="46" y="153"/>
                      <a:pt x="56" y="215"/>
                      <a:pt x="159" y="289"/>
                    </a:cubicBezTo>
                    <a:cubicBezTo>
                      <a:pt x="237" y="308"/>
                      <a:pt x="309" y="411"/>
                      <a:pt x="309" y="412"/>
                    </a:cubicBezTo>
                    <a:close/>
                  </a:path>
                </a:pathLst>
              </a:custGeom>
              <a:solidFill>
                <a:srgbClr val="47ACB4">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 name="Freeform 49">
                <a:extLst>
                  <a:ext uri="{FF2B5EF4-FFF2-40B4-BE49-F238E27FC236}">
                    <a16:creationId xmlns:a16="http://schemas.microsoft.com/office/drawing/2014/main" id="{6013594F-A25F-40D2-892B-CE1497152129}"/>
                  </a:ext>
                </a:extLst>
              </p:cNvPr>
              <p:cNvSpPr>
                <a:spLocks/>
              </p:cNvSpPr>
              <p:nvPr/>
            </p:nvSpPr>
            <p:spPr bwMode="auto">
              <a:xfrm>
                <a:off x="5271463" y="4355550"/>
                <a:ext cx="482296" cy="634845"/>
              </a:xfrm>
              <a:custGeom>
                <a:avLst/>
                <a:gdLst>
                  <a:gd name="T0" fmla="*/ 0 w 306"/>
                  <a:gd name="T1" fmla="*/ 403 h 403"/>
                  <a:gd name="T2" fmla="*/ 294 w 306"/>
                  <a:gd name="T3" fmla="*/ 0 h 403"/>
                  <a:gd name="T4" fmla="*/ 78 w 306"/>
                  <a:gd name="T5" fmla="*/ 219 h 403"/>
                  <a:gd name="T6" fmla="*/ 0 w 306"/>
                  <a:gd name="T7" fmla="*/ 403 h 403"/>
                </a:gdLst>
                <a:ahLst/>
                <a:cxnLst>
                  <a:cxn ang="0">
                    <a:pos x="T0" y="T1"/>
                  </a:cxn>
                  <a:cxn ang="0">
                    <a:pos x="T2" y="T3"/>
                  </a:cxn>
                  <a:cxn ang="0">
                    <a:pos x="T4" y="T5"/>
                  </a:cxn>
                  <a:cxn ang="0">
                    <a:pos x="T6" y="T7"/>
                  </a:cxn>
                </a:cxnLst>
                <a:rect l="0" t="0" r="r" b="b"/>
                <a:pathLst>
                  <a:path w="306" h="403">
                    <a:moveTo>
                      <a:pt x="0" y="403"/>
                    </a:moveTo>
                    <a:cubicBezTo>
                      <a:pt x="140" y="398"/>
                      <a:pt x="306" y="350"/>
                      <a:pt x="294" y="0"/>
                    </a:cubicBezTo>
                    <a:cubicBezTo>
                      <a:pt x="228" y="64"/>
                      <a:pt x="78" y="219"/>
                      <a:pt x="78" y="219"/>
                    </a:cubicBezTo>
                    <a:cubicBezTo>
                      <a:pt x="84" y="298"/>
                      <a:pt x="0" y="403"/>
                      <a:pt x="0" y="403"/>
                    </a:cubicBezTo>
                    <a:close/>
                  </a:path>
                </a:pathLst>
              </a:custGeom>
              <a:solidFill>
                <a:srgbClr val="454054">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9" name="Freeform 51">
              <a:extLst>
                <a:ext uri="{FF2B5EF4-FFF2-40B4-BE49-F238E27FC236}">
                  <a16:creationId xmlns:a16="http://schemas.microsoft.com/office/drawing/2014/main" id="{DB9FF53F-1D24-4B4E-BAD4-F13DED2CD970}"/>
                </a:ext>
              </a:extLst>
            </p:cNvPr>
            <p:cNvSpPr>
              <a:spLocks/>
            </p:cNvSpPr>
            <p:nvPr/>
          </p:nvSpPr>
          <p:spPr bwMode="auto">
            <a:xfrm>
              <a:off x="4468653" y="2849862"/>
              <a:ext cx="2135330" cy="1433445"/>
            </a:xfrm>
            <a:custGeom>
              <a:avLst/>
              <a:gdLst>
                <a:gd name="T0" fmla="*/ 341 w 1491"/>
                <a:gd name="T1" fmla="*/ 1001 h 1001"/>
                <a:gd name="T2" fmla="*/ 235 w 1491"/>
                <a:gd name="T3" fmla="*/ 356 h 1001"/>
                <a:gd name="T4" fmla="*/ 665 w 1491"/>
                <a:gd name="T5" fmla="*/ 80 h 1001"/>
                <a:gd name="T6" fmla="*/ 1324 w 1491"/>
                <a:gd name="T7" fmla="*/ 30 h 1001"/>
                <a:gd name="T8" fmla="*/ 1491 w 1491"/>
                <a:gd name="T9" fmla="*/ 412 h 1001"/>
                <a:gd name="T10" fmla="*/ 473 w 1491"/>
                <a:gd name="T11" fmla="*/ 360 h 1001"/>
                <a:gd name="T12" fmla="*/ 347 w 1491"/>
                <a:gd name="T13" fmla="*/ 966 h 1001"/>
                <a:gd name="T14" fmla="*/ 341 w 1491"/>
                <a:gd name="T15" fmla="*/ 1001 h 10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1" h="1001">
                  <a:moveTo>
                    <a:pt x="341" y="1001"/>
                  </a:moveTo>
                  <a:cubicBezTo>
                    <a:pt x="341" y="1001"/>
                    <a:pt x="48" y="651"/>
                    <a:pt x="235" y="356"/>
                  </a:cubicBezTo>
                  <a:cubicBezTo>
                    <a:pt x="319" y="225"/>
                    <a:pt x="482" y="135"/>
                    <a:pt x="665" y="80"/>
                  </a:cubicBezTo>
                  <a:cubicBezTo>
                    <a:pt x="891" y="13"/>
                    <a:pt x="1158" y="0"/>
                    <a:pt x="1324" y="30"/>
                  </a:cubicBezTo>
                  <a:cubicBezTo>
                    <a:pt x="1324" y="30"/>
                    <a:pt x="1462" y="194"/>
                    <a:pt x="1491" y="412"/>
                  </a:cubicBezTo>
                  <a:cubicBezTo>
                    <a:pt x="1491" y="412"/>
                    <a:pt x="847" y="221"/>
                    <a:pt x="473" y="360"/>
                  </a:cubicBezTo>
                  <a:cubicBezTo>
                    <a:pt x="473" y="360"/>
                    <a:pt x="0" y="531"/>
                    <a:pt x="347" y="966"/>
                  </a:cubicBezTo>
                  <a:lnTo>
                    <a:pt x="341" y="1001"/>
                  </a:lnTo>
                  <a:close/>
                </a:path>
              </a:pathLst>
            </a:custGeom>
            <a:solidFill>
              <a:srgbClr val="DE473E"/>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0" name="Line 50">
              <a:extLst>
                <a:ext uri="{FF2B5EF4-FFF2-40B4-BE49-F238E27FC236}">
                  <a16:creationId xmlns:a16="http://schemas.microsoft.com/office/drawing/2014/main" id="{AEAB4218-60C6-4741-AE84-59DA5A1A4074}"/>
                </a:ext>
              </a:extLst>
            </p:cNvPr>
            <p:cNvSpPr>
              <a:spLocks noChangeShapeType="1"/>
            </p:cNvSpPr>
            <p:nvPr/>
          </p:nvSpPr>
          <p:spPr bwMode="auto">
            <a:xfrm>
              <a:off x="6510721" y="4279068"/>
              <a:ext cx="0" cy="0"/>
            </a:xfrm>
            <a:prstGeom prst="line">
              <a:avLst/>
            </a:prstGeom>
            <a:noFill/>
            <a:ln w="14288" cap="flat">
              <a:solidFill>
                <a:srgbClr val="ED1C2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1" name="Line 54">
              <a:extLst>
                <a:ext uri="{FF2B5EF4-FFF2-40B4-BE49-F238E27FC236}">
                  <a16:creationId xmlns:a16="http://schemas.microsoft.com/office/drawing/2014/main" id="{54D02390-3146-4B25-8FD6-98BC39FE0237}"/>
                </a:ext>
              </a:extLst>
            </p:cNvPr>
            <p:cNvSpPr>
              <a:spLocks noChangeShapeType="1"/>
            </p:cNvSpPr>
            <p:nvPr/>
          </p:nvSpPr>
          <p:spPr bwMode="auto">
            <a:xfrm>
              <a:off x="5528446" y="3929640"/>
              <a:ext cx="0" cy="0"/>
            </a:xfrm>
            <a:prstGeom prst="line">
              <a:avLst/>
            </a:prstGeom>
            <a:noFill/>
            <a:ln w="14288" cap="flat">
              <a:solidFill>
                <a:srgbClr val="ED1C2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2" name="Freeform 56">
              <a:extLst>
                <a:ext uri="{FF2B5EF4-FFF2-40B4-BE49-F238E27FC236}">
                  <a16:creationId xmlns:a16="http://schemas.microsoft.com/office/drawing/2014/main" id="{B19CD871-2469-4878-9AA4-3BC4A98E9E27}"/>
                </a:ext>
              </a:extLst>
            </p:cNvPr>
            <p:cNvSpPr>
              <a:spLocks/>
            </p:cNvSpPr>
            <p:nvPr/>
          </p:nvSpPr>
          <p:spPr bwMode="auto">
            <a:xfrm>
              <a:off x="5240182" y="4015634"/>
              <a:ext cx="2006338" cy="1208163"/>
            </a:xfrm>
            <a:custGeom>
              <a:avLst/>
              <a:gdLst>
                <a:gd name="T0" fmla="*/ 1353 w 1401"/>
                <a:gd name="T1" fmla="*/ 229 h 844"/>
                <a:gd name="T2" fmla="*/ 1075 w 1401"/>
                <a:gd name="T3" fmla="*/ 789 h 844"/>
                <a:gd name="T4" fmla="*/ 551 w 1401"/>
                <a:gd name="T5" fmla="*/ 761 h 844"/>
                <a:gd name="T6" fmla="*/ 9 w 1401"/>
                <a:gd name="T7" fmla="*/ 419 h 844"/>
                <a:gd name="T8" fmla="*/ 88 w 1401"/>
                <a:gd name="T9" fmla="*/ 0 h 844"/>
                <a:gd name="T10" fmla="*/ 863 w 1401"/>
                <a:gd name="T11" fmla="*/ 641 h 844"/>
                <a:gd name="T12" fmla="*/ 1329 w 1401"/>
                <a:gd name="T13" fmla="*/ 260 h 844"/>
                <a:gd name="T14" fmla="*/ 1353 w 1401"/>
                <a:gd name="T15" fmla="*/ 229 h 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1" h="844">
                  <a:moveTo>
                    <a:pt x="1353" y="229"/>
                  </a:moveTo>
                  <a:cubicBezTo>
                    <a:pt x="1353" y="229"/>
                    <a:pt x="1401" y="664"/>
                    <a:pt x="1075" y="789"/>
                  </a:cubicBezTo>
                  <a:cubicBezTo>
                    <a:pt x="929" y="844"/>
                    <a:pt x="730" y="826"/>
                    <a:pt x="551" y="761"/>
                  </a:cubicBezTo>
                  <a:cubicBezTo>
                    <a:pt x="329" y="680"/>
                    <a:pt x="123" y="543"/>
                    <a:pt x="9" y="419"/>
                  </a:cubicBezTo>
                  <a:cubicBezTo>
                    <a:pt x="9" y="419"/>
                    <a:pt x="0" y="167"/>
                    <a:pt x="88" y="0"/>
                  </a:cubicBezTo>
                  <a:cubicBezTo>
                    <a:pt x="88" y="0"/>
                    <a:pt x="480" y="528"/>
                    <a:pt x="863" y="641"/>
                  </a:cubicBezTo>
                  <a:cubicBezTo>
                    <a:pt x="863" y="641"/>
                    <a:pt x="1347" y="817"/>
                    <a:pt x="1329" y="260"/>
                  </a:cubicBezTo>
                  <a:lnTo>
                    <a:pt x="1353" y="229"/>
                  </a:lnTo>
                  <a:close/>
                </a:path>
              </a:pathLst>
            </a:custGeom>
            <a:solidFill>
              <a:srgbClr val="45405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3" name="Freeform 55">
              <a:extLst>
                <a:ext uri="{FF2B5EF4-FFF2-40B4-BE49-F238E27FC236}">
                  <a16:creationId xmlns:a16="http://schemas.microsoft.com/office/drawing/2014/main" id="{2B4F2979-CB3F-4E9D-87A0-C77D35E53252}"/>
                </a:ext>
              </a:extLst>
            </p:cNvPr>
            <p:cNvSpPr>
              <a:spLocks/>
            </p:cNvSpPr>
            <p:nvPr/>
          </p:nvSpPr>
          <p:spPr bwMode="auto">
            <a:xfrm>
              <a:off x="5957813" y="2988544"/>
              <a:ext cx="1626630" cy="1947596"/>
            </a:xfrm>
            <a:custGeom>
              <a:avLst/>
              <a:gdLst>
                <a:gd name="T0" fmla="*/ 575 w 1136"/>
                <a:gd name="T1" fmla="*/ 0 h 1360"/>
                <a:gd name="T2" fmla="*/ 1047 w 1136"/>
                <a:gd name="T3" fmla="*/ 496 h 1360"/>
                <a:gd name="T4" fmla="*/ 847 w 1136"/>
                <a:gd name="T5" fmla="*/ 962 h 1360"/>
                <a:gd name="T6" fmla="*/ 368 w 1136"/>
                <a:gd name="T7" fmla="*/ 1360 h 1360"/>
                <a:gd name="T8" fmla="*/ 0 w 1136"/>
                <a:gd name="T9" fmla="*/ 1149 h 1360"/>
                <a:gd name="T10" fmla="*/ 833 w 1136"/>
                <a:gd name="T11" fmla="*/ 612 h 1360"/>
                <a:gd name="T12" fmla="*/ 602 w 1136"/>
                <a:gd name="T13" fmla="*/ 43 h 1360"/>
                <a:gd name="T14" fmla="*/ 575 w 1136"/>
                <a:gd name="T15" fmla="*/ 0 h 1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6" h="1360">
                  <a:moveTo>
                    <a:pt x="575" y="0"/>
                  </a:moveTo>
                  <a:cubicBezTo>
                    <a:pt x="575" y="0"/>
                    <a:pt x="1043" y="109"/>
                    <a:pt x="1047" y="496"/>
                  </a:cubicBezTo>
                  <a:cubicBezTo>
                    <a:pt x="1049" y="651"/>
                    <a:pt x="965" y="812"/>
                    <a:pt x="847" y="962"/>
                  </a:cubicBezTo>
                  <a:cubicBezTo>
                    <a:pt x="702" y="1147"/>
                    <a:pt x="521" y="1290"/>
                    <a:pt x="368" y="1360"/>
                  </a:cubicBezTo>
                  <a:cubicBezTo>
                    <a:pt x="368" y="1360"/>
                    <a:pt x="118" y="1311"/>
                    <a:pt x="0" y="1149"/>
                  </a:cubicBezTo>
                  <a:cubicBezTo>
                    <a:pt x="0" y="1149"/>
                    <a:pt x="614" y="959"/>
                    <a:pt x="833" y="612"/>
                  </a:cubicBezTo>
                  <a:cubicBezTo>
                    <a:pt x="833" y="612"/>
                    <a:pt x="1136" y="198"/>
                    <a:pt x="602" y="43"/>
                  </a:cubicBezTo>
                  <a:lnTo>
                    <a:pt x="575" y="0"/>
                  </a:lnTo>
                  <a:close/>
                </a:path>
              </a:pathLst>
            </a:custGeom>
            <a:solidFill>
              <a:srgbClr val="47ACB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4" name="Freeform 53">
              <a:extLst>
                <a:ext uri="{FF2B5EF4-FFF2-40B4-BE49-F238E27FC236}">
                  <a16:creationId xmlns:a16="http://schemas.microsoft.com/office/drawing/2014/main" id="{13187025-C5A3-4455-8988-40D85450BCD3}"/>
                </a:ext>
              </a:extLst>
            </p:cNvPr>
            <p:cNvSpPr>
              <a:spLocks/>
            </p:cNvSpPr>
            <p:nvPr/>
          </p:nvSpPr>
          <p:spPr bwMode="auto">
            <a:xfrm>
              <a:off x="5403693" y="2291504"/>
              <a:ext cx="1750171" cy="1991805"/>
            </a:xfrm>
            <a:custGeom>
              <a:avLst/>
              <a:gdLst>
                <a:gd name="T0" fmla="*/ 0 w 1222"/>
                <a:gd name="T1" fmla="*/ 477 h 1391"/>
                <a:gd name="T2" fmla="*/ 578 w 1222"/>
                <a:gd name="T3" fmla="*/ 178 h 1391"/>
                <a:gd name="T4" fmla="*/ 974 w 1222"/>
                <a:gd name="T5" fmla="*/ 500 h 1391"/>
                <a:gd name="T6" fmla="*/ 1222 w 1222"/>
                <a:gd name="T7" fmla="*/ 1099 h 1391"/>
                <a:gd name="T8" fmla="*/ 918 w 1222"/>
                <a:gd name="T9" fmla="*/ 1391 h 1391"/>
                <a:gd name="T10" fmla="*/ 648 w 1222"/>
                <a:gd name="T11" fmla="*/ 405 h 1391"/>
                <a:gd name="T12" fmla="*/ 37 w 1222"/>
                <a:gd name="T13" fmla="*/ 466 h 1391"/>
                <a:gd name="T14" fmla="*/ 0 w 1222"/>
                <a:gd name="T15" fmla="*/ 477 h 13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2" h="1391">
                  <a:moveTo>
                    <a:pt x="0" y="477"/>
                  </a:moveTo>
                  <a:cubicBezTo>
                    <a:pt x="0" y="477"/>
                    <a:pt x="239" y="92"/>
                    <a:pt x="578" y="178"/>
                  </a:cubicBezTo>
                  <a:cubicBezTo>
                    <a:pt x="729" y="216"/>
                    <a:pt x="866" y="344"/>
                    <a:pt x="974" y="500"/>
                  </a:cubicBezTo>
                  <a:cubicBezTo>
                    <a:pt x="1109" y="694"/>
                    <a:pt x="1200" y="932"/>
                    <a:pt x="1222" y="1099"/>
                  </a:cubicBezTo>
                  <a:cubicBezTo>
                    <a:pt x="1222" y="1099"/>
                    <a:pt x="1133" y="1325"/>
                    <a:pt x="918" y="1391"/>
                  </a:cubicBezTo>
                  <a:cubicBezTo>
                    <a:pt x="918" y="1391"/>
                    <a:pt x="896" y="717"/>
                    <a:pt x="648" y="405"/>
                  </a:cubicBezTo>
                  <a:cubicBezTo>
                    <a:pt x="648" y="405"/>
                    <a:pt x="342" y="0"/>
                    <a:pt x="37" y="466"/>
                  </a:cubicBezTo>
                  <a:lnTo>
                    <a:pt x="0" y="477"/>
                  </a:lnTo>
                  <a:close/>
                </a:path>
              </a:pathLst>
            </a:custGeom>
            <a:solidFill>
              <a:srgbClr val="FEA32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5" name="Oval 14">
              <a:extLst>
                <a:ext uri="{FF2B5EF4-FFF2-40B4-BE49-F238E27FC236}">
                  <a16:creationId xmlns:a16="http://schemas.microsoft.com/office/drawing/2014/main" id="{6B6517FD-61C2-4452-B8F6-B28B989AA3D2}"/>
                </a:ext>
              </a:extLst>
            </p:cNvPr>
            <p:cNvSpPr/>
            <p:nvPr/>
          </p:nvSpPr>
          <p:spPr>
            <a:xfrm>
              <a:off x="4008222" y="2942676"/>
              <a:ext cx="539768" cy="539768"/>
            </a:xfrm>
            <a:prstGeom prst="ellipse">
              <a:avLst/>
            </a:prstGeom>
            <a:solidFill>
              <a:sysClr val="window" lastClr="FFFFFF"/>
            </a:solidFill>
            <a:ln w="12700" cap="flat" cmpd="sng" algn="ctr">
              <a:noFill/>
              <a:prstDash val="solid"/>
              <a:miter lim="800000"/>
            </a:ln>
            <a:effectLst>
              <a:outerShdw blurRad="38100" dist="25400" dir="5400000" algn="t" rotWithShape="0">
                <a:prstClr val="black">
                  <a:alpha val="3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ndParaRPr>
            </a:p>
          </p:txBody>
        </p:sp>
        <p:sp>
          <p:nvSpPr>
            <p:cNvPr id="16" name="Oval 15">
              <a:extLst>
                <a:ext uri="{FF2B5EF4-FFF2-40B4-BE49-F238E27FC236}">
                  <a16:creationId xmlns:a16="http://schemas.microsoft.com/office/drawing/2014/main" id="{0B6C73F4-74E9-4E9C-A6A3-1FCC9C8228DD}"/>
                </a:ext>
              </a:extLst>
            </p:cNvPr>
            <p:cNvSpPr/>
            <p:nvPr/>
          </p:nvSpPr>
          <p:spPr>
            <a:xfrm>
              <a:off x="4055061" y="2989515"/>
              <a:ext cx="446089" cy="446089"/>
            </a:xfrm>
            <a:prstGeom prst="ellipse">
              <a:avLst/>
            </a:prstGeom>
            <a:solidFill>
              <a:srgbClr val="DE473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ndParaRPr>
            </a:p>
          </p:txBody>
        </p:sp>
        <p:sp>
          <p:nvSpPr>
            <p:cNvPr id="17" name="Freeform 86">
              <a:extLst>
                <a:ext uri="{FF2B5EF4-FFF2-40B4-BE49-F238E27FC236}">
                  <a16:creationId xmlns:a16="http://schemas.microsoft.com/office/drawing/2014/main" id="{EF868DBF-D160-4661-9006-B72D445B708C}"/>
                </a:ext>
              </a:extLst>
            </p:cNvPr>
            <p:cNvSpPr>
              <a:spLocks/>
            </p:cNvSpPr>
            <p:nvPr/>
          </p:nvSpPr>
          <p:spPr bwMode="auto">
            <a:xfrm>
              <a:off x="4156386" y="3696404"/>
              <a:ext cx="413573" cy="1353347"/>
            </a:xfrm>
            <a:custGeom>
              <a:avLst/>
              <a:gdLst>
                <a:gd name="T0" fmla="*/ 289 w 289"/>
                <a:gd name="T1" fmla="*/ 945 h 945"/>
                <a:gd name="T2" fmla="*/ 0 w 289"/>
                <a:gd name="T3" fmla="*/ 127 h 945"/>
                <a:gd name="T4" fmla="*/ 6 w 289"/>
                <a:gd name="T5" fmla="*/ 0 h 945"/>
              </a:gdLst>
              <a:ahLst/>
              <a:cxnLst>
                <a:cxn ang="0">
                  <a:pos x="T0" y="T1"/>
                </a:cxn>
                <a:cxn ang="0">
                  <a:pos x="T2" y="T3"/>
                </a:cxn>
                <a:cxn ang="0">
                  <a:pos x="T4" y="T5"/>
                </a:cxn>
              </a:cxnLst>
              <a:rect l="0" t="0" r="r" b="b"/>
              <a:pathLst>
                <a:path w="289" h="945">
                  <a:moveTo>
                    <a:pt x="289" y="945"/>
                  </a:moveTo>
                  <a:cubicBezTo>
                    <a:pt x="108" y="721"/>
                    <a:pt x="0" y="437"/>
                    <a:pt x="0" y="127"/>
                  </a:cubicBezTo>
                  <a:cubicBezTo>
                    <a:pt x="0" y="84"/>
                    <a:pt x="2" y="42"/>
                    <a:pt x="6" y="0"/>
                  </a:cubicBezTo>
                </a:path>
              </a:pathLst>
            </a:custGeom>
            <a:noFill/>
            <a:ln w="12700" cap="flat">
              <a:solidFill>
                <a:sysClr val="windowText" lastClr="000000">
                  <a:lumMod val="65000"/>
                  <a:lumOff val="35000"/>
                </a:sysClr>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8" name="Freeform 87">
              <a:extLst>
                <a:ext uri="{FF2B5EF4-FFF2-40B4-BE49-F238E27FC236}">
                  <a16:creationId xmlns:a16="http://schemas.microsoft.com/office/drawing/2014/main" id="{BA409906-A1E0-4074-A7A2-38DCB36A7C2F}"/>
                </a:ext>
              </a:extLst>
            </p:cNvPr>
            <p:cNvSpPr>
              <a:spLocks/>
            </p:cNvSpPr>
            <p:nvPr/>
          </p:nvSpPr>
          <p:spPr bwMode="auto">
            <a:xfrm>
              <a:off x="5291744" y="5596539"/>
              <a:ext cx="1396339" cy="150775"/>
            </a:xfrm>
            <a:custGeom>
              <a:avLst/>
              <a:gdLst>
                <a:gd name="T0" fmla="*/ 975 w 975"/>
                <a:gd name="T1" fmla="*/ 21 h 105"/>
                <a:gd name="T2" fmla="*/ 513 w 975"/>
                <a:gd name="T3" fmla="*/ 105 h 105"/>
                <a:gd name="T4" fmla="*/ 0 w 975"/>
                <a:gd name="T5" fmla="*/ 0 h 105"/>
              </a:gdLst>
              <a:ahLst/>
              <a:cxnLst>
                <a:cxn ang="0">
                  <a:pos x="T0" y="T1"/>
                </a:cxn>
                <a:cxn ang="0">
                  <a:pos x="T2" y="T3"/>
                </a:cxn>
                <a:cxn ang="0">
                  <a:pos x="T4" y="T5"/>
                </a:cxn>
              </a:cxnLst>
              <a:rect l="0" t="0" r="r" b="b"/>
              <a:pathLst>
                <a:path w="975" h="105">
                  <a:moveTo>
                    <a:pt x="975" y="21"/>
                  </a:moveTo>
                  <a:cubicBezTo>
                    <a:pt x="831" y="76"/>
                    <a:pt x="676" y="105"/>
                    <a:pt x="513" y="105"/>
                  </a:cubicBezTo>
                  <a:cubicBezTo>
                    <a:pt x="331" y="105"/>
                    <a:pt x="157" y="68"/>
                    <a:pt x="0" y="0"/>
                  </a:cubicBezTo>
                </a:path>
              </a:pathLst>
            </a:custGeom>
            <a:noFill/>
            <a:ln w="12700" cap="flat">
              <a:solidFill>
                <a:sysClr val="windowText" lastClr="000000">
                  <a:lumMod val="65000"/>
                  <a:lumOff val="35000"/>
                </a:sysClr>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9" name="Freeform 88">
              <a:extLst>
                <a:ext uri="{FF2B5EF4-FFF2-40B4-BE49-F238E27FC236}">
                  <a16:creationId xmlns:a16="http://schemas.microsoft.com/office/drawing/2014/main" id="{F109CC51-30E5-4EB6-AF66-2822269149E6}"/>
                </a:ext>
              </a:extLst>
            </p:cNvPr>
            <p:cNvSpPr>
              <a:spLocks/>
            </p:cNvSpPr>
            <p:nvPr/>
          </p:nvSpPr>
          <p:spPr bwMode="auto">
            <a:xfrm>
              <a:off x="7428640" y="3793894"/>
              <a:ext cx="468070" cy="1321860"/>
            </a:xfrm>
            <a:custGeom>
              <a:avLst/>
              <a:gdLst>
                <a:gd name="T0" fmla="*/ 326 w 327"/>
                <a:gd name="T1" fmla="*/ 0 h 923"/>
                <a:gd name="T2" fmla="*/ 327 w 327"/>
                <a:gd name="T3" fmla="*/ 59 h 923"/>
                <a:gd name="T4" fmla="*/ 0 w 327"/>
                <a:gd name="T5" fmla="*/ 923 h 923"/>
              </a:gdLst>
              <a:ahLst/>
              <a:cxnLst>
                <a:cxn ang="0">
                  <a:pos x="T0" y="T1"/>
                </a:cxn>
                <a:cxn ang="0">
                  <a:pos x="T2" y="T3"/>
                </a:cxn>
                <a:cxn ang="0">
                  <a:pos x="T4" y="T5"/>
                </a:cxn>
              </a:cxnLst>
              <a:rect l="0" t="0" r="r" b="b"/>
              <a:pathLst>
                <a:path w="327" h="923">
                  <a:moveTo>
                    <a:pt x="326" y="0"/>
                  </a:moveTo>
                  <a:cubicBezTo>
                    <a:pt x="327" y="19"/>
                    <a:pt x="327" y="39"/>
                    <a:pt x="327" y="59"/>
                  </a:cubicBezTo>
                  <a:cubicBezTo>
                    <a:pt x="327" y="390"/>
                    <a:pt x="204" y="693"/>
                    <a:pt x="0" y="923"/>
                  </a:cubicBezTo>
                </a:path>
              </a:pathLst>
            </a:custGeom>
            <a:noFill/>
            <a:ln w="12700" cap="flat">
              <a:solidFill>
                <a:sysClr val="windowText" lastClr="000000">
                  <a:lumMod val="65000"/>
                  <a:lumOff val="35000"/>
                </a:sysClr>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0" name="Freeform 89">
              <a:extLst>
                <a:ext uri="{FF2B5EF4-FFF2-40B4-BE49-F238E27FC236}">
                  <a16:creationId xmlns:a16="http://schemas.microsoft.com/office/drawing/2014/main" id="{B89E8628-FA6C-4456-B31B-1E9C550B10EB}"/>
                </a:ext>
              </a:extLst>
            </p:cNvPr>
            <p:cNvSpPr>
              <a:spLocks/>
            </p:cNvSpPr>
            <p:nvPr/>
          </p:nvSpPr>
          <p:spPr bwMode="auto">
            <a:xfrm>
              <a:off x="6513692" y="2072387"/>
              <a:ext cx="1129908" cy="864689"/>
            </a:xfrm>
            <a:custGeom>
              <a:avLst/>
              <a:gdLst>
                <a:gd name="T0" fmla="*/ 0 w 789"/>
                <a:gd name="T1" fmla="*/ 0 h 604"/>
                <a:gd name="T2" fmla="*/ 789 w 789"/>
                <a:gd name="T3" fmla="*/ 604 h 604"/>
              </a:gdLst>
              <a:ahLst/>
              <a:cxnLst>
                <a:cxn ang="0">
                  <a:pos x="T0" y="T1"/>
                </a:cxn>
                <a:cxn ang="0">
                  <a:pos x="T2" y="T3"/>
                </a:cxn>
              </a:cxnLst>
              <a:rect l="0" t="0" r="r" b="b"/>
              <a:pathLst>
                <a:path w="789" h="604">
                  <a:moveTo>
                    <a:pt x="0" y="0"/>
                  </a:moveTo>
                  <a:cubicBezTo>
                    <a:pt x="335" y="90"/>
                    <a:pt x="618" y="311"/>
                    <a:pt x="789" y="604"/>
                  </a:cubicBezTo>
                </a:path>
              </a:pathLst>
            </a:custGeom>
            <a:noFill/>
            <a:ln w="12700" cap="flat">
              <a:solidFill>
                <a:sysClr val="windowText" lastClr="000000">
                  <a:lumMod val="65000"/>
                  <a:lumOff val="35000"/>
                </a:sysClr>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1" name="Freeform 90">
              <a:extLst>
                <a:ext uri="{FF2B5EF4-FFF2-40B4-BE49-F238E27FC236}">
                  <a16:creationId xmlns:a16="http://schemas.microsoft.com/office/drawing/2014/main" id="{AB7455FA-E3E8-461A-9A2F-1F0FF186F5CD}"/>
                </a:ext>
              </a:extLst>
            </p:cNvPr>
            <p:cNvSpPr>
              <a:spLocks/>
            </p:cNvSpPr>
            <p:nvPr/>
          </p:nvSpPr>
          <p:spPr bwMode="auto">
            <a:xfrm>
              <a:off x="4459754" y="2052406"/>
              <a:ext cx="1161395" cy="804742"/>
            </a:xfrm>
            <a:custGeom>
              <a:avLst/>
              <a:gdLst>
                <a:gd name="T0" fmla="*/ 0 w 811"/>
                <a:gd name="T1" fmla="*/ 562 h 562"/>
                <a:gd name="T2" fmla="*/ 811 w 811"/>
                <a:gd name="T3" fmla="*/ 0 h 562"/>
              </a:gdLst>
              <a:ahLst/>
              <a:cxnLst>
                <a:cxn ang="0">
                  <a:pos x="T0" y="T1"/>
                </a:cxn>
                <a:cxn ang="0">
                  <a:pos x="T2" y="T3"/>
                </a:cxn>
              </a:cxnLst>
              <a:rect l="0" t="0" r="r" b="b"/>
              <a:pathLst>
                <a:path w="811" h="562">
                  <a:moveTo>
                    <a:pt x="0" y="562"/>
                  </a:moveTo>
                  <a:cubicBezTo>
                    <a:pt x="184" y="281"/>
                    <a:pt x="473" y="75"/>
                    <a:pt x="811" y="0"/>
                  </a:cubicBezTo>
                </a:path>
              </a:pathLst>
            </a:custGeom>
            <a:noFill/>
            <a:ln w="12700" cap="flat">
              <a:solidFill>
                <a:sysClr val="windowText" lastClr="000000">
                  <a:lumMod val="65000"/>
                  <a:lumOff val="35000"/>
                </a:sysClr>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2" name="Oval 21">
              <a:extLst>
                <a:ext uri="{FF2B5EF4-FFF2-40B4-BE49-F238E27FC236}">
                  <a16:creationId xmlns:a16="http://schemas.microsoft.com/office/drawing/2014/main" id="{0845261D-9F0A-4A00-9C99-0B21609B76D5}"/>
                </a:ext>
              </a:extLst>
            </p:cNvPr>
            <p:cNvSpPr/>
            <p:nvPr/>
          </p:nvSpPr>
          <p:spPr>
            <a:xfrm>
              <a:off x="5794002" y="1670286"/>
              <a:ext cx="539768" cy="539768"/>
            </a:xfrm>
            <a:prstGeom prst="ellipse">
              <a:avLst/>
            </a:prstGeom>
            <a:solidFill>
              <a:sysClr val="window" lastClr="FFFFFF"/>
            </a:solidFill>
            <a:ln w="12700" cap="flat" cmpd="sng" algn="ctr">
              <a:noFill/>
              <a:prstDash val="solid"/>
              <a:miter lim="800000"/>
            </a:ln>
            <a:effectLst>
              <a:outerShdw blurRad="38100" dist="25400" dir="5400000" algn="t" rotWithShape="0">
                <a:prstClr val="black">
                  <a:alpha val="3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ndParaRPr>
            </a:p>
          </p:txBody>
        </p:sp>
        <p:sp>
          <p:nvSpPr>
            <p:cNvPr id="23" name="Oval 22">
              <a:extLst>
                <a:ext uri="{FF2B5EF4-FFF2-40B4-BE49-F238E27FC236}">
                  <a16:creationId xmlns:a16="http://schemas.microsoft.com/office/drawing/2014/main" id="{8BBC6951-0565-4875-BDED-C78FF326B463}"/>
                </a:ext>
              </a:extLst>
            </p:cNvPr>
            <p:cNvSpPr/>
            <p:nvPr/>
          </p:nvSpPr>
          <p:spPr>
            <a:xfrm>
              <a:off x="5840841" y="1717125"/>
              <a:ext cx="446089" cy="446089"/>
            </a:xfrm>
            <a:prstGeom prst="ellipse">
              <a:avLst/>
            </a:prstGeom>
            <a:solidFill>
              <a:srgbClr val="FEA32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ndParaRPr>
            </a:p>
          </p:txBody>
        </p:sp>
        <p:sp>
          <p:nvSpPr>
            <p:cNvPr id="24" name="Oval 23">
              <a:extLst>
                <a:ext uri="{FF2B5EF4-FFF2-40B4-BE49-F238E27FC236}">
                  <a16:creationId xmlns:a16="http://schemas.microsoft.com/office/drawing/2014/main" id="{0BBB7A53-179D-4AC6-8AB9-2AF1E2A79458}"/>
                </a:ext>
              </a:extLst>
            </p:cNvPr>
            <p:cNvSpPr/>
            <p:nvPr/>
          </p:nvSpPr>
          <p:spPr>
            <a:xfrm>
              <a:off x="7530757" y="3087751"/>
              <a:ext cx="539768" cy="539768"/>
            </a:xfrm>
            <a:prstGeom prst="ellipse">
              <a:avLst/>
            </a:prstGeom>
            <a:solidFill>
              <a:sysClr val="window" lastClr="FFFFFF"/>
            </a:solidFill>
            <a:ln w="12700" cap="flat" cmpd="sng" algn="ctr">
              <a:noFill/>
              <a:prstDash val="solid"/>
              <a:miter lim="800000"/>
            </a:ln>
            <a:effectLst>
              <a:outerShdw blurRad="38100" dist="25400" dir="5400000" algn="t" rotWithShape="0">
                <a:prstClr val="black">
                  <a:alpha val="3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ndParaRPr>
            </a:p>
          </p:txBody>
        </p:sp>
        <p:sp>
          <p:nvSpPr>
            <p:cNvPr id="25" name="Oval 24">
              <a:extLst>
                <a:ext uri="{FF2B5EF4-FFF2-40B4-BE49-F238E27FC236}">
                  <a16:creationId xmlns:a16="http://schemas.microsoft.com/office/drawing/2014/main" id="{F4C3B55F-7E7F-492B-BAAD-D67326528442}"/>
                </a:ext>
              </a:extLst>
            </p:cNvPr>
            <p:cNvSpPr/>
            <p:nvPr/>
          </p:nvSpPr>
          <p:spPr>
            <a:xfrm>
              <a:off x="7577596" y="3134590"/>
              <a:ext cx="446089" cy="446089"/>
            </a:xfrm>
            <a:prstGeom prst="ellipse">
              <a:avLst/>
            </a:prstGeom>
            <a:solidFill>
              <a:srgbClr val="47ACB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ndParaRPr>
            </a:p>
          </p:txBody>
        </p:sp>
        <p:grpSp>
          <p:nvGrpSpPr>
            <p:cNvPr id="26" name="Group 25">
              <a:extLst>
                <a:ext uri="{FF2B5EF4-FFF2-40B4-BE49-F238E27FC236}">
                  <a16:creationId xmlns:a16="http://schemas.microsoft.com/office/drawing/2014/main" id="{ADE25FF3-5015-49D0-8A83-EF10C0EBD23B}"/>
                </a:ext>
              </a:extLst>
            </p:cNvPr>
            <p:cNvGrpSpPr/>
            <p:nvPr/>
          </p:nvGrpSpPr>
          <p:grpSpPr>
            <a:xfrm>
              <a:off x="4602276" y="5094807"/>
              <a:ext cx="539768" cy="539768"/>
              <a:chOff x="2439588" y="2833628"/>
              <a:chExt cx="405535" cy="405535"/>
            </a:xfrm>
          </p:grpSpPr>
          <p:sp>
            <p:nvSpPr>
              <p:cNvPr id="27" name="Oval 26">
                <a:extLst>
                  <a:ext uri="{FF2B5EF4-FFF2-40B4-BE49-F238E27FC236}">
                    <a16:creationId xmlns:a16="http://schemas.microsoft.com/office/drawing/2014/main" id="{AE04387D-E343-4818-8021-A6CC67ACBA43}"/>
                  </a:ext>
                </a:extLst>
              </p:cNvPr>
              <p:cNvSpPr/>
              <p:nvPr/>
            </p:nvSpPr>
            <p:spPr>
              <a:xfrm>
                <a:off x="2439588" y="2833628"/>
                <a:ext cx="405535" cy="405535"/>
              </a:xfrm>
              <a:prstGeom prst="ellipse">
                <a:avLst/>
              </a:prstGeom>
              <a:solidFill>
                <a:sysClr val="window" lastClr="FFFFFF"/>
              </a:solidFill>
              <a:ln w="12700" cap="flat" cmpd="sng" algn="ctr">
                <a:noFill/>
                <a:prstDash val="solid"/>
                <a:miter lim="800000"/>
              </a:ln>
              <a:effectLst>
                <a:outerShdw blurRad="38100" dist="25400" dir="5400000" algn="t" rotWithShape="0">
                  <a:prstClr val="black">
                    <a:alpha val="3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ndParaRPr>
              </a:p>
            </p:txBody>
          </p:sp>
          <p:sp>
            <p:nvSpPr>
              <p:cNvPr id="28" name="Oval 27">
                <a:extLst>
                  <a:ext uri="{FF2B5EF4-FFF2-40B4-BE49-F238E27FC236}">
                    <a16:creationId xmlns:a16="http://schemas.microsoft.com/office/drawing/2014/main" id="{FFD52481-7B40-4812-A8BC-FC12AC09882B}"/>
                  </a:ext>
                </a:extLst>
              </p:cNvPr>
              <p:cNvSpPr/>
              <p:nvPr/>
            </p:nvSpPr>
            <p:spPr>
              <a:xfrm>
                <a:off x="2474779" y="2868819"/>
                <a:ext cx="335153" cy="335153"/>
              </a:xfrm>
              <a:prstGeom prst="ellipse">
                <a:avLst/>
              </a:prstGeom>
              <a:solidFill>
                <a:srgbClr val="89437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ndParaRPr>
              </a:p>
            </p:txBody>
          </p:sp>
        </p:grpSp>
        <p:sp>
          <p:nvSpPr>
            <p:cNvPr id="29" name="Oval 28">
              <a:extLst>
                <a:ext uri="{FF2B5EF4-FFF2-40B4-BE49-F238E27FC236}">
                  <a16:creationId xmlns:a16="http://schemas.microsoft.com/office/drawing/2014/main" id="{F82AC42C-EA7F-4D23-A728-3EBAFB8E0BA1}"/>
                </a:ext>
              </a:extLst>
            </p:cNvPr>
            <p:cNvSpPr/>
            <p:nvPr/>
          </p:nvSpPr>
          <p:spPr>
            <a:xfrm>
              <a:off x="6801639" y="5225570"/>
              <a:ext cx="539768" cy="539768"/>
            </a:xfrm>
            <a:prstGeom prst="ellipse">
              <a:avLst/>
            </a:prstGeom>
            <a:solidFill>
              <a:sysClr val="window" lastClr="FFFFFF"/>
            </a:solidFill>
            <a:ln w="12700" cap="flat" cmpd="sng" algn="ctr">
              <a:noFill/>
              <a:prstDash val="solid"/>
              <a:miter lim="800000"/>
            </a:ln>
            <a:effectLst>
              <a:outerShdw blurRad="38100" dist="25400" dir="5400000" algn="t" rotWithShape="0">
                <a:prstClr val="black">
                  <a:alpha val="3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ndParaRPr>
            </a:p>
          </p:txBody>
        </p:sp>
        <p:sp>
          <p:nvSpPr>
            <p:cNvPr id="30" name="Oval 29">
              <a:extLst>
                <a:ext uri="{FF2B5EF4-FFF2-40B4-BE49-F238E27FC236}">
                  <a16:creationId xmlns:a16="http://schemas.microsoft.com/office/drawing/2014/main" id="{9439CB3C-B1A2-416B-9476-A7679163D321}"/>
                </a:ext>
              </a:extLst>
            </p:cNvPr>
            <p:cNvSpPr/>
            <p:nvPr/>
          </p:nvSpPr>
          <p:spPr>
            <a:xfrm>
              <a:off x="6848478" y="5272409"/>
              <a:ext cx="446089" cy="446089"/>
            </a:xfrm>
            <a:prstGeom prst="ellipse">
              <a:avLst/>
            </a:prstGeom>
            <a:solidFill>
              <a:srgbClr val="45405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ndParaRPr>
            </a:p>
          </p:txBody>
        </p:sp>
        <p:sp>
          <p:nvSpPr>
            <p:cNvPr id="31" name="TextBox 30">
              <a:extLst>
                <a:ext uri="{FF2B5EF4-FFF2-40B4-BE49-F238E27FC236}">
                  <a16:creationId xmlns:a16="http://schemas.microsoft.com/office/drawing/2014/main" id="{58473F14-4CCD-4A7C-9E14-36121E1ED05F}"/>
                </a:ext>
              </a:extLst>
            </p:cNvPr>
            <p:cNvSpPr txBox="1"/>
            <p:nvPr/>
          </p:nvSpPr>
          <p:spPr>
            <a:xfrm>
              <a:off x="5043561" y="1054921"/>
              <a:ext cx="2040650" cy="180159"/>
            </a:xfrm>
            <a:prstGeom prst="rect">
              <a:avLst/>
            </a:prstGeom>
            <a:noFill/>
            <a:ln w="6350">
              <a:noFill/>
              <a:prstDash val="dash"/>
            </a:ln>
          </p:spPr>
          <p:txBody>
            <a:bodyPr wrap="square" lIns="0" tIns="0" rIns="0" bIns="0" rtlCol="0">
              <a:spAutoFit/>
            </a:bodyPr>
            <a:lstStyle/>
            <a:p>
              <a:pPr lvl="0" algn="ctr">
                <a:defRPr/>
              </a:pPr>
              <a:r>
                <a:rPr lang="en-US" sz="1400" b="1" kern="0" dirty="0">
                  <a:solidFill>
                    <a:srgbClr val="FEA321"/>
                  </a:solidFill>
                </a:rPr>
                <a:t>Penalties</a:t>
              </a:r>
            </a:p>
          </p:txBody>
        </p:sp>
        <p:sp>
          <p:nvSpPr>
            <p:cNvPr id="32" name="TextBox 31">
              <a:extLst>
                <a:ext uri="{FF2B5EF4-FFF2-40B4-BE49-F238E27FC236}">
                  <a16:creationId xmlns:a16="http://schemas.microsoft.com/office/drawing/2014/main" id="{1033FDC3-8D94-4DB5-BEA2-1EB140D3DE34}"/>
                </a:ext>
              </a:extLst>
            </p:cNvPr>
            <p:cNvSpPr txBox="1"/>
            <p:nvPr/>
          </p:nvSpPr>
          <p:spPr>
            <a:xfrm>
              <a:off x="5142524" y="1221179"/>
              <a:ext cx="1842724" cy="463266"/>
            </a:xfrm>
            <a:prstGeom prst="rect">
              <a:avLst/>
            </a:prstGeom>
            <a:noFill/>
            <a:ln w="6350">
              <a:noFill/>
              <a:prstDash val="dash"/>
            </a:ln>
          </p:spPr>
          <p:txBody>
            <a:bodyPr wrap="square" lIns="0" tIns="0" rIns="0" bIns="0" rtlCol="0">
              <a:spAutoFit/>
            </a:bodyPr>
            <a:lstStyle/>
            <a:p>
              <a:r>
                <a:rPr lang="en-US" sz="1200" dirty="0"/>
                <a:t>Reduces risk of penalties from regulatory bodies and expensive mistakes</a:t>
              </a:r>
            </a:p>
          </p:txBody>
        </p:sp>
        <p:sp>
          <p:nvSpPr>
            <p:cNvPr id="33" name="TextBox 32">
              <a:extLst>
                <a:ext uri="{FF2B5EF4-FFF2-40B4-BE49-F238E27FC236}">
                  <a16:creationId xmlns:a16="http://schemas.microsoft.com/office/drawing/2014/main" id="{6FAEC33D-8073-4B1B-BD4E-FE9E3CBA9095}"/>
                </a:ext>
              </a:extLst>
            </p:cNvPr>
            <p:cNvSpPr txBox="1"/>
            <p:nvPr/>
          </p:nvSpPr>
          <p:spPr>
            <a:xfrm>
              <a:off x="1978984" y="2971733"/>
              <a:ext cx="1911656" cy="180159"/>
            </a:xfrm>
            <a:prstGeom prst="rect">
              <a:avLst/>
            </a:prstGeom>
            <a:noFill/>
            <a:ln w="6350">
              <a:noFill/>
              <a:prstDash val="dash"/>
            </a:ln>
          </p:spPr>
          <p:txBody>
            <a:bodyPr wrap="square" lIns="0" tIns="0" rIns="0" bIns="0" rtlCol="0">
              <a:spAutoFit/>
            </a:bodyPr>
            <a:lstStyle/>
            <a:p>
              <a:pPr lvl="0" algn="r">
                <a:defRPr/>
              </a:pPr>
              <a:r>
                <a:rPr lang="en-US" sz="1400" b="1" kern="0" dirty="0">
                  <a:solidFill>
                    <a:srgbClr val="DE473E"/>
                  </a:solidFill>
                </a:rPr>
                <a:t>Consistency</a:t>
              </a:r>
            </a:p>
          </p:txBody>
        </p:sp>
        <p:sp>
          <p:nvSpPr>
            <p:cNvPr id="34" name="TextBox 33">
              <a:extLst>
                <a:ext uri="{FF2B5EF4-FFF2-40B4-BE49-F238E27FC236}">
                  <a16:creationId xmlns:a16="http://schemas.microsoft.com/office/drawing/2014/main" id="{31918BA4-CA81-477D-90A5-E269545F6895}"/>
                </a:ext>
              </a:extLst>
            </p:cNvPr>
            <p:cNvSpPr txBox="1"/>
            <p:nvPr/>
          </p:nvSpPr>
          <p:spPr>
            <a:xfrm>
              <a:off x="1920087" y="3145611"/>
              <a:ext cx="1970553" cy="308844"/>
            </a:xfrm>
            <a:prstGeom prst="rect">
              <a:avLst/>
            </a:prstGeom>
            <a:noFill/>
            <a:ln w="6350">
              <a:noFill/>
              <a:prstDash val="dash"/>
            </a:ln>
          </p:spPr>
          <p:txBody>
            <a:bodyPr wrap="square" lIns="0" tIns="0" rIns="0" bIns="0" rtlCol="0">
              <a:spAutoFit/>
            </a:bodyPr>
            <a:lstStyle/>
            <a:p>
              <a:pPr algn="r"/>
              <a:r>
                <a:rPr lang="en-US" sz="1200" dirty="0"/>
                <a:t>Helps achieve consistency and Improves customer confidence</a:t>
              </a:r>
            </a:p>
          </p:txBody>
        </p:sp>
        <p:sp>
          <p:nvSpPr>
            <p:cNvPr id="35" name="TextBox 34">
              <a:extLst>
                <a:ext uri="{FF2B5EF4-FFF2-40B4-BE49-F238E27FC236}">
                  <a16:creationId xmlns:a16="http://schemas.microsoft.com/office/drawing/2014/main" id="{A3B06AB0-7A25-4547-B722-67D2EE8E8BEB}"/>
                </a:ext>
              </a:extLst>
            </p:cNvPr>
            <p:cNvSpPr txBox="1"/>
            <p:nvPr/>
          </p:nvSpPr>
          <p:spPr>
            <a:xfrm>
              <a:off x="3222008" y="5116283"/>
              <a:ext cx="1205078" cy="180159"/>
            </a:xfrm>
            <a:prstGeom prst="rect">
              <a:avLst/>
            </a:prstGeom>
            <a:noFill/>
            <a:ln w="6350">
              <a:noFill/>
              <a:prstDash val="dash"/>
            </a:ln>
          </p:spPr>
          <p:txBody>
            <a:bodyPr wrap="square" lIns="0" tIns="0" rIns="0" bIns="0" rtlCol="0">
              <a:spAutoFit/>
            </a:bodyPr>
            <a:lstStyle/>
            <a:p>
              <a:pPr lvl="0" algn="r">
                <a:defRPr/>
              </a:pPr>
              <a:r>
                <a:rPr lang="en-US" sz="1400" b="1" kern="0" dirty="0">
                  <a:solidFill>
                    <a:srgbClr val="894379"/>
                  </a:solidFill>
                </a:rPr>
                <a:t>Competitive</a:t>
              </a:r>
            </a:p>
          </p:txBody>
        </p:sp>
        <p:sp>
          <p:nvSpPr>
            <p:cNvPr id="36" name="TextBox 35">
              <a:extLst>
                <a:ext uri="{FF2B5EF4-FFF2-40B4-BE49-F238E27FC236}">
                  <a16:creationId xmlns:a16="http://schemas.microsoft.com/office/drawing/2014/main" id="{861A3925-10E1-4606-988E-BA722036D965}"/>
                </a:ext>
              </a:extLst>
            </p:cNvPr>
            <p:cNvSpPr txBox="1"/>
            <p:nvPr/>
          </p:nvSpPr>
          <p:spPr>
            <a:xfrm>
              <a:off x="2787168" y="5297742"/>
              <a:ext cx="1649207" cy="617688"/>
            </a:xfrm>
            <a:prstGeom prst="rect">
              <a:avLst/>
            </a:prstGeom>
            <a:noFill/>
            <a:ln w="6350">
              <a:noFill/>
              <a:prstDash val="dash"/>
            </a:ln>
          </p:spPr>
          <p:txBody>
            <a:bodyPr wrap="square" lIns="0" tIns="0" rIns="0" bIns="0" rtlCol="0">
              <a:spAutoFit/>
            </a:bodyPr>
            <a:lstStyle/>
            <a:p>
              <a:pPr algn="r"/>
              <a:r>
                <a:rPr lang="en-US" sz="1200" dirty="0"/>
                <a:t>Helps market SMSA effectively in the healthcare sector thereby opening new business opportunities</a:t>
              </a:r>
            </a:p>
          </p:txBody>
        </p:sp>
        <p:sp>
          <p:nvSpPr>
            <p:cNvPr id="37" name="TextBox 36">
              <a:extLst>
                <a:ext uri="{FF2B5EF4-FFF2-40B4-BE49-F238E27FC236}">
                  <a16:creationId xmlns:a16="http://schemas.microsoft.com/office/drawing/2014/main" id="{3922A2FD-CD4E-4651-A99D-A5ED95872173}"/>
                </a:ext>
              </a:extLst>
            </p:cNvPr>
            <p:cNvSpPr txBox="1"/>
            <p:nvPr/>
          </p:nvSpPr>
          <p:spPr>
            <a:xfrm>
              <a:off x="8173854" y="3116808"/>
              <a:ext cx="1413700" cy="180159"/>
            </a:xfrm>
            <a:prstGeom prst="rect">
              <a:avLst/>
            </a:prstGeom>
            <a:noFill/>
            <a:ln w="6350">
              <a:noFill/>
              <a:prstDash val="dash"/>
            </a:ln>
          </p:spPr>
          <p:txBody>
            <a:bodyPr wrap="square" lIns="0" tIns="0" rIns="0" bIns="0" rtlCol="0">
              <a:spAutoFit/>
            </a:bodyPr>
            <a:lstStyle/>
            <a:p>
              <a:pPr lvl="0">
                <a:defRPr/>
              </a:pPr>
              <a:r>
                <a:rPr lang="en-US" sz="1400" b="1" kern="0" dirty="0">
                  <a:solidFill>
                    <a:srgbClr val="47ACB4"/>
                  </a:solidFill>
                </a:rPr>
                <a:t>Principles</a:t>
              </a:r>
            </a:p>
          </p:txBody>
        </p:sp>
        <p:sp>
          <p:nvSpPr>
            <p:cNvPr id="38" name="TextBox 37">
              <a:extLst>
                <a:ext uri="{FF2B5EF4-FFF2-40B4-BE49-F238E27FC236}">
                  <a16:creationId xmlns:a16="http://schemas.microsoft.com/office/drawing/2014/main" id="{903A3558-33AE-460C-A668-84482D05F376}"/>
                </a:ext>
              </a:extLst>
            </p:cNvPr>
            <p:cNvSpPr txBox="1"/>
            <p:nvPr/>
          </p:nvSpPr>
          <p:spPr>
            <a:xfrm>
              <a:off x="8173853" y="3290686"/>
              <a:ext cx="1728249" cy="617688"/>
            </a:xfrm>
            <a:prstGeom prst="rect">
              <a:avLst/>
            </a:prstGeom>
            <a:noFill/>
            <a:ln w="6350">
              <a:noFill/>
              <a:prstDash val="dash"/>
            </a:ln>
          </p:spPr>
          <p:txBody>
            <a:bodyPr wrap="square" lIns="0" tIns="0" rIns="0" bIns="0" rtlCol="0">
              <a:spAutoFit/>
            </a:bodyPr>
            <a:lstStyle/>
            <a:p>
              <a:r>
                <a:rPr lang="en-US" sz="1200" dirty="0"/>
                <a:t>Ensures principles of GDP are applied throughout the supply chain and creates a culture of  continual improvement</a:t>
              </a:r>
            </a:p>
          </p:txBody>
        </p:sp>
        <p:sp>
          <p:nvSpPr>
            <p:cNvPr id="39" name="TextBox 38">
              <a:extLst>
                <a:ext uri="{FF2B5EF4-FFF2-40B4-BE49-F238E27FC236}">
                  <a16:creationId xmlns:a16="http://schemas.microsoft.com/office/drawing/2014/main" id="{61FC543A-5B11-4DAE-9A96-B6E065459307}"/>
                </a:ext>
              </a:extLst>
            </p:cNvPr>
            <p:cNvSpPr txBox="1"/>
            <p:nvPr/>
          </p:nvSpPr>
          <p:spPr>
            <a:xfrm>
              <a:off x="7511768" y="5123864"/>
              <a:ext cx="937832" cy="180159"/>
            </a:xfrm>
            <a:prstGeom prst="rect">
              <a:avLst/>
            </a:prstGeom>
            <a:noFill/>
            <a:ln w="6350">
              <a:noFill/>
              <a:prstDash val="dash"/>
            </a:ln>
          </p:spPr>
          <p:txBody>
            <a:bodyPr wrap="square" lIns="0" tIns="0" rIns="0" bIns="0" rtlCol="0">
              <a:spAutoFit/>
            </a:bodyPr>
            <a:lstStyle/>
            <a:p>
              <a:pPr lvl="0">
                <a:defRPr/>
              </a:pPr>
              <a:r>
                <a:rPr lang="en-US" sz="1400" b="1" kern="0" dirty="0">
                  <a:solidFill>
                    <a:srgbClr val="454054"/>
                  </a:solidFill>
                </a:rPr>
                <a:t>Safety</a:t>
              </a:r>
            </a:p>
          </p:txBody>
        </p:sp>
        <p:sp>
          <p:nvSpPr>
            <p:cNvPr id="40" name="TextBox 39">
              <a:extLst>
                <a:ext uri="{FF2B5EF4-FFF2-40B4-BE49-F238E27FC236}">
                  <a16:creationId xmlns:a16="http://schemas.microsoft.com/office/drawing/2014/main" id="{1C145CC5-4971-426B-9A81-158D067078A4}"/>
                </a:ext>
              </a:extLst>
            </p:cNvPr>
            <p:cNvSpPr txBox="1"/>
            <p:nvPr/>
          </p:nvSpPr>
          <p:spPr>
            <a:xfrm>
              <a:off x="7511767" y="5297742"/>
              <a:ext cx="1836043" cy="617688"/>
            </a:xfrm>
            <a:prstGeom prst="rect">
              <a:avLst/>
            </a:prstGeom>
            <a:noFill/>
            <a:ln w="6350">
              <a:noFill/>
              <a:prstDash val="dash"/>
            </a:ln>
          </p:spPr>
          <p:txBody>
            <a:bodyPr wrap="square" lIns="0" tIns="0" rIns="0" bIns="0" rtlCol="0">
              <a:spAutoFit/>
            </a:bodyPr>
            <a:lstStyle/>
            <a:p>
              <a:r>
                <a:rPr lang="en-US" sz="1200" dirty="0"/>
                <a:t>Reduces the risk of falsified medicines entering the supply chain and helps maintain product integrity and patient safety . </a:t>
              </a:r>
            </a:p>
          </p:txBody>
        </p:sp>
        <p:grpSp>
          <p:nvGrpSpPr>
            <p:cNvPr id="41" name="Group 40">
              <a:extLst>
                <a:ext uri="{FF2B5EF4-FFF2-40B4-BE49-F238E27FC236}">
                  <a16:creationId xmlns:a16="http://schemas.microsoft.com/office/drawing/2014/main" id="{B541EE29-AF1F-4C21-90E4-0884EAA8D77A}"/>
                </a:ext>
              </a:extLst>
            </p:cNvPr>
            <p:cNvGrpSpPr/>
            <p:nvPr/>
          </p:nvGrpSpPr>
          <p:grpSpPr>
            <a:xfrm>
              <a:off x="5930523" y="1805578"/>
              <a:ext cx="266724" cy="269183"/>
              <a:chOff x="4841876" y="3990976"/>
              <a:chExt cx="344488" cy="347663"/>
            </a:xfrm>
          </p:grpSpPr>
          <p:sp>
            <p:nvSpPr>
              <p:cNvPr id="42" name="Rectangle 143">
                <a:extLst>
                  <a:ext uri="{FF2B5EF4-FFF2-40B4-BE49-F238E27FC236}">
                    <a16:creationId xmlns:a16="http://schemas.microsoft.com/office/drawing/2014/main" id="{19FF9C4A-7F99-4D64-963C-8EE7C895251C}"/>
                  </a:ext>
                </a:extLst>
              </p:cNvPr>
              <p:cNvSpPr>
                <a:spLocks noChangeArrowheads="1"/>
              </p:cNvSpPr>
              <p:nvPr/>
            </p:nvSpPr>
            <p:spPr bwMode="auto">
              <a:xfrm>
                <a:off x="4841876" y="4187826"/>
                <a:ext cx="60325" cy="120650"/>
              </a:xfrm>
              <a:prstGeom prst="rect">
                <a:avLst/>
              </a:pr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144">
                <a:extLst>
                  <a:ext uri="{FF2B5EF4-FFF2-40B4-BE49-F238E27FC236}">
                    <a16:creationId xmlns:a16="http://schemas.microsoft.com/office/drawing/2014/main" id="{93932455-292E-4226-80F1-0A387750696B}"/>
                  </a:ext>
                </a:extLst>
              </p:cNvPr>
              <p:cNvSpPr>
                <a:spLocks/>
              </p:cNvSpPr>
              <p:nvPr/>
            </p:nvSpPr>
            <p:spPr bwMode="auto">
              <a:xfrm>
                <a:off x="4902201" y="4229101"/>
                <a:ext cx="284163" cy="109538"/>
              </a:xfrm>
              <a:custGeom>
                <a:avLst/>
                <a:gdLst>
                  <a:gd name="T0" fmla="*/ 0 w 76"/>
                  <a:gd name="T1" fmla="*/ 15 h 29"/>
                  <a:gd name="T2" fmla="*/ 76 w 76"/>
                  <a:gd name="T3" fmla="*/ 5 h 29"/>
                  <a:gd name="T4" fmla="*/ 64 w 76"/>
                  <a:gd name="T5" fmla="*/ 1 h 29"/>
                  <a:gd name="T6" fmla="*/ 46 w 76"/>
                  <a:gd name="T7" fmla="*/ 7 h 29"/>
                </a:gdLst>
                <a:ahLst/>
                <a:cxnLst>
                  <a:cxn ang="0">
                    <a:pos x="T0" y="T1"/>
                  </a:cxn>
                  <a:cxn ang="0">
                    <a:pos x="T2" y="T3"/>
                  </a:cxn>
                  <a:cxn ang="0">
                    <a:pos x="T4" y="T5"/>
                  </a:cxn>
                  <a:cxn ang="0">
                    <a:pos x="T6" y="T7"/>
                  </a:cxn>
                </a:cxnLst>
                <a:rect l="0" t="0" r="r" b="b"/>
                <a:pathLst>
                  <a:path w="76" h="29">
                    <a:moveTo>
                      <a:pt x="0" y="15"/>
                    </a:moveTo>
                    <a:cubicBezTo>
                      <a:pt x="42" y="29"/>
                      <a:pt x="28" y="29"/>
                      <a:pt x="76" y="5"/>
                    </a:cubicBezTo>
                    <a:cubicBezTo>
                      <a:pt x="72" y="1"/>
                      <a:pt x="68" y="0"/>
                      <a:pt x="64" y="1"/>
                    </a:cubicBezTo>
                    <a:cubicBezTo>
                      <a:pt x="46" y="7"/>
                      <a:pt x="46" y="7"/>
                      <a:pt x="46" y="7"/>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a:extLst>
                  <a:ext uri="{FF2B5EF4-FFF2-40B4-BE49-F238E27FC236}">
                    <a16:creationId xmlns:a16="http://schemas.microsoft.com/office/drawing/2014/main" id="{71959B11-25FB-41EC-BC95-EB8B60E94DE8}"/>
                  </a:ext>
                </a:extLst>
              </p:cNvPr>
              <p:cNvSpPr>
                <a:spLocks/>
              </p:cNvSpPr>
              <p:nvPr/>
            </p:nvSpPr>
            <p:spPr bwMode="auto">
              <a:xfrm>
                <a:off x="4902201" y="4202114"/>
                <a:ext cx="179388" cy="60325"/>
              </a:xfrm>
              <a:custGeom>
                <a:avLst/>
                <a:gdLst>
                  <a:gd name="T0" fmla="*/ 0 w 48"/>
                  <a:gd name="T1" fmla="*/ 0 h 16"/>
                  <a:gd name="T2" fmla="*/ 12 w 48"/>
                  <a:gd name="T3" fmla="*/ 0 h 16"/>
                  <a:gd name="T4" fmla="*/ 30 w 48"/>
                  <a:gd name="T5" fmla="*/ 8 h 16"/>
                  <a:gd name="T6" fmla="*/ 42 w 48"/>
                  <a:gd name="T7" fmla="*/ 8 h 16"/>
                  <a:gd name="T8" fmla="*/ 42 w 48"/>
                  <a:gd name="T9" fmla="*/ 16 h 16"/>
                  <a:gd name="T10" fmla="*/ 20 w 48"/>
                  <a:gd name="T11" fmla="*/ 16 h 16"/>
                </a:gdLst>
                <a:ahLst/>
                <a:cxnLst>
                  <a:cxn ang="0">
                    <a:pos x="T0" y="T1"/>
                  </a:cxn>
                  <a:cxn ang="0">
                    <a:pos x="T2" y="T3"/>
                  </a:cxn>
                  <a:cxn ang="0">
                    <a:pos x="T4" y="T5"/>
                  </a:cxn>
                  <a:cxn ang="0">
                    <a:pos x="T6" y="T7"/>
                  </a:cxn>
                  <a:cxn ang="0">
                    <a:pos x="T8" y="T9"/>
                  </a:cxn>
                  <a:cxn ang="0">
                    <a:pos x="T10" y="T11"/>
                  </a:cxn>
                </a:cxnLst>
                <a:rect l="0" t="0" r="r" b="b"/>
                <a:pathLst>
                  <a:path w="48" h="16">
                    <a:moveTo>
                      <a:pt x="0" y="0"/>
                    </a:moveTo>
                    <a:cubicBezTo>
                      <a:pt x="12" y="0"/>
                      <a:pt x="12" y="0"/>
                      <a:pt x="12" y="0"/>
                    </a:cubicBezTo>
                    <a:cubicBezTo>
                      <a:pt x="21" y="0"/>
                      <a:pt x="28" y="6"/>
                      <a:pt x="30" y="8"/>
                    </a:cubicBezTo>
                    <a:cubicBezTo>
                      <a:pt x="30" y="8"/>
                      <a:pt x="36" y="8"/>
                      <a:pt x="42" y="8"/>
                    </a:cubicBezTo>
                    <a:cubicBezTo>
                      <a:pt x="48" y="8"/>
                      <a:pt x="48" y="16"/>
                      <a:pt x="42" y="16"/>
                    </a:cubicBezTo>
                    <a:cubicBezTo>
                      <a:pt x="20" y="16"/>
                      <a:pt x="20" y="16"/>
                      <a:pt x="20" y="16"/>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Oval 146">
                <a:extLst>
                  <a:ext uri="{FF2B5EF4-FFF2-40B4-BE49-F238E27FC236}">
                    <a16:creationId xmlns:a16="http://schemas.microsoft.com/office/drawing/2014/main" id="{385C7912-46C0-4D43-B683-A49950419EB1}"/>
                  </a:ext>
                </a:extLst>
              </p:cNvPr>
              <p:cNvSpPr>
                <a:spLocks noChangeArrowheads="1"/>
              </p:cNvSpPr>
              <p:nvPr/>
            </p:nvSpPr>
            <p:spPr bwMode="auto">
              <a:xfrm>
                <a:off x="5051426" y="3990976"/>
                <a:ext cx="90488" cy="90488"/>
              </a:xfrm>
              <a:prstGeom prst="ellipse">
                <a:avLst/>
              </a:pr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Oval 147">
                <a:extLst>
                  <a:ext uri="{FF2B5EF4-FFF2-40B4-BE49-F238E27FC236}">
                    <a16:creationId xmlns:a16="http://schemas.microsoft.com/office/drawing/2014/main" id="{F736C087-602A-4615-B21A-3CC8DFE0F57F}"/>
                  </a:ext>
                </a:extLst>
              </p:cNvPr>
              <p:cNvSpPr>
                <a:spLocks noChangeArrowheads="1"/>
              </p:cNvSpPr>
              <p:nvPr/>
            </p:nvSpPr>
            <p:spPr bwMode="auto">
              <a:xfrm>
                <a:off x="4976813" y="4097339"/>
                <a:ext cx="90488" cy="90488"/>
              </a:xfrm>
              <a:prstGeom prst="ellipse">
                <a:avLst/>
              </a:pr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Line 148">
                <a:extLst>
                  <a:ext uri="{FF2B5EF4-FFF2-40B4-BE49-F238E27FC236}">
                    <a16:creationId xmlns:a16="http://schemas.microsoft.com/office/drawing/2014/main" id="{645951A1-B81F-4E1F-9BA3-9A0C1C5D24A3}"/>
                  </a:ext>
                </a:extLst>
              </p:cNvPr>
              <p:cNvSpPr>
                <a:spLocks noChangeShapeType="1"/>
              </p:cNvSpPr>
              <p:nvPr/>
            </p:nvSpPr>
            <p:spPr bwMode="auto">
              <a:xfrm>
                <a:off x="5021263" y="4127501"/>
                <a:ext cx="0" cy="30163"/>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Line 149">
                <a:extLst>
                  <a:ext uri="{FF2B5EF4-FFF2-40B4-BE49-F238E27FC236}">
                    <a16:creationId xmlns:a16="http://schemas.microsoft.com/office/drawing/2014/main" id="{5C38AFF9-4F18-4DD2-9F99-F239A6D5FC80}"/>
                  </a:ext>
                </a:extLst>
              </p:cNvPr>
              <p:cNvSpPr>
                <a:spLocks noChangeShapeType="1"/>
              </p:cNvSpPr>
              <p:nvPr/>
            </p:nvSpPr>
            <p:spPr bwMode="auto">
              <a:xfrm>
                <a:off x="5097463" y="4021139"/>
                <a:ext cx="0" cy="30163"/>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a:extLst>
                <a:ext uri="{FF2B5EF4-FFF2-40B4-BE49-F238E27FC236}">
                  <a16:creationId xmlns:a16="http://schemas.microsoft.com/office/drawing/2014/main" id="{A6B615E9-2048-41BD-8920-E75DB9687AD7}"/>
                </a:ext>
              </a:extLst>
            </p:cNvPr>
            <p:cNvGrpSpPr/>
            <p:nvPr/>
          </p:nvGrpSpPr>
          <p:grpSpPr>
            <a:xfrm flipV="1">
              <a:off x="7668886" y="3251242"/>
              <a:ext cx="263508" cy="212785"/>
              <a:chOff x="4122738" y="2941638"/>
              <a:chExt cx="338138" cy="273050"/>
            </a:xfrm>
          </p:grpSpPr>
          <p:sp>
            <p:nvSpPr>
              <p:cNvPr id="50" name="Freeform 5">
                <a:extLst>
                  <a:ext uri="{FF2B5EF4-FFF2-40B4-BE49-F238E27FC236}">
                    <a16:creationId xmlns:a16="http://schemas.microsoft.com/office/drawing/2014/main" id="{2AC97C46-9698-48F4-870C-A43BDE1B1ED3}"/>
                  </a:ext>
                </a:extLst>
              </p:cNvPr>
              <p:cNvSpPr>
                <a:spLocks/>
              </p:cNvSpPr>
              <p:nvPr/>
            </p:nvSpPr>
            <p:spPr bwMode="auto">
              <a:xfrm>
                <a:off x="4122738" y="3055938"/>
                <a:ext cx="90488" cy="60325"/>
              </a:xfrm>
              <a:custGeom>
                <a:avLst/>
                <a:gdLst>
                  <a:gd name="T0" fmla="*/ 0 w 57"/>
                  <a:gd name="T1" fmla="*/ 0 h 38"/>
                  <a:gd name="T2" fmla="*/ 26 w 57"/>
                  <a:gd name="T3" fmla="*/ 38 h 38"/>
                  <a:gd name="T4" fmla="*/ 57 w 57"/>
                  <a:gd name="T5" fmla="*/ 2 h 38"/>
                </a:gdLst>
                <a:ahLst/>
                <a:cxnLst>
                  <a:cxn ang="0">
                    <a:pos x="T0" y="T1"/>
                  </a:cxn>
                  <a:cxn ang="0">
                    <a:pos x="T2" y="T3"/>
                  </a:cxn>
                  <a:cxn ang="0">
                    <a:pos x="T4" y="T5"/>
                  </a:cxn>
                </a:cxnLst>
                <a:rect l="0" t="0" r="r" b="b"/>
                <a:pathLst>
                  <a:path w="57" h="38">
                    <a:moveTo>
                      <a:pt x="0" y="0"/>
                    </a:moveTo>
                    <a:lnTo>
                      <a:pt x="26" y="38"/>
                    </a:lnTo>
                    <a:lnTo>
                      <a:pt x="57" y="2"/>
                    </a:ln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6">
                <a:extLst>
                  <a:ext uri="{FF2B5EF4-FFF2-40B4-BE49-F238E27FC236}">
                    <a16:creationId xmlns:a16="http://schemas.microsoft.com/office/drawing/2014/main" id="{4EEE5B8B-C924-43C5-8705-D39CB8317B20}"/>
                  </a:ext>
                </a:extLst>
              </p:cNvPr>
              <p:cNvSpPr>
                <a:spLocks/>
              </p:cNvSpPr>
              <p:nvPr/>
            </p:nvSpPr>
            <p:spPr bwMode="auto">
              <a:xfrm>
                <a:off x="4370388" y="3055938"/>
                <a:ext cx="90488" cy="63500"/>
              </a:xfrm>
              <a:custGeom>
                <a:avLst/>
                <a:gdLst>
                  <a:gd name="T0" fmla="*/ 57 w 57"/>
                  <a:gd name="T1" fmla="*/ 40 h 40"/>
                  <a:gd name="T2" fmla="*/ 31 w 57"/>
                  <a:gd name="T3" fmla="*/ 0 h 40"/>
                  <a:gd name="T4" fmla="*/ 0 w 57"/>
                  <a:gd name="T5" fmla="*/ 38 h 40"/>
                </a:gdLst>
                <a:ahLst/>
                <a:cxnLst>
                  <a:cxn ang="0">
                    <a:pos x="T0" y="T1"/>
                  </a:cxn>
                  <a:cxn ang="0">
                    <a:pos x="T2" y="T3"/>
                  </a:cxn>
                  <a:cxn ang="0">
                    <a:pos x="T4" y="T5"/>
                  </a:cxn>
                </a:cxnLst>
                <a:rect l="0" t="0" r="r" b="b"/>
                <a:pathLst>
                  <a:path w="57" h="40">
                    <a:moveTo>
                      <a:pt x="57" y="40"/>
                    </a:moveTo>
                    <a:lnTo>
                      <a:pt x="31" y="0"/>
                    </a:lnTo>
                    <a:lnTo>
                      <a:pt x="0" y="38"/>
                    </a:ln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7">
                <a:extLst>
                  <a:ext uri="{FF2B5EF4-FFF2-40B4-BE49-F238E27FC236}">
                    <a16:creationId xmlns:a16="http://schemas.microsoft.com/office/drawing/2014/main" id="{D6A2018E-1BD3-44E9-A389-6E09E3972D27}"/>
                  </a:ext>
                </a:extLst>
              </p:cNvPr>
              <p:cNvSpPr>
                <a:spLocks/>
              </p:cNvSpPr>
              <p:nvPr/>
            </p:nvSpPr>
            <p:spPr bwMode="auto">
              <a:xfrm>
                <a:off x="4202113" y="3059113"/>
                <a:ext cx="228600" cy="155575"/>
              </a:xfrm>
              <a:custGeom>
                <a:avLst/>
                <a:gdLst>
                  <a:gd name="T0" fmla="*/ 58 w 61"/>
                  <a:gd name="T1" fmla="*/ 0 h 41"/>
                  <a:gd name="T2" fmla="*/ 32 w 61"/>
                  <a:gd name="T3" fmla="*/ 38 h 41"/>
                  <a:gd name="T4" fmla="*/ 0 w 61"/>
                  <a:gd name="T5" fmla="*/ 30 h 41"/>
                </a:gdLst>
                <a:ahLst/>
                <a:cxnLst>
                  <a:cxn ang="0">
                    <a:pos x="T0" y="T1"/>
                  </a:cxn>
                  <a:cxn ang="0">
                    <a:pos x="T2" y="T3"/>
                  </a:cxn>
                  <a:cxn ang="0">
                    <a:pos x="T4" y="T5"/>
                  </a:cxn>
                </a:cxnLst>
                <a:rect l="0" t="0" r="r" b="b"/>
                <a:pathLst>
                  <a:path w="61" h="41">
                    <a:moveTo>
                      <a:pt x="58" y="0"/>
                    </a:moveTo>
                    <a:cubicBezTo>
                      <a:pt x="61" y="17"/>
                      <a:pt x="49" y="34"/>
                      <a:pt x="32" y="38"/>
                    </a:cubicBezTo>
                    <a:cubicBezTo>
                      <a:pt x="20" y="41"/>
                      <a:pt x="8" y="38"/>
                      <a:pt x="0" y="30"/>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8">
                <a:extLst>
                  <a:ext uri="{FF2B5EF4-FFF2-40B4-BE49-F238E27FC236}">
                    <a16:creationId xmlns:a16="http://schemas.microsoft.com/office/drawing/2014/main" id="{1FBB08B4-CE2A-442E-B631-D2013B017711}"/>
                  </a:ext>
                </a:extLst>
              </p:cNvPr>
              <p:cNvSpPr>
                <a:spLocks/>
              </p:cNvSpPr>
              <p:nvPr/>
            </p:nvSpPr>
            <p:spPr bwMode="auto">
              <a:xfrm>
                <a:off x="4144963" y="2941638"/>
                <a:ext cx="241300" cy="174625"/>
              </a:xfrm>
              <a:custGeom>
                <a:avLst/>
                <a:gdLst>
                  <a:gd name="T0" fmla="*/ 5 w 64"/>
                  <a:gd name="T1" fmla="*/ 46 h 46"/>
                  <a:gd name="T2" fmla="*/ 31 w 64"/>
                  <a:gd name="T3" fmla="*/ 3 h 46"/>
                  <a:gd name="T4" fmla="*/ 64 w 64"/>
                  <a:gd name="T5" fmla="*/ 14 h 46"/>
                </a:gdLst>
                <a:ahLst/>
                <a:cxnLst>
                  <a:cxn ang="0">
                    <a:pos x="T0" y="T1"/>
                  </a:cxn>
                  <a:cxn ang="0">
                    <a:pos x="T2" y="T3"/>
                  </a:cxn>
                  <a:cxn ang="0">
                    <a:pos x="T4" y="T5"/>
                  </a:cxn>
                </a:cxnLst>
                <a:rect l="0" t="0" r="r" b="b"/>
                <a:pathLst>
                  <a:path w="64" h="46">
                    <a:moveTo>
                      <a:pt x="5" y="46"/>
                    </a:moveTo>
                    <a:cubicBezTo>
                      <a:pt x="0" y="27"/>
                      <a:pt x="13" y="8"/>
                      <a:pt x="31" y="3"/>
                    </a:cubicBezTo>
                    <a:cubicBezTo>
                      <a:pt x="44" y="0"/>
                      <a:pt x="56" y="5"/>
                      <a:pt x="64" y="14"/>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54" name="Group 53">
              <a:extLst>
                <a:ext uri="{FF2B5EF4-FFF2-40B4-BE49-F238E27FC236}">
                  <a16:creationId xmlns:a16="http://schemas.microsoft.com/office/drawing/2014/main" id="{A88DDB2D-8203-46AE-BFFE-B98F41767E0C}"/>
                </a:ext>
              </a:extLst>
            </p:cNvPr>
            <p:cNvGrpSpPr/>
            <p:nvPr/>
          </p:nvGrpSpPr>
          <p:grpSpPr>
            <a:xfrm>
              <a:off x="6926018" y="5367302"/>
              <a:ext cx="291008" cy="256302"/>
              <a:chOff x="2678113" y="2924176"/>
              <a:chExt cx="346075" cy="304801"/>
            </a:xfrm>
          </p:grpSpPr>
          <p:sp>
            <p:nvSpPr>
              <p:cNvPr id="55" name="Rectangle 112">
                <a:extLst>
                  <a:ext uri="{FF2B5EF4-FFF2-40B4-BE49-F238E27FC236}">
                    <a16:creationId xmlns:a16="http://schemas.microsoft.com/office/drawing/2014/main" id="{E264B36D-68D0-4773-ACAF-9A62E7CE57AD}"/>
                  </a:ext>
                </a:extLst>
              </p:cNvPr>
              <p:cNvSpPr>
                <a:spLocks noChangeArrowheads="1"/>
              </p:cNvSpPr>
              <p:nvPr/>
            </p:nvSpPr>
            <p:spPr bwMode="auto">
              <a:xfrm>
                <a:off x="2963863" y="3074989"/>
                <a:ext cx="60325" cy="120650"/>
              </a:xfrm>
              <a:prstGeom prst="rect">
                <a:avLst/>
              </a:prstGeom>
              <a:noFill/>
              <a:ln w="1270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113">
                <a:extLst>
                  <a:ext uri="{FF2B5EF4-FFF2-40B4-BE49-F238E27FC236}">
                    <a16:creationId xmlns:a16="http://schemas.microsoft.com/office/drawing/2014/main" id="{0695374F-E42D-41F1-95AA-939E26E0CAA1}"/>
                  </a:ext>
                </a:extLst>
              </p:cNvPr>
              <p:cNvSpPr>
                <a:spLocks/>
              </p:cNvSpPr>
              <p:nvPr/>
            </p:nvSpPr>
            <p:spPr bwMode="auto">
              <a:xfrm>
                <a:off x="2678113" y="3116264"/>
                <a:ext cx="285750" cy="112713"/>
              </a:xfrm>
              <a:custGeom>
                <a:avLst/>
                <a:gdLst>
                  <a:gd name="T0" fmla="*/ 76 w 76"/>
                  <a:gd name="T1" fmla="*/ 16 h 30"/>
                  <a:gd name="T2" fmla="*/ 0 w 76"/>
                  <a:gd name="T3" fmla="*/ 6 h 30"/>
                  <a:gd name="T4" fmla="*/ 12 w 76"/>
                  <a:gd name="T5" fmla="*/ 2 h 30"/>
                  <a:gd name="T6" fmla="*/ 29 w 76"/>
                  <a:gd name="T7" fmla="*/ 7 h 30"/>
                </a:gdLst>
                <a:ahLst/>
                <a:cxnLst>
                  <a:cxn ang="0">
                    <a:pos x="T0" y="T1"/>
                  </a:cxn>
                  <a:cxn ang="0">
                    <a:pos x="T2" y="T3"/>
                  </a:cxn>
                  <a:cxn ang="0">
                    <a:pos x="T4" y="T5"/>
                  </a:cxn>
                  <a:cxn ang="0">
                    <a:pos x="T6" y="T7"/>
                  </a:cxn>
                </a:cxnLst>
                <a:rect l="0" t="0" r="r" b="b"/>
                <a:pathLst>
                  <a:path w="76" h="30">
                    <a:moveTo>
                      <a:pt x="76" y="16"/>
                    </a:moveTo>
                    <a:cubicBezTo>
                      <a:pt x="34" y="30"/>
                      <a:pt x="48" y="30"/>
                      <a:pt x="0" y="6"/>
                    </a:cubicBezTo>
                    <a:cubicBezTo>
                      <a:pt x="4" y="1"/>
                      <a:pt x="8" y="0"/>
                      <a:pt x="12" y="2"/>
                    </a:cubicBezTo>
                    <a:cubicBezTo>
                      <a:pt x="29" y="7"/>
                      <a:pt x="29" y="7"/>
                      <a:pt x="29" y="7"/>
                    </a:cubicBez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114">
                <a:extLst>
                  <a:ext uri="{FF2B5EF4-FFF2-40B4-BE49-F238E27FC236}">
                    <a16:creationId xmlns:a16="http://schemas.microsoft.com/office/drawing/2014/main" id="{A1BBD0DC-B12A-4A52-AC9B-3CC0D1ABAFB6}"/>
                  </a:ext>
                </a:extLst>
              </p:cNvPr>
              <p:cNvSpPr>
                <a:spLocks/>
              </p:cNvSpPr>
              <p:nvPr/>
            </p:nvSpPr>
            <p:spPr bwMode="auto">
              <a:xfrm>
                <a:off x="2782888" y="3090864"/>
                <a:ext cx="180975" cy="60325"/>
              </a:xfrm>
              <a:custGeom>
                <a:avLst/>
                <a:gdLst>
                  <a:gd name="T0" fmla="*/ 48 w 48"/>
                  <a:gd name="T1" fmla="*/ 0 h 16"/>
                  <a:gd name="T2" fmla="*/ 36 w 48"/>
                  <a:gd name="T3" fmla="*/ 0 h 16"/>
                  <a:gd name="T4" fmla="*/ 18 w 48"/>
                  <a:gd name="T5" fmla="*/ 8 h 16"/>
                  <a:gd name="T6" fmla="*/ 4 w 48"/>
                  <a:gd name="T7" fmla="*/ 8 h 16"/>
                  <a:gd name="T8" fmla="*/ 4 w 48"/>
                  <a:gd name="T9" fmla="*/ 16 h 16"/>
                  <a:gd name="T10" fmla="*/ 26 w 48"/>
                  <a:gd name="T11" fmla="*/ 16 h 16"/>
                </a:gdLst>
                <a:ahLst/>
                <a:cxnLst>
                  <a:cxn ang="0">
                    <a:pos x="T0" y="T1"/>
                  </a:cxn>
                  <a:cxn ang="0">
                    <a:pos x="T2" y="T3"/>
                  </a:cxn>
                  <a:cxn ang="0">
                    <a:pos x="T4" y="T5"/>
                  </a:cxn>
                  <a:cxn ang="0">
                    <a:pos x="T6" y="T7"/>
                  </a:cxn>
                  <a:cxn ang="0">
                    <a:pos x="T8" y="T9"/>
                  </a:cxn>
                  <a:cxn ang="0">
                    <a:pos x="T10" y="T11"/>
                  </a:cxn>
                </a:cxnLst>
                <a:rect l="0" t="0" r="r" b="b"/>
                <a:pathLst>
                  <a:path w="48" h="16">
                    <a:moveTo>
                      <a:pt x="48" y="0"/>
                    </a:moveTo>
                    <a:cubicBezTo>
                      <a:pt x="36" y="0"/>
                      <a:pt x="36" y="0"/>
                      <a:pt x="36" y="0"/>
                    </a:cubicBezTo>
                    <a:cubicBezTo>
                      <a:pt x="27" y="0"/>
                      <a:pt x="20" y="8"/>
                      <a:pt x="18" y="8"/>
                    </a:cubicBezTo>
                    <a:cubicBezTo>
                      <a:pt x="18" y="8"/>
                      <a:pt x="12" y="8"/>
                      <a:pt x="4" y="8"/>
                    </a:cubicBezTo>
                    <a:cubicBezTo>
                      <a:pt x="0" y="8"/>
                      <a:pt x="0" y="16"/>
                      <a:pt x="4" y="16"/>
                    </a:cubicBezTo>
                    <a:cubicBezTo>
                      <a:pt x="26" y="16"/>
                      <a:pt x="26" y="16"/>
                      <a:pt x="26" y="16"/>
                    </a:cubicBez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115">
                <a:extLst>
                  <a:ext uri="{FF2B5EF4-FFF2-40B4-BE49-F238E27FC236}">
                    <a16:creationId xmlns:a16="http://schemas.microsoft.com/office/drawing/2014/main" id="{8B3162C3-9204-4CED-B9FB-A3CDD37A0B40}"/>
                  </a:ext>
                </a:extLst>
              </p:cNvPr>
              <p:cNvSpPr>
                <a:spLocks/>
              </p:cNvSpPr>
              <p:nvPr/>
            </p:nvSpPr>
            <p:spPr bwMode="auto">
              <a:xfrm>
                <a:off x="2722563" y="2924176"/>
                <a:ext cx="211138" cy="200025"/>
              </a:xfrm>
              <a:custGeom>
                <a:avLst/>
                <a:gdLst>
                  <a:gd name="T0" fmla="*/ 133 w 133"/>
                  <a:gd name="T1" fmla="*/ 105 h 126"/>
                  <a:gd name="T2" fmla="*/ 133 w 133"/>
                  <a:gd name="T3" fmla="*/ 0 h 126"/>
                  <a:gd name="T4" fmla="*/ 0 w 133"/>
                  <a:gd name="T5" fmla="*/ 0 h 126"/>
                  <a:gd name="T6" fmla="*/ 0 w 133"/>
                  <a:gd name="T7" fmla="*/ 126 h 126"/>
                </a:gdLst>
                <a:ahLst/>
                <a:cxnLst>
                  <a:cxn ang="0">
                    <a:pos x="T0" y="T1"/>
                  </a:cxn>
                  <a:cxn ang="0">
                    <a:pos x="T2" y="T3"/>
                  </a:cxn>
                  <a:cxn ang="0">
                    <a:pos x="T4" y="T5"/>
                  </a:cxn>
                  <a:cxn ang="0">
                    <a:pos x="T6" y="T7"/>
                  </a:cxn>
                </a:cxnLst>
                <a:rect l="0" t="0" r="r" b="b"/>
                <a:pathLst>
                  <a:path w="133" h="126">
                    <a:moveTo>
                      <a:pt x="133" y="105"/>
                    </a:moveTo>
                    <a:lnTo>
                      <a:pt x="133" y="0"/>
                    </a:lnTo>
                    <a:lnTo>
                      <a:pt x="0" y="0"/>
                    </a:lnTo>
                    <a:lnTo>
                      <a:pt x="0" y="126"/>
                    </a:ln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116">
                <a:extLst>
                  <a:ext uri="{FF2B5EF4-FFF2-40B4-BE49-F238E27FC236}">
                    <a16:creationId xmlns:a16="http://schemas.microsoft.com/office/drawing/2014/main" id="{11EC94E4-2A48-4A2B-94C1-BA8B6C2AA32D}"/>
                  </a:ext>
                </a:extLst>
              </p:cNvPr>
              <p:cNvSpPr>
                <a:spLocks/>
              </p:cNvSpPr>
              <p:nvPr/>
            </p:nvSpPr>
            <p:spPr bwMode="auto">
              <a:xfrm>
                <a:off x="2782888" y="2924176"/>
                <a:ext cx="90488" cy="120650"/>
              </a:xfrm>
              <a:custGeom>
                <a:avLst/>
                <a:gdLst>
                  <a:gd name="T0" fmla="*/ 0 w 57"/>
                  <a:gd name="T1" fmla="*/ 0 h 76"/>
                  <a:gd name="T2" fmla="*/ 0 w 57"/>
                  <a:gd name="T3" fmla="*/ 76 h 76"/>
                  <a:gd name="T4" fmla="*/ 28 w 57"/>
                  <a:gd name="T5" fmla="*/ 52 h 76"/>
                  <a:gd name="T6" fmla="*/ 57 w 57"/>
                  <a:gd name="T7" fmla="*/ 76 h 76"/>
                  <a:gd name="T8" fmla="*/ 57 w 57"/>
                  <a:gd name="T9" fmla="*/ 0 h 76"/>
                </a:gdLst>
                <a:ahLst/>
                <a:cxnLst>
                  <a:cxn ang="0">
                    <a:pos x="T0" y="T1"/>
                  </a:cxn>
                  <a:cxn ang="0">
                    <a:pos x="T2" y="T3"/>
                  </a:cxn>
                  <a:cxn ang="0">
                    <a:pos x="T4" y="T5"/>
                  </a:cxn>
                  <a:cxn ang="0">
                    <a:pos x="T6" y="T7"/>
                  </a:cxn>
                  <a:cxn ang="0">
                    <a:pos x="T8" y="T9"/>
                  </a:cxn>
                </a:cxnLst>
                <a:rect l="0" t="0" r="r" b="b"/>
                <a:pathLst>
                  <a:path w="57" h="76">
                    <a:moveTo>
                      <a:pt x="0" y="0"/>
                    </a:moveTo>
                    <a:lnTo>
                      <a:pt x="0" y="76"/>
                    </a:lnTo>
                    <a:lnTo>
                      <a:pt x="28" y="52"/>
                    </a:lnTo>
                    <a:lnTo>
                      <a:pt x="57" y="76"/>
                    </a:lnTo>
                    <a:lnTo>
                      <a:pt x="57" y="0"/>
                    </a:lnTo>
                  </a:path>
                </a:pathLst>
              </a:custGeom>
              <a:noFill/>
              <a:ln w="1270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a:extLst>
                <a:ext uri="{FF2B5EF4-FFF2-40B4-BE49-F238E27FC236}">
                  <a16:creationId xmlns:a16="http://schemas.microsoft.com/office/drawing/2014/main" id="{F586B674-C2AC-44F7-8EBE-2CAF3E96324C}"/>
                </a:ext>
              </a:extLst>
            </p:cNvPr>
            <p:cNvGrpSpPr/>
            <p:nvPr/>
          </p:nvGrpSpPr>
          <p:grpSpPr>
            <a:xfrm>
              <a:off x="4721473" y="5252891"/>
              <a:ext cx="301374" cy="223600"/>
              <a:chOff x="3705225" y="2940050"/>
              <a:chExt cx="344488" cy="255588"/>
            </a:xfrm>
          </p:grpSpPr>
          <p:sp>
            <p:nvSpPr>
              <p:cNvPr id="61" name="Rectangle 314">
                <a:extLst>
                  <a:ext uri="{FF2B5EF4-FFF2-40B4-BE49-F238E27FC236}">
                    <a16:creationId xmlns:a16="http://schemas.microsoft.com/office/drawing/2014/main" id="{4A3C66A3-E5BE-4E44-8153-BDD52C6DA743}"/>
                  </a:ext>
                </a:extLst>
              </p:cNvPr>
              <p:cNvSpPr>
                <a:spLocks noChangeArrowheads="1"/>
              </p:cNvSpPr>
              <p:nvPr/>
            </p:nvSpPr>
            <p:spPr bwMode="auto">
              <a:xfrm>
                <a:off x="3705225" y="3060700"/>
                <a:ext cx="104775" cy="134938"/>
              </a:xfrm>
              <a:prstGeom prst="rect">
                <a:avLst/>
              </a:pr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Rectangle 315">
                <a:extLst>
                  <a:ext uri="{FF2B5EF4-FFF2-40B4-BE49-F238E27FC236}">
                    <a16:creationId xmlns:a16="http://schemas.microsoft.com/office/drawing/2014/main" id="{F051F7FE-5181-48D7-882B-7E3CB647E2D5}"/>
                  </a:ext>
                </a:extLst>
              </p:cNvPr>
              <p:cNvSpPr>
                <a:spLocks noChangeArrowheads="1"/>
              </p:cNvSpPr>
              <p:nvPr/>
            </p:nvSpPr>
            <p:spPr bwMode="auto">
              <a:xfrm>
                <a:off x="3944938" y="3060700"/>
                <a:ext cx="104775" cy="134938"/>
              </a:xfrm>
              <a:prstGeom prst="rect">
                <a:avLst/>
              </a:pr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Rectangle 316">
                <a:extLst>
                  <a:ext uri="{FF2B5EF4-FFF2-40B4-BE49-F238E27FC236}">
                    <a16:creationId xmlns:a16="http://schemas.microsoft.com/office/drawing/2014/main" id="{801FEF9E-DA20-44AD-905E-9B69B0EE57F5}"/>
                  </a:ext>
                </a:extLst>
              </p:cNvPr>
              <p:cNvSpPr>
                <a:spLocks noChangeArrowheads="1"/>
              </p:cNvSpPr>
              <p:nvPr/>
            </p:nvSpPr>
            <p:spPr bwMode="auto">
              <a:xfrm>
                <a:off x="3810000" y="2986088"/>
                <a:ext cx="134938" cy="209550"/>
              </a:xfrm>
              <a:prstGeom prst="rect">
                <a:avLst/>
              </a:pr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317">
                <a:extLst>
                  <a:ext uri="{FF2B5EF4-FFF2-40B4-BE49-F238E27FC236}">
                    <a16:creationId xmlns:a16="http://schemas.microsoft.com/office/drawing/2014/main" id="{A1BD6DDA-572C-4523-95AE-A4BF30F47780}"/>
                  </a:ext>
                </a:extLst>
              </p:cNvPr>
              <p:cNvSpPr>
                <a:spLocks/>
              </p:cNvSpPr>
              <p:nvPr/>
            </p:nvSpPr>
            <p:spPr bwMode="auto">
              <a:xfrm>
                <a:off x="3944938" y="3016250"/>
                <a:ext cx="104775" cy="44450"/>
              </a:xfrm>
              <a:custGeom>
                <a:avLst/>
                <a:gdLst>
                  <a:gd name="T0" fmla="*/ 0 w 66"/>
                  <a:gd name="T1" fmla="*/ 0 h 28"/>
                  <a:gd name="T2" fmla="*/ 52 w 66"/>
                  <a:gd name="T3" fmla="*/ 0 h 28"/>
                  <a:gd name="T4" fmla="*/ 66 w 66"/>
                  <a:gd name="T5" fmla="*/ 28 h 28"/>
                  <a:gd name="T6" fmla="*/ 0 w 66"/>
                  <a:gd name="T7" fmla="*/ 28 h 28"/>
                  <a:gd name="T8" fmla="*/ 0 w 66"/>
                  <a:gd name="T9" fmla="*/ 0 h 28"/>
                </a:gdLst>
                <a:ahLst/>
                <a:cxnLst>
                  <a:cxn ang="0">
                    <a:pos x="T0" y="T1"/>
                  </a:cxn>
                  <a:cxn ang="0">
                    <a:pos x="T2" y="T3"/>
                  </a:cxn>
                  <a:cxn ang="0">
                    <a:pos x="T4" y="T5"/>
                  </a:cxn>
                  <a:cxn ang="0">
                    <a:pos x="T6" y="T7"/>
                  </a:cxn>
                  <a:cxn ang="0">
                    <a:pos x="T8" y="T9"/>
                  </a:cxn>
                </a:cxnLst>
                <a:rect l="0" t="0" r="r" b="b"/>
                <a:pathLst>
                  <a:path w="66" h="28">
                    <a:moveTo>
                      <a:pt x="0" y="0"/>
                    </a:moveTo>
                    <a:lnTo>
                      <a:pt x="52" y="0"/>
                    </a:lnTo>
                    <a:lnTo>
                      <a:pt x="66" y="28"/>
                    </a:lnTo>
                    <a:lnTo>
                      <a:pt x="0" y="28"/>
                    </a:lnTo>
                    <a:lnTo>
                      <a:pt x="0" y="0"/>
                    </a:lnTo>
                    <a:close/>
                  </a:path>
                </a:pathLst>
              </a:cu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318">
                <a:extLst>
                  <a:ext uri="{FF2B5EF4-FFF2-40B4-BE49-F238E27FC236}">
                    <a16:creationId xmlns:a16="http://schemas.microsoft.com/office/drawing/2014/main" id="{FA081C80-1831-43ED-B763-72F49FCB56C8}"/>
                  </a:ext>
                </a:extLst>
              </p:cNvPr>
              <p:cNvSpPr>
                <a:spLocks/>
              </p:cNvSpPr>
              <p:nvPr/>
            </p:nvSpPr>
            <p:spPr bwMode="auto">
              <a:xfrm>
                <a:off x="3705225" y="3016250"/>
                <a:ext cx="104775" cy="44450"/>
              </a:xfrm>
              <a:custGeom>
                <a:avLst/>
                <a:gdLst>
                  <a:gd name="T0" fmla="*/ 66 w 66"/>
                  <a:gd name="T1" fmla="*/ 0 h 28"/>
                  <a:gd name="T2" fmla="*/ 14 w 66"/>
                  <a:gd name="T3" fmla="*/ 0 h 28"/>
                  <a:gd name="T4" fmla="*/ 0 w 66"/>
                  <a:gd name="T5" fmla="*/ 28 h 28"/>
                  <a:gd name="T6" fmla="*/ 66 w 66"/>
                  <a:gd name="T7" fmla="*/ 28 h 28"/>
                  <a:gd name="T8" fmla="*/ 66 w 66"/>
                  <a:gd name="T9" fmla="*/ 0 h 28"/>
                </a:gdLst>
                <a:ahLst/>
                <a:cxnLst>
                  <a:cxn ang="0">
                    <a:pos x="T0" y="T1"/>
                  </a:cxn>
                  <a:cxn ang="0">
                    <a:pos x="T2" y="T3"/>
                  </a:cxn>
                  <a:cxn ang="0">
                    <a:pos x="T4" y="T5"/>
                  </a:cxn>
                  <a:cxn ang="0">
                    <a:pos x="T6" y="T7"/>
                  </a:cxn>
                  <a:cxn ang="0">
                    <a:pos x="T8" y="T9"/>
                  </a:cxn>
                </a:cxnLst>
                <a:rect l="0" t="0" r="r" b="b"/>
                <a:pathLst>
                  <a:path w="66" h="28">
                    <a:moveTo>
                      <a:pt x="66" y="0"/>
                    </a:moveTo>
                    <a:lnTo>
                      <a:pt x="14" y="0"/>
                    </a:lnTo>
                    <a:lnTo>
                      <a:pt x="0" y="28"/>
                    </a:lnTo>
                    <a:lnTo>
                      <a:pt x="66" y="28"/>
                    </a:lnTo>
                    <a:lnTo>
                      <a:pt x="66" y="0"/>
                    </a:lnTo>
                    <a:close/>
                  </a:path>
                </a:pathLst>
              </a:cu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319">
                <a:extLst>
                  <a:ext uri="{FF2B5EF4-FFF2-40B4-BE49-F238E27FC236}">
                    <a16:creationId xmlns:a16="http://schemas.microsoft.com/office/drawing/2014/main" id="{4CD880B6-85BA-4159-831B-AC0990185A24}"/>
                  </a:ext>
                </a:extLst>
              </p:cNvPr>
              <p:cNvSpPr>
                <a:spLocks/>
              </p:cNvSpPr>
              <p:nvPr/>
            </p:nvSpPr>
            <p:spPr bwMode="auto">
              <a:xfrm>
                <a:off x="3810000" y="2940050"/>
                <a:ext cx="134938" cy="46038"/>
              </a:xfrm>
              <a:custGeom>
                <a:avLst/>
                <a:gdLst>
                  <a:gd name="T0" fmla="*/ 0 w 85"/>
                  <a:gd name="T1" fmla="*/ 29 h 29"/>
                  <a:gd name="T2" fmla="*/ 14 w 85"/>
                  <a:gd name="T3" fmla="*/ 0 h 29"/>
                  <a:gd name="T4" fmla="*/ 71 w 85"/>
                  <a:gd name="T5" fmla="*/ 0 h 29"/>
                  <a:gd name="T6" fmla="*/ 85 w 85"/>
                  <a:gd name="T7" fmla="*/ 29 h 29"/>
                  <a:gd name="T8" fmla="*/ 0 w 85"/>
                  <a:gd name="T9" fmla="*/ 29 h 29"/>
                </a:gdLst>
                <a:ahLst/>
                <a:cxnLst>
                  <a:cxn ang="0">
                    <a:pos x="T0" y="T1"/>
                  </a:cxn>
                  <a:cxn ang="0">
                    <a:pos x="T2" y="T3"/>
                  </a:cxn>
                  <a:cxn ang="0">
                    <a:pos x="T4" y="T5"/>
                  </a:cxn>
                  <a:cxn ang="0">
                    <a:pos x="T6" y="T7"/>
                  </a:cxn>
                  <a:cxn ang="0">
                    <a:pos x="T8" y="T9"/>
                  </a:cxn>
                </a:cxnLst>
                <a:rect l="0" t="0" r="r" b="b"/>
                <a:pathLst>
                  <a:path w="85" h="29">
                    <a:moveTo>
                      <a:pt x="0" y="29"/>
                    </a:moveTo>
                    <a:lnTo>
                      <a:pt x="14" y="0"/>
                    </a:lnTo>
                    <a:lnTo>
                      <a:pt x="71" y="0"/>
                    </a:lnTo>
                    <a:lnTo>
                      <a:pt x="85" y="29"/>
                    </a:lnTo>
                    <a:lnTo>
                      <a:pt x="0" y="29"/>
                    </a:lnTo>
                    <a:close/>
                  </a:path>
                </a:pathLst>
              </a:custGeom>
              <a:noFill/>
              <a:ln w="952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320">
                <a:extLst>
                  <a:ext uri="{FF2B5EF4-FFF2-40B4-BE49-F238E27FC236}">
                    <a16:creationId xmlns:a16="http://schemas.microsoft.com/office/drawing/2014/main" id="{401815F0-A800-40A5-8D22-433A9D63336B}"/>
                  </a:ext>
                </a:extLst>
              </p:cNvPr>
              <p:cNvSpPr>
                <a:spLocks/>
              </p:cNvSpPr>
              <p:nvPr/>
            </p:nvSpPr>
            <p:spPr bwMode="auto">
              <a:xfrm>
                <a:off x="3870325" y="3052763"/>
                <a:ext cx="7938" cy="76200"/>
              </a:xfrm>
              <a:custGeom>
                <a:avLst/>
                <a:gdLst>
                  <a:gd name="T0" fmla="*/ 5 w 5"/>
                  <a:gd name="T1" fmla="*/ 48 h 48"/>
                  <a:gd name="T2" fmla="*/ 5 w 5"/>
                  <a:gd name="T3" fmla="*/ 0 h 48"/>
                  <a:gd name="T4" fmla="*/ 0 w 5"/>
                  <a:gd name="T5" fmla="*/ 5 h 48"/>
                </a:gdLst>
                <a:ahLst/>
                <a:cxnLst>
                  <a:cxn ang="0">
                    <a:pos x="T0" y="T1"/>
                  </a:cxn>
                  <a:cxn ang="0">
                    <a:pos x="T2" y="T3"/>
                  </a:cxn>
                  <a:cxn ang="0">
                    <a:pos x="T4" y="T5"/>
                  </a:cxn>
                </a:cxnLst>
                <a:rect l="0" t="0" r="r" b="b"/>
                <a:pathLst>
                  <a:path w="5" h="48">
                    <a:moveTo>
                      <a:pt x="5" y="48"/>
                    </a:moveTo>
                    <a:lnTo>
                      <a:pt x="5" y="0"/>
                    </a:lnTo>
                    <a:lnTo>
                      <a:pt x="0" y="5"/>
                    </a:ln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321">
                <a:extLst>
                  <a:ext uri="{FF2B5EF4-FFF2-40B4-BE49-F238E27FC236}">
                    <a16:creationId xmlns:a16="http://schemas.microsoft.com/office/drawing/2014/main" id="{E856A423-47EF-4D5E-A90D-5267CF20C0E2}"/>
                  </a:ext>
                </a:extLst>
              </p:cNvPr>
              <p:cNvSpPr>
                <a:spLocks/>
              </p:cNvSpPr>
              <p:nvPr/>
            </p:nvSpPr>
            <p:spPr bwMode="auto">
              <a:xfrm>
                <a:off x="3741738" y="3098800"/>
                <a:ext cx="30163" cy="60325"/>
              </a:xfrm>
              <a:custGeom>
                <a:avLst/>
                <a:gdLst>
                  <a:gd name="T0" fmla="*/ 1 w 8"/>
                  <a:gd name="T1" fmla="*/ 4 h 16"/>
                  <a:gd name="T2" fmla="*/ 4 w 8"/>
                  <a:gd name="T3" fmla="*/ 0 h 16"/>
                  <a:gd name="T4" fmla="*/ 8 w 8"/>
                  <a:gd name="T5" fmla="*/ 4 h 16"/>
                  <a:gd name="T6" fmla="*/ 7 w 8"/>
                  <a:gd name="T7" fmla="*/ 6 h 16"/>
                  <a:gd name="T8" fmla="*/ 0 w 8"/>
                  <a:gd name="T9" fmla="*/ 16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1" y="4"/>
                    </a:moveTo>
                    <a:cubicBezTo>
                      <a:pt x="1" y="2"/>
                      <a:pt x="2" y="0"/>
                      <a:pt x="4" y="0"/>
                    </a:cubicBezTo>
                    <a:cubicBezTo>
                      <a:pt x="6" y="0"/>
                      <a:pt x="8" y="2"/>
                      <a:pt x="8" y="4"/>
                    </a:cubicBezTo>
                    <a:cubicBezTo>
                      <a:pt x="8" y="5"/>
                      <a:pt x="8" y="6"/>
                      <a:pt x="7" y="6"/>
                    </a:cubicBezTo>
                    <a:cubicBezTo>
                      <a:pt x="0" y="16"/>
                      <a:pt x="0" y="16"/>
                      <a:pt x="0" y="16"/>
                    </a:cubicBezTo>
                    <a:cubicBezTo>
                      <a:pt x="8" y="16"/>
                      <a:pt x="8" y="16"/>
                      <a:pt x="8" y="16"/>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322">
                <a:extLst>
                  <a:ext uri="{FF2B5EF4-FFF2-40B4-BE49-F238E27FC236}">
                    <a16:creationId xmlns:a16="http://schemas.microsoft.com/office/drawing/2014/main" id="{9750D6E7-B983-4EDB-845B-F5E9C7A53645}"/>
                  </a:ext>
                </a:extLst>
              </p:cNvPr>
              <p:cNvSpPr>
                <a:spLocks/>
              </p:cNvSpPr>
              <p:nvPr/>
            </p:nvSpPr>
            <p:spPr bwMode="auto">
              <a:xfrm>
                <a:off x="3983038" y="3098800"/>
                <a:ext cx="25400" cy="30163"/>
              </a:xfrm>
              <a:custGeom>
                <a:avLst/>
                <a:gdLst>
                  <a:gd name="T0" fmla="*/ 0 w 7"/>
                  <a:gd name="T1" fmla="*/ 4 h 8"/>
                  <a:gd name="T2" fmla="*/ 4 w 7"/>
                  <a:gd name="T3" fmla="*/ 0 h 8"/>
                  <a:gd name="T4" fmla="*/ 7 w 7"/>
                  <a:gd name="T5" fmla="*/ 4 h 8"/>
                  <a:gd name="T6" fmla="*/ 4 w 7"/>
                  <a:gd name="T7" fmla="*/ 8 h 8"/>
                </a:gdLst>
                <a:ahLst/>
                <a:cxnLst>
                  <a:cxn ang="0">
                    <a:pos x="T0" y="T1"/>
                  </a:cxn>
                  <a:cxn ang="0">
                    <a:pos x="T2" y="T3"/>
                  </a:cxn>
                  <a:cxn ang="0">
                    <a:pos x="T4" y="T5"/>
                  </a:cxn>
                  <a:cxn ang="0">
                    <a:pos x="T6" y="T7"/>
                  </a:cxn>
                </a:cxnLst>
                <a:rect l="0" t="0" r="r" b="b"/>
                <a:pathLst>
                  <a:path w="7" h="8">
                    <a:moveTo>
                      <a:pt x="0" y="4"/>
                    </a:moveTo>
                    <a:cubicBezTo>
                      <a:pt x="0" y="2"/>
                      <a:pt x="1" y="0"/>
                      <a:pt x="4" y="0"/>
                    </a:cubicBezTo>
                    <a:cubicBezTo>
                      <a:pt x="7" y="0"/>
                      <a:pt x="7" y="3"/>
                      <a:pt x="7" y="4"/>
                    </a:cubicBezTo>
                    <a:cubicBezTo>
                      <a:pt x="7" y="5"/>
                      <a:pt x="7" y="8"/>
                      <a:pt x="4" y="8"/>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323">
                <a:extLst>
                  <a:ext uri="{FF2B5EF4-FFF2-40B4-BE49-F238E27FC236}">
                    <a16:creationId xmlns:a16="http://schemas.microsoft.com/office/drawing/2014/main" id="{1C09D660-143F-4496-A4B0-0189C41EC187}"/>
                  </a:ext>
                </a:extLst>
              </p:cNvPr>
              <p:cNvSpPr>
                <a:spLocks/>
              </p:cNvSpPr>
              <p:nvPr/>
            </p:nvSpPr>
            <p:spPr bwMode="auto">
              <a:xfrm>
                <a:off x="3983038" y="3128963"/>
                <a:ext cx="25400" cy="30163"/>
              </a:xfrm>
              <a:custGeom>
                <a:avLst/>
                <a:gdLst>
                  <a:gd name="T0" fmla="*/ 0 w 7"/>
                  <a:gd name="T1" fmla="*/ 4 h 8"/>
                  <a:gd name="T2" fmla="*/ 4 w 7"/>
                  <a:gd name="T3" fmla="*/ 8 h 8"/>
                  <a:gd name="T4" fmla="*/ 7 w 7"/>
                  <a:gd name="T5" fmla="*/ 4 h 8"/>
                  <a:gd name="T6" fmla="*/ 4 w 7"/>
                  <a:gd name="T7" fmla="*/ 0 h 8"/>
                </a:gdLst>
                <a:ahLst/>
                <a:cxnLst>
                  <a:cxn ang="0">
                    <a:pos x="T0" y="T1"/>
                  </a:cxn>
                  <a:cxn ang="0">
                    <a:pos x="T2" y="T3"/>
                  </a:cxn>
                  <a:cxn ang="0">
                    <a:pos x="T4" y="T5"/>
                  </a:cxn>
                  <a:cxn ang="0">
                    <a:pos x="T6" y="T7"/>
                  </a:cxn>
                </a:cxnLst>
                <a:rect l="0" t="0" r="r" b="b"/>
                <a:pathLst>
                  <a:path w="7" h="8">
                    <a:moveTo>
                      <a:pt x="0" y="4"/>
                    </a:moveTo>
                    <a:cubicBezTo>
                      <a:pt x="0" y="6"/>
                      <a:pt x="1" y="8"/>
                      <a:pt x="4" y="8"/>
                    </a:cubicBezTo>
                    <a:cubicBezTo>
                      <a:pt x="7" y="8"/>
                      <a:pt x="7" y="5"/>
                      <a:pt x="7" y="4"/>
                    </a:cubicBezTo>
                    <a:cubicBezTo>
                      <a:pt x="7" y="3"/>
                      <a:pt x="7" y="0"/>
                      <a:pt x="4" y="0"/>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71" name="Group 70">
              <a:extLst>
                <a:ext uri="{FF2B5EF4-FFF2-40B4-BE49-F238E27FC236}">
                  <a16:creationId xmlns:a16="http://schemas.microsoft.com/office/drawing/2014/main" id="{44F40959-7EBA-4B73-ABEF-771A94D0B87B}"/>
                </a:ext>
              </a:extLst>
            </p:cNvPr>
            <p:cNvGrpSpPr/>
            <p:nvPr/>
          </p:nvGrpSpPr>
          <p:grpSpPr>
            <a:xfrm>
              <a:off x="4147129" y="3091196"/>
              <a:ext cx="261952" cy="242726"/>
              <a:chOff x="6283326" y="3989388"/>
              <a:chExt cx="346075" cy="320675"/>
            </a:xfrm>
          </p:grpSpPr>
          <p:sp>
            <p:nvSpPr>
              <p:cNvPr id="72" name="Oval 167">
                <a:extLst>
                  <a:ext uri="{FF2B5EF4-FFF2-40B4-BE49-F238E27FC236}">
                    <a16:creationId xmlns:a16="http://schemas.microsoft.com/office/drawing/2014/main" id="{1957CEC3-C195-4570-80FF-871CA9DD4EC8}"/>
                  </a:ext>
                </a:extLst>
              </p:cNvPr>
              <p:cNvSpPr>
                <a:spLocks noChangeArrowheads="1"/>
              </p:cNvSpPr>
              <p:nvPr/>
            </p:nvSpPr>
            <p:spPr bwMode="auto">
              <a:xfrm>
                <a:off x="6283326" y="4159250"/>
                <a:ext cx="150813" cy="150813"/>
              </a:xfrm>
              <a:prstGeom prst="ellipse">
                <a:avLst/>
              </a:pr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168">
                <a:extLst>
                  <a:ext uri="{FF2B5EF4-FFF2-40B4-BE49-F238E27FC236}">
                    <a16:creationId xmlns:a16="http://schemas.microsoft.com/office/drawing/2014/main" id="{E56A9B67-AE55-418E-82DF-8AFE0795AB62}"/>
                  </a:ext>
                </a:extLst>
              </p:cNvPr>
              <p:cNvSpPr>
                <a:spLocks/>
              </p:cNvSpPr>
              <p:nvPr/>
            </p:nvSpPr>
            <p:spPr bwMode="auto">
              <a:xfrm>
                <a:off x="6299201" y="3989388"/>
                <a:ext cx="134938" cy="200025"/>
              </a:xfrm>
              <a:custGeom>
                <a:avLst/>
                <a:gdLst>
                  <a:gd name="T0" fmla="*/ 36 w 36"/>
                  <a:gd name="T1" fmla="*/ 19 h 53"/>
                  <a:gd name="T2" fmla="*/ 36 w 36"/>
                  <a:gd name="T3" fmla="*/ 3 h 53"/>
                  <a:gd name="T4" fmla="*/ 24 w 36"/>
                  <a:gd name="T5" fmla="*/ 3 h 53"/>
                  <a:gd name="T6" fmla="*/ 18 w 36"/>
                  <a:gd name="T7" fmla="*/ 19 h 53"/>
                  <a:gd name="T8" fmla="*/ 12 w 36"/>
                  <a:gd name="T9" fmla="*/ 25 h 53"/>
                  <a:gd name="T10" fmla="*/ 0 w 36"/>
                  <a:gd name="T11" fmla="*/ 53 h 53"/>
                </a:gdLst>
                <a:ahLst/>
                <a:cxnLst>
                  <a:cxn ang="0">
                    <a:pos x="T0" y="T1"/>
                  </a:cxn>
                  <a:cxn ang="0">
                    <a:pos x="T2" y="T3"/>
                  </a:cxn>
                  <a:cxn ang="0">
                    <a:pos x="T4" y="T5"/>
                  </a:cxn>
                  <a:cxn ang="0">
                    <a:pos x="T6" y="T7"/>
                  </a:cxn>
                  <a:cxn ang="0">
                    <a:pos x="T8" y="T9"/>
                  </a:cxn>
                  <a:cxn ang="0">
                    <a:pos x="T10" y="T11"/>
                  </a:cxn>
                </a:cxnLst>
                <a:rect l="0" t="0" r="r" b="b"/>
                <a:pathLst>
                  <a:path w="36" h="53">
                    <a:moveTo>
                      <a:pt x="36" y="19"/>
                    </a:moveTo>
                    <a:cubicBezTo>
                      <a:pt x="36" y="3"/>
                      <a:pt x="36" y="3"/>
                      <a:pt x="36" y="3"/>
                    </a:cubicBezTo>
                    <a:cubicBezTo>
                      <a:pt x="33" y="0"/>
                      <a:pt x="27" y="0"/>
                      <a:pt x="24" y="3"/>
                    </a:cubicBezTo>
                    <a:cubicBezTo>
                      <a:pt x="18" y="19"/>
                      <a:pt x="18" y="19"/>
                      <a:pt x="18" y="19"/>
                    </a:cubicBezTo>
                    <a:cubicBezTo>
                      <a:pt x="12" y="25"/>
                      <a:pt x="12" y="25"/>
                      <a:pt x="12" y="25"/>
                    </a:cubicBezTo>
                    <a:cubicBezTo>
                      <a:pt x="0" y="53"/>
                      <a:pt x="0" y="53"/>
                      <a:pt x="0" y="53"/>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Oval 169">
                <a:extLst>
                  <a:ext uri="{FF2B5EF4-FFF2-40B4-BE49-F238E27FC236}">
                    <a16:creationId xmlns:a16="http://schemas.microsoft.com/office/drawing/2014/main" id="{023FB7F1-A3A9-4A30-AA59-34F7C3C222BC}"/>
                  </a:ext>
                </a:extLst>
              </p:cNvPr>
              <p:cNvSpPr>
                <a:spLocks noChangeArrowheads="1"/>
              </p:cNvSpPr>
              <p:nvPr/>
            </p:nvSpPr>
            <p:spPr bwMode="auto">
              <a:xfrm>
                <a:off x="6478588" y="4159250"/>
                <a:ext cx="150813" cy="150813"/>
              </a:xfrm>
              <a:prstGeom prst="ellipse">
                <a:avLst/>
              </a:pr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170">
                <a:extLst>
                  <a:ext uri="{FF2B5EF4-FFF2-40B4-BE49-F238E27FC236}">
                    <a16:creationId xmlns:a16="http://schemas.microsoft.com/office/drawing/2014/main" id="{E0672E3C-03EF-40CE-8FF1-3B6D74687A10}"/>
                  </a:ext>
                </a:extLst>
              </p:cNvPr>
              <p:cNvSpPr>
                <a:spLocks/>
              </p:cNvSpPr>
              <p:nvPr/>
            </p:nvSpPr>
            <p:spPr bwMode="auto">
              <a:xfrm>
                <a:off x="6478588" y="3989388"/>
                <a:ext cx="136525" cy="200025"/>
              </a:xfrm>
              <a:custGeom>
                <a:avLst/>
                <a:gdLst>
                  <a:gd name="T0" fmla="*/ 0 w 36"/>
                  <a:gd name="T1" fmla="*/ 19 h 53"/>
                  <a:gd name="T2" fmla="*/ 0 w 36"/>
                  <a:gd name="T3" fmla="*/ 3 h 53"/>
                  <a:gd name="T4" fmla="*/ 12 w 36"/>
                  <a:gd name="T5" fmla="*/ 3 h 53"/>
                  <a:gd name="T6" fmla="*/ 18 w 36"/>
                  <a:gd name="T7" fmla="*/ 19 h 53"/>
                  <a:gd name="T8" fmla="*/ 24 w 36"/>
                  <a:gd name="T9" fmla="*/ 25 h 53"/>
                  <a:gd name="T10" fmla="*/ 36 w 36"/>
                  <a:gd name="T11" fmla="*/ 53 h 53"/>
                </a:gdLst>
                <a:ahLst/>
                <a:cxnLst>
                  <a:cxn ang="0">
                    <a:pos x="T0" y="T1"/>
                  </a:cxn>
                  <a:cxn ang="0">
                    <a:pos x="T2" y="T3"/>
                  </a:cxn>
                  <a:cxn ang="0">
                    <a:pos x="T4" y="T5"/>
                  </a:cxn>
                  <a:cxn ang="0">
                    <a:pos x="T6" y="T7"/>
                  </a:cxn>
                  <a:cxn ang="0">
                    <a:pos x="T8" y="T9"/>
                  </a:cxn>
                  <a:cxn ang="0">
                    <a:pos x="T10" y="T11"/>
                  </a:cxn>
                </a:cxnLst>
                <a:rect l="0" t="0" r="r" b="b"/>
                <a:pathLst>
                  <a:path w="36" h="53">
                    <a:moveTo>
                      <a:pt x="0" y="19"/>
                    </a:moveTo>
                    <a:cubicBezTo>
                      <a:pt x="0" y="3"/>
                      <a:pt x="0" y="3"/>
                      <a:pt x="0" y="3"/>
                    </a:cubicBezTo>
                    <a:cubicBezTo>
                      <a:pt x="3" y="0"/>
                      <a:pt x="9" y="0"/>
                      <a:pt x="12" y="3"/>
                    </a:cubicBezTo>
                    <a:cubicBezTo>
                      <a:pt x="18" y="19"/>
                      <a:pt x="18" y="19"/>
                      <a:pt x="18" y="19"/>
                    </a:cubicBezTo>
                    <a:cubicBezTo>
                      <a:pt x="24" y="25"/>
                      <a:pt x="24" y="25"/>
                      <a:pt x="24" y="25"/>
                    </a:cubicBezTo>
                    <a:cubicBezTo>
                      <a:pt x="36" y="53"/>
                      <a:pt x="36" y="53"/>
                      <a:pt x="36" y="53"/>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171">
                <a:extLst>
                  <a:ext uri="{FF2B5EF4-FFF2-40B4-BE49-F238E27FC236}">
                    <a16:creationId xmlns:a16="http://schemas.microsoft.com/office/drawing/2014/main" id="{131313B2-C422-483F-9176-C0541D796F9B}"/>
                  </a:ext>
                </a:extLst>
              </p:cNvPr>
              <p:cNvSpPr>
                <a:spLocks/>
              </p:cNvSpPr>
              <p:nvPr/>
            </p:nvSpPr>
            <p:spPr bwMode="auto">
              <a:xfrm>
                <a:off x="6396038" y="4090988"/>
                <a:ext cx="120650" cy="30163"/>
              </a:xfrm>
              <a:custGeom>
                <a:avLst/>
                <a:gdLst>
                  <a:gd name="T0" fmla="*/ 0 w 32"/>
                  <a:gd name="T1" fmla="*/ 8 h 8"/>
                  <a:gd name="T2" fmla="*/ 16 w 32"/>
                  <a:gd name="T3" fmla="*/ 0 h 8"/>
                  <a:gd name="T4" fmla="*/ 32 w 32"/>
                  <a:gd name="T5" fmla="*/ 8 h 8"/>
                </a:gdLst>
                <a:ahLst/>
                <a:cxnLst>
                  <a:cxn ang="0">
                    <a:pos x="T0" y="T1"/>
                  </a:cxn>
                  <a:cxn ang="0">
                    <a:pos x="T2" y="T3"/>
                  </a:cxn>
                  <a:cxn ang="0">
                    <a:pos x="T4" y="T5"/>
                  </a:cxn>
                </a:cxnLst>
                <a:rect l="0" t="0" r="r" b="b"/>
                <a:pathLst>
                  <a:path w="32" h="8">
                    <a:moveTo>
                      <a:pt x="0" y="8"/>
                    </a:moveTo>
                    <a:cubicBezTo>
                      <a:pt x="0" y="4"/>
                      <a:pt x="7" y="0"/>
                      <a:pt x="16" y="0"/>
                    </a:cubicBezTo>
                    <a:cubicBezTo>
                      <a:pt x="25" y="0"/>
                      <a:pt x="32" y="4"/>
                      <a:pt x="32" y="8"/>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Line 172">
                <a:extLst>
                  <a:ext uri="{FF2B5EF4-FFF2-40B4-BE49-F238E27FC236}">
                    <a16:creationId xmlns:a16="http://schemas.microsoft.com/office/drawing/2014/main" id="{48098080-04C1-467B-A801-9E0CF9D04C45}"/>
                  </a:ext>
                </a:extLst>
              </p:cNvPr>
              <p:cNvSpPr>
                <a:spLocks noChangeShapeType="1"/>
              </p:cNvSpPr>
              <p:nvPr/>
            </p:nvSpPr>
            <p:spPr bwMode="auto">
              <a:xfrm flipV="1">
                <a:off x="6434138" y="4095750"/>
                <a:ext cx="0" cy="138113"/>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Line 173">
                <a:extLst>
                  <a:ext uri="{FF2B5EF4-FFF2-40B4-BE49-F238E27FC236}">
                    <a16:creationId xmlns:a16="http://schemas.microsoft.com/office/drawing/2014/main" id="{4808703E-FB0D-4CAB-9B9C-D3A49383A7BF}"/>
                  </a:ext>
                </a:extLst>
              </p:cNvPr>
              <p:cNvSpPr>
                <a:spLocks noChangeShapeType="1"/>
              </p:cNvSpPr>
              <p:nvPr/>
            </p:nvSpPr>
            <p:spPr bwMode="auto">
              <a:xfrm flipV="1">
                <a:off x="6478588" y="4095750"/>
                <a:ext cx="0" cy="138113"/>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174">
                <a:extLst>
                  <a:ext uri="{FF2B5EF4-FFF2-40B4-BE49-F238E27FC236}">
                    <a16:creationId xmlns:a16="http://schemas.microsoft.com/office/drawing/2014/main" id="{BB377E6A-0290-4487-941E-DFFC9787C421}"/>
                  </a:ext>
                </a:extLst>
              </p:cNvPr>
              <p:cNvSpPr>
                <a:spLocks/>
              </p:cNvSpPr>
              <p:nvPr/>
            </p:nvSpPr>
            <p:spPr bwMode="auto">
              <a:xfrm>
                <a:off x="6313488" y="4189413"/>
                <a:ext cx="46038" cy="44450"/>
              </a:xfrm>
              <a:custGeom>
                <a:avLst/>
                <a:gdLst>
                  <a:gd name="T0" fmla="*/ 0 w 12"/>
                  <a:gd name="T1" fmla="*/ 12 h 12"/>
                  <a:gd name="T2" fmla="*/ 12 w 12"/>
                  <a:gd name="T3" fmla="*/ 0 h 12"/>
                </a:gdLst>
                <a:ahLst/>
                <a:cxnLst>
                  <a:cxn ang="0">
                    <a:pos x="T0" y="T1"/>
                  </a:cxn>
                  <a:cxn ang="0">
                    <a:pos x="T2" y="T3"/>
                  </a:cxn>
                </a:cxnLst>
                <a:rect l="0" t="0" r="r" b="b"/>
                <a:pathLst>
                  <a:path w="12" h="12">
                    <a:moveTo>
                      <a:pt x="0" y="12"/>
                    </a:moveTo>
                    <a:cubicBezTo>
                      <a:pt x="0" y="6"/>
                      <a:pt x="5" y="0"/>
                      <a:pt x="12" y="0"/>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175">
                <a:extLst>
                  <a:ext uri="{FF2B5EF4-FFF2-40B4-BE49-F238E27FC236}">
                    <a16:creationId xmlns:a16="http://schemas.microsoft.com/office/drawing/2014/main" id="{AAD39050-FF72-4341-A552-C410DDE739EF}"/>
                  </a:ext>
                </a:extLst>
              </p:cNvPr>
              <p:cNvSpPr>
                <a:spLocks/>
              </p:cNvSpPr>
              <p:nvPr/>
            </p:nvSpPr>
            <p:spPr bwMode="auto">
              <a:xfrm>
                <a:off x="6508751" y="4189413"/>
                <a:ext cx="46038" cy="44450"/>
              </a:xfrm>
              <a:custGeom>
                <a:avLst/>
                <a:gdLst>
                  <a:gd name="T0" fmla="*/ 0 w 12"/>
                  <a:gd name="T1" fmla="*/ 12 h 12"/>
                  <a:gd name="T2" fmla="*/ 12 w 12"/>
                  <a:gd name="T3" fmla="*/ 0 h 12"/>
                </a:gdLst>
                <a:ahLst/>
                <a:cxnLst>
                  <a:cxn ang="0">
                    <a:pos x="T0" y="T1"/>
                  </a:cxn>
                  <a:cxn ang="0">
                    <a:pos x="T2" y="T3"/>
                  </a:cxn>
                </a:cxnLst>
                <a:rect l="0" t="0" r="r" b="b"/>
                <a:pathLst>
                  <a:path w="12" h="12">
                    <a:moveTo>
                      <a:pt x="0" y="12"/>
                    </a:moveTo>
                    <a:cubicBezTo>
                      <a:pt x="0" y="6"/>
                      <a:pt x="5" y="0"/>
                      <a:pt x="12" y="0"/>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sp>
        <p:nvSpPr>
          <p:cNvPr id="261" name="Rectangle 260"/>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Benefits of implementation</a:t>
            </a:r>
          </a:p>
        </p:txBody>
      </p:sp>
      <p:pic>
        <p:nvPicPr>
          <p:cNvPr id="263" name="Picture 4" descr="D:\Edwin-Data\Documents\@Logo Icon &amp; Images\SMSA Logo\official smsa logo en.png"/>
          <p:cNvPicPr>
            <a:picLocks noChangeAspect="1" noChangeArrowheads="1"/>
          </p:cNvPicPr>
          <p:nvPr/>
        </p:nvPicPr>
        <p:blipFill>
          <a:blip r:embed="rId2"/>
          <a:srcRect b="34401"/>
          <a:stretch>
            <a:fillRect/>
          </a:stretch>
        </p:blipFill>
        <p:spPr bwMode="auto">
          <a:xfrm>
            <a:off x="5627977" y="4076934"/>
            <a:ext cx="1219392" cy="314322"/>
          </a:xfrm>
          <a:prstGeom prst="rect">
            <a:avLst/>
          </a:prstGeom>
          <a:noFill/>
          <a:ln w="9525">
            <a:noFill/>
            <a:miter lim="800000"/>
            <a:headEnd/>
            <a:tailEnd/>
          </a:ln>
        </p:spPr>
      </p:pic>
    </p:spTree>
    <p:extLst>
      <p:ext uri="{BB962C8B-B14F-4D97-AF65-F5344CB8AC3E}">
        <p14:creationId xmlns:p14="http://schemas.microsoft.com/office/powerpoint/2010/main" val="409927022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140">
            <a:extLst>
              <a:ext uri="{FF2B5EF4-FFF2-40B4-BE49-F238E27FC236}">
                <a16:creationId xmlns:a16="http://schemas.microsoft.com/office/drawing/2014/main" id="{D4235FAA-2152-4D77-B8E9-2F586A5EF78B}"/>
              </a:ext>
            </a:extLst>
          </p:cNvPr>
          <p:cNvSpPr>
            <a:spLocks noEditPoints="1"/>
          </p:cNvSpPr>
          <p:nvPr/>
        </p:nvSpPr>
        <p:spPr bwMode="auto">
          <a:xfrm>
            <a:off x="3596157" y="1537644"/>
            <a:ext cx="2029127" cy="1930777"/>
          </a:xfrm>
          <a:custGeom>
            <a:avLst/>
            <a:gdLst>
              <a:gd name="T0" fmla="*/ 138 w 832"/>
              <a:gd name="T1" fmla="*/ 476 h 793"/>
              <a:gd name="T2" fmla="*/ 201 w 832"/>
              <a:gd name="T3" fmla="*/ 469 h 793"/>
              <a:gd name="T4" fmla="*/ 181 w 832"/>
              <a:gd name="T5" fmla="*/ 508 h 793"/>
              <a:gd name="T6" fmla="*/ 228 w 832"/>
              <a:gd name="T7" fmla="*/ 531 h 793"/>
              <a:gd name="T8" fmla="*/ 299 w 832"/>
              <a:gd name="T9" fmla="*/ 524 h 793"/>
              <a:gd name="T10" fmla="*/ 313 w 832"/>
              <a:gd name="T11" fmla="*/ 582 h 793"/>
              <a:gd name="T12" fmla="*/ 386 w 832"/>
              <a:gd name="T13" fmla="*/ 657 h 793"/>
              <a:gd name="T14" fmla="*/ 377 w 832"/>
              <a:gd name="T15" fmla="*/ 733 h 793"/>
              <a:gd name="T16" fmla="*/ 730 w 832"/>
              <a:gd name="T17" fmla="*/ 282 h 793"/>
              <a:gd name="T18" fmla="*/ 710 w 832"/>
              <a:gd name="T19" fmla="*/ 255 h 793"/>
              <a:gd name="T20" fmla="*/ 636 w 832"/>
              <a:gd name="T21" fmla="*/ 285 h 793"/>
              <a:gd name="T22" fmla="*/ 609 w 832"/>
              <a:gd name="T23" fmla="*/ 220 h 793"/>
              <a:gd name="T24" fmla="*/ 513 w 832"/>
              <a:gd name="T25" fmla="*/ 163 h 793"/>
              <a:gd name="T26" fmla="*/ 489 w 832"/>
              <a:gd name="T27" fmla="*/ 92 h 793"/>
              <a:gd name="T28" fmla="*/ 475 w 832"/>
              <a:gd name="T29" fmla="*/ 43 h 793"/>
              <a:gd name="T30" fmla="*/ 354 w 832"/>
              <a:gd name="T31" fmla="*/ 39 h 793"/>
              <a:gd name="T32" fmla="*/ 277 w 832"/>
              <a:gd name="T33" fmla="*/ 496 h 793"/>
              <a:gd name="T34" fmla="*/ 815 w 832"/>
              <a:gd name="T35" fmla="*/ 374 h 793"/>
              <a:gd name="T36" fmla="*/ 776 w 832"/>
              <a:gd name="T37" fmla="*/ 327 h 793"/>
              <a:gd name="T38" fmla="*/ 741 w 832"/>
              <a:gd name="T39" fmla="*/ 324 h 793"/>
              <a:gd name="T40" fmla="*/ 695 w 832"/>
              <a:gd name="T41" fmla="*/ 438 h 793"/>
              <a:gd name="T42" fmla="*/ 691 w 832"/>
              <a:gd name="T43" fmla="*/ 299 h 793"/>
              <a:gd name="T44" fmla="*/ 644 w 832"/>
              <a:gd name="T45" fmla="*/ 398 h 793"/>
              <a:gd name="T46" fmla="*/ 484 w 832"/>
              <a:gd name="T47" fmla="*/ 157 h 793"/>
              <a:gd name="T48" fmla="*/ 527 w 832"/>
              <a:gd name="T49" fmla="*/ 671 h 793"/>
              <a:gd name="T50" fmla="*/ 570 w 832"/>
              <a:gd name="T51" fmla="*/ 335 h 793"/>
              <a:gd name="T52" fmla="*/ 591 w 832"/>
              <a:gd name="T53" fmla="*/ 396 h 793"/>
              <a:gd name="T54" fmla="*/ 613 w 832"/>
              <a:gd name="T55" fmla="*/ 276 h 793"/>
              <a:gd name="T56" fmla="*/ 607 w 832"/>
              <a:gd name="T57" fmla="*/ 228 h 793"/>
              <a:gd name="T58" fmla="*/ 549 w 832"/>
              <a:gd name="T59" fmla="*/ 270 h 793"/>
              <a:gd name="T60" fmla="*/ 506 w 832"/>
              <a:gd name="T61" fmla="*/ 202 h 793"/>
              <a:gd name="T62" fmla="*/ 481 w 832"/>
              <a:gd name="T63" fmla="*/ 85 h 793"/>
              <a:gd name="T64" fmla="*/ 300 w 832"/>
              <a:gd name="T65" fmla="*/ 462 h 793"/>
              <a:gd name="T66" fmla="*/ 312 w 832"/>
              <a:gd name="T67" fmla="*/ 574 h 793"/>
              <a:gd name="T68" fmla="*/ 341 w 832"/>
              <a:gd name="T69" fmla="*/ 515 h 793"/>
              <a:gd name="T70" fmla="*/ 319 w 832"/>
              <a:gd name="T71" fmla="*/ 563 h 793"/>
              <a:gd name="T72" fmla="*/ 367 w 832"/>
              <a:gd name="T73" fmla="*/ 558 h 793"/>
              <a:gd name="T74" fmla="*/ 445 w 832"/>
              <a:gd name="T75" fmla="*/ 112 h 793"/>
              <a:gd name="T76" fmla="*/ 469 w 832"/>
              <a:gd name="T77" fmla="*/ 613 h 793"/>
              <a:gd name="T78" fmla="*/ 416 w 832"/>
              <a:gd name="T79" fmla="*/ 113 h 793"/>
              <a:gd name="T80" fmla="*/ 432 w 832"/>
              <a:gd name="T81" fmla="*/ 246 h 793"/>
              <a:gd name="T82" fmla="*/ 442 w 832"/>
              <a:gd name="T83" fmla="*/ 577 h 793"/>
              <a:gd name="T84" fmla="*/ 427 w 832"/>
              <a:gd name="T85" fmla="*/ 695 h 793"/>
              <a:gd name="T86" fmla="*/ 469 w 832"/>
              <a:gd name="T87" fmla="*/ 188 h 793"/>
              <a:gd name="T88" fmla="*/ 410 w 832"/>
              <a:gd name="T89" fmla="*/ 668 h 793"/>
              <a:gd name="T90" fmla="*/ 409 w 832"/>
              <a:gd name="T91" fmla="*/ 52 h 793"/>
              <a:gd name="T92" fmla="*/ 411 w 832"/>
              <a:gd name="T93" fmla="*/ 701 h 793"/>
              <a:gd name="T94" fmla="*/ 472 w 832"/>
              <a:gd name="T95" fmla="*/ 674 h 793"/>
              <a:gd name="T96" fmla="*/ 442 w 832"/>
              <a:gd name="T97" fmla="*/ 6 h 793"/>
              <a:gd name="T98" fmla="*/ 387 w 832"/>
              <a:gd name="T99" fmla="*/ 67 h 793"/>
              <a:gd name="T100" fmla="*/ 360 w 832"/>
              <a:gd name="T101" fmla="*/ 68 h 793"/>
              <a:gd name="T102" fmla="*/ 290 w 832"/>
              <a:gd name="T103" fmla="*/ 379 h 793"/>
              <a:gd name="T104" fmla="*/ 238 w 832"/>
              <a:gd name="T105" fmla="*/ 443 h 793"/>
              <a:gd name="T106" fmla="*/ 231 w 832"/>
              <a:gd name="T107" fmla="*/ 395 h 793"/>
              <a:gd name="T108" fmla="*/ 75 w 832"/>
              <a:gd name="T109" fmla="*/ 451 h 793"/>
              <a:gd name="T110" fmla="*/ 124 w 832"/>
              <a:gd name="T111" fmla="*/ 420 h 793"/>
              <a:gd name="T112" fmla="*/ 149 w 832"/>
              <a:gd name="T113" fmla="*/ 411 h 793"/>
              <a:gd name="T114" fmla="*/ 173 w 832"/>
              <a:gd name="T115" fmla="*/ 418 h 793"/>
              <a:gd name="T116" fmla="*/ 187 w 832"/>
              <a:gd name="T117" fmla="*/ 433 h 793"/>
              <a:gd name="T118" fmla="*/ 147 w 832"/>
              <a:gd name="T119" fmla="*/ 373 h 793"/>
              <a:gd name="T120" fmla="*/ 108 w 832"/>
              <a:gd name="T121" fmla="*/ 299 h 793"/>
              <a:gd name="T122" fmla="*/ 78 w 832"/>
              <a:gd name="T123" fmla="*/ 441 h 793"/>
              <a:gd name="T124" fmla="*/ 49 w 832"/>
              <a:gd name="T125" fmla="*/ 418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2" h="793">
                <a:moveTo>
                  <a:pt x="49" y="426"/>
                </a:moveTo>
                <a:cubicBezTo>
                  <a:pt x="70" y="447"/>
                  <a:pt x="70" y="447"/>
                  <a:pt x="70" y="447"/>
                </a:cubicBezTo>
                <a:cubicBezTo>
                  <a:pt x="71" y="445"/>
                  <a:pt x="72" y="443"/>
                  <a:pt x="73" y="446"/>
                </a:cubicBezTo>
                <a:cubicBezTo>
                  <a:pt x="73" y="446"/>
                  <a:pt x="74" y="448"/>
                  <a:pt x="72" y="449"/>
                </a:cubicBezTo>
                <a:cubicBezTo>
                  <a:pt x="72" y="449"/>
                  <a:pt x="72" y="449"/>
                  <a:pt x="72" y="449"/>
                </a:cubicBezTo>
                <a:cubicBezTo>
                  <a:pt x="76" y="453"/>
                  <a:pt x="76" y="453"/>
                  <a:pt x="76" y="453"/>
                </a:cubicBezTo>
                <a:cubicBezTo>
                  <a:pt x="76" y="451"/>
                  <a:pt x="76" y="449"/>
                  <a:pt x="76" y="449"/>
                </a:cubicBezTo>
                <a:cubicBezTo>
                  <a:pt x="77" y="449"/>
                  <a:pt x="78" y="450"/>
                  <a:pt x="78" y="451"/>
                </a:cubicBezTo>
                <a:cubicBezTo>
                  <a:pt x="78" y="451"/>
                  <a:pt x="78" y="451"/>
                  <a:pt x="78" y="451"/>
                </a:cubicBezTo>
                <a:cubicBezTo>
                  <a:pt x="79" y="452"/>
                  <a:pt x="78" y="454"/>
                  <a:pt x="78" y="455"/>
                </a:cubicBezTo>
                <a:cubicBezTo>
                  <a:pt x="80" y="457"/>
                  <a:pt x="80" y="457"/>
                  <a:pt x="80" y="457"/>
                </a:cubicBezTo>
                <a:cubicBezTo>
                  <a:pt x="80" y="457"/>
                  <a:pt x="80" y="457"/>
                  <a:pt x="80" y="457"/>
                </a:cubicBezTo>
                <a:cubicBezTo>
                  <a:pt x="80" y="457"/>
                  <a:pt x="80" y="457"/>
                  <a:pt x="80" y="457"/>
                </a:cubicBezTo>
                <a:cubicBezTo>
                  <a:pt x="80" y="457"/>
                  <a:pt x="80" y="457"/>
                  <a:pt x="80" y="457"/>
                </a:cubicBezTo>
                <a:cubicBezTo>
                  <a:pt x="81" y="458"/>
                  <a:pt x="83" y="459"/>
                  <a:pt x="83" y="460"/>
                </a:cubicBezTo>
                <a:cubicBezTo>
                  <a:pt x="83" y="460"/>
                  <a:pt x="84" y="460"/>
                  <a:pt x="84" y="460"/>
                </a:cubicBezTo>
                <a:cubicBezTo>
                  <a:pt x="88" y="465"/>
                  <a:pt x="88" y="465"/>
                  <a:pt x="88" y="465"/>
                </a:cubicBezTo>
                <a:cubicBezTo>
                  <a:pt x="88" y="464"/>
                  <a:pt x="88" y="463"/>
                  <a:pt x="88" y="463"/>
                </a:cubicBezTo>
                <a:cubicBezTo>
                  <a:pt x="88" y="464"/>
                  <a:pt x="88" y="464"/>
                  <a:pt x="88" y="465"/>
                </a:cubicBezTo>
                <a:cubicBezTo>
                  <a:pt x="90" y="467"/>
                  <a:pt x="90" y="467"/>
                  <a:pt x="90" y="467"/>
                </a:cubicBezTo>
                <a:cubicBezTo>
                  <a:pt x="90" y="463"/>
                  <a:pt x="97" y="464"/>
                  <a:pt x="96" y="468"/>
                </a:cubicBezTo>
                <a:cubicBezTo>
                  <a:pt x="96" y="468"/>
                  <a:pt x="95" y="469"/>
                  <a:pt x="95" y="469"/>
                </a:cubicBezTo>
                <a:cubicBezTo>
                  <a:pt x="95" y="470"/>
                  <a:pt x="96" y="472"/>
                  <a:pt x="96" y="473"/>
                </a:cubicBezTo>
                <a:cubicBezTo>
                  <a:pt x="98" y="475"/>
                  <a:pt x="98" y="475"/>
                  <a:pt x="98" y="475"/>
                </a:cubicBezTo>
                <a:cubicBezTo>
                  <a:pt x="98" y="473"/>
                  <a:pt x="98" y="471"/>
                  <a:pt x="99" y="471"/>
                </a:cubicBezTo>
                <a:cubicBezTo>
                  <a:pt x="99" y="471"/>
                  <a:pt x="100" y="472"/>
                  <a:pt x="101" y="471"/>
                </a:cubicBezTo>
                <a:cubicBezTo>
                  <a:pt x="102" y="471"/>
                  <a:pt x="101" y="469"/>
                  <a:pt x="102" y="466"/>
                </a:cubicBezTo>
                <a:cubicBezTo>
                  <a:pt x="102" y="465"/>
                  <a:pt x="104" y="464"/>
                  <a:pt x="103" y="463"/>
                </a:cubicBezTo>
                <a:cubicBezTo>
                  <a:pt x="104" y="462"/>
                  <a:pt x="104" y="463"/>
                  <a:pt x="105" y="463"/>
                </a:cubicBezTo>
                <a:cubicBezTo>
                  <a:pt x="104" y="462"/>
                  <a:pt x="104" y="462"/>
                  <a:pt x="104" y="461"/>
                </a:cubicBezTo>
                <a:cubicBezTo>
                  <a:pt x="104" y="461"/>
                  <a:pt x="104" y="461"/>
                  <a:pt x="103" y="461"/>
                </a:cubicBezTo>
                <a:cubicBezTo>
                  <a:pt x="101" y="464"/>
                  <a:pt x="99" y="462"/>
                  <a:pt x="97" y="459"/>
                </a:cubicBezTo>
                <a:cubicBezTo>
                  <a:pt x="96" y="459"/>
                  <a:pt x="96" y="458"/>
                  <a:pt x="96" y="458"/>
                </a:cubicBezTo>
                <a:cubicBezTo>
                  <a:pt x="96" y="457"/>
                  <a:pt x="96" y="456"/>
                  <a:pt x="96" y="455"/>
                </a:cubicBezTo>
                <a:cubicBezTo>
                  <a:pt x="97" y="457"/>
                  <a:pt x="97" y="456"/>
                  <a:pt x="97" y="456"/>
                </a:cubicBezTo>
                <a:cubicBezTo>
                  <a:pt x="95" y="457"/>
                  <a:pt x="98" y="448"/>
                  <a:pt x="97" y="446"/>
                </a:cubicBezTo>
                <a:cubicBezTo>
                  <a:pt x="96" y="445"/>
                  <a:pt x="95" y="445"/>
                  <a:pt x="95" y="445"/>
                </a:cubicBezTo>
                <a:cubicBezTo>
                  <a:pt x="95" y="444"/>
                  <a:pt x="95" y="437"/>
                  <a:pt x="96" y="436"/>
                </a:cubicBezTo>
                <a:cubicBezTo>
                  <a:pt x="96" y="436"/>
                  <a:pt x="98" y="434"/>
                  <a:pt x="98" y="434"/>
                </a:cubicBezTo>
                <a:cubicBezTo>
                  <a:pt x="98" y="434"/>
                  <a:pt x="98" y="433"/>
                  <a:pt x="99" y="433"/>
                </a:cubicBezTo>
                <a:cubicBezTo>
                  <a:pt x="100" y="432"/>
                  <a:pt x="102" y="436"/>
                  <a:pt x="103" y="440"/>
                </a:cubicBezTo>
                <a:cubicBezTo>
                  <a:pt x="103" y="440"/>
                  <a:pt x="103" y="440"/>
                  <a:pt x="103" y="440"/>
                </a:cubicBezTo>
                <a:cubicBezTo>
                  <a:pt x="103" y="440"/>
                  <a:pt x="103" y="440"/>
                  <a:pt x="103" y="440"/>
                </a:cubicBezTo>
                <a:cubicBezTo>
                  <a:pt x="104" y="440"/>
                  <a:pt x="104" y="441"/>
                  <a:pt x="104" y="442"/>
                </a:cubicBezTo>
                <a:cubicBezTo>
                  <a:pt x="105" y="444"/>
                  <a:pt x="107" y="445"/>
                  <a:pt x="108" y="443"/>
                </a:cubicBezTo>
                <a:cubicBezTo>
                  <a:pt x="107" y="444"/>
                  <a:pt x="106" y="440"/>
                  <a:pt x="107" y="440"/>
                </a:cubicBezTo>
                <a:cubicBezTo>
                  <a:pt x="108" y="440"/>
                  <a:pt x="110" y="446"/>
                  <a:pt x="112" y="445"/>
                </a:cubicBezTo>
                <a:cubicBezTo>
                  <a:pt x="111" y="445"/>
                  <a:pt x="113" y="442"/>
                  <a:pt x="113" y="442"/>
                </a:cubicBezTo>
                <a:cubicBezTo>
                  <a:pt x="114" y="442"/>
                  <a:pt x="114" y="445"/>
                  <a:pt x="115" y="446"/>
                </a:cubicBezTo>
                <a:cubicBezTo>
                  <a:pt x="116" y="446"/>
                  <a:pt x="116" y="446"/>
                  <a:pt x="116" y="446"/>
                </a:cubicBezTo>
                <a:cubicBezTo>
                  <a:pt x="117" y="446"/>
                  <a:pt x="117" y="446"/>
                  <a:pt x="118" y="446"/>
                </a:cubicBezTo>
                <a:cubicBezTo>
                  <a:pt x="118" y="445"/>
                  <a:pt x="117" y="444"/>
                  <a:pt x="119" y="444"/>
                </a:cubicBezTo>
                <a:cubicBezTo>
                  <a:pt x="117" y="443"/>
                  <a:pt x="117" y="442"/>
                  <a:pt x="116" y="440"/>
                </a:cubicBezTo>
                <a:cubicBezTo>
                  <a:pt x="117" y="442"/>
                  <a:pt x="119" y="442"/>
                  <a:pt x="119" y="443"/>
                </a:cubicBezTo>
                <a:cubicBezTo>
                  <a:pt x="120" y="445"/>
                  <a:pt x="119" y="443"/>
                  <a:pt x="121" y="440"/>
                </a:cubicBezTo>
                <a:cubicBezTo>
                  <a:pt x="120" y="440"/>
                  <a:pt x="120" y="441"/>
                  <a:pt x="119" y="441"/>
                </a:cubicBezTo>
                <a:cubicBezTo>
                  <a:pt x="114" y="441"/>
                  <a:pt x="118" y="433"/>
                  <a:pt x="121" y="436"/>
                </a:cubicBezTo>
                <a:cubicBezTo>
                  <a:pt x="122" y="436"/>
                  <a:pt x="121" y="440"/>
                  <a:pt x="121" y="440"/>
                </a:cubicBezTo>
                <a:cubicBezTo>
                  <a:pt x="122" y="442"/>
                  <a:pt x="123" y="441"/>
                  <a:pt x="125" y="441"/>
                </a:cubicBezTo>
                <a:cubicBezTo>
                  <a:pt x="125" y="442"/>
                  <a:pt x="124" y="443"/>
                  <a:pt x="125" y="444"/>
                </a:cubicBezTo>
                <a:cubicBezTo>
                  <a:pt x="125" y="445"/>
                  <a:pt x="126" y="444"/>
                  <a:pt x="126" y="444"/>
                </a:cubicBezTo>
                <a:cubicBezTo>
                  <a:pt x="128" y="445"/>
                  <a:pt x="128" y="451"/>
                  <a:pt x="129" y="450"/>
                </a:cubicBezTo>
                <a:cubicBezTo>
                  <a:pt x="129" y="450"/>
                  <a:pt x="129" y="450"/>
                  <a:pt x="129" y="451"/>
                </a:cubicBezTo>
                <a:cubicBezTo>
                  <a:pt x="129" y="451"/>
                  <a:pt x="129" y="451"/>
                  <a:pt x="130" y="451"/>
                </a:cubicBezTo>
                <a:cubicBezTo>
                  <a:pt x="130" y="451"/>
                  <a:pt x="130" y="451"/>
                  <a:pt x="130" y="451"/>
                </a:cubicBezTo>
                <a:cubicBezTo>
                  <a:pt x="130" y="451"/>
                  <a:pt x="129" y="451"/>
                  <a:pt x="129" y="451"/>
                </a:cubicBezTo>
                <a:cubicBezTo>
                  <a:pt x="128" y="452"/>
                  <a:pt x="126" y="454"/>
                  <a:pt x="124" y="455"/>
                </a:cubicBezTo>
                <a:cubicBezTo>
                  <a:pt x="124" y="456"/>
                  <a:pt x="124" y="457"/>
                  <a:pt x="123" y="457"/>
                </a:cubicBezTo>
                <a:cubicBezTo>
                  <a:pt x="121" y="456"/>
                  <a:pt x="123" y="453"/>
                  <a:pt x="121" y="454"/>
                </a:cubicBezTo>
                <a:cubicBezTo>
                  <a:pt x="117" y="455"/>
                  <a:pt x="122" y="462"/>
                  <a:pt x="126" y="460"/>
                </a:cubicBezTo>
                <a:cubicBezTo>
                  <a:pt x="126" y="462"/>
                  <a:pt x="125" y="464"/>
                  <a:pt x="123" y="465"/>
                </a:cubicBezTo>
                <a:cubicBezTo>
                  <a:pt x="124" y="465"/>
                  <a:pt x="125" y="466"/>
                  <a:pt x="124" y="467"/>
                </a:cubicBezTo>
                <a:cubicBezTo>
                  <a:pt x="123" y="468"/>
                  <a:pt x="122" y="466"/>
                  <a:pt x="123" y="466"/>
                </a:cubicBezTo>
                <a:cubicBezTo>
                  <a:pt x="122" y="466"/>
                  <a:pt x="122" y="466"/>
                  <a:pt x="121" y="467"/>
                </a:cubicBezTo>
                <a:cubicBezTo>
                  <a:pt x="122" y="467"/>
                  <a:pt x="122" y="467"/>
                  <a:pt x="122" y="468"/>
                </a:cubicBezTo>
                <a:cubicBezTo>
                  <a:pt x="121" y="468"/>
                  <a:pt x="121" y="467"/>
                  <a:pt x="121" y="467"/>
                </a:cubicBezTo>
                <a:cubicBezTo>
                  <a:pt x="121" y="467"/>
                  <a:pt x="120" y="467"/>
                  <a:pt x="120" y="467"/>
                </a:cubicBezTo>
                <a:cubicBezTo>
                  <a:pt x="121" y="467"/>
                  <a:pt x="121" y="469"/>
                  <a:pt x="121" y="471"/>
                </a:cubicBezTo>
                <a:cubicBezTo>
                  <a:pt x="121" y="471"/>
                  <a:pt x="121" y="471"/>
                  <a:pt x="121" y="471"/>
                </a:cubicBezTo>
                <a:cubicBezTo>
                  <a:pt x="122" y="471"/>
                  <a:pt x="122" y="472"/>
                  <a:pt x="122" y="472"/>
                </a:cubicBezTo>
                <a:cubicBezTo>
                  <a:pt x="122" y="472"/>
                  <a:pt x="122" y="472"/>
                  <a:pt x="122" y="472"/>
                </a:cubicBezTo>
                <a:cubicBezTo>
                  <a:pt x="122" y="472"/>
                  <a:pt x="122" y="473"/>
                  <a:pt x="122" y="473"/>
                </a:cubicBezTo>
                <a:cubicBezTo>
                  <a:pt x="123" y="474"/>
                  <a:pt x="123" y="473"/>
                  <a:pt x="123" y="472"/>
                </a:cubicBezTo>
                <a:cubicBezTo>
                  <a:pt x="124" y="471"/>
                  <a:pt x="124" y="476"/>
                  <a:pt x="123" y="476"/>
                </a:cubicBezTo>
                <a:cubicBezTo>
                  <a:pt x="124" y="476"/>
                  <a:pt x="125" y="475"/>
                  <a:pt x="125" y="474"/>
                </a:cubicBezTo>
                <a:cubicBezTo>
                  <a:pt x="124" y="474"/>
                  <a:pt x="124" y="470"/>
                  <a:pt x="125" y="471"/>
                </a:cubicBezTo>
                <a:cubicBezTo>
                  <a:pt x="125" y="472"/>
                  <a:pt x="125" y="472"/>
                  <a:pt x="125" y="472"/>
                </a:cubicBezTo>
                <a:cubicBezTo>
                  <a:pt x="125" y="472"/>
                  <a:pt x="126" y="472"/>
                  <a:pt x="126" y="472"/>
                </a:cubicBezTo>
                <a:cubicBezTo>
                  <a:pt x="125" y="472"/>
                  <a:pt x="127" y="473"/>
                  <a:pt x="126" y="474"/>
                </a:cubicBezTo>
                <a:cubicBezTo>
                  <a:pt x="128" y="473"/>
                  <a:pt x="127" y="470"/>
                  <a:pt x="128" y="470"/>
                </a:cubicBezTo>
                <a:cubicBezTo>
                  <a:pt x="131" y="472"/>
                  <a:pt x="127" y="476"/>
                  <a:pt x="127" y="477"/>
                </a:cubicBezTo>
                <a:cubicBezTo>
                  <a:pt x="127" y="477"/>
                  <a:pt x="128" y="478"/>
                  <a:pt x="128" y="478"/>
                </a:cubicBezTo>
                <a:cubicBezTo>
                  <a:pt x="128" y="478"/>
                  <a:pt x="128" y="477"/>
                  <a:pt x="128" y="477"/>
                </a:cubicBezTo>
                <a:cubicBezTo>
                  <a:pt x="129" y="475"/>
                  <a:pt x="130" y="471"/>
                  <a:pt x="132" y="473"/>
                </a:cubicBezTo>
                <a:cubicBezTo>
                  <a:pt x="131" y="473"/>
                  <a:pt x="131" y="472"/>
                  <a:pt x="132" y="471"/>
                </a:cubicBezTo>
                <a:cubicBezTo>
                  <a:pt x="133" y="471"/>
                  <a:pt x="133" y="471"/>
                  <a:pt x="133" y="471"/>
                </a:cubicBezTo>
                <a:cubicBezTo>
                  <a:pt x="133" y="471"/>
                  <a:pt x="133" y="471"/>
                  <a:pt x="133" y="471"/>
                </a:cubicBezTo>
                <a:cubicBezTo>
                  <a:pt x="134" y="470"/>
                  <a:pt x="136" y="471"/>
                  <a:pt x="135" y="472"/>
                </a:cubicBezTo>
                <a:cubicBezTo>
                  <a:pt x="136" y="475"/>
                  <a:pt x="136" y="481"/>
                  <a:pt x="138" y="476"/>
                </a:cubicBezTo>
                <a:cubicBezTo>
                  <a:pt x="137" y="478"/>
                  <a:pt x="141" y="480"/>
                  <a:pt x="139" y="482"/>
                </a:cubicBezTo>
                <a:cubicBezTo>
                  <a:pt x="139" y="482"/>
                  <a:pt x="138" y="482"/>
                  <a:pt x="138" y="482"/>
                </a:cubicBezTo>
                <a:cubicBezTo>
                  <a:pt x="138" y="483"/>
                  <a:pt x="141" y="489"/>
                  <a:pt x="142" y="489"/>
                </a:cubicBezTo>
                <a:cubicBezTo>
                  <a:pt x="143" y="489"/>
                  <a:pt x="144" y="483"/>
                  <a:pt x="146" y="486"/>
                </a:cubicBezTo>
                <a:cubicBezTo>
                  <a:pt x="146" y="487"/>
                  <a:pt x="145" y="490"/>
                  <a:pt x="145" y="490"/>
                </a:cubicBezTo>
                <a:cubicBezTo>
                  <a:pt x="141" y="491"/>
                  <a:pt x="146" y="492"/>
                  <a:pt x="147" y="492"/>
                </a:cubicBezTo>
                <a:cubicBezTo>
                  <a:pt x="148" y="492"/>
                  <a:pt x="147" y="490"/>
                  <a:pt x="148" y="490"/>
                </a:cubicBezTo>
                <a:cubicBezTo>
                  <a:pt x="148" y="490"/>
                  <a:pt x="151" y="493"/>
                  <a:pt x="151" y="492"/>
                </a:cubicBezTo>
                <a:cubicBezTo>
                  <a:pt x="152" y="493"/>
                  <a:pt x="153" y="492"/>
                  <a:pt x="152" y="495"/>
                </a:cubicBezTo>
                <a:cubicBezTo>
                  <a:pt x="153" y="495"/>
                  <a:pt x="153" y="493"/>
                  <a:pt x="154" y="492"/>
                </a:cubicBezTo>
                <a:cubicBezTo>
                  <a:pt x="154" y="491"/>
                  <a:pt x="155" y="490"/>
                  <a:pt x="156" y="491"/>
                </a:cubicBezTo>
                <a:cubicBezTo>
                  <a:pt x="156" y="491"/>
                  <a:pt x="157" y="491"/>
                  <a:pt x="157" y="491"/>
                </a:cubicBezTo>
                <a:cubicBezTo>
                  <a:pt x="157" y="492"/>
                  <a:pt x="157" y="492"/>
                  <a:pt x="157" y="492"/>
                </a:cubicBezTo>
                <a:cubicBezTo>
                  <a:pt x="157" y="493"/>
                  <a:pt x="156" y="494"/>
                  <a:pt x="156" y="494"/>
                </a:cubicBezTo>
                <a:cubicBezTo>
                  <a:pt x="156" y="494"/>
                  <a:pt x="156" y="495"/>
                  <a:pt x="155" y="495"/>
                </a:cubicBezTo>
                <a:cubicBezTo>
                  <a:pt x="156" y="495"/>
                  <a:pt x="156" y="495"/>
                  <a:pt x="157" y="496"/>
                </a:cubicBezTo>
                <a:cubicBezTo>
                  <a:pt x="157" y="495"/>
                  <a:pt x="158" y="495"/>
                  <a:pt x="158" y="495"/>
                </a:cubicBezTo>
                <a:cubicBezTo>
                  <a:pt x="160" y="495"/>
                  <a:pt x="161" y="498"/>
                  <a:pt x="160" y="499"/>
                </a:cubicBezTo>
                <a:cubicBezTo>
                  <a:pt x="160" y="500"/>
                  <a:pt x="160" y="500"/>
                  <a:pt x="161" y="500"/>
                </a:cubicBezTo>
                <a:cubicBezTo>
                  <a:pt x="160" y="501"/>
                  <a:pt x="158" y="503"/>
                  <a:pt x="158" y="504"/>
                </a:cubicBezTo>
                <a:cubicBezTo>
                  <a:pt x="158" y="504"/>
                  <a:pt x="158" y="504"/>
                  <a:pt x="158" y="504"/>
                </a:cubicBezTo>
                <a:cubicBezTo>
                  <a:pt x="158" y="504"/>
                  <a:pt x="157" y="504"/>
                  <a:pt x="157" y="504"/>
                </a:cubicBezTo>
                <a:cubicBezTo>
                  <a:pt x="157" y="504"/>
                  <a:pt x="157" y="505"/>
                  <a:pt x="157" y="505"/>
                </a:cubicBezTo>
                <a:cubicBezTo>
                  <a:pt x="157" y="507"/>
                  <a:pt x="161" y="504"/>
                  <a:pt x="162" y="507"/>
                </a:cubicBezTo>
                <a:cubicBezTo>
                  <a:pt x="161" y="505"/>
                  <a:pt x="162" y="504"/>
                  <a:pt x="163" y="503"/>
                </a:cubicBezTo>
                <a:cubicBezTo>
                  <a:pt x="162" y="502"/>
                  <a:pt x="163" y="499"/>
                  <a:pt x="165" y="500"/>
                </a:cubicBezTo>
                <a:cubicBezTo>
                  <a:pt x="164" y="498"/>
                  <a:pt x="163" y="495"/>
                  <a:pt x="166" y="496"/>
                </a:cubicBezTo>
                <a:cubicBezTo>
                  <a:pt x="166" y="495"/>
                  <a:pt x="166" y="495"/>
                  <a:pt x="166" y="494"/>
                </a:cubicBezTo>
                <a:cubicBezTo>
                  <a:pt x="165" y="497"/>
                  <a:pt x="164" y="494"/>
                  <a:pt x="165" y="493"/>
                </a:cubicBezTo>
                <a:cubicBezTo>
                  <a:pt x="165" y="492"/>
                  <a:pt x="166" y="493"/>
                  <a:pt x="166" y="493"/>
                </a:cubicBezTo>
                <a:cubicBezTo>
                  <a:pt x="167" y="493"/>
                  <a:pt x="166" y="491"/>
                  <a:pt x="167" y="490"/>
                </a:cubicBezTo>
                <a:cubicBezTo>
                  <a:pt x="169" y="488"/>
                  <a:pt x="170" y="489"/>
                  <a:pt x="170" y="486"/>
                </a:cubicBezTo>
                <a:cubicBezTo>
                  <a:pt x="169" y="483"/>
                  <a:pt x="172" y="482"/>
                  <a:pt x="171" y="480"/>
                </a:cubicBezTo>
                <a:cubicBezTo>
                  <a:pt x="170" y="479"/>
                  <a:pt x="164" y="481"/>
                  <a:pt x="165" y="477"/>
                </a:cubicBezTo>
                <a:cubicBezTo>
                  <a:pt x="165" y="476"/>
                  <a:pt x="166" y="477"/>
                  <a:pt x="166" y="475"/>
                </a:cubicBezTo>
                <a:cubicBezTo>
                  <a:pt x="165" y="474"/>
                  <a:pt x="167" y="467"/>
                  <a:pt x="169" y="473"/>
                </a:cubicBezTo>
                <a:cubicBezTo>
                  <a:pt x="169" y="473"/>
                  <a:pt x="168" y="475"/>
                  <a:pt x="168" y="475"/>
                </a:cubicBezTo>
                <a:cubicBezTo>
                  <a:pt x="168" y="477"/>
                  <a:pt x="171" y="477"/>
                  <a:pt x="171" y="478"/>
                </a:cubicBezTo>
                <a:cubicBezTo>
                  <a:pt x="172" y="478"/>
                  <a:pt x="170" y="480"/>
                  <a:pt x="171" y="480"/>
                </a:cubicBezTo>
                <a:cubicBezTo>
                  <a:pt x="173" y="480"/>
                  <a:pt x="173" y="477"/>
                  <a:pt x="174" y="477"/>
                </a:cubicBezTo>
                <a:cubicBezTo>
                  <a:pt x="173" y="476"/>
                  <a:pt x="170" y="476"/>
                  <a:pt x="172" y="475"/>
                </a:cubicBezTo>
                <a:cubicBezTo>
                  <a:pt x="172" y="474"/>
                  <a:pt x="176" y="476"/>
                  <a:pt x="176" y="476"/>
                </a:cubicBezTo>
                <a:cubicBezTo>
                  <a:pt x="179" y="476"/>
                  <a:pt x="179" y="475"/>
                  <a:pt x="180" y="478"/>
                </a:cubicBezTo>
                <a:cubicBezTo>
                  <a:pt x="180" y="480"/>
                  <a:pt x="179" y="483"/>
                  <a:pt x="178" y="484"/>
                </a:cubicBezTo>
                <a:cubicBezTo>
                  <a:pt x="176" y="486"/>
                  <a:pt x="178" y="484"/>
                  <a:pt x="180" y="485"/>
                </a:cubicBezTo>
                <a:cubicBezTo>
                  <a:pt x="181" y="486"/>
                  <a:pt x="182" y="488"/>
                  <a:pt x="182" y="490"/>
                </a:cubicBezTo>
                <a:cubicBezTo>
                  <a:pt x="183" y="489"/>
                  <a:pt x="185" y="488"/>
                  <a:pt x="185" y="490"/>
                </a:cubicBezTo>
                <a:cubicBezTo>
                  <a:pt x="185" y="489"/>
                  <a:pt x="185" y="489"/>
                  <a:pt x="185" y="489"/>
                </a:cubicBezTo>
                <a:cubicBezTo>
                  <a:pt x="186" y="490"/>
                  <a:pt x="185" y="490"/>
                  <a:pt x="185" y="490"/>
                </a:cubicBezTo>
                <a:cubicBezTo>
                  <a:pt x="185" y="490"/>
                  <a:pt x="185" y="490"/>
                  <a:pt x="185" y="491"/>
                </a:cubicBezTo>
                <a:cubicBezTo>
                  <a:pt x="185" y="487"/>
                  <a:pt x="190" y="497"/>
                  <a:pt x="191" y="494"/>
                </a:cubicBezTo>
                <a:cubicBezTo>
                  <a:pt x="192" y="494"/>
                  <a:pt x="192" y="493"/>
                  <a:pt x="192" y="493"/>
                </a:cubicBezTo>
                <a:cubicBezTo>
                  <a:pt x="192" y="493"/>
                  <a:pt x="192"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4" y="493"/>
                  <a:pt x="195" y="492"/>
                  <a:pt x="196" y="492"/>
                </a:cubicBezTo>
                <a:cubicBezTo>
                  <a:pt x="196" y="491"/>
                  <a:pt x="197" y="491"/>
                  <a:pt x="197" y="491"/>
                </a:cubicBezTo>
                <a:cubicBezTo>
                  <a:pt x="198" y="491"/>
                  <a:pt x="199" y="491"/>
                  <a:pt x="200" y="493"/>
                </a:cubicBezTo>
                <a:cubicBezTo>
                  <a:pt x="202" y="496"/>
                  <a:pt x="201" y="491"/>
                  <a:pt x="200" y="491"/>
                </a:cubicBezTo>
                <a:cubicBezTo>
                  <a:pt x="200" y="491"/>
                  <a:pt x="200" y="490"/>
                  <a:pt x="200" y="489"/>
                </a:cubicBezTo>
                <a:cubicBezTo>
                  <a:pt x="199" y="489"/>
                  <a:pt x="199" y="489"/>
                  <a:pt x="199" y="489"/>
                </a:cubicBezTo>
                <a:cubicBezTo>
                  <a:pt x="199" y="487"/>
                  <a:pt x="199" y="484"/>
                  <a:pt x="200" y="483"/>
                </a:cubicBezTo>
                <a:cubicBezTo>
                  <a:pt x="200" y="485"/>
                  <a:pt x="200" y="486"/>
                  <a:pt x="201" y="488"/>
                </a:cubicBezTo>
                <a:cubicBezTo>
                  <a:pt x="201" y="487"/>
                  <a:pt x="202" y="487"/>
                  <a:pt x="202" y="488"/>
                </a:cubicBezTo>
                <a:cubicBezTo>
                  <a:pt x="202" y="488"/>
                  <a:pt x="202" y="489"/>
                  <a:pt x="201" y="489"/>
                </a:cubicBezTo>
                <a:cubicBezTo>
                  <a:pt x="201" y="489"/>
                  <a:pt x="201" y="490"/>
                  <a:pt x="201" y="490"/>
                </a:cubicBezTo>
                <a:cubicBezTo>
                  <a:pt x="202" y="489"/>
                  <a:pt x="202" y="488"/>
                  <a:pt x="203" y="487"/>
                </a:cubicBezTo>
                <a:cubicBezTo>
                  <a:pt x="202" y="488"/>
                  <a:pt x="203" y="490"/>
                  <a:pt x="204" y="491"/>
                </a:cubicBezTo>
                <a:cubicBezTo>
                  <a:pt x="204" y="491"/>
                  <a:pt x="204" y="491"/>
                  <a:pt x="204" y="491"/>
                </a:cubicBezTo>
                <a:cubicBezTo>
                  <a:pt x="204" y="491"/>
                  <a:pt x="204" y="491"/>
                  <a:pt x="204" y="491"/>
                </a:cubicBezTo>
                <a:cubicBezTo>
                  <a:pt x="205" y="491"/>
                  <a:pt x="205" y="491"/>
                  <a:pt x="205" y="490"/>
                </a:cubicBezTo>
                <a:cubicBezTo>
                  <a:pt x="205" y="490"/>
                  <a:pt x="205" y="490"/>
                  <a:pt x="205" y="490"/>
                </a:cubicBezTo>
                <a:cubicBezTo>
                  <a:pt x="205" y="490"/>
                  <a:pt x="205" y="490"/>
                  <a:pt x="205" y="490"/>
                </a:cubicBezTo>
                <a:cubicBezTo>
                  <a:pt x="204" y="490"/>
                  <a:pt x="204" y="490"/>
                  <a:pt x="204" y="490"/>
                </a:cubicBezTo>
                <a:cubicBezTo>
                  <a:pt x="204" y="490"/>
                  <a:pt x="204" y="490"/>
                  <a:pt x="204" y="490"/>
                </a:cubicBezTo>
                <a:cubicBezTo>
                  <a:pt x="204" y="490"/>
                  <a:pt x="204" y="490"/>
                  <a:pt x="205" y="489"/>
                </a:cubicBezTo>
                <a:cubicBezTo>
                  <a:pt x="205" y="489"/>
                  <a:pt x="205" y="489"/>
                  <a:pt x="205" y="489"/>
                </a:cubicBezTo>
                <a:cubicBezTo>
                  <a:pt x="205" y="489"/>
                  <a:pt x="205" y="489"/>
                  <a:pt x="205" y="489"/>
                </a:cubicBezTo>
                <a:cubicBezTo>
                  <a:pt x="205" y="488"/>
                  <a:pt x="206" y="487"/>
                  <a:pt x="206" y="487"/>
                </a:cubicBezTo>
                <a:cubicBezTo>
                  <a:pt x="205" y="486"/>
                  <a:pt x="204" y="486"/>
                  <a:pt x="203" y="486"/>
                </a:cubicBezTo>
                <a:cubicBezTo>
                  <a:pt x="203" y="487"/>
                  <a:pt x="202" y="487"/>
                  <a:pt x="202" y="487"/>
                </a:cubicBezTo>
                <a:cubicBezTo>
                  <a:pt x="201" y="487"/>
                  <a:pt x="201" y="486"/>
                  <a:pt x="202" y="486"/>
                </a:cubicBezTo>
                <a:cubicBezTo>
                  <a:pt x="202" y="486"/>
                  <a:pt x="201" y="486"/>
                  <a:pt x="201" y="486"/>
                </a:cubicBezTo>
                <a:cubicBezTo>
                  <a:pt x="201" y="485"/>
                  <a:pt x="201" y="483"/>
                  <a:pt x="202" y="481"/>
                </a:cubicBezTo>
                <a:cubicBezTo>
                  <a:pt x="200" y="482"/>
                  <a:pt x="199" y="481"/>
                  <a:pt x="199" y="478"/>
                </a:cubicBezTo>
                <a:cubicBezTo>
                  <a:pt x="199" y="478"/>
                  <a:pt x="199" y="478"/>
                  <a:pt x="199" y="478"/>
                </a:cubicBezTo>
                <a:cubicBezTo>
                  <a:pt x="199" y="479"/>
                  <a:pt x="197" y="484"/>
                  <a:pt x="197" y="485"/>
                </a:cubicBezTo>
                <a:cubicBezTo>
                  <a:pt x="197" y="485"/>
                  <a:pt x="198" y="490"/>
                  <a:pt x="196" y="487"/>
                </a:cubicBezTo>
                <a:cubicBezTo>
                  <a:pt x="194" y="486"/>
                  <a:pt x="198" y="481"/>
                  <a:pt x="198" y="478"/>
                </a:cubicBezTo>
                <a:cubicBezTo>
                  <a:pt x="197" y="478"/>
                  <a:pt x="197" y="477"/>
                  <a:pt x="197" y="477"/>
                </a:cubicBezTo>
                <a:cubicBezTo>
                  <a:pt x="197" y="476"/>
                  <a:pt x="197" y="475"/>
                  <a:pt x="198" y="475"/>
                </a:cubicBezTo>
                <a:cubicBezTo>
                  <a:pt x="198" y="474"/>
                  <a:pt x="198" y="474"/>
                  <a:pt x="198" y="473"/>
                </a:cubicBezTo>
                <a:cubicBezTo>
                  <a:pt x="198" y="472"/>
                  <a:pt x="197" y="473"/>
                  <a:pt x="196" y="473"/>
                </a:cubicBezTo>
                <a:cubicBezTo>
                  <a:pt x="196" y="472"/>
                  <a:pt x="195" y="470"/>
                  <a:pt x="195" y="470"/>
                </a:cubicBezTo>
                <a:cubicBezTo>
                  <a:pt x="195" y="468"/>
                  <a:pt x="198" y="469"/>
                  <a:pt x="199" y="470"/>
                </a:cubicBezTo>
                <a:cubicBezTo>
                  <a:pt x="198" y="469"/>
                  <a:pt x="200" y="470"/>
                  <a:pt x="201" y="469"/>
                </a:cubicBezTo>
                <a:cubicBezTo>
                  <a:pt x="200" y="470"/>
                  <a:pt x="202" y="464"/>
                  <a:pt x="204" y="464"/>
                </a:cubicBezTo>
                <a:cubicBezTo>
                  <a:pt x="204" y="465"/>
                  <a:pt x="203" y="468"/>
                  <a:pt x="203" y="469"/>
                </a:cubicBezTo>
                <a:cubicBezTo>
                  <a:pt x="203" y="469"/>
                  <a:pt x="203" y="469"/>
                  <a:pt x="203" y="469"/>
                </a:cubicBezTo>
                <a:cubicBezTo>
                  <a:pt x="203" y="469"/>
                  <a:pt x="204" y="468"/>
                  <a:pt x="204" y="469"/>
                </a:cubicBezTo>
                <a:cubicBezTo>
                  <a:pt x="205" y="469"/>
                  <a:pt x="205" y="470"/>
                  <a:pt x="205" y="471"/>
                </a:cubicBezTo>
                <a:cubicBezTo>
                  <a:pt x="205" y="471"/>
                  <a:pt x="205" y="471"/>
                  <a:pt x="205" y="471"/>
                </a:cubicBezTo>
                <a:cubicBezTo>
                  <a:pt x="205" y="471"/>
                  <a:pt x="205" y="472"/>
                  <a:pt x="203" y="472"/>
                </a:cubicBezTo>
                <a:cubicBezTo>
                  <a:pt x="201" y="472"/>
                  <a:pt x="203" y="473"/>
                  <a:pt x="204" y="474"/>
                </a:cubicBezTo>
                <a:cubicBezTo>
                  <a:pt x="204" y="474"/>
                  <a:pt x="204" y="474"/>
                  <a:pt x="204" y="474"/>
                </a:cubicBezTo>
                <a:cubicBezTo>
                  <a:pt x="205" y="474"/>
                  <a:pt x="205" y="474"/>
                  <a:pt x="205" y="474"/>
                </a:cubicBezTo>
                <a:cubicBezTo>
                  <a:pt x="206" y="475"/>
                  <a:pt x="206" y="476"/>
                  <a:pt x="205" y="476"/>
                </a:cubicBezTo>
                <a:cubicBezTo>
                  <a:pt x="206" y="477"/>
                  <a:pt x="207" y="476"/>
                  <a:pt x="208" y="476"/>
                </a:cubicBezTo>
                <a:cubicBezTo>
                  <a:pt x="209" y="476"/>
                  <a:pt x="208" y="477"/>
                  <a:pt x="209" y="478"/>
                </a:cubicBezTo>
                <a:cubicBezTo>
                  <a:pt x="209" y="478"/>
                  <a:pt x="209" y="478"/>
                  <a:pt x="209" y="478"/>
                </a:cubicBezTo>
                <a:cubicBezTo>
                  <a:pt x="212" y="475"/>
                  <a:pt x="215" y="470"/>
                  <a:pt x="211" y="471"/>
                </a:cubicBezTo>
                <a:cubicBezTo>
                  <a:pt x="214" y="469"/>
                  <a:pt x="210" y="467"/>
                  <a:pt x="209" y="466"/>
                </a:cubicBezTo>
                <a:cubicBezTo>
                  <a:pt x="208" y="464"/>
                  <a:pt x="210" y="467"/>
                  <a:pt x="210" y="466"/>
                </a:cubicBezTo>
                <a:cubicBezTo>
                  <a:pt x="212" y="465"/>
                  <a:pt x="209" y="463"/>
                  <a:pt x="210" y="460"/>
                </a:cubicBezTo>
                <a:cubicBezTo>
                  <a:pt x="210" y="460"/>
                  <a:pt x="212" y="458"/>
                  <a:pt x="212" y="458"/>
                </a:cubicBezTo>
                <a:cubicBezTo>
                  <a:pt x="213" y="456"/>
                  <a:pt x="210" y="457"/>
                  <a:pt x="213" y="456"/>
                </a:cubicBezTo>
                <a:cubicBezTo>
                  <a:pt x="215" y="456"/>
                  <a:pt x="216" y="452"/>
                  <a:pt x="217" y="451"/>
                </a:cubicBezTo>
                <a:cubicBezTo>
                  <a:pt x="217" y="451"/>
                  <a:pt x="221" y="451"/>
                  <a:pt x="221" y="449"/>
                </a:cubicBezTo>
                <a:cubicBezTo>
                  <a:pt x="217" y="452"/>
                  <a:pt x="215" y="447"/>
                  <a:pt x="217" y="446"/>
                </a:cubicBezTo>
                <a:cubicBezTo>
                  <a:pt x="217" y="446"/>
                  <a:pt x="216" y="443"/>
                  <a:pt x="219" y="443"/>
                </a:cubicBezTo>
                <a:cubicBezTo>
                  <a:pt x="221" y="442"/>
                  <a:pt x="220" y="443"/>
                  <a:pt x="222" y="441"/>
                </a:cubicBezTo>
                <a:cubicBezTo>
                  <a:pt x="224" y="440"/>
                  <a:pt x="222" y="448"/>
                  <a:pt x="222" y="449"/>
                </a:cubicBezTo>
                <a:cubicBezTo>
                  <a:pt x="223" y="451"/>
                  <a:pt x="224" y="448"/>
                  <a:pt x="224" y="451"/>
                </a:cubicBezTo>
                <a:cubicBezTo>
                  <a:pt x="225" y="457"/>
                  <a:pt x="228" y="468"/>
                  <a:pt x="219" y="471"/>
                </a:cubicBezTo>
                <a:cubicBezTo>
                  <a:pt x="217" y="471"/>
                  <a:pt x="216" y="470"/>
                  <a:pt x="215" y="471"/>
                </a:cubicBezTo>
                <a:cubicBezTo>
                  <a:pt x="213" y="473"/>
                  <a:pt x="212" y="475"/>
                  <a:pt x="211" y="478"/>
                </a:cubicBezTo>
                <a:cubicBezTo>
                  <a:pt x="211" y="478"/>
                  <a:pt x="211" y="478"/>
                  <a:pt x="211" y="478"/>
                </a:cubicBezTo>
                <a:cubicBezTo>
                  <a:pt x="212" y="478"/>
                  <a:pt x="211" y="480"/>
                  <a:pt x="211" y="480"/>
                </a:cubicBezTo>
                <a:cubicBezTo>
                  <a:pt x="212" y="480"/>
                  <a:pt x="213" y="480"/>
                  <a:pt x="213" y="480"/>
                </a:cubicBezTo>
                <a:cubicBezTo>
                  <a:pt x="214" y="480"/>
                  <a:pt x="214" y="479"/>
                  <a:pt x="215" y="479"/>
                </a:cubicBezTo>
                <a:cubicBezTo>
                  <a:pt x="215" y="480"/>
                  <a:pt x="215" y="480"/>
                  <a:pt x="215" y="480"/>
                </a:cubicBezTo>
                <a:cubicBezTo>
                  <a:pt x="215" y="480"/>
                  <a:pt x="216" y="480"/>
                  <a:pt x="216" y="481"/>
                </a:cubicBezTo>
                <a:cubicBezTo>
                  <a:pt x="216" y="482"/>
                  <a:pt x="215" y="484"/>
                  <a:pt x="217" y="483"/>
                </a:cubicBezTo>
                <a:cubicBezTo>
                  <a:pt x="216" y="484"/>
                  <a:pt x="216" y="486"/>
                  <a:pt x="216" y="487"/>
                </a:cubicBezTo>
                <a:cubicBezTo>
                  <a:pt x="216" y="487"/>
                  <a:pt x="216" y="487"/>
                  <a:pt x="216" y="487"/>
                </a:cubicBezTo>
                <a:cubicBezTo>
                  <a:pt x="217" y="487"/>
                  <a:pt x="219" y="486"/>
                  <a:pt x="219" y="486"/>
                </a:cubicBezTo>
                <a:cubicBezTo>
                  <a:pt x="220" y="486"/>
                  <a:pt x="219" y="489"/>
                  <a:pt x="217" y="490"/>
                </a:cubicBezTo>
                <a:cubicBezTo>
                  <a:pt x="217" y="491"/>
                  <a:pt x="217" y="492"/>
                  <a:pt x="217" y="492"/>
                </a:cubicBezTo>
                <a:cubicBezTo>
                  <a:pt x="217" y="492"/>
                  <a:pt x="221" y="486"/>
                  <a:pt x="222" y="489"/>
                </a:cubicBezTo>
                <a:cubicBezTo>
                  <a:pt x="222" y="489"/>
                  <a:pt x="222" y="489"/>
                  <a:pt x="222" y="489"/>
                </a:cubicBezTo>
                <a:cubicBezTo>
                  <a:pt x="222" y="489"/>
                  <a:pt x="225" y="487"/>
                  <a:pt x="225" y="487"/>
                </a:cubicBezTo>
                <a:cubicBezTo>
                  <a:pt x="227" y="489"/>
                  <a:pt x="224" y="492"/>
                  <a:pt x="223" y="494"/>
                </a:cubicBezTo>
                <a:cubicBezTo>
                  <a:pt x="225" y="494"/>
                  <a:pt x="226" y="495"/>
                  <a:pt x="225" y="496"/>
                </a:cubicBezTo>
                <a:cubicBezTo>
                  <a:pt x="225" y="497"/>
                  <a:pt x="225" y="497"/>
                  <a:pt x="224" y="497"/>
                </a:cubicBezTo>
                <a:cubicBezTo>
                  <a:pt x="225" y="498"/>
                  <a:pt x="225" y="498"/>
                  <a:pt x="223" y="499"/>
                </a:cubicBezTo>
                <a:cubicBezTo>
                  <a:pt x="223" y="499"/>
                  <a:pt x="223" y="500"/>
                  <a:pt x="222" y="499"/>
                </a:cubicBezTo>
                <a:cubicBezTo>
                  <a:pt x="221" y="499"/>
                  <a:pt x="221" y="498"/>
                  <a:pt x="222" y="498"/>
                </a:cubicBezTo>
                <a:cubicBezTo>
                  <a:pt x="222" y="498"/>
                  <a:pt x="222" y="498"/>
                  <a:pt x="221" y="498"/>
                </a:cubicBezTo>
                <a:cubicBezTo>
                  <a:pt x="221" y="500"/>
                  <a:pt x="221" y="502"/>
                  <a:pt x="219" y="503"/>
                </a:cubicBezTo>
                <a:cubicBezTo>
                  <a:pt x="219" y="504"/>
                  <a:pt x="219" y="504"/>
                  <a:pt x="220" y="505"/>
                </a:cubicBezTo>
                <a:cubicBezTo>
                  <a:pt x="220" y="505"/>
                  <a:pt x="220" y="505"/>
                  <a:pt x="220" y="505"/>
                </a:cubicBezTo>
                <a:cubicBezTo>
                  <a:pt x="221" y="504"/>
                  <a:pt x="222" y="503"/>
                  <a:pt x="223" y="502"/>
                </a:cubicBezTo>
                <a:cubicBezTo>
                  <a:pt x="223" y="504"/>
                  <a:pt x="222" y="505"/>
                  <a:pt x="220" y="506"/>
                </a:cubicBezTo>
                <a:cubicBezTo>
                  <a:pt x="220" y="507"/>
                  <a:pt x="220" y="507"/>
                  <a:pt x="220" y="507"/>
                </a:cubicBezTo>
                <a:cubicBezTo>
                  <a:pt x="221" y="506"/>
                  <a:pt x="221" y="506"/>
                  <a:pt x="221" y="506"/>
                </a:cubicBezTo>
                <a:cubicBezTo>
                  <a:pt x="222" y="507"/>
                  <a:pt x="221" y="507"/>
                  <a:pt x="220" y="507"/>
                </a:cubicBezTo>
                <a:cubicBezTo>
                  <a:pt x="219" y="509"/>
                  <a:pt x="216" y="511"/>
                  <a:pt x="215" y="512"/>
                </a:cubicBezTo>
                <a:cubicBezTo>
                  <a:pt x="216" y="512"/>
                  <a:pt x="216" y="512"/>
                  <a:pt x="216" y="512"/>
                </a:cubicBezTo>
                <a:cubicBezTo>
                  <a:pt x="217" y="512"/>
                  <a:pt x="217" y="513"/>
                  <a:pt x="217" y="514"/>
                </a:cubicBezTo>
                <a:cubicBezTo>
                  <a:pt x="217" y="515"/>
                  <a:pt x="217" y="515"/>
                  <a:pt x="217" y="515"/>
                </a:cubicBezTo>
                <a:cubicBezTo>
                  <a:pt x="217" y="516"/>
                  <a:pt x="215" y="519"/>
                  <a:pt x="214" y="518"/>
                </a:cubicBezTo>
                <a:cubicBezTo>
                  <a:pt x="214" y="518"/>
                  <a:pt x="214" y="518"/>
                  <a:pt x="214" y="517"/>
                </a:cubicBezTo>
                <a:cubicBezTo>
                  <a:pt x="214" y="518"/>
                  <a:pt x="214" y="518"/>
                  <a:pt x="214" y="518"/>
                </a:cubicBezTo>
                <a:cubicBezTo>
                  <a:pt x="214" y="518"/>
                  <a:pt x="213" y="518"/>
                  <a:pt x="213" y="518"/>
                </a:cubicBezTo>
                <a:cubicBezTo>
                  <a:pt x="211" y="517"/>
                  <a:pt x="213" y="516"/>
                  <a:pt x="214" y="517"/>
                </a:cubicBezTo>
                <a:cubicBezTo>
                  <a:pt x="214" y="516"/>
                  <a:pt x="214" y="516"/>
                  <a:pt x="214" y="515"/>
                </a:cubicBezTo>
                <a:cubicBezTo>
                  <a:pt x="213" y="516"/>
                  <a:pt x="213" y="516"/>
                  <a:pt x="213" y="516"/>
                </a:cubicBezTo>
                <a:cubicBezTo>
                  <a:pt x="212" y="517"/>
                  <a:pt x="211" y="516"/>
                  <a:pt x="212" y="515"/>
                </a:cubicBezTo>
                <a:cubicBezTo>
                  <a:pt x="209" y="515"/>
                  <a:pt x="203" y="515"/>
                  <a:pt x="204" y="515"/>
                </a:cubicBezTo>
                <a:cubicBezTo>
                  <a:pt x="203" y="515"/>
                  <a:pt x="200" y="523"/>
                  <a:pt x="200" y="518"/>
                </a:cubicBezTo>
                <a:cubicBezTo>
                  <a:pt x="200" y="519"/>
                  <a:pt x="200" y="519"/>
                  <a:pt x="200" y="519"/>
                </a:cubicBezTo>
                <a:cubicBezTo>
                  <a:pt x="200" y="519"/>
                  <a:pt x="200" y="519"/>
                  <a:pt x="199" y="519"/>
                </a:cubicBezTo>
                <a:cubicBezTo>
                  <a:pt x="199" y="520"/>
                  <a:pt x="199" y="520"/>
                  <a:pt x="198" y="519"/>
                </a:cubicBezTo>
                <a:cubicBezTo>
                  <a:pt x="198" y="520"/>
                  <a:pt x="198" y="520"/>
                  <a:pt x="198" y="520"/>
                </a:cubicBezTo>
                <a:cubicBezTo>
                  <a:pt x="197" y="521"/>
                  <a:pt x="197" y="519"/>
                  <a:pt x="197" y="519"/>
                </a:cubicBezTo>
                <a:cubicBezTo>
                  <a:pt x="196" y="518"/>
                  <a:pt x="196" y="517"/>
                  <a:pt x="195" y="517"/>
                </a:cubicBezTo>
                <a:cubicBezTo>
                  <a:pt x="195" y="517"/>
                  <a:pt x="193" y="516"/>
                  <a:pt x="193" y="517"/>
                </a:cubicBezTo>
                <a:cubicBezTo>
                  <a:pt x="192" y="515"/>
                  <a:pt x="194" y="514"/>
                  <a:pt x="194" y="513"/>
                </a:cubicBezTo>
                <a:cubicBezTo>
                  <a:pt x="194" y="512"/>
                  <a:pt x="194" y="512"/>
                  <a:pt x="194" y="511"/>
                </a:cubicBezTo>
                <a:cubicBezTo>
                  <a:pt x="194" y="513"/>
                  <a:pt x="193" y="514"/>
                  <a:pt x="192" y="513"/>
                </a:cubicBezTo>
                <a:cubicBezTo>
                  <a:pt x="191" y="513"/>
                  <a:pt x="191" y="513"/>
                  <a:pt x="191" y="512"/>
                </a:cubicBezTo>
                <a:cubicBezTo>
                  <a:pt x="190" y="512"/>
                  <a:pt x="189" y="511"/>
                  <a:pt x="189" y="510"/>
                </a:cubicBezTo>
                <a:cubicBezTo>
                  <a:pt x="190" y="509"/>
                  <a:pt x="190" y="509"/>
                  <a:pt x="191" y="509"/>
                </a:cubicBezTo>
                <a:cubicBezTo>
                  <a:pt x="191" y="508"/>
                  <a:pt x="192" y="507"/>
                  <a:pt x="193" y="507"/>
                </a:cubicBezTo>
                <a:cubicBezTo>
                  <a:pt x="193" y="507"/>
                  <a:pt x="194" y="508"/>
                  <a:pt x="194" y="508"/>
                </a:cubicBezTo>
                <a:cubicBezTo>
                  <a:pt x="196" y="507"/>
                  <a:pt x="193" y="505"/>
                  <a:pt x="197" y="505"/>
                </a:cubicBezTo>
                <a:cubicBezTo>
                  <a:pt x="194" y="505"/>
                  <a:pt x="194" y="501"/>
                  <a:pt x="191" y="501"/>
                </a:cubicBezTo>
                <a:cubicBezTo>
                  <a:pt x="190" y="501"/>
                  <a:pt x="185" y="504"/>
                  <a:pt x="185" y="505"/>
                </a:cubicBezTo>
                <a:cubicBezTo>
                  <a:pt x="185" y="505"/>
                  <a:pt x="186" y="505"/>
                  <a:pt x="185" y="506"/>
                </a:cubicBezTo>
                <a:cubicBezTo>
                  <a:pt x="186" y="506"/>
                  <a:pt x="186" y="506"/>
                  <a:pt x="186" y="506"/>
                </a:cubicBezTo>
                <a:cubicBezTo>
                  <a:pt x="186" y="506"/>
                  <a:pt x="186" y="506"/>
                  <a:pt x="185" y="506"/>
                </a:cubicBezTo>
                <a:cubicBezTo>
                  <a:pt x="185" y="506"/>
                  <a:pt x="185" y="506"/>
                  <a:pt x="185" y="506"/>
                </a:cubicBezTo>
                <a:cubicBezTo>
                  <a:pt x="185" y="507"/>
                  <a:pt x="182" y="505"/>
                  <a:pt x="180" y="507"/>
                </a:cubicBezTo>
                <a:cubicBezTo>
                  <a:pt x="181" y="506"/>
                  <a:pt x="179" y="508"/>
                  <a:pt x="180" y="508"/>
                </a:cubicBezTo>
                <a:cubicBezTo>
                  <a:pt x="180" y="509"/>
                  <a:pt x="181" y="508"/>
                  <a:pt x="181" y="508"/>
                </a:cubicBezTo>
                <a:cubicBezTo>
                  <a:pt x="181" y="507"/>
                  <a:pt x="181" y="506"/>
                  <a:pt x="182" y="506"/>
                </a:cubicBezTo>
                <a:cubicBezTo>
                  <a:pt x="183" y="507"/>
                  <a:pt x="182" y="508"/>
                  <a:pt x="182" y="508"/>
                </a:cubicBezTo>
                <a:cubicBezTo>
                  <a:pt x="183" y="509"/>
                  <a:pt x="181" y="511"/>
                  <a:pt x="182" y="512"/>
                </a:cubicBezTo>
                <a:cubicBezTo>
                  <a:pt x="182" y="514"/>
                  <a:pt x="183" y="512"/>
                  <a:pt x="184" y="514"/>
                </a:cubicBezTo>
                <a:cubicBezTo>
                  <a:pt x="181" y="513"/>
                  <a:pt x="182" y="514"/>
                  <a:pt x="182" y="515"/>
                </a:cubicBezTo>
                <a:cubicBezTo>
                  <a:pt x="182" y="515"/>
                  <a:pt x="182" y="515"/>
                  <a:pt x="182" y="516"/>
                </a:cubicBezTo>
                <a:cubicBezTo>
                  <a:pt x="182" y="516"/>
                  <a:pt x="182" y="516"/>
                  <a:pt x="182" y="516"/>
                </a:cubicBezTo>
                <a:cubicBezTo>
                  <a:pt x="182" y="516"/>
                  <a:pt x="182" y="516"/>
                  <a:pt x="182" y="516"/>
                </a:cubicBezTo>
                <a:cubicBezTo>
                  <a:pt x="182" y="516"/>
                  <a:pt x="182" y="517"/>
                  <a:pt x="182" y="517"/>
                </a:cubicBezTo>
                <a:cubicBezTo>
                  <a:pt x="182" y="519"/>
                  <a:pt x="180" y="520"/>
                  <a:pt x="180" y="522"/>
                </a:cubicBezTo>
                <a:cubicBezTo>
                  <a:pt x="180" y="522"/>
                  <a:pt x="181" y="523"/>
                  <a:pt x="181" y="523"/>
                </a:cubicBezTo>
                <a:cubicBezTo>
                  <a:pt x="181" y="523"/>
                  <a:pt x="180" y="523"/>
                  <a:pt x="180" y="523"/>
                </a:cubicBezTo>
                <a:cubicBezTo>
                  <a:pt x="180" y="523"/>
                  <a:pt x="180" y="524"/>
                  <a:pt x="180" y="524"/>
                </a:cubicBezTo>
                <a:cubicBezTo>
                  <a:pt x="180" y="524"/>
                  <a:pt x="182" y="523"/>
                  <a:pt x="183" y="524"/>
                </a:cubicBezTo>
                <a:cubicBezTo>
                  <a:pt x="185" y="525"/>
                  <a:pt x="183" y="527"/>
                  <a:pt x="184" y="528"/>
                </a:cubicBezTo>
                <a:cubicBezTo>
                  <a:pt x="184" y="528"/>
                  <a:pt x="186" y="529"/>
                  <a:pt x="186" y="530"/>
                </a:cubicBezTo>
                <a:cubicBezTo>
                  <a:pt x="187" y="529"/>
                  <a:pt x="188" y="528"/>
                  <a:pt x="190" y="528"/>
                </a:cubicBezTo>
                <a:cubicBezTo>
                  <a:pt x="191" y="529"/>
                  <a:pt x="188" y="530"/>
                  <a:pt x="189" y="530"/>
                </a:cubicBezTo>
                <a:cubicBezTo>
                  <a:pt x="189" y="530"/>
                  <a:pt x="189" y="530"/>
                  <a:pt x="189" y="531"/>
                </a:cubicBezTo>
                <a:cubicBezTo>
                  <a:pt x="189" y="531"/>
                  <a:pt x="189" y="531"/>
                  <a:pt x="189" y="530"/>
                </a:cubicBezTo>
                <a:cubicBezTo>
                  <a:pt x="190" y="530"/>
                  <a:pt x="190" y="528"/>
                  <a:pt x="191" y="529"/>
                </a:cubicBezTo>
                <a:cubicBezTo>
                  <a:pt x="192" y="529"/>
                  <a:pt x="192" y="530"/>
                  <a:pt x="192" y="531"/>
                </a:cubicBezTo>
                <a:cubicBezTo>
                  <a:pt x="193" y="531"/>
                  <a:pt x="193" y="532"/>
                  <a:pt x="192" y="534"/>
                </a:cubicBezTo>
                <a:cubicBezTo>
                  <a:pt x="192" y="534"/>
                  <a:pt x="192" y="534"/>
                  <a:pt x="191" y="535"/>
                </a:cubicBezTo>
                <a:cubicBezTo>
                  <a:pt x="191" y="535"/>
                  <a:pt x="190" y="535"/>
                  <a:pt x="189" y="535"/>
                </a:cubicBezTo>
                <a:cubicBezTo>
                  <a:pt x="188" y="535"/>
                  <a:pt x="188" y="535"/>
                  <a:pt x="187" y="537"/>
                </a:cubicBezTo>
                <a:cubicBezTo>
                  <a:pt x="187" y="536"/>
                  <a:pt x="187" y="535"/>
                  <a:pt x="187" y="535"/>
                </a:cubicBezTo>
                <a:cubicBezTo>
                  <a:pt x="187" y="535"/>
                  <a:pt x="187" y="535"/>
                  <a:pt x="187" y="535"/>
                </a:cubicBezTo>
                <a:cubicBezTo>
                  <a:pt x="187" y="536"/>
                  <a:pt x="186" y="538"/>
                  <a:pt x="186" y="539"/>
                </a:cubicBezTo>
                <a:cubicBezTo>
                  <a:pt x="186" y="539"/>
                  <a:pt x="185" y="538"/>
                  <a:pt x="185" y="538"/>
                </a:cubicBezTo>
                <a:cubicBezTo>
                  <a:pt x="185" y="538"/>
                  <a:pt x="185" y="539"/>
                  <a:pt x="185" y="539"/>
                </a:cubicBezTo>
                <a:cubicBezTo>
                  <a:pt x="184" y="540"/>
                  <a:pt x="182" y="542"/>
                  <a:pt x="185" y="541"/>
                </a:cubicBezTo>
                <a:cubicBezTo>
                  <a:pt x="186" y="540"/>
                  <a:pt x="184" y="544"/>
                  <a:pt x="185" y="543"/>
                </a:cubicBezTo>
                <a:cubicBezTo>
                  <a:pt x="186" y="543"/>
                  <a:pt x="186" y="543"/>
                  <a:pt x="186" y="543"/>
                </a:cubicBezTo>
                <a:cubicBezTo>
                  <a:pt x="186" y="543"/>
                  <a:pt x="186" y="543"/>
                  <a:pt x="186" y="543"/>
                </a:cubicBezTo>
                <a:cubicBezTo>
                  <a:pt x="187" y="541"/>
                  <a:pt x="184" y="539"/>
                  <a:pt x="187" y="538"/>
                </a:cubicBezTo>
                <a:cubicBezTo>
                  <a:pt x="187" y="538"/>
                  <a:pt x="187" y="539"/>
                  <a:pt x="187" y="539"/>
                </a:cubicBezTo>
                <a:cubicBezTo>
                  <a:pt x="189" y="540"/>
                  <a:pt x="191" y="538"/>
                  <a:pt x="192" y="540"/>
                </a:cubicBezTo>
                <a:cubicBezTo>
                  <a:pt x="192" y="541"/>
                  <a:pt x="190" y="540"/>
                  <a:pt x="190" y="542"/>
                </a:cubicBezTo>
                <a:cubicBezTo>
                  <a:pt x="190" y="543"/>
                  <a:pt x="194" y="542"/>
                  <a:pt x="195" y="540"/>
                </a:cubicBezTo>
                <a:cubicBezTo>
                  <a:pt x="194" y="540"/>
                  <a:pt x="194" y="539"/>
                  <a:pt x="194" y="538"/>
                </a:cubicBezTo>
                <a:cubicBezTo>
                  <a:pt x="194" y="538"/>
                  <a:pt x="194" y="538"/>
                  <a:pt x="194" y="537"/>
                </a:cubicBezTo>
                <a:cubicBezTo>
                  <a:pt x="194" y="538"/>
                  <a:pt x="194" y="538"/>
                  <a:pt x="194" y="538"/>
                </a:cubicBezTo>
                <a:cubicBezTo>
                  <a:pt x="195" y="537"/>
                  <a:pt x="195" y="537"/>
                  <a:pt x="195" y="537"/>
                </a:cubicBezTo>
                <a:cubicBezTo>
                  <a:pt x="195" y="537"/>
                  <a:pt x="197" y="538"/>
                  <a:pt x="197" y="538"/>
                </a:cubicBezTo>
                <a:cubicBezTo>
                  <a:pt x="198" y="538"/>
                  <a:pt x="199" y="537"/>
                  <a:pt x="199" y="536"/>
                </a:cubicBezTo>
                <a:cubicBezTo>
                  <a:pt x="198" y="536"/>
                  <a:pt x="197" y="535"/>
                  <a:pt x="197" y="534"/>
                </a:cubicBezTo>
                <a:cubicBezTo>
                  <a:pt x="197" y="534"/>
                  <a:pt x="196" y="534"/>
                  <a:pt x="196" y="534"/>
                </a:cubicBezTo>
                <a:cubicBezTo>
                  <a:pt x="196" y="534"/>
                  <a:pt x="196" y="533"/>
                  <a:pt x="196" y="533"/>
                </a:cubicBezTo>
                <a:cubicBezTo>
                  <a:pt x="196" y="533"/>
                  <a:pt x="196" y="533"/>
                  <a:pt x="196" y="532"/>
                </a:cubicBezTo>
                <a:cubicBezTo>
                  <a:pt x="196" y="532"/>
                  <a:pt x="196" y="532"/>
                  <a:pt x="196" y="532"/>
                </a:cubicBezTo>
                <a:cubicBezTo>
                  <a:pt x="195" y="533"/>
                  <a:pt x="195" y="532"/>
                  <a:pt x="195" y="532"/>
                </a:cubicBezTo>
                <a:cubicBezTo>
                  <a:pt x="195" y="531"/>
                  <a:pt x="195" y="531"/>
                  <a:pt x="196" y="531"/>
                </a:cubicBezTo>
                <a:cubicBezTo>
                  <a:pt x="195" y="529"/>
                  <a:pt x="196" y="527"/>
                  <a:pt x="198" y="526"/>
                </a:cubicBezTo>
                <a:cubicBezTo>
                  <a:pt x="198" y="525"/>
                  <a:pt x="199" y="524"/>
                  <a:pt x="200" y="524"/>
                </a:cubicBezTo>
                <a:cubicBezTo>
                  <a:pt x="200" y="523"/>
                  <a:pt x="201" y="520"/>
                  <a:pt x="202" y="521"/>
                </a:cubicBezTo>
                <a:cubicBezTo>
                  <a:pt x="203" y="522"/>
                  <a:pt x="202" y="523"/>
                  <a:pt x="202" y="523"/>
                </a:cubicBezTo>
                <a:cubicBezTo>
                  <a:pt x="202" y="523"/>
                  <a:pt x="202" y="523"/>
                  <a:pt x="202" y="523"/>
                </a:cubicBezTo>
                <a:cubicBezTo>
                  <a:pt x="202" y="523"/>
                  <a:pt x="202" y="523"/>
                  <a:pt x="202" y="523"/>
                </a:cubicBezTo>
                <a:cubicBezTo>
                  <a:pt x="202" y="523"/>
                  <a:pt x="202" y="523"/>
                  <a:pt x="202" y="523"/>
                </a:cubicBezTo>
                <a:cubicBezTo>
                  <a:pt x="202" y="523"/>
                  <a:pt x="202" y="523"/>
                  <a:pt x="202" y="523"/>
                </a:cubicBezTo>
                <a:cubicBezTo>
                  <a:pt x="205" y="523"/>
                  <a:pt x="207" y="524"/>
                  <a:pt x="208" y="525"/>
                </a:cubicBezTo>
                <a:cubicBezTo>
                  <a:pt x="208" y="525"/>
                  <a:pt x="209" y="525"/>
                  <a:pt x="209" y="525"/>
                </a:cubicBezTo>
                <a:cubicBezTo>
                  <a:pt x="209" y="525"/>
                  <a:pt x="209" y="525"/>
                  <a:pt x="209" y="526"/>
                </a:cubicBezTo>
                <a:cubicBezTo>
                  <a:pt x="209" y="526"/>
                  <a:pt x="209" y="526"/>
                  <a:pt x="209" y="526"/>
                </a:cubicBezTo>
                <a:cubicBezTo>
                  <a:pt x="211" y="528"/>
                  <a:pt x="212" y="531"/>
                  <a:pt x="211" y="533"/>
                </a:cubicBezTo>
                <a:cubicBezTo>
                  <a:pt x="211" y="533"/>
                  <a:pt x="210" y="536"/>
                  <a:pt x="209" y="536"/>
                </a:cubicBezTo>
                <a:cubicBezTo>
                  <a:pt x="209" y="536"/>
                  <a:pt x="208" y="535"/>
                  <a:pt x="208" y="535"/>
                </a:cubicBezTo>
                <a:cubicBezTo>
                  <a:pt x="208" y="535"/>
                  <a:pt x="208" y="535"/>
                  <a:pt x="208" y="535"/>
                </a:cubicBezTo>
                <a:cubicBezTo>
                  <a:pt x="207" y="536"/>
                  <a:pt x="207" y="537"/>
                  <a:pt x="206" y="537"/>
                </a:cubicBezTo>
                <a:cubicBezTo>
                  <a:pt x="207" y="537"/>
                  <a:pt x="207" y="537"/>
                  <a:pt x="208" y="538"/>
                </a:cubicBezTo>
                <a:cubicBezTo>
                  <a:pt x="208" y="538"/>
                  <a:pt x="206" y="539"/>
                  <a:pt x="206" y="538"/>
                </a:cubicBezTo>
                <a:cubicBezTo>
                  <a:pt x="206" y="538"/>
                  <a:pt x="206" y="538"/>
                  <a:pt x="206" y="538"/>
                </a:cubicBezTo>
                <a:cubicBezTo>
                  <a:pt x="205" y="539"/>
                  <a:pt x="205" y="540"/>
                  <a:pt x="206" y="541"/>
                </a:cubicBezTo>
                <a:cubicBezTo>
                  <a:pt x="206" y="541"/>
                  <a:pt x="209" y="539"/>
                  <a:pt x="209" y="542"/>
                </a:cubicBezTo>
                <a:cubicBezTo>
                  <a:pt x="206" y="541"/>
                  <a:pt x="208" y="542"/>
                  <a:pt x="208" y="545"/>
                </a:cubicBezTo>
                <a:cubicBezTo>
                  <a:pt x="207" y="549"/>
                  <a:pt x="207" y="547"/>
                  <a:pt x="209" y="545"/>
                </a:cubicBezTo>
                <a:cubicBezTo>
                  <a:pt x="211" y="543"/>
                  <a:pt x="211" y="545"/>
                  <a:pt x="212" y="543"/>
                </a:cubicBezTo>
                <a:cubicBezTo>
                  <a:pt x="212" y="543"/>
                  <a:pt x="213" y="541"/>
                  <a:pt x="213" y="539"/>
                </a:cubicBezTo>
                <a:cubicBezTo>
                  <a:pt x="213" y="539"/>
                  <a:pt x="213" y="539"/>
                  <a:pt x="213" y="538"/>
                </a:cubicBezTo>
                <a:cubicBezTo>
                  <a:pt x="213" y="538"/>
                  <a:pt x="213" y="537"/>
                  <a:pt x="213" y="537"/>
                </a:cubicBezTo>
                <a:cubicBezTo>
                  <a:pt x="213" y="538"/>
                  <a:pt x="209" y="536"/>
                  <a:pt x="211" y="535"/>
                </a:cubicBezTo>
                <a:cubicBezTo>
                  <a:pt x="211" y="535"/>
                  <a:pt x="212" y="535"/>
                  <a:pt x="212" y="535"/>
                </a:cubicBezTo>
                <a:cubicBezTo>
                  <a:pt x="212" y="533"/>
                  <a:pt x="214" y="530"/>
                  <a:pt x="214" y="529"/>
                </a:cubicBezTo>
                <a:cubicBezTo>
                  <a:pt x="216" y="526"/>
                  <a:pt x="216" y="526"/>
                  <a:pt x="215" y="529"/>
                </a:cubicBezTo>
                <a:cubicBezTo>
                  <a:pt x="214" y="531"/>
                  <a:pt x="214" y="533"/>
                  <a:pt x="214" y="534"/>
                </a:cubicBezTo>
                <a:cubicBezTo>
                  <a:pt x="215" y="534"/>
                  <a:pt x="214" y="532"/>
                  <a:pt x="215" y="531"/>
                </a:cubicBezTo>
                <a:cubicBezTo>
                  <a:pt x="215" y="530"/>
                  <a:pt x="217" y="530"/>
                  <a:pt x="218" y="529"/>
                </a:cubicBezTo>
                <a:cubicBezTo>
                  <a:pt x="218" y="528"/>
                  <a:pt x="219" y="528"/>
                  <a:pt x="219" y="528"/>
                </a:cubicBezTo>
                <a:cubicBezTo>
                  <a:pt x="219" y="528"/>
                  <a:pt x="219" y="528"/>
                  <a:pt x="220" y="528"/>
                </a:cubicBezTo>
                <a:cubicBezTo>
                  <a:pt x="220" y="528"/>
                  <a:pt x="220" y="528"/>
                  <a:pt x="220" y="528"/>
                </a:cubicBezTo>
                <a:cubicBezTo>
                  <a:pt x="219" y="526"/>
                  <a:pt x="222" y="526"/>
                  <a:pt x="222" y="527"/>
                </a:cubicBezTo>
                <a:cubicBezTo>
                  <a:pt x="222" y="527"/>
                  <a:pt x="223" y="527"/>
                  <a:pt x="223" y="527"/>
                </a:cubicBezTo>
                <a:cubicBezTo>
                  <a:pt x="223" y="527"/>
                  <a:pt x="223" y="527"/>
                  <a:pt x="223" y="528"/>
                </a:cubicBezTo>
                <a:cubicBezTo>
                  <a:pt x="223" y="528"/>
                  <a:pt x="223" y="528"/>
                  <a:pt x="223" y="528"/>
                </a:cubicBezTo>
                <a:cubicBezTo>
                  <a:pt x="223" y="528"/>
                  <a:pt x="224" y="530"/>
                  <a:pt x="225" y="532"/>
                </a:cubicBezTo>
                <a:cubicBezTo>
                  <a:pt x="225" y="531"/>
                  <a:pt x="227" y="531"/>
                  <a:pt x="227" y="532"/>
                </a:cubicBezTo>
                <a:cubicBezTo>
                  <a:pt x="227" y="532"/>
                  <a:pt x="226" y="532"/>
                  <a:pt x="226" y="532"/>
                </a:cubicBezTo>
                <a:cubicBezTo>
                  <a:pt x="227" y="533"/>
                  <a:pt x="227" y="533"/>
                  <a:pt x="228" y="531"/>
                </a:cubicBezTo>
                <a:cubicBezTo>
                  <a:pt x="228" y="531"/>
                  <a:pt x="228" y="531"/>
                  <a:pt x="228" y="531"/>
                </a:cubicBezTo>
                <a:cubicBezTo>
                  <a:pt x="229" y="531"/>
                  <a:pt x="236" y="530"/>
                  <a:pt x="233" y="528"/>
                </a:cubicBezTo>
                <a:cubicBezTo>
                  <a:pt x="232" y="527"/>
                  <a:pt x="232" y="529"/>
                  <a:pt x="232" y="529"/>
                </a:cubicBezTo>
                <a:cubicBezTo>
                  <a:pt x="231" y="529"/>
                  <a:pt x="232" y="528"/>
                  <a:pt x="231" y="528"/>
                </a:cubicBezTo>
                <a:cubicBezTo>
                  <a:pt x="230" y="527"/>
                  <a:pt x="229" y="530"/>
                  <a:pt x="227" y="529"/>
                </a:cubicBezTo>
                <a:cubicBezTo>
                  <a:pt x="230" y="529"/>
                  <a:pt x="228" y="525"/>
                  <a:pt x="230" y="525"/>
                </a:cubicBezTo>
                <a:cubicBezTo>
                  <a:pt x="231" y="524"/>
                  <a:pt x="234" y="528"/>
                  <a:pt x="235" y="528"/>
                </a:cubicBezTo>
                <a:cubicBezTo>
                  <a:pt x="238" y="528"/>
                  <a:pt x="239" y="526"/>
                  <a:pt x="241" y="523"/>
                </a:cubicBezTo>
                <a:cubicBezTo>
                  <a:pt x="239" y="524"/>
                  <a:pt x="238" y="524"/>
                  <a:pt x="236" y="523"/>
                </a:cubicBezTo>
                <a:cubicBezTo>
                  <a:pt x="235" y="524"/>
                  <a:pt x="234" y="525"/>
                  <a:pt x="233" y="522"/>
                </a:cubicBezTo>
                <a:cubicBezTo>
                  <a:pt x="232" y="521"/>
                  <a:pt x="229" y="517"/>
                  <a:pt x="231" y="515"/>
                </a:cubicBezTo>
                <a:cubicBezTo>
                  <a:pt x="235" y="512"/>
                  <a:pt x="241" y="508"/>
                  <a:pt x="242" y="503"/>
                </a:cubicBezTo>
                <a:cubicBezTo>
                  <a:pt x="237" y="508"/>
                  <a:pt x="237" y="501"/>
                  <a:pt x="243" y="501"/>
                </a:cubicBezTo>
                <a:cubicBezTo>
                  <a:pt x="241" y="503"/>
                  <a:pt x="244" y="501"/>
                  <a:pt x="244" y="503"/>
                </a:cubicBezTo>
                <a:cubicBezTo>
                  <a:pt x="244" y="503"/>
                  <a:pt x="244" y="503"/>
                  <a:pt x="244" y="504"/>
                </a:cubicBezTo>
                <a:cubicBezTo>
                  <a:pt x="244" y="504"/>
                  <a:pt x="244" y="504"/>
                  <a:pt x="244" y="504"/>
                </a:cubicBezTo>
                <a:cubicBezTo>
                  <a:pt x="247" y="504"/>
                  <a:pt x="242" y="508"/>
                  <a:pt x="243" y="505"/>
                </a:cubicBezTo>
                <a:cubicBezTo>
                  <a:pt x="243" y="505"/>
                  <a:pt x="243" y="505"/>
                  <a:pt x="243" y="505"/>
                </a:cubicBezTo>
                <a:cubicBezTo>
                  <a:pt x="243" y="505"/>
                  <a:pt x="242" y="506"/>
                  <a:pt x="242" y="507"/>
                </a:cubicBezTo>
                <a:cubicBezTo>
                  <a:pt x="241" y="510"/>
                  <a:pt x="241" y="514"/>
                  <a:pt x="242" y="517"/>
                </a:cubicBezTo>
                <a:cubicBezTo>
                  <a:pt x="243" y="517"/>
                  <a:pt x="243" y="518"/>
                  <a:pt x="243" y="518"/>
                </a:cubicBezTo>
                <a:cubicBezTo>
                  <a:pt x="243" y="519"/>
                  <a:pt x="243" y="519"/>
                  <a:pt x="243" y="519"/>
                </a:cubicBezTo>
                <a:cubicBezTo>
                  <a:pt x="244" y="520"/>
                  <a:pt x="246" y="520"/>
                  <a:pt x="248" y="516"/>
                </a:cubicBezTo>
                <a:cubicBezTo>
                  <a:pt x="248" y="523"/>
                  <a:pt x="254" y="514"/>
                  <a:pt x="253" y="512"/>
                </a:cubicBezTo>
                <a:cubicBezTo>
                  <a:pt x="253" y="512"/>
                  <a:pt x="251" y="511"/>
                  <a:pt x="251" y="511"/>
                </a:cubicBezTo>
                <a:cubicBezTo>
                  <a:pt x="250" y="510"/>
                  <a:pt x="251" y="507"/>
                  <a:pt x="252" y="506"/>
                </a:cubicBezTo>
                <a:cubicBezTo>
                  <a:pt x="253" y="505"/>
                  <a:pt x="257" y="499"/>
                  <a:pt x="255" y="503"/>
                </a:cubicBezTo>
                <a:cubicBezTo>
                  <a:pt x="255" y="505"/>
                  <a:pt x="255" y="507"/>
                  <a:pt x="255" y="508"/>
                </a:cubicBezTo>
                <a:cubicBezTo>
                  <a:pt x="255" y="508"/>
                  <a:pt x="255" y="508"/>
                  <a:pt x="255" y="508"/>
                </a:cubicBezTo>
                <a:cubicBezTo>
                  <a:pt x="255" y="508"/>
                  <a:pt x="255" y="508"/>
                  <a:pt x="255" y="508"/>
                </a:cubicBezTo>
                <a:cubicBezTo>
                  <a:pt x="254" y="510"/>
                  <a:pt x="254" y="511"/>
                  <a:pt x="254" y="513"/>
                </a:cubicBezTo>
                <a:cubicBezTo>
                  <a:pt x="254" y="515"/>
                  <a:pt x="252" y="517"/>
                  <a:pt x="252" y="518"/>
                </a:cubicBezTo>
                <a:cubicBezTo>
                  <a:pt x="252" y="517"/>
                  <a:pt x="252" y="517"/>
                  <a:pt x="253" y="518"/>
                </a:cubicBezTo>
                <a:cubicBezTo>
                  <a:pt x="253" y="519"/>
                  <a:pt x="254" y="519"/>
                  <a:pt x="254" y="519"/>
                </a:cubicBezTo>
                <a:cubicBezTo>
                  <a:pt x="253" y="520"/>
                  <a:pt x="253" y="520"/>
                  <a:pt x="253" y="520"/>
                </a:cubicBezTo>
                <a:cubicBezTo>
                  <a:pt x="253" y="520"/>
                  <a:pt x="253" y="521"/>
                  <a:pt x="254" y="521"/>
                </a:cubicBezTo>
                <a:cubicBezTo>
                  <a:pt x="256" y="521"/>
                  <a:pt x="256" y="513"/>
                  <a:pt x="257" y="510"/>
                </a:cubicBezTo>
                <a:cubicBezTo>
                  <a:pt x="256" y="510"/>
                  <a:pt x="256" y="510"/>
                  <a:pt x="256" y="510"/>
                </a:cubicBezTo>
                <a:cubicBezTo>
                  <a:pt x="255" y="509"/>
                  <a:pt x="256" y="509"/>
                  <a:pt x="257" y="509"/>
                </a:cubicBezTo>
                <a:cubicBezTo>
                  <a:pt x="257" y="509"/>
                  <a:pt x="257" y="509"/>
                  <a:pt x="257" y="509"/>
                </a:cubicBezTo>
                <a:cubicBezTo>
                  <a:pt x="257" y="508"/>
                  <a:pt x="257" y="507"/>
                  <a:pt x="257" y="506"/>
                </a:cubicBezTo>
                <a:cubicBezTo>
                  <a:pt x="257" y="506"/>
                  <a:pt x="257" y="506"/>
                  <a:pt x="257" y="506"/>
                </a:cubicBezTo>
                <a:cubicBezTo>
                  <a:pt x="257" y="506"/>
                  <a:pt x="257" y="506"/>
                  <a:pt x="257" y="506"/>
                </a:cubicBezTo>
                <a:cubicBezTo>
                  <a:pt x="258" y="504"/>
                  <a:pt x="259" y="501"/>
                  <a:pt x="259" y="501"/>
                </a:cubicBezTo>
                <a:cubicBezTo>
                  <a:pt x="262" y="499"/>
                  <a:pt x="256" y="514"/>
                  <a:pt x="262" y="510"/>
                </a:cubicBezTo>
                <a:cubicBezTo>
                  <a:pt x="262" y="510"/>
                  <a:pt x="267" y="506"/>
                  <a:pt x="267" y="505"/>
                </a:cubicBezTo>
                <a:cubicBezTo>
                  <a:pt x="267" y="504"/>
                  <a:pt x="265" y="505"/>
                  <a:pt x="264" y="505"/>
                </a:cubicBezTo>
                <a:cubicBezTo>
                  <a:pt x="263" y="504"/>
                  <a:pt x="264" y="501"/>
                  <a:pt x="265" y="500"/>
                </a:cubicBezTo>
                <a:cubicBezTo>
                  <a:pt x="267" y="500"/>
                  <a:pt x="267" y="502"/>
                  <a:pt x="267" y="502"/>
                </a:cubicBezTo>
                <a:cubicBezTo>
                  <a:pt x="269" y="502"/>
                  <a:pt x="270" y="500"/>
                  <a:pt x="271" y="498"/>
                </a:cubicBezTo>
                <a:cubicBezTo>
                  <a:pt x="271" y="498"/>
                  <a:pt x="271" y="498"/>
                  <a:pt x="270" y="498"/>
                </a:cubicBezTo>
                <a:cubicBezTo>
                  <a:pt x="271" y="497"/>
                  <a:pt x="271" y="497"/>
                  <a:pt x="271" y="497"/>
                </a:cubicBezTo>
                <a:cubicBezTo>
                  <a:pt x="272" y="495"/>
                  <a:pt x="273" y="494"/>
                  <a:pt x="274" y="493"/>
                </a:cubicBezTo>
                <a:cubicBezTo>
                  <a:pt x="276" y="490"/>
                  <a:pt x="277" y="487"/>
                  <a:pt x="278" y="487"/>
                </a:cubicBezTo>
                <a:cubicBezTo>
                  <a:pt x="278" y="486"/>
                  <a:pt x="280" y="489"/>
                  <a:pt x="282" y="489"/>
                </a:cubicBezTo>
                <a:cubicBezTo>
                  <a:pt x="284" y="489"/>
                  <a:pt x="284" y="486"/>
                  <a:pt x="284" y="489"/>
                </a:cubicBezTo>
                <a:cubicBezTo>
                  <a:pt x="284" y="491"/>
                  <a:pt x="285" y="489"/>
                  <a:pt x="285" y="492"/>
                </a:cubicBezTo>
                <a:cubicBezTo>
                  <a:pt x="285" y="493"/>
                  <a:pt x="281" y="498"/>
                  <a:pt x="278" y="496"/>
                </a:cubicBezTo>
                <a:cubicBezTo>
                  <a:pt x="277" y="496"/>
                  <a:pt x="277" y="493"/>
                  <a:pt x="275" y="495"/>
                </a:cubicBezTo>
                <a:cubicBezTo>
                  <a:pt x="275" y="496"/>
                  <a:pt x="275" y="498"/>
                  <a:pt x="274" y="499"/>
                </a:cubicBezTo>
                <a:cubicBezTo>
                  <a:pt x="273" y="502"/>
                  <a:pt x="268" y="505"/>
                  <a:pt x="267" y="508"/>
                </a:cubicBezTo>
                <a:cubicBezTo>
                  <a:pt x="266" y="510"/>
                  <a:pt x="266" y="513"/>
                  <a:pt x="264" y="516"/>
                </a:cubicBezTo>
                <a:cubicBezTo>
                  <a:pt x="263" y="518"/>
                  <a:pt x="257" y="521"/>
                  <a:pt x="257" y="523"/>
                </a:cubicBezTo>
                <a:cubicBezTo>
                  <a:pt x="257" y="523"/>
                  <a:pt x="258" y="524"/>
                  <a:pt x="258" y="525"/>
                </a:cubicBezTo>
                <a:cubicBezTo>
                  <a:pt x="258" y="525"/>
                  <a:pt x="259" y="525"/>
                  <a:pt x="259" y="525"/>
                </a:cubicBezTo>
                <a:cubicBezTo>
                  <a:pt x="259" y="525"/>
                  <a:pt x="259" y="525"/>
                  <a:pt x="259" y="525"/>
                </a:cubicBezTo>
                <a:cubicBezTo>
                  <a:pt x="261" y="527"/>
                  <a:pt x="265" y="529"/>
                  <a:pt x="267" y="528"/>
                </a:cubicBezTo>
                <a:cubicBezTo>
                  <a:pt x="268" y="528"/>
                  <a:pt x="268" y="528"/>
                  <a:pt x="268" y="528"/>
                </a:cubicBezTo>
                <a:cubicBezTo>
                  <a:pt x="268" y="527"/>
                  <a:pt x="268" y="526"/>
                  <a:pt x="268" y="525"/>
                </a:cubicBezTo>
                <a:cubicBezTo>
                  <a:pt x="270" y="521"/>
                  <a:pt x="278" y="518"/>
                  <a:pt x="282" y="521"/>
                </a:cubicBezTo>
                <a:cubicBezTo>
                  <a:pt x="282" y="521"/>
                  <a:pt x="282" y="521"/>
                  <a:pt x="282" y="522"/>
                </a:cubicBezTo>
                <a:cubicBezTo>
                  <a:pt x="282" y="522"/>
                  <a:pt x="282" y="522"/>
                  <a:pt x="282" y="521"/>
                </a:cubicBezTo>
                <a:cubicBezTo>
                  <a:pt x="283" y="520"/>
                  <a:pt x="282" y="521"/>
                  <a:pt x="282" y="522"/>
                </a:cubicBezTo>
                <a:cubicBezTo>
                  <a:pt x="282" y="522"/>
                  <a:pt x="282" y="522"/>
                  <a:pt x="283" y="523"/>
                </a:cubicBezTo>
                <a:cubicBezTo>
                  <a:pt x="284" y="522"/>
                  <a:pt x="285" y="522"/>
                  <a:pt x="285" y="521"/>
                </a:cubicBezTo>
                <a:cubicBezTo>
                  <a:pt x="286" y="523"/>
                  <a:pt x="287" y="519"/>
                  <a:pt x="289" y="519"/>
                </a:cubicBezTo>
                <a:cubicBezTo>
                  <a:pt x="290" y="519"/>
                  <a:pt x="292" y="521"/>
                  <a:pt x="292" y="519"/>
                </a:cubicBezTo>
                <a:cubicBezTo>
                  <a:pt x="292" y="524"/>
                  <a:pt x="301" y="516"/>
                  <a:pt x="302" y="515"/>
                </a:cubicBezTo>
                <a:cubicBezTo>
                  <a:pt x="301" y="515"/>
                  <a:pt x="295" y="514"/>
                  <a:pt x="295" y="514"/>
                </a:cubicBezTo>
                <a:cubicBezTo>
                  <a:pt x="295" y="514"/>
                  <a:pt x="295" y="514"/>
                  <a:pt x="295" y="514"/>
                </a:cubicBezTo>
                <a:cubicBezTo>
                  <a:pt x="295" y="514"/>
                  <a:pt x="295" y="514"/>
                  <a:pt x="295" y="514"/>
                </a:cubicBezTo>
                <a:cubicBezTo>
                  <a:pt x="294" y="515"/>
                  <a:pt x="293" y="515"/>
                  <a:pt x="293" y="515"/>
                </a:cubicBezTo>
                <a:cubicBezTo>
                  <a:pt x="292" y="513"/>
                  <a:pt x="294" y="514"/>
                  <a:pt x="295" y="512"/>
                </a:cubicBezTo>
                <a:cubicBezTo>
                  <a:pt x="295" y="512"/>
                  <a:pt x="295" y="512"/>
                  <a:pt x="295" y="512"/>
                </a:cubicBezTo>
                <a:cubicBezTo>
                  <a:pt x="294" y="512"/>
                  <a:pt x="293" y="511"/>
                  <a:pt x="294" y="510"/>
                </a:cubicBezTo>
                <a:cubicBezTo>
                  <a:pt x="294" y="510"/>
                  <a:pt x="294" y="510"/>
                  <a:pt x="294" y="510"/>
                </a:cubicBezTo>
                <a:cubicBezTo>
                  <a:pt x="293" y="509"/>
                  <a:pt x="293" y="508"/>
                  <a:pt x="293" y="507"/>
                </a:cubicBezTo>
                <a:cubicBezTo>
                  <a:pt x="293" y="507"/>
                  <a:pt x="296" y="504"/>
                  <a:pt x="297" y="504"/>
                </a:cubicBezTo>
                <a:cubicBezTo>
                  <a:pt x="298" y="504"/>
                  <a:pt x="300" y="499"/>
                  <a:pt x="302" y="499"/>
                </a:cubicBezTo>
                <a:cubicBezTo>
                  <a:pt x="303" y="500"/>
                  <a:pt x="300" y="501"/>
                  <a:pt x="301" y="503"/>
                </a:cubicBezTo>
                <a:cubicBezTo>
                  <a:pt x="302" y="503"/>
                  <a:pt x="304" y="502"/>
                  <a:pt x="305" y="503"/>
                </a:cubicBezTo>
                <a:cubicBezTo>
                  <a:pt x="305" y="503"/>
                  <a:pt x="304" y="505"/>
                  <a:pt x="305" y="506"/>
                </a:cubicBezTo>
                <a:cubicBezTo>
                  <a:pt x="305" y="505"/>
                  <a:pt x="308" y="505"/>
                  <a:pt x="308" y="506"/>
                </a:cubicBezTo>
                <a:cubicBezTo>
                  <a:pt x="309" y="508"/>
                  <a:pt x="306" y="507"/>
                  <a:pt x="306" y="508"/>
                </a:cubicBezTo>
                <a:cubicBezTo>
                  <a:pt x="305" y="509"/>
                  <a:pt x="306" y="509"/>
                  <a:pt x="306" y="510"/>
                </a:cubicBezTo>
                <a:cubicBezTo>
                  <a:pt x="306" y="511"/>
                  <a:pt x="305" y="511"/>
                  <a:pt x="304" y="513"/>
                </a:cubicBezTo>
                <a:cubicBezTo>
                  <a:pt x="304" y="513"/>
                  <a:pt x="304" y="514"/>
                  <a:pt x="304" y="514"/>
                </a:cubicBezTo>
                <a:cubicBezTo>
                  <a:pt x="302" y="517"/>
                  <a:pt x="296" y="519"/>
                  <a:pt x="297" y="524"/>
                </a:cubicBezTo>
                <a:cubicBezTo>
                  <a:pt x="297" y="525"/>
                  <a:pt x="298" y="525"/>
                  <a:pt x="299" y="524"/>
                </a:cubicBezTo>
                <a:cubicBezTo>
                  <a:pt x="298" y="527"/>
                  <a:pt x="295" y="535"/>
                  <a:pt x="289" y="536"/>
                </a:cubicBezTo>
                <a:cubicBezTo>
                  <a:pt x="289" y="536"/>
                  <a:pt x="286" y="535"/>
                  <a:pt x="285" y="534"/>
                </a:cubicBezTo>
                <a:cubicBezTo>
                  <a:pt x="285" y="534"/>
                  <a:pt x="284" y="533"/>
                  <a:pt x="283" y="532"/>
                </a:cubicBezTo>
                <a:cubicBezTo>
                  <a:pt x="283" y="532"/>
                  <a:pt x="283" y="532"/>
                  <a:pt x="283" y="531"/>
                </a:cubicBezTo>
                <a:cubicBezTo>
                  <a:pt x="283" y="531"/>
                  <a:pt x="283" y="531"/>
                  <a:pt x="283" y="531"/>
                </a:cubicBezTo>
                <a:cubicBezTo>
                  <a:pt x="282" y="531"/>
                  <a:pt x="282" y="530"/>
                  <a:pt x="282" y="530"/>
                </a:cubicBezTo>
                <a:cubicBezTo>
                  <a:pt x="280" y="531"/>
                  <a:pt x="278" y="533"/>
                  <a:pt x="277" y="533"/>
                </a:cubicBezTo>
                <a:cubicBezTo>
                  <a:pt x="278" y="535"/>
                  <a:pt x="280" y="534"/>
                  <a:pt x="281" y="534"/>
                </a:cubicBezTo>
                <a:cubicBezTo>
                  <a:pt x="281" y="534"/>
                  <a:pt x="280" y="534"/>
                  <a:pt x="280" y="535"/>
                </a:cubicBezTo>
                <a:cubicBezTo>
                  <a:pt x="281" y="535"/>
                  <a:pt x="282" y="535"/>
                  <a:pt x="282" y="536"/>
                </a:cubicBezTo>
                <a:cubicBezTo>
                  <a:pt x="283" y="537"/>
                  <a:pt x="281" y="536"/>
                  <a:pt x="281" y="537"/>
                </a:cubicBezTo>
                <a:cubicBezTo>
                  <a:pt x="280" y="538"/>
                  <a:pt x="282" y="537"/>
                  <a:pt x="280" y="539"/>
                </a:cubicBezTo>
                <a:cubicBezTo>
                  <a:pt x="279" y="541"/>
                  <a:pt x="276" y="540"/>
                  <a:pt x="275" y="541"/>
                </a:cubicBezTo>
                <a:cubicBezTo>
                  <a:pt x="275" y="541"/>
                  <a:pt x="275" y="541"/>
                  <a:pt x="275" y="542"/>
                </a:cubicBezTo>
                <a:cubicBezTo>
                  <a:pt x="276" y="542"/>
                  <a:pt x="276" y="543"/>
                  <a:pt x="277" y="543"/>
                </a:cubicBezTo>
                <a:cubicBezTo>
                  <a:pt x="277" y="543"/>
                  <a:pt x="275" y="544"/>
                  <a:pt x="276" y="546"/>
                </a:cubicBezTo>
                <a:cubicBezTo>
                  <a:pt x="276" y="547"/>
                  <a:pt x="277" y="546"/>
                  <a:pt x="277" y="546"/>
                </a:cubicBezTo>
                <a:cubicBezTo>
                  <a:pt x="277" y="547"/>
                  <a:pt x="277" y="551"/>
                  <a:pt x="277" y="551"/>
                </a:cubicBezTo>
                <a:cubicBezTo>
                  <a:pt x="276" y="552"/>
                  <a:pt x="274" y="550"/>
                  <a:pt x="272" y="551"/>
                </a:cubicBezTo>
                <a:cubicBezTo>
                  <a:pt x="273" y="551"/>
                  <a:pt x="269" y="553"/>
                  <a:pt x="269" y="553"/>
                </a:cubicBezTo>
                <a:cubicBezTo>
                  <a:pt x="269" y="554"/>
                  <a:pt x="270" y="555"/>
                  <a:pt x="270" y="556"/>
                </a:cubicBezTo>
                <a:cubicBezTo>
                  <a:pt x="269" y="558"/>
                  <a:pt x="267" y="558"/>
                  <a:pt x="267" y="560"/>
                </a:cubicBezTo>
                <a:cubicBezTo>
                  <a:pt x="267" y="561"/>
                  <a:pt x="264" y="565"/>
                  <a:pt x="262" y="565"/>
                </a:cubicBezTo>
                <a:cubicBezTo>
                  <a:pt x="257" y="564"/>
                  <a:pt x="260" y="557"/>
                  <a:pt x="254" y="558"/>
                </a:cubicBezTo>
                <a:cubicBezTo>
                  <a:pt x="254" y="552"/>
                  <a:pt x="248" y="563"/>
                  <a:pt x="247" y="562"/>
                </a:cubicBezTo>
                <a:cubicBezTo>
                  <a:pt x="246" y="562"/>
                  <a:pt x="246" y="562"/>
                  <a:pt x="246" y="562"/>
                </a:cubicBezTo>
                <a:cubicBezTo>
                  <a:pt x="246" y="563"/>
                  <a:pt x="246" y="563"/>
                  <a:pt x="246" y="563"/>
                </a:cubicBezTo>
                <a:cubicBezTo>
                  <a:pt x="245" y="563"/>
                  <a:pt x="246" y="562"/>
                  <a:pt x="246" y="562"/>
                </a:cubicBezTo>
                <a:cubicBezTo>
                  <a:pt x="245" y="561"/>
                  <a:pt x="246" y="561"/>
                  <a:pt x="246" y="562"/>
                </a:cubicBezTo>
                <a:cubicBezTo>
                  <a:pt x="247" y="560"/>
                  <a:pt x="251" y="555"/>
                  <a:pt x="246" y="557"/>
                </a:cubicBezTo>
                <a:cubicBezTo>
                  <a:pt x="245" y="558"/>
                  <a:pt x="246" y="561"/>
                  <a:pt x="245" y="561"/>
                </a:cubicBezTo>
                <a:cubicBezTo>
                  <a:pt x="244" y="562"/>
                  <a:pt x="241" y="560"/>
                  <a:pt x="239" y="561"/>
                </a:cubicBezTo>
                <a:cubicBezTo>
                  <a:pt x="239" y="561"/>
                  <a:pt x="237" y="564"/>
                  <a:pt x="238" y="565"/>
                </a:cubicBezTo>
                <a:cubicBezTo>
                  <a:pt x="238" y="567"/>
                  <a:pt x="240" y="566"/>
                  <a:pt x="238" y="568"/>
                </a:cubicBezTo>
                <a:cubicBezTo>
                  <a:pt x="238" y="569"/>
                  <a:pt x="239" y="568"/>
                  <a:pt x="239" y="568"/>
                </a:cubicBezTo>
                <a:cubicBezTo>
                  <a:pt x="238" y="569"/>
                  <a:pt x="239" y="570"/>
                  <a:pt x="241" y="570"/>
                </a:cubicBezTo>
                <a:cubicBezTo>
                  <a:pt x="238" y="572"/>
                  <a:pt x="235" y="572"/>
                  <a:pt x="237" y="575"/>
                </a:cubicBezTo>
                <a:cubicBezTo>
                  <a:pt x="237" y="575"/>
                  <a:pt x="242" y="578"/>
                  <a:pt x="242" y="579"/>
                </a:cubicBezTo>
                <a:cubicBezTo>
                  <a:pt x="245" y="577"/>
                  <a:pt x="240" y="574"/>
                  <a:pt x="241" y="571"/>
                </a:cubicBezTo>
                <a:cubicBezTo>
                  <a:pt x="243" y="569"/>
                  <a:pt x="244" y="576"/>
                  <a:pt x="245" y="576"/>
                </a:cubicBezTo>
                <a:cubicBezTo>
                  <a:pt x="246" y="577"/>
                  <a:pt x="245" y="575"/>
                  <a:pt x="246" y="576"/>
                </a:cubicBezTo>
                <a:cubicBezTo>
                  <a:pt x="248" y="576"/>
                  <a:pt x="249" y="578"/>
                  <a:pt x="250" y="577"/>
                </a:cubicBezTo>
                <a:cubicBezTo>
                  <a:pt x="250" y="576"/>
                  <a:pt x="247" y="576"/>
                  <a:pt x="248" y="574"/>
                </a:cubicBezTo>
                <a:cubicBezTo>
                  <a:pt x="249" y="573"/>
                  <a:pt x="252" y="575"/>
                  <a:pt x="251" y="576"/>
                </a:cubicBezTo>
                <a:cubicBezTo>
                  <a:pt x="252" y="576"/>
                  <a:pt x="253" y="576"/>
                  <a:pt x="254" y="577"/>
                </a:cubicBezTo>
                <a:cubicBezTo>
                  <a:pt x="254" y="576"/>
                  <a:pt x="254" y="576"/>
                  <a:pt x="255" y="576"/>
                </a:cubicBezTo>
                <a:cubicBezTo>
                  <a:pt x="255" y="576"/>
                  <a:pt x="255" y="577"/>
                  <a:pt x="254" y="578"/>
                </a:cubicBezTo>
                <a:cubicBezTo>
                  <a:pt x="255" y="580"/>
                  <a:pt x="254" y="582"/>
                  <a:pt x="253" y="583"/>
                </a:cubicBezTo>
                <a:cubicBezTo>
                  <a:pt x="253" y="583"/>
                  <a:pt x="253" y="583"/>
                  <a:pt x="253" y="583"/>
                </a:cubicBezTo>
                <a:cubicBezTo>
                  <a:pt x="255" y="584"/>
                  <a:pt x="254" y="582"/>
                  <a:pt x="255" y="583"/>
                </a:cubicBezTo>
                <a:cubicBezTo>
                  <a:pt x="255" y="583"/>
                  <a:pt x="256" y="583"/>
                  <a:pt x="256" y="583"/>
                </a:cubicBezTo>
                <a:cubicBezTo>
                  <a:pt x="257" y="581"/>
                  <a:pt x="258" y="578"/>
                  <a:pt x="259" y="578"/>
                </a:cubicBezTo>
                <a:cubicBezTo>
                  <a:pt x="260" y="577"/>
                  <a:pt x="262" y="580"/>
                  <a:pt x="262" y="578"/>
                </a:cubicBezTo>
                <a:cubicBezTo>
                  <a:pt x="263" y="577"/>
                  <a:pt x="261" y="575"/>
                  <a:pt x="260" y="575"/>
                </a:cubicBezTo>
                <a:cubicBezTo>
                  <a:pt x="261" y="575"/>
                  <a:pt x="261" y="572"/>
                  <a:pt x="261" y="572"/>
                </a:cubicBezTo>
                <a:cubicBezTo>
                  <a:pt x="259" y="572"/>
                  <a:pt x="257" y="574"/>
                  <a:pt x="256" y="573"/>
                </a:cubicBezTo>
                <a:cubicBezTo>
                  <a:pt x="255" y="573"/>
                  <a:pt x="258" y="571"/>
                  <a:pt x="258" y="570"/>
                </a:cubicBezTo>
                <a:cubicBezTo>
                  <a:pt x="258" y="573"/>
                  <a:pt x="261" y="569"/>
                  <a:pt x="263" y="568"/>
                </a:cubicBezTo>
                <a:cubicBezTo>
                  <a:pt x="264" y="568"/>
                  <a:pt x="266" y="568"/>
                  <a:pt x="267" y="568"/>
                </a:cubicBezTo>
                <a:cubicBezTo>
                  <a:pt x="268" y="567"/>
                  <a:pt x="266" y="565"/>
                  <a:pt x="269" y="564"/>
                </a:cubicBezTo>
                <a:cubicBezTo>
                  <a:pt x="269" y="564"/>
                  <a:pt x="268" y="566"/>
                  <a:pt x="269" y="566"/>
                </a:cubicBezTo>
                <a:cubicBezTo>
                  <a:pt x="269" y="567"/>
                  <a:pt x="271" y="564"/>
                  <a:pt x="273" y="566"/>
                </a:cubicBezTo>
                <a:cubicBezTo>
                  <a:pt x="273" y="566"/>
                  <a:pt x="272" y="568"/>
                  <a:pt x="272" y="570"/>
                </a:cubicBezTo>
                <a:cubicBezTo>
                  <a:pt x="272" y="570"/>
                  <a:pt x="272" y="571"/>
                  <a:pt x="272" y="572"/>
                </a:cubicBezTo>
                <a:cubicBezTo>
                  <a:pt x="274" y="572"/>
                  <a:pt x="279" y="573"/>
                  <a:pt x="280" y="573"/>
                </a:cubicBezTo>
                <a:cubicBezTo>
                  <a:pt x="281" y="574"/>
                  <a:pt x="279" y="576"/>
                  <a:pt x="282" y="576"/>
                </a:cubicBezTo>
                <a:cubicBezTo>
                  <a:pt x="279" y="578"/>
                  <a:pt x="284" y="579"/>
                  <a:pt x="283" y="581"/>
                </a:cubicBezTo>
                <a:cubicBezTo>
                  <a:pt x="283" y="581"/>
                  <a:pt x="281" y="581"/>
                  <a:pt x="281" y="582"/>
                </a:cubicBezTo>
                <a:cubicBezTo>
                  <a:pt x="281" y="582"/>
                  <a:pt x="282" y="583"/>
                  <a:pt x="281" y="584"/>
                </a:cubicBezTo>
                <a:cubicBezTo>
                  <a:pt x="281" y="584"/>
                  <a:pt x="281" y="584"/>
                  <a:pt x="281" y="584"/>
                </a:cubicBezTo>
                <a:cubicBezTo>
                  <a:pt x="282" y="585"/>
                  <a:pt x="283" y="587"/>
                  <a:pt x="282" y="588"/>
                </a:cubicBezTo>
                <a:cubicBezTo>
                  <a:pt x="283" y="588"/>
                  <a:pt x="283" y="588"/>
                  <a:pt x="284" y="588"/>
                </a:cubicBezTo>
                <a:cubicBezTo>
                  <a:pt x="283" y="588"/>
                  <a:pt x="283" y="587"/>
                  <a:pt x="283" y="586"/>
                </a:cubicBezTo>
                <a:cubicBezTo>
                  <a:pt x="283" y="585"/>
                  <a:pt x="284" y="585"/>
                  <a:pt x="285" y="584"/>
                </a:cubicBezTo>
                <a:cubicBezTo>
                  <a:pt x="285" y="584"/>
                  <a:pt x="285" y="583"/>
                  <a:pt x="286" y="582"/>
                </a:cubicBezTo>
                <a:cubicBezTo>
                  <a:pt x="286" y="582"/>
                  <a:pt x="286" y="582"/>
                  <a:pt x="286" y="582"/>
                </a:cubicBezTo>
                <a:cubicBezTo>
                  <a:pt x="286" y="582"/>
                  <a:pt x="287" y="582"/>
                  <a:pt x="287" y="582"/>
                </a:cubicBezTo>
                <a:cubicBezTo>
                  <a:pt x="288" y="581"/>
                  <a:pt x="290" y="580"/>
                  <a:pt x="291" y="578"/>
                </a:cubicBezTo>
                <a:cubicBezTo>
                  <a:pt x="289" y="581"/>
                  <a:pt x="293" y="581"/>
                  <a:pt x="293" y="581"/>
                </a:cubicBezTo>
                <a:cubicBezTo>
                  <a:pt x="294" y="581"/>
                  <a:pt x="294" y="581"/>
                  <a:pt x="294" y="581"/>
                </a:cubicBezTo>
                <a:cubicBezTo>
                  <a:pt x="294" y="581"/>
                  <a:pt x="294" y="581"/>
                  <a:pt x="294" y="581"/>
                </a:cubicBezTo>
                <a:cubicBezTo>
                  <a:pt x="293" y="581"/>
                  <a:pt x="293" y="580"/>
                  <a:pt x="293" y="580"/>
                </a:cubicBezTo>
                <a:cubicBezTo>
                  <a:pt x="292" y="579"/>
                  <a:pt x="293" y="574"/>
                  <a:pt x="294" y="574"/>
                </a:cubicBezTo>
                <a:cubicBezTo>
                  <a:pt x="295" y="573"/>
                  <a:pt x="295" y="574"/>
                  <a:pt x="295" y="574"/>
                </a:cubicBezTo>
                <a:cubicBezTo>
                  <a:pt x="297" y="574"/>
                  <a:pt x="299" y="572"/>
                  <a:pt x="302" y="573"/>
                </a:cubicBezTo>
                <a:cubicBezTo>
                  <a:pt x="301" y="574"/>
                  <a:pt x="299" y="573"/>
                  <a:pt x="299" y="575"/>
                </a:cubicBezTo>
                <a:cubicBezTo>
                  <a:pt x="298" y="576"/>
                  <a:pt x="300" y="575"/>
                  <a:pt x="300" y="576"/>
                </a:cubicBezTo>
                <a:cubicBezTo>
                  <a:pt x="301" y="577"/>
                  <a:pt x="298" y="581"/>
                  <a:pt x="295" y="581"/>
                </a:cubicBezTo>
                <a:cubicBezTo>
                  <a:pt x="295" y="582"/>
                  <a:pt x="294" y="583"/>
                  <a:pt x="294" y="584"/>
                </a:cubicBezTo>
                <a:cubicBezTo>
                  <a:pt x="294" y="584"/>
                  <a:pt x="295" y="584"/>
                  <a:pt x="295" y="584"/>
                </a:cubicBezTo>
                <a:cubicBezTo>
                  <a:pt x="296" y="583"/>
                  <a:pt x="299" y="582"/>
                  <a:pt x="300" y="580"/>
                </a:cubicBezTo>
                <a:cubicBezTo>
                  <a:pt x="301" y="580"/>
                  <a:pt x="300" y="578"/>
                  <a:pt x="301" y="578"/>
                </a:cubicBezTo>
                <a:cubicBezTo>
                  <a:pt x="301" y="577"/>
                  <a:pt x="302" y="577"/>
                  <a:pt x="302" y="576"/>
                </a:cubicBezTo>
                <a:cubicBezTo>
                  <a:pt x="302" y="575"/>
                  <a:pt x="301" y="576"/>
                  <a:pt x="301" y="574"/>
                </a:cubicBezTo>
                <a:cubicBezTo>
                  <a:pt x="302" y="573"/>
                  <a:pt x="303" y="573"/>
                  <a:pt x="304" y="573"/>
                </a:cubicBezTo>
                <a:cubicBezTo>
                  <a:pt x="304" y="574"/>
                  <a:pt x="303" y="576"/>
                  <a:pt x="304" y="578"/>
                </a:cubicBezTo>
                <a:cubicBezTo>
                  <a:pt x="304" y="578"/>
                  <a:pt x="306" y="578"/>
                  <a:pt x="307" y="579"/>
                </a:cubicBezTo>
                <a:cubicBezTo>
                  <a:pt x="308" y="580"/>
                  <a:pt x="308" y="581"/>
                  <a:pt x="311" y="579"/>
                </a:cubicBezTo>
                <a:cubicBezTo>
                  <a:pt x="307" y="583"/>
                  <a:pt x="312" y="581"/>
                  <a:pt x="313" y="582"/>
                </a:cubicBezTo>
                <a:cubicBezTo>
                  <a:pt x="312" y="582"/>
                  <a:pt x="312" y="589"/>
                  <a:pt x="312" y="589"/>
                </a:cubicBezTo>
                <a:cubicBezTo>
                  <a:pt x="312" y="590"/>
                  <a:pt x="310" y="593"/>
                  <a:pt x="310" y="595"/>
                </a:cubicBezTo>
                <a:cubicBezTo>
                  <a:pt x="310" y="594"/>
                  <a:pt x="310" y="594"/>
                  <a:pt x="311" y="594"/>
                </a:cubicBezTo>
                <a:cubicBezTo>
                  <a:pt x="311" y="595"/>
                  <a:pt x="310" y="595"/>
                  <a:pt x="310" y="596"/>
                </a:cubicBezTo>
                <a:cubicBezTo>
                  <a:pt x="310" y="596"/>
                  <a:pt x="310" y="596"/>
                  <a:pt x="310" y="596"/>
                </a:cubicBezTo>
                <a:cubicBezTo>
                  <a:pt x="310" y="596"/>
                  <a:pt x="310" y="596"/>
                  <a:pt x="311" y="595"/>
                </a:cubicBezTo>
                <a:cubicBezTo>
                  <a:pt x="311" y="595"/>
                  <a:pt x="311" y="595"/>
                  <a:pt x="311" y="595"/>
                </a:cubicBezTo>
                <a:cubicBezTo>
                  <a:pt x="311" y="595"/>
                  <a:pt x="311" y="595"/>
                  <a:pt x="311" y="595"/>
                </a:cubicBezTo>
                <a:cubicBezTo>
                  <a:pt x="311" y="595"/>
                  <a:pt x="311" y="595"/>
                  <a:pt x="311" y="595"/>
                </a:cubicBezTo>
                <a:cubicBezTo>
                  <a:pt x="314" y="594"/>
                  <a:pt x="320" y="594"/>
                  <a:pt x="324" y="595"/>
                </a:cubicBezTo>
                <a:cubicBezTo>
                  <a:pt x="324" y="594"/>
                  <a:pt x="324" y="593"/>
                  <a:pt x="324" y="593"/>
                </a:cubicBezTo>
                <a:cubicBezTo>
                  <a:pt x="325" y="593"/>
                  <a:pt x="325" y="594"/>
                  <a:pt x="325" y="595"/>
                </a:cubicBezTo>
                <a:cubicBezTo>
                  <a:pt x="326" y="595"/>
                  <a:pt x="326" y="596"/>
                  <a:pt x="326" y="596"/>
                </a:cubicBezTo>
                <a:cubicBezTo>
                  <a:pt x="326" y="597"/>
                  <a:pt x="325" y="597"/>
                  <a:pt x="323" y="598"/>
                </a:cubicBezTo>
                <a:cubicBezTo>
                  <a:pt x="324" y="598"/>
                  <a:pt x="324" y="598"/>
                  <a:pt x="324" y="599"/>
                </a:cubicBezTo>
                <a:cubicBezTo>
                  <a:pt x="324" y="600"/>
                  <a:pt x="323" y="601"/>
                  <a:pt x="322" y="601"/>
                </a:cubicBezTo>
                <a:cubicBezTo>
                  <a:pt x="323" y="602"/>
                  <a:pt x="322" y="603"/>
                  <a:pt x="321" y="604"/>
                </a:cubicBezTo>
                <a:cubicBezTo>
                  <a:pt x="321" y="604"/>
                  <a:pt x="320" y="604"/>
                  <a:pt x="319" y="604"/>
                </a:cubicBezTo>
                <a:cubicBezTo>
                  <a:pt x="319" y="605"/>
                  <a:pt x="320" y="605"/>
                  <a:pt x="321" y="605"/>
                </a:cubicBezTo>
                <a:cubicBezTo>
                  <a:pt x="323" y="604"/>
                  <a:pt x="325" y="602"/>
                  <a:pt x="325" y="602"/>
                </a:cubicBezTo>
                <a:cubicBezTo>
                  <a:pt x="325" y="601"/>
                  <a:pt x="325" y="601"/>
                  <a:pt x="325" y="601"/>
                </a:cubicBezTo>
                <a:cubicBezTo>
                  <a:pt x="329" y="600"/>
                  <a:pt x="327" y="609"/>
                  <a:pt x="325" y="607"/>
                </a:cubicBezTo>
                <a:cubicBezTo>
                  <a:pt x="325" y="607"/>
                  <a:pt x="324" y="605"/>
                  <a:pt x="324" y="605"/>
                </a:cubicBezTo>
                <a:cubicBezTo>
                  <a:pt x="323" y="605"/>
                  <a:pt x="319" y="608"/>
                  <a:pt x="318" y="609"/>
                </a:cubicBezTo>
                <a:cubicBezTo>
                  <a:pt x="317" y="609"/>
                  <a:pt x="316" y="609"/>
                  <a:pt x="316" y="610"/>
                </a:cubicBezTo>
                <a:cubicBezTo>
                  <a:pt x="316" y="610"/>
                  <a:pt x="317" y="612"/>
                  <a:pt x="316" y="613"/>
                </a:cubicBezTo>
                <a:cubicBezTo>
                  <a:pt x="316" y="613"/>
                  <a:pt x="315" y="614"/>
                  <a:pt x="315" y="614"/>
                </a:cubicBezTo>
                <a:cubicBezTo>
                  <a:pt x="315" y="614"/>
                  <a:pt x="313" y="617"/>
                  <a:pt x="313" y="618"/>
                </a:cubicBezTo>
                <a:cubicBezTo>
                  <a:pt x="314" y="618"/>
                  <a:pt x="315" y="618"/>
                  <a:pt x="315" y="617"/>
                </a:cubicBezTo>
                <a:cubicBezTo>
                  <a:pt x="315" y="617"/>
                  <a:pt x="316" y="619"/>
                  <a:pt x="315" y="620"/>
                </a:cubicBezTo>
                <a:cubicBezTo>
                  <a:pt x="315" y="620"/>
                  <a:pt x="315" y="620"/>
                  <a:pt x="315" y="620"/>
                </a:cubicBezTo>
                <a:cubicBezTo>
                  <a:pt x="315" y="621"/>
                  <a:pt x="315" y="621"/>
                  <a:pt x="316" y="621"/>
                </a:cubicBezTo>
                <a:cubicBezTo>
                  <a:pt x="316" y="621"/>
                  <a:pt x="316" y="620"/>
                  <a:pt x="317" y="619"/>
                </a:cubicBezTo>
                <a:cubicBezTo>
                  <a:pt x="317" y="620"/>
                  <a:pt x="316" y="620"/>
                  <a:pt x="316" y="619"/>
                </a:cubicBezTo>
                <a:cubicBezTo>
                  <a:pt x="316" y="618"/>
                  <a:pt x="316" y="618"/>
                  <a:pt x="316" y="618"/>
                </a:cubicBezTo>
                <a:cubicBezTo>
                  <a:pt x="316" y="617"/>
                  <a:pt x="317" y="616"/>
                  <a:pt x="318" y="617"/>
                </a:cubicBezTo>
                <a:cubicBezTo>
                  <a:pt x="318" y="618"/>
                  <a:pt x="318" y="618"/>
                  <a:pt x="317" y="618"/>
                </a:cubicBezTo>
                <a:cubicBezTo>
                  <a:pt x="317" y="618"/>
                  <a:pt x="317" y="618"/>
                  <a:pt x="317" y="618"/>
                </a:cubicBezTo>
                <a:cubicBezTo>
                  <a:pt x="318" y="618"/>
                  <a:pt x="318" y="618"/>
                  <a:pt x="318" y="618"/>
                </a:cubicBezTo>
                <a:cubicBezTo>
                  <a:pt x="318" y="619"/>
                  <a:pt x="318" y="619"/>
                  <a:pt x="317" y="619"/>
                </a:cubicBezTo>
                <a:cubicBezTo>
                  <a:pt x="319" y="618"/>
                  <a:pt x="320" y="618"/>
                  <a:pt x="321" y="620"/>
                </a:cubicBezTo>
                <a:cubicBezTo>
                  <a:pt x="322" y="621"/>
                  <a:pt x="321" y="623"/>
                  <a:pt x="320" y="623"/>
                </a:cubicBezTo>
                <a:cubicBezTo>
                  <a:pt x="320" y="623"/>
                  <a:pt x="320" y="623"/>
                  <a:pt x="320" y="623"/>
                </a:cubicBezTo>
                <a:cubicBezTo>
                  <a:pt x="322" y="623"/>
                  <a:pt x="320" y="624"/>
                  <a:pt x="321" y="624"/>
                </a:cubicBezTo>
                <a:cubicBezTo>
                  <a:pt x="321" y="625"/>
                  <a:pt x="322" y="624"/>
                  <a:pt x="322" y="624"/>
                </a:cubicBezTo>
                <a:cubicBezTo>
                  <a:pt x="322" y="624"/>
                  <a:pt x="322" y="624"/>
                  <a:pt x="322" y="624"/>
                </a:cubicBezTo>
                <a:cubicBezTo>
                  <a:pt x="323" y="624"/>
                  <a:pt x="323" y="624"/>
                  <a:pt x="324" y="624"/>
                </a:cubicBezTo>
                <a:cubicBezTo>
                  <a:pt x="326" y="625"/>
                  <a:pt x="323" y="629"/>
                  <a:pt x="324" y="631"/>
                </a:cubicBezTo>
                <a:cubicBezTo>
                  <a:pt x="325" y="631"/>
                  <a:pt x="326" y="631"/>
                  <a:pt x="327" y="631"/>
                </a:cubicBezTo>
                <a:cubicBezTo>
                  <a:pt x="328" y="630"/>
                  <a:pt x="328" y="629"/>
                  <a:pt x="329" y="628"/>
                </a:cubicBezTo>
                <a:cubicBezTo>
                  <a:pt x="328" y="627"/>
                  <a:pt x="327" y="626"/>
                  <a:pt x="328" y="624"/>
                </a:cubicBezTo>
                <a:cubicBezTo>
                  <a:pt x="330" y="620"/>
                  <a:pt x="335" y="622"/>
                  <a:pt x="336" y="625"/>
                </a:cubicBezTo>
                <a:cubicBezTo>
                  <a:pt x="337" y="625"/>
                  <a:pt x="337" y="625"/>
                  <a:pt x="338" y="624"/>
                </a:cubicBezTo>
                <a:cubicBezTo>
                  <a:pt x="338" y="624"/>
                  <a:pt x="337" y="625"/>
                  <a:pt x="337" y="625"/>
                </a:cubicBezTo>
                <a:cubicBezTo>
                  <a:pt x="339" y="624"/>
                  <a:pt x="342" y="623"/>
                  <a:pt x="344" y="624"/>
                </a:cubicBezTo>
                <a:cubicBezTo>
                  <a:pt x="345" y="624"/>
                  <a:pt x="347" y="624"/>
                  <a:pt x="347" y="624"/>
                </a:cubicBezTo>
                <a:cubicBezTo>
                  <a:pt x="347" y="625"/>
                  <a:pt x="346" y="625"/>
                  <a:pt x="345" y="625"/>
                </a:cubicBezTo>
                <a:cubicBezTo>
                  <a:pt x="345" y="625"/>
                  <a:pt x="345" y="626"/>
                  <a:pt x="345" y="626"/>
                </a:cubicBezTo>
                <a:cubicBezTo>
                  <a:pt x="345" y="627"/>
                  <a:pt x="345" y="628"/>
                  <a:pt x="345" y="629"/>
                </a:cubicBezTo>
                <a:cubicBezTo>
                  <a:pt x="347" y="629"/>
                  <a:pt x="348" y="630"/>
                  <a:pt x="346" y="632"/>
                </a:cubicBezTo>
                <a:cubicBezTo>
                  <a:pt x="345" y="634"/>
                  <a:pt x="346" y="636"/>
                  <a:pt x="346" y="636"/>
                </a:cubicBezTo>
                <a:cubicBezTo>
                  <a:pt x="346" y="637"/>
                  <a:pt x="345" y="637"/>
                  <a:pt x="345" y="638"/>
                </a:cubicBezTo>
                <a:cubicBezTo>
                  <a:pt x="347" y="637"/>
                  <a:pt x="349" y="635"/>
                  <a:pt x="351" y="634"/>
                </a:cubicBezTo>
                <a:cubicBezTo>
                  <a:pt x="349" y="632"/>
                  <a:pt x="347" y="629"/>
                  <a:pt x="351" y="627"/>
                </a:cubicBezTo>
                <a:cubicBezTo>
                  <a:pt x="352" y="627"/>
                  <a:pt x="352" y="627"/>
                  <a:pt x="353" y="627"/>
                </a:cubicBezTo>
                <a:cubicBezTo>
                  <a:pt x="352" y="627"/>
                  <a:pt x="353" y="622"/>
                  <a:pt x="355" y="624"/>
                </a:cubicBezTo>
                <a:cubicBezTo>
                  <a:pt x="356" y="625"/>
                  <a:pt x="355" y="626"/>
                  <a:pt x="355" y="626"/>
                </a:cubicBezTo>
                <a:cubicBezTo>
                  <a:pt x="354" y="627"/>
                  <a:pt x="354" y="627"/>
                  <a:pt x="354" y="627"/>
                </a:cubicBezTo>
                <a:cubicBezTo>
                  <a:pt x="356" y="627"/>
                  <a:pt x="358" y="627"/>
                  <a:pt x="359" y="626"/>
                </a:cubicBezTo>
                <a:cubicBezTo>
                  <a:pt x="362" y="624"/>
                  <a:pt x="361" y="624"/>
                  <a:pt x="363" y="625"/>
                </a:cubicBezTo>
                <a:cubicBezTo>
                  <a:pt x="363" y="626"/>
                  <a:pt x="363" y="627"/>
                  <a:pt x="365" y="626"/>
                </a:cubicBezTo>
                <a:cubicBezTo>
                  <a:pt x="365" y="626"/>
                  <a:pt x="369" y="622"/>
                  <a:pt x="368" y="625"/>
                </a:cubicBezTo>
                <a:cubicBezTo>
                  <a:pt x="368" y="626"/>
                  <a:pt x="367" y="626"/>
                  <a:pt x="367" y="626"/>
                </a:cubicBezTo>
                <a:cubicBezTo>
                  <a:pt x="367" y="627"/>
                  <a:pt x="371" y="627"/>
                  <a:pt x="372" y="628"/>
                </a:cubicBezTo>
                <a:cubicBezTo>
                  <a:pt x="372" y="629"/>
                  <a:pt x="367" y="630"/>
                  <a:pt x="370" y="632"/>
                </a:cubicBezTo>
                <a:cubicBezTo>
                  <a:pt x="370" y="633"/>
                  <a:pt x="371" y="633"/>
                  <a:pt x="371" y="633"/>
                </a:cubicBezTo>
                <a:cubicBezTo>
                  <a:pt x="371" y="633"/>
                  <a:pt x="370" y="633"/>
                  <a:pt x="370" y="634"/>
                </a:cubicBezTo>
                <a:cubicBezTo>
                  <a:pt x="369" y="635"/>
                  <a:pt x="369" y="636"/>
                  <a:pt x="370" y="636"/>
                </a:cubicBezTo>
                <a:cubicBezTo>
                  <a:pt x="371" y="636"/>
                  <a:pt x="372" y="636"/>
                  <a:pt x="372" y="637"/>
                </a:cubicBezTo>
                <a:cubicBezTo>
                  <a:pt x="372" y="638"/>
                  <a:pt x="372" y="638"/>
                  <a:pt x="371" y="638"/>
                </a:cubicBezTo>
                <a:cubicBezTo>
                  <a:pt x="371" y="639"/>
                  <a:pt x="370" y="639"/>
                  <a:pt x="370" y="639"/>
                </a:cubicBezTo>
                <a:cubicBezTo>
                  <a:pt x="371" y="640"/>
                  <a:pt x="372" y="640"/>
                  <a:pt x="373" y="640"/>
                </a:cubicBezTo>
                <a:cubicBezTo>
                  <a:pt x="373" y="642"/>
                  <a:pt x="371" y="643"/>
                  <a:pt x="371" y="644"/>
                </a:cubicBezTo>
                <a:cubicBezTo>
                  <a:pt x="372" y="647"/>
                  <a:pt x="375" y="644"/>
                  <a:pt x="377" y="645"/>
                </a:cubicBezTo>
                <a:cubicBezTo>
                  <a:pt x="378" y="645"/>
                  <a:pt x="379" y="648"/>
                  <a:pt x="381" y="646"/>
                </a:cubicBezTo>
                <a:cubicBezTo>
                  <a:pt x="382" y="645"/>
                  <a:pt x="381" y="642"/>
                  <a:pt x="385" y="641"/>
                </a:cubicBezTo>
                <a:cubicBezTo>
                  <a:pt x="386" y="641"/>
                  <a:pt x="391" y="640"/>
                  <a:pt x="392" y="642"/>
                </a:cubicBezTo>
                <a:cubicBezTo>
                  <a:pt x="392" y="643"/>
                  <a:pt x="390" y="642"/>
                  <a:pt x="389" y="643"/>
                </a:cubicBezTo>
                <a:cubicBezTo>
                  <a:pt x="388" y="644"/>
                  <a:pt x="390" y="646"/>
                  <a:pt x="390" y="646"/>
                </a:cubicBezTo>
                <a:cubicBezTo>
                  <a:pt x="389" y="648"/>
                  <a:pt x="387" y="647"/>
                  <a:pt x="386" y="648"/>
                </a:cubicBezTo>
                <a:cubicBezTo>
                  <a:pt x="386" y="648"/>
                  <a:pt x="387" y="648"/>
                  <a:pt x="387" y="649"/>
                </a:cubicBezTo>
                <a:cubicBezTo>
                  <a:pt x="387" y="649"/>
                  <a:pt x="386" y="649"/>
                  <a:pt x="386" y="649"/>
                </a:cubicBezTo>
                <a:cubicBezTo>
                  <a:pt x="386" y="651"/>
                  <a:pt x="387" y="652"/>
                  <a:pt x="385" y="653"/>
                </a:cubicBezTo>
                <a:cubicBezTo>
                  <a:pt x="385" y="653"/>
                  <a:pt x="385" y="653"/>
                  <a:pt x="385" y="653"/>
                </a:cubicBezTo>
                <a:cubicBezTo>
                  <a:pt x="385" y="653"/>
                  <a:pt x="385" y="654"/>
                  <a:pt x="385" y="654"/>
                </a:cubicBezTo>
                <a:cubicBezTo>
                  <a:pt x="385" y="654"/>
                  <a:pt x="386" y="655"/>
                  <a:pt x="384" y="656"/>
                </a:cubicBezTo>
                <a:cubicBezTo>
                  <a:pt x="383" y="656"/>
                  <a:pt x="383" y="656"/>
                  <a:pt x="383" y="656"/>
                </a:cubicBezTo>
                <a:cubicBezTo>
                  <a:pt x="383" y="656"/>
                  <a:pt x="384" y="657"/>
                  <a:pt x="384" y="657"/>
                </a:cubicBezTo>
                <a:cubicBezTo>
                  <a:pt x="385" y="657"/>
                  <a:pt x="386" y="657"/>
                  <a:pt x="386" y="657"/>
                </a:cubicBezTo>
                <a:cubicBezTo>
                  <a:pt x="387" y="657"/>
                  <a:pt x="387" y="658"/>
                  <a:pt x="387" y="658"/>
                </a:cubicBezTo>
                <a:cubicBezTo>
                  <a:pt x="387" y="658"/>
                  <a:pt x="387" y="659"/>
                  <a:pt x="386" y="659"/>
                </a:cubicBezTo>
                <a:cubicBezTo>
                  <a:pt x="386" y="660"/>
                  <a:pt x="386" y="661"/>
                  <a:pt x="386" y="661"/>
                </a:cubicBezTo>
                <a:cubicBezTo>
                  <a:pt x="385" y="662"/>
                  <a:pt x="382" y="661"/>
                  <a:pt x="380" y="662"/>
                </a:cubicBezTo>
                <a:cubicBezTo>
                  <a:pt x="381" y="660"/>
                  <a:pt x="381" y="659"/>
                  <a:pt x="379" y="660"/>
                </a:cubicBezTo>
                <a:cubicBezTo>
                  <a:pt x="377" y="661"/>
                  <a:pt x="379" y="661"/>
                  <a:pt x="379" y="662"/>
                </a:cubicBezTo>
                <a:cubicBezTo>
                  <a:pt x="379" y="662"/>
                  <a:pt x="377" y="662"/>
                  <a:pt x="378" y="663"/>
                </a:cubicBezTo>
                <a:cubicBezTo>
                  <a:pt x="378" y="663"/>
                  <a:pt x="378" y="663"/>
                  <a:pt x="378" y="663"/>
                </a:cubicBezTo>
                <a:cubicBezTo>
                  <a:pt x="380" y="663"/>
                  <a:pt x="383" y="663"/>
                  <a:pt x="384" y="663"/>
                </a:cubicBezTo>
                <a:cubicBezTo>
                  <a:pt x="384" y="663"/>
                  <a:pt x="384" y="663"/>
                  <a:pt x="384" y="663"/>
                </a:cubicBezTo>
                <a:cubicBezTo>
                  <a:pt x="384" y="663"/>
                  <a:pt x="384" y="663"/>
                  <a:pt x="384" y="663"/>
                </a:cubicBezTo>
                <a:cubicBezTo>
                  <a:pt x="385" y="662"/>
                  <a:pt x="385" y="663"/>
                  <a:pt x="384" y="664"/>
                </a:cubicBezTo>
                <a:cubicBezTo>
                  <a:pt x="385" y="664"/>
                  <a:pt x="385" y="665"/>
                  <a:pt x="385" y="666"/>
                </a:cubicBezTo>
                <a:cubicBezTo>
                  <a:pt x="385" y="668"/>
                  <a:pt x="382" y="668"/>
                  <a:pt x="379" y="668"/>
                </a:cubicBezTo>
                <a:cubicBezTo>
                  <a:pt x="379" y="669"/>
                  <a:pt x="380" y="670"/>
                  <a:pt x="379" y="671"/>
                </a:cubicBezTo>
                <a:cubicBezTo>
                  <a:pt x="378" y="673"/>
                  <a:pt x="375" y="673"/>
                  <a:pt x="376" y="674"/>
                </a:cubicBezTo>
                <a:cubicBezTo>
                  <a:pt x="374" y="673"/>
                  <a:pt x="372" y="674"/>
                  <a:pt x="371" y="673"/>
                </a:cubicBezTo>
                <a:cubicBezTo>
                  <a:pt x="368" y="671"/>
                  <a:pt x="369" y="671"/>
                  <a:pt x="365" y="671"/>
                </a:cubicBezTo>
                <a:cubicBezTo>
                  <a:pt x="365" y="671"/>
                  <a:pt x="364" y="671"/>
                  <a:pt x="363" y="671"/>
                </a:cubicBezTo>
                <a:cubicBezTo>
                  <a:pt x="360" y="671"/>
                  <a:pt x="361" y="672"/>
                  <a:pt x="362" y="674"/>
                </a:cubicBezTo>
                <a:cubicBezTo>
                  <a:pt x="359" y="672"/>
                  <a:pt x="360" y="674"/>
                  <a:pt x="362" y="675"/>
                </a:cubicBezTo>
                <a:cubicBezTo>
                  <a:pt x="362" y="675"/>
                  <a:pt x="362" y="675"/>
                  <a:pt x="362" y="675"/>
                </a:cubicBezTo>
                <a:cubicBezTo>
                  <a:pt x="362" y="675"/>
                  <a:pt x="362" y="675"/>
                  <a:pt x="362" y="676"/>
                </a:cubicBezTo>
                <a:cubicBezTo>
                  <a:pt x="362" y="676"/>
                  <a:pt x="363" y="676"/>
                  <a:pt x="363" y="676"/>
                </a:cubicBezTo>
                <a:cubicBezTo>
                  <a:pt x="363" y="676"/>
                  <a:pt x="365" y="674"/>
                  <a:pt x="365" y="675"/>
                </a:cubicBezTo>
                <a:cubicBezTo>
                  <a:pt x="366" y="676"/>
                  <a:pt x="361" y="679"/>
                  <a:pt x="365" y="680"/>
                </a:cubicBezTo>
                <a:cubicBezTo>
                  <a:pt x="359" y="680"/>
                  <a:pt x="366" y="684"/>
                  <a:pt x="368" y="686"/>
                </a:cubicBezTo>
                <a:cubicBezTo>
                  <a:pt x="369" y="687"/>
                  <a:pt x="369" y="689"/>
                  <a:pt x="370" y="690"/>
                </a:cubicBezTo>
                <a:cubicBezTo>
                  <a:pt x="370" y="691"/>
                  <a:pt x="371" y="692"/>
                  <a:pt x="370" y="692"/>
                </a:cubicBezTo>
                <a:cubicBezTo>
                  <a:pt x="370" y="692"/>
                  <a:pt x="370" y="692"/>
                  <a:pt x="370" y="692"/>
                </a:cubicBezTo>
                <a:cubicBezTo>
                  <a:pt x="371" y="693"/>
                  <a:pt x="371" y="694"/>
                  <a:pt x="372" y="694"/>
                </a:cubicBezTo>
                <a:cubicBezTo>
                  <a:pt x="372" y="694"/>
                  <a:pt x="372" y="694"/>
                  <a:pt x="372" y="694"/>
                </a:cubicBezTo>
                <a:cubicBezTo>
                  <a:pt x="373" y="694"/>
                  <a:pt x="373" y="694"/>
                  <a:pt x="373" y="694"/>
                </a:cubicBezTo>
                <a:cubicBezTo>
                  <a:pt x="374" y="693"/>
                  <a:pt x="376" y="692"/>
                  <a:pt x="377" y="693"/>
                </a:cubicBezTo>
                <a:cubicBezTo>
                  <a:pt x="378" y="692"/>
                  <a:pt x="379" y="694"/>
                  <a:pt x="379" y="695"/>
                </a:cubicBezTo>
                <a:cubicBezTo>
                  <a:pt x="380" y="695"/>
                  <a:pt x="381" y="694"/>
                  <a:pt x="382" y="695"/>
                </a:cubicBezTo>
                <a:cubicBezTo>
                  <a:pt x="383" y="695"/>
                  <a:pt x="381" y="695"/>
                  <a:pt x="379" y="695"/>
                </a:cubicBezTo>
                <a:cubicBezTo>
                  <a:pt x="379" y="696"/>
                  <a:pt x="379" y="697"/>
                  <a:pt x="378" y="697"/>
                </a:cubicBezTo>
                <a:cubicBezTo>
                  <a:pt x="380" y="698"/>
                  <a:pt x="382" y="698"/>
                  <a:pt x="382" y="698"/>
                </a:cubicBezTo>
                <a:cubicBezTo>
                  <a:pt x="382" y="698"/>
                  <a:pt x="382" y="698"/>
                  <a:pt x="383" y="698"/>
                </a:cubicBezTo>
                <a:cubicBezTo>
                  <a:pt x="382" y="698"/>
                  <a:pt x="381" y="697"/>
                  <a:pt x="380" y="697"/>
                </a:cubicBezTo>
                <a:cubicBezTo>
                  <a:pt x="381" y="697"/>
                  <a:pt x="383" y="697"/>
                  <a:pt x="384" y="697"/>
                </a:cubicBezTo>
                <a:cubicBezTo>
                  <a:pt x="384" y="697"/>
                  <a:pt x="384" y="697"/>
                  <a:pt x="385" y="697"/>
                </a:cubicBezTo>
                <a:cubicBezTo>
                  <a:pt x="384" y="696"/>
                  <a:pt x="385" y="695"/>
                  <a:pt x="386" y="696"/>
                </a:cubicBezTo>
                <a:cubicBezTo>
                  <a:pt x="387" y="695"/>
                  <a:pt x="388" y="695"/>
                  <a:pt x="389" y="696"/>
                </a:cubicBezTo>
                <a:cubicBezTo>
                  <a:pt x="389" y="696"/>
                  <a:pt x="388" y="696"/>
                  <a:pt x="387" y="697"/>
                </a:cubicBezTo>
                <a:cubicBezTo>
                  <a:pt x="387" y="697"/>
                  <a:pt x="388" y="699"/>
                  <a:pt x="387" y="698"/>
                </a:cubicBezTo>
                <a:cubicBezTo>
                  <a:pt x="387" y="698"/>
                  <a:pt x="387" y="698"/>
                  <a:pt x="387" y="698"/>
                </a:cubicBezTo>
                <a:cubicBezTo>
                  <a:pt x="387" y="697"/>
                  <a:pt x="387" y="697"/>
                  <a:pt x="387" y="697"/>
                </a:cubicBezTo>
                <a:cubicBezTo>
                  <a:pt x="386" y="697"/>
                  <a:pt x="386" y="698"/>
                  <a:pt x="385" y="698"/>
                </a:cubicBezTo>
                <a:cubicBezTo>
                  <a:pt x="386" y="698"/>
                  <a:pt x="387" y="699"/>
                  <a:pt x="387" y="699"/>
                </a:cubicBezTo>
                <a:cubicBezTo>
                  <a:pt x="387" y="700"/>
                  <a:pt x="386" y="699"/>
                  <a:pt x="385" y="699"/>
                </a:cubicBezTo>
                <a:cubicBezTo>
                  <a:pt x="385" y="699"/>
                  <a:pt x="385" y="700"/>
                  <a:pt x="385" y="700"/>
                </a:cubicBezTo>
                <a:cubicBezTo>
                  <a:pt x="386" y="700"/>
                  <a:pt x="387" y="699"/>
                  <a:pt x="388" y="700"/>
                </a:cubicBezTo>
                <a:cubicBezTo>
                  <a:pt x="389" y="700"/>
                  <a:pt x="388" y="704"/>
                  <a:pt x="391" y="702"/>
                </a:cubicBezTo>
                <a:cubicBezTo>
                  <a:pt x="392" y="702"/>
                  <a:pt x="391" y="701"/>
                  <a:pt x="391" y="701"/>
                </a:cubicBezTo>
                <a:cubicBezTo>
                  <a:pt x="391" y="701"/>
                  <a:pt x="391" y="700"/>
                  <a:pt x="391" y="700"/>
                </a:cubicBezTo>
                <a:cubicBezTo>
                  <a:pt x="390" y="700"/>
                  <a:pt x="390" y="700"/>
                  <a:pt x="390" y="700"/>
                </a:cubicBezTo>
                <a:cubicBezTo>
                  <a:pt x="389" y="699"/>
                  <a:pt x="391" y="698"/>
                  <a:pt x="391" y="699"/>
                </a:cubicBezTo>
                <a:cubicBezTo>
                  <a:pt x="391" y="699"/>
                  <a:pt x="391" y="699"/>
                  <a:pt x="391" y="699"/>
                </a:cubicBezTo>
                <a:cubicBezTo>
                  <a:pt x="392" y="699"/>
                  <a:pt x="395" y="701"/>
                  <a:pt x="397" y="701"/>
                </a:cubicBezTo>
                <a:cubicBezTo>
                  <a:pt x="395" y="702"/>
                  <a:pt x="396" y="703"/>
                  <a:pt x="397" y="704"/>
                </a:cubicBezTo>
                <a:cubicBezTo>
                  <a:pt x="399" y="704"/>
                  <a:pt x="401" y="703"/>
                  <a:pt x="403" y="702"/>
                </a:cubicBezTo>
                <a:cubicBezTo>
                  <a:pt x="402" y="704"/>
                  <a:pt x="399" y="704"/>
                  <a:pt x="397" y="704"/>
                </a:cubicBezTo>
                <a:cubicBezTo>
                  <a:pt x="398" y="705"/>
                  <a:pt x="398" y="706"/>
                  <a:pt x="397" y="707"/>
                </a:cubicBezTo>
                <a:cubicBezTo>
                  <a:pt x="396" y="708"/>
                  <a:pt x="392" y="706"/>
                  <a:pt x="391" y="708"/>
                </a:cubicBezTo>
                <a:cubicBezTo>
                  <a:pt x="391" y="708"/>
                  <a:pt x="392" y="708"/>
                  <a:pt x="392" y="709"/>
                </a:cubicBezTo>
                <a:cubicBezTo>
                  <a:pt x="392" y="710"/>
                  <a:pt x="389" y="711"/>
                  <a:pt x="392" y="712"/>
                </a:cubicBezTo>
                <a:cubicBezTo>
                  <a:pt x="392" y="712"/>
                  <a:pt x="397" y="714"/>
                  <a:pt x="398" y="714"/>
                </a:cubicBezTo>
                <a:cubicBezTo>
                  <a:pt x="401" y="715"/>
                  <a:pt x="403" y="715"/>
                  <a:pt x="406" y="717"/>
                </a:cubicBezTo>
                <a:cubicBezTo>
                  <a:pt x="402" y="716"/>
                  <a:pt x="401" y="718"/>
                  <a:pt x="397" y="718"/>
                </a:cubicBezTo>
                <a:cubicBezTo>
                  <a:pt x="394" y="718"/>
                  <a:pt x="391" y="714"/>
                  <a:pt x="388" y="714"/>
                </a:cubicBezTo>
                <a:cubicBezTo>
                  <a:pt x="388" y="714"/>
                  <a:pt x="384" y="717"/>
                  <a:pt x="383" y="717"/>
                </a:cubicBezTo>
                <a:cubicBezTo>
                  <a:pt x="382" y="717"/>
                  <a:pt x="381" y="715"/>
                  <a:pt x="381" y="716"/>
                </a:cubicBezTo>
                <a:cubicBezTo>
                  <a:pt x="381" y="717"/>
                  <a:pt x="382" y="717"/>
                  <a:pt x="382" y="717"/>
                </a:cubicBezTo>
                <a:cubicBezTo>
                  <a:pt x="382" y="717"/>
                  <a:pt x="382" y="717"/>
                  <a:pt x="383" y="717"/>
                </a:cubicBezTo>
                <a:cubicBezTo>
                  <a:pt x="383" y="717"/>
                  <a:pt x="384" y="717"/>
                  <a:pt x="386" y="717"/>
                </a:cubicBezTo>
                <a:cubicBezTo>
                  <a:pt x="386" y="717"/>
                  <a:pt x="386" y="717"/>
                  <a:pt x="386" y="717"/>
                </a:cubicBezTo>
                <a:cubicBezTo>
                  <a:pt x="386" y="717"/>
                  <a:pt x="386" y="717"/>
                  <a:pt x="386" y="717"/>
                </a:cubicBezTo>
                <a:cubicBezTo>
                  <a:pt x="387" y="717"/>
                  <a:pt x="388" y="718"/>
                  <a:pt x="388" y="718"/>
                </a:cubicBezTo>
                <a:cubicBezTo>
                  <a:pt x="388" y="718"/>
                  <a:pt x="388" y="719"/>
                  <a:pt x="388" y="719"/>
                </a:cubicBezTo>
                <a:cubicBezTo>
                  <a:pt x="387" y="720"/>
                  <a:pt x="386" y="721"/>
                  <a:pt x="385" y="721"/>
                </a:cubicBezTo>
                <a:cubicBezTo>
                  <a:pt x="384" y="721"/>
                  <a:pt x="382" y="720"/>
                  <a:pt x="382" y="718"/>
                </a:cubicBezTo>
                <a:cubicBezTo>
                  <a:pt x="382" y="719"/>
                  <a:pt x="382" y="718"/>
                  <a:pt x="382" y="719"/>
                </a:cubicBezTo>
                <a:cubicBezTo>
                  <a:pt x="382" y="719"/>
                  <a:pt x="380" y="720"/>
                  <a:pt x="379" y="719"/>
                </a:cubicBezTo>
                <a:cubicBezTo>
                  <a:pt x="379" y="720"/>
                  <a:pt x="379" y="720"/>
                  <a:pt x="379" y="721"/>
                </a:cubicBezTo>
                <a:cubicBezTo>
                  <a:pt x="379" y="721"/>
                  <a:pt x="380" y="720"/>
                  <a:pt x="380" y="720"/>
                </a:cubicBezTo>
                <a:cubicBezTo>
                  <a:pt x="380" y="720"/>
                  <a:pt x="380" y="721"/>
                  <a:pt x="380" y="721"/>
                </a:cubicBezTo>
                <a:cubicBezTo>
                  <a:pt x="381" y="722"/>
                  <a:pt x="383" y="724"/>
                  <a:pt x="384" y="725"/>
                </a:cubicBezTo>
                <a:cubicBezTo>
                  <a:pt x="383" y="725"/>
                  <a:pt x="382" y="726"/>
                  <a:pt x="383" y="726"/>
                </a:cubicBezTo>
                <a:cubicBezTo>
                  <a:pt x="384" y="726"/>
                  <a:pt x="387" y="726"/>
                  <a:pt x="384" y="728"/>
                </a:cubicBezTo>
                <a:cubicBezTo>
                  <a:pt x="384" y="728"/>
                  <a:pt x="384" y="728"/>
                  <a:pt x="384" y="728"/>
                </a:cubicBezTo>
                <a:cubicBezTo>
                  <a:pt x="385" y="728"/>
                  <a:pt x="385" y="729"/>
                  <a:pt x="385" y="729"/>
                </a:cubicBezTo>
                <a:cubicBezTo>
                  <a:pt x="388" y="729"/>
                  <a:pt x="390" y="728"/>
                  <a:pt x="393" y="728"/>
                </a:cubicBezTo>
                <a:cubicBezTo>
                  <a:pt x="397" y="727"/>
                  <a:pt x="391" y="730"/>
                  <a:pt x="390" y="730"/>
                </a:cubicBezTo>
                <a:cubicBezTo>
                  <a:pt x="388" y="730"/>
                  <a:pt x="386" y="731"/>
                  <a:pt x="384" y="731"/>
                </a:cubicBezTo>
                <a:cubicBezTo>
                  <a:pt x="384" y="731"/>
                  <a:pt x="383" y="731"/>
                  <a:pt x="383" y="732"/>
                </a:cubicBezTo>
                <a:cubicBezTo>
                  <a:pt x="383" y="732"/>
                  <a:pt x="382" y="732"/>
                  <a:pt x="381" y="731"/>
                </a:cubicBezTo>
                <a:cubicBezTo>
                  <a:pt x="380" y="732"/>
                  <a:pt x="378" y="732"/>
                  <a:pt x="377" y="733"/>
                </a:cubicBezTo>
                <a:cubicBezTo>
                  <a:pt x="376" y="734"/>
                  <a:pt x="375" y="735"/>
                  <a:pt x="375" y="736"/>
                </a:cubicBezTo>
                <a:cubicBezTo>
                  <a:pt x="376" y="736"/>
                  <a:pt x="376" y="736"/>
                  <a:pt x="377" y="737"/>
                </a:cubicBezTo>
                <a:cubicBezTo>
                  <a:pt x="377" y="737"/>
                  <a:pt x="377" y="737"/>
                  <a:pt x="377" y="737"/>
                </a:cubicBezTo>
                <a:cubicBezTo>
                  <a:pt x="377" y="737"/>
                  <a:pt x="377" y="737"/>
                  <a:pt x="377" y="737"/>
                </a:cubicBezTo>
                <a:cubicBezTo>
                  <a:pt x="378" y="737"/>
                  <a:pt x="380" y="738"/>
                  <a:pt x="379" y="739"/>
                </a:cubicBezTo>
                <a:cubicBezTo>
                  <a:pt x="380" y="739"/>
                  <a:pt x="380" y="739"/>
                  <a:pt x="380" y="739"/>
                </a:cubicBezTo>
                <a:cubicBezTo>
                  <a:pt x="380" y="741"/>
                  <a:pt x="378" y="741"/>
                  <a:pt x="376" y="742"/>
                </a:cubicBezTo>
                <a:cubicBezTo>
                  <a:pt x="377" y="742"/>
                  <a:pt x="376" y="743"/>
                  <a:pt x="375" y="743"/>
                </a:cubicBezTo>
                <a:cubicBezTo>
                  <a:pt x="375" y="743"/>
                  <a:pt x="375" y="743"/>
                  <a:pt x="375" y="743"/>
                </a:cubicBezTo>
                <a:cubicBezTo>
                  <a:pt x="376" y="744"/>
                  <a:pt x="378" y="745"/>
                  <a:pt x="379" y="745"/>
                </a:cubicBezTo>
                <a:cubicBezTo>
                  <a:pt x="380" y="745"/>
                  <a:pt x="382" y="746"/>
                  <a:pt x="382" y="747"/>
                </a:cubicBezTo>
                <a:cubicBezTo>
                  <a:pt x="383" y="747"/>
                  <a:pt x="384" y="748"/>
                  <a:pt x="384" y="749"/>
                </a:cubicBezTo>
                <a:cubicBezTo>
                  <a:pt x="384" y="749"/>
                  <a:pt x="385" y="749"/>
                  <a:pt x="386" y="750"/>
                </a:cubicBezTo>
                <a:cubicBezTo>
                  <a:pt x="387" y="751"/>
                  <a:pt x="386" y="753"/>
                  <a:pt x="385" y="753"/>
                </a:cubicBezTo>
                <a:cubicBezTo>
                  <a:pt x="385" y="753"/>
                  <a:pt x="385" y="753"/>
                  <a:pt x="385" y="753"/>
                </a:cubicBezTo>
                <a:cubicBezTo>
                  <a:pt x="385" y="754"/>
                  <a:pt x="385" y="754"/>
                  <a:pt x="384" y="755"/>
                </a:cubicBezTo>
                <a:cubicBezTo>
                  <a:pt x="385" y="755"/>
                  <a:pt x="386" y="754"/>
                  <a:pt x="387" y="755"/>
                </a:cubicBezTo>
                <a:cubicBezTo>
                  <a:pt x="388" y="754"/>
                  <a:pt x="388" y="753"/>
                  <a:pt x="388" y="753"/>
                </a:cubicBezTo>
                <a:cubicBezTo>
                  <a:pt x="389" y="753"/>
                  <a:pt x="391" y="753"/>
                  <a:pt x="392" y="752"/>
                </a:cubicBezTo>
                <a:cubicBezTo>
                  <a:pt x="393" y="751"/>
                  <a:pt x="394" y="751"/>
                  <a:pt x="396" y="751"/>
                </a:cubicBezTo>
                <a:cubicBezTo>
                  <a:pt x="396" y="750"/>
                  <a:pt x="396" y="750"/>
                  <a:pt x="396" y="749"/>
                </a:cubicBezTo>
                <a:cubicBezTo>
                  <a:pt x="397" y="749"/>
                  <a:pt x="398" y="751"/>
                  <a:pt x="399" y="751"/>
                </a:cubicBezTo>
                <a:cubicBezTo>
                  <a:pt x="399" y="750"/>
                  <a:pt x="399" y="750"/>
                  <a:pt x="399" y="750"/>
                </a:cubicBezTo>
                <a:cubicBezTo>
                  <a:pt x="399" y="750"/>
                  <a:pt x="400" y="750"/>
                  <a:pt x="399" y="750"/>
                </a:cubicBezTo>
                <a:cubicBezTo>
                  <a:pt x="399" y="750"/>
                  <a:pt x="400" y="751"/>
                  <a:pt x="400" y="751"/>
                </a:cubicBezTo>
                <a:cubicBezTo>
                  <a:pt x="401" y="751"/>
                  <a:pt x="402" y="750"/>
                  <a:pt x="403" y="750"/>
                </a:cubicBezTo>
                <a:cubicBezTo>
                  <a:pt x="403" y="750"/>
                  <a:pt x="402" y="751"/>
                  <a:pt x="402" y="751"/>
                </a:cubicBezTo>
                <a:cubicBezTo>
                  <a:pt x="403" y="753"/>
                  <a:pt x="407" y="757"/>
                  <a:pt x="407" y="758"/>
                </a:cubicBezTo>
                <a:cubicBezTo>
                  <a:pt x="407" y="760"/>
                  <a:pt x="402" y="760"/>
                  <a:pt x="400" y="762"/>
                </a:cubicBezTo>
                <a:cubicBezTo>
                  <a:pt x="400" y="763"/>
                  <a:pt x="401" y="764"/>
                  <a:pt x="400" y="765"/>
                </a:cubicBezTo>
                <a:cubicBezTo>
                  <a:pt x="398" y="765"/>
                  <a:pt x="399" y="763"/>
                  <a:pt x="398" y="763"/>
                </a:cubicBezTo>
                <a:cubicBezTo>
                  <a:pt x="397" y="762"/>
                  <a:pt x="393" y="761"/>
                  <a:pt x="391" y="760"/>
                </a:cubicBezTo>
                <a:cubicBezTo>
                  <a:pt x="390" y="760"/>
                  <a:pt x="389" y="759"/>
                  <a:pt x="388" y="758"/>
                </a:cubicBezTo>
                <a:cubicBezTo>
                  <a:pt x="387" y="759"/>
                  <a:pt x="384" y="759"/>
                  <a:pt x="382" y="759"/>
                </a:cubicBezTo>
                <a:cubicBezTo>
                  <a:pt x="385" y="762"/>
                  <a:pt x="385" y="762"/>
                  <a:pt x="385" y="762"/>
                </a:cubicBezTo>
                <a:cubicBezTo>
                  <a:pt x="386" y="762"/>
                  <a:pt x="387" y="763"/>
                  <a:pt x="387" y="763"/>
                </a:cubicBezTo>
                <a:cubicBezTo>
                  <a:pt x="387" y="763"/>
                  <a:pt x="386" y="763"/>
                  <a:pt x="386" y="763"/>
                </a:cubicBezTo>
                <a:cubicBezTo>
                  <a:pt x="393" y="769"/>
                  <a:pt x="393" y="769"/>
                  <a:pt x="393" y="769"/>
                </a:cubicBezTo>
                <a:cubicBezTo>
                  <a:pt x="394" y="769"/>
                  <a:pt x="395" y="769"/>
                  <a:pt x="396" y="770"/>
                </a:cubicBezTo>
                <a:cubicBezTo>
                  <a:pt x="396" y="771"/>
                  <a:pt x="396" y="772"/>
                  <a:pt x="395" y="772"/>
                </a:cubicBezTo>
                <a:cubicBezTo>
                  <a:pt x="397" y="774"/>
                  <a:pt x="397" y="774"/>
                  <a:pt x="397" y="774"/>
                </a:cubicBezTo>
                <a:cubicBezTo>
                  <a:pt x="398" y="773"/>
                  <a:pt x="401" y="773"/>
                  <a:pt x="404" y="772"/>
                </a:cubicBezTo>
                <a:cubicBezTo>
                  <a:pt x="405" y="771"/>
                  <a:pt x="408" y="769"/>
                  <a:pt x="410" y="769"/>
                </a:cubicBezTo>
                <a:cubicBezTo>
                  <a:pt x="411" y="770"/>
                  <a:pt x="411" y="772"/>
                  <a:pt x="411" y="772"/>
                </a:cubicBezTo>
                <a:cubicBezTo>
                  <a:pt x="412" y="772"/>
                  <a:pt x="412" y="771"/>
                  <a:pt x="412" y="771"/>
                </a:cubicBezTo>
                <a:cubicBezTo>
                  <a:pt x="413" y="772"/>
                  <a:pt x="414" y="773"/>
                  <a:pt x="414" y="774"/>
                </a:cubicBezTo>
                <a:cubicBezTo>
                  <a:pt x="415" y="774"/>
                  <a:pt x="416" y="774"/>
                  <a:pt x="416" y="775"/>
                </a:cubicBezTo>
                <a:cubicBezTo>
                  <a:pt x="416" y="775"/>
                  <a:pt x="415" y="776"/>
                  <a:pt x="414" y="776"/>
                </a:cubicBezTo>
                <a:cubicBezTo>
                  <a:pt x="413" y="777"/>
                  <a:pt x="412" y="778"/>
                  <a:pt x="411" y="776"/>
                </a:cubicBezTo>
                <a:cubicBezTo>
                  <a:pt x="411" y="775"/>
                  <a:pt x="410" y="776"/>
                  <a:pt x="410" y="777"/>
                </a:cubicBezTo>
                <a:cubicBezTo>
                  <a:pt x="411" y="778"/>
                  <a:pt x="412" y="778"/>
                  <a:pt x="412" y="779"/>
                </a:cubicBezTo>
                <a:cubicBezTo>
                  <a:pt x="412" y="780"/>
                  <a:pt x="411" y="780"/>
                  <a:pt x="409" y="781"/>
                </a:cubicBezTo>
                <a:cubicBezTo>
                  <a:pt x="411" y="782"/>
                  <a:pt x="412" y="783"/>
                  <a:pt x="412" y="784"/>
                </a:cubicBezTo>
                <a:cubicBezTo>
                  <a:pt x="412" y="784"/>
                  <a:pt x="411" y="786"/>
                  <a:pt x="410" y="787"/>
                </a:cubicBezTo>
                <a:cubicBezTo>
                  <a:pt x="416" y="793"/>
                  <a:pt x="416" y="793"/>
                  <a:pt x="416" y="793"/>
                </a:cubicBezTo>
                <a:cubicBezTo>
                  <a:pt x="435" y="774"/>
                  <a:pt x="435" y="774"/>
                  <a:pt x="435" y="774"/>
                </a:cubicBezTo>
                <a:cubicBezTo>
                  <a:pt x="435" y="773"/>
                  <a:pt x="435" y="773"/>
                  <a:pt x="436" y="773"/>
                </a:cubicBezTo>
                <a:cubicBezTo>
                  <a:pt x="454" y="755"/>
                  <a:pt x="454" y="755"/>
                  <a:pt x="454" y="755"/>
                </a:cubicBezTo>
                <a:cubicBezTo>
                  <a:pt x="454" y="755"/>
                  <a:pt x="454" y="755"/>
                  <a:pt x="454" y="754"/>
                </a:cubicBezTo>
                <a:cubicBezTo>
                  <a:pt x="453" y="754"/>
                  <a:pt x="454" y="754"/>
                  <a:pt x="455" y="754"/>
                </a:cubicBezTo>
                <a:cubicBezTo>
                  <a:pt x="494" y="715"/>
                  <a:pt x="494" y="715"/>
                  <a:pt x="494" y="715"/>
                </a:cubicBezTo>
                <a:cubicBezTo>
                  <a:pt x="494" y="715"/>
                  <a:pt x="493" y="715"/>
                  <a:pt x="493" y="715"/>
                </a:cubicBezTo>
                <a:cubicBezTo>
                  <a:pt x="493" y="715"/>
                  <a:pt x="494" y="715"/>
                  <a:pt x="494" y="715"/>
                </a:cubicBezTo>
                <a:cubicBezTo>
                  <a:pt x="805" y="403"/>
                  <a:pt x="805" y="403"/>
                  <a:pt x="805" y="403"/>
                </a:cubicBezTo>
                <a:cubicBezTo>
                  <a:pt x="804" y="403"/>
                  <a:pt x="806" y="402"/>
                  <a:pt x="806" y="403"/>
                </a:cubicBezTo>
                <a:cubicBezTo>
                  <a:pt x="809" y="400"/>
                  <a:pt x="809" y="400"/>
                  <a:pt x="809" y="400"/>
                </a:cubicBezTo>
                <a:cubicBezTo>
                  <a:pt x="808" y="398"/>
                  <a:pt x="807" y="397"/>
                  <a:pt x="806" y="396"/>
                </a:cubicBezTo>
                <a:cubicBezTo>
                  <a:pt x="806" y="394"/>
                  <a:pt x="806" y="392"/>
                  <a:pt x="808" y="391"/>
                </a:cubicBezTo>
                <a:cubicBezTo>
                  <a:pt x="810" y="389"/>
                  <a:pt x="812" y="393"/>
                  <a:pt x="813" y="396"/>
                </a:cubicBezTo>
                <a:cubicBezTo>
                  <a:pt x="824" y="384"/>
                  <a:pt x="824" y="384"/>
                  <a:pt x="824" y="384"/>
                </a:cubicBezTo>
                <a:cubicBezTo>
                  <a:pt x="824" y="380"/>
                  <a:pt x="819" y="373"/>
                  <a:pt x="822" y="371"/>
                </a:cubicBezTo>
                <a:cubicBezTo>
                  <a:pt x="823" y="370"/>
                  <a:pt x="825" y="379"/>
                  <a:pt x="825" y="383"/>
                </a:cubicBezTo>
                <a:cubicBezTo>
                  <a:pt x="832" y="377"/>
                  <a:pt x="832" y="377"/>
                  <a:pt x="832" y="377"/>
                </a:cubicBezTo>
                <a:cubicBezTo>
                  <a:pt x="801" y="346"/>
                  <a:pt x="801" y="346"/>
                  <a:pt x="801" y="346"/>
                </a:cubicBezTo>
                <a:cubicBezTo>
                  <a:pt x="801" y="347"/>
                  <a:pt x="801" y="348"/>
                  <a:pt x="800" y="348"/>
                </a:cubicBezTo>
                <a:cubicBezTo>
                  <a:pt x="799" y="349"/>
                  <a:pt x="799" y="346"/>
                  <a:pt x="800" y="345"/>
                </a:cubicBezTo>
                <a:cubicBezTo>
                  <a:pt x="787" y="332"/>
                  <a:pt x="787" y="332"/>
                  <a:pt x="787" y="332"/>
                </a:cubicBezTo>
                <a:cubicBezTo>
                  <a:pt x="787" y="334"/>
                  <a:pt x="785" y="338"/>
                  <a:pt x="787" y="340"/>
                </a:cubicBezTo>
                <a:cubicBezTo>
                  <a:pt x="788" y="341"/>
                  <a:pt x="789" y="341"/>
                  <a:pt x="788" y="342"/>
                </a:cubicBezTo>
                <a:cubicBezTo>
                  <a:pt x="786" y="339"/>
                  <a:pt x="785" y="349"/>
                  <a:pt x="783" y="344"/>
                </a:cubicBezTo>
                <a:cubicBezTo>
                  <a:pt x="781" y="343"/>
                  <a:pt x="779" y="341"/>
                  <a:pt x="780" y="338"/>
                </a:cubicBezTo>
                <a:cubicBezTo>
                  <a:pt x="780" y="337"/>
                  <a:pt x="782" y="336"/>
                  <a:pt x="783" y="335"/>
                </a:cubicBezTo>
                <a:cubicBezTo>
                  <a:pt x="783" y="334"/>
                  <a:pt x="780" y="332"/>
                  <a:pt x="782" y="330"/>
                </a:cubicBezTo>
                <a:cubicBezTo>
                  <a:pt x="783" y="329"/>
                  <a:pt x="783" y="329"/>
                  <a:pt x="784" y="329"/>
                </a:cubicBezTo>
                <a:cubicBezTo>
                  <a:pt x="751" y="296"/>
                  <a:pt x="751" y="296"/>
                  <a:pt x="751" y="296"/>
                </a:cubicBezTo>
                <a:cubicBezTo>
                  <a:pt x="751" y="297"/>
                  <a:pt x="751" y="297"/>
                  <a:pt x="751" y="298"/>
                </a:cubicBezTo>
                <a:cubicBezTo>
                  <a:pt x="750" y="297"/>
                  <a:pt x="750" y="296"/>
                  <a:pt x="751" y="296"/>
                </a:cubicBezTo>
                <a:cubicBezTo>
                  <a:pt x="746" y="291"/>
                  <a:pt x="746" y="291"/>
                  <a:pt x="746" y="291"/>
                </a:cubicBezTo>
                <a:cubicBezTo>
                  <a:pt x="746" y="292"/>
                  <a:pt x="746" y="293"/>
                  <a:pt x="746" y="293"/>
                </a:cubicBezTo>
                <a:cubicBezTo>
                  <a:pt x="745" y="292"/>
                  <a:pt x="746" y="292"/>
                  <a:pt x="746" y="291"/>
                </a:cubicBezTo>
                <a:cubicBezTo>
                  <a:pt x="746" y="291"/>
                  <a:pt x="746" y="291"/>
                  <a:pt x="746" y="291"/>
                </a:cubicBezTo>
                <a:cubicBezTo>
                  <a:pt x="733" y="278"/>
                  <a:pt x="733" y="278"/>
                  <a:pt x="733" y="278"/>
                </a:cubicBezTo>
                <a:cubicBezTo>
                  <a:pt x="732" y="278"/>
                  <a:pt x="731" y="278"/>
                  <a:pt x="730" y="276"/>
                </a:cubicBezTo>
                <a:cubicBezTo>
                  <a:pt x="728" y="274"/>
                  <a:pt x="730" y="279"/>
                  <a:pt x="730" y="279"/>
                </a:cubicBezTo>
                <a:cubicBezTo>
                  <a:pt x="731" y="279"/>
                  <a:pt x="731" y="279"/>
                  <a:pt x="731" y="280"/>
                </a:cubicBezTo>
                <a:cubicBezTo>
                  <a:pt x="732" y="280"/>
                  <a:pt x="732" y="280"/>
                  <a:pt x="732" y="281"/>
                </a:cubicBezTo>
                <a:cubicBezTo>
                  <a:pt x="732" y="282"/>
                  <a:pt x="733" y="285"/>
                  <a:pt x="732" y="286"/>
                </a:cubicBezTo>
                <a:cubicBezTo>
                  <a:pt x="732" y="284"/>
                  <a:pt x="731" y="283"/>
                  <a:pt x="731" y="282"/>
                </a:cubicBezTo>
                <a:cubicBezTo>
                  <a:pt x="730" y="282"/>
                  <a:pt x="730" y="282"/>
                  <a:pt x="730" y="282"/>
                </a:cubicBezTo>
                <a:cubicBezTo>
                  <a:pt x="729" y="282"/>
                  <a:pt x="730" y="281"/>
                  <a:pt x="730" y="281"/>
                </a:cubicBezTo>
                <a:cubicBezTo>
                  <a:pt x="730" y="280"/>
                  <a:pt x="730" y="280"/>
                  <a:pt x="730" y="279"/>
                </a:cubicBezTo>
                <a:cubicBezTo>
                  <a:pt x="729" y="281"/>
                  <a:pt x="730" y="282"/>
                  <a:pt x="728" y="283"/>
                </a:cubicBezTo>
                <a:cubicBezTo>
                  <a:pt x="729" y="282"/>
                  <a:pt x="728" y="280"/>
                  <a:pt x="727" y="280"/>
                </a:cubicBezTo>
                <a:cubicBezTo>
                  <a:pt x="727" y="280"/>
                  <a:pt x="727" y="280"/>
                  <a:pt x="727" y="280"/>
                </a:cubicBezTo>
                <a:cubicBezTo>
                  <a:pt x="727" y="280"/>
                  <a:pt x="727" y="279"/>
                  <a:pt x="726" y="279"/>
                </a:cubicBezTo>
                <a:cubicBezTo>
                  <a:pt x="726" y="279"/>
                  <a:pt x="725" y="279"/>
                  <a:pt x="726" y="281"/>
                </a:cubicBezTo>
                <a:cubicBezTo>
                  <a:pt x="726" y="281"/>
                  <a:pt x="726" y="281"/>
                  <a:pt x="726" y="281"/>
                </a:cubicBezTo>
                <a:cubicBezTo>
                  <a:pt x="726" y="280"/>
                  <a:pt x="726" y="280"/>
                  <a:pt x="726" y="280"/>
                </a:cubicBezTo>
                <a:cubicBezTo>
                  <a:pt x="726" y="280"/>
                  <a:pt x="726" y="280"/>
                  <a:pt x="726" y="280"/>
                </a:cubicBezTo>
                <a:cubicBezTo>
                  <a:pt x="727" y="280"/>
                  <a:pt x="727" y="280"/>
                  <a:pt x="727" y="280"/>
                </a:cubicBezTo>
                <a:cubicBezTo>
                  <a:pt x="727" y="280"/>
                  <a:pt x="727" y="281"/>
                  <a:pt x="727" y="281"/>
                </a:cubicBezTo>
                <a:cubicBezTo>
                  <a:pt x="727" y="281"/>
                  <a:pt x="727" y="282"/>
                  <a:pt x="727" y="282"/>
                </a:cubicBezTo>
                <a:cubicBezTo>
                  <a:pt x="727" y="282"/>
                  <a:pt x="727" y="282"/>
                  <a:pt x="726" y="282"/>
                </a:cubicBezTo>
                <a:cubicBezTo>
                  <a:pt x="726" y="283"/>
                  <a:pt x="726" y="284"/>
                  <a:pt x="726" y="284"/>
                </a:cubicBezTo>
                <a:cubicBezTo>
                  <a:pt x="726" y="284"/>
                  <a:pt x="727" y="284"/>
                  <a:pt x="728" y="284"/>
                </a:cubicBezTo>
                <a:cubicBezTo>
                  <a:pt x="729" y="283"/>
                  <a:pt x="729" y="282"/>
                  <a:pt x="730" y="283"/>
                </a:cubicBezTo>
                <a:cubicBezTo>
                  <a:pt x="730" y="283"/>
                  <a:pt x="730" y="283"/>
                  <a:pt x="730" y="284"/>
                </a:cubicBezTo>
                <a:cubicBezTo>
                  <a:pt x="730" y="284"/>
                  <a:pt x="730" y="284"/>
                  <a:pt x="730" y="284"/>
                </a:cubicBezTo>
                <a:cubicBezTo>
                  <a:pt x="731" y="284"/>
                  <a:pt x="731" y="287"/>
                  <a:pt x="731" y="288"/>
                </a:cubicBezTo>
                <a:cubicBezTo>
                  <a:pt x="732" y="287"/>
                  <a:pt x="734" y="288"/>
                  <a:pt x="735" y="291"/>
                </a:cubicBezTo>
                <a:cubicBezTo>
                  <a:pt x="735" y="291"/>
                  <a:pt x="735" y="291"/>
                  <a:pt x="735" y="291"/>
                </a:cubicBezTo>
                <a:cubicBezTo>
                  <a:pt x="735" y="290"/>
                  <a:pt x="736" y="285"/>
                  <a:pt x="735" y="284"/>
                </a:cubicBezTo>
                <a:cubicBezTo>
                  <a:pt x="735" y="284"/>
                  <a:pt x="732" y="279"/>
                  <a:pt x="736" y="281"/>
                </a:cubicBezTo>
                <a:cubicBezTo>
                  <a:pt x="737" y="282"/>
                  <a:pt x="735" y="287"/>
                  <a:pt x="736" y="291"/>
                </a:cubicBezTo>
                <a:cubicBezTo>
                  <a:pt x="736" y="291"/>
                  <a:pt x="737" y="291"/>
                  <a:pt x="737" y="291"/>
                </a:cubicBezTo>
                <a:cubicBezTo>
                  <a:pt x="737" y="293"/>
                  <a:pt x="737" y="293"/>
                  <a:pt x="737" y="293"/>
                </a:cubicBezTo>
                <a:cubicBezTo>
                  <a:pt x="737" y="294"/>
                  <a:pt x="737" y="295"/>
                  <a:pt x="736" y="295"/>
                </a:cubicBezTo>
                <a:cubicBezTo>
                  <a:pt x="737" y="296"/>
                  <a:pt x="738" y="295"/>
                  <a:pt x="739" y="295"/>
                </a:cubicBezTo>
                <a:cubicBezTo>
                  <a:pt x="739" y="295"/>
                  <a:pt x="741" y="297"/>
                  <a:pt x="741" y="297"/>
                </a:cubicBezTo>
                <a:cubicBezTo>
                  <a:pt x="741" y="300"/>
                  <a:pt x="738" y="300"/>
                  <a:pt x="736" y="298"/>
                </a:cubicBezTo>
                <a:cubicBezTo>
                  <a:pt x="738" y="300"/>
                  <a:pt x="735" y="299"/>
                  <a:pt x="735" y="300"/>
                </a:cubicBezTo>
                <a:cubicBezTo>
                  <a:pt x="735" y="299"/>
                  <a:pt x="735" y="305"/>
                  <a:pt x="733" y="305"/>
                </a:cubicBezTo>
                <a:cubicBezTo>
                  <a:pt x="733" y="305"/>
                  <a:pt x="734" y="301"/>
                  <a:pt x="733" y="300"/>
                </a:cubicBezTo>
                <a:cubicBezTo>
                  <a:pt x="733" y="300"/>
                  <a:pt x="733" y="300"/>
                  <a:pt x="733" y="300"/>
                </a:cubicBezTo>
                <a:cubicBezTo>
                  <a:pt x="733" y="301"/>
                  <a:pt x="732" y="301"/>
                  <a:pt x="732" y="301"/>
                </a:cubicBezTo>
                <a:cubicBezTo>
                  <a:pt x="731" y="301"/>
                  <a:pt x="731" y="300"/>
                  <a:pt x="731" y="299"/>
                </a:cubicBezTo>
                <a:cubicBezTo>
                  <a:pt x="731" y="299"/>
                  <a:pt x="731" y="299"/>
                  <a:pt x="731" y="299"/>
                </a:cubicBezTo>
                <a:cubicBezTo>
                  <a:pt x="731" y="299"/>
                  <a:pt x="731" y="298"/>
                  <a:pt x="732" y="298"/>
                </a:cubicBezTo>
                <a:cubicBezTo>
                  <a:pt x="734" y="297"/>
                  <a:pt x="732" y="297"/>
                  <a:pt x="730" y="296"/>
                </a:cubicBezTo>
                <a:cubicBezTo>
                  <a:pt x="730" y="296"/>
                  <a:pt x="730" y="296"/>
                  <a:pt x="730" y="296"/>
                </a:cubicBezTo>
                <a:cubicBezTo>
                  <a:pt x="730" y="296"/>
                  <a:pt x="730" y="296"/>
                  <a:pt x="730" y="296"/>
                </a:cubicBezTo>
                <a:cubicBezTo>
                  <a:pt x="729" y="295"/>
                  <a:pt x="729" y="295"/>
                  <a:pt x="729" y="294"/>
                </a:cubicBezTo>
                <a:cubicBezTo>
                  <a:pt x="728" y="294"/>
                  <a:pt x="728" y="295"/>
                  <a:pt x="727" y="295"/>
                </a:cubicBezTo>
                <a:cubicBezTo>
                  <a:pt x="725" y="295"/>
                  <a:pt x="726" y="293"/>
                  <a:pt x="725" y="293"/>
                </a:cubicBezTo>
                <a:cubicBezTo>
                  <a:pt x="725" y="293"/>
                  <a:pt x="725" y="293"/>
                  <a:pt x="725" y="293"/>
                </a:cubicBezTo>
                <a:cubicBezTo>
                  <a:pt x="723" y="297"/>
                  <a:pt x="721" y="302"/>
                  <a:pt x="725" y="300"/>
                </a:cubicBezTo>
                <a:cubicBezTo>
                  <a:pt x="723" y="303"/>
                  <a:pt x="726" y="304"/>
                  <a:pt x="728" y="305"/>
                </a:cubicBezTo>
                <a:cubicBezTo>
                  <a:pt x="729" y="306"/>
                  <a:pt x="727" y="304"/>
                  <a:pt x="726" y="305"/>
                </a:cubicBezTo>
                <a:cubicBezTo>
                  <a:pt x="725" y="306"/>
                  <a:pt x="728" y="308"/>
                  <a:pt x="728" y="310"/>
                </a:cubicBezTo>
                <a:cubicBezTo>
                  <a:pt x="728" y="311"/>
                  <a:pt x="727" y="313"/>
                  <a:pt x="727" y="313"/>
                </a:cubicBezTo>
                <a:cubicBezTo>
                  <a:pt x="727" y="315"/>
                  <a:pt x="729" y="314"/>
                  <a:pt x="727" y="315"/>
                </a:cubicBezTo>
                <a:cubicBezTo>
                  <a:pt x="724" y="316"/>
                  <a:pt x="725" y="320"/>
                  <a:pt x="724" y="321"/>
                </a:cubicBezTo>
                <a:cubicBezTo>
                  <a:pt x="723" y="322"/>
                  <a:pt x="720" y="322"/>
                  <a:pt x="720" y="324"/>
                </a:cubicBezTo>
                <a:cubicBezTo>
                  <a:pt x="723" y="320"/>
                  <a:pt x="727" y="325"/>
                  <a:pt x="725" y="326"/>
                </a:cubicBezTo>
                <a:cubicBezTo>
                  <a:pt x="725" y="326"/>
                  <a:pt x="727" y="329"/>
                  <a:pt x="724" y="330"/>
                </a:cubicBezTo>
                <a:cubicBezTo>
                  <a:pt x="722" y="330"/>
                  <a:pt x="723" y="330"/>
                  <a:pt x="721" y="332"/>
                </a:cubicBezTo>
                <a:cubicBezTo>
                  <a:pt x="720" y="334"/>
                  <a:pt x="720" y="325"/>
                  <a:pt x="719" y="324"/>
                </a:cubicBezTo>
                <a:cubicBezTo>
                  <a:pt x="718" y="323"/>
                  <a:pt x="718" y="326"/>
                  <a:pt x="717" y="323"/>
                </a:cubicBezTo>
                <a:cubicBezTo>
                  <a:pt x="715" y="317"/>
                  <a:pt x="709" y="307"/>
                  <a:pt x="717" y="303"/>
                </a:cubicBezTo>
                <a:cubicBezTo>
                  <a:pt x="718" y="302"/>
                  <a:pt x="720" y="302"/>
                  <a:pt x="721" y="301"/>
                </a:cubicBezTo>
                <a:cubicBezTo>
                  <a:pt x="722" y="299"/>
                  <a:pt x="723" y="297"/>
                  <a:pt x="723" y="294"/>
                </a:cubicBezTo>
                <a:cubicBezTo>
                  <a:pt x="723" y="294"/>
                  <a:pt x="723" y="294"/>
                  <a:pt x="723" y="294"/>
                </a:cubicBezTo>
                <a:cubicBezTo>
                  <a:pt x="722" y="294"/>
                  <a:pt x="723" y="292"/>
                  <a:pt x="722" y="292"/>
                </a:cubicBezTo>
                <a:cubicBezTo>
                  <a:pt x="722" y="292"/>
                  <a:pt x="721" y="292"/>
                  <a:pt x="720" y="292"/>
                </a:cubicBezTo>
                <a:cubicBezTo>
                  <a:pt x="720" y="293"/>
                  <a:pt x="719" y="293"/>
                  <a:pt x="719" y="293"/>
                </a:cubicBezTo>
                <a:cubicBezTo>
                  <a:pt x="719" y="293"/>
                  <a:pt x="719" y="293"/>
                  <a:pt x="719" y="292"/>
                </a:cubicBezTo>
                <a:cubicBezTo>
                  <a:pt x="718" y="293"/>
                  <a:pt x="718" y="292"/>
                  <a:pt x="718" y="292"/>
                </a:cubicBezTo>
                <a:cubicBezTo>
                  <a:pt x="717" y="291"/>
                  <a:pt x="718" y="289"/>
                  <a:pt x="716" y="290"/>
                </a:cubicBezTo>
                <a:cubicBezTo>
                  <a:pt x="716" y="289"/>
                  <a:pt x="716" y="287"/>
                  <a:pt x="716" y="286"/>
                </a:cubicBezTo>
                <a:cubicBezTo>
                  <a:pt x="716" y="286"/>
                  <a:pt x="716" y="286"/>
                  <a:pt x="716" y="286"/>
                </a:cubicBezTo>
                <a:cubicBezTo>
                  <a:pt x="715" y="286"/>
                  <a:pt x="713" y="288"/>
                  <a:pt x="713" y="288"/>
                </a:cubicBezTo>
                <a:cubicBezTo>
                  <a:pt x="712" y="288"/>
                  <a:pt x="713" y="285"/>
                  <a:pt x="714" y="283"/>
                </a:cubicBezTo>
                <a:cubicBezTo>
                  <a:pt x="714" y="282"/>
                  <a:pt x="714" y="282"/>
                  <a:pt x="713" y="282"/>
                </a:cubicBezTo>
                <a:cubicBezTo>
                  <a:pt x="714" y="282"/>
                  <a:pt x="711" y="288"/>
                  <a:pt x="709" y="285"/>
                </a:cubicBezTo>
                <a:cubicBezTo>
                  <a:pt x="709" y="286"/>
                  <a:pt x="709" y="286"/>
                  <a:pt x="709" y="286"/>
                </a:cubicBezTo>
                <a:cubicBezTo>
                  <a:pt x="709" y="286"/>
                  <a:pt x="707" y="288"/>
                  <a:pt x="707" y="288"/>
                </a:cubicBezTo>
                <a:cubicBezTo>
                  <a:pt x="705" y="287"/>
                  <a:pt x="707" y="283"/>
                  <a:pt x="707" y="281"/>
                </a:cubicBezTo>
                <a:cubicBezTo>
                  <a:pt x="706" y="281"/>
                  <a:pt x="705" y="280"/>
                  <a:pt x="705" y="279"/>
                </a:cubicBezTo>
                <a:cubicBezTo>
                  <a:pt x="705" y="279"/>
                  <a:pt x="705" y="278"/>
                  <a:pt x="706" y="278"/>
                </a:cubicBezTo>
                <a:cubicBezTo>
                  <a:pt x="705" y="278"/>
                  <a:pt x="705" y="277"/>
                  <a:pt x="706" y="276"/>
                </a:cubicBezTo>
                <a:cubicBezTo>
                  <a:pt x="706" y="276"/>
                  <a:pt x="707" y="275"/>
                  <a:pt x="707" y="276"/>
                </a:cubicBezTo>
                <a:cubicBezTo>
                  <a:pt x="708" y="276"/>
                  <a:pt x="708" y="277"/>
                  <a:pt x="708" y="277"/>
                </a:cubicBezTo>
                <a:cubicBezTo>
                  <a:pt x="708" y="277"/>
                  <a:pt x="708" y="277"/>
                  <a:pt x="708" y="277"/>
                </a:cubicBezTo>
                <a:cubicBezTo>
                  <a:pt x="708" y="275"/>
                  <a:pt x="707" y="273"/>
                  <a:pt x="709" y="271"/>
                </a:cubicBezTo>
                <a:cubicBezTo>
                  <a:pt x="709" y="270"/>
                  <a:pt x="708" y="270"/>
                  <a:pt x="708" y="270"/>
                </a:cubicBezTo>
                <a:cubicBezTo>
                  <a:pt x="708" y="269"/>
                  <a:pt x="708" y="269"/>
                  <a:pt x="707" y="269"/>
                </a:cubicBezTo>
                <a:cubicBezTo>
                  <a:pt x="707" y="271"/>
                  <a:pt x="706" y="272"/>
                  <a:pt x="705" y="273"/>
                </a:cubicBezTo>
                <a:cubicBezTo>
                  <a:pt x="705" y="272"/>
                  <a:pt x="706" y="270"/>
                  <a:pt x="707" y="268"/>
                </a:cubicBezTo>
                <a:cubicBezTo>
                  <a:pt x="707" y="268"/>
                  <a:pt x="707" y="268"/>
                  <a:pt x="707" y="268"/>
                </a:cubicBezTo>
                <a:cubicBezTo>
                  <a:pt x="707" y="268"/>
                  <a:pt x="706" y="269"/>
                  <a:pt x="706" y="269"/>
                </a:cubicBezTo>
                <a:cubicBezTo>
                  <a:pt x="705" y="268"/>
                  <a:pt x="707" y="267"/>
                  <a:pt x="707" y="268"/>
                </a:cubicBezTo>
                <a:cubicBezTo>
                  <a:pt x="708" y="266"/>
                  <a:pt x="710" y="263"/>
                  <a:pt x="711" y="262"/>
                </a:cubicBezTo>
                <a:cubicBezTo>
                  <a:pt x="710" y="262"/>
                  <a:pt x="710" y="262"/>
                  <a:pt x="710" y="262"/>
                </a:cubicBezTo>
                <a:cubicBezTo>
                  <a:pt x="709" y="262"/>
                  <a:pt x="709" y="261"/>
                  <a:pt x="709" y="260"/>
                </a:cubicBezTo>
                <a:cubicBezTo>
                  <a:pt x="708" y="260"/>
                  <a:pt x="708" y="259"/>
                  <a:pt x="708" y="259"/>
                </a:cubicBezTo>
                <a:cubicBezTo>
                  <a:pt x="708" y="258"/>
                  <a:pt x="709" y="256"/>
                  <a:pt x="710" y="255"/>
                </a:cubicBezTo>
                <a:cubicBezTo>
                  <a:pt x="710" y="255"/>
                  <a:pt x="710" y="255"/>
                  <a:pt x="710" y="255"/>
                </a:cubicBezTo>
                <a:cubicBezTo>
                  <a:pt x="710" y="255"/>
                  <a:pt x="710" y="255"/>
                  <a:pt x="710" y="255"/>
                </a:cubicBezTo>
                <a:cubicBezTo>
                  <a:pt x="708" y="256"/>
                  <a:pt x="707" y="254"/>
                  <a:pt x="708" y="253"/>
                </a:cubicBezTo>
                <a:cubicBezTo>
                  <a:pt x="703" y="248"/>
                  <a:pt x="703" y="248"/>
                  <a:pt x="703" y="248"/>
                </a:cubicBezTo>
                <a:cubicBezTo>
                  <a:pt x="702" y="248"/>
                  <a:pt x="702" y="248"/>
                  <a:pt x="702" y="248"/>
                </a:cubicBezTo>
                <a:cubicBezTo>
                  <a:pt x="702" y="248"/>
                  <a:pt x="702" y="248"/>
                  <a:pt x="703" y="248"/>
                </a:cubicBezTo>
                <a:cubicBezTo>
                  <a:pt x="704" y="249"/>
                  <a:pt x="700" y="250"/>
                  <a:pt x="701" y="249"/>
                </a:cubicBezTo>
                <a:cubicBezTo>
                  <a:pt x="700" y="249"/>
                  <a:pt x="700" y="249"/>
                  <a:pt x="700" y="249"/>
                </a:cubicBezTo>
                <a:cubicBezTo>
                  <a:pt x="699" y="249"/>
                  <a:pt x="699" y="249"/>
                  <a:pt x="699" y="248"/>
                </a:cubicBezTo>
                <a:cubicBezTo>
                  <a:pt x="699" y="248"/>
                  <a:pt x="699" y="248"/>
                  <a:pt x="699" y="248"/>
                </a:cubicBezTo>
                <a:cubicBezTo>
                  <a:pt x="699" y="248"/>
                  <a:pt x="698" y="246"/>
                  <a:pt x="696" y="245"/>
                </a:cubicBezTo>
                <a:cubicBezTo>
                  <a:pt x="696" y="246"/>
                  <a:pt x="695" y="246"/>
                  <a:pt x="695" y="245"/>
                </a:cubicBezTo>
                <a:cubicBezTo>
                  <a:pt x="695" y="245"/>
                  <a:pt x="695" y="245"/>
                  <a:pt x="695" y="245"/>
                </a:cubicBezTo>
                <a:cubicBezTo>
                  <a:pt x="695" y="244"/>
                  <a:pt x="694" y="245"/>
                  <a:pt x="694" y="246"/>
                </a:cubicBezTo>
                <a:cubicBezTo>
                  <a:pt x="694" y="246"/>
                  <a:pt x="694" y="246"/>
                  <a:pt x="694" y="247"/>
                </a:cubicBezTo>
                <a:cubicBezTo>
                  <a:pt x="693" y="247"/>
                  <a:pt x="686" y="249"/>
                  <a:pt x="690" y="250"/>
                </a:cubicBezTo>
                <a:cubicBezTo>
                  <a:pt x="691" y="251"/>
                  <a:pt x="690" y="249"/>
                  <a:pt x="690" y="249"/>
                </a:cubicBezTo>
                <a:cubicBezTo>
                  <a:pt x="691" y="249"/>
                  <a:pt x="691" y="250"/>
                  <a:pt x="691" y="250"/>
                </a:cubicBezTo>
                <a:cubicBezTo>
                  <a:pt x="692" y="250"/>
                  <a:pt x="693" y="248"/>
                  <a:pt x="695" y="248"/>
                </a:cubicBezTo>
                <a:cubicBezTo>
                  <a:pt x="692" y="249"/>
                  <a:pt x="695" y="252"/>
                  <a:pt x="694" y="253"/>
                </a:cubicBezTo>
                <a:cubicBezTo>
                  <a:pt x="692" y="254"/>
                  <a:pt x="689" y="251"/>
                  <a:pt x="688" y="251"/>
                </a:cubicBezTo>
                <a:cubicBezTo>
                  <a:pt x="685" y="252"/>
                  <a:pt x="684" y="254"/>
                  <a:pt x="683" y="257"/>
                </a:cubicBezTo>
                <a:cubicBezTo>
                  <a:pt x="684" y="256"/>
                  <a:pt x="686" y="256"/>
                  <a:pt x="688" y="256"/>
                </a:cubicBezTo>
                <a:cubicBezTo>
                  <a:pt x="688" y="255"/>
                  <a:pt x="689" y="254"/>
                  <a:pt x="691" y="256"/>
                </a:cubicBezTo>
                <a:cubicBezTo>
                  <a:pt x="692" y="257"/>
                  <a:pt x="696" y="260"/>
                  <a:pt x="695" y="262"/>
                </a:cubicBezTo>
                <a:cubicBezTo>
                  <a:pt x="692" y="266"/>
                  <a:pt x="687" y="271"/>
                  <a:pt x="687" y="277"/>
                </a:cubicBezTo>
                <a:cubicBezTo>
                  <a:pt x="690" y="271"/>
                  <a:pt x="692" y="278"/>
                  <a:pt x="687" y="279"/>
                </a:cubicBezTo>
                <a:cubicBezTo>
                  <a:pt x="688" y="277"/>
                  <a:pt x="686" y="279"/>
                  <a:pt x="685" y="278"/>
                </a:cubicBezTo>
                <a:cubicBezTo>
                  <a:pt x="685" y="277"/>
                  <a:pt x="685" y="277"/>
                  <a:pt x="685" y="277"/>
                </a:cubicBezTo>
                <a:cubicBezTo>
                  <a:pt x="685" y="277"/>
                  <a:pt x="685" y="277"/>
                  <a:pt x="685" y="277"/>
                </a:cubicBezTo>
                <a:cubicBezTo>
                  <a:pt x="682" y="277"/>
                  <a:pt x="685" y="272"/>
                  <a:pt x="685" y="275"/>
                </a:cubicBezTo>
                <a:cubicBezTo>
                  <a:pt x="685" y="275"/>
                  <a:pt x="685" y="275"/>
                  <a:pt x="685" y="275"/>
                </a:cubicBezTo>
                <a:cubicBezTo>
                  <a:pt x="686" y="275"/>
                  <a:pt x="686" y="274"/>
                  <a:pt x="686" y="273"/>
                </a:cubicBezTo>
                <a:cubicBezTo>
                  <a:pt x="686" y="270"/>
                  <a:pt x="685" y="266"/>
                  <a:pt x="684" y="263"/>
                </a:cubicBezTo>
                <a:cubicBezTo>
                  <a:pt x="683" y="263"/>
                  <a:pt x="682" y="263"/>
                  <a:pt x="682" y="262"/>
                </a:cubicBezTo>
                <a:cubicBezTo>
                  <a:pt x="682" y="262"/>
                  <a:pt x="682" y="262"/>
                  <a:pt x="682" y="261"/>
                </a:cubicBezTo>
                <a:cubicBezTo>
                  <a:pt x="680" y="261"/>
                  <a:pt x="679" y="261"/>
                  <a:pt x="678" y="265"/>
                </a:cubicBezTo>
                <a:cubicBezTo>
                  <a:pt x="676" y="258"/>
                  <a:pt x="673" y="269"/>
                  <a:pt x="674" y="271"/>
                </a:cubicBezTo>
                <a:cubicBezTo>
                  <a:pt x="674" y="271"/>
                  <a:pt x="676" y="271"/>
                  <a:pt x="676" y="271"/>
                </a:cubicBezTo>
                <a:cubicBezTo>
                  <a:pt x="677" y="272"/>
                  <a:pt x="677" y="275"/>
                  <a:pt x="677" y="276"/>
                </a:cubicBezTo>
                <a:cubicBezTo>
                  <a:pt x="676" y="278"/>
                  <a:pt x="673" y="285"/>
                  <a:pt x="674" y="280"/>
                </a:cubicBezTo>
                <a:cubicBezTo>
                  <a:pt x="674" y="278"/>
                  <a:pt x="674" y="276"/>
                  <a:pt x="673" y="275"/>
                </a:cubicBezTo>
                <a:cubicBezTo>
                  <a:pt x="673" y="275"/>
                  <a:pt x="673" y="275"/>
                  <a:pt x="673" y="275"/>
                </a:cubicBezTo>
                <a:cubicBezTo>
                  <a:pt x="673" y="275"/>
                  <a:pt x="673" y="275"/>
                  <a:pt x="673" y="275"/>
                </a:cubicBezTo>
                <a:cubicBezTo>
                  <a:pt x="673" y="273"/>
                  <a:pt x="673" y="272"/>
                  <a:pt x="673" y="270"/>
                </a:cubicBezTo>
                <a:cubicBezTo>
                  <a:pt x="673" y="268"/>
                  <a:pt x="674" y="266"/>
                  <a:pt x="674" y="265"/>
                </a:cubicBezTo>
                <a:cubicBezTo>
                  <a:pt x="674" y="265"/>
                  <a:pt x="673" y="265"/>
                  <a:pt x="672" y="265"/>
                </a:cubicBezTo>
                <a:cubicBezTo>
                  <a:pt x="672" y="264"/>
                  <a:pt x="672" y="264"/>
                  <a:pt x="672" y="264"/>
                </a:cubicBezTo>
                <a:cubicBezTo>
                  <a:pt x="672" y="263"/>
                  <a:pt x="672" y="263"/>
                  <a:pt x="672" y="263"/>
                </a:cubicBezTo>
                <a:cubicBezTo>
                  <a:pt x="672" y="263"/>
                  <a:pt x="671" y="262"/>
                  <a:pt x="671" y="262"/>
                </a:cubicBezTo>
                <a:cubicBezTo>
                  <a:pt x="669" y="263"/>
                  <a:pt x="671" y="271"/>
                  <a:pt x="671" y="274"/>
                </a:cubicBezTo>
                <a:cubicBezTo>
                  <a:pt x="671" y="274"/>
                  <a:pt x="672" y="273"/>
                  <a:pt x="672" y="274"/>
                </a:cubicBezTo>
                <a:cubicBezTo>
                  <a:pt x="673" y="274"/>
                  <a:pt x="672" y="275"/>
                  <a:pt x="671" y="275"/>
                </a:cubicBezTo>
                <a:cubicBezTo>
                  <a:pt x="671" y="275"/>
                  <a:pt x="671" y="275"/>
                  <a:pt x="671" y="275"/>
                </a:cubicBezTo>
                <a:cubicBezTo>
                  <a:pt x="671" y="275"/>
                  <a:pt x="671" y="276"/>
                  <a:pt x="671" y="277"/>
                </a:cubicBezTo>
                <a:cubicBezTo>
                  <a:pt x="671" y="277"/>
                  <a:pt x="671" y="277"/>
                  <a:pt x="671" y="277"/>
                </a:cubicBezTo>
                <a:cubicBezTo>
                  <a:pt x="671" y="277"/>
                  <a:pt x="671" y="277"/>
                  <a:pt x="671" y="277"/>
                </a:cubicBezTo>
                <a:cubicBezTo>
                  <a:pt x="671" y="280"/>
                  <a:pt x="671" y="282"/>
                  <a:pt x="671" y="283"/>
                </a:cubicBezTo>
                <a:cubicBezTo>
                  <a:pt x="668" y="286"/>
                  <a:pt x="671" y="269"/>
                  <a:pt x="666" y="275"/>
                </a:cubicBezTo>
                <a:cubicBezTo>
                  <a:pt x="666" y="275"/>
                  <a:pt x="662" y="280"/>
                  <a:pt x="662" y="281"/>
                </a:cubicBezTo>
                <a:cubicBezTo>
                  <a:pt x="663" y="282"/>
                  <a:pt x="664" y="280"/>
                  <a:pt x="665" y="281"/>
                </a:cubicBezTo>
                <a:cubicBezTo>
                  <a:pt x="667" y="281"/>
                  <a:pt x="666" y="284"/>
                  <a:pt x="665" y="285"/>
                </a:cubicBezTo>
                <a:cubicBezTo>
                  <a:pt x="664" y="286"/>
                  <a:pt x="663" y="284"/>
                  <a:pt x="663" y="284"/>
                </a:cubicBezTo>
                <a:cubicBezTo>
                  <a:pt x="661" y="285"/>
                  <a:pt x="660" y="287"/>
                  <a:pt x="660" y="289"/>
                </a:cubicBezTo>
                <a:cubicBezTo>
                  <a:pt x="660" y="289"/>
                  <a:pt x="660" y="289"/>
                  <a:pt x="661" y="289"/>
                </a:cubicBezTo>
                <a:cubicBezTo>
                  <a:pt x="661" y="289"/>
                  <a:pt x="660" y="290"/>
                  <a:pt x="660" y="290"/>
                </a:cubicBezTo>
                <a:cubicBezTo>
                  <a:pt x="660" y="291"/>
                  <a:pt x="660" y="293"/>
                  <a:pt x="659" y="295"/>
                </a:cubicBezTo>
                <a:cubicBezTo>
                  <a:pt x="657" y="298"/>
                  <a:pt x="657" y="301"/>
                  <a:pt x="656" y="301"/>
                </a:cubicBezTo>
                <a:cubicBezTo>
                  <a:pt x="656" y="302"/>
                  <a:pt x="654" y="300"/>
                  <a:pt x="652" y="300"/>
                </a:cubicBezTo>
                <a:cubicBezTo>
                  <a:pt x="650" y="301"/>
                  <a:pt x="651" y="303"/>
                  <a:pt x="649" y="300"/>
                </a:cubicBezTo>
                <a:cubicBezTo>
                  <a:pt x="649" y="299"/>
                  <a:pt x="649" y="301"/>
                  <a:pt x="648" y="298"/>
                </a:cubicBezTo>
                <a:cubicBezTo>
                  <a:pt x="648" y="297"/>
                  <a:pt x="650" y="291"/>
                  <a:pt x="654" y="292"/>
                </a:cubicBezTo>
                <a:cubicBezTo>
                  <a:pt x="655" y="292"/>
                  <a:pt x="656" y="295"/>
                  <a:pt x="657" y="292"/>
                </a:cubicBezTo>
                <a:cubicBezTo>
                  <a:pt x="657" y="291"/>
                  <a:pt x="656" y="290"/>
                  <a:pt x="656" y="288"/>
                </a:cubicBezTo>
                <a:cubicBezTo>
                  <a:pt x="657" y="285"/>
                  <a:pt x="661" y="281"/>
                  <a:pt x="662" y="278"/>
                </a:cubicBezTo>
                <a:cubicBezTo>
                  <a:pt x="662" y="276"/>
                  <a:pt x="661" y="273"/>
                  <a:pt x="662" y="269"/>
                </a:cubicBezTo>
                <a:cubicBezTo>
                  <a:pt x="663" y="267"/>
                  <a:pt x="668" y="263"/>
                  <a:pt x="667" y="261"/>
                </a:cubicBezTo>
                <a:cubicBezTo>
                  <a:pt x="667" y="261"/>
                  <a:pt x="667" y="260"/>
                  <a:pt x="666" y="260"/>
                </a:cubicBezTo>
                <a:cubicBezTo>
                  <a:pt x="666" y="260"/>
                  <a:pt x="665" y="260"/>
                  <a:pt x="665" y="260"/>
                </a:cubicBezTo>
                <a:cubicBezTo>
                  <a:pt x="665" y="260"/>
                  <a:pt x="665" y="259"/>
                  <a:pt x="665" y="259"/>
                </a:cubicBezTo>
                <a:cubicBezTo>
                  <a:pt x="663" y="258"/>
                  <a:pt x="659" y="257"/>
                  <a:pt x="656" y="259"/>
                </a:cubicBezTo>
                <a:cubicBezTo>
                  <a:pt x="656" y="259"/>
                  <a:pt x="656" y="259"/>
                  <a:pt x="656" y="259"/>
                </a:cubicBezTo>
                <a:cubicBezTo>
                  <a:pt x="656" y="260"/>
                  <a:pt x="656" y="261"/>
                  <a:pt x="656" y="262"/>
                </a:cubicBezTo>
                <a:cubicBezTo>
                  <a:pt x="655" y="266"/>
                  <a:pt x="648" y="271"/>
                  <a:pt x="644" y="269"/>
                </a:cubicBezTo>
                <a:cubicBezTo>
                  <a:pt x="644" y="269"/>
                  <a:pt x="644" y="269"/>
                  <a:pt x="643" y="268"/>
                </a:cubicBezTo>
                <a:cubicBezTo>
                  <a:pt x="643" y="269"/>
                  <a:pt x="643" y="269"/>
                  <a:pt x="643" y="269"/>
                </a:cubicBezTo>
                <a:cubicBezTo>
                  <a:pt x="643" y="270"/>
                  <a:pt x="643" y="269"/>
                  <a:pt x="643" y="268"/>
                </a:cubicBezTo>
                <a:cubicBezTo>
                  <a:pt x="643" y="268"/>
                  <a:pt x="643" y="268"/>
                  <a:pt x="643" y="268"/>
                </a:cubicBezTo>
                <a:cubicBezTo>
                  <a:pt x="642" y="268"/>
                  <a:pt x="641" y="269"/>
                  <a:pt x="641" y="270"/>
                </a:cubicBezTo>
                <a:cubicBezTo>
                  <a:pt x="639" y="269"/>
                  <a:pt x="639" y="272"/>
                  <a:pt x="638" y="272"/>
                </a:cubicBezTo>
                <a:cubicBezTo>
                  <a:pt x="636" y="273"/>
                  <a:pt x="634" y="271"/>
                  <a:pt x="634" y="274"/>
                </a:cubicBezTo>
                <a:cubicBezTo>
                  <a:pt x="633" y="269"/>
                  <a:pt x="626" y="278"/>
                  <a:pt x="626" y="280"/>
                </a:cubicBezTo>
                <a:cubicBezTo>
                  <a:pt x="627" y="279"/>
                  <a:pt x="633" y="279"/>
                  <a:pt x="633" y="279"/>
                </a:cubicBezTo>
                <a:cubicBezTo>
                  <a:pt x="633" y="279"/>
                  <a:pt x="633" y="279"/>
                  <a:pt x="633" y="279"/>
                </a:cubicBezTo>
                <a:cubicBezTo>
                  <a:pt x="633" y="279"/>
                  <a:pt x="633" y="279"/>
                  <a:pt x="633" y="279"/>
                </a:cubicBezTo>
                <a:cubicBezTo>
                  <a:pt x="634" y="278"/>
                  <a:pt x="634" y="277"/>
                  <a:pt x="635" y="278"/>
                </a:cubicBezTo>
                <a:cubicBezTo>
                  <a:pt x="636" y="279"/>
                  <a:pt x="634" y="279"/>
                  <a:pt x="634" y="280"/>
                </a:cubicBezTo>
                <a:cubicBezTo>
                  <a:pt x="634" y="281"/>
                  <a:pt x="634" y="281"/>
                  <a:pt x="634" y="281"/>
                </a:cubicBezTo>
                <a:cubicBezTo>
                  <a:pt x="635" y="281"/>
                  <a:pt x="635" y="281"/>
                  <a:pt x="635" y="283"/>
                </a:cubicBezTo>
                <a:cubicBezTo>
                  <a:pt x="635" y="283"/>
                  <a:pt x="635" y="283"/>
                  <a:pt x="635" y="283"/>
                </a:cubicBezTo>
                <a:cubicBezTo>
                  <a:pt x="636" y="284"/>
                  <a:pt x="636" y="284"/>
                  <a:pt x="636" y="285"/>
                </a:cubicBezTo>
                <a:cubicBezTo>
                  <a:pt x="636" y="285"/>
                  <a:pt x="634" y="289"/>
                  <a:pt x="633" y="289"/>
                </a:cubicBezTo>
                <a:cubicBezTo>
                  <a:pt x="633" y="290"/>
                  <a:pt x="631" y="295"/>
                  <a:pt x="630" y="295"/>
                </a:cubicBezTo>
                <a:cubicBezTo>
                  <a:pt x="628" y="294"/>
                  <a:pt x="631" y="293"/>
                  <a:pt x="630" y="292"/>
                </a:cubicBezTo>
                <a:cubicBezTo>
                  <a:pt x="629" y="291"/>
                  <a:pt x="627" y="292"/>
                  <a:pt x="626" y="292"/>
                </a:cubicBezTo>
                <a:cubicBezTo>
                  <a:pt x="625" y="292"/>
                  <a:pt x="626" y="290"/>
                  <a:pt x="625" y="290"/>
                </a:cubicBezTo>
                <a:cubicBezTo>
                  <a:pt x="625" y="290"/>
                  <a:pt x="622" y="291"/>
                  <a:pt x="622" y="290"/>
                </a:cubicBezTo>
                <a:cubicBezTo>
                  <a:pt x="621" y="288"/>
                  <a:pt x="624" y="289"/>
                  <a:pt x="624" y="287"/>
                </a:cubicBezTo>
                <a:cubicBezTo>
                  <a:pt x="624" y="287"/>
                  <a:pt x="623" y="286"/>
                  <a:pt x="623" y="286"/>
                </a:cubicBezTo>
                <a:cubicBezTo>
                  <a:pt x="622" y="285"/>
                  <a:pt x="624" y="284"/>
                  <a:pt x="624" y="282"/>
                </a:cubicBezTo>
                <a:cubicBezTo>
                  <a:pt x="624" y="282"/>
                  <a:pt x="624" y="281"/>
                  <a:pt x="624" y="281"/>
                </a:cubicBezTo>
                <a:cubicBezTo>
                  <a:pt x="625" y="278"/>
                  <a:pt x="631" y="274"/>
                  <a:pt x="629" y="270"/>
                </a:cubicBezTo>
                <a:cubicBezTo>
                  <a:pt x="628" y="269"/>
                  <a:pt x="627" y="269"/>
                  <a:pt x="627" y="270"/>
                </a:cubicBezTo>
                <a:cubicBezTo>
                  <a:pt x="627" y="267"/>
                  <a:pt x="628" y="258"/>
                  <a:pt x="633" y="256"/>
                </a:cubicBezTo>
                <a:cubicBezTo>
                  <a:pt x="634" y="256"/>
                  <a:pt x="636" y="256"/>
                  <a:pt x="637" y="257"/>
                </a:cubicBezTo>
                <a:cubicBezTo>
                  <a:pt x="638" y="257"/>
                  <a:pt x="639" y="258"/>
                  <a:pt x="640" y="258"/>
                </a:cubicBezTo>
                <a:cubicBezTo>
                  <a:pt x="640" y="258"/>
                  <a:pt x="640" y="259"/>
                  <a:pt x="640" y="259"/>
                </a:cubicBezTo>
                <a:cubicBezTo>
                  <a:pt x="640" y="259"/>
                  <a:pt x="640" y="259"/>
                  <a:pt x="640" y="259"/>
                </a:cubicBezTo>
                <a:cubicBezTo>
                  <a:pt x="641" y="260"/>
                  <a:pt x="641" y="260"/>
                  <a:pt x="642" y="260"/>
                </a:cubicBezTo>
                <a:cubicBezTo>
                  <a:pt x="643" y="259"/>
                  <a:pt x="644" y="257"/>
                  <a:pt x="645" y="256"/>
                </a:cubicBezTo>
                <a:cubicBezTo>
                  <a:pt x="644" y="254"/>
                  <a:pt x="643" y="256"/>
                  <a:pt x="641" y="257"/>
                </a:cubicBezTo>
                <a:cubicBezTo>
                  <a:pt x="642" y="256"/>
                  <a:pt x="642" y="256"/>
                  <a:pt x="642" y="255"/>
                </a:cubicBezTo>
                <a:cubicBezTo>
                  <a:pt x="641" y="255"/>
                  <a:pt x="640" y="255"/>
                  <a:pt x="640" y="255"/>
                </a:cubicBezTo>
                <a:cubicBezTo>
                  <a:pt x="639" y="254"/>
                  <a:pt x="641" y="254"/>
                  <a:pt x="641" y="253"/>
                </a:cubicBezTo>
                <a:cubicBezTo>
                  <a:pt x="642" y="252"/>
                  <a:pt x="640" y="253"/>
                  <a:pt x="641" y="251"/>
                </a:cubicBezTo>
                <a:cubicBezTo>
                  <a:pt x="642" y="249"/>
                  <a:pt x="645" y="249"/>
                  <a:pt x="646" y="248"/>
                </a:cubicBezTo>
                <a:cubicBezTo>
                  <a:pt x="646" y="248"/>
                  <a:pt x="646" y="248"/>
                  <a:pt x="646" y="247"/>
                </a:cubicBezTo>
                <a:cubicBezTo>
                  <a:pt x="645" y="247"/>
                  <a:pt x="644" y="247"/>
                  <a:pt x="644" y="247"/>
                </a:cubicBezTo>
                <a:cubicBezTo>
                  <a:pt x="644" y="246"/>
                  <a:pt x="645" y="245"/>
                  <a:pt x="644" y="243"/>
                </a:cubicBezTo>
                <a:cubicBezTo>
                  <a:pt x="643" y="243"/>
                  <a:pt x="643" y="243"/>
                  <a:pt x="643" y="243"/>
                </a:cubicBezTo>
                <a:cubicBezTo>
                  <a:pt x="642" y="243"/>
                  <a:pt x="641" y="239"/>
                  <a:pt x="641" y="239"/>
                </a:cubicBezTo>
                <a:cubicBezTo>
                  <a:pt x="642" y="237"/>
                  <a:pt x="644" y="239"/>
                  <a:pt x="646" y="237"/>
                </a:cubicBezTo>
                <a:cubicBezTo>
                  <a:pt x="645" y="238"/>
                  <a:pt x="648" y="235"/>
                  <a:pt x="648" y="235"/>
                </a:cubicBezTo>
                <a:cubicBezTo>
                  <a:pt x="648" y="234"/>
                  <a:pt x="647" y="233"/>
                  <a:pt x="647" y="232"/>
                </a:cubicBezTo>
                <a:cubicBezTo>
                  <a:pt x="647" y="230"/>
                  <a:pt x="649" y="230"/>
                  <a:pt x="649" y="228"/>
                </a:cubicBezTo>
                <a:cubicBezTo>
                  <a:pt x="648" y="226"/>
                  <a:pt x="651" y="222"/>
                  <a:pt x="653" y="222"/>
                </a:cubicBezTo>
                <a:cubicBezTo>
                  <a:pt x="657" y="221"/>
                  <a:pt x="656" y="229"/>
                  <a:pt x="662" y="226"/>
                </a:cubicBezTo>
                <a:cubicBezTo>
                  <a:pt x="663" y="232"/>
                  <a:pt x="667" y="220"/>
                  <a:pt x="668" y="220"/>
                </a:cubicBezTo>
                <a:cubicBezTo>
                  <a:pt x="668" y="220"/>
                  <a:pt x="668" y="220"/>
                  <a:pt x="668" y="220"/>
                </a:cubicBezTo>
                <a:cubicBezTo>
                  <a:pt x="668" y="220"/>
                  <a:pt x="668" y="220"/>
                  <a:pt x="669" y="220"/>
                </a:cubicBezTo>
                <a:cubicBezTo>
                  <a:pt x="669" y="220"/>
                  <a:pt x="669" y="220"/>
                  <a:pt x="669" y="220"/>
                </a:cubicBezTo>
                <a:cubicBezTo>
                  <a:pt x="670" y="222"/>
                  <a:pt x="669" y="221"/>
                  <a:pt x="668" y="221"/>
                </a:cubicBezTo>
                <a:cubicBezTo>
                  <a:pt x="669" y="222"/>
                  <a:pt x="665" y="229"/>
                  <a:pt x="670" y="225"/>
                </a:cubicBezTo>
                <a:cubicBezTo>
                  <a:pt x="671" y="224"/>
                  <a:pt x="669" y="222"/>
                  <a:pt x="670" y="221"/>
                </a:cubicBezTo>
                <a:cubicBezTo>
                  <a:pt x="671" y="220"/>
                  <a:pt x="674" y="221"/>
                  <a:pt x="675" y="220"/>
                </a:cubicBezTo>
                <a:cubicBezTo>
                  <a:pt x="664" y="209"/>
                  <a:pt x="664" y="209"/>
                  <a:pt x="664" y="209"/>
                </a:cubicBezTo>
                <a:cubicBezTo>
                  <a:pt x="664" y="209"/>
                  <a:pt x="664" y="209"/>
                  <a:pt x="664" y="209"/>
                </a:cubicBezTo>
                <a:cubicBezTo>
                  <a:pt x="663" y="211"/>
                  <a:pt x="660" y="209"/>
                  <a:pt x="661" y="208"/>
                </a:cubicBezTo>
                <a:cubicBezTo>
                  <a:pt x="659" y="209"/>
                  <a:pt x="658" y="209"/>
                  <a:pt x="658" y="208"/>
                </a:cubicBezTo>
                <a:cubicBezTo>
                  <a:pt x="657" y="209"/>
                  <a:pt x="657" y="209"/>
                  <a:pt x="657" y="209"/>
                </a:cubicBezTo>
                <a:cubicBezTo>
                  <a:pt x="657" y="209"/>
                  <a:pt x="657" y="208"/>
                  <a:pt x="657" y="207"/>
                </a:cubicBezTo>
                <a:cubicBezTo>
                  <a:pt x="656" y="206"/>
                  <a:pt x="656" y="203"/>
                  <a:pt x="656" y="202"/>
                </a:cubicBezTo>
                <a:cubicBezTo>
                  <a:pt x="656" y="202"/>
                  <a:pt x="656" y="202"/>
                  <a:pt x="656" y="202"/>
                </a:cubicBezTo>
                <a:cubicBezTo>
                  <a:pt x="655" y="202"/>
                  <a:pt x="656" y="203"/>
                  <a:pt x="655" y="203"/>
                </a:cubicBezTo>
                <a:cubicBezTo>
                  <a:pt x="655" y="203"/>
                  <a:pt x="654" y="202"/>
                  <a:pt x="654" y="202"/>
                </a:cubicBezTo>
                <a:cubicBezTo>
                  <a:pt x="654" y="205"/>
                  <a:pt x="653" y="207"/>
                  <a:pt x="652" y="208"/>
                </a:cubicBezTo>
                <a:cubicBezTo>
                  <a:pt x="651" y="209"/>
                  <a:pt x="649" y="207"/>
                  <a:pt x="649" y="209"/>
                </a:cubicBezTo>
                <a:cubicBezTo>
                  <a:pt x="649" y="210"/>
                  <a:pt x="651" y="211"/>
                  <a:pt x="652" y="212"/>
                </a:cubicBezTo>
                <a:cubicBezTo>
                  <a:pt x="652" y="212"/>
                  <a:pt x="652" y="214"/>
                  <a:pt x="652" y="214"/>
                </a:cubicBezTo>
                <a:cubicBezTo>
                  <a:pt x="653" y="214"/>
                  <a:pt x="655" y="212"/>
                  <a:pt x="656" y="212"/>
                </a:cubicBezTo>
                <a:cubicBezTo>
                  <a:pt x="657" y="213"/>
                  <a:pt x="655" y="215"/>
                  <a:pt x="655" y="216"/>
                </a:cubicBezTo>
                <a:cubicBezTo>
                  <a:pt x="654" y="213"/>
                  <a:pt x="652" y="217"/>
                  <a:pt x="651" y="218"/>
                </a:cubicBezTo>
                <a:cubicBezTo>
                  <a:pt x="650" y="220"/>
                  <a:pt x="647" y="220"/>
                  <a:pt x="647" y="220"/>
                </a:cubicBezTo>
                <a:cubicBezTo>
                  <a:pt x="646" y="221"/>
                  <a:pt x="649" y="223"/>
                  <a:pt x="646" y="224"/>
                </a:cubicBezTo>
                <a:cubicBezTo>
                  <a:pt x="645" y="224"/>
                  <a:pt x="646" y="223"/>
                  <a:pt x="646" y="222"/>
                </a:cubicBezTo>
                <a:cubicBezTo>
                  <a:pt x="645" y="222"/>
                  <a:pt x="643" y="224"/>
                  <a:pt x="642" y="223"/>
                </a:cubicBezTo>
                <a:cubicBezTo>
                  <a:pt x="641" y="223"/>
                  <a:pt x="642" y="221"/>
                  <a:pt x="641" y="220"/>
                </a:cubicBezTo>
                <a:cubicBezTo>
                  <a:pt x="641" y="219"/>
                  <a:pt x="641" y="218"/>
                  <a:pt x="641" y="217"/>
                </a:cubicBezTo>
                <a:cubicBezTo>
                  <a:pt x="639" y="218"/>
                  <a:pt x="634" y="218"/>
                  <a:pt x="633" y="218"/>
                </a:cubicBezTo>
                <a:cubicBezTo>
                  <a:pt x="632" y="217"/>
                  <a:pt x="633" y="215"/>
                  <a:pt x="630" y="216"/>
                </a:cubicBezTo>
                <a:cubicBezTo>
                  <a:pt x="633" y="213"/>
                  <a:pt x="628" y="213"/>
                  <a:pt x="628" y="212"/>
                </a:cubicBezTo>
                <a:cubicBezTo>
                  <a:pt x="628" y="211"/>
                  <a:pt x="630" y="210"/>
                  <a:pt x="630" y="210"/>
                </a:cubicBezTo>
                <a:cubicBezTo>
                  <a:pt x="630" y="209"/>
                  <a:pt x="629" y="209"/>
                  <a:pt x="629" y="208"/>
                </a:cubicBezTo>
                <a:cubicBezTo>
                  <a:pt x="629" y="208"/>
                  <a:pt x="629" y="208"/>
                  <a:pt x="629" y="207"/>
                </a:cubicBezTo>
                <a:cubicBezTo>
                  <a:pt x="628" y="207"/>
                  <a:pt x="627" y="205"/>
                  <a:pt x="627" y="204"/>
                </a:cubicBezTo>
                <a:cubicBezTo>
                  <a:pt x="627" y="204"/>
                  <a:pt x="626" y="204"/>
                  <a:pt x="626" y="204"/>
                </a:cubicBezTo>
                <a:cubicBezTo>
                  <a:pt x="626" y="205"/>
                  <a:pt x="627" y="205"/>
                  <a:pt x="627" y="206"/>
                </a:cubicBezTo>
                <a:cubicBezTo>
                  <a:pt x="627" y="207"/>
                  <a:pt x="626" y="208"/>
                  <a:pt x="626" y="208"/>
                </a:cubicBezTo>
                <a:cubicBezTo>
                  <a:pt x="626" y="209"/>
                  <a:pt x="625" y="210"/>
                  <a:pt x="625" y="210"/>
                </a:cubicBezTo>
                <a:cubicBezTo>
                  <a:pt x="625" y="210"/>
                  <a:pt x="625" y="210"/>
                  <a:pt x="625" y="211"/>
                </a:cubicBezTo>
                <a:cubicBezTo>
                  <a:pt x="625" y="211"/>
                  <a:pt x="625" y="211"/>
                  <a:pt x="624" y="211"/>
                </a:cubicBezTo>
                <a:cubicBezTo>
                  <a:pt x="623" y="212"/>
                  <a:pt x="622" y="214"/>
                  <a:pt x="621" y="216"/>
                </a:cubicBezTo>
                <a:cubicBezTo>
                  <a:pt x="622" y="213"/>
                  <a:pt x="618" y="214"/>
                  <a:pt x="618" y="214"/>
                </a:cubicBezTo>
                <a:cubicBezTo>
                  <a:pt x="618" y="214"/>
                  <a:pt x="618" y="214"/>
                  <a:pt x="618" y="214"/>
                </a:cubicBezTo>
                <a:cubicBezTo>
                  <a:pt x="618" y="214"/>
                  <a:pt x="618" y="214"/>
                  <a:pt x="618" y="214"/>
                </a:cubicBezTo>
                <a:cubicBezTo>
                  <a:pt x="618" y="214"/>
                  <a:pt x="618" y="214"/>
                  <a:pt x="619" y="214"/>
                </a:cubicBezTo>
                <a:cubicBezTo>
                  <a:pt x="620" y="215"/>
                  <a:pt x="620" y="220"/>
                  <a:pt x="619" y="221"/>
                </a:cubicBezTo>
                <a:cubicBezTo>
                  <a:pt x="619" y="221"/>
                  <a:pt x="619" y="220"/>
                  <a:pt x="618" y="220"/>
                </a:cubicBezTo>
                <a:cubicBezTo>
                  <a:pt x="616" y="221"/>
                  <a:pt x="615" y="224"/>
                  <a:pt x="612" y="224"/>
                </a:cubicBezTo>
                <a:cubicBezTo>
                  <a:pt x="612" y="222"/>
                  <a:pt x="614" y="222"/>
                  <a:pt x="615" y="221"/>
                </a:cubicBezTo>
                <a:cubicBezTo>
                  <a:pt x="615" y="220"/>
                  <a:pt x="613" y="221"/>
                  <a:pt x="613" y="220"/>
                </a:cubicBezTo>
                <a:cubicBezTo>
                  <a:pt x="612" y="219"/>
                  <a:pt x="614" y="214"/>
                  <a:pt x="617" y="214"/>
                </a:cubicBezTo>
                <a:cubicBezTo>
                  <a:pt x="617" y="213"/>
                  <a:pt x="617" y="212"/>
                  <a:pt x="617" y="211"/>
                </a:cubicBezTo>
                <a:cubicBezTo>
                  <a:pt x="617" y="211"/>
                  <a:pt x="616" y="211"/>
                  <a:pt x="616" y="211"/>
                </a:cubicBezTo>
                <a:cubicBezTo>
                  <a:pt x="615" y="212"/>
                  <a:pt x="612" y="214"/>
                  <a:pt x="612" y="216"/>
                </a:cubicBezTo>
                <a:cubicBezTo>
                  <a:pt x="611" y="217"/>
                  <a:pt x="612" y="218"/>
                  <a:pt x="612" y="218"/>
                </a:cubicBezTo>
                <a:cubicBezTo>
                  <a:pt x="612" y="219"/>
                  <a:pt x="610" y="220"/>
                  <a:pt x="611" y="220"/>
                </a:cubicBezTo>
                <a:cubicBezTo>
                  <a:pt x="611" y="222"/>
                  <a:pt x="612" y="221"/>
                  <a:pt x="612" y="222"/>
                </a:cubicBezTo>
                <a:cubicBezTo>
                  <a:pt x="612" y="223"/>
                  <a:pt x="610" y="224"/>
                  <a:pt x="610" y="224"/>
                </a:cubicBezTo>
                <a:cubicBezTo>
                  <a:pt x="609" y="223"/>
                  <a:pt x="610" y="221"/>
                  <a:pt x="609" y="220"/>
                </a:cubicBezTo>
                <a:cubicBezTo>
                  <a:pt x="608" y="219"/>
                  <a:pt x="607" y="220"/>
                  <a:pt x="606" y="219"/>
                </a:cubicBezTo>
                <a:cubicBezTo>
                  <a:pt x="604" y="218"/>
                  <a:pt x="604" y="217"/>
                  <a:pt x="601" y="219"/>
                </a:cubicBezTo>
                <a:cubicBezTo>
                  <a:pt x="604" y="215"/>
                  <a:pt x="600" y="218"/>
                  <a:pt x="599" y="217"/>
                </a:cubicBezTo>
                <a:cubicBezTo>
                  <a:pt x="599" y="217"/>
                  <a:pt x="598" y="211"/>
                  <a:pt x="598" y="210"/>
                </a:cubicBezTo>
                <a:cubicBezTo>
                  <a:pt x="598" y="209"/>
                  <a:pt x="599" y="206"/>
                  <a:pt x="599" y="204"/>
                </a:cubicBezTo>
                <a:cubicBezTo>
                  <a:pt x="599" y="205"/>
                  <a:pt x="599" y="205"/>
                  <a:pt x="598" y="206"/>
                </a:cubicBezTo>
                <a:cubicBezTo>
                  <a:pt x="598" y="205"/>
                  <a:pt x="598" y="204"/>
                  <a:pt x="599" y="203"/>
                </a:cubicBezTo>
                <a:cubicBezTo>
                  <a:pt x="599" y="203"/>
                  <a:pt x="599" y="203"/>
                  <a:pt x="599" y="203"/>
                </a:cubicBezTo>
                <a:cubicBezTo>
                  <a:pt x="598" y="203"/>
                  <a:pt x="598" y="204"/>
                  <a:pt x="598" y="204"/>
                </a:cubicBezTo>
                <a:cubicBezTo>
                  <a:pt x="598" y="204"/>
                  <a:pt x="598" y="204"/>
                  <a:pt x="597" y="204"/>
                </a:cubicBezTo>
                <a:cubicBezTo>
                  <a:pt x="597" y="204"/>
                  <a:pt x="597" y="204"/>
                  <a:pt x="597" y="204"/>
                </a:cubicBezTo>
                <a:cubicBezTo>
                  <a:pt x="597" y="204"/>
                  <a:pt x="597" y="204"/>
                  <a:pt x="597" y="204"/>
                </a:cubicBezTo>
                <a:cubicBezTo>
                  <a:pt x="595" y="206"/>
                  <a:pt x="589" y="207"/>
                  <a:pt x="586" y="207"/>
                </a:cubicBezTo>
                <a:cubicBezTo>
                  <a:pt x="586" y="208"/>
                  <a:pt x="586" y="209"/>
                  <a:pt x="585" y="209"/>
                </a:cubicBezTo>
                <a:cubicBezTo>
                  <a:pt x="584" y="210"/>
                  <a:pt x="584" y="208"/>
                  <a:pt x="584" y="208"/>
                </a:cubicBezTo>
                <a:cubicBezTo>
                  <a:pt x="583" y="207"/>
                  <a:pt x="583" y="207"/>
                  <a:pt x="583" y="207"/>
                </a:cubicBezTo>
                <a:cubicBezTo>
                  <a:pt x="583" y="206"/>
                  <a:pt x="584" y="205"/>
                  <a:pt x="585" y="205"/>
                </a:cubicBezTo>
                <a:cubicBezTo>
                  <a:pt x="584" y="204"/>
                  <a:pt x="584" y="204"/>
                  <a:pt x="584" y="204"/>
                </a:cubicBezTo>
                <a:cubicBezTo>
                  <a:pt x="584" y="203"/>
                  <a:pt x="584" y="202"/>
                  <a:pt x="585" y="201"/>
                </a:cubicBezTo>
                <a:cubicBezTo>
                  <a:pt x="585" y="200"/>
                  <a:pt x="585" y="199"/>
                  <a:pt x="585" y="198"/>
                </a:cubicBezTo>
                <a:cubicBezTo>
                  <a:pt x="586" y="197"/>
                  <a:pt x="587" y="197"/>
                  <a:pt x="588" y="197"/>
                </a:cubicBezTo>
                <a:cubicBezTo>
                  <a:pt x="587" y="197"/>
                  <a:pt x="587" y="197"/>
                  <a:pt x="585" y="198"/>
                </a:cubicBezTo>
                <a:cubicBezTo>
                  <a:pt x="584" y="198"/>
                  <a:pt x="583" y="201"/>
                  <a:pt x="583" y="201"/>
                </a:cubicBezTo>
                <a:cubicBezTo>
                  <a:pt x="582" y="202"/>
                  <a:pt x="582" y="202"/>
                  <a:pt x="583" y="202"/>
                </a:cubicBezTo>
                <a:cubicBezTo>
                  <a:pt x="579" y="203"/>
                  <a:pt x="579" y="195"/>
                  <a:pt x="582" y="196"/>
                </a:cubicBezTo>
                <a:cubicBezTo>
                  <a:pt x="581" y="196"/>
                  <a:pt x="583" y="198"/>
                  <a:pt x="582" y="198"/>
                </a:cubicBezTo>
                <a:cubicBezTo>
                  <a:pt x="583" y="198"/>
                  <a:pt x="587" y="194"/>
                  <a:pt x="588" y="192"/>
                </a:cubicBezTo>
                <a:cubicBezTo>
                  <a:pt x="589" y="192"/>
                  <a:pt x="589" y="192"/>
                  <a:pt x="590" y="191"/>
                </a:cubicBezTo>
                <a:cubicBezTo>
                  <a:pt x="589" y="190"/>
                  <a:pt x="588" y="189"/>
                  <a:pt x="588" y="188"/>
                </a:cubicBezTo>
                <a:cubicBezTo>
                  <a:pt x="588" y="188"/>
                  <a:pt x="589" y="187"/>
                  <a:pt x="589" y="187"/>
                </a:cubicBezTo>
                <a:cubicBezTo>
                  <a:pt x="589" y="186"/>
                  <a:pt x="590" y="183"/>
                  <a:pt x="590" y="183"/>
                </a:cubicBezTo>
                <a:cubicBezTo>
                  <a:pt x="590" y="182"/>
                  <a:pt x="588" y="183"/>
                  <a:pt x="589" y="184"/>
                </a:cubicBezTo>
                <a:cubicBezTo>
                  <a:pt x="589" y="184"/>
                  <a:pt x="587" y="182"/>
                  <a:pt x="588" y="181"/>
                </a:cubicBezTo>
                <a:cubicBezTo>
                  <a:pt x="588" y="180"/>
                  <a:pt x="588" y="180"/>
                  <a:pt x="588" y="180"/>
                </a:cubicBezTo>
                <a:cubicBezTo>
                  <a:pt x="588" y="180"/>
                  <a:pt x="587" y="180"/>
                  <a:pt x="587" y="180"/>
                </a:cubicBezTo>
                <a:cubicBezTo>
                  <a:pt x="587" y="180"/>
                  <a:pt x="586" y="181"/>
                  <a:pt x="586" y="182"/>
                </a:cubicBezTo>
                <a:cubicBezTo>
                  <a:pt x="586" y="182"/>
                  <a:pt x="587" y="182"/>
                  <a:pt x="587" y="182"/>
                </a:cubicBezTo>
                <a:cubicBezTo>
                  <a:pt x="588" y="183"/>
                  <a:pt x="587" y="183"/>
                  <a:pt x="587" y="183"/>
                </a:cubicBezTo>
                <a:cubicBezTo>
                  <a:pt x="587" y="184"/>
                  <a:pt x="587" y="185"/>
                  <a:pt x="586" y="184"/>
                </a:cubicBezTo>
                <a:cubicBezTo>
                  <a:pt x="585" y="184"/>
                  <a:pt x="586" y="184"/>
                  <a:pt x="586" y="183"/>
                </a:cubicBezTo>
                <a:cubicBezTo>
                  <a:pt x="586" y="183"/>
                  <a:pt x="586" y="183"/>
                  <a:pt x="586" y="183"/>
                </a:cubicBezTo>
                <a:cubicBezTo>
                  <a:pt x="586" y="183"/>
                  <a:pt x="586" y="183"/>
                  <a:pt x="586" y="183"/>
                </a:cubicBezTo>
                <a:cubicBezTo>
                  <a:pt x="586" y="183"/>
                  <a:pt x="586" y="183"/>
                  <a:pt x="586" y="183"/>
                </a:cubicBezTo>
                <a:cubicBezTo>
                  <a:pt x="585" y="184"/>
                  <a:pt x="583" y="184"/>
                  <a:pt x="582" y="182"/>
                </a:cubicBezTo>
                <a:cubicBezTo>
                  <a:pt x="581" y="181"/>
                  <a:pt x="582" y="180"/>
                  <a:pt x="582" y="179"/>
                </a:cubicBezTo>
                <a:cubicBezTo>
                  <a:pt x="582" y="179"/>
                  <a:pt x="582" y="179"/>
                  <a:pt x="582" y="179"/>
                </a:cubicBezTo>
                <a:cubicBezTo>
                  <a:pt x="580" y="180"/>
                  <a:pt x="582" y="179"/>
                  <a:pt x="581" y="178"/>
                </a:cubicBezTo>
                <a:cubicBezTo>
                  <a:pt x="581" y="178"/>
                  <a:pt x="580" y="178"/>
                  <a:pt x="580" y="179"/>
                </a:cubicBezTo>
                <a:cubicBezTo>
                  <a:pt x="580" y="179"/>
                  <a:pt x="580" y="179"/>
                  <a:pt x="580" y="179"/>
                </a:cubicBezTo>
                <a:cubicBezTo>
                  <a:pt x="579" y="179"/>
                  <a:pt x="579" y="179"/>
                  <a:pt x="578" y="179"/>
                </a:cubicBezTo>
                <a:cubicBezTo>
                  <a:pt x="575" y="179"/>
                  <a:pt x="578" y="174"/>
                  <a:pt x="576" y="173"/>
                </a:cubicBezTo>
                <a:cubicBezTo>
                  <a:pt x="575" y="173"/>
                  <a:pt x="574" y="173"/>
                  <a:pt x="574" y="174"/>
                </a:cubicBezTo>
                <a:cubicBezTo>
                  <a:pt x="573" y="174"/>
                  <a:pt x="573" y="175"/>
                  <a:pt x="572" y="177"/>
                </a:cubicBezTo>
                <a:cubicBezTo>
                  <a:pt x="574" y="177"/>
                  <a:pt x="575" y="178"/>
                  <a:pt x="574" y="180"/>
                </a:cubicBezTo>
                <a:cubicBezTo>
                  <a:pt x="574" y="184"/>
                  <a:pt x="568" y="184"/>
                  <a:pt x="566" y="181"/>
                </a:cubicBezTo>
                <a:cubicBezTo>
                  <a:pt x="566" y="181"/>
                  <a:pt x="565" y="182"/>
                  <a:pt x="565" y="183"/>
                </a:cubicBezTo>
                <a:cubicBezTo>
                  <a:pt x="565" y="182"/>
                  <a:pt x="565" y="182"/>
                  <a:pt x="565" y="181"/>
                </a:cubicBezTo>
                <a:cubicBezTo>
                  <a:pt x="563" y="183"/>
                  <a:pt x="561" y="184"/>
                  <a:pt x="559" y="184"/>
                </a:cubicBezTo>
                <a:cubicBezTo>
                  <a:pt x="558" y="185"/>
                  <a:pt x="556" y="185"/>
                  <a:pt x="556" y="185"/>
                </a:cubicBezTo>
                <a:cubicBezTo>
                  <a:pt x="555" y="184"/>
                  <a:pt x="557" y="184"/>
                  <a:pt x="558" y="183"/>
                </a:cubicBezTo>
                <a:cubicBezTo>
                  <a:pt x="558" y="183"/>
                  <a:pt x="557" y="183"/>
                  <a:pt x="557" y="183"/>
                </a:cubicBezTo>
                <a:cubicBezTo>
                  <a:pt x="557" y="182"/>
                  <a:pt x="556" y="181"/>
                  <a:pt x="556" y="180"/>
                </a:cubicBezTo>
                <a:cubicBezTo>
                  <a:pt x="555" y="180"/>
                  <a:pt x="553" y="179"/>
                  <a:pt x="554" y="176"/>
                </a:cubicBezTo>
                <a:cubicBezTo>
                  <a:pt x="555" y="175"/>
                  <a:pt x="554" y="173"/>
                  <a:pt x="554" y="172"/>
                </a:cubicBezTo>
                <a:cubicBezTo>
                  <a:pt x="554" y="172"/>
                  <a:pt x="555" y="171"/>
                  <a:pt x="554" y="171"/>
                </a:cubicBezTo>
                <a:cubicBezTo>
                  <a:pt x="553" y="172"/>
                  <a:pt x="551" y="174"/>
                  <a:pt x="550" y="176"/>
                </a:cubicBezTo>
                <a:cubicBezTo>
                  <a:pt x="552" y="178"/>
                  <a:pt x="555" y="180"/>
                  <a:pt x="551" y="183"/>
                </a:cubicBezTo>
                <a:cubicBezTo>
                  <a:pt x="550" y="183"/>
                  <a:pt x="550" y="183"/>
                  <a:pt x="549" y="183"/>
                </a:cubicBezTo>
                <a:cubicBezTo>
                  <a:pt x="550" y="183"/>
                  <a:pt x="550" y="188"/>
                  <a:pt x="548" y="187"/>
                </a:cubicBezTo>
                <a:cubicBezTo>
                  <a:pt x="547" y="186"/>
                  <a:pt x="547" y="185"/>
                  <a:pt x="548" y="184"/>
                </a:cubicBezTo>
                <a:cubicBezTo>
                  <a:pt x="548" y="184"/>
                  <a:pt x="548" y="184"/>
                  <a:pt x="549" y="184"/>
                </a:cubicBezTo>
                <a:cubicBezTo>
                  <a:pt x="547" y="184"/>
                  <a:pt x="544" y="185"/>
                  <a:pt x="543" y="186"/>
                </a:cubicBezTo>
                <a:cubicBezTo>
                  <a:pt x="541" y="188"/>
                  <a:pt x="543" y="189"/>
                  <a:pt x="540" y="187"/>
                </a:cubicBezTo>
                <a:cubicBezTo>
                  <a:pt x="540" y="187"/>
                  <a:pt x="539" y="186"/>
                  <a:pt x="538" y="187"/>
                </a:cubicBezTo>
                <a:cubicBezTo>
                  <a:pt x="538" y="187"/>
                  <a:pt x="535" y="192"/>
                  <a:pt x="535" y="189"/>
                </a:cubicBezTo>
                <a:cubicBezTo>
                  <a:pt x="535" y="188"/>
                  <a:pt x="536" y="188"/>
                  <a:pt x="536" y="188"/>
                </a:cubicBezTo>
                <a:cubicBezTo>
                  <a:pt x="535" y="187"/>
                  <a:pt x="531" y="188"/>
                  <a:pt x="531" y="187"/>
                </a:cubicBezTo>
                <a:cubicBezTo>
                  <a:pt x="530" y="186"/>
                  <a:pt x="535" y="184"/>
                  <a:pt x="532" y="182"/>
                </a:cubicBezTo>
                <a:cubicBezTo>
                  <a:pt x="531" y="182"/>
                  <a:pt x="531" y="182"/>
                  <a:pt x="531" y="182"/>
                </a:cubicBezTo>
                <a:cubicBezTo>
                  <a:pt x="531" y="182"/>
                  <a:pt x="531" y="181"/>
                  <a:pt x="531" y="181"/>
                </a:cubicBezTo>
                <a:cubicBezTo>
                  <a:pt x="532" y="179"/>
                  <a:pt x="532" y="179"/>
                  <a:pt x="531" y="178"/>
                </a:cubicBezTo>
                <a:cubicBezTo>
                  <a:pt x="530" y="179"/>
                  <a:pt x="528" y="180"/>
                  <a:pt x="528" y="178"/>
                </a:cubicBezTo>
                <a:cubicBezTo>
                  <a:pt x="528" y="178"/>
                  <a:pt x="528" y="177"/>
                  <a:pt x="529" y="177"/>
                </a:cubicBezTo>
                <a:cubicBezTo>
                  <a:pt x="529" y="176"/>
                  <a:pt x="530" y="176"/>
                  <a:pt x="529" y="176"/>
                </a:cubicBezTo>
                <a:cubicBezTo>
                  <a:pt x="529" y="175"/>
                  <a:pt x="527" y="176"/>
                  <a:pt x="527" y="175"/>
                </a:cubicBezTo>
                <a:cubicBezTo>
                  <a:pt x="526" y="174"/>
                  <a:pt x="528" y="172"/>
                  <a:pt x="527" y="171"/>
                </a:cubicBezTo>
                <a:cubicBezTo>
                  <a:pt x="526" y="169"/>
                  <a:pt x="524" y="172"/>
                  <a:pt x="521" y="172"/>
                </a:cubicBezTo>
                <a:cubicBezTo>
                  <a:pt x="521" y="172"/>
                  <a:pt x="519" y="170"/>
                  <a:pt x="517" y="172"/>
                </a:cubicBezTo>
                <a:cubicBezTo>
                  <a:pt x="516" y="173"/>
                  <a:pt x="518" y="176"/>
                  <a:pt x="515" y="177"/>
                </a:cubicBezTo>
                <a:cubicBezTo>
                  <a:pt x="514" y="178"/>
                  <a:pt x="509" y="180"/>
                  <a:pt x="508" y="178"/>
                </a:cubicBezTo>
                <a:cubicBezTo>
                  <a:pt x="508" y="177"/>
                  <a:pt x="510" y="177"/>
                  <a:pt x="510" y="177"/>
                </a:cubicBezTo>
                <a:cubicBezTo>
                  <a:pt x="511" y="176"/>
                  <a:pt x="509" y="174"/>
                  <a:pt x="509" y="174"/>
                </a:cubicBezTo>
                <a:cubicBezTo>
                  <a:pt x="510" y="172"/>
                  <a:pt x="512" y="172"/>
                  <a:pt x="512" y="171"/>
                </a:cubicBezTo>
                <a:cubicBezTo>
                  <a:pt x="512" y="171"/>
                  <a:pt x="511" y="171"/>
                  <a:pt x="511" y="170"/>
                </a:cubicBezTo>
                <a:cubicBezTo>
                  <a:pt x="511" y="170"/>
                  <a:pt x="512" y="170"/>
                  <a:pt x="512" y="170"/>
                </a:cubicBezTo>
                <a:cubicBezTo>
                  <a:pt x="511" y="168"/>
                  <a:pt x="511" y="167"/>
                  <a:pt x="512" y="166"/>
                </a:cubicBezTo>
                <a:cubicBezTo>
                  <a:pt x="512" y="166"/>
                  <a:pt x="512" y="166"/>
                  <a:pt x="512" y="165"/>
                </a:cubicBezTo>
                <a:cubicBezTo>
                  <a:pt x="512" y="165"/>
                  <a:pt x="512" y="165"/>
                  <a:pt x="512" y="165"/>
                </a:cubicBezTo>
                <a:cubicBezTo>
                  <a:pt x="511" y="165"/>
                  <a:pt x="511" y="164"/>
                  <a:pt x="513" y="163"/>
                </a:cubicBezTo>
                <a:cubicBezTo>
                  <a:pt x="513" y="163"/>
                  <a:pt x="513" y="162"/>
                  <a:pt x="513" y="162"/>
                </a:cubicBezTo>
                <a:cubicBezTo>
                  <a:pt x="513" y="162"/>
                  <a:pt x="512" y="162"/>
                  <a:pt x="512" y="162"/>
                </a:cubicBezTo>
                <a:cubicBezTo>
                  <a:pt x="511" y="162"/>
                  <a:pt x="510" y="162"/>
                  <a:pt x="510" y="162"/>
                </a:cubicBezTo>
                <a:cubicBezTo>
                  <a:pt x="509" y="162"/>
                  <a:pt x="509" y="162"/>
                  <a:pt x="509" y="161"/>
                </a:cubicBezTo>
                <a:cubicBezTo>
                  <a:pt x="508" y="161"/>
                  <a:pt x="509" y="160"/>
                  <a:pt x="509" y="160"/>
                </a:cubicBezTo>
                <a:cubicBezTo>
                  <a:pt x="509" y="159"/>
                  <a:pt x="509" y="158"/>
                  <a:pt x="509" y="158"/>
                </a:cubicBezTo>
                <a:cubicBezTo>
                  <a:pt x="510" y="158"/>
                  <a:pt x="513" y="158"/>
                  <a:pt x="515" y="156"/>
                </a:cubicBezTo>
                <a:cubicBezTo>
                  <a:pt x="514" y="158"/>
                  <a:pt x="515" y="159"/>
                  <a:pt x="516" y="157"/>
                </a:cubicBezTo>
                <a:cubicBezTo>
                  <a:pt x="518" y="156"/>
                  <a:pt x="516" y="156"/>
                  <a:pt x="516" y="156"/>
                </a:cubicBezTo>
                <a:cubicBezTo>
                  <a:pt x="516" y="156"/>
                  <a:pt x="517" y="155"/>
                  <a:pt x="516" y="154"/>
                </a:cubicBezTo>
                <a:cubicBezTo>
                  <a:pt x="516" y="154"/>
                  <a:pt x="516" y="154"/>
                  <a:pt x="516" y="154"/>
                </a:cubicBezTo>
                <a:cubicBezTo>
                  <a:pt x="514" y="155"/>
                  <a:pt x="512" y="156"/>
                  <a:pt x="510" y="155"/>
                </a:cubicBezTo>
                <a:cubicBezTo>
                  <a:pt x="510" y="156"/>
                  <a:pt x="510" y="156"/>
                  <a:pt x="510" y="156"/>
                </a:cubicBezTo>
                <a:cubicBezTo>
                  <a:pt x="510" y="156"/>
                  <a:pt x="511" y="156"/>
                  <a:pt x="511" y="156"/>
                </a:cubicBezTo>
                <a:cubicBezTo>
                  <a:pt x="510" y="157"/>
                  <a:pt x="510" y="156"/>
                  <a:pt x="510" y="155"/>
                </a:cubicBezTo>
                <a:cubicBezTo>
                  <a:pt x="509" y="155"/>
                  <a:pt x="509" y="154"/>
                  <a:pt x="509" y="154"/>
                </a:cubicBezTo>
                <a:cubicBezTo>
                  <a:pt x="509" y="152"/>
                  <a:pt x="511" y="150"/>
                  <a:pt x="514" y="150"/>
                </a:cubicBezTo>
                <a:cubicBezTo>
                  <a:pt x="514" y="149"/>
                  <a:pt x="512" y="148"/>
                  <a:pt x="513" y="147"/>
                </a:cubicBezTo>
                <a:cubicBezTo>
                  <a:pt x="514" y="145"/>
                  <a:pt x="517" y="144"/>
                  <a:pt x="516" y="143"/>
                </a:cubicBezTo>
                <a:cubicBezTo>
                  <a:pt x="517" y="143"/>
                  <a:pt x="520" y="142"/>
                  <a:pt x="521" y="143"/>
                </a:cubicBezTo>
                <a:cubicBezTo>
                  <a:pt x="524" y="144"/>
                  <a:pt x="523" y="145"/>
                  <a:pt x="527" y="143"/>
                </a:cubicBezTo>
                <a:cubicBezTo>
                  <a:pt x="527" y="143"/>
                  <a:pt x="528" y="143"/>
                  <a:pt x="529" y="143"/>
                </a:cubicBezTo>
                <a:cubicBezTo>
                  <a:pt x="531" y="142"/>
                  <a:pt x="530" y="142"/>
                  <a:pt x="529" y="139"/>
                </a:cubicBezTo>
                <a:cubicBezTo>
                  <a:pt x="532" y="141"/>
                  <a:pt x="531" y="139"/>
                  <a:pt x="529" y="138"/>
                </a:cubicBezTo>
                <a:cubicBezTo>
                  <a:pt x="529" y="139"/>
                  <a:pt x="529" y="139"/>
                  <a:pt x="529" y="139"/>
                </a:cubicBezTo>
                <a:cubicBezTo>
                  <a:pt x="529" y="139"/>
                  <a:pt x="529" y="139"/>
                  <a:pt x="529" y="138"/>
                </a:cubicBezTo>
                <a:cubicBezTo>
                  <a:pt x="528" y="138"/>
                  <a:pt x="528" y="138"/>
                  <a:pt x="528" y="138"/>
                </a:cubicBezTo>
                <a:cubicBezTo>
                  <a:pt x="528" y="138"/>
                  <a:pt x="526" y="141"/>
                  <a:pt x="526" y="139"/>
                </a:cubicBezTo>
                <a:cubicBezTo>
                  <a:pt x="525" y="139"/>
                  <a:pt x="528" y="135"/>
                  <a:pt x="525" y="135"/>
                </a:cubicBezTo>
                <a:cubicBezTo>
                  <a:pt x="531" y="133"/>
                  <a:pt x="523" y="131"/>
                  <a:pt x="520" y="130"/>
                </a:cubicBezTo>
                <a:cubicBezTo>
                  <a:pt x="519" y="129"/>
                  <a:pt x="518" y="127"/>
                  <a:pt x="518" y="126"/>
                </a:cubicBezTo>
                <a:cubicBezTo>
                  <a:pt x="517" y="126"/>
                  <a:pt x="516" y="125"/>
                  <a:pt x="517" y="124"/>
                </a:cubicBezTo>
                <a:cubicBezTo>
                  <a:pt x="517" y="124"/>
                  <a:pt x="517" y="124"/>
                  <a:pt x="517" y="124"/>
                </a:cubicBezTo>
                <a:cubicBezTo>
                  <a:pt x="516" y="123"/>
                  <a:pt x="516" y="123"/>
                  <a:pt x="515" y="123"/>
                </a:cubicBezTo>
                <a:cubicBezTo>
                  <a:pt x="515" y="123"/>
                  <a:pt x="514" y="123"/>
                  <a:pt x="514" y="123"/>
                </a:cubicBezTo>
                <a:cubicBezTo>
                  <a:pt x="514" y="123"/>
                  <a:pt x="513" y="123"/>
                  <a:pt x="513" y="124"/>
                </a:cubicBezTo>
                <a:cubicBezTo>
                  <a:pt x="513" y="124"/>
                  <a:pt x="511" y="125"/>
                  <a:pt x="510" y="125"/>
                </a:cubicBezTo>
                <a:cubicBezTo>
                  <a:pt x="509" y="126"/>
                  <a:pt x="508" y="125"/>
                  <a:pt x="508" y="124"/>
                </a:cubicBezTo>
                <a:cubicBezTo>
                  <a:pt x="507" y="124"/>
                  <a:pt x="506" y="125"/>
                  <a:pt x="505" y="125"/>
                </a:cubicBezTo>
                <a:cubicBezTo>
                  <a:pt x="504" y="124"/>
                  <a:pt x="506" y="124"/>
                  <a:pt x="507" y="123"/>
                </a:cubicBezTo>
                <a:cubicBezTo>
                  <a:pt x="507" y="122"/>
                  <a:pt x="507" y="122"/>
                  <a:pt x="508" y="121"/>
                </a:cubicBezTo>
                <a:cubicBezTo>
                  <a:pt x="506" y="121"/>
                  <a:pt x="504" y="121"/>
                  <a:pt x="504" y="121"/>
                </a:cubicBezTo>
                <a:cubicBezTo>
                  <a:pt x="504" y="121"/>
                  <a:pt x="504" y="121"/>
                  <a:pt x="503" y="121"/>
                </a:cubicBezTo>
                <a:cubicBezTo>
                  <a:pt x="504" y="122"/>
                  <a:pt x="505" y="122"/>
                  <a:pt x="506" y="122"/>
                </a:cubicBezTo>
                <a:cubicBezTo>
                  <a:pt x="505" y="123"/>
                  <a:pt x="504" y="123"/>
                  <a:pt x="502" y="122"/>
                </a:cubicBezTo>
                <a:cubicBezTo>
                  <a:pt x="502" y="123"/>
                  <a:pt x="502" y="123"/>
                  <a:pt x="502" y="123"/>
                </a:cubicBezTo>
                <a:cubicBezTo>
                  <a:pt x="502" y="124"/>
                  <a:pt x="501" y="125"/>
                  <a:pt x="500" y="125"/>
                </a:cubicBezTo>
                <a:cubicBezTo>
                  <a:pt x="500" y="126"/>
                  <a:pt x="499" y="126"/>
                  <a:pt x="498" y="125"/>
                </a:cubicBezTo>
                <a:cubicBezTo>
                  <a:pt x="498" y="125"/>
                  <a:pt x="499" y="124"/>
                  <a:pt x="499" y="124"/>
                </a:cubicBezTo>
                <a:cubicBezTo>
                  <a:pt x="499" y="123"/>
                  <a:pt x="498" y="122"/>
                  <a:pt x="499" y="123"/>
                </a:cubicBezTo>
                <a:cubicBezTo>
                  <a:pt x="499" y="123"/>
                  <a:pt x="499" y="123"/>
                  <a:pt x="500" y="123"/>
                </a:cubicBezTo>
                <a:cubicBezTo>
                  <a:pt x="500" y="123"/>
                  <a:pt x="500" y="123"/>
                  <a:pt x="500" y="123"/>
                </a:cubicBezTo>
                <a:cubicBezTo>
                  <a:pt x="500" y="123"/>
                  <a:pt x="500" y="123"/>
                  <a:pt x="501" y="122"/>
                </a:cubicBezTo>
                <a:cubicBezTo>
                  <a:pt x="500" y="122"/>
                  <a:pt x="499" y="122"/>
                  <a:pt x="499" y="121"/>
                </a:cubicBezTo>
                <a:cubicBezTo>
                  <a:pt x="499" y="121"/>
                  <a:pt x="500" y="121"/>
                  <a:pt x="501" y="121"/>
                </a:cubicBezTo>
                <a:cubicBezTo>
                  <a:pt x="501" y="121"/>
                  <a:pt x="501" y="121"/>
                  <a:pt x="500" y="120"/>
                </a:cubicBezTo>
                <a:cubicBezTo>
                  <a:pt x="499" y="120"/>
                  <a:pt x="499" y="121"/>
                  <a:pt x="498" y="121"/>
                </a:cubicBezTo>
                <a:cubicBezTo>
                  <a:pt x="497" y="121"/>
                  <a:pt x="496" y="117"/>
                  <a:pt x="494" y="120"/>
                </a:cubicBezTo>
                <a:cubicBezTo>
                  <a:pt x="494" y="120"/>
                  <a:pt x="495" y="121"/>
                  <a:pt x="495" y="121"/>
                </a:cubicBezTo>
                <a:cubicBezTo>
                  <a:pt x="495" y="121"/>
                  <a:pt x="495" y="121"/>
                  <a:pt x="495" y="121"/>
                </a:cubicBezTo>
                <a:cubicBezTo>
                  <a:pt x="495" y="121"/>
                  <a:pt x="496" y="121"/>
                  <a:pt x="496" y="121"/>
                </a:cubicBezTo>
                <a:cubicBezTo>
                  <a:pt x="497" y="122"/>
                  <a:pt x="495" y="123"/>
                  <a:pt x="495" y="122"/>
                </a:cubicBezTo>
                <a:cubicBezTo>
                  <a:pt x="495" y="122"/>
                  <a:pt x="495" y="122"/>
                  <a:pt x="495" y="122"/>
                </a:cubicBezTo>
                <a:cubicBezTo>
                  <a:pt x="494" y="123"/>
                  <a:pt x="490" y="122"/>
                  <a:pt x="489" y="122"/>
                </a:cubicBezTo>
                <a:cubicBezTo>
                  <a:pt x="491" y="121"/>
                  <a:pt x="489" y="120"/>
                  <a:pt x="488" y="119"/>
                </a:cubicBezTo>
                <a:cubicBezTo>
                  <a:pt x="486" y="120"/>
                  <a:pt x="484" y="121"/>
                  <a:pt x="482" y="122"/>
                </a:cubicBezTo>
                <a:cubicBezTo>
                  <a:pt x="483" y="121"/>
                  <a:pt x="486" y="120"/>
                  <a:pt x="488" y="119"/>
                </a:cubicBezTo>
                <a:cubicBezTo>
                  <a:pt x="487" y="118"/>
                  <a:pt x="486" y="118"/>
                  <a:pt x="487" y="117"/>
                </a:cubicBezTo>
                <a:cubicBezTo>
                  <a:pt x="488" y="115"/>
                  <a:pt x="492" y="116"/>
                  <a:pt x="493" y="114"/>
                </a:cubicBezTo>
                <a:cubicBezTo>
                  <a:pt x="493" y="113"/>
                  <a:pt x="492" y="114"/>
                  <a:pt x="492" y="114"/>
                </a:cubicBezTo>
                <a:cubicBezTo>
                  <a:pt x="492" y="112"/>
                  <a:pt x="494" y="111"/>
                  <a:pt x="491" y="110"/>
                </a:cubicBezTo>
                <a:cubicBezTo>
                  <a:pt x="491" y="110"/>
                  <a:pt x="486" y="109"/>
                  <a:pt x="484" y="110"/>
                </a:cubicBezTo>
                <a:cubicBezTo>
                  <a:pt x="481" y="110"/>
                  <a:pt x="479" y="110"/>
                  <a:pt x="477" y="109"/>
                </a:cubicBezTo>
                <a:cubicBezTo>
                  <a:pt x="480" y="109"/>
                  <a:pt x="481" y="107"/>
                  <a:pt x="483" y="106"/>
                </a:cubicBezTo>
                <a:cubicBezTo>
                  <a:pt x="484" y="106"/>
                  <a:pt x="484" y="106"/>
                  <a:pt x="484" y="106"/>
                </a:cubicBezTo>
                <a:cubicBezTo>
                  <a:pt x="488" y="105"/>
                  <a:pt x="491" y="108"/>
                  <a:pt x="494" y="107"/>
                </a:cubicBezTo>
                <a:cubicBezTo>
                  <a:pt x="494" y="107"/>
                  <a:pt x="498" y="104"/>
                  <a:pt x="498" y="103"/>
                </a:cubicBezTo>
                <a:cubicBezTo>
                  <a:pt x="499" y="103"/>
                  <a:pt x="500" y="104"/>
                  <a:pt x="501" y="103"/>
                </a:cubicBezTo>
                <a:cubicBezTo>
                  <a:pt x="500" y="103"/>
                  <a:pt x="500" y="103"/>
                  <a:pt x="499" y="103"/>
                </a:cubicBezTo>
                <a:cubicBezTo>
                  <a:pt x="499" y="103"/>
                  <a:pt x="499" y="103"/>
                  <a:pt x="499" y="103"/>
                </a:cubicBezTo>
                <a:cubicBezTo>
                  <a:pt x="498" y="103"/>
                  <a:pt x="497" y="104"/>
                  <a:pt x="496" y="104"/>
                </a:cubicBezTo>
                <a:cubicBezTo>
                  <a:pt x="496" y="104"/>
                  <a:pt x="496" y="104"/>
                  <a:pt x="496" y="104"/>
                </a:cubicBezTo>
                <a:cubicBezTo>
                  <a:pt x="496" y="104"/>
                  <a:pt x="496" y="104"/>
                  <a:pt x="496" y="104"/>
                </a:cubicBezTo>
                <a:cubicBezTo>
                  <a:pt x="494" y="104"/>
                  <a:pt x="493" y="104"/>
                  <a:pt x="493" y="103"/>
                </a:cubicBezTo>
                <a:cubicBezTo>
                  <a:pt x="493" y="103"/>
                  <a:pt x="493" y="102"/>
                  <a:pt x="493" y="102"/>
                </a:cubicBezTo>
                <a:cubicBezTo>
                  <a:pt x="493" y="101"/>
                  <a:pt x="494" y="100"/>
                  <a:pt x="495" y="100"/>
                </a:cubicBezTo>
                <a:cubicBezTo>
                  <a:pt x="496" y="99"/>
                  <a:pt x="499" y="100"/>
                  <a:pt x="499" y="102"/>
                </a:cubicBezTo>
                <a:cubicBezTo>
                  <a:pt x="499" y="102"/>
                  <a:pt x="499" y="102"/>
                  <a:pt x="499" y="102"/>
                </a:cubicBezTo>
                <a:cubicBezTo>
                  <a:pt x="499" y="101"/>
                  <a:pt x="501" y="100"/>
                  <a:pt x="502" y="100"/>
                </a:cubicBezTo>
                <a:cubicBezTo>
                  <a:pt x="502" y="99"/>
                  <a:pt x="502" y="99"/>
                  <a:pt x="501" y="99"/>
                </a:cubicBezTo>
                <a:cubicBezTo>
                  <a:pt x="501" y="99"/>
                  <a:pt x="501" y="99"/>
                  <a:pt x="501" y="99"/>
                </a:cubicBezTo>
                <a:cubicBezTo>
                  <a:pt x="500" y="100"/>
                  <a:pt x="500" y="99"/>
                  <a:pt x="501" y="98"/>
                </a:cubicBezTo>
                <a:cubicBezTo>
                  <a:pt x="499" y="97"/>
                  <a:pt x="497" y="97"/>
                  <a:pt x="495" y="96"/>
                </a:cubicBezTo>
                <a:cubicBezTo>
                  <a:pt x="497" y="95"/>
                  <a:pt x="497" y="95"/>
                  <a:pt x="497" y="94"/>
                </a:cubicBezTo>
                <a:cubicBezTo>
                  <a:pt x="495" y="95"/>
                  <a:pt x="492" y="95"/>
                  <a:pt x="494" y="93"/>
                </a:cubicBezTo>
                <a:cubicBezTo>
                  <a:pt x="494" y="93"/>
                  <a:pt x="495" y="93"/>
                  <a:pt x="495" y="93"/>
                </a:cubicBezTo>
                <a:cubicBezTo>
                  <a:pt x="494" y="92"/>
                  <a:pt x="494" y="92"/>
                  <a:pt x="494" y="92"/>
                </a:cubicBezTo>
                <a:cubicBezTo>
                  <a:pt x="491" y="93"/>
                  <a:pt x="489" y="94"/>
                  <a:pt x="486" y="95"/>
                </a:cubicBezTo>
                <a:cubicBezTo>
                  <a:pt x="483" y="96"/>
                  <a:pt x="487" y="93"/>
                  <a:pt x="489" y="92"/>
                </a:cubicBezTo>
                <a:cubicBezTo>
                  <a:pt x="490" y="91"/>
                  <a:pt x="492" y="91"/>
                  <a:pt x="494" y="90"/>
                </a:cubicBezTo>
                <a:cubicBezTo>
                  <a:pt x="494" y="90"/>
                  <a:pt x="495" y="89"/>
                  <a:pt x="495" y="89"/>
                </a:cubicBezTo>
                <a:cubicBezTo>
                  <a:pt x="495" y="89"/>
                  <a:pt x="496" y="89"/>
                  <a:pt x="497" y="89"/>
                </a:cubicBezTo>
                <a:cubicBezTo>
                  <a:pt x="498" y="88"/>
                  <a:pt x="499" y="87"/>
                  <a:pt x="500" y="86"/>
                </a:cubicBezTo>
                <a:cubicBezTo>
                  <a:pt x="501" y="85"/>
                  <a:pt x="502" y="84"/>
                  <a:pt x="501" y="83"/>
                </a:cubicBezTo>
                <a:cubicBezTo>
                  <a:pt x="501" y="83"/>
                  <a:pt x="500" y="83"/>
                  <a:pt x="500" y="82"/>
                </a:cubicBezTo>
                <a:cubicBezTo>
                  <a:pt x="500" y="82"/>
                  <a:pt x="500" y="83"/>
                  <a:pt x="500" y="83"/>
                </a:cubicBezTo>
                <a:cubicBezTo>
                  <a:pt x="499" y="83"/>
                  <a:pt x="499" y="82"/>
                  <a:pt x="499" y="82"/>
                </a:cubicBezTo>
                <a:cubicBezTo>
                  <a:pt x="498" y="82"/>
                  <a:pt x="496" y="82"/>
                  <a:pt x="497" y="81"/>
                </a:cubicBezTo>
                <a:cubicBezTo>
                  <a:pt x="496" y="81"/>
                  <a:pt x="496" y="81"/>
                  <a:pt x="496" y="81"/>
                </a:cubicBezTo>
                <a:cubicBezTo>
                  <a:pt x="496" y="79"/>
                  <a:pt x="497" y="79"/>
                  <a:pt x="499" y="78"/>
                </a:cubicBezTo>
                <a:cubicBezTo>
                  <a:pt x="499" y="77"/>
                  <a:pt x="499" y="77"/>
                  <a:pt x="499" y="76"/>
                </a:cubicBezTo>
                <a:cubicBezTo>
                  <a:pt x="499" y="76"/>
                  <a:pt x="500" y="76"/>
                  <a:pt x="500" y="76"/>
                </a:cubicBezTo>
                <a:cubicBezTo>
                  <a:pt x="499" y="75"/>
                  <a:pt x="497" y="75"/>
                  <a:pt x="495" y="75"/>
                </a:cubicBezTo>
                <a:cubicBezTo>
                  <a:pt x="494" y="75"/>
                  <a:pt x="492" y="75"/>
                  <a:pt x="492" y="74"/>
                </a:cubicBezTo>
                <a:cubicBezTo>
                  <a:pt x="491" y="74"/>
                  <a:pt x="490" y="73"/>
                  <a:pt x="490" y="72"/>
                </a:cubicBezTo>
                <a:cubicBezTo>
                  <a:pt x="489" y="73"/>
                  <a:pt x="489" y="73"/>
                  <a:pt x="488" y="72"/>
                </a:cubicBezTo>
                <a:cubicBezTo>
                  <a:pt x="487" y="71"/>
                  <a:pt x="486" y="69"/>
                  <a:pt x="488" y="68"/>
                </a:cubicBezTo>
                <a:cubicBezTo>
                  <a:pt x="488" y="68"/>
                  <a:pt x="488" y="68"/>
                  <a:pt x="488" y="68"/>
                </a:cubicBezTo>
                <a:cubicBezTo>
                  <a:pt x="488" y="68"/>
                  <a:pt x="488" y="67"/>
                  <a:pt x="488" y="67"/>
                </a:cubicBezTo>
                <a:cubicBezTo>
                  <a:pt x="487" y="67"/>
                  <a:pt x="486" y="68"/>
                  <a:pt x="485" y="67"/>
                </a:cubicBezTo>
                <a:cubicBezTo>
                  <a:pt x="485" y="68"/>
                  <a:pt x="484" y="69"/>
                  <a:pt x="484" y="69"/>
                </a:cubicBezTo>
                <a:cubicBezTo>
                  <a:pt x="484" y="70"/>
                  <a:pt x="482" y="70"/>
                  <a:pt x="481" y="71"/>
                </a:cubicBezTo>
                <a:cubicBezTo>
                  <a:pt x="480" y="73"/>
                  <a:pt x="479" y="73"/>
                  <a:pt x="478" y="74"/>
                </a:cubicBezTo>
                <a:cubicBezTo>
                  <a:pt x="477" y="74"/>
                  <a:pt x="478" y="75"/>
                  <a:pt x="478" y="75"/>
                </a:cubicBezTo>
                <a:cubicBezTo>
                  <a:pt x="477" y="75"/>
                  <a:pt x="475" y="74"/>
                  <a:pt x="475" y="75"/>
                </a:cubicBezTo>
                <a:cubicBezTo>
                  <a:pt x="475" y="75"/>
                  <a:pt x="475" y="75"/>
                  <a:pt x="474" y="75"/>
                </a:cubicBezTo>
                <a:cubicBezTo>
                  <a:pt x="474" y="75"/>
                  <a:pt x="474" y="75"/>
                  <a:pt x="474" y="75"/>
                </a:cubicBezTo>
                <a:cubicBezTo>
                  <a:pt x="474" y="75"/>
                  <a:pt x="474" y="75"/>
                  <a:pt x="473" y="75"/>
                </a:cubicBezTo>
                <a:cubicBezTo>
                  <a:pt x="472" y="75"/>
                  <a:pt x="472" y="76"/>
                  <a:pt x="471" y="76"/>
                </a:cubicBezTo>
                <a:cubicBezTo>
                  <a:pt x="471" y="76"/>
                  <a:pt x="472" y="75"/>
                  <a:pt x="472" y="75"/>
                </a:cubicBezTo>
                <a:cubicBezTo>
                  <a:pt x="470" y="73"/>
                  <a:pt x="466" y="70"/>
                  <a:pt x="465" y="69"/>
                </a:cubicBezTo>
                <a:cubicBezTo>
                  <a:pt x="465" y="67"/>
                  <a:pt x="470" y="66"/>
                  <a:pt x="471" y="64"/>
                </a:cubicBezTo>
                <a:cubicBezTo>
                  <a:pt x="471" y="63"/>
                  <a:pt x="469" y="62"/>
                  <a:pt x="471" y="61"/>
                </a:cubicBezTo>
                <a:cubicBezTo>
                  <a:pt x="472" y="60"/>
                  <a:pt x="472" y="62"/>
                  <a:pt x="473" y="63"/>
                </a:cubicBezTo>
                <a:cubicBezTo>
                  <a:pt x="474" y="63"/>
                  <a:pt x="478" y="63"/>
                  <a:pt x="481" y="63"/>
                </a:cubicBezTo>
                <a:cubicBezTo>
                  <a:pt x="482" y="64"/>
                  <a:pt x="483" y="64"/>
                  <a:pt x="484" y="64"/>
                </a:cubicBezTo>
                <a:cubicBezTo>
                  <a:pt x="485" y="63"/>
                  <a:pt x="489" y="62"/>
                  <a:pt x="490" y="62"/>
                </a:cubicBezTo>
                <a:cubicBezTo>
                  <a:pt x="490" y="61"/>
                  <a:pt x="488" y="62"/>
                  <a:pt x="488" y="60"/>
                </a:cubicBezTo>
                <a:cubicBezTo>
                  <a:pt x="489" y="60"/>
                  <a:pt x="490" y="61"/>
                  <a:pt x="491" y="61"/>
                </a:cubicBezTo>
                <a:cubicBezTo>
                  <a:pt x="493" y="60"/>
                  <a:pt x="497" y="60"/>
                  <a:pt x="499" y="59"/>
                </a:cubicBezTo>
                <a:cubicBezTo>
                  <a:pt x="499" y="58"/>
                  <a:pt x="499" y="57"/>
                  <a:pt x="498" y="57"/>
                </a:cubicBezTo>
                <a:cubicBezTo>
                  <a:pt x="498" y="57"/>
                  <a:pt x="497" y="58"/>
                  <a:pt x="497" y="58"/>
                </a:cubicBezTo>
                <a:cubicBezTo>
                  <a:pt x="497" y="58"/>
                  <a:pt x="494" y="57"/>
                  <a:pt x="491" y="56"/>
                </a:cubicBezTo>
                <a:cubicBezTo>
                  <a:pt x="490" y="56"/>
                  <a:pt x="490" y="56"/>
                  <a:pt x="490" y="55"/>
                </a:cubicBezTo>
                <a:cubicBezTo>
                  <a:pt x="489" y="55"/>
                  <a:pt x="489" y="55"/>
                  <a:pt x="489" y="55"/>
                </a:cubicBezTo>
                <a:cubicBezTo>
                  <a:pt x="489" y="55"/>
                  <a:pt x="489" y="55"/>
                  <a:pt x="489" y="55"/>
                </a:cubicBezTo>
                <a:cubicBezTo>
                  <a:pt x="489" y="54"/>
                  <a:pt x="489" y="53"/>
                  <a:pt x="489" y="53"/>
                </a:cubicBezTo>
                <a:cubicBezTo>
                  <a:pt x="487" y="51"/>
                  <a:pt x="483" y="53"/>
                  <a:pt x="481" y="52"/>
                </a:cubicBezTo>
                <a:cubicBezTo>
                  <a:pt x="481" y="52"/>
                  <a:pt x="480" y="52"/>
                  <a:pt x="479" y="52"/>
                </a:cubicBezTo>
                <a:cubicBezTo>
                  <a:pt x="479" y="52"/>
                  <a:pt x="479" y="52"/>
                  <a:pt x="479" y="52"/>
                </a:cubicBezTo>
                <a:cubicBezTo>
                  <a:pt x="479" y="54"/>
                  <a:pt x="474" y="56"/>
                  <a:pt x="473" y="54"/>
                </a:cubicBezTo>
                <a:cubicBezTo>
                  <a:pt x="472" y="53"/>
                  <a:pt x="473" y="51"/>
                  <a:pt x="475" y="50"/>
                </a:cubicBezTo>
                <a:cubicBezTo>
                  <a:pt x="475" y="50"/>
                  <a:pt x="475" y="50"/>
                  <a:pt x="475" y="50"/>
                </a:cubicBezTo>
                <a:cubicBezTo>
                  <a:pt x="475" y="50"/>
                  <a:pt x="475" y="49"/>
                  <a:pt x="475" y="49"/>
                </a:cubicBezTo>
                <a:cubicBezTo>
                  <a:pt x="475" y="49"/>
                  <a:pt x="475" y="49"/>
                  <a:pt x="475" y="49"/>
                </a:cubicBezTo>
                <a:cubicBezTo>
                  <a:pt x="475" y="49"/>
                  <a:pt x="475" y="49"/>
                  <a:pt x="475" y="49"/>
                </a:cubicBezTo>
                <a:cubicBezTo>
                  <a:pt x="474" y="49"/>
                  <a:pt x="473" y="49"/>
                  <a:pt x="472" y="49"/>
                </a:cubicBezTo>
                <a:cubicBezTo>
                  <a:pt x="472" y="49"/>
                  <a:pt x="472" y="50"/>
                  <a:pt x="472" y="50"/>
                </a:cubicBezTo>
                <a:cubicBezTo>
                  <a:pt x="471" y="50"/>
                  <a:pt x="471" y="51"/>
                  <a:pt x="471" y="51"/>
                </a:cubicBezTo>
                <a:cubicBezTo>
                  <a:pt x="470" y="53"/>
                  <a:pt x="467" y="53"/>
                  <a:pt x="465" y="55"/>
                </a:cubicBezTo>
                <a:cubicBezTo>
                  <a:pt x="464" y="56"/>
                  <a:pt x="461" y="59"/>
                  <a:pt x="460" y="59"/>
                </a:cubicBezTo>
                <a:cubicBezTo>
                  <a:pt x="459" y="59"/>
                  <a:pt x="458" y="57"/>
                  <a:pt x="458" y="56"/>
                </a:cubicBezTo>
                <a:cubicBezTo>
                  <a:pt x="457" y="56"/>
                  <a:pt x="457" y="57"/>
                  <a:pt x="457" y="57"/>
                </a:cubicBezTo>
                <a:cubicBezTo>
                  <a:pt x="456" y="58"/>
                  <a:pt x="455" y="57"/>
                  <a:pt x="454" y="56"/>
                </a:cubicBezTo>
                <a:cubicBezTo>
                  <a:pt x="453" y="56"/>
                  <a:pt x="452" y="56"/>
                  <a:pt x="452" y="55"/>
                </a:cubicBezTo>
                <a:cubicBezTo>
                  <a:pt x="452" y="55"/>
                  <a:pt x="453" y="54"/>
                  <a:pt x="454" y="53"/>
                </a:cubicBezTo>
                <a:cubicBezTo>
                  <a:pt x="455" y="52"/>
                  <a:pt x="456" y="51"/>
                  <a:pt x="457" y="53"/>
                </a:cubicBezTo>
                <a:cubicBezTo>
                  <a:pt x="458" y="53"/>
                  <a:pt x="458" y="53"/>
                  <a:pt x="458" y="51"/>
                </a:cubicBezTo>
                <a:cubicBezTo>
                  <a:pt x="456" y="51"/>
                  <a:pt x="455" y="51"/>
                  <a:pt x="455" y="50"/>
                </a:cubicBezTo>
                <a:cubicBezTo>
                  <a:pt x="455" y="49"/>
                  <a:pt x="456" y="48"/>
                  <a:pt x="457" y="48"/>
                </a:cubicBezTo>
                <a:cubicBezTo>
                  <a:pt x="456" y="47"/>
                  <a:pt x="454" y="46"/>
                  <a:pt x="454" y="45"/>
                </a:cubicBezTo>
                <a:cubicBezTo>
                  <a:pt x="454" y="45"/>
                  <a:pt x="455" y="42"/>
                  <a:pt x="456" y="41"/>
                </a:cubicBezTo>
                <a:cubicBezTo>
                  <a:pt x="457" y="41"/>
                  <a:pt x="460" y="40"/>
                  <a:pt x="460" y="40"/>
                </a:cubicBezTo>
                <a:cubicBezTo>
                  <a:pt x="460" y="39"/>
                  <a:pt x="459" y="39"/>
                  <a:pt x="458" y="39"/>
                </a:cubicBezTo>
                <a:cubicBezTo>
                  <a:pt x="458" y="39"/>
                  <a:pt x="458" y="40"/>
                  <a:pt x="458" y="40"/>
                </a:cubicBezTo>
                <a:cubicBezTo>
                  <a:pt x="458" y="40"/>
                  <a:pt x="458" y="40"/>
                  <a:pt x="458" y="40"/>
                </a:cubicBezTo>
                <a:cubicBezTo>
                  <a:pt x="458" y="40"/>
                  <a:pt x="458" y="40"/>
                  <a:pt x="458" y="40"/>
                </a:cubicBezTo>
                <a:cubicBezTo>
                  <a:pt x="457" y="40"/>
                  <a:pt x="456" y="41"/>
                  <a:pt x="455" y="40"/>
                </a:cubicBezTo>
                <a:cubicBezTo>
                  <a:pt x="455" y="40"/>
                  <a:pt x="455" y="40"/>
                  <a:pt x="455" y="39"/>
                </a:cubicBezTo>
                <a:cubicBezTo>
                  <a:pt x="455" y="39"/>
                  <a:pt x="455" y="39"/>
                  <a:pt x="454" y="39"/>
                </a:cubicBezTo>
                <a:cubicBezTo>
                  <a:pt x="454" y="39"/>
                  <a:pt x="454" y="39"/>
                  <a:pt x="455" y="38"/>
                </a:cubicBezTo>
                <a:cubicBezTo>
                  <a:pt x="455" y="38"/>
                  <a:pt x="455" y="38"/>
                  <a:pt x="454" y="38"/>
                </a:cubicBezTo>
                <a:cubicBezTo>
                  <a:pt x="455" y="37"/>
                  <a:pt x="458" y="37"/>
                  <a:pt x="458" y="38"/>
                </a:cubicBezTo>
                <a:cubicBezTo>
                  <a:pt x="459" y="38"/>
                  <a:pt x="462" y="38"/>
                  <a:pt x="461" y="39"/>
                </a:cubicBezTo>
                <a:cubicBezTo>
                  <a:pt x="461" y="39"/>
                  <a:pt x="460" y="40"/>
                  <a:pt x="460" y="40"/>
                </a:cubicBezTo>
                <a:cubicBezTo>
                  <a:pt x="461" y="41"/>
                  <a:pt x="462" y="40"/>
                  <a:pt x="462" y="40"/>
                </a:cubicBezTo>
                <a:cubicBezTo>
                  <a:pt x="463" y="40"/>
                  <a:pt x="464" y="41"/>
                  <a:pt x="465" y="42"/>
                </a:cubicBezTo>
                <a:cubicBezTo>
                  <a:pt x="466" y="41"/>
                  <a:pt x="467" y="41"/>
                  <a:pt x="467" y="42"/>
                </a:cubicBezTo>
                <a:cubicBezTo>
                  <a:pt x="468" y="43"/>
                  <a:pt x="467" y="44"/>
                  <a:pt x="466" y="43"/>
                </a:cubicBezTo>
                <a:cubicBezTo>
                  <a:pt x="466" y="44"/>
                  <a:pt x="466" y="44"/>
                  <a:pt x="466" y="44"/>
                </a:cubicBezTo>
                <a:cubicBezTo>
                  <a:pt x="467" y="44"/>
                  <a:pt x="469" y="44"/>
                  <a:pt x="470" y="45"/>
                </a:cubicBezTo>
                <a:cubicBezTo>
                  <a:pt x="470" y="45"/>
                  <a:pt x="469" y="45"/>
                  <a:pt x="470" y="46"/>
                </a:cubicBezTo>
                <a:cubicBezTo>
                  <a:pt x="471" y="45"/>
                  <a:pt x="472" y="45"/>
                  <a:pt x="473" y="44"/>
                </a:cubicBezTo>
                <a:cubicBezTo>
                  <a:pt x="473" y="44"/>
                  <a:pt x="473" y="44"/>
                  <a:pt x="473" y="44"/>
                </a:cubicBezTo>
                <a:cubicBezTo>
                  <a:pt x="473" y="44"/>
                  <a:pt x="473" y="44"/>
                  <a:pt x="473" y="44"/>
                </a:cubicBezTo>
                <a:cubicBezTo>
                  <a:pt x="474" y="44"/>
                  <a:pt x="474" y="44"/>
                  <a:pt x="474" y="44"/>
                </a:cubicBezTo>
                <a:cubicBezTo>
                  <a:pt x="473" y="44"/>
                  <a:pt x="473" y="43"/>
                  <a:pt x="473" y="42"/>
                </a:cubicBezTo>
                <a:cubicBezTo>
                  <a:pt x="472" y="40"/>
                  <a:pt x="478" y="41"/>
                  <a:pt x="475" y="43"/>
                </a:cubicBezTo>
                <a:cubicBezTo>
                  <a:pt x="475" y="43"/>
                  <a:pt x="476" y="43"/>
                  <a:pt x="476" y="43"/>
                </a:cubicBezTo>
                <a:cubicBezTo>
                  <a:pt x="477" y="43"/>
                  <a:pt x="479" y="42"/>
                  <a:pt x="478" y="41"/>
                </a:cubicBezTo>
                <a:cubicBezTo>
                  <a:pt x="478" y="40"/>
                  <a:pt x="475" y="41"/>
                  <a:pt x="475" y="40"/>
                </a:cubicBezTo>
                <a:cubicBezTo>
                  <a:pt x="474" y="39"/>
                  <a:pt x="478" y="37"/>
                  <a:pt x="478" y="37"/>
                </a:cubicBezTo>
                <a:cubicBezTo>
                  <a:pt x="478" y="37"/>
                  <a:pt x="478" y="36"/>
                  <a:pt x="478" y="36"/>
                </a:cubicBezTo>
                <a:cubicBezTo>
                  <a:pt x="476" y="38"/>
                  <a:pt x="473" y="38"/>
                  <a:pt x="470" y="38"/>
                </a:cubicBezTo>
                <a:cubicBezTo>
                  <a:pt x="468" y="37"/>
                  <a:pt x="468" y="34"/>
                  <a:pt x="467" y="34"/>
                </a:cubicBezTo>
                <a:cubicBezTo>
                  <a:pt x="465" y="34"/>
                  <a:pt x="463" y="34"/>
                  <a:pt x="461" y="35"/>
                </a:cubicBezTo>
                <a:cubicBezTo>
                  <a:pt x="462" y="34"/>
                  <a:pt x="463" y="34"/>
                  <a:pt x="464" y="33"/>
                </a:cubicBezTo>
                <a:cubicBezTo>
                  <a:pt x="464" y="32"/>
                  <a:pt x="465" y="33"/>
                  <a:pt x="466" y="33"/>
                </a:cubicBezTo>
                <a:cubicBezTo>
                  <a:pt x="466" y="32"/>
                  <a:pt x="466" y="32"/>
                  <a:pt x="466" y="31"/>
                </a:cubicBezTo>
                <a:cubicBezTo>
                  <a:pt x="466" y="31"/>
                  <a:pt x="465" y="31"/>
                  <a:pt x="465" y="31"/>
                </a:cubicBezTo>
                <a:cubicBezTo>
                  <a:pt x="464" y="30"/>
                  <a:pt x="465" y="30"/>
                  <a:pt x="466" y="30"/>
                </a:cubicBezTo>
                <a:cubicBezTo>
                  <a:pt x="466" y="30"/>
                  <a:pt x="466" y="29"/>
                  <a:pt x="466" y="29"/>
                </a:cubicBezTo>
                <a:cubicBezTo>
                  <a:pt x="466" y="28"/>
                  <a:pt x="466" y="27"/>
                  <a:pt x="466" y="26"/>
                </a:cubicBezTo>
                <a:cubicBezTo>
                  <a:pt x="466" y="26"/>
                  <a:pt x="466" y="26"/>
                  <a:pt x="465" y="25"/>
                </a:cubicBezTo>
                <a:cubicBezTo>
                  <a:pt x="465" y="25"/>
                  <a:pt x="465" y="25"/>
                  <a:pt x="465" y="25"/>
                </a:cubicBezTo>
                <a:cubicBezTo>
                  <a:pt x="465" y="25"/>
                  <a:pt x="465" y="25"/>
                  <a:pt x="465" y="25"/>
                </a:cubicBezTo>
                <a:cubicBezTo>
                  <a:pt x="465" y="24"/>
                  <a:pt x="465" y="24"/>
                  <a:pt x="466" y="24"/>
                </a:cubicBezTo>
                <a:cubicBezTo>
                  <a:pt x="466" y="22"/>
                  <a:pt x="466" y="21"/>
                  <a:pt x="466" y="20"/>
                </a:cubicBezTo>
                <a:cubicBezTo>
                  <a:pt x="466" y="20"/>
                  <a:pt x="466" y="19"/>
                  <a:pt x="466" y="19"/>
                </a:cubicBezTo>
                <a:cubicBezTo>
                  <a:pt x="466" y="19"/>
                  <a:pt x="465" y="19"/>
                  <a:pt x="465" y="19"/>
                </a:cubicBezTo>
                <a:cubicBezTo>
                  <a:pt x="465" y="18"/>
                  <a:pt x="465" y="18"/>
                  <a:pt x="466" y="18"/>
                </a:cubicBezTo>
                <a:cubicBezTo>
                  <a:pt x="466" y="16"/>
                  <a:pt x="467" y="15"/>
                  <a:pt x="467" y="14"/>
                </a:cubicBezTo>
                <a:cubicBezTo>
                  <a:pt x="467" y="14"/>
                  <a:pt x="467" y="14"/>
                  <a:pt x="467" y="14"/>
                </a:cubicBezTo>
                <a:cubicBezTo>
                  <a:pt x="465" y="14"/>
                  <a:pt x="463" y="14"/>
                  <a:pt x="463" y="13"/>
                </a:cubicBezTo>
                <a:cubicBezTo>
                  <a:pt x="463" y="11"/>
                  <a:pt x="464" y="11"/>
                  <a:pt x="465" y="10"/>
                </a:cubicBezTo>
                <a:cubicBezTo>
                  <a:pt x="463" y="8"/>
                  <a:pt x="463" y="8"/>
                  <a:pt x="463" y="8"/>
                </a:cubicBezTo>
                <a:cubicBezTo>
                  <a:pt x="463" y="11"/>
                  <a:pt x="462" y="14"/>
                  <a:pt x="460" y="14"/>
                </a:cubicBezTo>
                <a:cubicBezTo>
                  <a:pt x="459" y="15"/>
                  <a:pt x="455" y="14"/>
                  <a:pt x="455" y="14"/>
                </a:cubicBezTo>
                <a:cubicBezTo>
                  <a:pt x="454" y="14"/>
                  <a:pt x="454" y="12"/>
                  <a:pt x="454" y="12"/>
                </a:cubicBezTo>
                <a:cubicBezTo>
                  <a:pt x="451" y="10"/>
                  <a:pt x="454" y="10"/>
                  <a:pt x="449" y="9"/>
                </a:cubicBezTo>
                <a:cubicBezTo>
                  <a:pt x="450" y="8"/>
                  <a:pt x="452" y="7"/>
                  <a:pt x="453" y="6"/>
                </a:cubicBezTo>
                <a:cubicBezTo>
                  <a:pt x="453" y="6"/>
                  <a:pt x="452" y="4"/>
                  <a:pt x="452" y="5"/>
                </a:cubicBezTo>
                <a:cubicBezTo>
                  <a:pt x="453" y="3"/>
                  <a:pt x="456" y="5"/>
                  <a:pt x="458" y="3"/>
                </a:cubicBezTo>
                <a:cubicBezTo>
                  <a:pt x="458" y="3"/>
                  <a:pt x="458" y="3"/>
                  <a:pt x="458" y="3"/>
                </a:cubicBezTo>
                <a:cubicBezTo>
                  <a:pt x="457" y="3"/>
                  <a:pt x="456" y="3"/>
                  <a:pt x="455" y="2"/>
                </a:cubicBezTo>
                <a:cubicBezTo>
                  <a:pt x="454" y="3"/>
                  <a:pt x="454" y="3"/>
                  <a:pt x="454" y="1"/>
                </a:cubicBezTo>
                <a:cubicBezTo>
                  <a:pt x="452" y="5"/>
                  <a:pt x="443" y="5"/>
                  <a:pt x="442" y="0"/>
                </a:cubicBezTo>
                <a:cubicBezTo>
                  <a:pt x="442" y="0"/>
                  <a:pt x="442" y="0"/>
                  <a:pt x="443" y="0"/>
                </a:cubicBezTo>
                <a:cubicBezTo>
                  <a:pt x="442" y="0"/>
                  <a:pt x="442" y="0"/>
                  <a:pt x="442" y="0"/>
                </a:cubicBezTo>
                <a:cubicBezTo>
                  <a:pt x="440" y="3"/>
                  <a:pt x="437" y="4"/>
                  <a:pt x="434" y="3"/>
                </a:cubicBezTo>
                <a:cubicBezTo>
                  <a:pt x="434" y="3"/>
                  <a:pt x="434" y="3"/>
                  <a:pt x="433" y="3"/>
                </a:cubicBezTo>
                <a:cubicBezTo>
                  <a:pt x="431" y="4"/>
                  <a:pt x="428" y="6"/>
                  <a:pt x="426" y="6"/>
                </a:cubicBezTo>
                <a:cubicBezTo>
                  <a:pt x="425" y="6"/>
                  <a:pt x="424" y="6"/>
                  <a:pt x="423" y="6"/>
                </a:cubicBezTo>
                <a:cubicBezTo>
                  <a:pt x="421" y="6"/>
                  <a:pt x="419" y="9"/>
                  <a:pt x="417" y="9"/>
                </a:cubicBezTo>
                <a:cubicBezTo>
                  <a:pt x="415" y="9"/>
                  <a:pt x="416" y="9"/>
                  <a:pt x="414" y="9"/>
                </a:cubicBezTo>
                <a:cubicBezTo>
                  <a:pt x="413" y="10"/>
                  <a:pt x="411" y="11"/>
                  <a:pt x="410" y="11"/>
                </a:cubicBezTo>
                <a:cubicBezTo>
                  <a:pt x="409" y="12"/>
                  <a:pt x="406" y="13"/>
                  <a:pt x="406" y="13"/>
                </a:cubicBezTo>
                <a:cubicBezTo>
                  <a:pt x="404" y="15"/>
                  <a:pt x="406" y="15"/>
                  <a:pt x="404" y="14"/>
                </a:cubicBezTo>
                <a:cubicBezTo>
                  <a:pt x="403" y="14"/>
                  <a:pt x="403" y="15"/>
                  <a:pt x="402" y="15"/>
                </a:cubicBezTo>
                <a:cubicBezTo>
                  <a:pt x="403" y="15"/>
                  <a:pt x="403" y="15"/>
                  <a:pt x="403" y="15"/>
                </a:cubicBezTo>
                <a:cubicBezTo>
                  <a:pt x="404" y="16"/>
                  <a:pt x="402" y="17"/>
                  <a:pt x="401" y="16"/>
                </a:cubicBezTo>
                <a:cubicBezTo>
                  <a:pt x="401" y="16"/>
                  <a:pt x="400" y="16"/>
                  <a:pt x="400" y="17"/>
                </a:cubicBezTo>
                <a:cubicBezTo>
                  <a:pt x="400" y="17"/>
                  <a:pt x="400" y="18"/>
                  <a:pt x="400" y="18"/>
                </a:cubicBezTo>
                <a:cubicBezTo>
                  <a:pt x="403" y="19"/>
                  <a:pt x="405" y="17"/>
                  <a:pt x="403" y="21"/>
                </a:cubicBezTo>
                <a:cubicBezTo>
                  <a:pt x="403" y="22"/>
                  <a:pt x="404" y="22"/>
                  <a:pt x="404" y="22"/>
                </a:cubicBezTo>
                <a:cubicBezTo>
                  <a:pt x="402" y="24"/>
                  <a:pt x="401" y="21"/>
                  <a:pt x="401" y="21"/>
                </a:cubicBezTo>
                <a:cubicBezTo>
                  <a:pt x="400" y="22"/>
                  <a:pt x="400" y="23"/>
                  <a:pt x="402" y="24"/>
                </a:cubicBezTo>
                <a:cubicBezTo>
                  <a:pt x="402" y="25"/>
                  <a:pt x="399" y="25"/>
                  <a:pt x="398" y="24"/>
                </a:cubicBezTo>
                <a:cubicBezTo>
                  <a:pt x="398" y="24"/>
                  <a:pt x="396" y="21"/>
                  <a:pt x="395" y="20"/>
                </a:cubicBezTo>
                <a:cubicBezTo>
                  <a:pt x="394" y="20"/>
                  <a:pt x="393" y="21"/>
                  <a:pt x="392" y="21"/>
                </a:cubicBezTo>
                <a:cubicBezTo>
                  <a:pt x="390" y="22"/>
                  <a:pt x="387" y="23"/>
                  <a:pt x="385" y="24"/>
                </a:cubicBezTo>
                <a:cubicBezTo>
                  <a:pt x="384" y="25"/>
                  <a:pt x="384" y="25"/>
                  <a:pt x="383" y="25"/>
                </a:cubicBezTo>
                <a:cubicBezTo>
                  <a:pt x="382" y="25"/>
                  <a:pt x="381" y="26"/>
                  <a:pt x="380" y="26"/>
                </a:cubicBezTo>
                <a:cubicBezTo>
                  <a:pt x="378" y="27"/>
                  <a:pt x="375" y="28"/>
                  <a:pt x="373" y="29"/>
                </a:cubicBezTo>
                <a:cubicBezTo>
                  <a:pt x="373" y="29"/>
                  <a:pt x="374" y="29"/>
                  <a:pt x="373" y="29"/>
                </a:cubicBezTo>
                <a:cubicBezTo>
                  <a:pt x="373" y="29"/>
                  <a:pt x="373" y="29"/>
                  <a:pt x="373" y="29"/>
                </a:cubicBezTo>
                <a:cubicBezTo>
                  <a:pt x="372" y="29"/>
                  <a:pt x="372" y="29"/>
                  <a:pt x="371" y="30"/>
                </a:cubicBezTo>
                <a:cubicBezTo>
                  <a:pt x="371" y="30"/>
                  <a:pt x="367" y="30"/>
                  <a:pt x="367" y="31"/>
                </a:cubicBezTo>
                <a:cubicBezTo>
                  <a:pt x="367" y="31"/>
                  <a:pt x="374" y="29"/>
                  <a:pt x="373" y="34"/>
                </a:cubicBezTo>
                <a:cubicBezTo>
                  <a:pt x="372" y="34"/>
                  <a:pt x="372" y="34"/>
                  <a:pt x="372" y="35"/>
                </a:cubicBezTo>
                <a:cubicBezTo>
                  <a:pt x="376" y="34"/>
                  <a:pt x="381" y="34"/>
                  <a:pt x="385" y="36"/>
                </a:cubicBezTo>
                <a:cubicBezTo>
                  <a:pt x="385" y="33"/>
                  <a:pt x="377" y="33"/>
                  <a:pt x="377" y="30"/>
                </a:cubicBezTo>
                <a:cubicBezTo>
                  <a:pt x="377" y="28"/>
                  <a:pt x="384" y="30"/>
                  <a:pt x="385" y="29"/>
                </a:cubicBezTo>
                <a:cubicBezTo>
                  <a:pt x="386" y="28"/>
                  <a:pt x="385" y="27"/>
                  <a:pt x="386" y="27"/>
                </a:cubicBezTo>
                <a:cubicBezTo>
                  <a:pt x="387" y="27"/>
                  <a:pt x="390" y="29"/>
                  <a:pt x="390" y="26"/>
                </a:cubicBezTo>
                <a:cubicBezTo>
                  <a:pt x="389" y="23"/>
                  <a:pt x="401" y="29"/>
                  <a:pt x="402" y="32"/>
                </a:cubicBezTo>
                <a:cubicBezTo>
                  <a:pt x="402" y="34"/>
                  <a:pt x="401" y="37"/>
                  <a:pt x="400" y="38"/>
                </a:cubicBezTo>
                <a:cubicBezTo>
                  <a:pt x="400" y="38"/>
                  <a:pt x="394" y="39"/>
                  <a:pt x="393" y="39"/>
                </a:cubicBezTo>
                <a:cubicBezTo>
                  <a:pt x="392" y="39"/>
                  <a:pt x="391" y="39"/>
                  <a:pt x="390" y="38"/>
                </a:cubicBezTo>
                <a:cubicBezTo>
                  <a:pt x="390" y="39"/>
                  <a:pt x="390" y="39"/>
                  <a:pt x="391" y="39"/>
                </a:cubicBezTo>
                <a:cubicBezTo>
                  <a:pt x="391" y="40"/>
                  <a:pt x="392" y="43"/>
                  <a:pt x="391" y="44"/>
                </a:cubicBezTo>
                <a:cubicBezTo>
                  <a:pt x="388" y="49"/>
                  <a:pt x="377" y="47"/>
                  <a:pt x="372" y="45"/>
                </a:cubicBezTo>
                <a:cubicBezTo>
                  <a:pt x="373" y="46"/>
                  <a:pt x="373" y="47"/>
                  <a:pt x="373" y="48"/>
                </a:cubicBezTo>
                <a:cubicBezTo>
                  <a:pt x="372" y="51"/>
                  <a:pt x="363" y="49"/>
                  <a:pt x="363" y="46"/>
                </a:cubicBezTo>
                <a:cubicBezTo>
                  <a:pt x="363" y="47"/>
                  <a:pt x="361" y="46"/>
                  <a:pt x="361" y="46"/>
                </a:cubicBezTo>
                <a:cubicBezTo>
                  <a:pt x="361" y="45"/>
                  <a:pt x="363" y="45"/>
                  <a:pt x="363" y="46"/>
                </a:cubicBezTo>
                <a:cubicBezTo>
                  <a:pt x="364" y="44"/>
                  <a:pt x="367" y="43"/>
                  <a:pt x="369" y="44"/>
                </a:cubicBezTo>
                <a:cubicBezTo>
                  <a:pt x="370" y="44"/>
                  <a:pt x="372" y="43"/>
                  <a:pt x="373" y="41"/>
                </a:cubicBezTo>
                <a:cubicBezTo>
                  <a:pt x="373" y="41"/>
                  <a:pt x="372" y="39"/>
                  <a:pt x="372" y="39"/>
                </a:cubicBezTo>
                <a:cubicBezTo>
                  <a:pt x="373" y="38"/>
                  <a:pt x="375" y="38"/>
                  <a:pt x="375" y="37"/>
                </a:cubicBezTo>
                <a:cubicBezTo>
                  <a:pt x="375" y="35"/>
                  <a:pt x="372" y="36"/>
                  <a:pt x="370" y="35"/>
                </a:cubicBezTo>
                <a:cubicBezTo>
                  <a:pt x="367" y="35"/>
                  <a:pt x="363" y="35"/>
                  <a:pt x="362" y="33"/>
                </a:cubicBezTo>
                <a:cubicBezTo>
                  <a:pt x="362" y="33"/>
                  <a:pt x="362" y="32"/>
                  <a:pt x="362" y="32"/>
                </a:cubicBezTo>
                <a:cubicBezTo>
                  <a:pt x="362" y="32"/>
                  <a:pt x="361" y="32"/>
                  <a:pt x="360" y="33"/>
                </a:cubicBezTo>
                <a:cubicBezTo>
                  <a:pt x="360" y="33"/>
                  <a:pt x="358" y="35"/>
                  <a:pt x="357" y="35"/>
                </a:cubicBezTo>
                <a:cubicBezTo>
                  <a:pt x="357" y="36"/>
                  <a:pt x="356" y="36"/>
                  <a:pt x="355" y="36"/>
                </a:cubicBezTo>
                <a:cubicBezTo>
                  <a:pt x="358" y="38"/>
                  <a:pt x="356" y="39"/>
                  <a:pt x="354" y="39"/>
                </a:cubicBezTo>
                <a:cubicBezTo>
                  <a:pt x="353" y="40"/>
                  <a:pt x="352" y="40"/>
                  <a:pt x="352" y="39"/>
                </a:cubicBezTo>
                <a:cubicBezTo>
                  <a:pt x="351" y="39"/>
                  <a:pt x="351" y="39"/>
                  <a:pt x="352" y="39"/>
                </a:cubicBezTo>
                <a:cubicBezTo>
                  <a:pt x="351" y="39"/>
                  <a:pt x="350" y="38"/>
                  <a:pt x="350" y="38"/>
                </a:cubicBezTo>
                <a:cubicBezTo>
                  <a:pt x="350" y="38"/>
                  <a:pt x="349" y="38"/>
                  <a:pt x="349" y="38"/>
                </a:cubicBezTo>
                <a:cubicBezTo>
                  <a:pt x="349" y="39"/>
                  <a:pt x="348" y="40"/>
                  <a:pt x="348" y="40"/>
                </a:cubicBezTo>
                <a:cubicBezTo>
                  <a:pt x="348" y="40"/>
                  <a:pt x="346" y="40"/>
                  <a:pt x="346" y="40"/>
                </a:cubicBezTo>
                <a:cubicBezTo>
                  <a:pt x="345" y="41"/>
                  <a:pt x="344" y="42"/>
                  <a:pt x="343" y="42"/>
                </a:cubicBezTo>
                <a:cubicBezTo>
                  <a:pt x="343" y="43"/>
                  <a:pt x="343" y="43"/>
                  <a:pt x="341" y="44"/>
                </a:cubicBezTo>
                <a:cubicBezTo>
                  <a:pt x="340" y="44"/>
                  <a:pt x="340" y="45"/>
                  <a:pt x="339" y="46"/>
                </a:cubicBezTo>
                <a:cubicBezTo>
                  <a:pt x="335" y="48"/>
                  <a:pt x="331" y="49"/>
                  <a:pt x="327" y="50"/>
                </a:cubicBezTo>
                <a:cubicBezTo>
                  <a:pt x="326" y="51"/>
                  <a:pt x="326" y="51"/>
                  <a:pt x="326" y="51"/>
                </a:cubicBezTo>
                <a:cubicBezTo>
                  <a:pt x="326" y="51"/>
                  <a:pt x="326" y="51"/>
                  <a:pt x="326" y="51"/>
                </a:cubicBezTo>
                <a:cubicBezTo>
                  <a:pt x="327" y="51"/>
                  <a:pt x="329" y="52"/>
                  <a:pt x="330" y="53"/>
                </a:cubicBezTo>
                <a:cubicBezTo>
                  <a:pt x="331" y="53"/>
                  <a:pt x="331" y="54"/>
                  <a:pt x="331" y="54"/>
                </a:cubicBezTo>
                <a:cubicBezTo>
                  <a:pt x="331" y="55"/>
                  <a:pt x="332" y="56"/>
                  <a:pt x="332" y="58"/>
                </a:cubicBezTo>
                <a:cubicBezTo>
                  <a:pt x="331" y="63"/>
                  <a:pt x="321" y="64"/>
                  <a:pt x="314" y="63"/>
                </a:cubicBezTo>
                <a:cubicBezTo>
                  <a:pt x="101" y="276"/>
                  <a:pt x="101" y="276"/>
                  <a:pt x="101" y="276"/>
                </a:cubicBezTo>
                <a:cubicBezTo>
                  <a:pt x="101" y="277"/>
                  <a:pt x="101" y="277"/>
                  <a:pt x="100" y="277"/>
                </a:cubicBezTo>
                <a:cubicBezTo>
                  <a:pt x="100" y="278"/>
                  <a:pt x="100" y="278"/>
                  <a:pt x="100" y="277"/>
                </a:cubicBezTo>
                <a:cubicBezTo>
                  <a:pt x="54" y="323"/>
                  <a:pt x="54" y="323"/>
                  <a:pt x="54" y="323"/>
                </a:cubicBezTo>
                <a:cubicBezTo>
                  <a:pt x="55" y="323"/>
                  <a:pt x="56" y="326"/>
                  <a:pt x="56" y="328"/>
                </a:cubicBezTo>
                <a:cubicBezTo>
                  <a:pt x="55" y="331"/>
                  <a:pt x="50" y="332"/>
                  <a:pt x="48" y="329"/>
                </a:cubicBezTo>
                <a:cubicBezTo>
                  <a:pt x="47" y="330"/>
                  <a:pt x="47" y="330"/>
                  <a:pt x="47" y="330"/>
                </a:cubicBezTo>
                <a:cubicBezTo>
                  <a:pt x="48" y="330"/>
                  <a:pt x="47" y="331"/>
                  <a:pt x="47" y="331"/>
                </a:cubicBezTo>
                <a:cubicBezTo>
                  <a:pt x="47" y="332"/>
                  <a:pt x="46" y="331"/>
                  <a:pt x="46" y="331"/>
                </a:cubicBezTo>
                <a:cubicBezTo>
                  <a:pt x="30" y="347"/>
                  <a:pt x="30" y="347"/>
                  <a:pt x="30" y="347"/>
                </a:cubicBezTo>
                <a:cubicBezTo>
                  <a:pt x="30" y="347"/>
                  <a:pt x="30" y="347"/>
                  <a:pt x="30" y="347"/>
                </a:cubicBezTo>
                <a:cubicBezTo>
                  <a:pt x="30" y="347"/>
                  <a:pt x="30" y="347"/>
                  <a:pt x="30" y="347"/>
                </a:cubicBezTo>
                <a:cubicBezTo>
                  <a:pt x="10" y="367"/>
                  <a:pt x="10" y="367"/>
                  <a:pt x="10" y="367"/>
                </a:cubicBezTo>
                <a:cubicBezTo>
                  <a:pt x="11" y="369"/>
                  <a:pt x="11" y="372"/>
                  <a:pt x="12" y="373"/>
                </a:cubicBezTo>
                <a:cubicBezTo>
                  <a:pt x="13" y="373"/>
                  <a:pt x="13" y="372"/>
                  <a:pt x="13" y="372"/>
                </a:cubicBezTo>
                <a:cubicBezTo>
                  <a:pt x="14" y="374"/>
                  <a:pt x="14" y="378"/>
                  <a:pt x="14" y="381"/>
                </a:cubicBezTo>
                <a:cubicBezTo>
                  <a:pt x="14" y="380"/>
                  <a:pt x="14" y="380"/>
                  <a:pt x="13" y="380"/>
                </a:cubicBezTo>
                <a:cubicBezTo>
                  <a:pt x="13" y="380"/>
                  <a:pt x="9" y="382"/>
                  <a:pt x="8" y="382"/>
                </a:cubicBezTo>
                <a:cubicBezTo>
                  <a:pt x="6" y="381"/>
                  <a:pt x="4" y="377"/>
                  <a:pt x="4" y="373"/>
                </a:cubicBezTo>
                <a:cubicBezTo>
                  <a:pt x="0" y="377"/>
                  <a:pt x="0" y="377"/>
                  <a:pt x="0" y="377"/>
                </a:cubicBezTo>
                <a:cubicBezTo>
                  <a:pt x="49" y="426"/>
                  <a:pt x="49" y="426"/>
                  <a:pt x="49" y="426"/>
                </a:cubicBezTo>
                <a:cubicBezTo>
                  <a:pt x="47" y="424"/>
                  <a:pt x="49" y="419"/>
                  <a:pt x="49" y="426"/>
                </a:cubicBezTo>
                <a:close/>
                <a:moveTo>
                  <a:pt x="100" y="466"/>
                </a:moveTo>
                <a:cubicBezTo>
                  <a:pt x="101" y="465"/>
                  <a:pt x="100" y="468"/>
                  <a:pt x="100" y="466"/>
                </a:cubicBezTo>
                <a:close/>
                <a:moveTo>
                  <a:pt x="122" y="458"/>
                </a:moveTo>
                <a:cubicBezTo>
                  <a:pt x="121" y="460"/>
                  <a:pt x="120" y="456"/>
                  <a:pt x="122" y="457"/>
                </a:cubicBezTo>
                <a:cubicBezTo>
                  <a:pt x="123" y="457"/>
                  <a:pt x="122" y="458"/>
                  <a:pt x="122" y="458"/>
                </a:cubicBezTo>
                <a:close/>
                <a:moveTo>
                  <a:pt x="166" y="487"/>
                </a:moveTo>
                <a:cubicBezTo>
                  <a:pt x="167" y="486"/>
                  <a:pt x="167" y="489"/>
                  <a:pt x="167" y="489"/>
                </a:cubicBezTo>
                <a:cubicBezTo>
                  <a:pt x="165" y="490"/>
                  <a:pt x="165" y="487"/>
                  <a:pt x="166" y="487"/>
                </a:cubicBezTo>
                <a:close/>
                <a:moveTo>
                  <a:pt x="212" y="472"/>
                </a:moveTo>
                <a:cubicBezTo>
                  <a:pt x="212" y="472"/>
                  <a:pt x="212" y="473"/>
                  <a:pt x="212" y="473"/>
                </a:cubicBezTo>
                <a:cubicBezTo>
                  <a:pt x="212" y="472"/>
                  <a:pt x="212" y="472"/>
                  <a:pt x="211" y="472"/>
                </a:cubicBezTo>
                <a:cubicBezTo>
                  <a:pt x="211" y="472"/>
                  <a:pt x="211" y="472"/>
                  <a:pt x="212" y="472"/>
                </a:cubicBezTo>
                <a:close/>
                <a:moveTo>
                  <a:pt x="188" y="526"/>
                </a:moveTo>
                <a:cubicBezTo>
                  <a:pt x="189" y="527"/>
                  <a:pt x="187" y="527"/>
                  <a:pt x="188" y="526"/>
                </a:cubicBezTo>
                <a:close/>
                <a:moveTo>
                  <a:pt x="190" y="520"/>
                </a:moveTo>
                <a:cubicBezTo>
                  <a:pt x="190" y="520"/>
                  <a:pt x="187" y="520"/>
                  <a:pt x="186" y="519"/>
                </a:cubicBezTo>
                <a:cubicBezTo>
                  <a:pt x="184" y="517"/>
                  <a:pt x="186" y="512"/>
                  <a:pt x="189" y="513"/>
                </a:cubicBezTo>
                <a:cubicBezTo>
                  <a:pt x="190" y="514"/>
                  <a:pt x="190" y="520"/>
                  <a:pt x="190" y="520"/>
                </a:cubicBezTo>
                <a:close/>
                <a:moveTo>
                  <a:pt x="192" y="538"/>
                </a:moveTo>
                <a:cubicBezTo>
                  <a:pt x="192" y="536"/>
                  <a:pt x="192" y="539"/>
                  <a:pt x="192" y="538"/>
                </a:cubicBezTo>
                <a:close/>
                <a:moveTo>
                  <a:pt x="191" y="529"/>
                </a:moveTo>
                <a:cubicBezTo>
                  <a:pt x="191" y="528"/>
                  <a:pt x="192" y="528"/>
                  <a:pt x="193" y="529"/>
                </a:cubicBezTo>
                <a:cubicBezTo>
                  <a:pt x="193" y="529"/>
                  <a:pt x="192" y="530"/>
                  <a:pt x="191" y="529"/>
                </a:cubicBezTo>
                <a:close/>
                <a:moveTo>
                  <a:pt x="194" y="534"/>
                </a:moveTo>
                <a:cubicBezTo>
                  <a:pt x="193" y="535"/>
                  <a:pt x="193" y="531"/>
                  <a:pt x="194" y="533"/>
                </a:cubicBezTo>
                <a:cubicBezTo>
                  <a:pt x="194" y="533"/>
                  <a:pt x="194" y="533"/>
                  <a:pt x="194" y="534"/>
                </a:cubicBezTo>
                <a:close/>
                <a:moveTo>
                  <a:pt x="194" y="531"/>
                </a:moveTo>
                <a:cubicBezTo>
                  <a:pt x="194" y="531"/>
                  <a:pt x="195" y="531"/>
                  <a:pt x="195" y="531"/>
                </a:cubicBezTo>
                <a:cubicBezTo>
                  <a:pt x="195" y="532"/>
                  <a:pt x="193" y="532"/>
                  <a:pt x="194" y="531"/>
                </a:cubicBezTo>
                <a:close/>
                <a:moveTo>
                  <a:pt x="196" y="526"/>
                </a:moveTo>
                <a:cubicBezTo>
                  <a:pt x="194" y="528"/>
                  <a:pt x="194" y="523"/>
                  <a:pt x="196" y="524"/>
                </a:cubicBezTo>
                <a:cubicBezTo>
                  <a:pt x="197" y="525"/>
                  <a:pt x="197" y="526"/>
                  <a:pt x="196" y="526"/>
                </a:cubicBezTo>
                <a:close/>
                <a:moveTo>
                  <a:pt x="208" y="524"/>
                </a:moveTo>
                <a:cubicBezTo>
                  <a:pt x="204" y="526"/>
                  <a:pt x="205" y="518"/>
                  <a:pt x="208" y="519"/>
                </a:cubicBezTo>
                <a:cubicBezTo>
                  <a:pt x="211" y="520"/>
                  <a:pt x="211" y="523"/>
                  <a:pt x="208" y="524"/>
                </a:cubicBezTo>
                <a:close/>
                <a:moveTo>
                  <a:pt x="211" y="541"/>
                </a:moveTo>
                <a:cubicBezTo>
                  <a:pt x="212" y="542"/>
                  <a:pt x="211" y="542"/>
                  <a:pt x="210" y="542"/>
                </a:cubicBezTo>
                <a:cubicBezTo>
                  <a:pt x="209" y="542"/>
                  <a:pt x="211" y="540"/>
                  <a:pt x="211" y="541"/>
                </a:cubicBezTo>
                <a:close/>
                <a:moveTo>
                  <a:pt x="215" y="522"/>
                </a:moveTo>
                <a:cubicBezTo>
                  <a:pt x="213" y="523"/>
                  <a:pt x="214" y="519"/>
                  <a:pt x="215" y="519"/>
                </a:cubicBezTo>
                <a:cubicBezTo>
                  <a:pt x="216" y="518"/>
                  <a:pt x="217" y="521"/>
                  <a:pt x="215" y="522"/>
                </a:cubicBezTo>
                <a:close/>
                <a:moveTo>
                  <a:pt x="219" y="511"/>
                </a:moveTo>
                <a:cubicBezTo>
                  <a:pt x="219" y="511"/>
                  <a:pt x="219" y="512"/>
                  <a:pt x="218" y="512"/>
                </a:cubicBezTo>
                <a:cubicBezTo>
                  <a:pt x="217" y="513"/>
                  <a:pt x="218" y="509"/>
                  <a:pt x="219" y="511"/>
                </a:cubicBezTo>
                <a:close/>
                <a:moveTo>
                  <a:pt x="218" y="517"/>
                </a:moveTo>
                <a:cubicBezTo>
                  <a:pt x="217" y="517"/>
                  <a:pt x="218" y="514"/>
                  <a:pt x="219" y="515"/>
                </a:cubicBezTo>
                <a:cubicBezTo>
                  <a:pt x="220" y="516"/>
                  <a:pt x="218" y="517"/>
                  <a:pt x="218" y="517"/>
                </a:cubicBezTo>
                <a:close/>
                <a:moveTo>
                  <a:pt x="224" y="522"/>
                </a:moveTo>
                <a:cubicBezTo>
                  <a:pt x="225" y="521"/>
                  <a:pt x="224" y="523"/>
                  <a:pt x="224" y="522"/>
                </a:cubicBezTo>
                <a:close/>
                <a:moveTo>
                  <a:pt x="224" y="505"/>
                </a:moveTo>
                <a:cubicBezTo>
                  <a:pt x="224" y="505"/>
                  <a:pt x="225" y="503"/>
                  <a:pt x="224" y="505"/>
                </a:cubicBezTo>
                <a:close/>
                <a:moveTo>
                  <a:pt x="271" y="511"/>
                </a:moveTo>
                <a:cubicBezTo>
                  <a:pt x="271" y="511"/>
                  <a:pt x="272" y="510"/>
                  <a:pt x="273" y="510"/>
                </a:cubicBezTo>
                <a:cubicBezTo>
                  <a:pt x="273" y="511"/>
                  <a:pt x="272" y="511"/>
                  <a:pt x="271" y="511"/>
                </a:cubicBezTo>
                <a:close/>
                <a:moveTo>
                  <a:pt x="274" y="518"/>
                </a:moveTo>
                <a:cubicBezTo>
                  <a:pt x="274" y="518"/>
                  <a:pt x="274" y="518"/>
                  <a:pt x="274" y="518"/>
                </a:cubicBezTo>
                <a:cubicBezTo>
                  <a:pt x="274" y="518"/>
                  <a:pt x="273" y="519"/>
                  <a:pt x="274" y="518"/>
                </a:cubicBezTo>
                <a:close/>
                <a:moveTo>
                  <a:pt x="277" y="496"/>
                </a:moveTo>
                <a:cubicBezTo>
                  <a:pt x="276" y="496"/>
                  <a:pt x="276" y="496"/>
                  <a:pt x="276" y="496"/>
                </a:cubicBezTo>
                <a:cubicBezTo>
                  <a:pt x="276" y="496"/>
                  <a:pt x="277" y="496"/>
                  <a:pt x="277" y="496"/>
                </a:cubicBezTo>
                <a:cubicBezTo>
                  <a:pt x="277" y="496"/>
                  <a:pt x="277" y="496"/>
                  <a:pt x="277" y="496"/>
                </a:cubicBezTo>
                <a:close/>
                <a:moveTo>
                  <a:pt x="294" y="515"/>
                </a:moveTo>
                <a:cubicBezTo>
                  <a:pt x="294" y="517"/>
                  <a:pt x="292" y="515"/>
                  <a:pt x="294" y="515"/>
                </a:cubicBezTo>
                <a:close/>
                <a:moveTo>
                  <a:pt x="245" y="575"/>
                </a:moveTo>
                <a:cubicBezTo>
                  <a:pt x="245" y="574"/>
                  <a:pt x="246" y="574"/>
                  <a:pt x="246" y="574"/>
                </a:cubicBezTo>
                <a:cubicBezTo>
                  <a:pt x="246" y="574"/>
                  <a:pt x="245" y="575"/>
                  <a:pt x="245" y="575"/>
                </a:cubicBezTo>
                <a:close/>
                <a:moveTo>
                  <a:pt x="250" y="560"/>
                </a:moveTo>
                <a:cubicBezTo>
                  <a:pt x="251" y="558"/>
                  <a:pt x="252" y="558"/>
                  <a:pt x="254" y="557"/>
                </a:cubicBezTo>
                <a:cubicBezTo>
                  <a:pt x="253" y="559"/>
                  <a:pt x="252" y="559"/>
                  <a:pt x="250" y="560"/>
                </a:cubicBezTo>
                <a:close/>
                <a:moveTo>
                  <a:pt x="254" y="561"/>
                </a:moveTo>
                <a:cubicBezTo>
                  <a:pt x="253" y="562"/>
                  <a:pt x="255" y="560"/>
                  <a:pt x="254" y="561"/>
                </a:cubicBezTo>
                <a:close/>
                <a:moveTo>
                  <a:pt x="265" y="566"/>
                </a:moveTo>
                <a:cubicBezTo>
                  <a:pt x="264" y="563"/>
                  <a:pt x="268" y="563"/>
                  <a:pt x="265" y="566"/>
                </a:cubicBezTo>
                <a:close/>
                <a:moveTo>
                  <a:pt x="281" y="541"/>
                </a:moveTo>
                <a:cubicBezTo>
                  <a:pt x="282" y="542"/>
                  <a:pt x="281" y="545"/>
                  <a:pt x="280" y="547"/>
                </a:cubicBezTo>
                <a:cubicBezTo>
                  <a:pt x="280" y="545"/>
                  <a:pt x="281" y="543"/>
                  <a:pt x="281" y="541"/>
                </a:cubicBezTo>
                <a:close/>
                <a:moveTo>
                  <a:pt x="278" y="567"/>
                </a:moveTo>
                <a:cubicBezTo>
                  <a:pt x="276" y="563"/>
                  <a:pt x="282" y="562"/>
                  <a:pt x="283" y="561"/>
                </a:cubicBezTo>
                <a:cubicBezTo>
                  <a:pt x="285" y="564"/>
                  <a:pt x="280" y="570"/>
                  <a:pt x="278" y="567"/>
                </a:cubicBezTo>
                <a:close/>
                <a:moveTo>
                  <a:pt x="319" y="618"/>
                </a:moveTo>
                <a:cubicBezTo>
                  <a:pt x="319" y="618"/>
                  <a:pt x="319" y="617"/>
                  <a:pt x="319" y="617"/>
                </a:cubicBezTo>
                <a:cubicBezTo>
                  <a:pt x="319" y="613"/>
                  <a:pt x="323" y="617"/>
                  <a:pt x="319" y="618"/>
                </a:cubicBezTo>
                <a:close/>
                <a:moveTo>
                  <a:pt x="369" y="679"/>
                </a:moveTo>
                <a:cubicBezTo>
                  <a:pt x="368" y="678"/>
                  <a:pt x="370" y="678"/>
                  <a:pt x="370" y="678"/>
                </a:cubicBezTo>
                <a:cubicBezTo>
                  <a:pt x="370" y="679"/>
                  <a:pt x="369" y="679"/>
                  <a:pt x="369" y="679"/>
                </a:cubicBezTo>
                <a:close/>
                <a:moveTo>
                  <a:pt x="370" y="687"/>
                </a:moveTo>
                <a:cubicBezTo>
                  <a:pt x="370" y="687"/>
                  <a:pt x="370" y="687"/>
                  <a:pt x="370" y="687"/>
                </a:cubicBezTo>
                <a:cubicBezTo>
                  <a:pt x="370" y="685"/>
                  <a:pt x="372" y="689"/>
                  <a:pt x="370" y="687"/>
                </a:cubicBezTo>
                <a:close/>
                <a:moveTo>
                  <a:pt x="375" y="690"/>
                </a:moveTo>
                <a:cubicBezTo>
                  <a:pt x="374" y="689"/>
                  <a:pt x="377" y="690"/>
                  <a:pt x="377" y="691"/>
                </a:cubicBezTo>
                <a:cubicBezTo>
                  <a:pt x="377" y="691"/>
                  <a:pt x="375" y="691"/>
                  <a:pt x="375" y="690"/>
                </a:cubicBezTo>
                <a:close/>
                <a:moveTo>
                  <a:pt x="380" y="682"/>
                </a:moveTo>
                <a:cubicBezTo>
                  <a:pt x="380" y="681"/>
                  <a:pt x="381" y="681"/>
                  <a:pt x="381" y="682"/>
                </a:cubicBezTo>
                <a:cubicBezTo>
                  <a:pt x="381" y="682"/>
                  <a:pt x="381" y="682"/>
                  <a:pt x="380" y="682"/>
                </a:cubicBezTo>
                <a:close/>
                <a:moveTo>
                  <a:pt x="387" y="692"/>
                </a:moveTo>
                <a:cubicBezTo>
                  <a:pt x="387" y="692"/>
                  <a:pt x="386" y="692"/>
                  <a:pt x="386" y="692"/>
                </a:cubicBezTo>
                <a:cubicBezTo>
                  <a:pt x="386" y="689"/>
                  <a:pt x="389" y="694"/>
                  <a:pt x="387" y="692"/>
                </a:cubicBezTo>
                <a:close/>
                <a:moveTo>
                  <a:pt x="388" y="698"/>
                </a:moveTo>
                <a:cubicBezTo>
                  <a:pt x="388" y="697"/>
                  <a:pt x="389" y="696"/>
                  <a:pt x="390" y="697"/>
                </a:cubicBezTo>
                <a:cubicBezTo>
                  <a:pt x="390" y="697"/>
                  <a:pt x="388" y="698"/>
                  <a:pt x="388" y="698"/>
                </a:cubicBezTo>
                <a:close/>
                <a:moveTo>
                  <a:pt x="397" y="712"/>
                </a:moveTo>
                <a:cubicBezTo>
                  <a:pt x="395" y="712"/>
                  <a:pt x="394" y="711"/>
                  <a:pt x="395" y="710"/>
                </a:cubicBezTo>
                <a:cubicBezTo>
                  <a:pt x="395" y="708"/>
                  <a:pt x="399" y="709"/>
                  <a:pt x="400" y="711"/>
                </a:cubicBezTo>
                <a:cubicBezTo>
                  <a:pt x="400" y="711"/>
                  <a:pt x="400" y="711"/>
                  <a:pt x="399" y="712"/>
                </a:cubicBezTo>
                <a:cubicBezTo>
                  <a:pt x="399" y="712"/>
                  <a:pt x="399" y="712"/>
                  <a:pt x="399" y="712"/>
                </a:cubicBezTo>
                <a:cubicBezTo>
                  <a:pt x="399" y="713"/>
                  <a:pt x="397" y="713"/>
                  <a:pt x="397" y="712"/>
                </a:cubicBezTo>
                <a:close/>
                <a:moveTo>
                  <a:pt x="399" y="714"/>
                </a:moveTo>
                <a:cubicBezTo>
                  <a:pt x="399" y="713"/>
                  <a:pt x="401" y="713"/>
                  <a:pt x="402" y="713"/>
                </a:cubicBezTo>
                <a:cubicBezTo>
                  <a:pt x="401" y="714"/>
                  <a:pt x="400" y="714"/>
                  <a:pt x="399" y="714"/>
                </a:cubicBezTo>
                <a:close/>
                <a:moveTo>
                  <a:pt x="379" y="744"/>
                </a:moveTo>
                <a:cubicBezTo>
                  <a:pt x="379" y="744"/>
                  <a:pt x="379" y="744"/>
                  <a:pt x="379" y="744"/>
                </a:cubicBezTo>
                <a:cubicBezTo>
                  <a:pt x="379" y="743"/>
                  <a:pt x="379" y="743"/>
                  <a:pt x="379" y="744"/>
                </a:cubicBezTo>
                <a:close/>
                <a:moveTo>
                  <a:pt x="379" y="744"/>
                </a:moveTo>
                <a:cubicBezTo>
                  <a:pt x="380" y="744"/>
                  <a:pt x="380" y="744"/>
                  <a:pt x="379" y="744"/>
                </a:cubicBezTo>
                <a:close/>
                <a:moveTo>
                  <a:pt x="380" y="742"/>
                </a:moveTo>
                <a:cubicBezTo>
                  <a:pt x="380" y="741"/>
                  <a:pt x="381" y="741"/>
                  <a:pt x="381" y="741"/>
                </a:cubicBezTo>
                <a:cubicBezTo>
                  <a:pt x="381" y="741"/>
                  <a:pt x="380" y="742"/>
                  <a:pt x="380" y="742"/>
                </a:cubicBezTo>
                <a:close/>
                <a:moveTo>
                  <a:pt x="382" y="744"/>
                </a:moveTo>
                <a:cubicBezTo>
                  <a:pt x="382" y="743"/>
                  <a:pt x="383" y="743"/>
                  <a:pt x="384" y="743"/>
                </a:cubicBezTo>
                <a:cubicBezTo>
                  <a:pt x="383" y="743"/>
                  <a:pt x="384" y="745"/>
                  <a:pt x="384" y="745"/>
                </a:cubicBezTo>
                <a:cubicBezTo>
                  <a:pt x="383" y="746"/>
                  <a:pt x="381" y="746"/>
                  <a:pt x="382" y="744"/>
                </a:cubicBezTo>
                <a:close/>
                <a:moveTo>
                  <a:pt x="385" y="740"/>
                </a:moveTo>
                <a:cubicBezTo>
                  <a:pt x="384" y="740"/>
                  <a:pt x="381" y="738"/>
                  <a:pt x="382" y="736"/>
                </a:cubicBezTo>
                <a:cubicBezTo>
                  <a:pt x="383" y="734"/>
                  <a:pt x="388" y="733"/>
                  <a:pt x="390" y="734"/>
                </a:cubicBezTo>
                <a:cubicBezTo>
                  <a:pt x="391" y="734"/>
                  <a:pt x="391" y="735"/>
                  <a:pt x="392" y="735"/>
                </a:cubicBezTo>
                <a:cubicBezTo>
                  <a:pt x="392" y="735"/>
                  <a:pt x="394" y="734"/>
                  <a:pt x="393" y="735"/>
                </a:cubicBezTo>
                <a:cubicBezTo>
                  <a:pt x="393" y="736"/>
                  <a:pt x="391" y="737"/>
                  <a:pt x="391" y="738"/>
                </a:cubicBezTo>
                <a:cubicBezTo>
                  <a:pt x="391" y="738"/>
                  <a:pt x="393" y="737"/>
                  <a:pt x="392" y="738"/>
                </a:cubicBezTo>
                <a:cubicBezTo>
                  <a:pt x="392" y="738"/>
                  <a:pt x="388" y="741"/>
                  <a:pt x="385" y="740"/>
                </a:cubicBezTo>
                <a:close/>
                <a:moveTo>
                  <a:pt x="390" y="741"/>
                </a:moveTo>
                <a:cubicBezTo>
                  <a:pt x="389" y="740"/>
                  <a:pt x="391" y="740"/>
                  <a:pt x="391" y="741"/>
                </a:cubicBezTo>
                <a:cubicBezTo>
                  <a:pt x="391" y="741"/>
                  <a:pt x="390" y="741"/>
                  <a:pt x="390" y="741"/>
                </a:cubicBezTo>
                <a:close/>
                <a:moveTo>
                  <a:pt x="393" y="751"/>
                </a:moveTo>
                <a:cubicBezTo>
                  <a:pt x="389" y="752"/>
                  <a:pt x="393" y="747"/>
                  <a:pt x="395" y="749"/>
                </a:cubicBezTo>
                <a:cubicBezTo>
                  <a:pt x="396" y="750"/>
                  <a:pt x="394" y="751"/>
                  <a:pt x="393" y="751"/>
                </a:cubicBezTo>
                <a:close/>
                <a:moveTo>
                  <a:pt x="396" y="739"/>
                </a:moveTo>
                <a:cubicBezTo>
                  <a:pt x="396" y="739"/>
                  <a:pt x="396" y="739"/>
                  <a:pt x="396" y="739"/>
                </a:cubicBezTo>
                <a:cubicBezTo>
                  <a:pt x="396" y="739"/>
                  <a:pt x="395" y="738"/>
                  <a:pt x="396" y="739"/>
                </a:cubicBezTo>
                <a:close/>
                <a:moveTo>
                  <a:pt x="396" y="740"/>
                </a:moveTo>
                <a:cubicBezTo>
                  <a:pt x="395" y="739"/>
                  <a:pt x="397" y="741"/>
                  <a:pt x="396" y="740"/>
                </a:cubicBezTo>
                <a:close/>
                <a:moveTo>
                  <a:pt x="398" y="725"/>
                </a:moveTo>
                <a:cubicBezTo>
                  <a:pt x="398" y="724"/>
                  <a:pt x="400" y="724"/>
                  <a:pt x="400" y="724"/>
                </a:cubicBezTo>
                <a:cubicBezTo>
                  <a:pt x="401" y="725"/>
                  <a:pt x="399" y="726"/>
                  <a:pt x="398" y="725"/>
                </a:cubicBezTo>
                <a:close/>
                <a:moveTo>
                  <a:pt x="391" y="763"/>
                </a:moveTo>
                <a:cubicBezTo>
                  <a:pt x="391" y="762"/>
                  <a:pt x="393" y="762"/>
                  <a:pt x="393" y="763"/>
                </a:cubicBezTo>
                <a:cubicBezTo>
                  <a:pt x="393" y="763"/>
                  <a:pt x="391" y="763"/>
                  <a:pt x="391" y="763"/>
                </a:cubicBezTo>
                <a:close/>
                <a:moveTo>
                  <a:pt x="394" y="763"/>
                </a:moveTo>
                <a:cubicBezTo>
                  <a:pt x="394" y="762"/>
                  <a:pt x="395" y="763"/>
                  <a:pt x="395" y="764"/>
                </a:cubicBezTo>
                <a:cubicBezTo>
                  <a:pt x="395" y="764"/>
                  <a:pt x="394" y="764"/>
                  <a:pt x="394" y="763"/>
                </a:cubicBezTo>
                <a:close/>
                <a:moveTo>
                  <a:pt x="400" y="767"/>
                </a:moveTo>
                <a:cubicBezTo>
                  <a:pt x="400" y="766"/>
                  <a:pt x="400" y="766"/>
                  <a:pt x="400" y="766"/>
                </a:cubicBezTo>
                <a:cubicBezTo>
                  <a:pt x="401" y="767"/>
                  <a:pt x="399" y="767"/>
                  <a:pt x="400" y="767"/>
                </a:cubicBezTo>
                <a:close/>
                <a:moveTo>
                  <a:pt x="828" y="375"/>
                </a:moveTo>
                <a:cubicBezTo>
                  <a:pt x="827" y="373"/>
                  <a:pt x="830" y="374"/>
                  <a:pt x="828" y="375"/>
                </a:cubicBezTo>
                <a:close/>
                <a:moveTo>
                  <a:pt x="826" y="378"/>
                </a:moveTo>
                <a:cubicBezTo>
                  <a:pt x="826" y="378"/>
                  <a:pt x="826" y="378"/>
                  <a:pt x="827" y="378"/>
                </a:cubicBezTo>
                <a:cubicBezTo>
                  <a:pt x="827" y="379"/>
                  <a:pt x="825" y="380"/>
                  <a:pt x="826" y="378"/>
                </a:cubicBezTo>
                <a:close/>
                <a:moveTo>
                  <a:pt x="815" y="374"/>
                </a:moveTo>
                <a:cubicBezTo>
                  <a:pt x="816" y="372"/>
                  <a:pt x="818" y="376"/>
                  <a:pt x="816" y="376"/>
                </a:cubicBezTo>
                <a:cubicBezTo>
                  <a:pt x="815" y="376"/>
                  <a:pt x="815" y="375"/>
                  <a:pt x="815" y="374"/>
                </a:cubicBezTo>
                <a:close/>
                <a:moveTo>
                  <a:pt x="810" y="380"/>
                </a:moveTo>
                <a:cubicBezTo>
                  <a:pt x="809" y="377"/>
                  <a:pt x="812" y="378"/>
                  <a:pt x="810" y="380"/>
                </a:cubicBezTo>
                <a:close/>
                <a:moveTo>
                  <a:pt x="803" y="357"/>
                </a:moveTo>
                <a:cubicBezTo>
                  <a:pt x="803" y="357"/>
                  <a:pt x="804" y="356"/>
                  <a:pt x="804" y="356"/>
                </a:cubicBezTo>
                <a:cubicBezTo>
                  <a:pt x="805" y="357"/>
                  <a:pt x="803" y="358"/>
                  <a:pt x="803" y="357"/>
                </a:cubicBezTo>
                <a:close/>
                <a:moveTo>
                  <a:pt x="803" y="384"/>
                </a:moveTo>
                <a:cubicBezTo>
                  <a:pt x="802" y="384"/>
                  <a:pt x="802" y="382"/>
                  <a:pt x="802" y="382"/>
                </a:cubicBezTo>
                <a:cubicBezTo>
                  <a:pt x="803" y="381"/>
                  <a:pt x="804" y="383"/>
                  <a:pt x="803" y="384"/>
                </a:cubicBezTo>
                <a:close/>
                <a:moveTo>
                  <a:pt x="801" y="361"/>
                </a:moveTo>
                <a:cubicBezTo>
                  <a:pt x="802" y="359"/>
                  <a:pt x="803" y="363"/>
                  <a:pt x="802" y="363"/>
                </a:cubicBezTo>
                <a:cubicBezTo>
                  <a:pt x="801" y="364"/>
                  <a:pt x="801" y="361"/>
                  <a:pt x="801" y="361"/>
                </a:cubicBezTo>
                <a:close/>
                <a:moveTo>
                  <a:pt x="801" y="371"/>
                </a:moveTo>
                <a:cubicBezTo>
                  <a:pt x="801" y="371"/>
                  <a:pt x="801" y="370"/>
                  <a:pt x="801" y="370"/>
                </a:cubicBezTo>
                <a:cubicBezTo>
                  <a:pt x="801" y="369"/>
                  <a:pt x="802" y="370"/>
                  <a:pt x="801" y="371"/>
                </a:cubicBezTo>
                <a:close/>
                <a:moveTo>
                  <a:pt x="799" y="382"/>
                </a:moveTo>
                <a:cubicBezTo>
                  <a:pt x="799" y="384"/>
                  <a:pt x="804" y="385"/>
                  <a:pt x="802" y="389"/>
                </a:cubicBezTo>
                <a:cubicBezTo>
                  <a:pt x="802" y="389"/>
                  <a:pt x="801" y="389"/>
                  <a:pt x="801" y="389"/>
                </a:cubicBezTo>
                <a:cubicBezTo>
                  <a:pt x="801" y="390"/>
                  <a:pt x="802" y="391"/>
                  <a:pt x="801" y="392"/>
                </a:cubicBezTo>
                <a:cubicBezTo>
                  <a:pt x="798" y="392"/>
                  <a:pt x="799" y="383"/>
                  <a:pt x="799" y="382"/>
                </a:cubicBezTo>
                <a:close/>
                <a:moveTo>
                  <a:pt x="798" y="367"/>
                </a:moveTo>
                <a:cubicBezTo>
                  <a:pt x="799" y="366"/>
                  <a:pt x="799" y="370"/>
                  <a:pt x="798" y="370"/>
                </a:cubicBezTo>
                <a:cubicBezTo>
                  <a:pt x="797" y="370"/>
                  <a:pt x="798" y="368"/>
                  <a:pt x="798" y="367"/>
                </a:cubicBezTo>
                <a:close/>
                <a:moveTo>
                  <a:pt x="796" y="344"/>
                </a:moveTo>
                <a:cubicBezTo>
                  <a:pt x="797" y="343"/>
                  <a:pt x="797" y="346"/>
                  <a:pt x="796" y="345"/>
                </a:cubicBezTo>
                <a:cubicBezTo>
                  <a:pt x="795" y="345"/>
                  <a:pt x="796" y="344"/>
                  <a:pt x="796" y="344"/>
                </a:cubicBezTo>
                <a:close/>
                <a:moveTo>
                  <a:pt x="795" y="373"/>
                </a:moveTo>
                <a:cubicBezTo>
                  <a:pt x="793" y="373"/>
                  <a:pt x="794" y="370"/>
                  <a:pt x="794" y="370"/>
                </a:cubicBezTo>
                <a:cubicBezTo>
                  <a:pt x="795" y="369"/>
                  <a:pt x="796" y="374"/>
                  <a:pt x="795" y="373"/>
                </a:cubicBezTo>
                <a:close/>
                <a:moveTo>
                  <a:pt x="793" y="353"/>
                </a:moveTo>
                <a:cubicBezTo>
                  <a:pt x="795" y="350"/>
                  <a:pt x="796" y="357"/>
                  <a:pt x="793" y="356"/>
                </a:cubicBezTo>
                <a:cubicBezTo>
                  <a:pt x="792" y="355"/>
                  <a:pt x="793" y="353"/>
                  <a:pt x="793" y="353"/>
                </a:cubicBezTo>
                <a:close/>
                <a:moveTo>
                  <a:pt x="790" y="355"/>
                </a:moveTo>
                <a:cubicBezTo>
                  <a:pt x="789" y="351"/>
                  <a:pt x="792" y="353"/>
                  <a:pt x="790" y="355"/>
                </a:cubicBezTo>
                <a:close/>
                <a:moveTo>
                  <a:pt x="789" y="371"/>
                </a:moveTo>
                <a:cubicBezTo>
                  <a:pt x="790" y="371"/>
                  <a:pt x="789" y="373"/>
                  <a:pt x="789" y="371"/>
                </a:cubicBezTo>
                <a:cubicBezTo>
                  <a:pt x="789" y="371"/>
                  <a:pt x="789" y="371"/>
                  <a:pt x="789" y="371"/>
                </a:cubicBezTo>
                <a:close/>
                <a:moveTo>
                  <a:pt x="788" y="403"/>
                </a:moveTo>
                <a:cubicBezTo>
                  <a:pt x="787" y="400"/>
                  <a:pt x="789" y="401"/>
                  <a:pt x="788" y="403"/>
                </a:cubicBezTo>
                <a:close/>
                <a:moveTo>
                  <a:pt x="785" y="361"/>
                </a:moveTo>
                <a:cubicBezTo>
                  <a:pt x="786" y="359"/>
                  <a:pt x="787" y="363"/>
                  <a:pt x="786" y="364"/>
                </a:cubicBezTo>
                <a:cubicBezTo>
                  <a:pt x="784" y="364"/>
                  <a:pt x="784" y="361"/>
                  <a:pt x="785" y="361"/>
                </a:cubicBezTo>
                <a:close/>
                <a:moveTo>
                  <a:pt x="785" y="365"/>
                </a:moveTo>
                <a:cubicBezTo>
                  <a:pt x="787" y="365"/>
                  <a:pt x="787" y="367"/>
                  <a:pt x="785" y="367"/>
                </a:cubicBezTo>
                <a:cubicBezTo>
                  <a:pt x="785" y="367"/>
                  <a:pt x="783" y="366"/>
                  <a:pt x="785" y="365"/>
                </a:cubicBezTo>
                <a:close/>
                <a:moveTo>
                  <a:pt x="783" y="380"/>
                </a:moveTo>
                <a:cubicBezTo>
                  <a:pt x="784" y="380"/>
                  <a:pt x="783" y="382"/>
                  <a:pt x="783" y="383"/>
                </a:cubicBezTo>
                <a:cubicBezTo>
                  <a:pt x="782" y="382"/>
                  <a:pt x="783" y="381"/>
                  <a:pt x="783" y="380"/>
                </a:cubicBezTo>
                <a:close/>
                <a:moveTo>
                  <a:pt x="739" y="294"/>
                </a:moveTo>
                <a:cubicBezTo>
                  <a:pt x="737" y="293"/>
                  <a:pt x="740" y="291"/>
                  <a:pt x="739" y="294"/>
                </a:cubicBezTo>
                <a:close/>
                <a:moveTo>
                  <a:pt x="736" y="437"/>
                </a:moveTo>
                <a:cubicBezTo>
                  <a:pt x="736" y="437"/>
                  <a:pt x="736" y="436"/>
                  <a:pt x="736" y="435"/>
                </a:cubicBezTo>
                <a:cubicBezTo>
                  <a:pt x="737" y="434"/>
                  <a:pt x="737" y="437"/>
                  <a:pt x="736" y="437"/>
                </a:cubicBezTo>
                <a:close/>
                <a:moveTo>
                  <a:pt x="741" y="332"/>
                </a:moveTo>
                <a:cubicBezTo>
                  <a:pt x="741" y="331"/>
                  <a:pt x="741" y="331"/>
                  <a:pt x="741" y="330"/>
                </a:cubicBezTo>
                <a:cubicBezTo>
                  <a:pt x="742" y="330"/>
                  <a:pt x="741" y="332"/>
                  <a:pt x="741" y="332"/>
                </a:cubicBezTo>
                <a:close/>
                <a:moveTo>
                  <a:pt x="746" y="351"/>
                </a:moveTo>
                <a:cubicBezTo>
                  <a:pt x="745" y="351"/>
                  <a:pt x="746" y="350"/>
                  <a:pt x="746" y="350"/>
                </a:cubicBezTo>
                <a:cubicBezTo>
                  <a:pt x="747" y="349"/>
                  <a:pt x="747" y="352"/>
                  <a:pt x="746" y="351"/>
                </a:cubicBezTo>
                <a:close/>
                <a:moveTo>
                  <a:pt x="749" y="369"/>
                </a:moveTo>
                <a:cubicBezTo>
                  <a:pt x="749" y="369"/>
                  <a:pt x="749" y="368"/>
                  <a:pt x="749" y="368"/>
                </a:cubicBezTo>
                <a:cubicBezTo>
                  <a:pt x="750" y="366"/>
                  <a:pt x="750" y="369"/>
                  <a:pt x="749" y="369"/>
                </a:cubicBezTo>
                <a:close/>
                <a:moveTo>
                  <a:pt x="750" y="348"/>
                </a:moveTo>
                <a:cubicBezTo>
                  <a:pt x="750" y="348"/>
                  <a:pt x="750" y="347"/>
                  <a:pt x="750" y="347"/>
                </a:cubicBezTo>
                <a:cubicBezTo>
                  <a:pt x="750" y="346"/>
                  <a:pt x="751" y="349"/>
                  <a:pt x="750" y="348"/>
                </a:cubicBezTo>
                <a:close/>
                <a:moveTo>
                  <a:pt x="751" y="457"/>
                </a:moveTo>
                <a:cubicBezTo>
                  <a:pt x="750" y="457"/>
                  <a:pt x="750" y="454"/>
                  <a:pt x="751" y="454"/>
                </a:cubicBezTo>
                <a:cubicBezTo>
                  <a:pt x="754" y="451"/>
                  <a:pt x="754" y="457"/>
                  <a:pt x="751" y="457"/>
                </a:cubicBezTo>
                <a:close/>
                <a:moveTo>
                  <a:pt x="751" y="364"/>
                </a:moveTo>
                <a:cubicBezTo>
                  <a:pt x="752" y="363"/>
                  <a:pt x="751" y="366"/>
                  <a:pt x="751" y="366"/>
                </a:cubicBezTo>
                <a:cubicBezTo>
                  <a:pt x="750" y="366"/>
                  <a:pt x="750" y="364"/>
                  <a:pt x="751" y="364"/>
                </a:cubicBezTo>
                <a:close/>
                <a:moveTo>
                  <a:pt x="753" y="422"/>
                </a:moveTo>
                <a:cubicBezTo>
                  <a:pt x="753" y="420"/>
                  <a:pt x="755" y="421"/>
                  <a:pt x="753" y="422"/>
                </a:cubicBezTo>
                <a:close/>
                <a:moveTo>
                  <a:pt x="762" y="382"/>
                </a:moveTo>
                <a:cubicBezTo>
                  <a:pt x="762" y="382"/>
                  <a:pt x="762" y="381"/>
                  <a:pt x="762" y="381"/>
                </a:cubicBezTo>
                <a:cubicBezTo>
                  <a:pt x="763" y="380"/>
                  <a:pt x="763" y="383"/>
                  <a:pt x="762" y="382"/>
                </a:cubicBezTo>
                <a:close/>
                <a:moveTo>
                  <a:pt x="767" y="365"/>
                </a:moveTo>
                <a:cubicBezTo>
                  <a:pt x="766" y="365"/>
                  <a:pt x="767" y="364"/>
                  <a:pt x="767" y="363"/>
                </a:cubicBezTo>
                <a:cubicBezTo>
                  <a:pt x="768" y="363"/>
                  <a:pt x="768" y="365"/>
                  <a:pt x="767" y="365"/>
                </a:cubicBezTo>
                <a:close/>
                <a:moveTo>
                  <a:pt x="772" y="382"/>
                </a:moveTo>
                <a:cubicBezTo>
                  <a:pt x="770" y="383"/>
                  <a:pt x="769" y="377"/>
                  <a:pt x="771" y="376"/>
                </a:cubicBezTo>
                <a:cubicBezTo>
                  <a:pt x="775" y="374"/>
                  <a:pt x="775" y="382"/>
                  <a:pt x="772" y="382"/>
                </a:cubicBezTo>
                <a:close/>
                <a:moveTo>
                  <a:pt x="771" y="351"/>
                </a:moveTo>
                <a:cubicBezTo>
                  <a:pt x="772" y="348"/>
                  <a:pt x="775" y="355"/>
                  <a:pt x="772" y="354"/>
                </a:cubicBezTo>
                <a:cubicBezTo>
                  <a:pt x="771" y="353"/>
                  <a:pt x="770" y="352"/>
                  <a:pt x="771" y="351"/>
                </a:cubicBezTo>
                <a:close/>
                <a:moveTo>
                  <a:pt x="776" y="420"/>
                </a:moveTo>
                <a:cubicBezTo>
                  <a:pt x="777" y="422"/>
                  <a:pt x="775" y="421"/>
                  <a:pt x="776" y="420"/>
                </a:cubicBezTo>
                <a:close/>
                <a:moveTo>
                  <a:pt x="779" y="402"/>
                </a:moveTo>
                <a:cubicBezTo>
                  <a:pt x="779" y="401"/>
                  <a:pt x="778" y="403"/>
                  <a:pt x="779" y="402"/>
                </a:cubicBezTo>
                <a:close/>
                <a:moveTo>
                  <a:pt x="782" y="347"/>
                </a:moveTo>
                <a:cubicBezTo>
                  <a:pt x="781" y="347"/>
                  <a:pt x="781" y="346"/>
                  <a:pt x="781" y="346"/>
                </a:cubicBezTo>
                <a:cubicBezTo>
                  <a:pt x="781" y="344"/>
                  <a:pt x="783" y="348"/>
                  <a:pt x="782" y="347"/>
                </a:cubicBezTo>
                <a:close/>
                <a:moveTo>
                  <a:pt x="779" y="364"/>
                </a:moveTo>
                <a:cubicBezTo>
                  <a:pt x="780" y="364"/>
                  <a:pt x="782" y="368"/>
                  <a:pt x="782" y="368"/>
                </a:cubicBezTo>
                <a:cubicBezTo>
                  <a:pt x="782" y="370"/>
                  <a:pt x="779" y="368"/>
                  <a:pt x="778" y="370"/>
                </a:cubicBezTo>
                <a:cubicBezTo>
                  <a:pt x="778" y="370"/>
                  <a:pt x="780" y="371"/>
                  <a:pt x="780" y="372"/>
                </a:cubicBezTo>
                <a:cubicBezTo>
                  <a:pt x="777" y="376"/>
                  <a:pt x="772" y="368"/>
                  <a:pt x="775" y="365"/>
                </a:cubicBezTo>
                <a:cubicBezTo>
                  <a:pt x="776" y="364"/>
                  <a:pt x="778" y="364"/>
                  <a:pt x="779" y="364"/>
                </a:cubicBezTo>
                <a:close/>
                <a:moveTo>
                  <a:pt x="776" y="327"/>
                </a:moveTo>
                <a:cubicBezTo>
                  <a:pt x="776" y="329"/>
                  <a:pt x="776" y="326"/>
                  <a:pt x="776" y="327"/>
                </a:cubicBezTo>
                <a:close/>
                <a:moveTo>
                  <a:pt x="776" y="333"/>
                </a:moveTo>
                <a:cubicBezTo>
                  <a:pt x="778" y="332"/>
                  <a:pt x="780" y="337"/>
                  <a:pt x="777" y="338"/>
                </a:cubicBezTo>
                <a:cubicBezTo>
                  <a:pt x="775" y="338"/>
                  <a:pt x="774" y="334"/>
                  <a:pt x="776" y="333"/>
                </a:cubicBezTo>
                <a:close/>
                <a:moveTo>
                  <a:pt x="775" y="351"/>
                </a:moveTo>
                <a:cubicBezTo>
                  <a:pt x="776" y="350"/>
                  <a:pt x="777" y="352"/>
                  <a:pt x="776" y="352"/>
                </a:cubicBezTo>
                <a:cubicBezTo>
                  <a:pt x="775" y="352"/>
                  <a:pt x="775" y="351"/>
                  <a:pt x="775" y="351"/>
                </a:cubicBezTo>
                <a:close/>
                <a:moveTo>
                  <a:pt x="774" y="342"/>
                </a:moveTo>
                <a:cubicBezTo>
                  <a:pt x="775" y="340"/>
                  <a:pt x="776" y="343"/>
                  <a:pt x="774" y="343"/>
                </a:cubicBezTo>
                <a:cubicBezTo>
                  <a:pt x="774" y="343"/>
                  <a:pt x="774" y="342"/>
                  <a:pt x="774" y="342"/>
                </a:cubicBezTo>
                <a:close/>
                <a:moveTo>
                  <a:pt x="773" y="347"/>
                </a:moveTo>
                <a:cubicBezTo>
                  <a:pt x="772" y="348"/>
                  <a:pt x="770" y="343"/>
                  <a:pt x="772" y="343"/>
                </a:cubicBezTo>
                <a:cubicBezTo>
                  <a:pt x="774" y="341"/>
                  <a:pt x="774" y="347"/>
                  <a:pt x="773" y="347"/>
                </a:cubicBezTo>
                <a:close/>
                <a:moveTo>
                  <a:pt x="770" y="320"/>
                </a:moveTo>
                <a:cubicBezTo>
                  <a:pt x="771" y="318"/>
                  <a:pt x="773" y="323"/>
                  <a:pt x="770" y="322"/>
                </a:cubicBezTo>
                <a:cubicBezTo>
                  <a:pt x="769" y="322"/>
                  <a:pt x="769" y="320"/>
                  <a:pt x="770" y="320"/>
                </a:cubicBezTo>
                <a:close/>
                <a:moveTo>
                  <a:pt x="769" y="332"/>
                </a:moveTo>
                <a:cubicBezTo>
                  <a:pt x="769" y="331"/>
                  <a:pt x="770" y="334"/>
                  <a:pt x="769" y="334"/>
                </a:cubicBezTo>
                <a:cubicBezTo>
                  <a:pt x="768" y="334"/>
                  <a:pt x="768" y="333"/>
                  <a:pt x="769" y="332"/>
                </a:cubicBezTo>
                <a:close/>
                <a:moveTo>
                  <a:pt x="766" y="326"/>
                </a:moveTo>
                <a:cubicBezTo>
                  <a:pt x="768" y="322"/>
                  <a:pt x="770" y="331"/>
                  <a:pt x="766" y="329"/>
                </a:cubicBezTo>
                <a:cubicBezTo>
                  <a:pt x="765" y="328"/>
                  <a:pt x="766" y="327"/>
                  <a:pt x="766" y="326"/>
                </a:cubicBezTo>
                <a:close/>
                <a:moveTo>
                  <a:pt x="767" y="336"/>
                </a:moveTo>
                <a:cubicBezTo>
                  <a:pt x="767" y="335"/>
                  <a:pt x="767" y="335"/>
                  <a:pt x="767" y="334"/>
                </a:cubicBezTo>
                <a:cubicBezTo>
                  <a:pt x="768" y="334"/>
                  <a:pt x="768" y="336"/>
                  <a:pt x="767" y="336"/>
                </a:cubicBezTo>
                <a:close/>
                <a:moveTo>
                  <a:pt x="767" y="332"/>
                </a:moveTo>
                <a:cubicBezTo>
                  <a:pt x="766" y="332"/>
                  <a:pt x="766" y="331"/>
                  <a:pt x="766" y="330"/>
                </a:cubicBezTo>
                <a:cubicBezTo>
                  <a:pt x="767" y="329"/>
                  <a:pt x="767" y="332"/>
                  <a:pt x="767" y="332"/>
                </a:cubicBezTo>
                <a:close/>
                <a:moveTo>
                  <a:pt x="767" y="349"/>
                </a:moveTo>
                <a:cubicBezTo>
                  <a:pt x="767" y="348"/>
                  <a:pt x="769" y="349"/>
                  <a:pt x="769" y="349"/>
                </a:cubicBezTo>
                <a:cubicBezTo>
                  <a:pt x="770" y="351"/>
                  <a:pt x="768" y="355"/>
                  <a:pt x="766" y="355"/>
                </a:cubicBezTo>
                <a:cubicBezTo>
                  <a:pt x="765" y="355"/>
                  <a:pt x="764" y="353"/>
                  <a:pt x="763" y="353"/>
                </a:cubicBezTo>
                <a:cubicBezTo>
                  <a:pt x="761" y="352"/>
                  <a:pt x="761" y="348"/>
                  <a:pt x="763" y="347"/>
                </a:cubicBezTo>
                <a:cubicBezTo>
                  <a:pt x="766" y="345"/>
                  <a:pt x="766" y="347"/>
                  <a:pt x="767" y="349"/>
                </a:cubicBezTo>
                <a:close/>
                <a:moveTo>
                  <a:pt x="762" y="341"/>
                </a:moveTo>
                <a:cubicBezTo>
                  <a:pt x="762" y="341"/>
                  <a:pt x="762" y="341"/>
                  <a:pt x="762" y="341"/>
                </a:cubicBezTo>
                <a:cubicBezTo>
                  <a:pt x="762" y="341"/>
                  <a:pt x="762" y="341"/>
                  <a:pt x="762" y="341"/>
                </a:cubicBezTo>
                <a:cubicBezTo>
                  <a:pt x="762" y="341"/>
                  <a:pt x="762" y="341"/>
                  <a:pt x="762" y="341"/>
                </a:cubicBezTo>
                <a:close/>
                <a:moveTo>
                  <a:pt x="762" y="320"/>
                </a:moveTo>
                <a:cubicBezTo>
                  <a:pt x="764" y="321"/>
                  <a:pt x="761" y="322"/>
                  <a:pt x="762" y="320"/>
                </a:cubicBezTo>
                <a:close/>
                <a:moveTo>
                  <a:pt x="762" y="322"/>
                </a:moveTo>
                <a:cubicBezTo>
                  <a:pt x="763" y="322"/>
                  <a:pt x="762" y="323"/>
                  <a:pt x="762" y="323"/>
                </a:cubicBezTo>
                <a:cubicBezTo>
                  <a:pt x="761" y="323"/>
                  <a:pt x="762" y="322"/>
                  <a:pt x="762" y="322"/>
                </a:cubicBezTo>
                <a:close/>
                <a:moveTo>
                  <a:pt x="762" y="331"/>
                </a:moveTo>
                <a:cubicBezTo>
                  <a:pt x="762" y="330"/>
                  <a:pt x="763" y="333"/>
                  <a:pt x="762" y="332"/>
                </a:cubicBezTo>
                <a:cubicBezTo>
                  <a:pt x="761" y="332"/>
                  <a:pt x="762" y="331"/>
                  <a:pt x="762" y="331"/>
                </a:cubicBezTo>
                <a:close/>
                <a:moveTo>
                  <a:pt x="760" y="362"/>
                </a:moveTo>
                <a:cubicBezTo>
                  <a:pt x="762" y="360"/>
                  <a:pt x="762" y="364"/>
                  <a:pt x="761" y="364"/>
                </a:cubicBezTo>
                <a:cubicBezTo>
                  <a:pt x="760" y="365"/>
                  <a:pt x="759" y="362"/>
                  <a:pt x="760" y="362"/>
                </a:cubicBezTo>
                <a:close/>
                <a:moveTo>
                  <a:pt x="758" y="333"/>
                </a:moveTo>
                <a:cubicBezTo>
                  <a:pt x="757" y="333"/>
                  <a:pt x="757" y="332"/>
                  <a:pt x="757" y="331"/>
                </a:cubicBezTo>
                <a:cubicBezTo>
                  <a:pt x="759" y="330"/>
                  <a:pt x="760" y="334"/>
                  <a:pt x="758" y="333"/>
                </a:cubicBezTo>
                <a:close/>
                <a:moveTo>
                  <a:pt x="757" y="305"/>
                </a:moveTo>
                <a:cubicBezTo>
                  <a:pt x="757" y="307"/>
                  <a:pt x="757" y="308"/>
                  <a:pt x="757" y="309"/>
                </a:cubicBezTo>
                <a:cubicBezTo>
                  <a:pt x="756" y="308"/>
                  <a:pt x="756" y="306"/>
                  <a:pt x="757" y="305"/>
                </a:cubicBezTo>
                <a:close/>
                <a:moveTo>
                  <a:pt x="756" y="312"/>
                </a:moveTo>
                <a:cubicBezTo>
                  <a:pt x="759" y="315"/>
                  <a:pt x="754" y="316"/>
                  <a:pt x="756" y="312"/>
                </a:cubicBezTo>
                <a:close/>
                <a:moveTo>
                  <a:pt x="755" y="427"/>
                </a:moveTo>
                <a:cubicBezTo>
                  <a:pt x="753" y="425"/>
                  <a:pt x="756" y="426"/>
                  <a:pt x="755" y="427"/>
                </a:cubicBezTo>
                <a:close/>
                <a:moveTo>
                  <a:pt x="754" y="387"/>
                </a:moveTo>
                <a:cubicBezTo>
                  <a:pt x="752" y="388"/>
                  <a:pt x="750" y="384"/>
                  <a:pt x="752" y="382"/>
                </a:cubicBezTo>
                <a:cubicBezTo>
                  <a:pt x="754" y="380"/>
                  <a:pt x="755" y="386"/>
                  <a:pt x="754" y="387"/>
                </a:cubicBezTo>
                <a:close/>
                <a:moveTo>
                  <a:pt x="754" y="326"/>
                </a:moveTo>
                <a:cubicBezTo>
                  <a:pt x="754" y="324"/>
                  <a:pt x="754" y="328"/>
                  <a:pt x="754" y="326"/>
                </a:cubicBezTo>
                <a:close/>
                <a:moveTo>
                  <a:pt x="754" y="307"/>
                </a:moveTo>
                <a:cubicBezTo>
                  <a:pt x="755" y="308"/>
                  <a:pt x="753" y="309"/>
                  <a:pt x="754" y="307"/>
                </a:cubicBezTo>
                <a:close/>
                <a:moveTo>
                  <a:pt x="752" y="301"/>
                </a:moveTo>
                <a:cubicBezTo>
                  <a:pt x="751" y="299"/>
                  <a:pt x="754" y="299"/>
                  <a:pt x="752" y="301"/>
                </a:cubicBezTo>
                <a:close/>
                <a:moveTo>
                  <a:pt x="752" y="350"/>
                </a:moveTo>
                <a:cubicBezTo>
                  <a:pt x="753" y="351"/>
                  <a:pt x="753" y="355"/>
                  <a:pt x="752" y="356"/>
                </a:cubicBezTo>
                <a:cubicBezTo>
                  <a:pt x="752" y="354"/>
                  <a:pt x="752" y="352"/>
                  <a:pt x="752" y="350"/>
                </a:cubicBezTo>
                <a:close/>
                <a:moveTo>
                  <a:pt x="751" y="362"/>
                </a:moveTo>
                <a:cubicBezTo>
                  <a:pt x="751" y="361"/>
                  <a:pt x="751" y="361"/>
                  <a:pt x="751" y="360"/>
                </a:cubicBezTo>
                <a:cubicBezTo>
                  <a:pt x="752" y="360"/>
                  <a:pt x="752" y="362"/>
                  <a:pt x="751" y="362"/>
                </a:cubicBezTo>
                <a:close/>
                <a:moveTo>
                  <a:pt x="751" y="307"/>
                </a:moveTo>
                <a:cubicBezTo>
                  <a:pt x="752" y="306"/>
                  <a:pt x="750" y="309"/>
                  <a:pt x="751" y="307"/>
                </a:cubicBezTo>
                <a:close/>
                <a:moveTo>
                  <a:pt x="751" y="340"/>
                </a:moveTo>
                <a:cubicBezTo>
                  <a:pt x="750" y="341"/>
                  <a:pt x="750" y="339"/>
                  <a:pt x="750" y="339"/>
                </a:cubicBezTo>
                <a:cubicBezTo>
                  <a:pt x="751" y="338"/>
                  <a:pt x="751" y="340"/>
                  <a:pt x="751" y="340"/>
                </a:cubicBezTo>
                <a:close/>
                <a:moveTo>
                  <a:pt x="748" y="303"/>
                </a:moveTo>
                <a:cubicBezTo>
                  <a:pt x="750" y="301"/>
                  <a:pt x="752" y="307"/>
                  <a:pt x="750" y="307"/>
                </a:cubicBezTo>
                <a:cubicBezTo>
                  <a:pt x="748" y="307"/>
                  <a:pt x="748" y="304"/>
                  <a:pt x="748" y="303"/>
                </a:cubicBezTo>
                <a:close/>
                <a:moveTo>
                  <a:pt x="747" y="306"/>
                </a:moveTo>
                <a:cubicBezTo>
                  <a:pt x="746" y="307"/>
                  <a:pt x="745" y="306"/>
                  <a:pt x="747" y="306"/>
                </a:cubicBezTo>
                <a:close/>
                <a:moveTo>
                  <a:pt x="745" y="301"/>
                </a:moveTo>
                <a:cubicBezTo>
                  <a:pt x="746" y="300"/>
                  <a:pt x="746" y="303"/>
                  <a:pt x="745" y="303"/>
                </a:cubicBezTo>
                <a:cubicBezTo>
                  <a:pt x="744" y="302"/>
                  <a:pt x="745" y="301"/>
                  <a:pt x="745" y="301"/>
                </a:cubicBezTo>
                <a:close/>
                <a:moveTo>
                  <a:pt x="745" y="332"/>
                </a:moveTo>
                <a:cubicBezTo>
                  <a:pt x="746" y="331"/>
                  <a:pt x="747" y="331"/>
                  <a:pt x="747" y="333"/>
                </a:cubicBezTo>
                <a:cubicBezTo>
                  <a:pt x="747" y="335"/>
                  <a:pt x="744" y="345"/>
                  <a:pt x="744" y="345"/>
                </a:cubicBezTo>
                <a:cubicBezTo>
                  <a:pt x="742" y="345"/>
                  <a:pt x="744" y="341"/>
                  <a:pt x="744" y="340"/>
                </a:cubicBezTo>
                <a:cubicBezTo>
                  <a:pt x="745" y="338"/>
                  <a:pt x="743" y="333"/>
                  <a:pt x="745" y="332"/>
                </a:cubicBezTo>
                <a:close/>
                <a:moveTo>
                  <a:pt x="743" y="354"/>
                </a:moveTo>
                <a:cubicBezTo>
                  <a:pt x="744" y="353"/>
                  <a:pt x="742" y="355"/>
                  <a:pt x="743" y="354"/>
                </a:cubicBezTo>
                <a:close/>
                <a:moveTo>
                  <a:pt x="740" y="293"/>
                </a:moveTo>
                <a:cubicBezTo>
                  <a:pt x="739" y="293"/>
                  <a:pt x="740" y="292"/>
                  <a:pt x="740" y="292"/>
                </a:cubicBezTo>
                <a:cubicBezTo>
                  <a:pt x="741" y="291"/>
                  <a:pt x="741" y="294"/>
                  <a:pt x="740" y="293"/>
                </a:cubicBezTo>
                <a:close/>
                <a:moveTo>
                  <a:pt x="741" y="324"/>
                </a:moveTo>
                <a:cubicBezTo>
                  <a:pt x="742" y="322"/>
                  <a:pt x="742" y="325"/>
                  <a:pt x="741" y="325"/>
                </a:cubicBezTo>
                <a:cubicBezTo>
                  <a:pt x="740" y="325"/>
                  <a:pt x="741" y="324"/>
                  <a:pt x="741" y="324"/>
                </a:cubicBezTo>
                <a:close/>
                <a:moveTo>
                  <a:pt x="740" y="339"/>
                </a:moveTo>
                <a:cubicBezTo>
                  <a:pt x="741" y="338"/>
                  <a:pt x="741" y="340"/>
                  <a:pt x="741" y="340"/>
                </a:cubicBezTo>
                <a:cubicBezTo>
                  <a:pt x="740" y="341"/>
                  <a:pt x="740" y="340"/>
                  <a:pt x="740" y="339"/>
                </a:cubicBezTo>
                <a:close/>
                <a:moveTo>
                  <a:pt x="740" y="360"/>
                </a:moveTo>
                <a:cubicBezTo>
                  <a:pt x="741" y="361"/>
                  <a:pt x="739" y="362"/>
                  <a:pt x="740" y="360"/>
                </a:cubicBezTo>
                <a:close/>
                <a:moveTo>
                  <a:pt x="739" y="374"/>
                </a:moveTo>
                <a:cubicBezTo>
                  <a:pt x="739" y="374"/>
                  <a:pt x="739" y="376"/>
                  <a:pt x="739" y="376"/>
                </a:cubicBezTo>
                <a:cubicBezTo>
                  <a:pt x="739" y="375"/>
                  <a:pt x="739" y="375"/>
                  <a:pt x="739" y="374"/>
                </a:cubicBezTo>
                <a:close/>
                <a:moveTo>
                  <a:pt x="737" y="379"/>
                </a:moveTo>
                <a:cubicBezTo>
                  <a:pt x="739" y="380"/>
                  <a:pt x="737" y="382"/>
                  <a:pt x="737" y="384"/>
                </a:cubicBezTo>
                <a:cubicBezTo>
                  <a:pt x="737" y="382"/>
                  <a:pt x="736" y="383"/>
                  <a:pt x="735" y="382"/>
                </a:cubicBezTo>
                <a:cubicBezTo>
                  <a:pt x="733" y="381"/>
                  <a:pt x="736" y="377"/>
                  <a:pt x="737" y="379"/>
                </a:cubicBezTo>
                <a:close/>
                <a:moveTo>
                  <a:pt x="735" y="354"/>
                </a:moveTo>
                <a:cubicBezTo>
                  <a:pt x="733" y="353"/>
                  <a:pt x="735" y="352"/>
                  <a:pt x="735" y="354"/>
                </a:cubicBezTo>
                <a:close/>
                <a:moveTo>
                  <a:pt x="734" y="314"/>
                </a:moveTo>
                <a:cubicBezTo>
                  <a:pt x="734" y="313"/>
                  <a:pt x="735" y="314"/>
                  <a:pt x="735" y="314"/>
                </a:cubicBezTo>
                <a:cubicBezTo>
                  <a:pt x="735" y="315"/>
                  <a:pt x="734" y="315"/>
                  <a:pt x="734" y="314"/>
                </a:cubicBezTo>
                <a:close/>
                <a:moveTo>
                  <a:pt x="733" y="313"/>
                </a:moveTo>
                <a:cubicBezTo>
                  <a:pt x="734" y="313"/>
                  <a:pt x="733" y="314"/>
                  <a:pt x="733" y="314"/>
                </a:cubicBezTo>
                <a:cubicBezTo>
                  <a:pt x="732" y="314"/>
                  <a:pt x="733" y="313"/>
                  <a:pt x="733" y="313"/>
                </a:cubicBezTo>
                <a:close/>
                <a:moveTo>
                  <a:pt x="734" y="322"/>
                </a:moveTo>
                <a:cubicBezTo>
                  <a:pt x="734" y="323"/>
                  <a:pt x="733" y="322"/>
                  <a:pt x="733" y="321"/>
                </a:cubicBezTo>
                <a:cubicBezTo>
                  <a:pt x="733" y="320"/>
                  <a:pt x="734" y="321"/>
                  <a:pt x="734" y="322"/>
                </a:cubicBezTo>
                <a:close/>
                <a:moveTo>
                  <a:pt x="731" y="420"/>
                </a:moveTo>
                <a:cubicBezTo>
                  <a:pt x="732" y="418"/>
                  <a:pt x="730" y="422"/>
                  <a:pt x="731" y="420"/>
                </a:cubicBezTo>
                <a:close/>
                <a:moveTo>
                  <a:pt x="731" y="303"/>
                </a:moveTo>
                <a:cubicBezTo>
                  <a:pt x="729" y="302"/>
                  <a:pt x="731" y="301"/>
                  <a:pt x="731" y="303"/>
                </a:cubicBezTo>
                <a:close/>
                <a:moveTo>
                  <a:pt x="731" y="305"/>
                </a:moveTo>
                <a:cubicBezTo>
                  <a:pt x="731" y="305"/>
                  <a:pt x="729" y="305"/>
                  <a:pt x="729" y="305"/>
                </a:cubicBezTo>
                <a:cubicBezTo>
                  <a:pt x="729" y="304"/>
                  <a:pt x="732" y="304"/>
                  <a:pt x="731" y="305"/>
                </a:cubicBezTo>
                <a:close/>
                <a:moveTo>
                  <a:pt x="729" y="318"/>
                </a:moveTo>
                <a:cubicBezTo>
                  <a:pt x="729" y="317"/>
                  <a:pt x="730" y="319"/>
                  <a:pt x="730" y="320"/>
                </a:cubicBezTo>
                <a:cubicBezTo>
                  <a:pt x="729" y="320"/>
                  <a:pt x="729" y="319"/>
                  <a:pt x="729" y="318"/>
                </a:cubicBezTo>
                <a:close/>
                <a:moveTo>
                  <a:pt x="724" y="299"/>
                </a:moveTo>
                <a:cubicBezTo>
                  <a:pt x="724" y="299"/>
                  <a:pt x="724" y="299"/>
                  <a:pt x="724" y="299"/>
                </a:cubicBezTo>
                <a:cubicBezTo>
                  <a:pt x="724" y="299"/>
                  <a:pt x="724" y="299"/>
                  <a:pt x="724" y="299"/>
                </a:cubicBezTo>
                <a:cubicBezTo>
                  <a:pt x="724" y="299"/>
                  <a:pt x="724" y="299"/>
                  <a:pt x="724" y="299"/>
                </a:cubicBezTo>
                <a:close/>
                <a:moveTo>
                  <a:pt x="728" y="307"/>
                </a:moveTo>
                <a:cubicBezTo>
                  <a:pt x="728" y="306"/>
                  <a:pt x="728" y="309"/>
                  <a:pt x="728" y="307"/>
                </a:cubicBezTo>
                <a:close/>
                <a:moveTo>
                  <a:pt x="727" y="323"/>
                </a:moveTo>
                <a:cubicBezTo>
                  <a:pt x="727" y="322"/>
                  <a:pt x="726" y="324"/>
                  <a:pt x="727" y="323"/>
                </a:cubicBezTo>
                <a:close/>
                <a:moveTo>
                  <a:pt x="725" y="462"/>
                </a:moveTo>
                <a:cubicBezTo>
                  <a:pt x="725" y="463"/>
                  <a:pt x="723" y="463"/>
                  <a:pt x="724" y="462"/>
                </a:cubicBezTo>
                <a:cubicBezTo>
                  <a:pt x="724" y="461"/>
                  <a:pt x="725" y="462"/>
                  <a:pt x="725" y="462"/>
                </a:cubicBezTo>
                <a:close/>
                <a:moveTo>
                  <a:pt x="725" y="403"/>
                </a:moveTo>
                <a:cubicBezTo>
                  <a:pt x="724" y="405"/>
                  <a:pt x="725" y="402"/>
                  <a:pt x="725" y="403"/>
                </a:cubicBezTo>
                <a:close/>
                <a:moveTo>
                  <a:pt x="724" y="379"/>
                </a:moveTo>
                <a:cubicBezTo>
                  <a:pt x="724" y="380"/>
                  <a:pt x="723" y="379"/>
                  <a:pt x="723" y="379"/>
                </a:cubicBezTo>
                <a:cubicBezTo>
                  <a:pt x="723" y="379"/>
                  <a:pt x="725" y="379"/>
                  <a:pt x="724" y="379"/>
                </a:cubicBezTo>
                <a:close/>
                <a:moveTo>
                  <a:pt x="721" y="336"/>
                </a:moveTo>
                <a:cubicBezTo>
                  <a:pt x="722" y="335"/>
                  <a:pt x="722" y="339"/>
                  <a:pt x="721" y="338"/>
                </a:cubicBezTo>
                <a:cubicBezTo>
                  <a:pt x="720" y="338"/>
                  <a:pt x="721" y="336"/>
                  <a:pt x="721" y="336"/>
                </a:cubicBezTo>
                <a:close/>
                <a:moveTo>
                  <a:pt x="719" y="366"/>
                </a:moveTo>
                <a:cubicBezTo>
                  <a:pt x="721" y="365"/>
                  <a:pt x="718" y="368"/>
                  <a:pt x="719" y="366"/>
                </a:cubicBezTo>
                <a:cubicBezTo>
                  <a:pt x="719" y="366"/>
                  <a:pt x="719" y="366"/>
                  <a:pt x="719" y="366"/>
                </a:cubicBezTo>
                <a:close/>
                <a:moveTo>
                  <a:pt x="708" y="263"/>
                </a:moveTo>
                <a:cubicBezTo>
                  <a:pt x="708" y="261"/>
                  <a:pt x="709" y="265"/>
                  <a:pt x="708" y="264"/>
                </a:cubicBezTo>
                <a:cubicBezTo>
                  <a:pt x="707" y="263"/>
                  <a:pt x="707" y="263"/>
                  <a:pt x="708" y="263"/>
                </a:cubicBezTo>
                <a:close/>
                <a:moveTo>
                  <a:pt x="707" y="258"/>
                </a:moveTo>
                <a:cubicBezTo>
                  <a:pt x="708" y="257"/>
                  <a:pt x="707" y="260"/>
                  <a:pt x="706" y="260"/>
                </a:cubicBezTo>
                <a:cubicBezTo>
                  <a:pt x="705" y="259"/>
                  <a:pt x="707" y="258"/>
                  <a:pt x="707" y="258"/>
                </a:cubicBezTo>
                <a:close/>
                <a:moveTo>
                  <a:pt x="681" y="522"/>
                </a:moveTo>
                <a:cubicBezTo>
                  <a:pt x="680" y="522"/>
                  <a:pt x="680" y="521"/>
                  <a:pt x="681" y="521"/>
                </a:cubicBezTo>
                <a:cubicBezTo>
                  <a:pt x="682" y="519"/>
                  <a:pt x="682" y="523"/>
                  <a:pt x="681" y="522"/>
                </a:cubicBezTo>
                <a:close/>
                <a:moveTo>
                  <a:pt x="682" y="440"/>
                </a:moveTo>
                <a:cubicBezTo>
                  <a:pt x="681" y="440"/>
                  <a:pt x="681" y="439"/>
                  <a:pt x="682" y="438"/>
                </a:cubicBezTo>
                <a:cubicBezTo>
                  <a:pt x="683" y="436"/>
                  <a:pt x="684" y="441"/>
                  <a:pt x="682" y="440"/>
                </a:cubicBezTo>
                <a:close/>
                <a:moveTo>
                  <a:pt x="682" y="375"/>
                </a:moveTo>
                <a:cubicBezTo>
                  <a:pt x="682" y="374"/>
                  <a:pt x="683" y="374"/>
                  <a:pt x="683" y="372"/>
                </a:cubicBezTo>
                <a:cubicBezTo>
                  <a:pt x="684" y="373"/>
                  <a:pt x="683" y="375"/>
                  <a:pt x="682" y="375"/>
                </a:cubicBezTo>
                <a:close/>
                <a:moveTo>
                  <a:pt x="684" y="296"/>
                </a:moveTo>
                <a:cubicBezTo>
                  <a:pt x="685" y="295"/>
                  <a:pt x="685" y="297"/>
                  <a:pt x="684" y="297"/>
                </a:cubicBezTo>
                <a:cubicBezTo>
                  <a:pt x="684" y="297"/>
                  <a:pt x="684" y="296"/>
                  <a:pt x="684" y="296"/>
                </a:cubicBezTo>
                <a:close/>
                <a:moveTo>
                  <a:pt x="685" y="292"/>
                </a:moveTo>
                <a:cubicBezTo>
                  <a:pt x="686" y="292"/>
                  <a:pt x="683" y="293"/>
                  <a:pt x="685" y="292"/>
                </a:cubicBezTo>
                <a:close/>
                <a:moveTo>
                  <a:pt x="683" y="302"/>
                </a:moveTo>
                <a:cubicBezTo>
                  <a:pt x="683" y="302"/>
                  <a:pt x="684" y="301"/>
                  <a:pt x="684" y="301"/>
                </a:cubicBezTo>
                <a:cubicBezTo>
                  <a:pt x="684" y="301"/>
                  <a:pt x="683" y="302"/>
                  <a:pt x="683" y="302"/>
                </a:cubicBezTo>
                <a:close/>
                <a:moveTo>
                  <a:pt x="685" y="376"/>
                </a:moveTo>
                <a:cubicBezTo>
                  <a:pt x="684" y="375"/>
                  <a:pt x="685" y="372"/>
                  <a:pt x="685" y="372"/>
                </a:cubicBezTo>
                <a:cubicBezTo>
                  <a:pt x="688" y="370"/>
                  <a:pt x="688" y="377"/>
                  <a:pt x="685" y="376"/>
                </a:cubicBezTo>
                <a:close/>
                <a:moveTo>
                  <a:pt x="685" y="360"/>
                </a:moveTo>
                <a:cubicBezTo>
                  <a:pt x="685" y="358"/>
                  <a:pt x="686" y="361"/>
                  <a:pt x="685" y="361"/>
                </a:cubicBezTo>
                <a:cubicBezTo>
                  <a:pt x="684" y="360"/>
                  <a:pt x="685" y="360"/>
                  <a:pt x="685" y="360"/>
                </a:cubicBezTo>
                <a:close/>
                <a:moveTo>
                  <a:pt x="689" y="346"/>
                </a:moveTo>
                <a:cubicBezTo>
                  <a:pt x="687" y="346"/>
                  <a:pt x="688" y="344"/>
                  <a:pt x="688" y="344"/>
                </a:cubicBezTo>
                <a:cubicBezTo>
                  <a:pt x="689" y="342"/>
                  <a:pt x="690" y="347"/>
                  <a:pt x="689" y="346"/>
                </a:cubicBezTo>
                <a:close/>
                <a:moveTo>
                  <a:pt x="689" y="333"/>
                </a:moveTo>
                <a:cubicBezTo>
                  <a:pt x="689" y="334"/>
                  <a:pt x="688" y="331"/>
                  <a:pt x="689" y="333"/>
                </a:cubicBezTo>
                <a:close/>
                <a:moveTo>
                  <a:pt x="690" y="370"/>
                </a:moveTo>
                <a:cubicBezTo>
                  <a:pt x="692" y="367"/>
                  <a:pt x="693" y="373"/>
                  <a:pt x="691" y="372"/>
                </a:cubicBezTo>
                <a:cubicBezTo>
                  <a:pt x="690" y="372"/>
                  <a:pt x="690" y="370"/>
                  <a:pt x="690" y="370"/>
                </a:cubicBezTo>
                <a:close/>
                <a:moveTo>
                  <a:pt x="690" y="322"/>
                </a:moveTo>
                <a:cubicBezTo>
                  <a:pt x="689" y="323"/>
                  <a:pt x="692" y="320"/>
                  <a:pt x="690" y="322"/>
                </a:cubicBezTo>
                <a:close/>
                <a:moveTo>
                  <a:pt x="691" y="405"/>
                </a:moveTo>
                <a:cubicBezTo>
                  <a:pt x="690" y="403"/>
                  <a:pt x="693" y="403"/>
                  <a:pt x="693" y="402"/>
                </a:cubicBezTo>
                <a:cubicBezTo>
                  <a:pt x="693" y="403"/>
                  <a:pt x="692" y="404"/>
                  <a:pt x="691" y="405"/>
                </a:cubicBezTo>
                <a:close/>
                <a:moveTo>
                  <a:pt x="694" y="441"/>
                </a:moveTo>
                <a:cubicBezTo>
                  <a:pt x="694" y="440"/>
                  <a:pt x="695" y="439"/>
                  <a:pt x="695" y="438"/>
                </a:cubicBezTo>
                <a:cubicBezTo>
                  <a:pt x="696" y="439"/>
                  <a:pt x="695" y="441"/>
                  <a:pt x="694" y="441"/>
                </a:cubicBezTo>
                <a:close/>
                <a:moveTo>
                  <a:pt x="695" y="391"/>
                </a:moveTo>
                <a:cubicBezTo>
                  <a:pt x="695" y="391"/>
                  <a:pt x="695" y="390"/>
                  <a:pt x="695" y="390"/>
                </a:cubicBezTo>
                <a:cubicBezTo>
                  <a:pt x="696" y="389"/>
                  <a:pt x="696" y="392"/>
                  <a:pt x="695" y="391"/>
                </a:cubicBezTo>
                <a:close/>
                <a:moveTo>
                  <a:pt x="701" y="315"/>
                </a:moveTo>
                <a:cubicBezTo>
                  <a:pt x="701" y="316"/>
                  <a:pt x="700" y="317"/>
                  <a:pt x="699" y="316"/>
                </a:cubicBezTo>
                <a:cubicBezTo>
                  <a:pt x="698" y="316"/>
                  <a:pt x="700" y="313"/>
                  <a:pt x="701" y="315"/>
                </a:cubicBezTo>
                <a:close/>
                <a:moveTo>
                  <a:pt x="699" y="398"/>
                </a:moveTo>
                <a:cubicBezTo>
                  <a:pt x="700" y="397"/>
                  <a:pt x="699" y="399"/>
                  <a:pt x="699" y="398"/>
                </a:cubicBezTo>
                <a:close/>
                <a:moveTo>
                  <a:pt x="701" y="369"/>
                </a:moveTo>
                <a:cubicBezTo>
                  <a:pt x="700" y="369"/>
                  <a:pt x="700" y="367"/>
                  <a:pt x="701" y="367"/>
                </a:cubicBezTo>
                <a:cubicBezTo>
                  <a:pt x="702" y="365"/>
                  <a:pt x="703" y="370"/>
                  <a:pt x="701" y="369"/>
                </a:cubicBezTo>
                <a:close/>
                <a:moveTo>
                  <a:pt x="702" y="351"/>
                </a:moveTo>
                <a:cubicBezTo>
                  <a:pt x="701" y="351"/>
                  <a:pt x="702" y="350"/>
                  <a:pt x="702" y="350"/>
                </a:cubicBezTo>
                <a:cubicBezTo>
                  <a:pt x="703" y="348"/>
                  <a:pt x="703" y="351"/>
                  <a:pt x="702" y="351"/>
                </a:cubicBezTo>
                <a:close/>
                <a:moveTo>
                  <a:pt x="699" y="334"/>
                </a:moveTo>
                <a:cubicBezTo>
                  <a:pt x="700" y="330"/>
                  <a:pt x="702" y="327"/>
                  <a:pt x="704" y="325"/>
                </a:cubicBezTo>
                <a:cubicBezTo>
                  <a:pt x="703" y="328"/>
                  <a:pt x="702" y="331"/>
                  <a:pt x="699" y="334"/>
                </a:cubicBezTo>
                <a:close/>
                <a:moveTo>
                  <a:pt x="704" y="313"/>
                </a:moveTo>
                <a:cubicBezTo>
                  <a:pt x="704" y="315"/>
                  <a:pt x="705" y="312"/>
                  <a:pt x="704" y="313"/>
                </a:cubicBezTo>
                <a:close/>
                <a:moveTo>
                  <a:pt x="711" y="404"/>
                </a:moveTo>
                <a:cubicBezTo>
                  <a:pt x="710" y="404"/>
                  <a:pt x="710" y="402"/>
                  <a:pt x="710" y="402"/>
                </a:cubicBezTo>
                <a:cubicBezTo>
                  <a:pt x="712" y="401"/>
                  <a:pt x="712" y="404"/>
                  <a:pt x="711" y="404"/>
                </a:cubicBezTo>
                <a:close/>
                <a:moveTo>
                  <a:pt x="709" y="371"/>
                </a:moveTo>
                <a:cubicBezTo>
                  <a:pt x="706" y="370"/>
                  <a:pt x="708" y="365"/>
                  <a:pt x="709" y="365"/>
                </a:cubicBezTo>
                <a:cubicBezTo>
                  <a:pt x="713" y="362"/>
                  <a:pt x="713" y="372"/>
                  <a:pt x="709" y="371"/>
                </a:cubicBezTo>
                <a:close/>
                <a:moveTo>
                  <a:pt x="710" y="346"/>
                </a:moveTo>
                <a:cubicBezTo>
                  <a:pt x="711" y="345"/>
                  <a:pt x="712" y="347"/>
                  <a:pt x="710" y="347"/>
                </a:cubicBezTo>
                <a:cubicBezTo>
                  <a:pt x="709" y="347"/>
                  <a:pt x="710" y="346"/>
                  <a:pt x="710" y="346"/>
                </a:cubicBezTo>
                <a:close/>
                <a:moveTo>
                  <a:pt x="715" y="399"/>
                </a:moveTo>
                <a:cubicBezTo>
                  <a:pt x="714" y="399"/>
                  <a:pt x="714" y="397"/>
                  <a:pt x="716" y="397"/>
                </a:cubicBezTo>
                <a:cubicBezTo>
                  <a:pt x="716" y="398"/>
                  <a:pt x="715" y="398"/>
                  <a:pt x="715" y="399"/>
                </a:cubicBezTo>
                <a:close/>
                <a:moveTo>
                  <a:pt x="715" y="361"/>
                </a:moveTo>
                <a:cubicBezTo>
                  <a:pt x="716" y="359"/>
                  <a:pt x="716" y="364"/>
                  <a:pt x="715" y="363"/>
                </a:cubicBezTo>
                <a:cubicBezTo>
                  <a:pt x="714" y="363"/>
                  <a:pt x="715" y="361"/>
                  <a:pt x="715" y="361"/>
                </a:cubicBezTo>
                <a:close/>
                <a:moveTo>
                  <a:pt x="715" y="292"/>
                </a:moveTo>
                <a:cubicBezTo>
                  <a:pt x="715" y="292"/>
                  <a:pt x="714" y="295"/>
                  <a:pt x="714" y="294"/>
                </a:cubicBezTo>
                <a:cubicBezTo>
                  <a:pt x="713" y="292"/>
                  <a:pt x="714" y="291"/>
                  <a:pt x="715" y="292"/>
                </a:cubicBezTo>
                <a:close/>
                <a:moveTo>
                  <a:pt x="713" y="290"/>
                </a:moveTo>
                <a:cubicBezTo>
                  <a:pt x="714" y="289"/>
                  <a:pt x="714" y="291"/>
                  <a:pt x="714" y="291"/>
                </a:cubicBezTo>
                <a:cubicBezTo>
                  <a:pt x="713" y="291"/>
                  <a:pt x="713" y="291"/>
                  <a:pt x="713" y="290"/>
                </a:cubicBezTo>
                <a:close/>
                <a:moveTo>
                  <a:pt x="712" y="297"/>
                </a:moveTo>
                <a:cubicBezTo>
                  <a:pt x="714" y="293"/>
                  <a:pt x="718" y="302"/>
                  <a:pt x="714" y="304"/>
                </a:cubicBezTo>
                <a:cubicBezTo>
                  <a:pt x="715" y="300"/>
                  <a:pt x="712" y="301"/>
                  <a:pt x="711" y="300"/>
                </a:cubicBezTo>
                <a:cubicBezTo>
                  <a:pt x="711" y="300"/>
                  <a:pt x="711" y="297"/>
                  <a:pt x="712" y="297"/>
                </a:cubicBezTo>
                <a:close/>
                <a:moveTo>
                  <a:pt x="710" y="332"/>
                </a:moveTo>
                <a:cubicBezTo>
                  <a:pt x="711" y="330"/>
                  <a:pt x="709" y="333"/>
                  <a:pt x="710" y="332"/>
                </a:cubicBezTo>
                <a:close/>
                <a:moveTo>
                  <a:pt x="710" y="338"/>
                </a:moveTo>
                <a:cubicBezTo>
                  <a:pt x="712" y="338"/>
                  <a:pt x="714" y="337"/>
                  <a:pt x="714" y="340"/>
                </a:cubicBezTo>
                <a:cubicBezTo>
                  <a:pt x="714" y="342"/>
                  <a:pt x="713" y="341"/>
                  <a:pt x="712" y="343"/>
                </a:cubicBezTo>
                <a:cubicBezTo>
                  <a:pt x="711" y="344"/>
                  <a:pt x="712" y="345"/>
                  <a:pt x="710" y="345"/>
                </a:cubicBezTo>
                <a:cubicBezTo>
                  <a:pt x="706" y="346"/>
                  <a:pt x="707" y="339"/>
                  <a:pt x="710" y="338"/>
                </a:cubicBezTo>
                <a:close/>
                <a:moveTo>
                  <a:pt x="707" y="289"/>
                </a:moveTo>
                <a:cubicBezTo>
                  <a:pt x="707" y="291"/>
                  <a:pt x="706" y="289"/>
                  <a:pt x="707" y="289"/>
                </a:cubicBezTo>
                <a:close/>
                <a:moveTo>
                  <a:pt x="706" y="334"/>
                </a:moveTo>
                <a:cubicBezTo>
                  <a:pt x="704" y="334"/>
                  <a:pt x="705" y="332"/>
                  <a:pt x="706" y="331"/>
                </a:cubicBezTo>
                <a:cubicBezTo>
                  <a:pt x="708" y="330"/>
                  <a:pt x="708" y="335"/>
                  <a:pt x="706" y="334"/>
                </a:cubicBezTo>
                <a:close/>
                <a:moveTo>
                  <a:pt x="706" y="318"/>
                </a:moveTo>
                <a:cubicBezTo>
                  <a:pt x="707" y="318"/>
                  <a:pt x="706" y="323"/>
                  <a:pt x="705" y="324"/>
                </a:cubicBezTo>
                <a:cubicBezTo>
                  <a:pt x="704" y="322"/>
                  <a:pt x="705" y="319"/>
                  <a:pt x="706" y="318"/>
                </a:cubicBezTo>
                <a:close/>
                <a:moveTo>
                  <a:pt x="704" y="271"/>
                </a:moveTo>
                <a:cubicBezTo>
                  <a:pt x="704" y="270"/>
                  <a:pt x="703" y="273"/>
                  <a:pt x="704" y="271"/>
                </a:cubicBezTo>
                <a:close/>
                <a:moveTo>
                  <a:pt x="704" y="275"/>
                </a:moveTo>
                <a:cubicBezTo>
                  <a:pt x="704" y="277"/>
                  <a:pt x="702" y="280"/>
                  <a:pt x="700" y="282"/>
                </a:cubicBezTo>
                <a:cubicBezTo>
                  <a:pt x="700" y="279"/>
                  <a:pt x="703" y="278"/>
                  <a:pt x="704" y="275"/>
                </a:cubicBezTo>
                <a:close/>
                <a:moveTo>
                  <a:pt x="702" y="287"/>
                </a:moveTo>
                <a:cubicBezTo>
                  <a:pt x="702" y="287"/>
                  <a:pt x="701" y="288"/>
                  <a:pt x="702" y="287"/>
                </a:cubicBezTo>
                <a:cubicBezTo>
                  <a:pt x="702" y="287"/>
                  <a:pt x="702" y="287"/>
                  <a:pt x="702" y="287"/>
                </a:cubicBezTo>
                <a:close/>
                <a:moveTo>
                  <a:pt x="701" y="289"/>
                </a:moveTo>
                <a:cubicBezTo>
                  <a:pt x="701" y="291"/>
                  <a:pt x="699" y="290"/>
                  <a:pt x="701" y="289"/>
                </a:cubicBezTo>
                <a:close/>
                <a:moveTo>
                  <a:pt x="700" y="254"/>
                </a:moveTo>
                <a:cubicBezTo>
                  <a:pt x="699" y="256"/>
                  <a:pt x="700" y="253"/>
                  <a:pt x="700" y="254"/>
                </a:cubicBezTo>
                <a:close/>
                <a:moveTo>
                  <a:pt x="699" y="257"/>
                </a:moveTo>
                <a:cubicBezTo>
                  <a:pt x="699" y="257"/>
                  <a:pt x="699" y="258"/>
                  <a:pt x="698" y="258"/>
                </a:cubicBezTo>
                <a:cubicBezTo>
                  <a:pt x="698" y="258"/>
                  <a:pt x="698" y="258"/>
                  <a:pt x="698" y="258"/>
                </a:cubicBezTo>
                <a:cubicBezTo>
                  <a:pt x="698" y="258"/>
                  <a:pt x="699" y="258"/>
                  <a:pt x="699" y="257"/>
                </a:cubicBezTo>
                <a:close/>
                <a:moveTo>
                  <a:pt x="698" y="308"/>
                </a:moveTo>
                <a:cubicBezTo>
                  <a:pt x="698" y="308"/>
                  <a:pt x="700" y="305"/>
                  <a:pt x="700" y="304"/>
                </a:cubicBezTo>
                <a:cubicBezTo>
                  <a:pt x="700" y="303"/>
                  <a:pt x="698" y="304"/>
                  <a:pt x="699" y="302"/>
                </a:cubicBezTo>
                <a:cubicBezTo>
                  <a:pt x="698" y="303"/>
                  <a:pt x="702" y="302"/>
                  <a:pt x="701" y="301"/>
                </a:cubicBezTo>
                <a:cubicBezTo>
                  <a:pt x="702" y="302"/>
                  <a:pt x="702" y="303"/>
                  <a:pt x="701" y="304"/>
                </a:cubicBezTo>
                <a:cubicBezTo>
                  <a:pt x="703" y="304"/>
                  <a:pt x="705" y="304"/>
                  <a:pt x="706" y="306"/>
                </a:cubicBezTo>
                <a:cubicBezTo>
                  <a:pt x="707" y="309"/>
                  <a:pt x="705" y="311"/>
                  <a:pt x="702" y="313"/>
                </a:cubicBezTo>
                <a:cubicBezTo>
                  <a:pt x="702" y="313"/>
                  <a:pt x="702" y="314"/>
                  <a:pt x="702" y="314"/>
                </a:cubicBezTo>
                <a:cubicBezTo>
                  <a:pt x="701" y="314"/>
                  <a:pt x="700" y="311"/>
                  <a:pt x="700" y="311"/>
                </a:cubicBezTo>
                <a:cubicBezTo>
                  <a:pt x="697" y="311"/>
                  <a:pt x="699" y="316"/>
                  <a:pt x="698" y="316"/>
                </a:cubicBezTo>
                <a:cubicBezTo>
                  <a:pt x="695" y="316"/>
                  <a:pt x="697" y="313"/>
                  <a:pt x="697" y="312"/>
                </a:cubicBezTo>
                <a:cubicBezTo>
                  <a:pt x="697" y="310"/>
                  <a:pt x="696" y="310"/>
                  <a:pt x="698" y="308"/>
                </a:cubicBezTo>
                <a:close/>
                <a:moveTo>
                  <a:pt x="696" y="361"/>
                </a:moveTo>
                <a:cubicBezTo>
                  <a:pt x="696" y="360"/>
                  <a:pt x="698" y="361"/>
                  <a:pt x="696" y="361"/>
                </a:cubicBezTo>
                <a:close/>
                <a:moveTo>
                  <a:pt x="697" y="362"/>
                </a:moveTo>
                <a:cubicBezTo>
                  <a:pt x="696" y="364"/>
                  <a:pt x="695" y="363"/>
                  <a:pt x="697" y="362"/>
                </a:cubicBezTo>
                <a:close/>
                <a:moveTo>
                  <a:pt x="696" y="318"/>
                </a:moveTo>
                <a:cubicBezTo>
                  <a:pt x="697" y="316"/>
                  <a:pt x="697" y="318"/>
                  <a:pt x="696" y="319"/>
                </a:cubicBezTo>
                <a:cubicBezTo>
                  <a:pt x="696" y="319"/>
                  <a:pt x="696" y="318"/>
                  <a:pt x="696" y="318"/>
                </a:cubicBezTo>
                <a:close/>
                <a:moveTo>
                  <a:pt x="697" y="376"/>
                </a:moveTo>
                <a:cubicBezTo>
                  <a:pt x="697" y="376"/>
                  <a:pt x="698" y="382"/>
                  <a:pt x="696" y="382"/>
                </a:cubicBezTo>
                <a:cubicBezTo>
                  <a:pt x="694" y="382"/>
                  <a:pt x="694" y="376"/>
                  <a:pt x="697" y="376"/>
                </a:cubicBezTo>
                <a:close/>
                <a:moveTo>
                  <a:pt x="691" y="299"/>
                </a:moveTo>
                <a:cubicBezTo>
                  <a:pt x="692" y="297"/>
                  <a:pt x="692" y="294"/>
                  <a:pt x="695" y="294"/>
                </a:cubicBezTo>
                <a:cubicBezTo>
                  <a:pt x="692" y="300"/>
                  <a:pt x="687" y="306"/>
                  <a:pt x="684" y="312"/>
                </a:cubicBezTo>
                <a:cubicBezTo>
                  <a:pt x="682" y="316"/>
                  <a:pt x="685" y="307"/>
                  <a:pt x="686" y="306"/>
                </a:cubicBezTo>
                <a:cubicBezTo>
                  <a:pt x="687" y="303"/>
                  <a:pt x="690" y="300"/>
                  <a:pt x="691" y="299"/>
                </a:cubicBezTo>
                <a:close/>
                <a:moveTo>
                  <a:pt x="688" y="279"/>
                </a:moveTo>
                <a:cubicBezTo>
                  <a:pt x="689" y="278"/>
                  <a:pt x="689" y="281"/>
                  <a:pt x="689" y="281"/>
                </a:cubicBezTo>
                <a:cubicBezTo>
                  <a:pt x="688" y="281"/>
                  <a:pt x="688" y="280"/>
                  <a:pt x="688" y="279"/>
                </a:cubicBezTo>
                <a:close/>
                <a:moveTo>
                  <a:pt x="687" y="283"/>
                </a:moveTo>
                <a:cubicBezTo>
                  <a:pt x="689" y="281"/>
                  <a:pt x="688" y="285"/>
                  <a:pt x="687" y="284"/>
                </a:cubicBezTo>
                <a:cubicBezTo>
                  <a:pt x="687" y="284"/>
                  <a:pt x="687" y="283"/>
                  <a:pt x="687" y="283"/>
                </a:cubicBezTo>
                <a:close/>
                <a:moveTo>
                  <a:pt x="687" y="286"/>
                </a:moveTo>
                <a:cubicBezTo>
                  <a:pt x="687" y="288"/>
                  <a:pt x="683" y="289"/>
                  <a:pt x="683" y="287"/>
                </a:cubicBezTo>
                <a:cubicBezTo>
                  <a:pt x="682" y="284"/>
                  <a:pt x="688" y="282"/>
                  <a:pt x="687" y="286"/>
                </a:cubicBezTo>
                <a:close/>
                <a:moveTo>
                  <a:pt x="681" y="268"/>
                </a:moveTo>
                <a:cubicBezTo>
                  <a:pt x="680" y="268"/>
                  <a:pt x="682" y="267"/>
                  <a:pt x="681" y="268"/>
                </a:cubicBezTo>
                <a:close/>
                <a:moveTo>
                  <a:pt x="681" y="294"/>
                </a:moveTo>
                <a:cubicBezTo>
                  <a:pt x="681" y="293"/>
                  <a:pt x="681" y="292"/>
                  <a:pt x="682" y="293"/>
                </a:cubicBezTo>
                <a:cubicBezTo>
                  <a:pt x="686" y="296"/>
                  <a:pt x="677" y="297"/>
                  <a:pt x="681" y="294"/>
                </a:cubicBezTo>
                <a:close/>
                <a:moveTo>
                  <a:pt x="662" y="447"/>
                </a:moveTo>
                <a:cubicBezTo>
                  <a:pt x="663" y="446"/>
                  <a:pt x="661" y="449"/>
                  <a:pt x="662" y="447"/>
                </a:cubicBezTo>
                <a:close/>
                <a:moveTo>
                  <a:pt x="670" y="503"/>
                </a:moveTo>
                <a:cubicBezTo>
                  <a:pt x="671" y="502"/>
                  <a:pt x="670" y="504"/>
                  <a:pt x="670" y="503"/>
                </a:cubicBezTo>
                <a:close/>
                <a:moveTo>
                  <a:pt x="674" y="402"/>
                </a:moveTo>
                <a:cubicBezTo>
                  <a:pt x="674" y="401"/>
                  <a:pt x="675" y="401"/>
                  <a:pt x="675" y="400"/>
                </a:cubicBezTo>
                <a:cubicBezTo>
                  <a:pt x="676" y="400"/>
                  <a:pt x="675" y="402"/>
                  <a:pt x="674" y="402"/>
                </a:cubicBezTo>
                <a:close/>
                <a:moveTo>
                  <a:pt x="677" y="399"/>
                </a:moveTo>
                <a:cubicBezTo>
                  <a:pt x="675" y="398"/>
                  <a:pt x="677" y="396"/>
                  <a:pt x="678" y="395"/>
                </a:cubicBezTo>
                <a:cubicBezTo>
                  <a:pt x="678" y="396"/>
                  <a:pt x="676" y="398"/>
                  <a:pt x="677" y="399"/>
                </a:cubicBezTo>
                <a:close/>
                <a:moveTo>
                  <a:pt x="678" y="340"/>
                </a:moveTo>
                <a:cubicBezTo>
                  <a:pt x="679" y="340"/>
                  <a:pt x="677" y="341"/>
                  <a:pt x="678" y="340"/>
                </a:cubicBezTo>
                <a:close/>
                <a:moveTo>
                  <a:pt x="679" y="510"/>
                </a:moveTo>
                <a:cubicBezTo>
                  <a:pt x="678" y="510"/>
                  <a:pt x="678" y="509"/>
                  <a:pt x="679" y="508"/>
                </a:cubicBezTo>
                <a:cubicBezTo>
                  <a:pt x="680" y="507"/>
                  <a:pt x="680" y="510"/>
                  <a:pt x="679" y="510"/>
                </a:cubicBezTo>
                <a:close/>
                <a:moveTo>
                  <a:pt x="679" y="393"/>
                </a:moveTo>
                <a:cubicBezTo>
                  <a:pt x="679" y="392"/>
                  <a:pt x="679" y="392"/>
                  <a:pt x="679" y="391"/>
                </a:cubicBezTo>
                <a:cubicBezTo>
                  <a:pt x="680" y="391"/>
                  <a:pt x="679" y="393"/>
                  <a:pt x="679" y="393"/>
                </a:cubicBezTo>
                <a:close/>
                <a:moveTo>
                  <a:pt x="678" y="281"/>
                </a:moveTo>
                <a:cubicBezTo>
                  <a:pt x="679" y="281"/>
                  <a:pt x="679" y="281"/>
                  <a:pt x="679" y="281"/>
                </a:cubicBezTo>
                <a:cubicBezTo>
                  <a:pt x="679" y="283"/>
                  <a:pt x="677" y="279"/>
                  <a:pt x="678" y="281"/>
                </a:cubicBezTo>
                <a:close/>
                <a:moveTo>
                  <a:pt x="677" y="329"/>
                </a:moveTo>
                <a:cubicBezTo>
                  <a:pt x="675" y="328"/>
                  <a:pt x="676" y="327"/>
                  <a:pt x="676" y="326"/>
                </a:cubicBezTo>
                <a:cubicBezTo>
                  <a:pt x="678" y="324"/>
                  <a:pt x="679" y="329"/>
                  <a:pt x="677" y="329"/>
                </a:cubicBezTo>
                <a:close/>
                <a:moveTo>
                  <a:pt x="676" y="297"/>
                </a:moveTo>
                <a:cubicBezTo>
                  <a:pt x="677" y="295"/>
                  <a:pt x="677" y="299"/>
                  <a:pt x="676" y="298"/>
                </a:cubicBezTo>
                <a:cubicBezTo>
                  <a:pt x="675" y="298"/>
                  <a:pt x="675" y="297"/>
                  <a:pt x="676" y="297"/>
                </a:cubicBezTo>
                <a:close/>
                <a:moveTo>
                  <a:pt x="672" y="331"/>
                </a:moveTo>
                <a:cubicBezTo>
                  <a:pt x="673" y="330"/>
                  <a:pt x="672" y="333"/>
                  <a:pt x="672" y="331"/>
                </a:cubicBezTo>
                <a:close/>
                <a:moveTo>
                  <a:pt x="671" y="297"/>
                </a:moveTo>
                <a:cubicBezTo>
                  <a:pt x="671" y="297"/>
                  <a:pt x="671" y="297"/>
                  <a:pt x="671" y="298"/>
                </a:cubicBezTo>
                <a:cubicBezTo>
                  <a:pt x="670" y="299"/>
                  <a:pt x="671" y="298"/>
                  <a:pt x="671" y="297"/>
                </a:cubicBezTo>
                <a:close/>
                <a:moveTo>
                  <a:pt x="671" y="292"/>
                </a:moveTo>
                <a:cubicBezTo>
                  <a:pt x="670" y="294"/>
                  <a:pt x="669" y="295"/>
                  <a:pt x="667" y="297"/>
                </a:cubicBezTo>
                <a:cubicBezTo>
                  <a:pt x="668" y="295"/>
                  <a:pt x="669" y="293"/>
                  <a:pt x="671" y="292"/>
                </a:cubicBezTo>
                <a:close/>
                <a:moveTo>
                  <a:pt x="669" y="376"/>
                </a:moveTo>
                <a:cubicBezTo>
                  <a:pt x="668" y="375"/>
                  <a:pt x="669" y="374"/>
                  <a:pt x="670" y="374"/>
                </a:cubicBezTo>
                <a:cubicBezTo>
                  <a:pt x="671" y="372"/>
                  <a:pt x="670" y="377"/>
                  <a:pt x="669" y="376"/>
                </a:cubicBezTo>
                <a:close/>
                <a:moveTo>
                  <a:pt x="668" y="309"/>
                </a:moveTo>
                <a:cubicBezTo>
                  <a:pt x="669" y="309"/>
                  <a:pt x="666" y="310"/>
                  <a:pt x="668" y="309"/>
                </a:cubicBezTo>
                <a:close/>
                <a:moveTo>
                  <a:pt x="665" y="407"/>
                </a:moveTo>
                <a:cubicBezTo>
                  <a:pt x="666" y="407"/>
                  <a:pt x="667" y="406"/>
                  <a:pt x="667" y="405"/>
                </a:cubicBezTo>
                <a:cubicBezTo>
                  <a:pt x="669" y="402"/>
                  <a:pt x="672" y="396"/>
                  <a:pt x="673" y="391"/>
                </a:cubicBezTo>
                <a:cubicBezTo>
                  <a:pt x="674" y="387"/>
                  <a:pt x="674" y="383"/>
                  <a:pt x="675" y="380"/>
                </a:cubicBezTo>
                <a:cubicBezTo>
                  <a:pt x="675" y="380"/>
                  <a:pt x="676" y="380"/>
                  <a:pt x="676" y="380"/>
                </a:cubicBezTo>
                <a:cubicBezTo>
                  <a:pt x="677" y="380"/>
                  <a:pt x="675" y="387"/>
                  <a:pt x="675" y="389"/>
                </a:cubicBezTo>
                <a:cubicBezTo>
                  <a:pt x="673" y="391"/>
                  <a:pt x="673" y="394"/>
                  <a:pt x="672" y="397"/>
                </a:cubicBezTo>
                <a:cubicBezTo>
                  <a:pt x="671" y="400"/>
                  <a:pt x="668" y="404"/>
                  <a:pt x="668" y="406"/>
                </a:cubicBezTo>
                <a:cubicBezTo>
                  <a:pt x="668" y="406"/>
                  <a:pt x="670" y="407"/>
                  <a:pt x="670" y="408"/>
                </a:cubicBezTo>
                <a:cubicBezTo>
                  <a:pt x="671" y="413"/>
                  <a:pt x="663" y="413"/>
                  <a:pt x="665" y="407"/>
                </a:cubicBezTo>
                <a:close/>
                <a:moveTo>
                  <a:pt x="664" y="303"/>
                </a:moveTo>
                <a:cubicBezTo>
                  <a:pt x="665" y="303"/>
                  <a:pt x="664" y="306"/>
                  <a:pt x="663" y="305"/>
                </a:cubicBezTo>
                <a:cubicBezTo>
                  <a:pt x="662" y="305"/>
                  <a:pt x="663" y="304"/>
                  <a:pt x="664" y="303"/>
                </a:cubicBezTo>
                <a:close/>
                <a:moveTo>
                  <a:pt x="663" y="285"/>
                </a:moveTo>
                <a:cubicBezTo>
                  <a:pt x="663" y="284"/>
                  <a:pt x="662" y="286"/>
                  <a:pt x="663" y="285"/>
                </a:cubicBezTo>
                <a:close/>
                <a:moveTo>
                  <a:pt x="662" y="401"/>
                </a:moveTo>
                <a:cubicBezTo>
                  <a:pt x="663" y="402"/>
                  <a:pt x="661" y="403"/>
                  <a:pt x="662" y="401"/>
                </a:cubicBezTo>
                <a:close/>
                <a:moveTo>
                  <a:pt x="660" y="496"/>
                </a:moveTo>
                <a:cubicBezTo>
                  <a:pt x="661" y="494"/>
                  <a:pt x="662" y="498"/>
                  <a:pt x="660" y="497"/>
                </a:cubicBezTo>
                <a:cubicBezTo>
                  <a:pt x="660" y="497"/>
                  <a:pt x="660" y="496"/>
                  <a:pt x="660" y="496"/>
                </a:cubicBezTo>
                <a:close/>
                <a:moveTo>
                  <a:pt x="657" y="276"/>
                </a:moveTo>
                <a:cubicBezTo>
                  <a:pt x="657" y="276"/>
                  <a:pt x="656" y="278"/>
                  <a:pt x="655" y="278"/>
                </a:cubicBezTo>
                <a:cubicBezTo>
                  <a:pt x="655" y="277"/>
                  <a:pt x="656" y="277"/>
                  <a:pt x="657" y="276"/>
                </a:cubicBezTo>
                <a:close/>
                <a:moveTo>
                  <a:pt x="655" y="292"/>
                </a:moveTo>
                <a:cubicBezTo>
                  <a:pt x="655" y="292"/>
                  <a:pt x="655" y="292"/>
                  <a:pt x="655" y="292"/>
                </a:cubicBezTo>
                <a:cubicBezTo>
                  <a:pt x="655" y="292"/>
                  <a:pt x="655" y="292"/>
                  <a:pt x="655" y="292"/>
                </a:cubicBezTo>
                <a:cubicBezTo>
                  <a:pt x="655" y="292"/>
                  <a:pt x="655" y="292"/>
                  <a:pt x="655" y="292"/>
                </a:cubicBezTo>
                <a:close/>
                <a:moveTo>
                  <a:pt x="652" y="270"/>
                </a:moveTo>
                <a:cubicBezTo>
                  <a:pt x="651" y="272"/>
                  <a:pt x="654" y="269"/>
                  <a:pt x="652" y="270"/>
                </a:cubicBezTo>
                <a:close/>
                <a:moveTo>
                  <a:pt x="634" y="278"/>
                </a:moveTo>
                <a:cubicBezTo>
                  <a:pt x="633" y="276"/>
                  <a:pt x="635" y="277"/>
                  <a:pt x="634" y="278"/>
                </a:cubicBezTo>
                <a:close/>
                <a:moveTo>
                  <a:pt x="635" y="274"/>
                </a:moveTo>
                <a:cubicBezTo>
                  <a:pt x="636" y="274"/>
                  <a:pt x="634" y="275"/>
                  <a:pt x="635" y="274"/>
                </a:cubicBezTo>
                <a:close/>
                <a:moveTo>
                  <a:pt x="642" y="409"/>
                </a:moveTo>
                <a:cubicBezTo>
                  <a:pt x="642" y="409"/>
                  <a:pt x="643" y="409"/>
                  <a:pt x="643" y="410"/>
                </a:cubicBezTo>
                <a:cubicBezTo>
                  <a:pt x="643" y="410"/>
                  <a:pt x="641" y="411"/>
                  <a:pt x="642" y="409"/>
                </a:cubicBezTo>
                <a:close/>
                <a:moveTo>
                  <a:pt x="644" y="345"/>
                </a:moveTo>
                <a:cubicBezTo>
                  <a:pt x="643" y="345"/>
                  <a:pt x="644" y="344"/>
                  <a:pt x="644" y="344"/>
                </a:cubicBezTo>
                <a:cubicBezTo>
                  <a:pt x="645" y="342"/>
                  <a:pt x="645" y="345"/>
                  <a:pt x="644" y="345"/>
                </a:cubicBezTo>
                <a:close/>
                <a:moveTo>
                  <a:pt x="644" y="398"/>
                </a:moveTo>
                <a:cubicBezTo>
                  <a:pt x="644" y="400"/>
                  <a:pt x="645" y="397"/>
                  <a:pt x="644" y="398"/>
                </a:cubicBezTo>
                <a:close/>
                <a:moveTo>
                  <a:pt x="644" y="300"/>
                </a:moveTo>
                <a:cubicBezTo>
                  <a:pt x="643" y="300"/>
                  <a:pt x="644" y="299"/>
                  <a:pt x="644" y="298"/>
                </a:cubicBezTo>
                <a:cubicBezTo>
                  <a:pt x="646" y="297"/>
                  <a:pt x="646" y="301"/>
                  <a:pt x="644" y="300"/>
                </a:cubicBezTo>
                <a:close/>
                <a:moveTo>
                  <a:pt x="646" y="462"/>
                </a:moveTo>
                <a:cubicBezTo>
                  <a:pt x="646" y="462"/>
                  <a:pt x="647" y="462"/>
                  <a:pt x="647" y="462"/>
                </a:cubicBezTo>
                <a:cubicBezTo>
                  <a:pt x="648" y="462"/>
                  <a:pt x="645" y="464"/>
                  <a:pt x="646" y="462"/>
                </a:cubicBezTo>
                <a:close/>
                <a:moveTo>
                  <a:pt x="647" y="333"/>
                </a:moveTo>
                <a:cubicBezTo>
                  <a:pt x="646" y="333"/>
                  <a:pt x="647" y="332"/>
                  <a:pt x="647" y="332"/>
                </a:cubicBezTo>
                <a:cubicBezTo>
                  <a:pt x="648" y="331"/>
                  <a:pt x="648" y="334"/>
                  <a:pt x="647" y="333"/>
                </a:cubicBezTo>
                <a:close/>
                <a:moveTo>
                  <a:pt x="657" y="550"/>
                </a:moveTo>
                <a:cubicBezTo>
                  <a:pt x="656" y="549"/>
                  <a:pt x="657" y="547"/>
                  <a:pt x="657" y="547"/>
                </a:cubicBezTo>
                <a:cubicBezTo>
                  <a:pt x="658" y="545"/>
                  <a:pt x="658" y="550"/>
                  <a:pt x="657" y="550"/>
                </a:cubicBezTo>
                <a:close/>
                <a:moveTo>
                  <a:pt x="660" y="397"/>
                </a:moveTo>
                <a:cubicBezTo>
                  <a:pt x="659" y="398"/>
                  <a:pt x="659" y="398"/>
                  <a:pt x="660" y="397"/>
                </a:cubicBezTo>
                <a:close/>
                <a:moveTo>
                  <a:pt x="659" y="427"/>
                </a:moveTo>
                <a:cubicBezTo>
                  <a:pt x="660" y="429"/>
                  <a:pt x="658" y="432"/>
                  <a:pt x="657" y="434"/>
                </a:cubicBezTo>
                <a:cubicBezTo>
                  <a:pt x="657" y="432"/>
                  <a:pt x="658" y="429"/>
                  <a:pt x="659" y="427"/>
                </a:cubicBezTo>
                <a:close/>
                <a:moveTo>
                  <a:pt x="657" y="435"/>
                </a:moveTo>
                <a:cubicBezTo>
                  <a:pt x="657" y="435"/>
                  <a:pt x="657" y="438"/>
                  <a:pt x="655" y="438"/>
                </a:cubicBezTo>
                <a:cubicBezTo>
                  <a:pt x="655" y="437"/>
                  <a:pt x="656" y="436"/>
                  <a:pt x="657" y="435"/>
                </a:cubicBezTo>
                <a:close/>
                <a:moveTo>
                  <a:pt x="652" y="328"/>
                </a:moveTo>
                <a:cubicBezTo>
                  <a:pt x="652" y="328"/>
                  <a:pt x="653" y="327"/>
                  <a:pt x="653" y="327"/>
                </a:cubicBezTo>
                <a:cubicBezTo>
                  <a:pt x="655" y="329"/>
                  <a:pt x="651" y="331"/>
                  <a:pt x="652" y="328"/>
                </a:cubicBezTo>
                <a:close/>
                <a:moveTo>
                  <a:pt x="648" y="307"/>
                </a:moveTo>
                <a:cubicBezTo>
                  <a:pt x="653" y="304"/>
                  <a:pt x="650" y="313"/>
                  <a:pt x="649" y="313"/>
                </a:cubicBezTo>
                <a:cubicBezTo>
                  <a:pt x="647" y="313"/>
                  <a:pt x="647" y="308"/>
                  <a:pt x="648" y="307"/>
                </a:cubicBezTo>
                <a:close/>
                <a:moveTo>
                  <a:pt x="645" y="296"/>
                </a:moveTo>
                <a:cubicBezTo>
                  <a:pt x="643" y="295"/>
                  <a:pt x="645" y="290"/>
                  <a:pt x="646" y="290"/>
                </a:cubicBezTo>
                <a:cubicBezTo>
                  <a:pt x="651" y="287"/>
                  <a:pt x="648" y="297"/>
                  <a:pt x="645" y="296"/>
                </a:cubicBezTo>
                <a:close/>
                <a:moveTo>
                  <a:pt x="644" y="284"/>
                </a:moveTo>
                <a:cubicBezTo>
                  <a:pt x="644" y="285"/>
                  <a:pt x="645" y="283"/>
                  <a:pt x="644" y="284"/>
                </a:cubicBezTo>
                <a:close/>
                <a:moveTo>
                  <a:pt x="642" y="284"/>
                </a:moveTo>
                <a:cubicBezTo>
                  <a:pt x="642" y="284"/>
                  <a:pt x="643" y="283"/>
                  <a:pt x="644" y="284"/>
                </a:cubicBezTo>
                <a:cubicBezTo>
                  <a:pt x="646" y="285"/>
                  <a:pt x="641" y="287"/>
                  <a:pt x="642" y="284"/>
                </a:cubicBezTo>
                <a:close/>
                <a:moveTo>
                  <a:pt x="642" y="317"/>
                </a:moveTo>
                <a:cubicBezTo>
                  <a:pt x="642" y="318"/>
                  <a:pt x="641" y="317"/>
                  <a:pt x="642" y="317"/>
                </a:cubicBezTo>
                <a:close/>
                <a:moveTo>
                  <a:pt x="642" y="399"/>
                </a:moveTo>
                <a:cubicBezTo>
                  <a:pt x="643" y="399"/>
                  <a:pt x="640" y="402"/>
                  <a:pt x="641" y="400"/>
                </a:cubicBezTo>
                <a:cubicBezTo>
                  <a:pt x="641" y="400"/>
                  <a:pt x="641" y="399"/>
                  <a:pt x="642" y="399"/>
                </a:cubicBezTo>
                <a:close/>
                <a:moveTo>
                  <a:pt x="641" y="283"/>
                </a:moveTo>
                <a:cubicBezTo>
                  <a:pt x="642" y="282"/>
                  <a:pt x="639" y="285"/>
                  <a:pt x="641" y="283"/>
                </a:cubicBezTo>
                <a:close/>
                <a:moveTo>
                  <a:pt x="640" y="331"/>
                </a:moveTo>
                <a:cubicBezTo>
                  <a:pt x="640" y="331"/>
                  <a:pt x="640" y="331"/>
                  <a:pt x="640" y="331"/>
                </a:cubicBezTo>
                <a:cubicBezTo>
                  <a:pt x="640" y="331"/>
                  <a:pt x="640" y="332"/>
                  <a:pt x="640" y="331"/>
                </a:cubicBezTo>
                <a:close/>
                <a:moveTo>
                  <a:pt x="640" y="338"/>
                </a:moveTo>
                <a:cubicBezTo>
                  <a:pt x="641" y="339"/>
                  <a:pt x="639" y="341"/>
                  <a:pt x="639" y="342"/>
                </a:cubicBezTo>
                <a:cubicBezTo>
                  <a:pt x="638" y="341"/>
                  <a:pt x="640" y="339"/>
                  <a:pt x="640" y="338"/>
                </a:cubicBezTo>
                <a:close/>
                <a:moveTo>
                  <a:pt x="638" y="310"/>
                </a:moveTo>
                <a:cubicBezTo>
                  <a:pt x="638" y="309"/>
                  <a:pt x="639" y="312"/>
                  <a:pt x="638" y="310"/>
                </a:cubicBezTo>
                <a:close/>
                <a:moveTo>
                  <a:pt x="638" y="342"/>
                </a:moveTo>
                <a:cubicBezTo>
                  <a:pt x="639" y="343"/>
                  <a:pt x="639" y="344"/>
                  <a:pt x="638" y="344"/>
                </a:cubicBezTo>
                <a:cubicBezTo>
                  <a:pt x="638" y="343"/>
                  <a:pt x="639" y="343"/>
                  <a:pt x="638" y="342"/>
                </a:cubicBezTo>
                <a:close/>
                <a:moveTo>
                  <a:pt x="637" y="288"/>
                </a:moveTo>
                <a:cubicBezTo>
                  <a:pt x="638" y="289"/>
                  <a:pt x="637" y="289"/>
                  <a:pt x="637" y="290"/>
                </a:cubicBezTo>
                <a:cubicBezTo>
                  <a:pt x="636" y="290"/>
                  <a:pt x="637" y="289"/>
                  <a:pt x="637" y="288"/>
                </a:cubicBezTo>
                <a:close/>
                <a:moveTo>
                  <a:pt x="637" y="346"/>
                </a:moveTo>
                <a:cubicBezTo>
                  <a:pt x="638" y="345"/>
                  <a:pt x="637" y="347"/>
                  <a:pt x="637" y="347"/>
                </a:cubicBezTo>
                <a:cubicBezTo>
                  <a:pt x="636" y="346"/>
                  <a:pt x="637" y="346"/>
                  <a:pt x="637" y="346"/>
                </a:cubicBezTo>
                <a:close/>
                <a:moveTo>
                  <a:pt x="665" y="224"/>
                </a:moveTo>
                <a:cubicBezTo>
                  <a:pt x="665" y="225"/>
                  <a:pt x="664" y="226"/>
                  <a:pt x="662" y="227"/>
                </a:cubicBezTo>
                <a:cubicBezTo>
                  <a:pt x="663" y="226"/>
                  <a:pt x="664" y="225"/>
                  <a:pt x="665" y="224"/>
                </a:cubicBezTo>
                <a:close/>
                <a:moveTo>
                  <a:pt x="661" y="224"/>
                </a:moveTo>
                <a:cubicBezTo>
                  <a:pt x="662" y="222"/>
                  <a:pt x="660" y="225"/>
                  <a:pt x="661" y="224"/>
                </a:cubicBezTo>
                <a:close/>
                <a:moveTo>
                  <a:pt x="649" y="222"/>
                </a:moveTo>
                <a:cubicBezTo>
                  <a:pt x="651" y="224"/>
                  <a:pt x="647" y="225"/>
                  <a:pt x="649" y="222"/>
                </a:cubicBezTo>
                <a:close/>
                <a:moveTo>
                  <a:pt x="633" y="251"/>
                </a:moveTo>
                <a:cubicBezTo>
                  <a:pt x="632" y="252"/>
                  <a:pt x="633" y="249"/>
                  <a:pt x="633" y="251"/>
                </a:cubicBezTo>
                <a:close/>
                <a:moveTo>
                  <a:pt x="639" y="244"/>
                </a:moveTo>
                <a:cubicBezTo>
                  <a:pt x="640" y="245"/>
                  <a:pt x="640" y="248"/>
                  <a:pt x="640" y="250"/>
                </a:cubicBezTo>
                <a:cubicBezTo>
                  <a:pt x="638" y="248"/>
                  <a:pt x="639" y="246"/>
                  <a:pt x="639" y="244"/>
                </a:cubicBezTo>
                <a:close/>
                <a:moveTo>
                  <a:pt x="636" y="224"/>
                </a:moveTo>
                <a:cubicBezTo>
                  <a:pt x="639" y="227"/>
                  <a:pt x="634" y="229"/>
                  <a:pt x="633" y="230"/>
                </a:cubicBezTo>
                <a:cubicBezTo>
                  <a:pt x="631" y="228"/>
                  <a:pt x="634" y="221"/>
                  <a:pt x="636" y="224"/>
                </a:cubicBezTo>
                <a:close/>
                <a:moveTo>
                  <a:pt x="584" y="184"/>
                </a:moveTo>
                <a:cubicBezTo>
                  <a:pt x="584" y="184"/>
                  <a:pt x="584" y="185"/>
                  <a:pt x="584" y="185"/>
                </a:cubicBezTo>
                <a:cubicBezTo>
                  <a:pt x="585" y="188"/>
                  <a:pt x="581" y="186"/>
                  <a:pt x="584" y="184"/>
                </a:cubicBezTo>
                <a:close/>
                <a:moveTo>
                  <a:pt x="522" y="137"/>
                </a:moveTo>
                <a:cubicBezTo>
                  <a:pt x="522" y="138"/>
                  <a:pt x="520" y="138"/>
                  <a:pt x="520" y="138"/>
                </a:cubicBezTo>
                <a:cubicBezTo>
                  <a:pt x="520" y="137"/>
                  <a:pt x="521" y="137"/>
                  <a:pt x="522" y="137"/>
                </a:cubicBezTo>
                <a:close/>
                <a:moveTo>
                  <a:pt x="518" y="129"/>
                </a:moveTo>
                <a:cubicBezTo>
                  <a:pt x="518" y="129"/>
                  <a:pt x="518" y="129"/>
                  <a:pt x="518" y="129"/>
                </a:cubicBezTo>
                <a:cubicBezTo>
                  <a:pt x="519" y="131"/>
                  <a:pt x="516" y="128"/>
                  <a:pt x="518" y="129"/>
                </a:cubicBezTo>
                <a:close/>
                <a:moveTo>
                  <a:pt x="513" y="127"/>
                </a:moveTo>
                <a:cubicBezTo>
                  <a:pt x="513" y="128"/>
                  <a:pt x="511" y="128"/>
                  <a:pt x="511" y="127"/>
                </a:cubicBezTo>
                <a:cubicBezTo>
                  <a:pt x="511" y="127"/>
                  <a:pt x="513" y="126"/>
                  <a:pt x="513" y="127"/>
                </a:cubicBezTo>
                <a:close/>
                <a:moveTo>
                  <a:pt x="509" y="137"/>
                </a:moveTo>
                <a:cubicBezTo>
                  <a:pt x="510" y="137"/>
                  <a:pt x="509" y="138"/>
                  <a:pt x="508" y="137"/>
                </a:cubicBezTo>
                <a:cubicBezTo>
                  <a:pt x="508" y="137"/>
                  <a:pt x="509" y="136"/>
                  <a:pt x="509" y="137"/>
                </a:cubicBezTo>
                <a:close/>
                <a:moveTo>
                  <a:pt x="484" y="708"/>
                </a:moveTo>
                <a:cubicBezTo>
                  <a:pt x="483" y="705"/>
                  <a:pt x="489" y="705"/>
                  <a:pt x="490" y="705"/>
                </a:cubicBezTo>
                <a:cubicBezTo>
                  <a:pt x="490" y="705"/>
                  <a:pt x="485" y="709"/>
                  <a:pt x="484" y="708"/>
                </a:cubicBezTo>
                <a:close/>
                <a:moveTo>
                  <a:pt x="486" y="289"/>
                </a:moveTo>
                <a:cubicBezTo>
                  <a:pt x="485" y="290"/>
                  <a:pt x="484" y="289"/>
                  <a:pt x="485" y="289"/>
                </a:cubicBezTo>
                <a:cubicBezTo>
                  <a:pt x="485" y="287"/>
                  <a:pt x="486" y="289"/>
                  <a:pt x="486" y="289"/>
                </a:cubicBezTo>
                <a:close/>
                <a:moveTo>
                  <a:pt x="486" y="592"/>
                </a:moveTo>
                <a:cubicBezTo>
                  <a:pt x="486" y="590"/>
                  <a:pt x="488" y="591"/>
                  <a:pt x="486" y="592"/>
                </a:cubicBezTo>
                <a:close/>
                <a:moveTo>
                  <a:pt x="484" y="157"/>
                </a:moveTo>
                <a:cubicBezTo>
                  <a:pt x="483" y="157"/>
                  <a:pt x="485" y="155"/>
                  <a:pt x="485" y="157"/>
                </a:cubicBezTo>
                <a:cubicBezTo>
                  <a:pt x="485" y="156"/>
                  <a:pt x="485" y="158"/>
                  <a:pt x="484" y="157"/>
                </a:cubicBezTo>
                <a:close/>
                <a:moveTo>
                  <a:pt x="492" y="682"/>
                </a:moveTo>
                <a:cubicBezTo>
                  <a:pt x="489" y="683"/>
                  <a:pt x="487" y="685"/>
                  <a:pt x="485" y="685"/>
                </a:cubicBezTo>
                <a:cubicBezTo>
                  <a:pt x="482" y="685"/>
                  <a:pt x="487" y="682"/>
                  <a:pt x="487" y="682"/>
                </a:cubicBezTo>
                <a:cubicBezTo>
                  <a:pt x="489" y="682"/>
                  <a:pt x="490" y="682"/>
                  <a:pt x="492" y="682"/>
                </a:cubicBezTo>
                <a:cubicBezTo>
                  <a:pt x="492" y="682"/>
                  <a:pt x="493" y="682"/>
                  <a:pt x="494" y="682"/>
                </a:cubicBezTo>
                <a:cubicBezTo>
                  <a:pt x="493" y="682"/>
                  <a:pt x="492" y="682"/>
                  <a:pt x="492" y="682"/>
                </a:cubicBezTo>
                <a:close/>
                <a:moveTo>
                  <a:pt x="488" y="242"/>
                </a:moveTo>
                <a:cubicBezTo>
                  <a:pt x="490" y="244"/>
                  <a:pt x="486" y="242"/>
                  <a:pt x="488" y="242"/>
                </a:cubicBezTo>
                <a:close/>
                <a:moveTo>
                  <a:pt x="491" y="215"/>
                </a:moveTo>
                <a:cubicBezTo>
                  <a:pt x="491" y="215"/>
                  <a:pt x="493" y="214"/>
                  <a:pt x="492" y="215"/>
                </a:cubicBezTo>
                <a:cubicBezTo>
                  <a:pt x="492" y="216"/>
                  <a:pt x="491" y="215"/>
                  <a:pt x="491" y="215"/>
                </a:cubicBezTo>
                <a:close/>
                <a:moveTo>
                  <a:pt x="492" y="262"/>
                </a:moveTo>
                <a:cubicBezTo>
                  <a:pt x="493" y="262"/>
                  <a:pt x="491" y="263"/>
                  <a:pt x="491" y="262"/>
                </a:cubicBezTo>
                <a:cubicBezTo>
                  <a:pt x="491" y="262"/>
                  <a:pt x="492" y="262"/>
                  <a:pt x="492" y="262"/>
                </a:cubicBezTo>
                <a:close/>
                <a:moveTo>
                  <a:pt x="494" y="708"/>
                </a:moveTo>
                <a:cubicBezTo>
                  <a:pt x="494" y="708"/>
                  <a:pt x="494" y="708"/>
                  <a:pt x="495" y="709"/>
                </a:cubicBezTo>
                <a:cubicBezTo>
                  <a:pt x="495" y="709"/>
                  <a:pt x="495" y="709"/>
                  <a:pt x="494" y="708"/>
                </a:cubicBezTo>
                <a:close/>
                <a:moveTo>
                  <a:pt x="492" y="616"/>
                </a:moveTo>
                <a:cubicBezTo>
                  <a:pt x="492" y="614"/>
                  <a:pt x="495" y="615"/>
                  <a:pt x="495" y="616"/>
                </a:cubicBezTo>
                <a:cubicBezTo>
                  <a:pt x="495" y="617"/>
                  <a:pt x="492" y="618"/>
                  <a:pt x="492" y="616"/>
                </a:cubicBezTo>
                <a:close/>
                <a:moveTo>
                  <a:pt x="493" y="299"/>
                </a:moveTo>
                <a:cubicBezTo>
                  <a:pt x="493" y="299"/>
                  <a:pt x="494" y="298"/>
                  <a:pt x="494" y="298"/>
                </a:cubicBezTo>
                <a:cubicBezTo>
                  <a:pt x="494" y="298"/>
                  <a:pt x="493" y="300"/>
                  <a:pt x="493" y="299"/>
                </a:cubicBezTo>
                <a:close/>
                <a:moveTo>
                  <a:pt x="498" y="330"/>
                </a:moveTo>
                <a:cubicBezTo>
                  <a:pt x="498" y="330"/>
                  <a:pt x="498" y="330"/>
                  <a:pt x="498" y="330"/>
                </a:cubicBezTo>
                <a:cubicBezTo>
                  <a:pt x="498" y="330"/>
                  <a:pt x="498" y="330"/>
                  <a:pt x="498" y="330"/>
                </a:cubicBezTo>
                <a:close/>
                <a:moveTo>
                  <a:pt x="493" y="278"/>
                </a:moveTo>
                <a:cubicBezTo>
                  <a:pt x="494" y="274"/>
                  <a:pt x="496" y="270"/>
                  <a:pt x="498" y="267"/>
                </a:cubicBezTo>
                <a:cubicBezTo>
                  <a:pt x="498" y="269"/>
                  <a:pt x="495" y="276"/>
                  <a:pt x="493" y="278"/>
                </a:cubicBezTo>
                <a:close/>
                <a:moveTo>
                  <a:pt x="493" y="238"/>
                </a:moveTo>
                <a:cubicBezTo>
                  <a:pt x="493" y="237"/>
                  <a:pt x="494" y="237"/>
                  <a:pt x="494" y="238"/>
                </a:cubicBezTo>
                <a:cubicBezTo>
                  <a:pt x="494" y="239"/>
                  <a:pt x="493" y="238"/>
                  <a:pt x="493" y="238"/>
                </a:cubicBezTo>
                <a:close/>
                <a:moveTo>
                  <a:pt x="496" y="258"/>
                </a:moveTo>
                <a:cubicBezTo>
                  <a:pt x="499" y="254"/>
                  <a:pt x="498" y="251"/>
                  <a:pt x="501" y="248"/>
                </a:cubicBezTo>
                <a:cubicBezTo>
                  <a:pt x="500" y="251"/>
                  <a:pt x="499" y="257"/>
                  <a:pt x="496" y="258"/>
                </a:cubicBezTo>
                <a:close/>
                <a:moveTo>
                  <a:pt x="500" y="217"/>
                </a:moveTo>
                <a:cubicBezTo>
                  <a:pt x="501" y="216"/>
                  <a:pt x="502" y="217"/>
                  <a:pt x="500" y="217"/>
                </a:cubicBezTo>
                <a:close/>
                <a:moveTo>
                  <a:pt x="506" y="320"/>
                </a:moveTo>
                <a:cubicBezTo>
                  <a:pt x="506" y="322"/>
                  <a:pt x="507" y="319"/>
                  <a:pt x="506" y="320"/>
                </a:cubicBezTo>
                <a:close/>
                <a:moveTo>
                  <a:pt x="511" y="216"/>
                </a:moveTo>
                <a:cubicBezTo>
                  <a:pt x="510" y="216"/>
                  <a:pt x="510" y="214"/>
                  <a:pt x="511" y="215"/>
                </a:cubicBezTo>
                <a:cubicBezTo>
                  <a:pt x="511" y="215"/>
                  <a:pt x="511" y="216"/>
                  <a:pt x="511" y="216"/>
                </a:cubicBezTo>
                <a:close/>
                <a:moveTo>
                  <a:pt x="511" y="278"/>
                </a:moveTo>
                <a:cubicBezTo>
                  <a:pt x="512" y="275"/>
                  <a:pt x="514" y="275"/>
                  <a:pt x="511" y="278"/>
                </a:cubicBezTo>
                <a:close/>
                <a:moveTo>
                  <a:pt x="511" y="668"/>
                </a:moveTo>
                <a:cubicBezTo>
                  <a:pt x="510" y="668"/>
                  <a:pt x="509" y="668"/>
                  <a:pt x="509" y="667"/>
                </a:cubicBezTo>
                <a:cubicBezTo>
                  <a:pt x="509" y="666"/>
                  <a:pt x="511" y="667"/>
                  <a:pt x="511" y="668"/>
                </a:cubicBezTo>
                <a:close/>
                <a:moveTo>
                  <a:pt x="509" y="255"/>
                </a:moveTo>
                <a:cubicBezTo>
                  <a:pt x="509" y="255"/>
                  <a:pt x="509" y="254"/>
                  <a:pt x="509" y="254"/>
                </a:cubicBezTo>
                <a:cubicBezTo>
                  <a:pt x="511" y="255"/>
                  <a:pt x="508" y="256"/>
                  <a:pt x="509" y="255"/>
                </a:cubicBezTo>
                <a:close/>
                <a:moveTo>
                  <a:pt x="507" y="244"/>
                </a:moveTo>
                <a:cubicBezTo>
                  <a:pt x="507" y="244"/>
                  <a:pt x="509" y="242"/>
                  <a:pt x="509" y="243"/>
                </a:cubicBezTo>
                <a:cubicBezTo>
                  <a:pt x="510" y="244"/>
                  <a:pt x="508" y="245"/>
                  <a:pt x="507" y="244"/>
                </a:cubicBezTo>
                <a:close/>
                <a:moveTo>
                  <a:pt x="508" y="683"/>
                </a:moveTo>
                <a:cubicBezTo>
                  <a:pt x="508" y="682"/>
                  <a:pt x="512" y="682"/>
                  <a:pt x="512" y="683"/>
                </a:cubicBezTo>
                <a:cubicBezTo>
                  <a:pt x="511" y="685"/>
                  <a:pt x="509" y="684"/>
                  <a:pt x="508" y="683"/>
                </a:cubicBezTo>
                <a:close/>
                <a:moveTo>
                  <a:pt x="508" y="677"/>
                </a:moveTo>
                <a:cubicBezTo>
                  <a:pt x="509" y="673"/>
                  <a:pt x="516" y="676"/>
                  <a:pt x="516" y="678"/>
                </a:cubicBezTo>
                <a:cubicBezTo>
                  <a:pt x="516" y="681"/>
                  <a:pt x="508" y="681"/>
                  <a:pt x="508" y="677"/>
                </a:cubicBezTo>
                <a:close/>
                <a:moveTo>
                  <a:pt x="512" y="416"/>
                </a:moveTo>
                <a:cubicBezTo>
                  <a:pt x="513" y="414"/>
                  <a:pt x="515" y="411"/>
                  <a:pt x="518" y="409"/>
                </a:cubicBezTo>
                <a:cubicBezTo>
                  <a:pt x="516" y="412"/>
                  <a:pt x="514" y="415"/>
                  <a:pt x="512" y="416"/>
                </a:cubicBezTo>
                <a:close/>
                <a:moveTo>
                  <a:pt x="513" y="311"/>
                </a:moveTo>
                <a:cubicBezTo>
                  <a:pt x="515" y="312"/>
                  <a:pt x="512" y="312"/>
                  <a:pt x="513" y="311"/>
                </a:cubicBezTo>
                <a:close/>
                <a:moveTo>
                  <a:pt x="514" y="217"/>
                </a:moveTo>
                <a:cubicBezTo>
                  <a:pt x="515" y="218"/>
                  <a:pt x="514" y="219"/>
                  <a:pt x="513" y="219"/>
                </a:cubicBezTo>
                <a:cubicBezTo>
                  <a:pt x="513" y="219"/>
                  <a:pt x="514" y="218"/>
                  <a:pt x="514" y="217"/>
                </a:cubicBezTo>
                <a:close/>
                <a:moveTo>
                  <a:pt x="515" y="326"/>
                </a:moveTo>
                <a:cubicBezTo>
                  <a:pt x="516" y="324"/>
                  <a:pt x="516" y="328"/>
                  <a:pt x="515" y="327"/>
                </a:cubicBezTo>
                <a:cubicBezTo>
                  <a:pt x="514" y="327"/>
                  <a:pt x="515" y="326"/>
                  <a:pt x="515" y="326"/>
                </a:cubicBezTo>
                <a:close/>
                <a:moveTo>
                  <a:pt x="518" y="234"/>
                </a:moveTo>
                <a:cubicBezTo>
                  <a:pt x="520" y="232"/>
                  <a:pt x="516" y="235"/>
                  <a:pt x="518" y="234"/>
                </a:cubicBezTo>
                <a:close/>
                <a:moveTo>
                  <a:pt x="518" y="278"/>
                </a:moveTo>
                <a:cubicBezTo>
                  <a:pt x="518" y="277"/>
                  <a:pt x="519" y="277"/>
                  <a:pt x="519" y="278"/>
                </a:cubicBezTo>
                <a:cubicBezTo>
                  <a:pt x="519" y="278"/>
                  <a:pt x="518" y="278"/>
                  <a:pt x="518" y="278"/>
                </a:cubicBezTo>
                <a:close/>
                <a:moveTo>
                  <a:pt x="519" y="387"/>
                </a:moveTo>
                <a:cubicBezTo>
                  <a:pt x="517" y="386"/>
                  <a:pt x="519" y="383"/>
                  <a:pt x="520" y="383"/>
                </a:cubicBezTo>
                <a:cubicBezTo>
                  <a:pt x="524" y="381"/>
                  <a:pt x="521" y="388"/>
                  <a:pt x="519" y="387"/>
                </a:cubicBezTo>
                <a:close/>
                <a:moveTo>
                  <a:pt x="520" y="232"/>
                </a:moveTo>
                <a:cubicBezTo>
                  <a:pt x="522" y="230"/>
                  <a:pt x="519" y="233"/>
                  <a:pt x="520" y="232"/>
                </a:cubicBezTo>
                <a:close/>
                <a:moveTo>
                  <a:pt x="523" y="431"/>
                </a:moveTo>
                <a:cubicBezTo>
                  <a:pt x="522" y="432"/>
                  <a:pt x="524" y="429"/>
                  <a:pt x="523" y="431"/>
                </a:cubicBezTo>
                <a:close/>
                <a:moveTo>
                  <a:pt x="523" y="374"/>
                </a:moveTo>
                <a:cubicBezTo>
                  <a:pt x="522" y="374"/>
                  <a:pt x="524" y="373"/>
                  <a:pt x="523" y="374"/>
                </a:cubicBezTo>
                <a:close/>
                <a:moveTo>
                  <a:pt x="523" y="295"/>
                </a:moveTo>
                <a:cubicBezTo>
                  <a:pt x="523" y="295"/>
                  <a:pt x="523" y="294"/>
                  <a:pt x="523" y="294"/>
                </a:cubicBezTo>
                <a:cubicBezTo>
                  <a:pt x="523" y="294"/>
                  <a:pt x="523" y="294"/>
                  <a:pt x="523" y="294"/>
                </a:cubicBezTo>
                <a:cubicBezTo>
                  <a:pt x="523" y="295"/>
                  <a:pt x="523" y="295"/>
                  <a:pt x="523" y="295"/>
                </a:cubicBezTo>
                <a:close/>
                <a:moveTo>
                  <a:pt x="524" y="296"/>
                </a:moveTo>
                <a:cubicBezTo>
                  <a:pt x="525" y="296"/>
                  <a:pt x="525" y="296"/>
                  <a:pt x="525" y="296"/>
                </a:cubicBezTo>
                <a:cubicBezTo>
                  <a:pt x="526" y="298"/>
                  <a:pt x="523" y="296"/>
                  <a:pt x="524" y="296"/>
                </a:cubicBezTo>
                <a:close/>
                <a:moveTo>
                  <a:pt x="525" y="266"/>
                </a:moveTo>
                <a:cubicBezTo>
                  <a:pt x="525" y="264"/>
                  <a:pt x="531" y="263"/>
                  <a:pt x="530" y="267"/>
                </a:cubicBezTo>
                <a:cubicBezTo>
                  <a:pt x="529" y="269"/>
                  <a:pt x="525" y="268"/>
                  <a:pt x="525" y="266"/>
                </a:cubicBezTo>
                <a:close/>
                <a:moveTo>
                  <a:pt x="527" y="276"/>
                </a:moveTo>
                <a:cubicBezTo>
                  <a:pt x="527" y="275"/>
                  <a:pt x="527" y="275"/>
                  <a:pt x="528" y="275"/>
                </a:cubicBezTo>
                <a:cubicBezTo>
                  <a:pt x="529" y="275"/>
                  <a:pt x="526" y="277"/>
                  <a:pt x="527" y="276"/>
                </a:cubicBezTo>
                <a:close/>
                <a:moveTo>
                  <a:pt x="527" y="671"/>
                </a:moveTo>
                <a:cubicBezTo>
                  <a:pt x="527" y="671"/>
                  <a:pt x="527" y="671"/>
                  <a:pt x="527" y="671"/>
                </a:cubicBezTo>
                <a:cubicBezTo>
                  <a:pt x="527" y="671"/>
                  <a:pt x="527" y="671"/>
                  <a:pt x="527" y="671"/>
                </a:cubicBezTo>
                <a:cubicBezTo>
                  <a:pt x="527" y="671"/>
                  <a:pt x="527" y="671"/>
                  <a:pt x="527" y="671"/>
                </a:cubicBezTo>
                <a:close/>
                <a:moveTo>
                  <a:pt x="527" y="391"/>
                </a:moveTo>
                <a:cubicBezTo>
                  <a:pt x="527" y="390"/>
                  <a:pt x="528" y="389"/>
                  <a:pt x="528" y="388"/>
                </a:cubicBezTo>
                <a:cubicBezTo>
                  <a:pt x="529" y="389"/>
                  <a:pt x="527" y="390"/>
                  <a:pt x="527" y="391"/>
                </a:cubicBezTo>
                <a:close/>
                <a:moveTo>
                  <a:pt x="530" y="630"/>
                </a:moveTo>
                <a:cubicBezTo>
                  <a:pt x="531" y="629"/>
                  <a:pt x="534" y="629"/>
                  <a:pt x="536" y="628"/>
                </a:cubicBezTo>
                <a:cubicBezTo>
                  <a:pt x="535" y="630"/>
                  <a:pt x="532" y="630"/>
                  <a:pt x="530" y="630"/>
                </a:cubicBezTo>
                <a:close/>
                <a:moveTo>
                  <a:pt x="531" y="370"/>
                </a:moveTo>
                <a:cubicBezTo>
                  <a:pt x="531" y="372"/>
                  <a:pt x="529" y="371"/>
                  <a:pt x="531" y="370"/>
                </a:cubicBezTo>
                <a:close/>
                <a:moveTo>
                  <a:pt x="531" y="366"/>
                </a:moveTo>
                <a:cubicBezTo>
                  <a:pt x="531" y="366"/>
                  <a:pt x="531" y="366"/>
                  <a:pt x="531" y="366"/>
                </a:cubicBezTo>
                <a:cubicBezTo>
                  <a:pt x="533" y="366"/>
                  <a:pt x="530" y="368"/>
                  <a:pt x="531" y="366"/>
                </a:cubicBezTo>
                <a:close/>
                <a:moveTo>
                  <a:pt x="534" y="304"/>
                </a:moveTo>
                <a:cubicBezTo>
                  <a:pt x="534" y="305"/>
                  <a:pt x="532" y="305"/>
                  <a:pt x="532" y="305"/>
                </a:cubicBezTo>
                <a:cubicBezTo>
                  <a:pt x="532" y="304"/>
                  <a:pt x="533" y="303"/>
                  <a:pt x="534" y="304"/>
                </a:cubicBezTo>
                <a:close/>
                <a:moveTo>
                  <a:pt x="532" y="287"/>
                </a:moveTo>
                <a:cubicBezTo>
                  <a:pt x="532" y="287"/>
                  <a:pt x="533" y="287"/>
                  <a:pt x="533" y="287"/>
                </a:cubicBezTo>
                <a:cubicBezTo>
                  <a:pt x="534" y="287"/>
                  <a:pt x="532" y="288"/>
                  <a:pt x="532" y="287"/>
                </a:cubicBezTo>
                <a:close/>
                <a:moveTo>
                  <a:pt x="540" y="437"/>
                </a:moveTo>
                <a:cubicBezTo>
                  <a:pt x="539" y="439"/>
                  <a:pt x="538" y="442"/>
                  <a:pt x="536" y="443"/>
                </a:cubicBezTo>
                <a:cubicBezTo>
                  <a:pt x="536" y="442"/>
                  <a:pt x="538" y="439"/>
                  <a:pt x="540" y="437"/>
                </a:cubicBezTo>
                <a:close/>
                <a:moveTo>
                  <a:pt x="538" y="243"/>
                </a:moveTo>
                <a:cubicBezTo>
                  <a:pt x="538" y="243"/>
                  <a:pt x="537" y="243"/>
                  <a:pt x="537" y="243"/>
                </a:cubicBezTo>
                <a:cubicBezTo>
                  <a:pt x="537" y="243"/>
                  <a:pt x="538" y="243"/>
                  <a:pt x="538" y="243"/>
                </a:cubicBezTo>
                <a:cubicBezTo>
                  <a:pt x="538" y="243"/>
                  <a:pt x="538" y="243"/>
                  <a:pt x="538" y="243"/>
                </a:cubicBezTo>
                <a:close/>
                <a:moveTo>
                  <a:pt x="538" y="341"/>
                </a:moveTo>
                <a:cubicBezTo>
                  <a:pt x="539" y="339"/>
                  <a:pt x="537" y="342"/>
                  <a:pt x="538" y="341"/>
                </a:cubicBezTo>
                <a:close/>
                <a:moveTo>
                  <a:pt x="538" y="243"/>
                </a:moveTo>
                <a:cubicBezTo>
                  <a:pt x="539" y="242"/>
                  <a:pt x="539" y="243"/>
                  <a:pt x="538" y="243"/>
                </a:cubicBezTo>
                <a:close/>
                <a:moveTo>
                  <a:pt x="538" y="651"/>
                </a:moveTo>
                <a:cubicBezTo>
                  <a:pt x="537" y="653"/>
                  <a:pt x="537" y="650"/>
                  <a:pt x="538" y="651"/>
                </a:cubicBezTo>
                <a:close/>
                <a:moveTo>
                  <a:pt x="538" y="627"/>
                </a:moveTo>
                <a:cubicBezTo>
                  <a:pt x="541" y="625"/>
                  <a:pt x="541" y="628"/>
                  <a:pt x="538" y="627"/>
                </a:cubicBezTo>
                <a:close/>
                <a:moveTo>
                  <a:pt x="540" y="436"/>
                </a:moveTo>
                <a:cubicBezTo>
                  <a:pt x="540" y="436"/>
                  <a:pt x="540" y="436"/>
                  <a:pt x="540" y="436"/>
                </a:cubicBezTo>
                <a:cubicBezTo>
                  <a:pt x="540" y="436"/>
                  <a:pt x="540" y="435"/>
                  <a:pt x="540" y="435"/>
                </a:cubicBezTo>
                <a:cubicBezTo>
                  <a:pt x="540" y="435"/>
                  <a:pt x="540" y="435"/>
                  <a:pt x="540" y="436"/>
                </a:cubicBezTo>
                <a:close/>
                <a:moveTo>
                  <a:pt x="541" y="360"/>
                </a:moveTo>
                <a:cubicBezTo>
                  <a:pt x="541" y="359"/>
                  <a:pt x="541" y="358"/>
                  <a:pt x="542" y="359"/>
                </a:cubicBezTo>
                <a:cubicBezTo>
                  <a:pt x="544" y="359"/>
                  <a:pt x="539" y="361"/>
                  <a:pt x="541" y="360"/>
                </a:cubicBezTo>
                <a:close/>
                <a:moveTo>
                  <a:pt x="542" y="374"/>
                </a:moveTo>
                <a:cubicBezTo>
                  <a:pt x="542" y="375"/>
                  <a:pt x="542" y="376"/>
                  <a:pt x="540" y="376"/>
                </a:cubicBezTo>
                <a:cubicBezTo>
                  <a:pt x="541" y="375"/>
                  <a:pt x="541" y="375"/>
                  <a:pt x="542" y="374"/>
                </a:cubicBezTo>
                <a:close/>
                <a:moveTo>
                  <a:pt x="541" y="481"/>
                </a:moveTo>
                <a:cubicBezTo>
                  <a:pt x="541" y="481"/>
                  <a:pt x="542" y="479"/>
                  <a:pt x="542" y="478"/>
                </a:cubicBezTo>
                <a:cubicBezTo>
                  <a:pt x="543" y="480"/>
                  <a:pt x="541" y="480"/>
                  <a:pt x="541" y="481"/>
                </a:cubicBezTo>
                <a:close/>
                <a:moveTo>
                  <a:pt x="545" y="428"/>
                </a:moveTo>
                <a:cubicBezTo>
                  <a:pt x="545" y="429"/>
                  <a:pt x="543" y="432"/>
                  <a:pt x="541" y="434"/>
                </a:cubicBezTo>
                <a:cubicBezTo>
                  <a:pt x="542" y="431"/>
                  <a:pt x="547" y="424"/>
                  <a:pt x="545" y="428"/>
                </a:cubicBezTo>
                <a:close/>
                <a:moveTo>
                  <a:pt x="543" y="373"/>
                </a:moveTo>
                <a:cubicBezTo>
                  <a:pt x="544" y="374"/>
                  <a:pt x="542" y="374"/>
                  <a:pt x="543" y="373"/>
                </a:cubicBezTo>
                <a:close/>
                <a:moveTo>
                  <a:pt x="554" y="422"/>
                </a:moveTo>
                <a:cubicBezTo>
                  <a:pt x="555" y="421"/>
                  <a:pt x="555" y="420"/>
                  <a:pt x="555" y="420"/>
                </a:cubicBezTo>
                <a:cubicBezTo>
                  <a:pt x="555" y="421"/>
                  <a:pt x="555" y="421"/>
                  <a:pt x="554" y="422"/>
                </a:cubicBezTo>
                <a:close/>
                <a:moveTo>
                  <a:pt x="556" y="397"/>
                </a:moveTo>
                <a:cubicBezTo>
                  <a:pt x="556" y="396"/>
                  <a:pt x="557" y="395"/>
                  <a:pt x="558" y="394"/>
                </a:cubicBezTo>
                <a:cubicBezTo>
                  <a:pt x="558" y="395"/>
                  <a:pt x="557" y="397"/>
                  <a:pt x="556" y="397"/>
                </a:cubicBezTo>
                <a:close/>
                <a:moveTo>
                  <a:pt x="559" y="393"/>
                </a:moveTo>
                <a:cubicBezTo>
                  <a:pt x="558" y="392"/>
                  <a:pt x="560" y="391"/>
                  <a:pt x="559" y="393"/>
                </a:cubicBezTo>
                <a:close/>
                <a:moveTo>
                  <a:pt x="556" y="329"/>
                </a:moveTo>
                <a:cubicBezTo>
                  <a:pt x="557" y="327"/>
                  <a:pt x="559" y="327"/>
                  <a:pt x="561" y="325"/>
                </a:cubicBezTo>
                <a:cubicBezTo>
                  <a:pt x="564" y="321"/>
                  <a:pt x="566" y="316"/>
                  <a:pt x="570" y="314"/>
                </a:cubicBezTo>
                <a:cubicBezTo>
                  <a:pt x="570" y="318"/>
                  <a:pt x="564" y="320"/>
                  <a:pt x="563" y="323"/>
                </a:cubicBezTo>
                <a:cubicBezTo>
                  <a:pt x="562" y="325"/>
                  <a:pt x="558" y="330"/>
                  <a:pt x="556" y="332"/>
                </a:cubicBezTo>
                <a:cubicBezTo>
                  <a:pt x="556" y="332"/>
                  <a:pt x="556" y="334"/>
                  <a:pt x="554" y="333"/>
                </a:cubicBezTo>
                <a:cubicBezTo>
                  <a:pt x="553" y="332"/>
                  <a:pt x="556" y="329"/>
                  <a:pt x="556" y="329"/>
                </a:cubicBezTo>
                <a:close/>
                <a:moveTo>
                  <a:pt x="553" y="269"/>
                </a:moveTo>
                <a:cubicBezTo>
                  <a:pt x="552" y="268"/>
                  <a:pt x="553" y="267"/>
                  <a:pt x="554" y="267"/>
                </a:cubicBezTo>
                <a:cubicBezTo>
                  <a:pt x="556" y="265"/>
                  <a:pt x="555" y="270"/>
                  <a:pt x="553" y="269"/>
                </a:cubicBezTo>
                <a:close/>
                <a:moveTo>
                  <a:pt x="559" y="305"/>
                </a:moveTo>
                <a:cubicBezTo>
                  <a:pt x="559" y="306"/>
                  <a:pt x="560" y="304"/>
                  <a:pt x="559" y="305"/>
                </a:cubicBezTo>
                <a:close/>
                <a:moveTo>
                  <a:pt x="557" y="240"/>
                </a:moveTo>
                <a:cubicBezTo>
                  <a:pt x="557" y="239"/>
                  <a:pt x="559" y="238"/>
                  <a:pt x="560" y="239"/>
                </a:cubicBezTo>
                <a:cubicBezTo>
                  <a:pt x="560" y="241"/>
                  <a:pt x="558" y="240"/>
                  <a:pt x="557" y="240"/>
                </a:cubicBezTo>
                <a:close/>
                <a:moveTo>
                  <a:pt x="562" y="297"/>
                </a:moveTo>
                <a:cubicBezTo>
                  <a:pt x="562" y="297"/>
                  <a:pt x="562" y="297"/>
                  <a:pt x="562" y="297"/>
                </a:cubicBezTo>
                <a:cubicBezTo>
                  <a:pt x="563" y="294"/>
                  <a:pt x="562" y="300"/>
                  <a:pt x="562" y="297"/>
                </a:cubicBezTo>
                <a:close/>
                <a:moveTo>
                  <a:pt x="566" y="259"/>
                </a:moveTo>
                <a:cubicBezTo>
                  <a:pt x="566" y="259"/>
                  <a:pt x="565" y="260"/>
                  <a:pt x="564" y="260"/>
                </a:cubicBezTo>
                <a:cubicBezTo>
                  <a:pt x="564" y="259"/>
                  <a:pt x="565" y="259"/>
                  <a:pt x="566" y="259"/>
                </a:cubicBezTo>
                <a:close/>
                <a:moveTo>
                  <a:pt x="565" y="234"/>
                </a:moveTo>
                <a:cubicBezTo>
                  <a:pt x="565" y="234"/>
                  <a:pt x="565" y="235"/>
                  <a:pt x="565" y="235"/>
                </a:cubicBezTo>
                <a:cubicBezTo>
                  <a:pt x="564" y="235"/>
                  <a:pt x="565" y="234"/>
                  <a:pt x="565" y="234"/>
                </a:cubicBezTo>
                <a:close/>
                <a:moveTo>
                  <a:pt x="567" y="309"/>
                </a:moveTo>
                <a:cubicBezTo>
                  <a:pt x="567" y="309"/>
                  <a:pt x="567" y="308"/>
                  <a:pt x="567" y="308"/>
                </a:cubicBezTo>
                <a:cubicBezTo>
                  <a:pt x="568" y="306"/>
                  <a:pt x="567" y="311"/>
                  <a:pt x="567" y="309"/>
                </a:cubicBezTo>
                <a:close/>
                <a:moveTo>
                  <a:pt x="567" y="294"/>
                </a:moveTo>
                <a:cubicBezTo>
                  <a:pt x="568" y="293"/>
                  <a:pt x="567" y="295"/>
                  <a:pt x="567" y="294"/>
                </a:cubicBezTo>
                <a:close/>
                <a:moveTo>
                  <a:pt x="569" y="229"/>
                </a:moveTo>
                <a:cubicBezTo>
                  <a:pt x="568" y="228"/>
                  <a:pt x="573" y="224"/>
                  <a:pt x="573" y="224"/>
                </a:cubicBezTo>
                <a:cubicBezTo>
                  <a:pt x="578" y="222"/>
                  <a:pt x="570" y="230"/>
                  <a:pt x="569" y="229"/>
                </a:cubicBezTo>
                <a:close/>
                <a:moveTo>
                  <a:pt x="572" y="359"/>
                </a:moveTo>
                <a:cubicBezTo>
                  <a:pt x="572" y="359"/>
                  <a:pt x="571" y="359"/>
                  <a:pt x="571" y="360"/>
                </a:cubicBezTo>
                <a:cubicBezTo>
                  <a:pt x="571" y="360"/>
                  <a:pt x="571" y="360"/>
                  <a:pt x="571" y="360"/>
                </a:cubicBezTo>
                <a:cubicBezTo>
                  <a:pt x="571" y="360"/>
                  <a:pt x="572" y="359"/>
                  <a:pt x="572" y="359"/>
                </a:cubicBezTo>
                <a:close/>
                <a:moveTo>
                  <a:pt x="569" y="301"/>
                </a:moveTo>
                <a:cubicBezTo>
                  <a:pt x="569" y="302"/>
                  <a:pt x="570" y="299"/>
                  <a:pt x="569" y="301"/>
                </a:cubicBezTo>
                <a:close/>
                <a:moveTo>
                  <a:pt x="570" y="335"/>
                </a:moveTo>
                <a:cubicBezTo>
                  <a:pt x="569" y="336"/>
                  <a:pt x="568" y="337"/>
                  <a:pt x="567" y="339"/>
                </a:cubicBezTo>
                <a:cubicBezTo>
                  <a:pt x="567" y="337"/>
                  <a:pt x="568" y="336"/>
                  <a:pt x="570" y="335"/>
                </a:cubicBezTo>
                <a:close/>
                <a:moveTo>
                  <a:pt x="560" y="391"/>
                </a:moveTo>
                <a:cubicBezTo>
                  <a:pt x="560" y="390"/>
                  <a:pt x="560" y="390"/>
                  <a:pt x="561" y="389"/>
                </a:cubicBezTo>
                <a:cubicBezTo>
                  <a:pt x="561" y="390"/>
                  <a:pt x="561" y="391"/>
                  <a:pt x="560" y="391"/>
                </a:cubicBezTo>
                <a:close/>
                <a:moveTo>
                  <a:pt x="559" y="346"/>
                </a:moveTo>
                <a:cubicBezTo>
                  <a:pt x="560" y="344"/>
                  <a:pt x="562" y="343"/>
                  <a:pt x="564" y="341"/>
                </a:cubicBezTo>
                <a:cubicBezTo>
                  <a:pt x="563" y="343"/>
                  <a:pt x="561" y="345"/>
                  <a:pt x="559" y="346"/>
                </a:cubicBezTo>
                <a:close/>
                <a:moveTo>
                  <a:pt x="565" y="358"/>
                </a:moveTo>
                <a:cubicBezTo>
                  <a:pt x="565" y="359"/>
                  <a:pt x="564" y="360"/>
                  <a:pt x="563" y="360"/>
                </a:cubicBezTo>
                <a:cubicBezTo>
                  <a:pt x="564" y="360"/>
                  <a:pt x="565" y="359"/>
                  <a:pt x="565" y="358"/>
                </a:cubicBezTo>
                <a:close/>
                <a:moveTo>
                  <a:pt x="564" y="552"/>
                </a:moveTo>
                <a:cubicBezTo>
                  <a:pt x="563" y="551"/>
                  <a:pt x="565" y="550"/>
                  <a:pt x="565" y="549"/>
                </a:cubicBezTo>
                <a:cubicBezTo>
                  <a:pt x="565" y="550"/>
                  <a:pt x="565" y="551"/>
                  <a:pt x="564" y="552"/>
                </a:cubicBezTo>
                <a:close/>
                <a:moveTo>
                  <a:pt x="566" y="450"/>
                </a:moveTo>
                <a:cubicBezTo>
                  <a:pt x="568" y="448"/>
                  <a:pt x="567" y="453"/>
                  <a:pt x="566" y="453"/>
                </a:cubicBezTo>
                <a:cubicBezTo>
                  <a:pt x="565" y="452"/>
                  <a:pt x="566" y="450"/>
                  <a:pt x="566" y="450"/>
                </a:cubicBezTo>
                <a:close/>
                <a:moveTo>
                  <a:pt x="566" y="570"/>
                </a:moveTo>
                <a:cubicBezTo>
                  <a:pt x="566" y="570"/>
                  <a:pt x="567" y="570"/>
                  <a:pt x="567" y="570"/>
                </a:cubicBezTo>
                <a:cubicBezTo>
                  <a:pt x="568" y="570"/>
                  <a:pt x="566" y="571"/>
                  <a:pt x="566" y="570"/>
                </a:cubicBezTo>
                <a:close/>
                <a:moveTo>
                  <a:pt x="569" y="442"/>
                </a:moveTo>
                <a:cubicBezTo>
                  <a:pt x="570" y="441"/>
                  <a:pt x="567" y="444"/>
                  <a:pt x="569" y="442"/>
                </a:cubicBezTo>
                <a:close/>
                <a:moveTo>
                  <a:pt x="567" y="349"/>
                </a:moveTo>
                <a:cubicBezTo>
                  <a:pt x="567" y="349"/>
                  <a:pt x="567" y="347"/>
                  <a:pt x="568" y="347"/>
                </a:cubicBezTo>
                <a:cubicBezTo>
                  <a:pt x="570" y="344"/>
                  <a:pt x="569" y="350"/>
                  <a:pt x="567" y="349"/>
                </a:cubicBezTo>
                <a:close/>
                <a:moveTo>
                  <a:pt x="571" y="537"/>
                </a:moveTo>
                <a:cubicBezTo>
                  <a:pt x="572" y="538"/>
                  <a:pt x="570" y="540"/>
                  <a:pt x="569" y="542"/>
                </a:cubicBezTo>
                <a:cubicBezTo>
                  <a:pt x="569" y="541"/>
                  <a:pt x="571" y="539"/>
                  <a:pt x="571" y="537"/>
                </a:cubicBezTo>
                <a:close/>
                <a:moveTo>
                  <a:pt x="570" y="574"/>
                </a:moveTo>
                <a:cubicBezTo>
                  <a:pt x="569" y="574"/>
                  <a:pt x="570" y="571"/>
                  <a:pt x="570" y="571"/>
                </a:cubicBezTo>
                <a:cubicBezTo>
                  <a:pt x="573" y="569"/>
                  <a:pt x="572" y="575"/>
                  <a:pt x="570" y="574"/>
                </a:cubicBezTo>
                <a:close/>
                <a:moveTo>
                  <a:pt x="572" y="501"/>
                </a:moveTo>
                <a:cubicBezTo>
                  <a:pt x="573" y="500"/>
                  <a:pt x="571" y="503"/>
                  <a:pt x="572" y="501"/>
                </a:cubicBezTo>
                <a:close/>
                <a:moveTo>
                  <a:pt x="572" y="232"/>
                </a:moveTo>
                <a:cubicBezTo>
                  <a:pt x="572" y="231"/>
                  <a:pt x="574" y="230"/>
                  <a:pt x="574" y="231"/>
                </a:cubicBezTo>
                <a:cubicBezTo>
                  <a:pt x="575" y="232"/>
                  <a:pt x="573" y="233"/>
                  <a:pt x="572" y="232"/>
                </a:cubicBezTo>
                <a:close/>
                <a:moveTo>
                  <a:pt x="574" y="385"/>
                </a:moveTo>
                <a:cubicBezTo>
                  <a:pt x="574" y="385"/>
                  <a:pt x="573" y="385"/>
                  <a:pt x="573" y="384"/>
                </a:cubicBezTo>
                <a:cubicBezTo>
                  <a:pt x="573" y="383"/>
                  <a:pt x="575" y="385"/>
                  <a:pt x="574" y="385"/>
                </a:cubicBezTo>
                <a:close/>
                <a:moveTo>
                  <a:pt x="574" y="252"/>
                </a:moveTo>
                <a:cubicBezTo>
                  <a:pt x="573" y="251"/>
                  <a:pt x="574" y="250"/>
                  <a:pt x="574" y="250"/>
                </a:cubicBezTo>
                <a:cubicBezTo>
                  <a:pt x="576" y="249"/>
                  <a:pt x="575" y="252"/>
                  <a:pt x="574" y="252"/>
                </a:cubicBezTo>
                <a:close/>
                <a:moveTo>
                  <a:pt x="576" y="495"/>
                </a:moveTo>
                <a:cubicBezTo>
                  <a:pt x="576" y="496"/>
                  <a:pt x="575" y="496"/>
                  <a:pt x="575" y="497"/>
                </a:cubicBezTo>
                <a:cubicBezTo>
                  <a:pt x="574" y="497"/>
                  <a:pt x="575" y="496"/>
                  <a:pt x="576" y="495"/>
                </a:cubicBezTo>
                <a:close/>
                <a:moveTo>
                  <a:pt x="576" y="533"/>
                </a:moveTo>
                <a:cubicBezTo>
                  <a:pt x="575" y="533"/>
                  <a:pt x="577" y="532"/>
                  <a:pt x="576" y="533"/>
                </a:cubicBezTo>
                <a:close/>
                <a:moveTo>
                  <a:pt x="577" y="315"/>
                </a:moveTo>
                <a:cubicBezTo>
                  <a:pt x="578" y="316"/>
                  <a:pt x="576" y="316"/>
                  <a:pt x="576" y="315"/>
                </a:cubicBezTo>
                <a:cubicBezTo>
                  <a:pt x="576" y="315"/>
                  <a:pt x="577" y="314"/>
                  <a:pt x="577" y="315"/>
                </a:cubicBezTo>
                <a:close/>
                <a:moveTo>
                  <a:pt x="577" y="253"/>
                </a:moveTo>
                <a:cubicBezTo>
                  <a:pt x="578" y="252"/>
                  <a:pt x="577" y="254"/>
                  <a:pt x="577" y="253"/>
                </a:cubicBezTo>
                <a:close/>
                <a:moveTo>
                  <a:pt x="581" y="538"/>
                </a:moveTo>
                <a:cubicBezTo>
                  <a:pt x="582" y="540"/>
                  <a:pt x="579" y="540"/>
                  <a:pt x="581" y="538"/>
                </a:cubicBezTo>
                <a:close/>
                <a:moveTo>
                  <a:pt x="576" y="423"/>
                </a:moveTo>
                <a:cubicBezTo>
                  <a:pt x="579" y="421"/>
                  <a:pt x="580" y="415"/>
                  <a:pt x="583" y="415"/>
                </a:cubicBezTo>
                <a:cubicBezTo>
                  <a:pt x="582" y="415"/>
                  <a:pt x="580" y="422"/>
                  <a:pt x="576" y="423"/>
                </a:cubicBezTo>
                <a:close/>
                <a:moveTo>
                  <a:pt x="581" y="348"/>
                </a:moveTo>
                <a:cubicBezTo>
                  <a:pt x="582" y="347"/>
                  <a:pt x="581" y="351"/>
                  <a:pt x="582" y="349"/>
                </a:cubicBezTo>
                <a:cubicBezTo>
                  <a:pt x="582" y="349"/>
                  <a:pt x="581" y="349"/>
                  <a:pt x="581" y="348"/>
                </a:cubicBezTo>
                <a:close/>
                <a:moveTo>
                  <a:pt x="583" y="310"/>
                </a:moveTo>
                <a:cubicBezTo>
                  <a:pt x="581" y="309"/>
                  <a:pt x="583" y="305"/>
                  <a:pt x="584" y="305"/>
                </a:cubicBezTo>
                <a:cubicBezTo>
                  <a:pt x="588" y="302"/>
                  <a:pt x="586" y="312"/>
                  <a:pt x="583" y="310"/>
                </a:cubicBezTo>
                <a:close/>
                <a:moveTo>
                  <a:pt x="585" y="506"/>
                </a:moveTo>
                <a:cubicBezTo>
                  <a:pt x="585" y="507"/>
                  <a:pt x="585" y="506"/>
                  <a:pt x="586" y="506"/>
                </a:cubicBezTo>
                <a:cubicBezTo>
                  <a:pt x="586" y="506"/>
                  <a:pt x="586" y="506"/>
                  <a:pt x="585" y="506"/>
                </a:cubicBezTo>
                <a:close/>
                <a:moveTo>
                  <a:pt x="586" y="505"/>
                </a:moveTo>
                <a:cubicBezTo>
                  <a:pt x="584" y="505"/>
                  <a:pt x="586" y="500"/>
                  <a:pt x="587" y="500"/>
                </a:cubicBezTo>
                <a:cubicBezTo>
                  <a:pt x="589" y="499"/>
                  <a:pt x="588" y="506"/>
                  <a:pt x="586" y="505"/>
                </a:cubicBezTo>
                <a:close/>
                <a:moveTo>
                  <a:pt x="587" y="431"/>
                </a:moveTo>
                <a:cubicBezTo>
                  <a:pt x="587" y="431"/>
                  <a:pt x="587" y="431"/>
                  <a:pt x="587" y="430"/>
                </a:cubicBezTo>
                <a:cubicBezTo>
                  <a:pt x="588" y="429"/>
                  <a:pt x="587" y="430"/>
                  <a:pt x="587" y="431"/>
                </a:cubicBezTo>
                <a:close/>
                <a:moveTo>
                  <a:pt x="584" y="371"/>
                </a:moveTo>
                <a:cubicBezTo>
                  <a:pt x="587" y="368"/>
                  <a:pt x="589" y="364"/>
                  <a:pt x="593" y="361"/>
                </a:cubicBezTo>
                <a:cubicBezTo>
                  <a:pt x="591" y="365"/>
                  <a:pt x="588" y="368"/>
                  <a:pt x="584" y="371"/>
                </a:cubicBezTo>
                <a:close/>
                <a:moveTo>
                  <a:pt x="587" y="302"/>
                </a:moveTo>
                <a:cubicBezTo>
                  <a:pt x="587" y="302"/>
                  <a:pt x="587" y="302"/>
                  <a:pt x="587" y="302"/>
                </a:cubicBezTo>
                <a:cubicBezTo>
                  <a:pt x="587" y="302"/>
                  <a:pt x="587" y="302"/>
                  <a:pt x="587" y="302"/>
                </a:cubicBezTo>
                <a:cubicBezTo>
                  <a:pt x="587" y="302"/>
                  <a:pt x="587" y="302"/>
                  <a:pt x="587" y="302"/>
                </a:cubicBezTo>
                <a:close/>
                <a:moveTo>
                  <a:pt x="588" y="262"/>
                </a:moveTo>
                <a:cubicBezTo>
                  <a:pt x="589" y="262"/>
                  <a:pt x="589" y="264"/>
                  <a:pt x="588" y="264"/>
                </a:cubicBezTo>
                <a:cubicBezTo>
                  <a:pt x="588" y="264"/>
                  <a:pt x="589" y="263"/>
                  <a:pt x="588" y="262"/>
                </a:cubicBezTo>
                <a:close/>
                <a:moveTo>
                  <a:pt x="608" y="272"/>
                </a:moveTo>
                <a:cubicBezTo>
                  <a:pt x="604" y="277"/>
                  <a:pt x="599" y="281"/>
                  <a:pt x="593" y="285"/>
                </a:cubicBezTo>
                <a:cubicBezTo>
                  <a:pt x="598" y="280"/>
                  <a:pt x="602" y="276"/>
                  <a:pt x="608" y="272"/>
                </a:cubicBezTo>
                <a:close/>
                <a:moveTo>
                  <a:pt x="602" y="270"/>
                </a:moveTo>
                <a:cubicBezTo>
                  <a:pt x="602" y="269"/>
                  <a:pt x="603" y="268"/>
                  <a:pt x="603" y="270"/>
                </a:cubicBezTo>
                <a:cubicBezTo>
                  <a:pt x="604" y="271"/>
                  <a:pt x="602" y="270"/>
                  <a:pt x="602" y="270"/>
                </a:cubicBezTo>
                <a:close/>
                <a:moveTo>
                  <a:pt x="595" y="289"/>
                </a:moveTo>
                <a:cubicBezTo>
                  <a:pt x="596" y="288"/>
                  <a:pt x="597" y="288"/>
                  <a:pt x="597" y="288"/>
                </a:cubicBezTo>
                <a:cubicBezTo>
                  <a:pt x="598" y="288"/>
                  <a:pt x="591" y="297"/>
                  <a:pt x="589" y="296"/>
                </a:cubicBezTo>
                <a:cubicBezTo>
                  <a:pt x="588" y="296"/>
                  <a:pt x="595" y="289"/>
                  <a:pt x="595" y="289"/>
                </a:cubicBezTo>
                <a:close/>
                <a:moveTo>
                  <a:pt x="595" y="391"/>
                </a:moveTo>
                <a:cubicBezTo>
                  <a:pt x="595" y="393"/>
                  <a:pt x="593" y="392"/>
                  <a:pt x="595" y="391"/>
                </a:cubicBezTo>
                <a:close/>
                <a:moveTo>
                  <a:pt x="594" y="394"/>
                </a:moveTo>
                <a:cubicBezTo>
                  <a:pt x="595" y="393"/>
                  <a:pt x="594" y="395"/>
                  <a:pt x="594" y="394"/>
                </a:cubicBezTo>
                <a:close/>
                <a:moveTo>
                  <a:pt x="591" y="396"/>
                </a:moveTo>
                <a:cubicBezTo>
                  <a:pt x="592" y="396"/>
                  <a:pt x="592" y="394"/>
                  <a:pt x="593" y="394"/>
                </a:cubicBezTo>
                <a:cubicBezTo>
                  <a:pt x="593" y="395"/>
                  <a:pt x="592" y="396"/>
                  <a:pt x="591" y="396"/>
                </a:cubicBezTo>
                <a:close/>
                <a:moveTo>
                  <a:pt x="592" y="398"/>
                </a:moveTo>
                <a:cubicBezTo>
                  <a:pt x="593" y="398"/>
                  <a:pt x="590" y="400"/>
                  <a:pt x="592" y="398"/>
                </a:cubicBezTo>
                <a:close/>
                <a:moveTo>
                  <a:pt x="593" y="300"/>
                </a:moveTo>
                <a:cubicBezTo>
                  <a:pt x="592" y="300"/>
                  <a:pt x="593" y="299"/>
                  <a:pt x="593" y="299"/>
                </a:cubicBezTo>
                <a:cubicBezTo>
                  <a:pt x="594" y="297"/>
                  <a:pt x="595" y="301"/>
                  <a:pt x="593" y="300"/>
                </a:cubicBezTo>
                <a:close/>
                <a:moveTo>
                  <a:pt x="593" y="297"/>
                </a:moveTo>
                <a:cubicBezTo>
                  <a:pt x="593" y="296"/>
                  <a:pt x="594" y="296"/>
                  <a:pt x="595" y="295"/>
                </a:cubicBezTo>
                <a:cubicBezTo>
                  <a:pt x="595" y="296"/>
                  <a:pt x="594" y="297"/>
                  <a:pt x="593" y="297"/>
                </a:cubicBezTo>
                <a:close/>
                <a:moveTo>
                  <a:pt x="592" y="298"/>
                </a:moveTo>
                <a:cubicBezTo>
                  <a:pt x="591" y="300"/>
                  <a:pt x="589" y="299"/>
                  <a:pt x="592" y="298"/>
                </a:cubicBezTo>
                <a:close/>
                <a:moveTo>
                  <a:pt x="589" y="303"/>
                </a:moveTo>
                <a:cubicBezTo>
                  <a:pt x="589" y="303"/>
                  <a:pt x="589" y="302"/>
                  <a:pt x="589" y="302"/>
                </a:cubicBezTo>
                <a:cubicBezTo>
                  <a:pt x="591" y="300"/>
                  <a:pt x="590" y="304"/>
                  <a:pt x="589" y="303"/>
                </a:cubicBezTo>
                <a:close/>
                <a:moveTo>
                  <a:pt x="590" y="320"/>
                </a:moveTo>
                <a:cubicBezTo>
                  <a:pt x="590" y="321"/>
                  <a:pt x="589" y="321"/>
                  <a:pt x="589" y="322"/>
                </a:cubicBezTo>
                <a:cubicBezTo>
                  <a:pt x="588" y="322"/>
                  <a:pt x="589" y="321"/>
                  <a:pt x="590" y="320"/>
                </a:cubicBezTo>
                <a:close/>
                <a:moveTo>
                  <a:pt x="589" y="289"/>
                </a:moveTo>
                <a:cubicBezTo>
                  <a:pt x="588" y="287"/>
                  <a:pt x="591" y="287"/>
                  <a:pt x="592" y="285"/>
                </a:cubicBezTo>
                <a:cubicBezTo>
                  <a:pt x="593" y="286"/>
                  <a:pt x="590" y="288"/>
                  <a:pt x="589" y="289"/>
                </a:cubicBezTo>
                <a:close/>
                <a:moveTo>
                  <a:pt x="588" y="267"/>
                </a:moveTo>
                <a:cubicBezTo>
                  <a:pt x="588" y="267"/>
                  <a:pt x="588" y="267"/>
                  <a:pt x="588" y="267"/>
                </a:cubicBezTo>
                <a:cubicBezTo>
                  <a:pt x="588" y="267"/>
                  <a:pt x="588" y="267"/>
                  <a:pt x="588" y="268"/>
                </a:cubicBezTo>
                <a:cubicBezTo>
                  <a:pt x="588" y="268"/>
                  <a:pt x="588" y="267"/>
                  <a:pt x="588" y="267"/>
                </a:cubicBezTo>
                <a:close/>
                <a:moveTo>
                  <a:pt x="590" y="400"/>
                </a:moveTo>
                <a:cubicBezTo>
                  <a:pt x="590" y="401"/>
                  <a:pt x="591" y="398"/>
                  <a:pt x="590" y="400"/>
                </a:cubicBezTo>
                <a:close/>
                <a:moveTo>
                  <a:pt x="590" y="437"/>
                </a:moveTo>
                <a:cubicBezTo>
                  <a:pt x="590" y="436"/>
                  <a:pt x="590" y="435"/>
                  <a:pt x="592" y="434"/>
                </a:cubicBezTo>
                <a:cubicBezTo>
                  <a:pt x="593" y="434"/>
                  <a:pt x="594" y="433"/>
                  <a:pt x="595" y="434"/>
                </a:cubicBezTo>
                <a:cubicBezTo>
                  <a:pt x="597" y="438"/>
                  <a:pt x="590" y="441"/>
                  <a:pt x="590" y="437"/>
                </a:cubicBezTo>
                <a:close/>
                <a:moveTo>
                  <a:pt x="595" y="391"/>
                </a:moveTo>
                <a:cubicBezTo>
                  <a:pt x="595" y="390"/>
                  <a:pt x="595" y="390"/>
                  <a:pt x="596" y="389"/>
                </a:cubicBezTo>
                <a:cubicBezTo>
                  <a:pt x="596" y="390"/>
                  <a:pt x="596" y="391"/>
                  <a:pt x="595" y="391"/>
                </a:cubicBezTo>
                <a:close/>
                <a:moveTo>
                  <a:pt x="596" y="565"/>
                </a:moveTo>
                <a:cubicBezTo>
                  <a:pt x="596" y="565"/>
                  <a:pt x="596" y="565"/>
                  <a:pt x="596" y="565"/>
                </a:cubicBezTo>
                <a:cubicBezTo>
                  <a:pt x="596" y="565"/>
                  <a:pt x="596" y="565"/>
                  <a:pt x="596" y="565"/>
                </a:cubicBezTo>
                <a:cubicBezTo>
                  <a:pt x="596" y="565"/>
                  <a:pt x="596" y="565"/>
                  <a:pt x="596" y="565"/>
                </a:cubicBezTo>
                <a:close/>
                <a:moveTo>
                  <a:pt x="596" y="436"/>
                </a:moveTo>
                <a:cubicBezTo>
                  <a:pt x="598" y="435"/>
                  <a:pt x="595" y="438"/>
                  <a:pt x="596" y="436"/>
                </a:cubicBezTo>
                <a:close/>
                <a:moveTo>
                  <a:pt x="596" y="392"/>
                </a:moveTo>
                <a:cubicBezTo>
                  <a:pt x="596" y="391"/>
                  <a:pt x="597" y="390"/>
                  <a:pt x="597" y="390"/>
                </a:cubicBezTo>
                <a:cubicBezTo>
                  <a:pt x="597" y="391"/>
                  <a:pt x="597" y="392"/>
                  <a:pt x="596" y="392"/>
                </a:cubicBezTo>
                <a:close/>
                <a:moveTo>
                  <a:pt x="596" y="389"/>
                </a:moveTo>
                <a:cubicBezTo>
                  <a:pt x="597" y="388"/>
                  <a:pt x="597" y="388"/>
                  <a:pt x="598" y="387"/>
                </a:cubicBezTo>
                <a:cubicBezTo>
                  <a:pt x="598" y="388"/>
                  <a:pt x="597" y="389"/>
                  <a:pt x="596" y="389"/>
                </a:cubicBezTo>
                <a:close/>
                <a:moveTo>
                  <a:pt x="597" y="541"/>
                </a:moveTo>
                <a:cubicBezTo>
                  <a:pt x="596" y="541"/>
                  <a:pt x="598" y="540"/>
                  <a:pt x="597" y="539"/>
                </a:cubicBezTo>
                <a:cubicBezTo>
                  <a:pt x="598" y="539"/>
                  <a:pt x="597" y="541"/>
                  <a:pt x="597" y="541"/>
                </a:cubicBezTo>
                <a:close/>
                <a:moveTo>
                  <a:pt x="597" y="347"/>
                </a:moveTo>
                <a:cubicBezTo>
                  <a:pt x="597" y="347"/>
                  <a:pt x="597" y="346"/>
                  <a:pt x="597" y="346"/>
                </a:cubicBezTo>
                <a:cubicBezTo>
                  <a:pt x="598" y="344"/>
                  <a:pt x="598" y="348"/>
                  <a:pt x="597" y="347"/>
                </a:cubicBezTo>
                <a:close/>
                <a:moveTo>
                  <a:pt x="598" y="386"/>
                </a:moveTo>
                <a:cubicBezTo>
                  <a:pt x="599" y="385"/>
                  <a:pt x="597" y="388"/>
                  <a:pt x="598" y="386"/>
                </a:cubicBezTo>
                <a:close/>
                <a:moveTo>
                  <a:pt x="600" y="336"/>
                </a:moveTo>
                <a:cubicBezTo>
                  <a:pt x="598" y="339"/>
                  <a:pt x="603" y="335"/>
                  <a:pt x="600" y="336"/>
                </a:cubicBezTo>
                <a:close/>
                <a:moveTo>
                  <a:pt x="601" y="360"/>
                </a:moveTo>
                <a:cubicBezTo>
                  <a:pt x="602" y="358"/>
                  <a:pt x="600" y="361"/>
                  <a:pt x="601" y="360"/>
                </a:cubicBezTo>
                <a:close/>
                <a:moveTo>
                  <a:pt x="601" y="299"/>
                </a:moveTo>
                <a:cubicBezTo>
                  <a:pt x="600" y="298"/>
                  <a:pt x="602" y="296"/>
                  <a:pt x="602" y="298"/>
                </a:cubicBezTo>
                <a:cubicBezTo>
                  <a:pt x="603" y="298"/>
                  <a:pt x="602" y="299"/>
                  <a:pt x="601" y="299"/>
                </a:cubicBezTo>
                <a:close/>
                <a:moveTo>
                  <a:pt x="602" y="291"/>
                </a:moveTo>
                <a:cubicBezTo>
                  <a:pt x="601" y="290"/>
                  <a:pt x="603" y="290"/>
                  <a:pt x="603" y="291"/>
                </a:cubicBezTo>
                <a:cubicBezTo>
                  <a:pt x="602" y="291"/>
                  <a:pt x="602" y="291"/>
                  <a:pt x="602" y="291"/>
                </a:cubicBezTo>
                <a:close/>
                <a:moveTo>
                  <a:pt x="603" y="334"/>
                </a:moveTo>
                <a:cubicBezTo>
                  <a:pt x="603" y="333"/>
                  <a:pt x="604" y="332"/>
                  <a:pt x="605" y="331"/>
                </a:cubicBezTo>
                <a:cubicBezTo>
                  <a:pt x="605" y="333"/>
                  <a:pt x="604" y="333"/>
                  <a:pt x="603" y="334"/>
                </a:cubicBezTo>
                <a:close/>
                <a:moveTo>
                  <a:pt x="605" y="302"/>
                </a:moveTo>
                <a:cubicBezTo>
                  <a:pt x="605" y="302"/>
                  <a:pt x="605" y="302"/>
                  <a:pt x="605" y="302"/>
                </a:cubicBezTo>
                <a:cubicBezTo>
                  <a:pt x="606" y="304"/>
                  <a:pt x="603" y="302"/>
                  <a:pt x="605" y="302"/>
                </a:cubicBezTo>
                <a:close/>
                <a:moveTo>
                  <a:pt x="605" y="373"/>
                </a:moveTo>
                <a:cubicBezTo>
                  <a:pt x="605" y="373"/>
                  <a:pt x="606" y="373"/>
                  <a:pt x="606" y="373"/>
                </a:cubicBezTo>
                <a:cubicBezTo>
                  <a:pt x="606" y="374"/>
                  <a:pt x="605" y="373"/>
                  <a:pt x="605" y="373"/>
                </a:cubicBezTo>
                <a:close/>
                <a:moveTo>
                  <a:pt x="606" y="568"/>
                </a:moveTo>
                <a:cubicBezTo>
                  <a:pt x="607" y="567"/>
                  <a:pt x="605" y="570"/>
                  <a:pt x="606" y="568"/>
                </a:cubicBezTo>
                <a:close/>
                <a:moveTo>
                  <a:pt x="608" y="285"/>
                </a:moveTo>
                <a:cubicBezTo>
                  <a:pt x="608" y="285"/>
                  <a:pt x="609" y="284"/>
                  <a:pt x="609" y="284"/>
                </a:cubicBezTo>
                <a:cubicBezTo>
                  <a:pt x="610" y="286"/>
                  <a:pt x="607" y="286"/>
                  <a:pt x="608" y="285"/>
                </a:cubicBezTo>
                <a:close/>
                <a:moveTo>
                  <a:pt x="609" y="319"/>
                </a:moveTo>
                <a:cubicBezTo>
                  <a:pt x="610" y="317"/>
                  <a:pt x="608" y="320"/>
                  <a:pt x="609" y="319"/>
                </a:cubicBezTo>
                <a:close/>
                <a:moveTo>
                  <a:pt x="609" y="350"/>
                </a:moveTo>
                <a:cubicBezTo>
                  <a:pt x="610" y="349"/>
                  <a:pt x="607" y="351"/>
                  <a:pt x="609" y="350"/>
                </a:cubicBezTo>
                <a:close/>
                <a:moveTo>
                  <a:pt x="609" y="376"/>
                </a:moveTo>
                <a:cubicBezTo>
                  <a:pt x="611" y="374"/>
                  <a:pt x="611" y="380"/>
                  <a:pt x="609" y="380"/>
                </a:cubicBezTo>
                <a:cubicBezTo>
                  <a:pt x="608" y="379"/>
                  <a:pt x="609" y="377"/>
                  <a:pt x="609" y="376"/>
                </a:cubicBezTo>
                <a:close/>
                <a:moveTo>
                  <a:pt x="609" y="486"/>
                </a:moveTo>
                <a:cubicBezTo>
                  <a:pt x="608" y="486"/>
                  <a:pt x="608" y="485"/>
                  <a:pt x="609" y="485"/>
                </a:cubicBezTo>
                <a:cubicBezTo>
                  <a:pt x="609" y="483"/>
                  <a:pt x="610" y="487"/>
                  <a:pt x="609" y="486"/>
                </a:cubicBezTo>
                <a:close/>
                <a:moveTo>
                  <a:pt x="610" y="419"/>
                </a:moveTo>
                <a:cubicBezTo>
                  <a:pt x="611" y="417"/>
                  <a:pt x="612" y="418"/>
                  <a:pt x="610" y="419"/>
                </a:cubicBezTo>
                <a:close/>
                <a:moveTo>
                  <a:pt x="609" y="349"/>
                </a:moveTo>
                <a:cubicBezTo>
                  <a:pt x="610" y="347"/>
                  <a:pt x="611" y="345"/>
                  <a:pt x="613" y="344"/>
                </a:cubicBezTo>
                <a:cubicBezTo>
                  <a:pt x="613" y="344"/>
                  <a:pt x="611" y="348"/>
                  <a:pt x="609" y="349"/>
                </a:cubicBezTo>
                <a:close/>
                <a:moveTo>
                  <a:pt x="614" y="312"/>
                </a:moveTo>
                <a:cubicBezTo>
                  <a:pt x="615" y="313"/>
                  <a:pt x="615" y="314"/>
                  <a:pt x="614" y="314"/>
                </a:cubicBezTo>
                <a:cubicBezTo>
                  <a:pt x="613" y="314"/>
                  <a:pt x="612" y="313"/>
                  <a:pt x="613" y="312"/>
                </a:cubicBezTo>
                <a:cubicBezTo>
                  <a:pt x="613" y="312"/>
                  <a:pt x="613" y="312"/>
                  <a:pt x="613" y="312"/>
                </a:cubicBezTo>
                <a:cubicBezTo>
                  <a:pt x="613" y="312"/>
                  <a:pt x="613" y="312"/>
                  <a:pt x="613" y="312"/>
                </a:cubicBezTo>
                <a:cubicBezTo>
                  <a:pt x="611" y="310"/>
                  <a:pt x="615" y="308"/>
                  <a:pt x="616" y="311"/>
                </a:cubicBezTo>
                <a:cubicBezTo>
                  <a:pt x="616" y="311"/>
                  <a:pt x="615" y="312"/>
                  <a:pt x="614" y="312"/>
                </a:cubicBezTo>
                <a:close/>
                <a:moveTo>
                  <a:pt x="613" y="276"/>
                </a:moveTo>
                <a:cubicBezTo>
                  <a:pt x="613" y="277"/>
                  <a:pt x="614" y="275"/>
                  <a:pt x="613" y="276"/>
                </a:cubicBezTo>
                <a:close/>
                <a:moveTo>
                  <a:pt x="613" y="259"/>
                </a:moveTo>
                <a:cubicBezTo>
                  <a:pt x="613" y="259"/>
                  <a:pt x="613" y="259"/>
                  <a:pt x="613" y="259"/>
                </a:cubicBezTo>
                <a:cubicBezTo>
                  <a:pt x="613" y="259"/>
                  <a:pt x="613" y="259"/>
                  <a:pt x="613" y="259"/>
                </a:cubicBezTo>
                <a:cubicBezTo>
                  <a:pt x="614" y="258"/>
                  <a:pt x="614" y="259"/>
                  <a:pt x="613" y="259"/>
                </a:cubicBezTo>
                <a:cubicBezTo>
                  <a:pt x="613" y="259"/>
                  <a:pt x="613" y="259"/>
                  <a:pt x="613" y="259"/>
                </a:cubicBezTo>
                <a:close/>
                <a:moveTo>
                  <a:pt x="615" y="309"/>
                </a:moveTo>
                <a:cubicBezTo>
                  <a:pt x="614" y="309"/>
                  <a:pt x="615" y="308"/>
                  <a:pt x="615" y="308"/>
                </a:cubicBezTo>
                <a:cubicBezTo>
                  <a:pt x="616" y="307"/>
                  <a:pt x="616" y="309"/>
                  <a:pt x="615" y="309"/>
                </a:cubicBezTo>
                <a:close/>
                <a:moveTo>
                  <a:pt x="616" y="256"/>
                </a:moveTo>
                <a:cubicBezTo>
                  <a:pt x="616" y="258"/>
                  <a:pt x="614" y="257"/>
                  <a:pt x="616" y="256"/>
                </a:cubicBezTo>
                <a:close/>
                <a:moveTo>
                  <a:pt x="616" y="260"/>
                </a:moveTo>
                <a:cubicBezTo>
                  <a:pt x="615" y="261"/>
                  <a:pt x="618" y="258"/>
                  <a:pt x="616" y="260"/>
                </a:cubicBezTo>
                <a:close/>
                <a:moveTo>
                  <a:pt x="616" y="343"/>
                </a:moveTo>
                <a:cubicBezTo>
                  <a:pt x="616" y="342"/>
                  <a:pt x="618" y="340"/>
                  <a:pt x="619" y="339"/>
                </a:cubicBezTo>
                <a:cubicBezTo>
                  <a:pt x="619" y="341"/>
                  <a:pt x="618" y="342"/>
                  <a:pt x="616" y="343"/>
                </a:cubicBezTo>
                <a:close/>
                <a:moveTo>
                  <a:pt x="617" y="301"/>
                </a:moveTo>
                <a:cubicBezTo>
                  <a:pt x="618" y="300"/>
                  <a:pt x="619" y="302"/>
                  <a:pt x="618" y="302"/>
                </a:cubicBezTo>
                <a:cubicBezTo>
                  <a:pt x="618" y="302"/>
                  <a:pt x="617" y="301"/>
                  <a:pt x="617" y="301"/>
                </a:cubicBezTo>
                <a:close/>
                <a:moveTo>
                  <a:pt x="618" y="491"/>
                </a:moveTo>
                <a:cubicBezTo>
                  <a:pt x="618" y="490"/>
                  <a:pt x="619" y="490"/>
                  <a:pt x="619" y="490"/>
                </a:cubicBezTo>
                <a:cubicBezTo>
                  <a:pt x="620" y="490"/>
                  <a:pt x="618" y="492"/>
                  <a:pt x="618" y="491"/>
                </a:cubicBezTo>
                <a:close/>
                <a:moveTo>
                  <a:pt x="622" y="396"/>
                </a:moveTo>
                <a:cubicBezTo>
                  <a:pt x="622" y="395"/>
                  <a:pt x="623" y="394"/>
                  <a:pt x="623" y="393"/>
                </a:cubicBezTo>
                <a:cubicBezTo>
                  <a:pt x="624" y="393"/>
                  <a:pt x="623" y="395"/>
                  <a:pt x="622" y="396"/>
                </a:cubicBezTo>
                <a:close/>
                <a:moveTo>
                  <a:pt x="630" y="439"/>
                </a:moveTo>
                <a:cubicBezTo>
                  <a:pt x="630" y="441"/>
                  <a:pt x="627" y="440"/>
                  <a:pt x="630" y="439"/>
                </a:cubicBezTo>
                <a:close/>
                <a:moveTo>
                  <a:pt x="631" y="548"/>
                </a:moveTo>
                <a:cubicBezTo>
                  <a:pt x="631" y="548"/>
                  <a:pt x="632" y="547"/>
                  <a:pt x="633" y="548"/>
                </a:cubicBezTo>
                <a:cubicBezTo>
                  <a:pt x="636" y="551"/>
                  <a:pt x="628" y="552"/>
                  <a:pt x="631" y="548"/>
                </a:cubicBezTo>
                <a:close/>
                <a:moveTo>
                  <a:pt x="634" y="433"/>
                </a:moveTo>
                <a:cubicBezTo>
                  <a:pt x="632" y="433"/>
                  <a:pt x="633" y="431"/>
                  <a:pt x="633" y="431"/>
                </a:cubicBezTo>
                <a:cubicBezTo>
                  <a:pt x="635" y="429"/>
                  <a:pt x="635" y="433"/>
                  <a:pt x="634" y="433"/>
                </a:cubicBezTo>
                <a:close/>
                <a:moveTo>
                  <a:pt x="635" y="495"/>
                </a:moveTo>
                <a:cubicBezTo>
                  <a:pt x="636" y="496"/>
                  <a:pt x="634" y="497"/>
                  <a:pt x="635" y="495"/>
                </a:cubicBezTo>
                <a:close/>
                <a:moveTo>
                  <a:pt x="635" y="459"/>
                </a:moveTo>
                <a:cubicBezTo>
                  <a:pt x="634" y="458"/>
                  <a:pt x="636" y="459"/>
                  <a:pt x="635" y="459"/>
                </a:cubicBezTo>
                <a:close/>
                <a:moveTo>
                  <a:pt x="631" y="298"/>
                </a:moveTo>
                <a:cubicBezTo>
                  <a:pt x="634" y="297"/>
                  <a:pt x="630" y="302"/>
                  <a:pt x="630" y="299"/>
                </a:cubicBezTo>
                <a:cubicBezTo>
                  <a:pt x="630" y="299"/>
                  <a:pt x="631" y="298"/>
                  <a:pt x="631" y="298"/>
                </a:cubicBezTo>
                <a:close/>
                <a:moveTo>
                  <a:pt x="629" y="296"/>
                </a:moveTo>
                <a:cubicBezTo>
                  <a:pt x="629" y="295"/>
                  <a:pt x="628" y="297"/>
                  <a:pt x="629" y="296"/>
                </a:cubicBezTo>
                <a:close/>
                <a:moveTo>
                  <a:pt x="635" y="314"/>
                </a:moveTo>
                <a:cubicBezTo>
                  <a:pt x="633" y="319"/>
                  <a:pt x="630" y="323"/>
                  <a:pt x="628" y="327"/>
                </a:cubicBezTo>
                <a:cubicBezTo>
                  <a:pt x="630" y="323"/>
                  <a:pt x="631" y="318"/>
                  <a:pt x="635" y="314"/>
                </a:cubicBezTo>
                <a:close/>
                <a:moveTo>
                  <a:pt x="625" y="391"/>
                </a:moveTo>
                <a:cubicBezTo>
                  <a:pt x="624" y="390"/>
                  <a:pt x="626" y="387"/>
                  <a:pt x="627" y="386"/>
                </a:cubicBezTo>
                <a:cubicBezTo>
                  <a:pt x="627" y="387"/>
                  <a:pt x="625" y="389"/>
                  <a:pt x="625" y="391"/>
                </a:cubicBezTo>
                <a:close/>
                <a:moveTo>
                  <a:pt x="623" y="307"/>
                </a:moveTo>
                <a:cubicBezTo>
                  <a:pt x="623" y="307"/>
                  <a:pt x="623" y="309"/>
                  <a:pt x="622" y="309"/>
                </a:cubicBezTo>
                <a:cubicBezTo>
                  <a:pt x="622" y="309"/>
                  <a:pt x="622" y="307"/>
                  <a:pt x="623" y="307"/>
                </a:cubicBezTo>
                <a:close/>
                <a:moveTo>
                  <a:pt x="624" y="333"/>
                </a:moveTo>
                <a:cubicBezTo>
                  <a:pt x="624" y="333"/>
                  <a:pt x="627" y="328"/>
                  <a:pt x="627" y="330"/>
                </a:cubicBezTo>
                <a:cubicBezTo>
                  <a:pt x="626" y="332"/>
                  <a:pt x="622" y="336"/>
                  <a:pt x="620" y="338"/>
                </a:cubicBezTo>
                <a:cubicBezTo>
                  <a:pt x="621" y="337"/>
                  <a:pt x="623" y="335"/>
                  <a:pt x="624" y="333"/>
                </a:cubicBezTo>
                <a:close/>
                <a:moveTo>
                  <a:pt x="620" y="269"/>
                </a:moveTo>
                <a:cubicBezTo>
                  <a:pt x="620" y="268"/>
                  <a:pt x="622" y="262"/>
                  <a:pt x="624" y="264"/>
                </a:cubicBezTo>
                <a:cubicBezTo>
                  <a:pt x="626" y="265"/>
                  <a:pt x="622" y="268"/>
                  <a:pt x="620" y="269"/>
                </a:cubicBezTo>
                <a:close/>
                <a:moveTo>
                  <a:pt x="626" y="231"/>
                </a:moveTo>
                <a:cubicBezTo>
                  <a:pt x="626" y="232"/>
                  <a:pt x="627" y="230"/>
                  <a:pt x="626" y="231"/>
                </a:cubicBezTo>
                <a:close/>
                <a:moveTo>
                  <a:pt x="628" y="249"/>
                </a:moveTo>
                <a:cubicBezTo>
                  <a:pt x="628" y="247"/>
                  <a:pt x="630" y="248"/>
                  <a:pt x="628" y="249"/>
                </a:cubicBezTo>
                <a:close/>
                <a:moveTo>
                  <a:pt x="625" y="218"/>
                </a:moveTo>
                <a:cubicBezTo>
                  <a:pt x="627" y="217"/>
                  <a:pt x="628" y="217"/>
                  <a:pt x="629" y="218"/>
                </a:cubicBezTo>
                <a:cubicBezTo>
                  <a:pt x="631" y="221"/>
                  <a:pt x="626" y="226"/>
                  <a:pt x="624" y="225"/>
                </a:cubicBezTo>
                <a:cubicBezTo>
                  <a:pt x="621" y="223"/>
                  <a:pt x="624" y="219"/>
                  <a:pt x="625" y="218"/>
                </a:cubicBezTo>
                <a:close/>
                <a:moveTo>
                  <a:pt x="621" y="229"/>
                </a:moveTo>
                <a:cubicBezTo>
                  <a:pt x="621" y="228"/>
                  <a:pt x="622" y="227"/>
                  <a:pt x="622" y="227"/>
                </a:cubicBezTo>
                <a:cubicBezTo>
                  <a:pt x="621" y="227"/>
                  <a:pt x="621" y="226"/>
                  <a:pt x="622" y="226"/>
                </a:cubicBezTo>
                <a:cubicBezTo>
                  <a:pt x="622" y="225"/>
                  <a:pt x="622" y="225"/>
                  <a:pt x="622" y="225"/>
                </a:cubicBezTo>
                <a:cubicBezTo>
                  <a:pt x="622" y="225"/>
                  <a:pt x="622" y="225"/>
                  <a:pt x="622" y="225"/>
                </a:cubicBezTo>
                <a:cubicBezTo>
                  <a:pt x="622" y="225"/>
                  <a:pt x="622" y="225"/>
                  <a:pt x="623" y="225"/>
                </a:cubicBezTo>
                <a:cubicBezTo>
                  <a:pt x="623" y="226"/>
                  <a:pt x="622" y="226"/>
                  <a:pt x="622" y="226"/>
                </a:cubicBezTo>
                <a:cubicBezTo>
                  <a:pt x="622" y="229"/>
                  <a:pt x="621" y="233"/>
                  <a:pt x="620" y="235"/>
                </a:cubicBezTo>
                <a:cubicBezTo>
                  <a:pt x="620" y="233"/>
                  <a:pt x="620" y="232"/>
                  <a:pt x="621" y="230"/>
                </a:cubicBezTo>
                <a:cubicBezTo>
                  <a:pt x="621" y="230"/>
                  <a:pt x="621" y="230"/>
                  <a:pt x="621" y="230"/>
                </a:cubicBezTo>
                <a:cubicBezTo>
                  <a:pt x="621" y="229"/>
                  <a:pt x="621" y="229"/>
                  <a:pt x="621" y="229"/>
                </a:cubicBezTo>
                <a:close/>
                <a:moveTo>
                  <a:pt x="620" y="227"/>
                </a:moveTo>
                <a:cubicBezTo>
                  <a:pt x="620" y="229"/>
                  <a:pt x="618" y="228"/>
                  <a:pt x="620" y="227"/>
                </a:cubicBezTo>
                <a:close/>
                <a:moveTo>
                  <a:pt x="623" y="246"/>
                </a:moveTo>
                <a:cubicBezTo>
                  <a:pt x="622" y="248"/>
                  <a:pt x="620" y="249"/>
                  <a:pt x="618" y="249"/>
                </a:cubicBezTo>
                <a:cubicBezTo>
                  <a:pt x="619" y="248"/>
                  <a:pt x="621" y="247"/>
                  <a:pt x="623" y="246"/>
                </a:cubicBezTo>
                <a:close/>
                <a:moveTo>
                  <a:pt x="619" y="255"/>
                </a:moveTo>
                <a:cubicBezTo>
                  <a:pt x="619" y="256"/>
                  <a:pt x="618" y="258"/>
                  <a:pt x="617" y="259"/>
                </a:cubicBezTo>
                <a:cubicBezTo>
                  <a:pt x="617" y="257"/>
                  <a:pt x="619" y="256"/>
                  <a:pt x="619" y="255"/>
                </a:cubicBezTo>
                <a:close/>
                <a:moveTo>
                  <a:pt x="615" y="229"/>
                </a:moveTo>
                <a:cubicBezTo>
                  <a:pt x="613" y="228"/>
                  <a:pt x="614" y="225"/>
                  <a:pt x="616" y="226"/>
                </a:cubicBezTo>
                <a:cubicBezTo>
                  <a:pt x="618" y="226"/>
                  <a:pt x="617" y="230"/>
                  <a:pt x="615" y="229"/>
                </a:cubicBezTo>
                <a:cubicBezTo>
                  <a:pt x="617" y="230"/>
                  <a:pt x="615" y="236"/>
                  <a:pt x="612" y="236"/>
                </a:cubicBezTo>
                <a:cubicBezTo>
                  <a:pt x="608" y="235"/>
                  <a:pt x="610" y="226"/>
                  <a:pt x="615" y="229"/>
                </a:cubicBezTo>
                <a:close/>
                <a:moveTo>
                  <a:pt x="609" y="276"/>
                </a:moveTo>
                <a:cubicBezTo>
                  <a:pt x="608" y="280"/>
                  <a:pt x="603" y="284"/>
                  <a:pt x="599" y="286"/>
                </a:cubicBezTo>
                <a:cubicBezTo>
                  <a:pt x="602" y="283"/>
                  <a:pt x="604" y="279"/>
                  <a:pt x="609" y="276"/>
                </a:cubicBezTo>
                <a:close/>
                <a:moveTo>
                  <a:pt x="608" y="229"/>
                </a:moveTo>
                <a:cubicBezTo>
                  <a:pt x="608" y="229"/>
                  <a:pt x="608" y="229"/>
                  <a:pt x="608" y="230"/>
                </a:cubicBezTo>
                <a:cubicBezTo>
                  <a:pt x="609" y="232"/>
                  <a:pt x="606" y="229"/>
                  <a:pt x="608" y="229"/>
                </a:cubicBezTo>
                <a:close/>
                <a:moveTo>
                  <a:pt x="607" y="228"/>
                </a:moveTo>
                <a:cubicBezTo>
                  <a:pt x="608" y="228"/>
                  <a:pt x="607" y="230"/>
                  <a:pt x="606" y="230"/>
                </a:cubicBezTo>
                <a:cubicBezTo>
                  <a:pt x="605" y="229"/>
                  <a:pt x="606" y="229"/>
                  <a:pt x="607" y="228"/>
                </a:cubicBezTo>
                <a:close/>
                <a:moveTo>
                  <a:pt x="606" y="253"/>
                </a:moveTo>
                <a:cubicBezTo>
                  <a:pt x="608" y="251"/>
                  <a:pt x="609" y="257"/>
                  <a:pt x="606" y="256"/>
                </a:cubicBezTo>
                <a:cubicBezTo>
                  <a:pt x="605" y="256"/>
                  <a:pt x="605" y="254"/>
                  <a:pt x="606" y="253"/>
                </a:cubicBezTo>
                <a:close/>
                <a:moveTo>
                  <a:pt x="602" y="228"/>
                </a:moveTo>
                <a:cubicBezTo>
                  <a:pt x="602" y="227"/>
                  <a:pt x="603" y="227"/>
                  <a:pt x="604" y="227"/>
                </a:cubicBezTo>
                <a:cubicBezTo>
                  <a:pt x="605" y="229"/>
                  <a:pt x="601" y="230"/>
                  <a:pt x="602" y="228"/>
                </a:cubicBezTo>
                <a:close/>
                <a:moveTo>
                  <a:pt x="602" y="225"/>
                </a:moveTo>
                <a:cubicBezTo>
                  <a:pt x="602" y="224"/>
                  <a:pt x="601" y="227"/>
                  <a:pt x="602" y="225"/>
                </a:cubicBezTo>
                <a:close/>
                <a:moveTo>
                  <a:pt x="598" y="235"/>
                </a:moveTo>
                <a:cubicBezTo>
                  <a:pt x="599" y="233"/>
                  <a:pt x="601" y="238"/>
                  <a:pt x="598" y="237"/>
                </a:cubicBezTo>
                <a:cubicBezTo>
                  <a:pt x="597" y="237"/>
                  <a:pt x="597" y="236"/>
                  <a:pt x="598" y="235"/>
                </a:cubicBezTo>
                <a:close/>
                <a:moveTo>
                  <a:pt x="600" y="263"/>
                </a:moveTo>
                <a:cubicBezTo>
                  <a:pt x="601" y="262"/>
                  <a:pt x="602" y="258"/>
                  <a:pt x="604" y="257"/>
                </a:cubicBezTo>
                <a:cubicBezTo>
                  <a:pt x="608" y="255"/>
                  <a:pt x="600" y="265"/>
                  <a:pt x="599" y="266"/>
                </a:cubicBezTo>
                <a:cubicBezTo>
                  <a:pt x="601" y="264"/>
                  <a:pt x="598" y="268"/>
                  <a:pt x="597" y="268"/>
                </a:cubicBezTo>
                <a:cubicBezTo>
                  <a:pt x="596" y="267"/>
                  <a:pt x="599" y="264"/>
                  <a:pt x="600" y="263"/>
                </a:cubicBezTo>
                <a:close/>
                <a:moveTo>
                  <a:pt x="594" y="230"/>
                </a:moveTo>
                <a:cubicBezTo>
                  <a:pt x="594" y="232"/>
                  <a:pt x="593" y="230"/>
                  <a:pt x="594" y="230"/>
                </a:cubicBezTo>
                <a:close/>
                <a:moveTo>
                  <a:pt x="593" y="249"/>
                </a:moveTo>
                <a:cubicBezTo>
                  <a:pt x="594" y="249"/>
                  <a:pt x="593" y="250"/>
                  <a:pt x="593" y="250"/>
                </a:cubicBezTo>
                <a:cubicBezTo>
                  <a:pt x="592" y="250"/>
                  <a:pt x="593" y="248"/>
                  <a:pt x="593" y="249"/>
                </a:cubicBezTo>
                <a:close/>
                <a:moveTo>
                  <a:pt x="595" y="252"/>
                </a:moveTo>
                <a:cubicBezTo>
                  <a:pt x="594" y="254"/>
                  <a:pt x="591" y="256"/>
                  <a:pt x="589" y="258"/>
                </a:cubicBezTo>
                <a:cubicBezTo>
                  <a:pt x="590" y="256"/>
                  <a:pt x="592" y="253"/>
                  <a:pt x="595" y="252"/>
                </a:cubicBezTo>
                <a:close/>
                <a:moveTo>
                  <a:pt x="590" y="221"/>
                </a:moveTo>
                <a:cubicBezTo>
                  <a:pt x="590" y="221"/>
                  <a:pt x="590" y="221"/>
                  <a:pt x="591" y="221"/>
                </a:cubicBezTo>
                <a:cubicBezTo>
                  <a:pt x="590" y="221"/>
                  <a:pt x="590" y="222"/>
                  <a:pt x="590" y="221"/>
                </a:cubicBezTo>
                <a:close/>
                <a:moveTo>
                  <a:pt x="591" y="238"/>
                </a:moveTo>
                <a:cubicBezTo>
                  <a:pt x="591" y="239"/>
                  <a:pt x="588" y="240"/>
                  <a:pt x="588" y="239"/>
                </a:cubicBezTo>
                <a:cubicBezTo>
                  <a:pt x="588" y="238"/>
                  <a:pt x="591" y="236"/>
                  <a:pt x="591" y="238"/>
                </a:cubicBezTo>
                <a:close/>
                <a:moveTo>
                  <a:pt x="588" y="289"/>
                </a:moveTo>
                <a:cubicBezTo>
                  <a:pt x="589" y="290"/>
                  <a:pt x="585" y="291"/>
                  <a:pt x="586" y="289"/>
                </a:cubicBezTo>
                <a:cubicBezTo>
                  <a:pt x="587" y="289"/>
                  <a:pt x="587" y="288"/>
                  <a:pt x="588" y="289"/>
                </a:cubicBezTo>
                <a:close/>
                <a:moveTo>
                  <a:pt x="587" y="214"/>
                </a:moveTo>
                <a:cubicBezTo>
                  <a:pt x="588" y="216"/>
                  <a:pt x="584" y="216"/>
                  <a:pt x="584" y="215"/>
                </a:cubicBezTo>
                <a:cubicBezTo>
                  <a:pt x="584" y="213"/>
                  <a:pt x="586" y="213"/>
                  <a:pt x="587" y="214"/>
                </a:cubicBezTo>
                <a:close/>
                <a:moveTo>
                  <a:pt x="583" y="217"/>
                </a:moveTo>
                <a:cubicBezTo>
                  <a:pt x="583" y="217"/>
                  <a:pt x="585" y="217"/>
                  <a:pt x="584" y="218"/>
                </a:cubicBezTo>
                <a:cubicBezTo>
                  <a:pt x="584" y="218"/>
                  <a:pt x="582" y="218"/>
                  <a:pt x="583" y="217"/>
                </a:cubicBezTo>
                <a:close/>
                <a:moveTo>
                  <a:pt x="586" y="259"/>
                </a:moveTo>
                <a:cubicBezTo>
                  <a:pt x="586" y="259"/>
                  <a:pt x="584" y="263"/>
                  <a:pt x="582" y="263"/>
                </a:cubicBezTo>
                <a:cubicBezTo>
                  <a:pt x="583" y="262"/>
                  <a:pt x="585" y="260"/>
                  <a:pt x="586" y="259"/>
                </a:cubicBezTo>
                <a:close/>
                <a:moveTo>
                  <a:pt x="583" y="250"/>
                </a:moveTo>
                <a:cubicBezTo>
                  <a:pt x="583" y="251"/>
                  <a:pt x="582" y="251"/>
                  <a:pt x="581" y="251"/>
                </a:cubicBezTo>
                <a:cubicBezTo>
                  <a:pt x="581" y="250"/>
                  <a:pt x="582" y="249"/>
                  <a:pt x="583" y="250"/>
                </a:cubicBezTo>
                <a:close/>
                <a:moveTo>
                  <a:pt x="580" y="258"/>
                </a:moveTo>
                <a:cubicBezTo>
                  <a:pt x="580" y="258"/>
                  <a:pt x="580" y="258"/>
                  <a:pt x="580" y="258"/>
                </a:cubicBezTo>
                <a:cubicBezTo>
                  <a:pt x="580" y="258"/>
                  <a:pt x="580" y="258"/>
                  <a:pt x="580" y="258"/>
                </a:cubicBezTo>
                <a:cubicBezTo>
                  <a:pt x="580" y="258"/>
                  <a:pt x="580" y="258"/>
                  <a:pt x="580" y="258"/>
                </a:cubicBezTo>
                <a:close/>
                <a:moveTo>
                  <a:pt x="582" y="276"/>
                </a:moveTo>
                <a:cubicBezTo>
                  <a:pt x="584" y="278"/>
                  <a:pt x="581" y="280"/>
                  <a:pt x="579" y="280"/>
                </a:cubicBezTo>
                <a:cubicBezTo>
                  <a:pt x="579" y="279"/>
                  <a:pt x="581" y="275"/>
                  <a:pt x="582" y="276"/>
                </a:cubicBezTo>
                <a:close/>
                <a:moveTo>
                  <a:pt x="579" y="294"/>
                </a:moveTo>
                <a:cubicBezTo>
                  <a:pt x="580" y="294"/>
                  <a:pt x="578" y="295"/>
                  <a:pt x="578" y="294"/>
                </a:cubicBezTo>
                <a:cubicBezTo>
                  <a:pt x="578" y="294"/>
                  <a:pt x="579" y="294"/>
                  <a:pt x="579" y="294"/>
                </a:cubicBezTo>
                <a:close/>
                <a:moveTo>
                  <a:pt x="575" y="180"/>
                </a:moveTo>
                <a:cubicBezTo>
                  <a:pt x="575" y="180"/>
                  <a:pt x="576" y="180"/>
                  <a:pt x="576" y="180"/>
                </a:cubicBezTo>
                <a:cubicBezTo>
                  <a:pt x="577" y="181"/>
                  <a:pt x="574" y="182"/>
                  <a:pt x="575" y="180"/>
                </a:cubicBezTo>
                <a:close/>
                <a:moveTo>
                  <a:pt x="576" y="192"/>
                </a:moveTo>
                <a:cubicBezTo>
                  <a:pt x="579" y="190"/>
                  <a:pt x="578" y="196"/>
                  <a:pt x="576" y="195"/>
                </a:cubicBezTo>
                <a:cubicBezTo>
                  <a:pt x="574" y="195"/>
                  <a:pt x="575" y="193"/>
                  <a:pt x="576" y="192"/>
                </a:cubicBezTo>
                <a:close/>
                <a:moveTo>
                  <a:pt x="571" y="222"/>
                </a:moveTo>
                <a:cubicBezTo>
                  <a:pt x="567" y="221"/>
                  <a:pt x="569" y="214"/>
                  <a:pt x="571" y="212"/>
                </a:cubicBezTo>
                <a:cubicBezTo>
                  <a:pt x="579" y="207"/>
                  <a:pt x="578" y="222"/>
                  <a:pt x="571" y="222"/>
                </a:cubicBezTo>
                <a:close/>
                <a:moveTo>
                  <a:pt x="571" y="188"/>
                </a:moveTo>
                <a:cubicBezTo>
                  <a:pt x="571" y="188"/>
                  <a:pt x="572" y="186"/>
                  <a:pt x="573" y="188"/>
                </a:cubicBezTo>
                <a:cubicBezTo>
                  <a:pt x="573" y="188"/>
                  <a:pt x="572" y="189"/>
                  <a:pt x="571" y="188"/>
                </a:cubicBezTo>
                <a:close/>
                <a:moveTo>
                  <a:pt x="569" y="186"/>
                </a:moveTo>
                <a:cubicBezTo>
                  <a:pt x="569" y="186"/>
                  <a:pt x="569" y="186"/>
                  <a:pt x="570" y="185"/>
                </a:cubicBezTo>
                <a:cubicBezTo>
                  <a:pt x="570" y="185"/>
                  <a:pt x="570" y="185"/>
                  <a:pt x="570" y="185"/>
                </a:cubicBezTo>
                <a:cubicBezTo>
                  <a:pt x="570" y="185"/>
                  <a:pt x="572" y="184"/>
                  <a:pt x="573" y="183"/>
                </a:cubicBezTo>
                <a:cubicBezTo>
                  <a:pt x="572" y="186"/>
                  <a:pt x="569" y="187"/>
                  <a:pt x="567" y="188"/>
                </a:cubicBezTo>
                <a:cubicBezTo>
                  <a:pt x="567" y="187"/>
                  <a:pt x="568" y="187"/>
                  <a:pt x="569" y="186"/>
                </a:cubicBezTo>
                <a:close/>
                <a:moveTo>
                  <a:pt x="565" y="188"/>
                </a:moveTo>
                <a:cubicBezTo>
                  <a:pt x="565" y="188"/>
                  <a:pt x="566" y="187"/>
                  <a:pt x="567" y="188"/>
                </a:cubicBezTo>
                <a:cubicBezTo>
                  <a:pt x="567" y="189"/>
                  <a:pt x="563" y="190"/>
                  <a:pt x="565" y="188"/>
                </a:cubicBezTo>
                <a:close/>
                <a:moveTo>
                  <a:pt x="562" y="209"/>
                </a:moveTo>
                <a:cubicBezTo>
                  <a:pt x="562" y="210"/>
                  <a:pt x="561" y="210"/>
                  <a:pt x="560" y="209"/>
                </a:cubicBezTo>
                <a:cubicBezTo>
                  <a:pt x="560" y="209"/>
                  <a:pt x="561" y="208"/>
                  <a:pt x="562" y="209"/>
                </a:cubicBezTo>
                <a:close/>
                <a:moveTo>
                  <a:pt x="558" y="198"/>
                </a:moveTo>
                <a:cubicBezTo>
                  <a:pt x="560" y="196"/>
                  <a:pt x="560" y="199"/>
                  <a:pt x="558" y="199"/>
                </a:cubicBezTo>
                <a:cubicBezTo>
                  <a:pt x="558" y="199"/>
                  <a:pt x="558" y="198"/>
                  <a:pt x="558" y="198"/>
                </a:cubicBezTo>
                <a:close/>
                <a:moveTo>
                  <a:pt x="558" y="215"/>
                </a:moveTo>
                <a:cubicBezTo>
                  <a:pt x="561" y="213"/>
                  <a:pt x="565" y="210"/>
                  <a:pt x="569" y="209"/>
                </a:cubicBezTo>
                <a:cubicBezTo>
                  <a:pt x="567" y="211"/>
                  <a:pt x="560" y="215"/>
                  <a:pt x="557" y="217"/>
                </a:cubicBezTo>
                <a:cubicBezTo>
                  <a:pt x="558" y="216"/>
                  <a:pt x="556" y="217"/>
                  <a:pt x="556" y="217"/>
                </a:cubicBezTo>
                <a:cubicBezTo>
                  <a:pt x="555" y="215"/>
                  <a:pt x="557" y="215"/>
                  <a:pt x="558" y="215"/>
                </a:cubicBezTo>
                <a:close/>
                <a:moveTo>
                  <a:pt x="559" y="250"/>
                </a:moveTo>
                <a:cubicBezTo>
                  <a:pt x="559" y="252"/>
                  <a:pt x="554" y="254"/>
                  <a:pt x="553" y="252"/>
                </a:cubicBezTo>
                <a:cubicBezTo>
                  <a:pt x="552" y="249"/>
                  <a:pt x="559" y="246"/>
                  <a:pt x="559" y="250"/>
                </a:cubicBezTo>
                <a:close/>
                <a:moveTo>
                  <a:pt x="551" y="188"/>
                </a:moveTo>
                <a:cubicBezTo>
                  <a:pt x="551" y="188"/>
                  <a:pt x="552" y="188"/>
                  <a:pt x="552" y="188"/>
                </a:cubicBezTo>
                <a:cubicBezTo>
                  <a:pt x="552" y="190"/>
                  <a:pt x="550" y="190"/>
                  <a:pt x="551" y="188"/>
                </a:cubicBezTo>
                <a:close/>
                <a:moveTo>
                  <a:pt x="552" y="253"/>
                </a:moveTo>
                <a:cubicBezTo>
                  <a:pt x="552" y="254"/>
                  <a:pt x="554" y="255"/>
                  <a:pt x="554" y="256"/>
                </a:cubicBezTo>
                <a:cubicBezTo>
                  <a:pt x="554" y="258"/>
                  <a:pt x="552" y="256"/>
                  <a:pt x="552" y="258"/>
                </a:cubicBezTo>
                <a:cubicBezTo>
                  <a:pt x="549" y="260"/>
                  <a:pt x="550" y="265"/>
                  <a:pt x="548" y="267"/>
                </a:cubicBezTo>
                <a:cubicBezTo>
                  <a:pt x="548" y="263"/>
                  <a:pt x="550" y="258"/>
                  <a:pt x="552" y="253"/>
                </a:cubicBezTo>
                <a:close/>
                <a:moveTo>
                  <a:pt x="549" y="270"/>
                </a:moveTo>
                <a:cubicBezTo>
                  <a:pt x="548" y="269"/>
                  <a:pt x="550" y="267"/>
                  <a:pt x="551" y="269"/>
                </a:cubicBezTo>
                <a:cubicBezTo>
                  <a:pt x="552" y="271"/>
                  <a:pt x="549" y="271"/>
                  <a:pt x="549" y="270"/>
                </a:cubicBezTo>
                <a:close/>
                <a:moveTo>
                  <a:pt x="549" y="310"/>
                </a:moveTo>
                <a:cubicBezTo>
                  <a:pt x="548" y="310"/>
                  <a:pt x="549" y="310"/>
                  <a:pt x="549" y="310"/>
                </a:cubicBezTo>
                <a:cubicBezTo>
                  <a:pt x="550" y="310"/>
                  <a:pt x="549" y="310"/>
                  <a:pt x="549" y="310"/>
                </a:cubicBezTo>
                <a:close/>
                <a:moveTo>
                  <a:pt x="550" y="302"/>
                </a:moveTo>
                <a:cubicBezTo>
                  <a:pt x="551" y="302"/>
                  <a:pt x="551" y="301"/>
                  <a:pt x="551" y="302"/>
                </a:cubicBezTo>
                <a:cubicBezTo>
                  <a:pt x="552" y="302"/>
                  <a:pt x="550" y="303"/>
                  <a:pt x="550" y="302"/>
                </a:cubicBezTo>
                <a:close/>
                <a:moveTo>
                  <a:pt x="558" y="345"/>
                </a:moveTo>
                <a:cubicBezTo>
                  <a:pt x="556" y="349"/>
                  <a:pt x="551" y="352"/>
                  <a:pt x="547" y="356"/>
                </a:cubicBezTo>
                <a:cubicBezTo>
                  <a:pt x="549" y="352"/>
                  <a:pt x="555" y="349"/>
                  <a:pt x="558" y="345"/>
                </a:cubicBezTo>
                <a:close/>
                <a:moveTo>
                  <a:pt x="546" y="192"/>
                </a:moveTo>
                <a:cubicBezTo>
                  <a:pt x="547" y="193"/>
                  <a:pt x="545" y="194"/>
                  <a:pt x="545" y="193"/>
                </a:cubicBezTo>
                <a:cubicBezTo>
                  <a:pt x="545" y="192"/>
                  <a:pt x="546" y="192"/>
                  <a:pt x="546" y="192"/>
                </a:cubicBezTo>
                <a:close/>
                <a:moveTo>
                  <a:pt x="545" y="198"/>
                </a:moveTo>
                <a:cubicBezTo>
                  <a:pt x="546" y="197"/>
                  <a:pt x="546" y="200"/>
                  <a:pt x="545" y="199"/>
                </a:cubicBezTo>
                <a:cubicBezTo>
                  <a:pt x="544" y="199"/>
                  <a:pt x="545" y="198"/>
                  <a:pt x="545" y="198"/>
                </a:cubicBezTo>
                <a:close/>
                <a:moveTo>
                  <a:pt x="544" y="232"/>
                </a:moveTo>
                <a:cubicBezTo>
                  <a:pt x="545" y="231"/>
                  <a:pt x="546" y="230"/>
                  <a:pt x="546" y="231"/>
                </a:cubicBezTo>
                <a:cubicBezTo>
                  <a:pt x="549" y="233"/>
                  <a:pt x="542" y="235"/>
                  <a:pt x="544" y="232"/>
                </a:cubicBezTo>
                <a:close/>
                <a:moveTo>
                  <a:pt x="547" y="281"/>
                </a:moveTo>
                <a:cubicBezTo>
                  <a:pt x="546" y="282"/>
                  <a:pt x="545" y="281"/>
                  <a:pt x="547" y="281"/>
                </a:cubicBezTo>
                <a:close/>
                <a:moveTo>
                  <a:pt x="547" y="355"/>
                </a:moveTo>
                <a:cubicBezTo>
                  <a:pt x="546" y="357"/>
                  <a:pt x="544" y="358"/>
                  <a:pt x="543" y="359"/>
                </a:cubicBezTo>
                <a:cubicBezTo>
                  <a:pt x="543" y="357"/>
                  <a:pt x="545" y="356"/>
                  <a:pt x="547" y="355"/>
                </a:cubicBezTo>
                <a:close/>
                <a:moveTo>
                  <a:pt x="542" y="323"/>
                </a:moveTo>
                <a:cubicBezTo>
                  <a:pt x="542" y="323"/>
                  <a:pt x="542" y="322"/>
                  <a:pt x="543" y="323"/>
                </a:cubicBezTo>
                <a:cubicBezTo>
                  <a:pt x="545" y="323"/>
                  <a:pt x="541" y="326"/>
                  <a:pt x="542" y="323"/>
                </a:cubicBezTo>
                <a:close/>
                <a:moveTo>
                  <a:pt x="542" y="261"/>
                </a:moveTo>
                <a:cubicBezTo>
                  <a:pt x="543" y="259"/>
                  <a:pt x="544" y="261"/>
                  <a:pt x="542" y="261"/>
                </a:cubicBezTo>
                <a:close/>
                <a:moveTo>
                  <a:pt x="541" y="250"/>
                </a:moveTo>
                <a:cubicBezTo>
                  <a:pt x="541" y="250"/>
                  <a:pt x="541" y="249"/>
                  <a:pt x="542" y="248"/>
                </a:cubicBezTo>
                <a:cubicBezTo>
                  <a:pt x="544" y="247"/>
                  <a:pt x="543" y="252"/>
                  <a:pt x="541" y="250"/>
                </a:cubicBezTo>
                <a:close/>
                <a:moveTo>
                  <a:pt x="543" y="227"/>
                </a:moveTo>
                <a:cubicBezTo>
                  <a:pt x="543" y="227"/>
                  <a:pt x="542" y="228"/>
                  <a:pt x="542" y="227"/>
                </a:cubicBezTo>
                <a:cubicBezTo>
                  <a:pt x="542" y="227"/>
                  <a:pt x="542" y="227"/>
                  <a:pt x="543" y="227"/>
                </a:cubicBezTo>
                <a:close/>
                <a:moveTo>
                  <a:pt x="541" y="192"/>
                </a:moveTo>
                <a:cubicBezTo>
                  <a:pt x="542" y="190"/>
                  <a:pt x="542" y="193"/>
                  <a:pt x="541" y="192"/>
                </a:cubicBezTo>
                <a:close/>
                <a:moveTo>
                  <a:pt x="542" y="240"/>
                </a:moveTo>
                <a:cubicBezTo>
                  <a:pt x="542" y="241"/>
                  <a:pt x="540" y="242"/>
                  <a:pt x="539" y="242"/>
                </a:cubicBezTo>
                <a:cubicBezTo>
                  <a:pt x="539" y="241"/>
                  <a:pt x="541" y="241"/>
                  <a:pt x="542" y="240"/>
                </a:cubicBezTo>
                <a:close/>
                <a:moveTo>
                  <a:pt x="537" y="195"/>
                </a:moveTo>
                <a:cubicBezTo>
                  <a:pt x="538" y="195"/>
                  <a:pt x="536" y="196"/>
                  <a:pt x="536" y="197"/>
                </a:cubicBezTo>
                <a:cubicBezTo>
                  <a:pt x="535" y="196"/>
                  <a:pt x="537" y="195"/>
                  <a:pt x="537" y="195"/>
                </a:cubicBezTo>
                <a:close/>
                <a:moveTo>
                  <a:pt x="539" y="194"/>
                </a:moveTo>
                <a:cubicBezTo>
                  <a:pt x="538" y="197"/>
                  <a:pt x="536" y="201"/>
                  <a:pt x="534" y="203"/>
                </a:cubicBezTo>
                <a:cubicBezTo>
                  <a:pt x="536" y="200"/>
                  <a:pt x="537" y="197"/>
                  <a:pt x="539" y="194"/>
                </a:cubicBezTo>
                <a:close/>
                <a:moveTo>
                  <a:pt x="534" y="200"/>
                </a:moveTo>
                <a:cubicBezTo>
                  <a:pt x="534" y="200"/>
                  <a:pt x="534" y="200"/>
                  <a:pt x="534" y="200"/>
                </a:cubicBezTo>
                <a:cubicBezTo>
                  <a:pt x="535" y="198"/>
                  <a:pt x="534" y="202"/>
                  <a:pt x="534" y="200"/>
                </a:cubicBezTo>
                <a:close/>
                <a:moveTo>
                  <a:pt x="537" y="244"/>
                </a:moveTo>
                <a:cubicBezTo>
                  <a:pt x="536" y="245"/>
                  <a:pt x="534" y="246"/>
                  <a:pt x="532" y="246"/>
                </a:cubicBezTo>
                <a:cubicBezTo>
                  <a:pt x="533" y="245"/>
                  <a:pt x="535" y="244"/>
                  <a:pt x="537" y="244"/>
                </a:cubicBezTo>
                <a:close/>
                <a:moveTo>
                  <a:pt x="534" y="205"/>
                </a:moveTo>
                <a:cubicBezTo>
                  <a:pt x="534" y="205"/>
                  <a:pt x="533" y="207"/>
                  <a:pt x="533" y="208"/>
                </a:cubicBezTo>
                <a:cubicBezTo>
                  <a:pt x="532" y="207"/>
                  <a:pt x="533" y="205"/>
                  <a:pt x="534" y="205"/>
                </a:cubicBezTo>
                <a:close/>
                <a:moveTo>
                  <a:pt x="533" y="224"/>
                </a:moveTo>
                <a:cubicBezTo>
                  <a:pt x="534" y="223"/>
                  <a:pt x="533" y="226"/>
                  <a:pt x="532" y="226"/>
                </a:cubicBezTo>
                <a:cubicBezTo>
                  <a:pt x="532" y="225"/>
                  <a:pt x="532" y="225"/>
                  <a:pt x="533" y="224"/>
                </a:cubicBezTo>
                <a:close/>
                <a:moveTo>
                  <a:pt x="531" y="209"/>
                </a:moveTo>
                <a:cubicBezTo>
                  <a:pt x="532" y="207"/>
                  <a:pt x="533" y="209"/>
                  <a:pt x="531" y="209"/>
                </a:cubicBezTo>
                <a:close/>
                <a:moveTo>
                  <a:pt x="529" y="302"/>
                </a:moveTo>
                <a:cubicBezTo>
                  <a:pt x="529" y="301"/>
                  <a:pt x="529" y="301"/>
                  <a:pt x="530" y="300"/>
                </a:cubicBezTo>
                <a:cubicBezTo>
                  <a:pt x="532" y="299"/>
                  <a:pt x="531" y="303"/>
                  <a:pt x="529" y="302"/>
                </a:cubicBezTo>
                <a:close/>
                <a:moveTo>
                  <a:pt x="530" y="248"/>
                </a:moveTo>
                <a:cubicBezTo>
                  <a:pt x="529" y="248"/>
                  <a:pt x="529" y="248"/>
                  <a:pt x="529" y="248"/>
                </a:cubicBezTo>
                <a:cubicBezTo>
                  <a:pt x="529" y="248"/>
                  <a:pt x="533" y="246"/>
                  <a:pt x="530" y="248"/>
                </a:cubicBezTo>
                <a:close/>
                <a:moveTo>
                  <a:pt x="527" y="222"/>
                </a:moveTo>
                <a:cubicBezTo>
                  <a:pt x="520" y="225"/>
                  <a:pt x="519" y="215"/>
                  <a:pt x="525" y="213"/>
                </a:cubicBezTo>
                <a:cubicBezTo>
                  <a:pt x="530" y="211"/>
                  <a:pt x="532" y="219"/>
                  <a:pt x="527" y="222"/>
                </a:cubicBezTo>
                <a:close/>
                <a:moveTo>
                  <a:pt x="526" y="189"/>
                </a:moveTo>
                <a:cubicBezTo>
                  <a:pt x="526" y="187"/>
                  <a:pt x="528" y="189"/>
                  <a:pt x="526" y="189"/>
                </a:cubicBezTo>
                <a:close/>
                <a:moveTo>
                  <a:pt x="526" y="180"/>
                </a:moveTo>
                <a:cubicBezTo>
                  <a:pt x="526" y="181"/>
                  <a:pt x="520" y="184"/>
                  <a:pt x="519" y="181"/>
                </a:cubicBezTo>
                <a:cubicBezTo>
                  <a:pt x="518" y="177"/>
                  <a:pt x="527" y="175"/>
                  <a:pt x="526" y="180"/>
                </a:cubicBezTo>
                <a:close/>
                <a:moveTo>
                  <a:pt x="523" y="190"/>
                </a:moveTo>
                <a:cubicBezTo>
                  <a:pt x="524" y="190"/>
                  <a:pt x="524" y="190"/>
                  <a:pt x="524" y="190"/>
                </a:cubicBezTo>
                <a:cubicBezTo>
                  <a:pt x="524" y="192"/>
                  <a:pt x="521" y="189"/>
                  <a:pt x="523" y="190"/>
                </a:cubicBezTo>
                <a:close/>
                <a:moveTo>
                  <a:pt x="520" y="185"/>
                </a:moveTo>
                <a:cubicBezTo>
                  <a:pt x="519" y="184"/>
                  <a:pt x="518" y="186"/>
                  <a:pt x="517" y="186"/>
                </a:cubicBezTo>
                <a:cubicBezTo>
                  <a:pt x="517" y="185"/>
                  <a:pt x="520" y="184"/>
                  <a:pt x="520" y="185"/>
                </a:cubicBezTo>
                <a:close/>
                <a:moveTo>
                  <a:pt x="523" y="197"/>
                </a:moveTo>
                <a:cubicBezTo>
                  <a:pt x="526" y="200"/>
                  <a:pt x="524" y="205"/>
                  <a:pt x="522" y="207"/>
                </a:cubicBezTo>
                <a:cubicBezTo>
                  <a:pt x="520" y="208"/>
                  <a:pt x="517" y="208"/>
                  <a:pt x="515" y="208"/>
                </a:cubicBezTo>
                <a:cubicBezTo>
                  <a:pt x="512" y="209"/>
                  <a:pt x="514" y="209"/>
                  <a:pt x="512" y="207"/>
                </a:cubicBezTo>
                <a:cubicBezTo>
                  <a:pt x="509" y="204"/>
                  <a:pt x="509" y="200"/>
                  <a:pt x="513" y="200"/>
                </a:cubicBezTo>
                <a:cubicBezTo>
                  <a:pt x="512" y="206"/>
                  <a:pt x="514" y="198"/>
                  <a:pt x="515" y="197"/>
                </a:cubicBezTo>
                <a:cubicBezTo>
                  <a:pt x="516" y="197"/>
                  <a:pt x="521" y="196"/>
                  <a:pt x="523" y="197"/>
                </a:cubicBezTo>
                <a:close/>
                <a:moveTo>
                  <a:pt x="511" y="195"/>
                </a:moveTo>
                <a:cubicBezTo>
                  <a:pt x="512" y="196"/>
                  <a:pt x="509" y="196"/>
                  <a:pt x="509" y="195"/>
                </a:cubicBezTo>
                <a:cubicBezTo>
                  <a:pt x="510" y="194"/>
                  <a:pt x="511" y="194"/>
                  <a:pt x="511" y="195"/>
                </a:cubicBezTo>
                <a:close/>
                <a:moveTo>
                  <a:pt x="516" y="196"/>
                </a:moveTo>
                <a:cubicBezTo>
                  <a:pt x="515" y="196"/>
                  <a:pt x="509" y="201"/>
                  <a:pt x="508" y="199"/>
                </a:cubicBezTo>
                <a:cubicBezTo>
                  <a:pt x="508" y="198"/>
                  <a:pt x="514" y="195"/>
                  <a:pt x="516" y="196"/>
                </a:cubicBezTo>
                <a:close/>
                <a:moveTo>
                  <a:pt x="509" y="183"/>
                </a:moveTo>
                <a:cubicBezTo>
                  <a:pt x="510" y="184"/>
                  <a:pt x="507" y="185"/>
                  <a:pt x="507" y="184"/>
                </a:cubicBezTo>
                <a:cubicBezTo>
                  <a:pt x="506" y="183"/>
                  <a:pt x="509" y="183"/>
                  <a:pt x="509" y="183"/>
                </a:cubicBezTo>
                <a:close/>
                <a:moveTo>
                  <a:pt x="506" y="199"/>
                </a:moveTo>
                <a:cubicBezTo>
                  <a:pt x="509" y="197"/>
                  <a:pt x="509" y="203"/>
                  <a:pt x="506" y="202"/>
                </a:cubicBezTo>
                <a:cubicBezTo>
                  <a:pt x="505" y="201"/>
                  <a:pt x="506" y="199"/>
                  <a:pt x="506" y="199"/>
                </a:cubicBezTo>
                <a:close/>
                <a:moveTo>
                  <a:pt x="506" y="261"/>
                </a:moveTo>
                <a:cubicBezTo>
                  <a:pt x="508" y="260"/>
                  <a:pt x="505" y="263"/>
                  <a:pt x="506" y="262"/>
                </a:cubicBezTo>
                <a:cubicBezTo>
                  <a:pt x="506" y="261"/>
                  <a:pt x="506" y="261"/>
                  <a:pt x="506" y="261"/>
                </a:cubicBezTo>
                <a:close/>
                <a:moveTo>
                  <a:pt x="508" y="279"/>
                </a:moveTo>
                <a:cubicBezTo>
                  <a:pt x="508" y="281"/>
                  <a:pt x="504" y="283"/>
                  <a:pt x="503" y="281"/>
                </a:cubicBezTo>
                <a:cubicBezTo>
                  <a:pt x="502" y="280"/>
                  <a:pt x="507" y="277"/>
                  <a:pt x="508" y="279"/>
                </a:cubicBezTo>
                <a:close/>
                <a:moveTo>
                  <a:pt x="502" y="609"/>
                </a:moveTo>
                <a:cubicBezTo>
                  <a:pt x="502" y="607"/>
                  <a:pt x="504" y="608"/>
                  <a:pt x="502" y="609"/>
                </a:cubicBezTo>
                <a:close/>
                <a:moveTo>
                  <a:pt x="503" y="283"/>
                </a:moveTo>
                <a:cubicBezTo>
                  <a:pt x="503" y="282"/>
                  <a:pt x="502" y="284"/>
                  <a:pt x="503" y="283"/>
                </a:cubicBezTo>
                <a:close/>
                <a:moveTo>
                  <a:pt x="502" y="173"/>
                </a:moveTo>
                <a:cubicBezTo>
                  <a:pt x="503" y="174"/>
                  <a:pt x="502" y="175"/>
                  <a:pt x="501" y="174"/>
                </a:cubicBezTo>
                <a:cubicBezTo>
                  <a:pt x="501" y="174"/>
                  <a:pt x="502" y="174"/>
                  <a:pt x="502" y="173"/>
                </a:cubicBezTo>
                <a:close/>
                <a:moveTo>
                  <a:pt x="501" y="129"/>
                </a:moveTo>
                <a:cubicBezTo>
                  <a:pt x="501" y="129"/>
                  <a:pt x="501" y="129"/>
                  <a:pt x="501" y="129"/>
                </a:cubicBezTo>
                <a:cubicBezTo>
                  <a:pt x="502" y="131"/>
                  <a:pt x="499" y="127"/>
                  <a:pt x="501" y="129"/>
                </a:cubicBezTo>
                <a:close/>
                <a:moveTo>
                  <a:pt x="503" y="177"/>
                </a:moveTo>
                <a:cubicBezTo>
                  <a:pt x="503" y="178"/>
                  <a:pt x="500" y="178"/>
                  <a:pt x="500" y="177"/>
                </a:cubicBezTo>
                <a:cubicBezTo>
                  <a:pt x="500" y="176"/>
                  <a:pt x="503" y="175"/>
                  <a:pt x="503" y="177"/>
                </a:cubicBezTo>
                <a:close/>
                <a:moveTo>
                  <a:pt x="501" y="214"/>
                </a:moveTo>
                <a:cubicBezTo>
                  <a:pt x="502" y="214"/>
                  <a:pt x="500" y="216"/>
                  <a:pt x="500" y="216"/>
                </a:cubicBezTo>
                <a:cubicBezTo>
                  <a:pt x="499" y="215"/>
                  <a:pt x="500" y="213"/>
                  <a:pt x="501" y="214"/>
                </a:cubicBezTo>
                <a:close/>
                <a:moveTo>
                  <a:pt x="499" y="175"/>
                </a:moveTo>
                <a:cubicBezTo>
                  <a:pt x="499" y="175"/>
                  <a:pt x="499" y="175"/>
                  <a:pt x="498" y="175"/>
                </a:cubicBezTo>
                <a:cubicBezTo>
                  <a:pt x="498" y="175"/>
                  <a:pt x="498" y="175"/>
                  <a:pt x="498" y="175"/>
                </a:cubicBezTo>
                <a:cubicBezTo>
                  <a:pt x="498" y="175"/>
                  <a:pt x="499" y="175"/>
                  <a:pt x="499" y="175"/>
                </a:cubicBezTo>
                <a:close/>
                <a:moveTo>
                  <a:pt x="499" y="241"/>
                </a:moveTo>
                <a:cubicBezTo>
                  <a:pt x="500" y="241"/>
                  <a:pt x="498" y="242"/>
                  <a:pt x="498" y="241"/>
                </a:cubicBezTo>
                <a:cubicBezTo>
                  <a:pt x="498" y="240"/>
                  <a:pt x="499" y="241"/>
                  <a:pt x="499" y="241"/>
                </a:cubicBezTo>
                <a:close/>
                <a:moveTo>
                  <a:pt x="498" y="123"/>
                </a:moveTo>
                <a:cubicBezTo>
                  <a:pt x="499" y="123"/>
                  <a:pt x="497" y="125"/>
                  <a:pt x="497" y="124"/>
                </a:cubicBezTo>
                <a:cubicBezTo>
                  <a:pt x="497" y="124"/>
                  <a:pt x="498" y="123"/>
                  <a:pt x="498" y="123"/>
                </a:cubicBezTo>
                <a:close/>
                <a:moveTo>
                  <a:pt x="498" y="150"/>
                </a:moveTo>
                <a:cubicBezTo>
                  <a:pt x="498" y="151"/>
                  <a:pt x="497" y="152"/>
                  <a:pt x="496" y="151"/>
                </a:cubicBezTo>
                <a:cubicBezTo>
                  <a:pt x="496" y="150"/>
                  <a:pt x="498" y="150"/>
                  <a:pt x="498" y="150"/>
                </a:cubicBezTo>
                <a:close/>
                <a:moveTo>
                  <a:pt x="498" y="170"/>
                </a:moveTo>
                <a:cubicBezTo>
                  <a:pt x="498" y="172"/>
                  <a:pt x="494" y="171"/>
                  <a:pt x="494" y="170"/>
                </a:cubicBezTo>
                <a:cubicBezTo>
                  <a:pt x="494" y="168"/>
                  <a:pt x="497" y="168"/>
                  <a:pt x="498" y="170"/>
                </a:cubicBezTo>
                <a:close/>
                <a:moveTo>
                  <a:pt x="494" y="124"/>
                </a:moveTo>
                <a:cubicBezTo>
                  <a:pt x="494" y="124"/>
                  <a:pt x="493" y="125"/>
                  <a:pt x="492" y="125"/>
                </a:cubicBezTo>
                <a:cubicBezTo>
                  <a:pt x="492" y="124"/>
                  <a:pt x="493" y="124"/>
                  <a:pt x="494" y="124"/>
                </a:cubicBezTo>
                <a:close/>
                <a:moveTo>
                  <a:pt x="493" y="162"/>
                </a:moveTo>
                <a:cubicBezTo>
                  <a:pt x="494" y="163"/>
                  <a:pt x="493" y="164"/>
                  <a:pt x="492" y="163"/>
                </a:cubicBezTo>
                <a:cubicBezTo>
                  <a:pt x="492" y="163"/>
                  <a:pt x="493" y="162"/>
                  <a:pt x="493" y="162"/>
                </a:cubicBezTo>
                <a:close/>
                <a:moveTo>
                  <a:pt x="493" y="158"/>
                </a:moveTo>
                <a:cubicBezTo>
                  <a:pt x="494" y="160"/>
                  <a:pt x="493" y="157"/>
                  <a:pt x="493" y="158"/>
                </a:cubicBezTo>
                <a:close/>
                <a:moveTo>
                  <a:pt x="493" y="168"/>
                </a:moveTo>
                <a:cubicBezTo>
                  <a:pt x="493" y="170"/>
                  <a:pt x="491" y="169"/>
                  <a:pt x="493" y="168"/>
                </a:cubicBezTo>
                <a:close/>
                <a:moveTo>
                  <a:pt x="491" y="160"/>
                </a:moveTo>
                <a:cubicBezTo>
                  <a:pt x="492" y="161"/>
                  <a:pt x="490" y="162"/>
                  <a:pt x="490" y="161"/>
                </a:cubicBezTo>
                <a:cubicBezTo>
                  <a:pt x="491" y="160"/>
                  <a:pt x="491" y="160"/>
                  <a:pt x="491" y="160"/>
                </a:cubicBezTo>
                <a:close/>
                <a:moveTo>
                  <a:pt x="491" y="132"/>
                </a:moveTo>
                <a:cubicBezTo>
                  <a:pt x="492" y="134"/>
                  <a:pt x="488" y="133"/>
                  <a:pt x="488" y="132"/>
                </a:cubicBezTo>
                <a:cubicBezTo>
                  <a:pt x="488" y="131"/>
                  <a:pt x="491" y="131"/>
                  <a:pt x="491" y="132"/>
                </a:cubicBezTo>
                <a:close/>
                <a:moveTo>
                  <a:pt x="486" y="205"/>
                </a:moveTo>
                <a:cubicBezTo>
                  <a:pt x="487" y="204"/>
                  <a:pt x="488" y="204"/>
                  <a:pt x="488" y="205"/>
                </a:cubicBezTo>
                <a:cubicBezTo>
                  <a:pt x="488" y="205"/>
                  <a:pt x="489" y="205"/>
                  <a:pt x="490" y="205"/>
                </a:cubicBezTo>
                <a:cubicBezTo>
                  <a:pt x="491" y="204"/>
                  <a:pt x="496" y="198"/>
                  <a:pt x="497" y="199"/>
                </a:cubicBezTo>
                <a:cubicBezTo>
                  <a:pt x="499" y="201"/>
                  <a:pt x="490" y="206"/>
                  <a:pt x="489" y="206"/>
                </a:cubicBezTo>
                <a:cubicBezTo>
                  <a:pt x="488" y="207"/>
                  <a:pt x="487" y="208"/>
                  <a:pt x="486" y="207"/>
                </a:cubicBezTo>
                <a:cubicBezTo>
                  <a:pt x="486" y="207"/>
                  <a:pt x="486" y="207"/>
                  <a:pt x="486" y="207"/>
                </a:cubicBezTo>
                <a:cubicBezTo>
                  <a:pt x="486" y="207"/>
                  <a:pt x="486" y="207"/>
                  <a:pt x="486" y="207"/>
                </a:cubicBezTo>
                <a:cubicBezTo>
                  <a:pt x="485" y="206"/>
                  <a:pt x="486" y="205"/>
                  <a:pt x="486" y="205"/>
                </a:cubicBezTo>
                <a:close/>
                <a:moveTo>
                  <a:pt x="486" y="209"/>
                </a:moveTo>
                <a:cubicBezTo>
                  <a:pt x="487" y="210"/>
                  <a:pt x="485" y="210"/>
                  <a:pt x="485" y="210"/>
                </a:cubicBezTo>
                <a:cubicBezTo>
                  <a:pt x="485" y="209"/>
                  <a:pt x="486" y="209"/>
                  <a:pt x="486" y="209"/>
                </a:cubicBezTo>
                <a:close/>
                <a:moveTo>
                  <a:pt x="486" y="141"/>
                </a:moveTo>
                <a:cubicBezTo>
                  <a:pt x="486" y="142"/>
                  <a:pt x="483" y="142"/>
                  <a:pt x="483" y="141"/>
                </a:cubicBezTo>
                <a:cubicBezTo>
                  <a:pt x="483" y="141"/>
                  <a:pt x="485" y="140"/>
                  <a:pt x="486" y="141"/>
                </a:cubicBezTo>
                <a:close/>
                <a:moveTo>
                  <a:pt x="484" y="149"/>
                </a:moveTo>
                <a:cubicBezTo>
                  <a:pt x="485" y="149"/>
                  <a:pt x="483" y="151"/>
                  <a:pt x="483" y="149"/>
                </a:cubicBezTo>
                <a:cubicBezTo>
                  <a:pt x="483" y="149"/>
                  <a:pt x="483" y="149"/>
                  <a:pt x="484" y="149"/>
                </a:cubicBezTo>
                <a:close/>
                <a:moveTo>
                  <a:pt x="496" y="76"/>
                </a:moveTo>
                <a:cubicBezTo>
                  <a:pt x="496" y="76"/>
                  <a:pt x="496" y="76"/>
                  <a:pt x="496" y="76"/>
                </a:cubicBezTo>
                <a:cubicBezTo>
                  <a:pt x="496" y="77"/>
                  <a:pt x="496" y="77"/>
                  <a:pt x="496" y="76"/>
                </a:cubicBezTo>
                <a:close/>
                <a:moveTo>
                  <a:pt x="496" y="76"/>
                </a:moveTo>
                <a:cubicBezTo>
                  <a:pt x="495" y="76"/>
                  <a:pt x="495" y="76"/>
                  <a:pt x="496" y="76"/>
                </a:cubicBezTo>
                <a:close/>
                <a:moveTo>
                  <a:pt x="496" y="79"/>
                </a:moveTo>
                <a:cubicBezTo>
                  <a:pt x="496" y="79"/>
                  <a:pt x="495" y="79"/>
                  <a:pt x="494" y="79"/>
                </a:cubicBezTo>
                <a:cubicBezTo>
                  <a:pt x="494" y="79"/>
                  <a:pt x="495" y="78"/>
                  <a:pt x="496" y="79"/>
                </a:cubicBezTo>
                <a:close/>
                <a:moveTo>
                  <a:pt x="493" y="77"/>
                </a:moveTo>
                <a:cubicBezTo>
                  <a:pt x="493" y="78"/>
                  <a:pt x="492" y="78"/>
                  <a:pt x="492" y="78"/>
                </a:cubicBezTo>
                <a:cubicBezTo>
                  <a:pt x="492" y="78"/>
                  <a:pt x="491" y="76"/>
                  <a:pt x="491" y="76"/>
                </a:cubicBezTo>
                <a:cubicBezTo>
                  <a:pt x="491" y="75"/>
                  <a:pt x="493" y="75"/>
                  <a:pt x="493" y="77"/>
                </a:cubicBezTo>
                <a:close/>
                <a:moveTo>
                  <a:pt x="486" y="82"/>
                </a:moveTo>
                <a:cubicBezTo>
                  <a:pt x="487" y="83"/>
                  <a:pt x="485" y="83"/>
                  <a:pt x="485" y="82"/>
                </a:cubicBezTo>
                <a:cubicBezTo>
                  <a:pt x="485" y="82"/>
                  <a:pt x="486" y="82"/>
                  <a:pt x="486" y="82"/>
                </a:cubicBezTo>
                <a:close/>
                <a:moveTo>
                  <a:pt x="486" y="85"/>
                </a:moveTo>
                <a:cubicBezTo>
                  <a:pt x="485" y="85"/>
                  <a:pt x="484" y="86"/>
                  <a:pt x="484" y="85"/>
                </a:cubicBezTo>
                <a:cubicBezTo>
                  <a:pt x="485" y="85"/>
                  <a:pt x="488" y="81"/>
                  <a:pt x="491" y="81"/>
                </a:cubicBezTo>
                <a:cubicBezTo>
                  <a:pt x="492" y="81"/>
                  <a:pt x="495" y="82"/>
                  <a:pt x="495" y="85"/>
                </a:cubicBezTo>
                <a:cubicBezTo>
                  <a:pt x="494" y="87"/>
                  <a:pt x="490" y="89"/>
                  <a:pt x="488" y="89"/>
                </a:cubicBezTo>
                <a:cubicBezTo>
                  <a:pt x="487" y="89"/>
                  <a:pt x="486" y="88"/>
                  <a:pt x="485" y="88"/>
                </a:cubicBezTo>
                <a:cubicBezTo>
                  <a:pt x="485" y="88"/>
                  <a:pt x="484" y="89"/>
                  <a:pt x="484" y="88"/>
                </a:cubicBezTo>
                <a:cubicBezTo>
                  <a:pt x="484" y="87"/>
                  <a:pt x="486" y="86"/>
                  <a:pt x="486" y="85"/>
                </a:cubicBezTo>
                <a:close/>
                <a:moveTo>
                  <a:pt x="480" y="84"/>
                </a:moveTo>
                <a:cubicBezTo>
                  <a:pt x="481" y="85"/>
                  <a:pt x="479" y="83"/>
                  <a:pt x="480" y="84"/>
                </a:cubicBezTo>
                <a:close/>
                <a:moveTo>
                  <a:pt x="481" y="85"/>
                </a:moveTo>
                <a:cubicBezTo>
                  <a:pt x="481" y="85"/>
                  <a:pt x="481" y="85"/>
                  <a:pt x="481" y="85"/>
                </a:cubicBezTo>
                <a:cubicBezTo>
                  <a:pt x="481" y="85"/>
                  <a:pt x="480" y="85"/>
                  <a:pt x="480" y="85"/>
                </a:cubicBezTo>
                <a:cubicBezTo>
                  <a:pt x="481" y="85"/>
                  <a:pt x="481" y="85"/>
                  <a:pt x="481" y="85"/>
                </a:cubicBezTo>
                <a:close/>
                <a:moveTo>
                  <a:pt x="480" y="100"/>
                </a:moveTo>
                <a:cubicBezTo>
                  <a:pt x="479" y="100"/>
                  <a:pt x="481" y="99"/>
                  <a:pt x="482" y="99"/>
                </a:cubicBezTo>
                <a:cubicBezTo>
                  <a:pt x="482" y="100"/>
                  <a:pt x="480" y="100"/>
                  <a:pt x="480" y="100"/>
                </a:cubicBezTo>
                <a:close/>
                <a:moveTo>
                  <a:pt x="481" y="72"/>
                </a:moveTo>
                <a:cubicBezTo>
                  <a:pt x="484" y="71"/>
                  <a:pt x="482" y="77"/>
                  <a:pt x="479" y="75"/>
                </a:cubicBezTo>
                <a:cubicBezTo>
                  <a:pt x="478" y="74"/>
                  <a:pt x="480" y="73"/>
                  <a:pt x="481" y="72"/>
                </a:cubicBezTo>
                <a:close/>
                <a:moveTo>
                  <a:pt x="492" y="60"/>
                </a:moveTo>
                <a:cubicBezTo>
                  <a:pt x="491" y="62"/>
                  <a:pt x="490" y="60"/>
                  <a:pt x="492" y="60"/>
                </a:cubicBezTo>
                <a:close/>
                <a:moveTo>
                  <a:pt x="487" y="59"/>
                </a:moveTo>
                <a:cubicBezTo>
                  <a:pt x="486" y="60"/>
                  <a:pt x="485" y="60"/>
                  <a:pt x="483" y="60"/>
                </a:cubicBezTo>
                <a:cubicBezTo>
                  <a:pt x="485" y="60"/>
                  <a:pt x="485" y="58"/>
                  <a:pt x="487" y="59"/>
                </a:cubicBezTo>
                <a:close/>
                <a:moveTo>
                  <a:pt x="479" y="61"/>
                </a:moveTo>
                <a:cubicBezTo>
                  <a:pt x="480" y="61"/>
                  <a:pt x="478" y="62"/>
                  <a:pt x="477" y="61"/>
                </a:cubicBezTo>
                <a:cubicBezTo>
                  <a:pt x="477" y="61"/>
                  <a:pt x="479" y="61"/>
                  <a:pt x="479" y="61"/>
                </a:cubicBezTo>
                <a:close/>
                <a:moveTo>
                  <a:pt x="477" y="61"/>
                </a:moveTo>
                <a:cubicBezTo>
                  <a:pt x="477" y="62"/>
                  <a:pt x="475" y="61"/>
                  <a:pt x="475" y="61"/>
                </a:cubicBezTo>
                <a:cubicBezTo>
                  <a:pt x="475" y="61"/>
                  <a:pt x="476" y="60"/>
                  <a:pt x="477" y="61"/>
                </a:cubicBezTo>
                <a:close/>
                <a:moveTo>
                  <a:pt x="465" y="20"/>
                </a:moveTo>
                <a:cubicBezTo>
                  <a:pt x="465" y="20"/>
                  <a:pt x="464" y="21"/>
                  <a:pt x="463" y="20"/>
                </a:cubicBezTo>
                <a:cubicBezTo>
                  <a:pt x="463" y="20"/>
                  <a:pt x="464" y="19"/>
                  <a:pt x="465" y="20"/>
                </a:cubicBezTo>
                <a:close/>
                <a:moveTo>
                  <a:pt x="465" y="23"/>
                </a:moveTo>
                <a:cubicBezTo>
                  <a:pt x="465" y="24"/>
                  <a:pt x="463" y="23"/>
                  <a:pt x="463" y="23"/>
                </a:cubicBezTo>
                <a:cubicBezTo>
                  <a:pt x="463" y="22"/>
                  <a:pt x="464" y="21"/>
                  <a:pt x="465" y="23"/>
                </a:cubicBezTo>
                <a:close/>
                <a:moveTo>
                  <a:pt x="399" y="26"/>
                </a:moveTo>
                <a:cubicBezTo>
                  <a:pt x="399" y="26"/>
                  <a:pt x="399" y="26"/>
                  <a:pt x="399" y="27"/>
                </a:cubicBezTo>
                <a:cubicBezTo>
                  <a:pt x="399" y="27"/>
                  <a:pt x="399" y="27"/>
                  <a:pt x="399" y="27"/>
                </a:cubicBezTo>
                <a:cubicBezTo>
                  <a:pt x="399" y="27"/>
                  <a:pt x="399" y="26"/>
                  <a:pt x="399" y="26"/>
                </a:cubicBezTo>
                <a:close/>
                <a:moveTo>
                  <a:pt x="257" y="435"/>
                </a:moveTo>
                <a:cubicBezTo>
                  <a:pt x="258" y="436"/>
                  <a:pt x="257" y="438"/>
                  <a:pt x="257" y="438"/>
                </a:cubicBezTo>
                <a:cubicBezTo>
                  <a:pt x="255" y="439"/>
                  <a:pt x="255" y="434"/>
                  <a:pt x="257" y="435"/>
                </a:cubicBezTo>
                <a:close/>
                <a:moveTo>
                  <a:pt x="258" y="487"/>
                </a:moveTo>
                <a:cubicBezTo>
                  <a:pt x="256" y="488"/>
                  <a:pt x="257" y="484"/>
                  <a:pt x="258" y="485"/>
                </a:cubicBezTo>
                <a:cubicBezTo>
                  <a:pt x="259" y="485"/>
                  <a:pt x="258" y="486"/>
                  <a:pt x="258" y="487"/>
                </a:cubicBezTo>
                <a:close/>
                <a:moveTo>
                  <a:pt x="256" y="404"/>
                </a:moveTo>
                <a:cubicBezTo>
                  <a:pt x="256" y="404"/>
                  <a:pt x="256" y="398"/>
                  <a:pt x="259" y="399"/>
                </a:cubicBezTo>
                <a:cubicBezTo>
                  <a:pt x="260" y="399"/>
                  <a:pt x="259" y="405"/>
                  <a:pt x="256" y="404"/>
                </a:cubicBezTo>
                <a:close/>
                <a:moveTo>
                  <a:pt x="259" y="383"/>
                </a:moveTo>
                <a:cubicBezTo>
                  <a:pt x="258" y="384"/>
                  <a:pt x="260" y="381"/>
                  <a:pt x="259" y="383"/>
                </a:cubicBezTo>
                <a:close/>
                <a:moveTo>
                  <a:pt x="261" y="493"/>
                </a:moveTo>
                <a:cubicBezTo>
                  <a:pt x="262" y="491"/>
                  <a:pt x="264" y="489"/>
                  <a:pt x="266" y="488"/>
                </a:cubicBezTo>
                <a:cubicBezTo>
                  <a:pt x="265" y="490"/>
                  <a:pt x="263" y="491"/>
                  <a:pt x="261" y="493"/>
                </a:cubicBezTo>
                <a:close/>
                <a:moveTo>
                  <a:pt x="266" y="444"/>
                </a:moveTo>
                <a:cubicBezTo>
                  <a:pt x="265" y="443"/>
                  <a:pt x="267" y="443"/>
                  <a:pt x="266" y="444"/>
                </a:cubicBezTo>
                <a:close/>
                <a:moveTo>
                  <a:pt x="267" y="501"/>
                </a:moveTo>
                <a:cubicBezTo>
                  <a:pt x="267" y="502"/>
                  <a:pt x="269" y="500"/>
                  <a:pt x="267" y="501"/>
                </a:cubicBezTo>
                <a:close/>
                <a:moveTo>
                  <a:pt x="268" y="477"/>
                </a:moveTo>
                <a:cubicBezTo>
                  <a:pt x="267" y="476"/>
                  <a:pt x="270" y="476"/>
                  <a:pt x="268" y="477"/>
                </a:cubicBezTo>
                <a:close/>
                <a:moveTo>
                  <a:pt x="269" y="453"/>
                </a:moveTo>
                <a:cubicBezTo>
                  <a:pt x="269" y="454"/>
                  <a:pt x="269" y="454"/>
                  <a:pt x="269" y="454"/>
                </a:cubicBezTo>
                <a:cubicBezTo>
                  <a:pt x="269" y="454"/>
                  <a:pt x="269" y="453"/>
                  <a:pt x="269" y="453"/>
                </a:cubicBezTo>
                <a:cubicBezTo>
                  <a:pt x="269" y="453"/>
                  <a:pt x="269" y="453"/>
                  <a:pt x="269" y="453"/>
                </a:cubicBezTo>
                <a:close/>
                <a:moveTo>
                  <a:pt x="282" y="413"/>
                </a:moveTo>
                <a:cubicBezTo>
                  <a:pt x="281" y="414"/>
                  <a:pt x="282" y="410"/>
                  <a:pt x="283" y="411"/>
                </a:cubicBezTo>
                <a:cubicBezTo>
                  <a:pt x="284" y="412"/>
                  <a:pt x="283" y="413"/>
                  <a:pt x="282" y="413"/>
                </a:cubicBezTo>
                <a:close/>
                <a:moveTo>
                  <a:pt x="287" y="477"/>
                </a:moveTo>
                <a:cubicBezTo>
                  <a:pt x="289" y="477"/>
                  <a:pt x="288" y="482"/>
                  <a:pt x="287" y="483"/>
                </a:cubicBezTo>
                <a:cubicBezTo>
                  <a:pt x="282" y="485"/>
                  <a:pt x="287" y="477"/>
                  <a:pt x="287" y="477"/>
                </a:cubicBezTo>
                <a:close/>
                <a:moveTo>
                  <a:pt x="288" y="462"/>
                </a:moveTo>
                <a:cubicBezTo>
                  <a:pt x="288" y="462"/>
                  <a:pt x="287" y="462"/>
                  <a:pt x="287" y="462"/>
                </a:cubicBezTo>
                <a:cubicBezTo>
                  <a:pt x="285" y="460"/>
                  <a:pt x="290" y="460"/>
                  <a:pt x="288" y="462"/>
                </a:cubicBezTo>
                <a:close/>
                <a:moveTo>
                  <a:pt x="285" y="506"/>
                </a:moveTo>
                <a:cubicBezTo>
                  <a:pt x="286" y="505"/>
                  <a:pt x="284" y="507"/>
                  <a:pt x="285" y="506"/>
                </a:cubicBezTo>
                <a:close/>
                <a:moveTo>
                  <a:pt x="287" y="507"/>
                </a:moveTo>
                <a:cubicBezTo>
                  <a:pt x="287" y="507"/>
                  <a:pt x="286" y="507"/>
                  <a:pt x="286" y="507"/>
                </a:cubicBezTo>
                <a:cubicBezTo>
                  <a:pt x="284" y="505"/>
                  <a:pt x="289" y="504"/>
                  <a:pt x="287" y="507"/>
                </a:cubicBezTo>
                <a:close/>
                <a:moveTo>
                  <a:pt x="285" y="500"/>
                </a:moveTo>
                <a:cubicBezTo>
                  <a:pt x="280" y="502"/>
                  <a:pt x="285" y="493"/>
                  <a:pt x="288" y="495"/>
                </a:cubicBezTo>
                <a:cubicBezTo>
                  <a:pt x="289" y="496"/>
                  <a:pt x="286" y="500"/>
                  <a:pt x="285" y="500"/>
                </a:cubicBezTo>
                <a:close/>
                <a:moveTo>
                  <a:pt x="288" y="508"/>
                </a:moveTo>
                <a:cubicBezTo>
                  <a:pt x="287" y="509"/>
                  <a:pt x="291" y="507"/>
                  <a:pt x="288" y="508"/>
                </a:cubicBezTo>
                <a:close/>
                <a:moveTo>
                  <a:pt x="288" y="493"/>
                </a:moveTo>
                <a:cubicBezTo>
                  <a:pt x="287" y="493"/>
                  <a:pt x="287" y="490"/>
                  <a:pt x="289" y="490"/>
                </a:cubicBezTo>
                <a:cubicBezTo>
                  <a:pt x="290" y="491"/>
                  <a:pt x="289" y="492"/>
                  <a:pt x="288" y="493"/>
                </a:cubicBezTo>
                <a:close/>
                <a:moveTo>
                  <a:pt x="292" y="519"/>
                </a:moveTo>
                <a:cubicBezTo>
                  <a:pt x="291" y="518"/>
                  <a:pt x="293" y="517"/>
                  <a:pt x="292" y="519"/>
                </a:cubicBezTo>
                <a:close/>
                <a:moveTo>
                  <a:pt x="293" y="504"/>
                </a:moveTo>
                <a:cubicBezTo>
                  <a:pt x="292" y="503"/>
                  <a:pt x="294" y="503"/>
                  <a:pt x="294" y="502"/>
                </a:cubicBezTo>
                <a:cubicBezTo>
                  <a:pt x="294" y="503"/>
                  <a:pt x="293" y="503"/>
                  <a:pt x="293" y="504"/>
                </a:cubicBezTo>
                <a:close/>
                <a:moveTo>
                  <a:pt x="294" y="459"/>
                </a:moveTo>
                <a:cubicBezTo>
                  <a:pt x="293" y="460"/>
                  <a:pt x="294" y="457"/>
                  <a:pt x="295" y="458"/>
                </a:cubicBezTo>
                <a:cubicBezTo>
                  <a:pt x="295" y="459"/>
                  <a:pt x="294" y="459"/>
                  <a:pt x="294" y="459"/>
                </a:cubicBezTo>
                <a:close/>
                <a:moveTo>
                  <a:pt x="295" y="475"/>
                </a:moveTo>
                <a:cubicBezTo>
                  <a:pt x="295" y="474"/>
                  <a:pt x="297" y="475"/>
                  <a:pt x="295" y="475"/>
                </a:cubicBezTo>
                <a:close/>
                <a:moveTo>
                  <a:pt x="296" y="389"/>
                </a:moveTo>
                <a:cubicBezTo>
                  <a:pt x="295" y="387"/>
                  <a:pt x="298" y="387"/>
                  <a:pt x="296" y="389"/>
                </a:cubicBezTo>
                <a:close/>
                <a:moveTo>
                  <a:pt x="297" y="482"/>
                </a:moveTo>
                <a:cubicBezTo>
                  <a:pt x="297" y="483"/>
                  <a:pt x="297" y="480"/>
                  <a:pt x="297" y="482"/>
                </a:cubicBezTo>
                <a:close/>
                <a:moveTo>
                  <a:pt x="298" y="393"/>
                </a:moveTo>
                <a:cubicBezTo>
                  <a:pt x="298" y="393"/>
                  <a:pt x="298" y="392"/>
                  <a:pt x="298" y="393"/>
                </a:cubicBezTo>
                <a:close/>
                <a:moveTo>
                  <a:pt x="300" y="448"/>
                </a:moveTo>
                <a:cubicBezTo>
                  <a:pt x="301" y="448"/>
                  <a:pt x="300" y="449"/>
                  <a:pt x="300" y="449"/>
                </a:cubicBezTo>
                <a:cubicBezTo>
                  <a:pt x="299" y="450"/>
                  <a:pt x="299" y="447"/>
                  <a:pt x="300" y="448"/>
                </a:cubicBezTo>
                <a:close/>
                <a:moveTo>
                  <a:pt x="301" y="127"/>
                </a:moveTo>
                <a:cubicBezTo>
                  <a:pt x="300" y="127"/>
                  <a:pt x="300" y="127"/>
                  <a:pt x="300" y="127"/>
                </a:cubicBezTo>
                <a:cubicBezTo>
                  <a:pt x="299" y="127"/>
                  <a:pt x="301" y="126"/>
                  <a:pt x="301" y="127"/>
                </a:cubicBezTo>
                <a:close/>
                <a:moveTo>
                  <a:pt x="300" y="462"/>
                </a:moveTo>
                <a:cubicBezTo>
                  <a:pt x="301" y="462"/>
                  <a:pt x="301" y="461"/>
                  <a:pt x="301" y="462"/>
                </a:cubicBezTo>
                <a:cubicBezTo>
                  <a:pt x="300" y="462"/>
                  <a:pt x="300" y="462"/>
                  <a:pt x="300" y="462"/>
                </a:cubicBezTo>
                <a:close/>
                <a:moveTo>
                  <a:pt x="303" y="496"/>
                </a:moveTo>
                <a:cubicBezTo>
                  <a:pt x="303" y="496"/>
                  <a:pt x="302" y="496"/>
                  <a:pt x="302" y="496"/>
                </a:cubicBezTo>
                <a:cubicBezTo>
                  <a:pt x="298" y="496"/>
                  <a:pt x="304" y="492"/>
                  <a:pt x="303" y="496"/>
                </a:cubicBezTo>
                <a:close/>
                <a:moveTo>
                  <a:pt x="303" y="498"/>
                </a:moveTo>
                <a:cubicBezTo>
                  <a:pt x="302" y="499"/>
                  <a:pt x="304" y="497"/>
                  <a:pt x="303" y="498"/>
                </a:cubicBezTo>
                <a:close/>
                <a:moveTo>
                  <a:pt x="301" y="479"/>
                </a:moveTo>
                <a:cubicBezTo>
                  <a:pt x="304" y="475"/>
                  <a:pt x="308" y="472"/>
                  <a:pt x="312" y="469"/>
                </a:cubicBezTo>
                <a:cubicBezTo>
                  <a:pt x="309" y="472"/>
                  <a:pt x="306" y="477"/>
                  <a:pt x="301" y="479"/>
                </a:cubicBezTo>
                <a:close/>
                <a:moveTo>
                  <a:pt x="313" y="159"/>
                </a:moveTo>
                <a:cubicBezTo>
                  <a:pt x="314" y="159"/>
                  <a:pt x="310" y="162"/>
                  <a:pt x="308" y="162"/>
                </a:cubicBezTo>
                <a:cubicBezTo>
                  <a:pt x="308" y="162"/>
                  <a:pt x="304" y="161"/>
                  <a:pt x="304" y="160"/>
                </a:cubicBezTo>
                <a:cubicBezTo>
                  <a:pt x="304" y="159"/>
                  <a:pt x="308" y="157"/>
                  <a:pt x="310" y="159"/>
                </a:cubicBezTo>
                <a:cubicBezTo>
                  <a:pt x="310" y="159"/>
                  <a:pt x="310" y="160"/>
                  <a:pt x="310" y="160"/>
                </a:cubicBezTo>
                <a:cubicBezTo>
                  <a:pt x="311" y="161"/>
                  <a:pt x="312" y="159"/>
                  <a:pt x="313" y="159"/>
                </a:cubicBezTo>
                <a:close/>
                <a:moveTo>
                  <a:pt x="312" y="488"/>
                </a:moveTo>
                <a:cubicBezTo>
                  <a:pt x="313" y="487"/>
                  <a:pt x="312" y="489"/>
                  <a:pt x="311" y="489"/>
                </a:cubicBezTo>
                <a:cubicBezTo>
                  <a:pt x="311" y="489"/>
                  <a:pt x="311" y="488"/>
                  <a:pt x="312" y="488"/>
                </a:cubicBezTo>
                <a:close/>
                <a:moveTo>
                  <a:pt x="312" y="354"/>
                </a:moveTo>
                <a:cubicBezTo>
                  <a:pt x="311" y="356"/>
                  <a:pt x="310" y="356"/>
                  <a:pt x="310" y="357"/>
                </a:cubicBezTo>
                <a:cubicBezTo>
                  <a:pt x="309" y="356"/>
                  <a:pt x="310" y="354"/>
                  <a:pt x="312" y="354"/>
                </a:cubicBezTo>
                <a:close/>
                <a:moveTo>
                  <a:pt x="305" y="364"/>
                </a:moveTo>
                <a:cubicBezTo>
                  <a:pt x="305" y="362"/>
                  <a:pt x="307" y="359"/>
                  <a:pt x="309" y="358"/>
                </a:cubicBezTo>
                <a:cubicBezTo>
                  <a:pt x="308" y="360"/>
                  <a:pt x="307" y="362"/>
                  <a:pt x="305" y="364"/>
                </a:cubicBezTo>
                <a:close/>
                <a:moveTo>
                  <a:pt x="307" y="448"/>
                </a:moveTo>
                <a:cubicBezTo>
                  <a:pt x="306" y="449"/>
                  <a:pt x="307" y="447"/>
                  <a:pt x="308" y="447"/>
                </a:cubicBezTo>
                <a:cubicBezTo>
                  <a:pt x="308" y="448"/>
                  <a:pt x="307" y="448"/>
                  <a:pt x="307" y="448"/>
                </a:cubicBezTo>
                <a:close/>
                <a:moveTo>
                  <a:pt x="306" y="449"/>
                </a:moveTo>
                <a:cubicBezTo>
                  <a:pt x="306" y="450"/>
                  <a:pt x="305" y="450"/>
                  <a:pt x="305" y="451"/>
                </a:cubicBezTo>
                <a:cubicBezTo>
                  <a:pt x="304" y="451"/>
                  <a:pt x="305" y="449"/>
                  <a:pt x="306" y="449"/>
                </a:cubicBezTo>
                <a:close/>
                <a:moveTo>
                  <a:pt x="304" y="204"/>
                </a:moveTo>
                <a:cubicBezTo>
                  <a:pt x="304" y="204"/>
                  <a:pt x="304" y="202"/>
                  <a:pt x="305" y="203"/>
                </a:cubicBezTo>
                <a:cubicBezTo>
                  <a:pt x="305" y="204"/>
                  <a:pt x="304" y="204"/>
                  <a:pt x="304" y="204"/>
                </a:cubicBezTo>
                <a:close/>
                <a:moveTo>
                  <a:pt x="307" y="268"/>
                </a:moveTo>
                <a:cubicBezTo>
                  <a:pt x="305" y="270"/>
                  <a:pt x="306" y="265"/>
                  <a:pt x="307" y="266"/>
                </a:cubicBezTo>
                <a:cubicBezTo>
                  <a:pt x="307" y="267"/>
                  <a:pt x="307" y="267"/>
                  <a:pt x="307" y="268"/>
                </a:cubicBezTo>
                <a:close/>
                <a:moveTo>
                  <a:pt x="307" y="343"/>
                </a:moveTo>
                <a:cubicBezTo>
                  <a:pt x="306" y="345"/>
                  <a:pt x="308" y="342"/>
                  <a:pt x="307" y="343"/>
                </a:cubicBezTo>
                <a:close/>
                <a:moveTo>
                  <a:pt x="306" y="280"/>
                </a:moveTo>
                <a:cubicBezTo>
                  <a:pt x="305" y="282"/>
                  <a:pt x="305" y="279"/>
                  <a:pt x="306" y="279"/>
                </a:cubicBezTo>
                <a:cubicBezTo>
                  <a:pt x="307" y="279"/>
                  <a:pt x="306" y="280"/>
                  <a:pt x="306" y="280"/>
                </a:cubicBezTo>
                <a:close/>
                <a:moveTo>
                  <a:pt x="302" y="455"/>
                </a:moveTo>
                <a:cubicBezTo>
                  <a:pt x="302" y="454"/>
                  <a:pt x="303" y="453"/>
                  <a:pt x="304" y="452"/>
                </a:cubicBezTo>
                <a:cubicBezTo>
                  <a:pt x="305" y="453"/>
                  <a:pt x="303" y="454"/>
                  <a:pt x="302" y="455"/>
                </a:cubicBezTo>
                <a:close/>
                <a:moveTo>
                  <a:pt x="309" y="538"/>
                </a:moveTo>
                <a:cubicBezTo>
                  <a:pt x="309" y="538"/>
                  <a:pt x="309" y="538"/>
                  <a:pt x="309" y="538"/>
                </a:cubicBezTo>
                <a:cubicBezTo>
                  <a:pt x="309" y="538"/>
                  <a:pt x="309" y="538"/>
                  <a:pt x="309" y="538"/>
                </a:cubicBezTo>
                <a:cubicBezTo>
                  <a:pt x="308" y="539"/>
                  <a:pt x="309" y="538"/>
                  <a:pt x="309" y="538"/>
                </a:cubicBezTo>
                <a:cubicBezTo>
                  <a:pt x="309" y="538"/>
                  <a:pt x="309" y="538"/>
                  <a:pt x="309" y="538"/>
                </a:cubicBezTo>
                <a:close/>
                <a:moveTo>
                  <a:pt x="306" y="537"/>
                </a:moveTo>
                <a:cubicBezTo>
                  <a:pt x="308" y="536"/>
                  <a:pt x="305" y="538"/>
                  <a:pt x="306" y="537"/>
                </a:cubicBezTo>
                <a:close/>
                <a:moveTo>
                  <a:pt x="306" y="537"/>
                </a:moveTo>
                <a:cubicBezTo>
                  <a:pt x="305" y="539"/>
                  <a:pt x="303" y="539"/>
                  <a:pt x="303" y="541"/>
                </a:cubicBezTo>
                <a:cubicBezTo>
                  <a:pt x="303" y="540"/>
                  <a:pt x="304" y="538"/>
                  <a:pt x="306" y="537"/>
                </a:cubicBezTo>
                <a:close/>
                <a:moveTo>
                  <a:pt x="305" y="527"/>
                </a:moveTo>
                <a:cubicBezTo>
                  <a:pt x="305" y="528"/>
                  <a:pt x="301" y="533"/>
                  <a:pt x="300" y="531"/>
                </a:cubicBezTo>
                <a:cubicBezTo>
                  <a:pt x="298" y="529"/>
                  <a:pt x="303" y="527"/>
                  <a:pt x="305" y="527"/>
                </a:cubicBezTo>
                <a:close/>
                <a:moveTo>
                  <a:pt x="290" y="562"/>
                </a:moveTo>
                <a:cubicBezTo>
                  <a:pt x="290" y="562"/>
                  <a:pt x="290" y="562"/>
                  <a:pt x="290" y="562"/>
                </a:cubicBezTo>
                <a:cubicBezTo>
                  <a:pt x="290" y="562"/>
                  <a:pt x="289" y="563"/>
                  <a:pt x="290" y="562"/>
                </a:cubicBezTo>
                <a:close/>
                <a:moveTo>
                  <a:pt x="289" y="541"/>
                </a:moveTo>
                <a:cubicBezTo>
                  <a:pt x="289" y="540"/>
                  <a:pt x="287" y="543"/>
                  <a:pt x="289" y="541"/>
                </a:cubicBezTo>
                <a:close/>
                <a:moveTo>
                  <a:pt x="288" y="575"/>
                </a:moveTo>
                <a:cubicBezTo>
                  <a:pt x="286" y="576"/>
                  <a:pt x="285" y="575"/>
                  <a:pt x="284" y="574"/>
                </a:cubicBezTo>
                <a:cubicBezTo>
                  <a:pt x="283" y="570"/>
                  <a:pt x="289" y="567"/>
                  <a:pt x="290" y="569"/>
                </a:cubicBezTo>
                <a:cubicBezTo>
                  <a:pt x="293" y="571"/>
                  <a:pt x="289" y="575"/>
                  <a:pt x="288" y="575"/>
                </a:cubicBezTo>
                <a:close/>
                <a:moveTo>
                  <a:pt x="292" y="544"/>
                </a:moveTo>
                <a:cubicBezTo>
                  <a:pt x="292" y="546"/>
                  <a:pt x="290" y="545"/>
                  <a:pt x="292" y="544"/>
                </a:cubicBezTo>
                <a:close/>
                <a:moveTo>
                  <a:pt x="295" y="567"/>
                </a:moveTo>
                <a:cubicBezTo>
                  <a:pt x="295" y="565"/>
                  <a:pt x="297" y="567"/>
                  <a:pt x="295" y="567"/>
                </a:cubicBezTo>
                <a:close/>
                <a:moveTo>
                  <a:pt x="295" y="565"/>
                </a:moveTo>
                <a:cubicBezTo>
                  <a:pt x="295" y="565"/>
                  <a:pt x="295" y="565"/>
                  <a:pt x="295" y="565"/>
                </a:cubicBezTo>
                <a:cubicBezTo>
                  <a:pt x="295" y="565"/>
                  <a:pt x="294" y="565"/>
                  <a:pt x="294" y="565"/>
                </a:cubicBezTo>
                <a:cubicBezTo>
                  <a:pt x="294" y="566"/>
                  <a:pt x="293" y="567"/>
                  <a:pt x="293" y="568"/>
                </a:cubicBezTo>
                <a:cubicBezTo>
                  <a:pt x="293" y="568"/>
                  <a:pt x="294" y="568"/>
                  <a:pt x="292" y="568"/>
                </a:cubicBezTo>
                <a:cubicBezTo>
                  <a:pt x="292" y="569"/>
                  <a:pt x="292" y="569"/>
                  <a:pt x="292" y="569"/>
                </a:cubicBezTo>
                <a:cubicBezTo>
                  <a:pt x="292" y="569"/>
                  <a:pt x="292" y="569"/>
                  <a:pt x="292" y="568"/>
                </a:cubicBezTo>
                <a:cubicBezTo>
                  <a:pt x="292" y="569"/>
                  <a:pt x="292" y="569"/>
                  <a:pt x="292" y="569"/>
                </a:cubicBezTo>
                <a:cubicBezTo>
                  <a:pt x="292" y="568"/>
                  <a:pt x="292" y="568"/>
                  <a:pt x="293" y="568"/>
                </a:cubicBezTo>
                <a:cubicBezTo>
                  <a:pt x="293" y="565"/>
                  <a:pt x="295" y="562"/>
                  <a:pt x="297" y="560"/>
                </a:cubicBezTo>
                <a:cubicBezTo>
                  <a:pt x="296" y="561"/>
                  <a:pt x="296" y="563"/>
                  <a:pt x="295" y="565"/>
                </a:cubicBezTo>
                <a:close/>
                <a:moveTo>
                  <a:pt x="302" y="546"/>
                </a:moveTo>
                <a:cubicBezTo>
                  <a:pt x="301" y="548"/>
                  <a:pt x="298" y="547"/>
                  <a:pt x="297" y="548"/>
                </a:cubicBezTo>
                <a:cubicBezTo>
                  <a:pt x="298" y="547"/>
                  <a:pt x="300" y="547"/>
                  <a:pt x="302" y="546"/>
                </a:cubicBezTo>
                <a:close/>
                <a:moveTo>
                  <a:pt x="301" y="567"/>
                </a:moveTo>
                <a:cubicBezTo>
                  <a:pt x="302" y="568"/>
                  <a:pt x="300" y="571"/>
                  <a:pt x="299" y="570"/>
                </a:cubicBezTo>
                <a:cubicBezTo>
                  <a:pt x="297" y="569"/>
                  <a:pt x="299" y="565"/>
                  <a:pt x="301" y="567"/>
                </a:cubicBezTo>
                <a:cubicBezTo>
                  <a:pt x="299" y="565"/>
                  <a:pt x="302" y="560"/>
                  <a:pt x="305" y="561"/>
                </a:cubicBezTo>
                <a:cubicBezTo>
                  <a:pt x="308" y="562"/>
                  <a:pt x="304" y="570"/>
                  <a:pt x="301" y="567"/>
                </a:cubicBezTo>
                <a:close/>
                <a:moveTo>
                  <a:pt x="306" y="540"/>
                </a:moveTo>
                <a:cubicBezTo>
                  <a:pt x="306" y="538"/>
                  <a:pt x="308" y="540"/>
                  <a:pt x="306" y="540"/>
                </a:cubicBezTo>
                <a:close/>
                <a:moveTo>
                  <a:pt x="307" y="568"/>
                </a:moveTo>
                <a:cubicBezTo>
                  <a:pt x="307" y="568"/>
                  <a:pt x="307" y="568"/>
                  <a:pt x="307" y="568"/>
                </a:cubicBezTo>
                <a:cubicBezTo>
                  <a:pt x="307" y="566"/>
                  <a:pt x="309" y="569"/>
                  <a:pt x="307" y="568"/>
                </a:cubicBezTo>
                <a:close/>
                <a:moveTo>
                  <a:pt x="308" y="569"/>
                </a:moveTo>
                <a:cubicBezTo>
                  <a:pt x="307" y="570"/>
                  <a:pt x="308" y="567"/>
                  <a:pt x="309" y="568"/>
                </a:cubicBezTo>
                <a:cubicBezTo>
                  <a:pt x="310" y="569"/>
                  <a:pt x="309" y="569"/>
                  <a:pt x="308" y="569"/>
                </a:cubicBezTo>
                <a:close/>
                <a:moveTo>
                  <a:pt x="312" y="574"/>
                </a:moveTo>
                <a:cubicBezTo>
                  <a:pt x="311" y="575"/>
                  <a:pt x="313" y="572"/>
                  <a:pt x="312" y="574"/>
                </a:cubicBezTo>
                <a:close/>
                <a:moveTo>
                  <a:pt x="312" y="571"/>
                </a:moveTo>
                <a:cubicBezTo>
                  <a:pt x="312" y="572"/>
                  <a:pt x="311" y="572"/>
                  <a:pt x="311" y="571"/>
                </a:cubicBezTo>
                <a:cubicBezTo>
                  <a:pt x="310" y="570"/>
                  <a:pt x="314" y="569"/>
                  <a:pt x="312" y="571"/>
                </a:cubicBezTo>
                <a:close/>
                <a:moveTo>
                  <a:pt x="313" y="395"/>
                </a:moveTo>
                <a:cubicBezTo>
                  <a:pt x="314" y="394"/>
                  <a:pt x="312" y="396"/>
                  <a:pt x="313" y="395"/>
                </a:cubicBezTo>
                <a:close/>
                <a:moveTo>
                  <a:pt x="313" y="287"/>
                </a:moveTo>
                <a:cubicBezTo>
                  <a:pt x="312" y="289"/>
                  <a:pt x="314" y="286"/>
                  <a:pt x="313" y="287"/>
                </a:cubicBezTo>
                <a:close/>
                <a:moveTo>
                  <a:pt x="315" y="545"/>
                </a:moveTo>
                <a:cubicBezTo>
                  <a:pt x="312" y="547"/>
                  <a:pt x="313" y="541"/>
                  <a:pt x="316" y="543"/>
                </a:cubicBezTo>
                <a:cubicBezTo>
                  <a:pt x="317" y="543"/>
                  <a:pt x="316" y="545"/>
                  <a:pt x="315" y="545"/>
                </a:cubicBezTo>
                <a:close/>
                <a:moveTo>
                  <a:pt x="313" y="521"/>
                </a:moveTo>
                <a:cubicBezTo>
                  <a:pt x="314" y="520"/>
                  <a:pt x="312" y="522"/>
                  <a:pt x="313" y="521"/>
                </a:cubicBezTo>
                <a:close/>
                <a:moveTo>
                  <a:pt x="315" y="495"/>
                </a:moveTo>
                <a:cubicBezTo>
                  <a:pt x="315" y="495"/>
                  <a:pt x="315" y="496"/>
                  <a:pt x="315" y="496"/>
                </a:cubicBezTo>
                <a:cubicBezTo>
                  <a:pt x="315" y="498"/>
                  <a:pt x="314" y="495"/>
                  <a:pt x="315" y="495"/>
                </a:cubicBezTo>
                <a:close/>
                <a:moveTo>
                  <a:pt x="313" y="466"/>
                </a:moveTo>
                <a:cubicBezTo>
                  <a:pt x="314" y="464"/>
                  <a:pt x="319" y="461"/>
                  <a:pt x="322" y="459"/>
                </a:cubicBezTo>
                <a:cubicBezTo>
                  <a:pt x="321" y="461"/>
                  <a:pt x="318" y="462"/>
                  <a:pt x="317" y="464"/>
                </a:cubicBezTo>
                <a:cubicBezTo>
                  <a:pt x="316" y="464"/>
                  <a:pt x="313" y="468"/>
                  <a:pt x="313" y="466"/>
                </a:cubicBezTo>
                <a:close/>
                <a:moveTo>
                  <a:pt x="316" y="176"/>
                </a:moveTo>
                <a:cubicBezTo>
                  <a:pt x="316" y="176"/>
                  <a:pt x="317" y="175"/>
                  <a:pt x="317" y="175"/>
                </a:cubicBezTo>
                <a:cubicBezTo>
                  <a:pt x="317" y="176"/>
                  <a:pt x="316" y="176"/>
                  <a:pt x="316" y="176"/>
                </a:cubicBezTo>
                <a:close/>
                <a:moveTo>
                  <a:pt x="318" y="385"/>
                </a:moveTo>
                <a:cubicBezTo>
                  <a:pt x="317" y="386"/>
                  <a:pt x="316" y="385"/>
                  <a:pt x="316" y="385"/>
                </a:cubicBezTo>
                <a:cubicBezTo>
                  <a:pt x="317" y="384"/>
                  <a:pt x="318" y="384"/>
                  <a:pt x="318" y="385"/>
                </a:cubicBezTo>
                <a:close/>
                <a:moveTo>
                  <a:pt x="316" y="395"/>
                </a:moveTo>
                <a:cubicBezTo>
                  <a:pt x="316" y="395"/>
                  <a:pt x="316" y="396"/>
                  <a:pt x="315" y="395"/>
                </a:cubicBezTo>
                <a:cubicBezTo>
                  <a:pt x="315" y="395"/>
                  <a:pt x="318" y="393"/>
                  <a:pt x="316" y="395"/>
                </a:cubicBezTo>
                <a:close/>
                <a:moveTo>
                  <a:pt x="321" y="296"/>
                </a:moveTo>
                <a:cubicBezTo>
                  <a:pt x="321" y="296"/>
                  <a:pt x="321" y="297"/>
                  <a:pt x="321" y="297"/>
                </a:cubicBezTo>
                <a:cubicBezTo>
                  <a:pt x="319" y="299"/>
                  <a:pt x="320" y="295"/>
                  <a:pt x="321" y="296"/>
                </a:cubicBezTo>
                <a:close/>
                <a:moveTo>
                  <a:pt x="344" y="429"/>
                </a:moveTo>
                <a:cubicBezTo>
                  <a:pt x="344" y="429"/>
                  <a:pt x="345" y="429"/>
                  <a:pt x="345" y="429"/>
                </a:cubicBezTo>
                <a:cubicBezTo>
                  <a:pt x="345" y="430"/>
                  <a:pt x="343" y="430"/>
                  <a:pt x="344" y="429"/>
                </a:cubicBezTo>
                <a:close/>
                <a:moveTo>
                  <a:pt x="345" y="186"/>
                </a:moveTo>
                <a:cubicBezTo>
                  <a:pt x="345" y="188"/>
                  <a:pt x="343" y="188"/>
                  <a:pt x="345" y="186"/>
                </a:cubicBezTo>
                <a:close/>
                <a:moveTo>
                  <a:pt x="345" y="303"/>
                </a:moveTo>
                <a:cubicBezTo>
                  <a:pt x="344" y="303"/>
                  <a:pt x="347" y="302"/>
                  <a:pt x="345" y="303"/>
                </a:cubicBezTo>
                <a:close/>
                <a:moveTo>
                  <a:pt x="346" y="185"/>
                </a:moveTo>
                <a:cubicBezTo>
                  <a:pt x="344" y="187"/>
                  <a:pt x="347" y="183"/>
                  <a:pt x="346" y="185"/>
                </a:cubicBezTo>
                <a:close/>
                <a:moveTo>
                  <a:pt x="345" y="443"/>
                </a:moveTo>
                <a:cubicBezTo>
                  <a:pt x="344" y="445"/>
                  <a:pt x="346" y="442"/>
                  <a:pt x="345" y="443"/>
                </a:cubicBezTo>
                <a:close/>
                <a:moveTo>
                  <a:pt x="346" y="457"/>
                </a:moveTo>
                <a:cubicBezTo>
                  <a:pt x="346" y="457"/>
                  <a:pt x="346" y="458"/>
                  <a:pt x="346" y="458"/>
                </a:cubicBezTo>
                <a:cubicBezTo>
                  <a:pt x="345" y="459"/>
                  <a:pt x="345" y="456"/>
                  <a:pt x="346" y="457"/>
                </a:cubicBezTo>
                <a:close/>
                <a:moveTo>
                  <a:pt x="345" y="503"/>
                </a:moveTo>
                <a:cubicBezTo>
                  <a:pt x="345" y="503"/>
                  <a:pt x="345" y="503"/>
                  <a:pt x="345" y="503"/>
                </a:cubicBezTo>
                <a:cubicBezTo>
                  <a:pt x="345" y="503"/>
                  <a:pt x="345" y="503"/>
                  <a:pt x="345" y="503"/>
                </a:cubicBezTo>
                <a:cubicBezTo>
                  <a:pt x="345" y="503"/>
                  <a:pt x="345" y="503"/>
                  <a:pt x="345" y="503"/>
                </a:cubicBezTo>
                <a:close/>
                <a:moveTo>
                  <a:pt x="348" y="526"/>
                </a:moveTo>
                <a:cubicBezTo>
                  <a:pt x="348" y="527"/>
                  <a:pt x="344" y="530"/>
                  <a:pt x="343" y="529"/>
                </a:cubicBezTo>
                <a:cubicBezTo>
                  <a:pt x="342" y="527"/>
                  <a:pt x="346" y="526"/>
                  <a:pt x="348" y="526"/>
                </a:cubicBezTo>
                <a:close/>
                <a:moveTo>
                  <a:pt x="351" y="496"/>
                </a:moveTo>
                <a:cubicBezTo>
                  <a:pt x="352" y="497"/>
                  <a:pt x="349" y="500"/>
                  <a:pt x="349" y="500"/>
                </a:cubicBezTo>
                <a:cubicBezTo>
                  <a:pt x="344" y="502"/>
                  <a:pt x="348" y="494"/>
                  <a:pt x="351" y="496"/>
                </a:cubicBezTo>
                <a:close/>
                <a:moveTo>
                  <a:pt x="351" y="384"/>
                </a:moveTo>
                <a:cubicBezTo>
                  <a:pt x="350" y="385"/>
                  <a:pt x="349" y="384"/>
                  <a:pt x="351" y="384"/>
                </a:cubicBezTo>
                <a:close/>
                <a:moveTo>
                  <a:pt x="351" y="513"/>
                </a:moveTo>
                <a:cubicBezTo>
                  <a:pt x="350" y="512"/>
                  <a:pt x="352" y="512"/>
                  <a:pt x="351" y="512"/>
                </a:cubicBezTo>
                <a:cubicBezTo>
                  <a:pt x="351" y="512"/>
                  <a:pt x="351" y="513"/>
                  <a:pt x="351" y="513"/>
                </a:cubicBezTo>
                <a:close/>
                <a:moveTo>
                  <a:pt x="350" y="574"/>
                </a:moveTo>
                <a:cubicBezTo>
                  <a:pt x="350" y="574"/>
                  <a:pt x="350" y="573"/>
                  <a:pt x="351" y="573"/>
                </a:cubicBezTo>
                <a:cubicBezTo>
                  <a:pt x="351" y="573"/>
                  <a:pt x="350" y="574"/>
                  <a:pt x="350" y="574"/>
                </a:cubicBezTo>
                <a:close/>
                <a:moveTo>
                  <a:pt x="347" y="484"/>
                </a:moveTo>
                <a:cubicBezTo>
                  <a:pt x="347" y="483"/>
                  <a:pt x="348" y="483"/>
                  <a:pt x="348" y="483"/>
                </a:cubicBezTo>
                <a:cubicBezTo>
                  <a:pt x="349" y="483"/>
                  <a:pt x="348" y="484"/>
                  <a:pt x="347" y="484"/>
                </a:cubicBezTo>
                <a:close/>
                <a:moveTo>
                  <a:pt x="325" y="549"/>
                </a:moveTo>
                <a:cubicBezTo>
                  <a:pt x="327" y="547"/>
                  <a:pt x="330" y="546"/>
                  <a:pt x="333" y="545"/>
                </a:cubicBezTo>
                <a:cubicBezTo>
                  <a:pt x="330" y="547"/>
                  <a:pt x="328" y="549"/>
                  <a:pt x="325" y="549"/>
                </a:cubicBezTo>
                <a:close/>
                <a:moveTo>
                  <a:pt x="331" y="617"/>
                </a:moveTo>
                <a:cubicBezTo>
                  <a:pt x="331" y="616"/>
                  <a:pt x="332" y="616"/>
                  <a:pt x="333" y="617"/>
                </a:cubicBezTo>
                <a:cubicBezTo>
                  <a:pt x="333" y="617"/>
                  <a:pt x="331" y="619"/>
                  <a:pt x="331" y="617"/>
                </a:cubicBezTo>
                <a:close/>
                <a:moveTo>
                  <a:pt x="326" y="553"/>
                </a:moveTo>
                <a:cubicBezTo>
                  <a:pt x="326" y="553"/>
                  <a:pt x="327" y="552"/>
                  <a:pt x="327" y="552"/>
                </a:cubicBezTo>
                <a:cubicBezTo>
                  <a:pt x="327" y="552"/>
                  <a:pt x="327" y="553"/>
                  <a:pt x="326" y="553"/>
                </a:cubicBezTo>
                <a:close/>
                <a:moveTo>
                  <a:pt x="318" y="527"/>
                </a:moveTo>
                <a:cubicBezTo>
                  <a:pt x="323" y="523"/>
                  <a:pt x="328" y="520"/>
                  <a:pt x="335" y="518"/>
                </a:cubicBezTo>
                <a:cubicBezTo>
                  <a:pt x="329" y="521"/>
                  <a:pt x="324" y="524"/>
                  <a:pt x="318" y="527"/>
                </a:cubicBezTo>
                <a:close/>
                <a:moveTo>
                  <a:pt x="323" y="530"/>
                </a:moveTo>
                <a:cubicBezTo>
                  <a:pt x="323" y="531"/>
                  <a:pt x="321" y="531"/>
                  <a:pt x="321" y="530"/>
                </a:cubicBezTo>
                <a:cubicBezTo>
                  <a:pt x="321" y="529"/>
                  <a:pt x="323" y="530"/>
                  <a:pt x="323" y="530"/>
                </a:cubicBezTo>
                <a:close/>
                <a:moveTo>
                  <a:pt x="329" y="503"/>
                </a:moveTo>
                <a:cubicBezTo>
                  <a:pt x="329" y="503"/>
                  <a:pt x="330" y="502"/>
                  <a:pt x="330" y="502"/>
                </a:cubicBezTo>
                <a:cubicBezTo>
                  <a:pt x="332" y="503"/>
                  <a:pt x="329" y="505"/>
                  <a:pt x="329" y="503"/>
                </a:cubicBezTo>
                <a:close/>
                <a:moveTo>
                  <a:pt x="334" y="541"/>
                </a:moveTo>
                <a:cubicBezTo>
                  <a:pt x="333" y="541"/>
                  <a:pt x="334" y="539"/>
                  <a:pt x="335" y="539"/>
                </a:cubicBezTo>
                <a:cubicBezTo>
                  <a:pt x="335" y="540"/>
                  <a:pt x="334" y="540"/>
                  <a:pt x="334" y="541"/>
                </a:cubicBezTo>
                <a:close/>
                <a:moveTo>
                  <a:pt x="341" y="584"/>
                </a:moveTo>
                <a:cubicBezTo>
                  <a:pt x="345" y="586"/>
                  <a:pt x="341" y="593"/>
                  <a:pt x="339" y="594"/>
                </a:cubicBezTo>
                <a:cubicBezTo>
                  <a:pt x="330" y="597"/>
                  <a:pt x="335" y="582"/>
                  <a:pt x="341" y="584"/>
                </a:cubicBezTo>
                <a:close/>
                <a:moveTo>
                  <a:pt x="341" y="541"/>
                </a:moveTo>
                <a:cubicBezTo>
                  <a:pt x="339" y="543"/>
                  <a:pt x="336" y="544"/>
                  <a:pt x="335" y="544"/>
                </a:cubicBezTo>
                <a:cubicBezTo>
                  <a:pt x="335" y="544"/>
                  <a:pt x="339" y="541"/>
                  <a:pt x="341" y="541"/>
                </a:cubicBezTo>
                <a:close/>
                <a:moveTo>
                  <a:pt x="336" y="518"/>
                </a:moveTo>
                <a:cubicBezTo>
                  <a:pt x="336" y="516"/>
                  <a:pt x="339" y="516"/>
                  <a:pt x="340" y="515"/>
                </a:cubicBezTo>
                <a:cubicBezTo>
                  <a:pt x="340" y="517"/>
                  <a:pt x="337" y="516"/>
                  <a:pt x="336" y="518"/>
                </a:cubicBezTo>
                <a:close/>
                <a:moveTo>
                  <a:pt x="343" y="515"/>
                </a:moveTo>
                <a:cubicBezTo>
                  <a:pt x="342" y="516"/>
                  <a:pt x="341" y="516"/>
                  <a:pt x="341" y="515"/>
                </a:cubicBezTo>
                <a:cubicBezTo>
                  <a:pt x="340" y="514"/>
                  <a:pt x="344" y="514"/>
                  <a:pt x="343" y="515"/>
                </a:cubicBezTo>
                <a:close/>
                <a:moveTo>
                  <a:pt x="343" y="553"/>
                </a:moveTo>
                <a:cubicBezTo>
                  <a:pt x="341" y="554"/>
                  <a:pt x="343" y="552"/>
                  <a:pt x="343" y="553"/>
                </a:cubicBezTo>
                <a:close/>
                <a:moveTo>
                  <a:pt x="341" y="547"/>
                </a:moveTo>
                <a:cubicBezTo>
                  <a:pt x="341" y="547"/>
                  <a:pt x="341" y="547"/>
                  <a:pt x="341" y="547"/>
                </a:cubicBezTo>
                <a:cubicBezTo>
                  <a:pt x="341" y="547"/>
                  <a:pt x="341" y="547"/>
                  <a:pt x="341" y="547"/>
                </a:cubicBezTo>
                <a:cubicBezTo>
                  <a:pt x="341" y="547"/>
                  <a:pt x="341" y="547"/>
                  <a:pt x="341" y="547"/>
                </a:cubicBezTo>
                <a:close/>
                <a:moveTo>
                  <a:pt x="342" y="574"/>
                </a:moveTo>
                <a:cubicBezTo>
                  <a:pt x="343" y="575"/>
                  <a:pt x="340" y="576"/>
                  <a:pt x="340" y="574"/>
                </a:cubicBezTo>
                <a:cubicBezTo>
                  <a:pt x="340" y="573"/>
                  <a:pt x="342" y="573"/>
                  <a:pt x="342" y="574"/>
                </a:cubicBezTo>
                <a:close/>
                <a:moveTo>
                  <a:pt x="338" y="554"/>
                </a:moveTo>
                <a:cubicBezTo>
                  <a:pt x="339" y="554"/>
                  <a:pt x="337" y="556"/>
                  <a:pt x="337" y="554"/>
                </a:cubicBezTo>
                <a:cubicBezTo>
                  <a:pt x="337" y="553"/>
                  <a:pt x="338" y="553"/>
                  <a:pt x="338" y="554"/>
                </a:cubicBezTo>
                <a:close/>
                <a:moveTo>
                  <a:pt x="335" y="537"/>
                </a:moveTo>
                <a:cubicBezTo>
                  <a:pt x="335" y="537"/>
                  <a:pt x="335" y="537"/>
                  <a:pt x="336" y="536"/>
                </a:cubicBezTo>
                <a:cubicBezTo>
                  <a:pt x="336" y="536"/>
                  <a:pt x="336" y="536"/>
                  <a:pt x="336" y="536"/>
                </a:cubicBezTo>
                <a:cubicBezTo>
                  <a:pt x="336" y="536"/>
                  <a:pt x="335" y="537"/>
                  <a:pt x="335" y="537"/>
                </a:cubicBezTo>
                <a:close/>
                <a:moveTo>
                  <a:pt x="339" y="582"/>
                </a:moveTo>
                <a:cubicBezTo>
                  <a:pt x="334" y="582"/>
                  <a:pt x="344" y="577"/>
                  <a:pt x="345" y="578"/>
                </a:cubicBezTo>
                <a:cubicBezTo>
                  <a:pt x="346" y="579"/>
                  <a:pt x="340" y="582"/>
                  <a:pt x="339" y="582"/>
                </a:cubicBezTo>
                <a:close/>
                <a:moveTo>
                  <a:pt x="345" y="556"/>
                </a:moveTo>
                <a:cubicBezTo>
                  <a:pt x="343" y="557"/>
                  <a:pt x="345" y="554"/>
                  <a:pt x="345" y="555"/>
                </a:cubicBezTo>
                <a:cubicBezTo>
                  <a:pt x="346" y="555"/>
                  <a:pt x="345" y="556"/>
                  <a:pt x="345" y="556"/>
                </a:cubicBezTo>
                <a:close/>
                <a:moveTo>
                  <a:pt x="343" y="503"/>
                </a:moveTo>
                <a:cubicBezTo>
                  <a:pt x="341" y="504"/>
                  <a:pt x="342" y="500"/>
                  <a:pt x="344" y="502"/>
                </a:cubicBezTo>
                <a:cubicBezTo>
                  <a:pt x="344" y="502"/>
                  <a:pt x="343" y="502"/>
                  <a:pt x="343" y="503"/>
                </a:cubicBezTo>
                <a:close/>
                <a:moveTo>
                  <a:pt x="342" y="425"/>
                </a:moveTo>
                <a:cubicBezTo>
                  <a:pt x="339" y="426"/>
                  <a:pt x="340" y="421"/>
                  <a:pt x="342" y="422"/>
                </a:cubicBezTo>
                <a:cubicBezTo>
                  <a:pt x="343" y="423"/>
                  <a:pt x="342" y="425"/>
                  <a:pt x="342" y="425"/>
                </a:cubicBezTo>
                <a:close/>
                <a:moveTo>
                  <a:pt x="340" y="466"/>
                </a:moveTo>
                <a:cubicBezTo>
                  <a:pt x="344" y="464"/>
                  <a:pt x="338" y="467"/>
                  <a:pt x="340" y="466"/>
                </a:cubicBezTo>
                <a:close/>
                <a:moveTo>
                  <a:pt x="339" y="506"/>
                </a:moveTo>
                <a:cubicBezTo>
                  <a:pt x="340" y="504"/>
                  <a:pt x="343" y="506"/>
                  <a:pt x="339" y="506"/>
                </a:cubicBezTo>
                <a:close/>
                <a:moveTo>
                  <a:pt x="341" y="508"/>
                </a:moveTo>
                <a:cubicBezTo>
                  <a:pt x="342" y="508"/>
                  <a:pt x="334" y="513"/>
                  <a:pt x="334" y="513"/>
                </a:cubicBezTo>
                <a:cubicBezTo>
                  <a:pt x="333" y="514"/>
                  <a:pt x="332" y="514"/>
                  <a:pt x="332" y="514"/>
                </a:cubicBezTo>
                <a:cubicBezTo>
                  <a:pt x="331" y="513"/>
                  <a:pt x="340" y="507"/>
                  <a:pt x="341" y="508"/>
                </a:cubicBezTo>
                <a:close/>
                <a:moveTo>
                  <a:pt x="336" y="508"/>
                </a:moveTo>
                <a:cubicBezTo>
                  <a:pt x="336" y="507"/>
                  <a:pt x="337" y="506"/>
                  <a:pt x="338" y="506"/>
                </a:cubicBezTo>
                <a:cubicBezTo>
                  <a:pt x="338" y="507"/>
                  <a:pt x="337" y="507"/>
                  <a:pt x="336" y="508"/>
                </a:cubicBezTo>
                <a:close/>
                <a:moveTo>
                  <a:pt x="339" y="504"/>
                </a:moveTo>
                <a:cubicBezTo>
                  <a:pt x="337" y="506"/>
                  <a:pt x="337" y="502"/>
                  <a:pt x="339" y="503"/>
                </a:cubicBezTo>
                <a:cubicBezTo>
                  <a:pt x="339" y="503"/>
                  <a:pt x="339" y="504"/>
                  <a:pt x="339" y="504"/>
                </a:cubicBezTo>
                <a:close/>
                <a:moveTo>
                  <a:pt x="337" y="360"/>
                </a:moveTo>
                <a:cubicBezTo>
                  <a:pt x="337" y="357"/>
                  <a:pt x="339" y="359"/>
                  <a:pt x="337" y="360"/>
                </a:cubicBezTo>
                <a:close/>
                <a:moveTo>
                  <a:pt x="337" y="339"/>
                </a:moveTo>
                <a:cubicBezTo>
                  <a:pt x="337" y="340"/>
                  <a:pt x="335" y="339"/>
                  <a:pt x="337" y="339"/>
                </a:cubicBezTo>
                <a:close/>
                <a:moveTo>
                  <a:pt x="337" y="248"/>
                </a:moveTo>
                <a:cubicBezTo>
                  <a:pt x="335" y="250"/>
                  <a:pt x="336" y="245"/>
                  <a:pt x="337" y="246"/>
                </a:cubicBezTo>
                <a:cubicBezTo>
                  <a:pt x="338" y="246"/>
                  <a:pt x="337" y="248"/>
                  <a:pt x="337" y="248"/>
                </a:cubicBezTo>
                <a:close/>
                <a:moveTo>
                  <a:pt x="336" y="451"/>
                </a:moveTo>
                <a:cubicBezTo>
                  <a:pt x="335" y="452"/>
                  <a:pt x="338" y="450"/>
                  <a:pt x="336" y="451"/>
                </a:cubicBezTo>
                <a:close/>
                <a:moveTo>
                  <a:pt x="337" y="467"/>
                </a:moveTo>
                <a:cubicBezTo>
                  <a:pt x="337" y="469"/>
                  <a:pt x="336" y="469"/>
                  <a:pt x="334" y="470"/>
                </a:cubicBezTo>
                <a:cubicBezTo>
                  <a:pt x="335" y="469"/>
                  <a:pt x="336" y="468"/>
                  <a:pt x="337" y="467"/>
                </a:cubicBezTo>
                <a:close/>
                <a:moveTo>
                  <a:pt x="330" y="456"/>
                </a:moveTo>
                <a:cubicBezTo>
                  <a:pt x="330" y="456"/>
                  <a:pt x="333" y="452"/>
                  <a:pt x="335" y="451"/>
                </a:cubicBezTo>
                <a:cubicBezTo>
                  <a:pt x="334" y="453"/>
                  <a:pt x="332" y="455"/>
                  <a:pt x="330" y="456"/>
                </a:cubicBezTo>
                <a:close/>
                <a:moveTo>
                  <a:pt x="332" y="406"/>
                </a:moveTo>
                <a:cubicBezTo>
                  <a:pt x="331" y="405"/>
                  <a:pt x="332" y="403"/>
                  <a:pt x="334" y="403"/>
                </a:cubicBezTo>
                <a:cubicBezTo>
                  <a:pt x="333" y="404"/>
                  <a:pt x="332" y="405"/>
                  <a:pt x="332" y="406"/>
                </a:cubicBezTo>
                <a:close/>
                <a:moveTo>
                  <a:pt x="331" y="366"/>
                </a:moveTo>
                <a:cubicBezTo>
                  <a:pt x="329" y="368"/>
                  <a:pt x="330" y="364"/>
                  <a:pt x="331" y="364"/>
                </a:cubicBezTo>
                <a:cubicBezTo>
                  <a:pt x="333" y="365"/>
                  <a:pt x="331" y="366"/>
                  <a:pt x="331" y="366"/>
                </a:cubicBezTo>
                <a:close/>
                <a:moveTo>
                  <a:pt x="330" y="407"/>
                </a:moveTo>
                <a:cubicBezTo>
                  <a:pt x="330" y="409"/>
                  <a:pt x="328" y="410"/>
                  <a:pt x="326" y="412"/>
                </a:cubicBezTo>
                <a:cubicBezTo>
                  <a:pt x="327" y="411"/>
                  <a:pt x="329" y="409"/>
                  <a:pt x="330" y="407"/>
                </a:cubicBezTo>
                <a:close/>
                <a:moveTo>
                  <a:pt x="327" y="499"/>
                </a:moveTo>
                <a:cubicBezTo>
                  <a:pt x="327" y="498"/>
                  <a:pt x="327" y="498"/>
                  <a:pt x="327" y="498"/>
                </a:cubicBezTo>
                <a:cubicBezTo>
                  <a:pt x="327" y="496"/>
                  <a:pt x="329" y="499"/>
                  <a:pt x="327" y="499"/>
                </a:cubicBezTo>
                <a:close/>
                <a:moveTo>
                  <a:pt x="328" y="510"/>
                </a:moveTo>
                <a:cubicBezTo>
                  <a:pt x="328" y="511"/>
                  <a:pt x="327" y="511"/>
                  <a:pt x="327" y="510"/>
                </a:cubicBezTo>
                <a:cubicBezTo>
                  <a:pt x="327" y="510"/>
                  <a:pt x="328" y="510"/>
                  <a:pt x="328" y="510"/>
                </a:cubicBezTo>
                <a:close/>
                <a:moveTo>
                  <a:pt x="328" y="481"/>
                </a:moveTo>
                <a:cubicBezTo>
                  <a:pt x="327" y="482"/>
                  <a:pt x="329" y="480"/>
                  <a:pt x="328" y="481"/>
                </a:cubicBezTo>
                <a:close/>
                <a:moveTo>
                  <a:pt x="326" y="333"/>
                </a:moveTo>
                <a:cubicBezTo>
                  <a:pt x="326" y="333"/>
                  <a:pt x="326" y="333"/>
                  <a:pt x="325" y="333"/>
                </a:cubicBezTo>
                <a:cubicBezTo>
                  <a:pt x="325" y="332"/>
                  <a:pt x="327" y="332"/>
                  <a:pt x="326" y="333"/>
                </a:cubicBezTo>
                <a:close/>
                <a:moveTo>
                  <a:pt x="326" y="456"/>
                </a:moveTo>
                <a:cubicBezTo>
                  <a:pt x="326" y="457"/>
                  <a:pt x="324" y="458"/>
                  <a:pt x="323" y="459"/>
                </a:cubicBezTo>
                <a:cubicBezTo>
                  <a:pt x="324" y="458"/>
                  <a:pt x="325" y="457"/>
                  <a:pt x="326" y="456"/>
                </a:cubicBezTo>
                <a:close/>
                <a:moveTo>
                  <a:pt x="330" y="515"/>
                </a:moveTo>
                <a:cubicBezTo>
                  <a:pt x="326" y="518"/>
                  <a:pt x="323" y="521"/>
                  <a:pt x="317" y="522"/>
                </a:cubicBezTo>
                <a:cubicBezTo>
                  <a:pt x="320" y="519"/>
                  <a:pt x="325" y="516"/>
                  <a:pt x="330" y="515"/>
                </a:cubicBezTo>
                <a:close/>
                <a:moveTo>
                  <a:pt x="319" y="490"/>
                </a:moveTo>
                <a:cubicBezTo>
                  <a:pt x="318" y="491"/>
                  <a:pt x="318" y="489"/>
                  <a:pt x="319" y="489"/>
                </a:cubicBezTo>
                <a:cubicBezTo>
                  <a:pt x="320" y="489"/>
                  <a:pt x="320" y="490"/>
                  <a:pt x="319" y="490"/>
                </a:cubicBezTo>
                <a:close/>
                <a:moveTo>
                  <a:pt x="320" y="514"/>
                </a:moveTo>
                <a:cubicBezTo>
                  <a:pt x="320" y="514"/>
                  <a:pt x="319" y="515"/>
                  <a:pt x="319" y="514"/>
                </a:cubicBezTo>
                <a:cubicBezTo>
                  <a:pt x="319" y="513"/>
                  <a:pt x="322" y="513"/>
                  <a:pt x="320" y="514"/>
                </a:cubicBezTo>
                <a:close/>
                <a:moveTo>
                  <a:pt x="322" y="487"/>
                </a:moveTo>
                <a:cubicBezTo>
                  <a:pt x="324" y="489"/>
                  <a:pt x="319" y="490"/>
                  <a:pt x="319" y="488"/>
                </a:cubicBezTo>
                <a:cubicBezTo>
                  <a:pt x="319" y="487"/>
                  <a:pt x="320" y="486"/>
                  <a:pt x="321" y="486"/>
                </a:cubicBezTo>
                <a:cubicBezTo>
                  <a:pt x="321" y="486"/>
                  <a:pt x="321" y="485"/>
                  <a:pt x="321" y="485"/>
                </a:cubicBezTo>
                <a:cubicBezTo>
                  <a:pt x="323" y="484"/>
                  <a:pt x="323" y="486"/>
                  <a:pt x="322" y="487"/>
                </a:cubicBezTo>
                <a:cubicBezTo>
                  <a:pt x="322" y="487"/>
                  <a:pt x="322" y="487"/>
                  <a:pt x="322" y="487"/>
                </a:cubicBezTo>
                <a:cubicBezTo>
                  <a:pt x="322" y="487"/>
                  <a:pt x="322" y="487"/>
                  <a:pt x="322" y="487"/>
                </a:cubicBezTo>
                <a:close/>
                <a:moveTo>
                  <a:pt x="319" y="565"/>
                </a:moveTo>
                <a:cubicBezTo>
                  <a:pt x="316" y="567"/>
                  <a:pt x="316" y="562"/>
                  <a:pt x="319" y="563"/>
                </a:cubicBezTo>
                <a:cubicBezTo>
                  <a:pt x="319" y="563"/>
                  <a:pt x="319" y="564"/>
                  <a:pt x="319" y="565"/>
                </a:cubicBezTo>
                <a:close/>
                <a:moveTo>
                  <a:pt x="320" y="570"/>
                </a:moveTo>
                <a:cubicBezTo>
                  <a:pt x="321" y="569"/>
                  <a:pt x="322" y="571"/>
                  <a:pt x="320" y="570"/>
                </a:cubicBezTo>
                <a:close/>
                <a:moveTo>
                  <a:pt x="322" y="580"/>
                </a:moveTo>
                <a:cubicBezTo>
                  <a:pt x="322" y="580"/>
                  <a:pt x="322" y="581"/>
                  <a:pt x="322" y="581"/>
                </a:cubicBezTo>
                <a:cubicBezTo>
                  <a:pt x="322" y="580"/>
                  <a:pt x="323" y="579"/>
                  <a:pt x="322" y="580"/>
                </a:cubicBezTo>
                <a:close/>
                <a:moveTo>
                  <a:pt x="323" y="537"/>
                </a:moveTo>
                <a:cubicBezTo>
                  <a:pt x="322" y="538"/>
                  <a:pt x="320" y="542"/>
                  <a:pt x="318" y="542"/>
                </a:cubicBezTo>
                <a:cubicBezTo>
                  <a:pt x="313" y="543"/>
                  <a:pt x="324" y="535"/>
                  <a:pt x="325" y="534"/>
                </a:cubicBezTo>
                <a:cubicBezTo>
                  <a:pt x="322" y="537"/>
                  <a:pt x="326" y="533"/>
                  <a:pt x="327" y="534"/>
                </a:cubicBezTo>
                <a:cubicBezTo>
                  <a:pt x="328" y="535"/>
                  <a:pt x="324" y="537"/>
                  <a:pt x="323" y="537"/>
                </a:cubicBezTo>
                <a:close/>
                <a:moveTo>
                  <a:pt x="327" y="588"/>
                </a:moveTo>
                <a:cubicBezTo>
                  <a:pt x="326" y="589"/>
                  <a:pt x="324" y="589"/>
                  <a:pt x="324" y="588"/>
                </a:cubicBezTo>
                <a:cubicBezTo>
                  <a:pt x="324" y="586"/>
                  <a:pt x="327" y="587"/>
                  <a:pt x="327" y="588"/>
                </a:cubicBezTo>
                <a:close/>
                <a:moveTo>
                  <a:pt x="326" y="564"/>
                </a:moveTo>
                <a:cubicBezTo>
                  <a:pt x="326" y="563"/>
                  <a:pt x="329" y="562"/>
                  <a:pt x="329" y="564"/>
                </a:cubicBezTo>
                <a:cubicBezTo>
                  <a:pt x="329" y="565"/>
                  <a:pt x="325" y="566"/>
                  <a:pt x="326" y="564"/>
                </a:cubicBezTo>
                <a:close/>
                <a:moveTo>
                  <a:pt x="327" y="585"/>
                </a:moveTo>
                <a:cubicBezTo>
                  <a:pt x="328" y="585"/>
                  <a:pt x="329" y="586"/>
                  <a:pt x="328" y="586"/>
                </a:cubicBezTo>
                <a:cubicBezTo>
                  <a:pt x="328" y="586"/>
                  <a:pt x="326" y="586"/>
                  <a:pt x="327" y="585"/>
                </a:cubicBezTo>
                <a:close/>
                <a:moveTo>
                  <a:pt x="327" y="624"/>
                </a:moveTo>
                <a:cubicBezTo>
                  <a:pt x="327" y="624"/>
                  <a:pt x="326" y="624"/>
                  <a:pt x="326" y="624"/>
                </a:cubicBezTo>
                <a:cubicBezTo>
                  <a:pt x="326" y="623"/>
                  <a:pt x="328" y="622"/>
                  <a:pt x="327" y="624"/>
                </a:cubicBezTo>
                <a:close/>
                <a:moveTo>
                  <a:pt x="329" y="612"/>
                </a:moveTo>
                <a:cubicBezTo>
                  <a:pt x="326" y="613"/>
                  <a:pt x="328" y="608"/>
                  <a:pt x="330" y="609"/>
                </a:cubicBezTo>
                <a:cubicBezTo>
                  <a:pt x="332" y="610"/>
                  <a:pt x="330" y="612"/>
                  <a:pt x="329" y="612"/>
                </a:cubicBezTo>
                <a:close/>
                <a:moveTo>
                  <a:pt x="335" y="620"/>
                </a:moveTo>
                <a:cubicBezTo>
                  <a:pt x="335" y="620"/>
                  <a:pt x="335" y="620"/>
                  <a:pt x="334" y="620"/>
                </a:cubicBezTo>
                <a:cubicBezTo>
                  <a:pt x="334" y="620"/>
                  <a:pt x="334" y="620"/>
                  <a:pt x="334" y="620"/>
                </a:cubicBezTo>
                <a:cubicBezTo>
                  <a:pt x="333" y="620"/>
                  <a:pt x="332" y="621"/>
                  <a:pt x="330" y="621"/>
                </a:cubicBezTo>
                <a:cubicBezTo>
                  <a:pt x="332" y="619"/>
                  <a:pt x="334" y="619"/>
                  <a:pt x="337" y="618"/>
                </a:cubicBezTo>
                <a:cubicBezTo>
                  <a:pt x="336" y="619"/>
                  <a:pt x="336" y="619"/>
                  <a:pt x="335" y="620"/>
                </a:cubicBezTo>
                <a:close/>
                <a:moveTo>
                  <a:pt x="339" y="618"/>
                </a:moveTo>
                <a:cubicBezTo>
                  <a:pt x="338" y="618"/>
                  <a:pt x="338" y="619"/>
                  <a:pt x="337" y="618"/>
                </a:cubicBezTo>
                <a:cubicBezTo>
                  <a:pt x="337" y="617"/>
                  <a:pt x="342" y="617"/>
                  <a:pt x="339" y="618"/>
                </a:cubicBezTo>
                <a:close/>
                <a:moveTo>
                  <a:pt x="348" y="611"/>
                </a:moveTo>
                <a:cubicBezTo>
                  <a:pt x="346" y="612"/>
                  <a:pt x="346" y="609"/>
                  <a:pt x="348" y="609"/>
                </a:cubicBezTo>
                <a:cubicBezTo>
                  <a:pt x="349" y="610"/>
                  <a:pt x="348" y="611"/>
                  <a:pt x="348" y="611"/>
                </a:cubicBezTo>
                <a:close/>
                <a:moveTo>
                  <a:pt x="347" y="599"/>
                </a:moveTo>
                <a:cubicBezTo>
                  <a:pt x="347" y="598"/>
                  <a:pt x="348" y="599"/>
                  <a:pt x="348" y="599"/>
                </a:cubicBezTo>
                <a:cubicBezTo>
                  <a:pt x="348" y="600"/>
                  <a:pt x="347" y="600"/>
                  <a:pt x="347" y="599"/>
                </a:cubicBezTo>
                <a:close/>
                <a:moveTo>
                  <a:pt x="353" y="622"/>
                </a:moveTo>
                <a:cubicBezTo>
                  <a:pt x="352" y="622"/>
                  <a:pt x="352" y="622"/>
                  <a:pt x="352" y="622"/>
                </a:cubicBezTo>
                <a:cubicBezTo>
                  <a:pt x="351" y="620"/>
                  <a:pt x="354" y="621"/>
                  <a:pt x="353" y="622"/>
                </a:cubicBezTo>
                <a:close/>
                <a:moveTo>
                  <a:pt x="352" y="594"/>
                </a:moveTo>
                <a:cubicBezTo>
                  <a:pt x="349" y="595"/>
                  <a:pt x="344" y="598"/>
                  <a:pt x="340" y="598"/>
                </a:cubicBezTo>
                <a:cubicBezTo>
                  <a:pt x="343" y="596"/>
                  <a:pt x="350" y="593"/>
                  <a:pt x="353" y="593"/>
                </a:cubicBezTo>
                <a:cubicBezTo>
                  <a:pt x="352" y="593"/>
                  <a:pt x="355" y="593"/>
                  <a:pt x="355" y="593"/>
                </a:cubicBezTo>
                <a:cubicBezTo>
                  <a:pt x="355" y="595"/>
                  <a:pt x="353" y="594"/>
                  <a:pt x="352" y="594"/>
                </a:cubicBezTo>
                <a:close/>
                <a:moveTo>
                  <a:pt x="355" y="550"/>
                </a:moveTo>
                <a:cubicBezTo>
                  <a:pt x="355" y="549"/>
                  <a:pt x="356" y="549"/>
                  <a:pt x="358" y="549"/>
                </a:cubicBezTo>
                <a:cubicBezTo>
                  <a:pt x="357" y="550"/>
                  <a:pt x="356" y="550"/>
                  <a:pt x="355" y="550"/>
                </a:cubicBezTo>
                <a:close/>
                <a:moveTo>
                  <a:pt x="358" y="493"/>
                </a:moveTo>
                <a:cubicBezTo>
                  <a:pt x="358" y="493"/>
                  <a:pt x="358" y="493"/>
                  <a:pt x="357" y="493"/>
                </a:cubicBezTo>
                <a:cubicBezTo>
                  <a:pt x="357" y="492"/>
                  <a:pt x="359" y="492"/>
                  <a:pt x="358" y="493"/>
                </a:cubicBezTo>
                <a:close/>
                <a:moveTo>
                  <a:pt x="356" y="570"/>
                </a:moveTo>
                <a:cubicBezTo>
                  <a:pt x="357" y="569"/>
                  <a:pt x="359" y="570"/>
                  <a:pt x="359" y="570"/>
                </a:cubicBezTo>
                <a:cubicBezTo>
                  <a:pt x="359" y="571"/>
                  <a:pt x="356" y="572"/>
                  <a:pt x="356" y="570"/>
                </a:cubicBezTo>
                <a:close/>
                <a:moveTo>
                  <a:pt x="358" y="619"/>
                </a:moveTo>
                <a:cubicBezTo>
                  <a:pt x="357" y="618"/>
                  <a:pt x="359" y="618"/>
                  <a:pt x="359" y="619"/>
                </a:cubicBezTo>
                <a:cubicBezTo>
                  <a:pt x="360" y="620"/>
                  <a:pt x="358" y="619"/>
                  <a:pt x="358" y="619"/>
                </a:cubicBezTo>
                <a:close/>
                <a:moveTo>
                  <a:pt x="361" y="614"/>
                </a:moveTo>
                <a:cubicBezTo>
                  <a:pt x="359" y="615"/>
                  <a:pt x="360" y="612"/>
                  <a:pt x="361" y="613"/>
                </a:cubicBezTo>
                <a:cubicBezTo>
                  <a:pt x="362" y="613"/>
                  <a:pt x="361" y="614"/>
                  <a:pt x="361" y="614"/>
                </a:cubicBezTo>
                <a:close/>
                <a:moveTo>
                  <a:pt x="363" y="621"/>
                </a:moveTo>
                <a:cubicBezTo>
                  <a:pt x="361" y="622"/>
                  <a:pt x="362" y="619"/>
                  <a:pt x="363" y="621"/>
                </a:cubicBezTo>
                <a:close/>
                <a:moveTo>
                  <a:pt x="360" y="560"/>
                </a:moveTo>
                <a:cubicBezTo>
                  <a:pt x="360" y="558"/>
                  <a:pt x="365" y="557"/>
                  <a:pt x="366" y="560"/>
                </a:cubicBezTo>
                <a:cubicBezTo>
                  <a:pt x="366" y="563"/>
                  <a:pt x="359" y="564"/>
                  <a:pt x="360" y="560"/>
                </a:cubicBezTo>
                <a:close/>
                <a:moveTo>
                  <a:pt x="362" y="459"/>
                </a:moveTo>
                <a:cubicBezTo>
                  <a:pt x="360" y="461"/>
                  <a:pt x="362" y="457"/>
                  <a:pt x="362" y="459"/>
                </a:cubicBezTo>
                <a:cubicBezTo>
                  <a:pt x="362" y="459"/>
                  <a:pt x="362" y="459"/>
                  <a:pt x="362" y="459"/>
                </a:cubicBezTo>
                <a:close/>
                <a:moveTo>
                  <a:pt x="362" y="508"/>
                </a:moveTo>
                <a:cubicBezTo>
                  <a:pt x="363" y="507"/>
                  <a:pt x="361" y="510"/>
                  <a:pt x="362" y="508"/>
                </a:cubicBezTo>
                <a:close/>
                <a:moveTo>
                  <a:pt x="362" y="515"/>
                </a:moveTo>
                <a:cubicBezTo>
                  <a:pt x="361" y="516"/>
                  <a:pt x="363" y="514"/>
                  <a:pt x="362" y="515"/>
                </a:cubicBezTo>
                <a:close/>
                <a:moveTo>
                  <a:pt x="366" y="501"/>
                </a:moveTo>
                <a:cubicBezTo>
                  <a:pt x="366" y="501"/>
                  <a:pt x="366" y="501"/>
                  <a:pt x="366" y="501"/>
                </a:cubicBezTo>
                <a:cubicBezTo>
                  <a:pt x="365" y="503"/>
                  <a:pt x="367" y="499"/>
                  <a:pt x="366" y="501"/>
                </a:cubicBezTo>
                <a:close/>
                <a:moveTo>
                  <a:pt x="368" y="619"/>
                </a:moveTo>
                <a:cubicBezTo>
                  <a:pt x="367" y="618"/>
                  <a:pt x="369" y="618"/>
                  <a:pt x="369" y="617"/>
                </a:cubicBezTo>
                <a:cubicBezTo>
                  <a:pt x="369" y="618"/>
                  <a:pt x="368" y="618"/>
                  <a:pt x="368" y="619"/>
                </a:cubicBezTo>
                <a:close/>
                <a:moveTo>
                  <a:pt x="371" y="614"/>
                </a:moveTo>
                <a:cubicBezTo>
                  <a:pt x="371" y="614"/>
                  <a:pt x="372" y="615"/>
                  <a:pt x="372" y="615"/>
                </a:cubicBezTo>
                <a:cubicBezTo>
                  <a:pt x="370" y="616"/>
                  <a:pt x="372" y="612"/>
                  <a:pt x="371" y="614"/>
                </a:cubicBezTo>
                <a:close/>
                <a:moveTo>
                  <a:pt x="366" y="619"/>
                </a:moveTo>
                <a:cubicBezTo>
                  <a:pt x="367" y="616"/>
                  <a:pt x="370" y="613"/>
                  <a:pt x="372" y="611"/>
                </a:cubicBezTo>
                <a:cubicBezTo>
                  <a:pt x="370" y="614"/>
                  <a:pt x="368" y="617"/>
                  <a:pt x="366" y="619"/>
                </a:cubicBezTo>
                <a:close/>
                <a:moveTo>
                  <a:pt x="369" y="581"/>
                </a:moveTo>
                <a:cubicBezTo>
                  <a:pt x="369" y="582"/>
                  <a:pt x="368" y="582"/>
                  <a:pt x="367" y="582"/>
                </a:cubicBezTo>
                <a:cubicBezTo>
                  <a:pt x="365" y="579"/>
                  <a:pt x="372" y="579"/>
                  <a:pt x="369" y="581"/>
                </a:cubicBezTo>
                <a:close/>
                <a:moveTo>
                  <a:pt x="371" y="586"/>
                </a:moveTo>
                <a:cubicBezTo>
                  <a:pt x="371" y="586"/>
                  <a:pt x="370" y="587"/>
                  <a:pt x="370" y="587"/>
                </a:cubicBezTo>
                <a:cubicBezTo>
                  <a:pt x="369" y="586"/>
                  <a:pt x="371" y="585"/>
                  <a:pt x="371" y="586"/>
                </a:cubicBezTo>
                <a:close/>
                <a:moveTo>
                  <a:pt x="367" y="558"/>
                </a:moveTo>
                <a:cubicBezTo>
                  <a:pt x="368" y="557"/>
                  <a:pt x="365" y="556"/>
                  <a:pt x="366" y="555"/>
                </a:cubicBezTo>
                <a:cubicBezTo>
                  <a:pt x="367" y="553"/>
                  <a:pt x="368" y="555"/>
                  <a:pt x="369" y="554"/>
                </a:cubicBezTo>
                <a:cubicBezTo>
                  <a:pt x="371" y="552"/>
                  <a:pt x="372" y="548"/>
                  <a:pt x="375" y="546"/>
                </a:cubicBezTo>
                <a:cubicBezTo>
                  <a:pt x="373" y="550"/>
                  <a:pt x="370" y="554"/>
                  <a:pt x="367" y="558"/>
                </a:cubicBezTo>
                <a:close/>
                <a:moveTo>
                  <a:pt x="369" y="514"/>
                </a:moveTo>
                <a:cubicBezTo>
                  <a:pt x="369" y="514"/>
                  <a:pt x="368" y="514"/>
                  <a:pt x="368" y="514"/>
                </a:cubicBezTo>
                <a:cubicBezTo>
                  <a:pt x="366" y="516"/>
                  <a:pt x="369" y="511"/>
                  <a:pt x="369" y="514"/>
                </a:cubicBezTo>
                <a:close/>
                <a:moveTo>
                  <a:pt x="370" y="543"/>
                </a:moveTo>
                <a:cubicBezTo>
                  <a:pt x="371" y="544"/>
                  <a:pt x="369" y="545"/>
                  <a:pt x="369" y="545"/>
                </a:cubicBezTo>
                <a:cubicBezTo>
                  <a:pt x="366" y="546"/>
                  <a:pt x="368" y="541"/>
                  <a:pt x="370" y="543"/>
                </a:cubicBezTo>
                <a:close/>
                <a:moveTo>
                  <a:pt x="375" y="543"/>
                </a:moveTo>
                <a:cubicBezTo>
                  <a:pt x="375" y="544"/>
                  <a:pt x="372" y="545"/>
                  <a:pt x="372" y="543"/>
                </a:cubicBezTo>
                <a:cubicBezTo>
                  <a:pt x="372" y="542"/>
                  <a:pt x="374" y="542"/>
                  <a:pt x="375" y="543"/>
                </a:cubicBezTo>
                <a:close/>
                <a:moveTo>
                  <a:pt x="373" y="506"/>
                </a:moveTo>
                <a:cubicBezTo>
                  <a:pt x="373" y="505"/>
                  <a:pt x="372" y="507"/>
                  <a:pt x="373" y="506"/>
                </a:cubicBezTo>
                <a:close/>
                <a:moveTo>
                  <a:pt x="377" y="627"/>
                </a:moveTo>
                <a:cubicBezTo>
                  <a:pt x="377" y="629"/>
                  <a:pt x="375" y="627"/>
                  <a:pt x="377" y="627"/>
                </a:cubicBezTo>
                <a:close/>
                <a:moveTo>
                  <a:pt x="376" y="607"/>
                </a:moveTo>
                <a:cubicBezTo>
                  <a:pt x="376" y="608"/>
                  <a:pt x="375" y="606"/>
                  <a:pt x="376" y="607"/>
                </a:cubicBezTo>
                <a:close/>
                <a:moveTo>
                  <a:pt x="373" y="574"/>
                </a:moveTo>
                <a:cubicBezTo>
                  <a:pt x="374" y="573"/>
                  <a:pt x="376" y="572"/>
                  <a:pt x="377" y="572"/>
                </a:cubicBezTo>
                <a:cubicBezTo>
                  <a:pt x="376" y="573"/>
                  <a:pt x="375" y="573"/>
                  <a:pt x="373" y="574"/>
                </a:cubicBezTo>
                <a:close/>
                <a:moveTo>
                  <a:pt x="376" y="566"/>
                </a:moveTo>
                <a:cubicBezTo>
                  <a:pt x="373" y="566"/>
                  <a:pt x="376" y="562"/>
                  <a:pt x="377" y="564"/>
                </a:cubicBezTo>
                <a:cubicBezTo>
                  <a:pt x="377" y="565"/>
                  <a:pt x="376" y="565"/>
                  <a:pt x="376" y="566"/>
                </a:cubicBezTo>
                <a:close/>
                <a:moveTo>
                  <a:pt x="373" y="610"/>
                </a:moveTo>
                <a:cubicBezTo>
                  <a:pt x="373" y="609"/>
                  <a:pt x="374" y="608"/>
                  <a:pt x="375" y="607"/>
                </a:cubicBezTo>
                <a:cubicBezTo>
                  <a:pt x="376" y="608"/>
                  <a:pt x="374" y="610"/>
                  <a:pt x="373" y="610"/>
                </a:cubicBezTo>
                <a:close/>
                <a:moveTo>
                  <a:pt x="375" y="636"/>
                </a:moveTo>
                <a:cubicBezTo>
                  <a:pt x="375" y="635"/>
                  <a:pt x="382" y="634"/>
                  <a:pt x="382" y="637"/>
                </a:cubicBezTo>
                <a:cubicBezTo>
                  <a:pt x="382" y="641"/>
                  <a:pt x="373" y="640"/>
                  <a:pt x="375" y="636"/>
                </a:cubicBezTo>
                <a:close/>
                <a:moveTo>
                  <a:pt x="378" y="554"/>
                </a:moveTo>
                <a:cubicBezTo>
                  <a:pt x="378" y="555"/>
                  <a:pt x="377" y="553"/>
                  <a:pt x="378" y="554"/>
                </a:cubicBezTo>
                <a:close/>
                <a:moveTo>
                  <a:pt x="378" y="572"/>
                </a:moveTo>
                <a:cubicBezTo>
                  <a:pt x="378" y="572"/>
                  <a:pt x="377" y="572"/>
                  <a:pt x="378" y="572"/>
                </a:cubicBezTo>
                <a:close/>
                <a:moveTo>
                  <a:pt x="385" y="570"/>
                </a:moveTo>
                <a:cubicBezTo>
                  <a:pt x="384" y="571"/>
                  <a:pt x="382" y="571"/>
                  <a:pt x="380" y="571"/>
                </a:cubicBezTo>
                <a:cubicBezTo>
                  <a:pt x="381" y="570"/>
                  <a:pt x="383" y="570"/>
                  <a:pt x="385" y="570"/>
                </a:cubicBezTo>
                <a:close/>
                <a:moveTo>
                  <a:pt x="384" y="504"/>
                </a:moveTo>
                <a:cubicBezTo>
                  <a:pt x="385" y="504"/>
                  <a:pt x="384" y="505"/>
                  <a:pt x="384" y="504"/>
                </a:cubicBezTo>
                <a:cubicBezTo>
                  <a:pt x="383" y="504"/>
                  <a:pt x="384" y="504"/>
                  <a:pt x="384" y="504"/>
                </a:cubicBezTo>
                <a:close/>
                <a:moveTo>
                  <a:pt x="383" y="466"/>
                </a:moveTo>
                <a:cubicBezTo>
                  <a:pt x="381" y="468"/>
                  <a:pt x="379" y="469"/>
                  <a:pt x="377" y="470"/>
                </a:cubicBezTo>
                <a:cubicBezTo>
                  <a:pt x="378" y="469"/>
                  <a:pt x="380" y="467"/>
                  <a:pt x="383" y="466"/>
                </a:cubicBezTo>
                <a:close/>
                <a:moveTo>
                  <a:pt x="378" y="425"/>
                </a:moveTo>
                <a:cubicBezTo>
                  <a:pt x="378" y="425"/>
                  <a:pt x="378" y="426"/>
                  <a:pt x="378" y="426"/>
                </a:cubicBezTo>
                <a:cubicBezTo>
                  <a:pt x="378" y="427"/>
                  <a:pt x="377" y="425"/>
                  <a:pt x="378" y="425"/>
                </a:cubicBezTo>
                <a:close/>
                <a:moveTo>
                  <a:pt x="380" y="453"/>
                </a:moveTo>
                <a:cubicBezTo>
                  <a:pt x="381" y="452"/>
                  <a:pt x="381" y="452"/>
                  <a:pt x="382" y="452"/>
                </a:cubicBezTo>
                <a:cubicBezTo>
                  <a:pt x="381" y="452"/>
                  <a:pt x="380" y="453"/>
                  <a:pt x="380" y="453"/>
                </a:cubicBezTo>
                <a:close/>
                <a:moveTo>
                  <a:pt x="376" y="394"/>
                </a:moveTo>
                <a:cubicBezTo>
                  <a:pt x="377" y="394"/>
                  <a:pt x="381" y="388"/>
                  <a:pt x="384" y="388"/>
                </a:cubicBezTo>
                <a:cubicBezTo>
                  <a:pt x="381" y="389"/>
                  <a:pt x="379" y="394"/>
                  <a:pt x="376" y="394"/>
                </a:cubicBezTo>
                <a:close/>
                <a:moveTo>
                  <a:pt x="397" y="460"/>
                </a:moveTo>
                <a:cubicBezTo>
                  <a:pt x="394" y="463"/>
                  <a:pt x="387" y="465"/>
                  <a:pt x="383" y="468"/>
                </a:cubicBezTo>
                <a:cubicBezTo>
                  <a:pt x="387" y="464"/>
                  <a:pt x="392" y="463"/>
                  <a:pt x="397" y="460"/>
                </a:cubicBezTo>
                <a:close/>
                <a:moveTo>
                  <a:pt x="386" y="182"/>
                </a:moveTo>
                <a:cubicBezTo>
                  <a:pt x="386" y="181"/>
                  <a:pt x="388" y="181"/>
                  <a:pt x="388" y="182"/>
                </a:cubicBezTo>
                <a:cubicBezTo>
                  <a:pt x="389" y="183"/>
                  <a:pt x="386" y="183"/>
                  <a:pt x="386" y="182"/>
                </a:cubicBezTo>
                <a:close/>
                <a:moveTo>
                  <a:pt x="398" y="418"/>
                </a:moveTo>
                <a:cubicBezTo>
                  <a:pt x="398" y="419"/>
                  <a:pt x="396" y="420"/>
                  <a:pt x="396" y="421"/>
                </a:cubicBezTo>
                <a:cubicBezTo>
                  <a:pt x="395" y="420"/>
                  <a:pt x="397" y="418"/>
                  <a:pt x="398" y="418"/>
                </a:cubicBezTo>
                <a:close/>
                <a:moveTo>
                  <a:pt x="397" y="371"/>
                </a:moveTo>
                <a:cubicBezTo>
                  <a:pt x="395" y="372"/>
                  <a:pt x="398" y="370"/>
                  <a:pt x="397" y="371"/>
                </a:cubicBezTo>
                <a:close/>
                <a:moveTo>
                  <a:pt x="403" y="137"/>
                </a:moveTo>
                <a:cubicBezTo>
                  <a:pt x="405" y="139"/>
                  <a:pt x="398" y="141"/>
                  <a:pt x="398" y="140"/>
                </a:cubicBezTo>
                <a:cubicBezTo>
                  <a:pt x="397" y="140"/>
                  <a:pt x="401" y="135"/>
                  <a:pt x="403" y="137"/>
                </a:cubicBezTo>
                <a:close/>
                <a:moveTo>
                  <a:pt x="401" y="86"/>
                </a:moveTo>
                <a:cubicBezTo>
                  <a:pt x="402" y="84"/>
                  <a:pt x="404" y="89"/>
                  <a:pt x="401" y="88"/>
                </a:cubicBezTo>
                <a:cubicBezTo>
                  <a:pt x="400" y="88"/>
                  <a:pt x="400" y="87"/>
                  <a:pt x="401" y="86"/>
                </a:cubicBezTo>
                <a:close/>
                <a:moveTo>
                  <a:pt x="440" y="59"/>
                </a:moveTo>
                <a:cubicBezTo>
                  <a:pt x="440" y="60"/>
                  <a:pt x="438" y="61"/>
                  <a:pt x="438" y="60"/>
                </a:cubicBezTo>
                <a:cubicBezTo>
                  <a:pt x="437" y="60"/>
                  <a:pt x="440" y="58"/>
                  <a:pt x="440" y="59"/>
                </a:cubicBezTo>
                <a:close/>
                <a:moveTo>
                  <a:pt x="438" y="29"/>
                </a:moveTo>
                <a:cubicBezTo>
                  <a:pt x="438" y="28"/>
                  <a:pt x="440" y="29"/>
                  <a:pt x="440" y="29"/>
                </a:cubicBezTo>
                <a:cubicBezTo>
                  <a:pt x="441" y="30"/>
                  <a:pt x="438" y="30"/>
                  <a:pt x="438" y="29"/>
                </a:cubicBezTo>
                <a:close/>
                <a:moveTo>
                  <a:pt x="437" y="51"/>
                </a:moveTo>
                <a:cubicBezTo>
                  <a:pt x="437" y="51"/>
                  <a:pt x="438" y="50"/>
                  <a:pt x="438" y="51"/>
                </a:cubicBezTo>
                <a:cubicBezTo>
                  <a:pt x="439" y="52"/>
                  <a:pt x="437" y="51"/>
                  <a:pt x="437" y="51"/>
                </a:cubicBezTo>
                <a:close/>
                <a:moveTo>
                  <a:pt x="443" y="75"/>
                </a:moveTo>
                <a:cubicBezTo>
                  <a:pt x="442" y="77"/>
                  <a:pt x="431" y="76"/>
                  <a:pt x="432" y="75"/>
                </a:cubicBezTo>
                <a:cubicBezTo>
                  <a:pt x="432" y="74"/>
                  <a:pt x="440" y="76"/>
                  <a:pt x="443" y="75"/>
                </a:cubicBezTo>
                <a:close/>
                <a:moveTo>
                  <a:pt x="450" y="40"/>
                </a:moveTo>
                <a:cubicBezTo>
                  <a:pt x="450" y="40"/>
                  <a:pt x="448" y="39"/>
                  <a:pt x="448" y="39"/>
                </a:cubicBezTo>
                <a:cubicBezTo>
                  <a:pt x="448" y="39"/>
                  <a:pt x="450" y="39"/>
                  <a:pt x="450" y="40"/>
                </a:cubicBezTo>
                <a:close/>
                <a:moveTo>
                  <a:pt x="453" y="36"/>
                </a:moveTo>
                <a:cubicBezTo>
                  <a:pt x="449" y="39"/>
                  <a:pt x="447" y="36"/>
                  <a:pt x="453" y="36"/>
                </a:cubicBezTo>
                <a:close/>
                <a:moveTo>
                  <a:pt x="446" y="83"/>
                </a:moveTo>
                <a:cubicBezTo>
                  <a:pt x="448" y="81"/>
                  <a:pt x="448" y="83"/>
                  <a:pt x="446" y="83"/>
                </a:cubicBezTo>
                <a:close/>
                <a:moveTo>
                  <a:pt x="445" y="112"/>
                </a:moveTo>
                <a:cubicBezTo>
                  <a:pt x="446" y="111"/>
                  <a:pt x="446" y="112"/>
                  <a:pt x="447" y="111"/>
                </a:cubicBezTo>
                <a:cubicBezTo>
                  <a:pt x="447" y="111"/>
                  <a:pt x="446" y="112"/>
                  <a:pt x="445" y="112"/>
                </a:cubicBezTo>
                <a:close/>
                <a:moveTo>
                  <a:pt x="449" y="53"/>
                </a:moveTo>
                <a:cubicBezTo>
                  <a:pt x="449" y="54"/>
                  <a:pt x="449" y="55"/>
                  <a:pt x="448" y="55"/>
                </a:cubicBezTo>
                <a:cubicBezTo>
                  <a:pt x="446" y="55"/>
                  <a:pt x="448" y="51"/>
                  <a:pt x="449" y="53"/>
                </a:cubicBezTo>
                <a:close/>
                <a:moveTo>
                  <a:pt x="448" y="50"/>
                </a:moveTo>
                <a:cubicBezTo>
                  <a:pt x="447" y="51"/>
                  <a:pt x="446" y="51"/>
                  <a:pt x="445" y="52"/>
                </a:cubicBezTo>
                <a:cubicBezTo>
                  <a:pt x="445" y="51"/>
                  <a:pt x="447" y="50"/>
                  <a:pt x="448" y="50"/>
                </a:cubicBezTo>
                <a:close/>
                <a:moveTo>
                  <a:pt x="444" y="51"/>
                </a:moveTo>
                <a:cubicBezTo>
                  <a:pt x="444" y="51"/>
                  <a:pt x="445" y="50"/>
                  <a:pt x="445" y="51"/>
                </a:cubicBezTo>
                <a:cubicBezTo>
                  <a:pt x="445" y="51"/>
                  <a:pt x="444" y="52"/>
                  <a:pt x="444" y="51"/>
                </a:cubicBezTo>
                <a:close/>
                <a:moveTo>
                  <a:pt x="444" y="112"/>
                </a:moveTo>
                <a:cubicBezTo>
                  <a:pt x="444" y="112"/>
                  <a:pt x="445" y="112"/>
                  <a:pt x="445" y="112"/>
                </a:cubicBezTo>
                <a:cubicBezTo>
                  <a:pt x="445" y="114"/>
                  <a:pt x="442" y="111"/>
                  <a:pt x="444" y="112"/>
                </a:cubicBezTo>
                <a:close/>
                <a:moveTo>
                  <a:pt x="443" y="52"/>
                </a:moveTo>
                <a:cubicBezTo>
                  <a:pt x="445" y="51"/>
                  <a:pt x="441" y="52"/>
                  <a:pt x="443" y="52"/>
                </a:cubicBezTo>
                <a:close/>
                <a:moveTo>
                  <a:pt x="445" y="115"/>
                </a:moveTo>
                <a:cubicBezTo>
                  <a:pt x="453" y="112"/>
                  <a:pt x="454" y="123"/>
                  <a:pt x="446" y="122"/>
                </a:cubicBezTo>
                <a:cubicBezTo>
                  <a:pt x="445" y="122"/>
                  <a:pt x="442" y="121"/>
                  <a:pt x="442" y="118"/>
                </a:cubicBezTo>
                <a:cubicBezTo>
                  <a:pt x="443" y="119"/>
                  <a:pt x="444" y="116"/>
                  <a:pt x="445" y="115"/>
                </a:cubicBezTo>
                <a:close/>
                <a:moveTo>
                  <a:pt x="450" y="112"/>
                </a:moveTo>
                <a:cubicBezTo>
                  <a:pt x="451" y="113"/>
                  <a:pt x="449" y="113"/>
                  <a:pt x="449" y="113"/>
                </a:cubicBezTo>
                <a:cubicBezTo>
                  <a:pt x="449" y="113"/>
                  <a:pt x="449" y="112"/>
                  <a:pt x="450" y="112"/>
                </a:cubicBezTo>
                <a:close/>
                <a:moveTo>
                  <a:pt x="456" y="102"/>
                </a:moveTo>
                <a:cubicBezTo>
                  <a:pt x="456" y="104"/>
                  <a:pt x="453" y="105"/>
                  <a:pt x="452" y="103"/>
                </a:cubicBezTo>
                <a:cubicBezTo>
                  <a:pt x="450" y="102"/>
                  <a:pt x="456" y="100"/>
                  <a:pt x="456" y="102"/>
                </a:cubicBezTo>
                <a:close/>
                <a:moveTo>
                  <a:pt x="452" y="90"/>
                </a:moveTo>
                <a:cubicBezTo>
                  <a:pt x="452" y="89"/>
                  <a:pt x="454" y="89"/>
                  <a:pt x="454" y="89"/>
                </a:cubicBezTo>
                <a:cubicBezTo>
                  <a:pt x="455" y="90"/>
                  <a:pt x="453" y="91"/>
                  <a:pt x="452" y="90"/>
                </a:cubicBezTo>
                <a:close/>
                <a:moveTo>
                  <a:pt x="454" y="91"/>
                </a:moveTo>
                <a:cubicBezTo>
                  <a:pt x="455" y="89"/>
                  <a:pt x="456" y="92"/>
                  <a:pt x="454" y="91"/>
                </a:cubicBezTo>
                <a:close/>
                <a:moveTo>
                  <a:pt x="456" y="169"/>
                </a:moveTo>
                <a:cubicBezTo>
                  <a:pt x="461" y="172"/>
                  <a:pt x="453" y="179"/>
                  <a:pt x="448" y="175"/>
                </a:cubicBezTo>
                <a:cubicBezTo>
                  <a:pt x="450" y="175"/>
                  <a:pt x="449" y="174"/>
                  <a:pt x="447" y="173"/>
                </a:cubicBezTo>
                <a:cubicBezTo>
                  <a:pt x="448" y="170"/>
                  <a:pt x="452" y="167"/>
                  <a:pt x="456" y="169"/>
                </a:cubicBezTo>
                <a:close/>
                <a:moveTo>
                  <a:pt x="461" y="136"/>
                </a:moveTo>
                <a:cubicBezTo>
                  <a:pt x="465" y="134"/>
                  <a:pt x="460" y="140"/>
                  <a:pt x="457" y="139"/>
                </a:cubicBezTo>
                <a:cubicBezTo>
                  <a:pt x="458" y="138"/>
                  <a:pt x="460" y="136"/>
                  <a:pt x="461" y="136"/>
                </a:cubicBezTo>
                <a:close/>
                <a:moveTo>
                  <a:pt x="459" y="124"/>
                </a:moveTo>
                <a:cubicBezTo>
                  <a:pt x="458" y="124"/>
                  <a:pt x="460" y="124"/>
                  <a:pt x="459" y="124"/>
                </a:cubicBezTo>
                <a:close/>
                <a:moveTo>
                  <a:pt x="463" y="74"/>
                </a:moveTo>
                <a:cubicBezTo>
                  <a:pt x="462" y="74"/>
                  <a:pt x="463" y="73"/>
                  <a:pt x="464" y="74"/>
                </a:cubicBezTo>
                <a:cubicBezTo>
                  <a:pt x="464" y="74"/>
                  <a:pt x="463" y="75"/>
                  <a:pt x="463" y="74"/>
                </a:cubicBezTo>
                <a:close/>
                <a:moveTo>
                  <a:pt x="463" y="76"/>
                </a:moveTo>
                <a:cubicBezTo>
                  <a:pt x="464" y="74"/>
                  <a:pt x="465" y="76"/>
                  <a:pt x="463" y="76"/>
                </a:cubicBezTo>
                <a:close/>
                <a:moveTo>
                  <a:pt x="464" y="82"/>
                </a:moveTo>
                <a:cubicBezTo>
                  <a:pt x="464" y="84"/>
                  <a:pt x="459" y="84"/>
                  <a:pt x="460" y="81"/>
                </a:cubicBezTo>
                <a:cubicBezTo>
                  <a:pt x="460" y="80"/>
                  <a:pt x="464" y="81"/>
                  <a:pt x="464" y="82"/>
                </a:cubicBezTo>
                <a:close/>
                <a:moveTo>
                  <a:pt x="462" y="133"/>
                </a:moveTo>
                <a:cubicBezTo>
                  <a:pt x="463" y="134"/>
                  <a:pt x="461" y="135"/>
                  <a:pt x="461" y="135"/>
                </a:cubicBezTo>
                <a:cubicBezTo>
                  <a:pt x="460" y="134"/>
                  <a:pt x="462" y="133"/>
                  <a:pt x="462" y="133"/>
                </a:cubicBezTo>
                <a:close/>
                <a:moveTo>
                  <a:pt x="460" y="102"/>
                </a:moveTo>
                <a:cubicBezTo>
                  <a:pt x="460" y="102"/>
                  <a:pt x="461" y="102"/>
                  <a:pt x="461" y="102"/>
                </a:cubicBezTo>
                <a:cubicBezTo>
                  <a:pt x="463" y="99"/>
                  <a:pt x="462" y="103"/>
                  <a:pt x="460" y="102"/>
                </a:cubicBezTo>
                <a:close/>
                <a:moveTo>
                  <a:pt x="460" y="130"/>
                </a:moveTo>
                <a:cubicBezTo>
                  <a:pt x="460" y="130"/>
                  <a:pt x="460" y="131"/>
                  <a:pt x="460" y="131"/>
                </a:cubicBezTo>
                <a:cubicBezTo>
                  <a:pt x="459" y="131"/>
                  <a:pt x="460" y="130"/>
                  <a:pt x="460" y="130"/>
                </a:cubicBezTo>
                <a:close/>
                <a:moveTo>
                  <a:pt x="466" y="137"/>
                </a:moveTo>
                <a:cubicBezTo>
                  <a:pt x="466" y="138"/>
                  <a:pt x="464" y="138"/>
                  <a:pt x="464" y="138"/>
                </a:cubicBezTo>
                <a:cubicBezTo>
                  <a:pt x="464" y="137"/>
                  <a:pt x="466" y="136"/>
                  <a:pt x="466" y="137"/>
                </a:cubicBezTo>
                <a:close/>
                <a:moveTo>
                  <a:pt x="465" y="123"/>
                </a:moveTo>
                <a:cubicBezTo>
                  <a:pt x="467" y="122"/>
                  <a:pt x="467" y="123"/>
                  <a:pt x="465" y="123"/>
                </a:cubicBezTo>
                <a:close/>
                <a:moveTo>
                  <a:pt x="469" y="145"/>
                </a:moveTo>
                <a:cubicBezTo>
                  <a:pt x="469" y="145"/>
                  <a:pt x="468" y="147"/>
                  <a:pt x="468" y="147"/>
                </a:cubicBezTo>
                <a:cubicBezTo>
                  <a:pt x="467" y="148"/>
                  <a:pt x="467" y="149"/>
                  <a:pt x="465" y="148"/>
                </a:cubicBezTo>
                <a:cubicBezTo>
                  <a:pt x="465" y="148"/>
                  <a:pt x="465" y="147"/>
                  <a:pt x="465" y="147"/>
                </a:cubicBezTo>
                <a:cubicBezTo>
                  <a:pt x="465" y="147"/>
                  <a:pt x="462" y="146"/>
                  <a:pt x="462" y="145"/>
                </a:cubicBezTo>
                <a:cubicBezTo>
                  <a:pt x="462" y="142"/>
                  <a:pt x="469" y="144"/>
                  <a:pt x="469" y="145"/>
                </a:cubicBezTo>
                <a:close/>
                <a:moveTo>
                  <a:pt x="476" y="189"/>
                </a:moveTo>
                <a:cubicBezTo>
                  <a:pt x="475" y="192"/>
                  <a:pt x="472" y="193"/>
                  <a:pt x="470" y="195"/>
                </a:cubicBezTo>
                <a:cubicBezTo>
                  <a:pt x="471" y="193"/>
                  <a:pt x="474" y="191"/>
                  <a:pt x="476" y="189"/>
                </a:cubicBezTo>
                <a:close/>
                <a:moveTo>
                  <a:pt x="474" y="164"/>
                </a:moveTo>
                <a:cubicBezTo>
                  <a:pt x="476" y="162"/>
                  <a:pt x="475" y="166"/>
                  <a:pt x="473" y="165"/>
                </a:cubicBezTo>
                <a:cubicBezTo>
                  <a:pt x="473" y="165"/>
                  <a:pt x="474" y="164"/>
                  <a:pt x="474" y="164"/>
                </a:cubicBezTo>
                <a:close/>
                <a:moveTo>
                  <a:pt x="478" y="618"/>
                </a:moveTo>
                <a:cubicBezTo>
                  <a:pt x="478" y="617"/>
                  <a:pt x="481" y="616"/>
                  <a:pt x="482" y="618"/>
                </a:cubicBezTo>
                <a:cubicBezTo>
                  <a:pt x="483" y="621"/>
                  <a:pt x="477" y="622"/>
                  <a:pt x="478" y="618"/>
                </a:cubicBezTo>
                <a:close/>
                <a:moveTo>
                  <a:pt x="479" y="669"/>
                </a:moveTo>
                <a:cubicBezTo>
                  <a:pt x="479" y="669"/>
                  <a:pt x="477" y="670"/>
                  <a:pt x="477" y="669"/>
                </a:cubicBezTo>
                <a:cubicBezTo>
                  <a:pt x="476" y="667"/>
                  <a:pt x="479" y="668"/>
                  <a:pt x="479" y="669"/>
                </a:cubicBezTo>
                <a:close/>
                <a:moveTo>
                  <a:pt x="477" y="598"/>
                </a:moveTo>
                <a:cubicBezTo>
                  <a:pt x="477" y="597"/>
                  <a:pt x="480" y="596"/>
                  <a:pt x="481" y="594"/>
                </a:cubicBezTo>
                <a:cubicBezTo>
                  <a:pt x="481" y="596"/>
                  <a:pt x="478" y="597"/>
                  <a:pt x="477" y="598"/>
                </a:cubicBezTo>
                <a:close/>
                <a:moveTo>
                  <a:pt x="478" y="310"/>
                </a:moveTo>
                <a:cubicBezTo>
                  <a:pt x="480" y="308"/>
                  <a:pt x="480" y="313"/>
                  <a:pt x="478" y="312"/>
                </a:cubicBezTo>
                <a:cubicBezTo>
                  <a:pt x="477" y="311"/>
                  <a:pt x="478" y="310"/>
                  <a:pt x="478" y="310"/>
                </a:cubicBezTo>
                <a:close/>
                <a:moveTo>
                  <a:pt x="478" y="226"/>
                </a:moveTo>
                <a:cubicBezTo>
                  <a:pt x="479" y="224"/>
                  <a:pt x="480" y="227"/>
                  <a:pt x="478" y="227"/>
                </a:cubicBezTo>
                <a:cubicBezTo>
                  <a:pt x="478" y="226"/>
                  <a:pt x="478" y="226"/>
                  <a:pt x="478" y="226"/>
                </a:cubicBezTo>
                <a:close/>
                <a:moveTo>
                  <a:pt x="476" y="210"/>
                </a:moveTo>
                <a:cubicBezTo>
                  <a:pt x="475" y="208"/>
                  <a:pt x="480" y="205"/>
                  <a:pt x="480" y="209"/>
                </a:cubicBezTo>
                <a:cubicBezTo>
                  <a:pt x="481" y="210"/>
                  <a:pt x="476" y="211"/>
                  <a:pt x="476" y="210"/>
                </a:cubicBezTo>
                <a:close/>
                <a:moveTo>
                  <a:pt x="473" y="217"/>
                </a:moveTo>
                <a:cubicBezTo>
                  <a:pt x="472" y="219"/>
                  <a:pt x="467" y="225"/>
                  <a:pt x="465" y="226"/>
                </a:cubicBezTo>
                <a:cubicBezTo>
                  <a:pt x="462" y="227"/>
                  <a:pt x="466" y="224"/>
                  <a:pt x="467" y="223"/>
                </a:cubicBezTo>
                <a:cubicBezTo>
                  <a:pt x="469" y="222"/>
                  <a:pt x="471" y="218"/>
                  <a:pt x="472" y="215"/>
                </a:cubicBezTo>
                <a:cubicBezTo>
                  <a:pt x="472" y="216"/>
                  <a:pt x="472" y="216"/>
                  <a:pt x="472" y="215"/>
                </a:cubicBezTo>
                <a:cubicBezTo>
                  <a:pt x="472" y="215"/>
                  <a:pt x="472" y="215"/>
                  <a:pt x="473" y="215"/>
                </a:cubicBezTo>
                <a:cubicBezTo>
                  <a:pt x="473" y="215"/>
                  <a:pt x="473" y="215"/>
                  <a:pt x="473" y="215"/>
                </a:cubicBezTo>
                <a:cubicBezTo>
                  <a:pt x="474" y="214"/>
                  <a:pt x="474" y="213"/>
                  <a:pt x="475" y="212"/>
                </a:cubicBezTo>
                <a:cubicBezTo>
                  <a:pt x="475" y="212"/>
                  <a:pt x="476" y="213"/>
                  <a:pt x="476" y="213"/>
                </a:cubicBezTo>
                <a:cubicBezTo>
                  <a:pt x="476" y="213"/>
                  <a:pt x="474" y="215"/>
                  <a:pt x="473" y="217"/>
                </a:cubicBezTo>
                <a:close/>
                <a:moveTo>
                  <a:pt x="475" y="228"/>
                </a:moveTo>
                <a:cubicBezTo>
                  <a:pt x="474" y="227"/>
                  <a:pt x="475" y="227"/>
                  <a:pt x="475" y="227"/>
                </a:cubicBezTo>
                <a:cubicBezTo>
                  <a:pt x="476" y="227"/>
                  <a:pt x="475" y="229"/>
                  <a:pt x="475" y="228"/>
                </a:cubicBezTo>
                <a:close/>
                <a:moveTo>
                  <a:pt x="473" y="638"/>
                </a:moveTo>
                <a:cubicBezTo>
                  <a:pt x="473" y="638"/>
                  <a:pt x="474" y="637"/>
                  <a:pt x="474" y="638"/>
                </a:cubicBezTo>
                <a:cubicBezTo>
                  <a:pt x="475" y="639"/>
                  <a:pt x="472" y="640"/>
                  <a:pt x="473" y="638"/>
                </a:cubicBezTo>
                <a:close/>
                <a:moveTo>
                  <a:pt x="471" y="623"/>
                </a:moveTo>
                <a:cubicBezTo>
                  <a:pt x="471" y="622"/>
                  <a:pt x="473" y="622"/>
                  <a:pt x="473" y="623"/>
                </a:cubicBezTo>
                <a:cubicBezTo>
                  <a:pt x="473" y="624"/>
                  <a:pt x="471" y="624"/>
                  <a:pt x="471" y="623"/>
                </a:cubicBezTo>
                <a:close/>
                <a:moveTo>
                  <a:pt x="469" y="613"/>
                </a:moveTo>
                <a:cubicBezTo>
                  <a:pt x="465" y="614"/>
                  <a:pt x="462" y="616"/>
                  <a:pt x="459" y="615"/>
                </a:cubicBezTo>
                <a:cubicBezTo>
                  <a:pt x="460" y="612"/>
                  <a:pt x="468" y="613"/>
                  <a:pt x="470" y="613"/>
                </a:cubicBezTo>
                <a:cubicBezTo>
                  <a:pt x="471" y="613"/>
                  <a:pt x="476" y="611"/>
                  <a:pt x="475" y="613"/>
                </a:cubicBezTo>
                <a:cubicBezTo>
                  <a:pt x="474" y="614"/>
                  <a:pt x="469" y="613"/>
                  <a:pt x="469" y="613"/>
                </a:cubicBezTo>
                <a:close/>
                <a:moveTo>
                  <a:pt x="470" y="623"/>
                </a:moveTo>
                <a:cubicBezTo>
                  <a:pt x="470" y="623"/>
                  <a:pt x="469" y="623"/>
                  <a:pt x="469" y="623"/>
                </a:cubicBezTo>
                <a:cubicBezTo>
                  <a:pt x="469" y="623"/>
                  <a:pt x="470" y="622"/>
                  <a:pt x="470" y="623"/>
                </a:cubicBezTo>
                <a:close/>
                <a:moveTo>
                  <a:pt x="467" y="625"/>
                </a:moveTo>
                <a:cubicBezTo>
                  <a:pt x="467" y="625"/>
                  <a:pt x="467" y="624"/>
                  <a:pt x="468" y="624"/>
                </a:cubicBezTo>
                <a:cubicBezTo>
                  <a:pt x="468" y="624"/>
                  <a:pt x="467" y="625"/>
                  <a:pt x="467" y="625"/>
                </a:cubicBezTo>
                <a:close/>
                <a:moveTo>
                  <a:pt x="465" y="683"/>
                </a:moveTo>
                <a:cubicBezTo>
                  <a:pt x="465" y="682"/>
                  <a:pt x="469" y="682"/>
                  <a:pt x="469" y="684"/>
                </a:cubicBezTo>
                <a:cubicBezTo>
                  <a:pt x="469" y="686"/>
                  <a:pt x="464" y="686"/>
                  <a:pt x="465" y="683"/>
                </a:cubicBezTo>
                <a:close/>
                <a:moveTo>
                  <a:pt x="468" y="686"/>
                </a:moveTo>
                <a:cubicBezTo>
                  <a:pt x="467" y="688"/>
                  <a:pt x="465" y="686"/>
                  <a:pt x="468" y="686"/>
                </a:cubicBezTo>
                <a:close/>
                <a:moveTo>
                  <a:pt x="465" y="727"/>
                </a:moveTo>
                <a:cubicBezTo>
                  <a:pt x="464" y="728"/>
                  <a:pt x="464" y="727"/>
                  <a:pt x="464" y="727"/>
                </a:cubicBezTo>
                <a:cubicBezTo>
                  <a:pt x="464" y="727"/>
                  <a:pt x="466" y="727"/>
                  <a:pt x="465" y="727"/>
                </a:cubicBezTo>
                <a:close/>
                <a:moveTo>
                  <a:pt x="459" y="730"/>
                </a:moveTo>
                <a:cubicBezTo>
                  <a:pt x="460" y="729"/>
                  <a:pt x="461" y="729"/>
                  <a:pt x="463" y="729"/>
                </a:cubicBezTo>
                <a:cubicBezTo>
                  <a:pt x="461" y="729"/>
                  <a:pt x="460" y="730"/>
                  <a:pt x="459" y="730"/>
                </a:cubicBezTo>
                <a:close/>
                <a:moveTo>
                  <a:pt x="462" y="732"/>
                </a:moveTo>
                <a:cubicBezTo>
                  <a:pt x="461" y="733"/>
                  <a:pt x="460" y="733"/>
                  <a:pt x="459" y="733"/>
                </a:cubicBezTo>
                <a:cubicBezTo>
                  <a:pt x="459" y="732"/>
                  <a:pt x="461" y="732"/>
                  <a:pt x="462" y="732"/>
                </a:cubicBezTo>
                <a:close/>
                <a:moveTo>
                  <a:pt x="459" y="679"/>
                </a:moveTo>
                <a:cubicBezTo>
                  <a:pt x="459" y="679"/>
                  <a:pt x="462" y="677"/>
                  <a:pt x="463" y="678"/>
                </a:cubicBezTo>
                <a:cubicBezTo>
                  <a:pt x="462" y="679"/>
                  <a:pt x="460" y="679"/>
                  <a:pt x="459" y="679"/>
                </a:cubicBezTo>
                <a:close/>
                <a:moveTo>
                  <a:pt x="457" y="618"/>
                </a:moveTo>
                <a:cubicBezTo>
                  <a:pt x="457" y="618"/>
                  <a:pt x="456" y="618"/>
                  <a:pt x="456" y="618"/>
                </a:cubicBezTo>
                <a:cubicBezTo>
                  <a:pt x="454" y="616"/>
                  <a:pt x="460" y="616"/>
                  <a:pt x="457" y="618"/>
                </a:cubicBezTo>
                <a:close/>
                <a:moveTo>
                  <a:pt x="457" y="670"/>
                </a:moveTo>
                <a:cubicBezTo>
                  <a:pt x="457" y="670"/>
                  <a:pt x="457" y="670"/>
                  <a:pt x="456" y="670"/>
                </a:cubicBezTo>
                <a:cubicBezTo>
                  <a:pt x="456" y="669"/>
                  <a:pt x="458" y="670"/>
                  <a:pt x="457" y="670"/>
                </a:cubicBezTo>
                <a:close/>
                <a:moveTo>
                  <a:pt x="440" y="664"/>
                </a:moveTo>
                <a:cubicBezTo>
                  <a:pt x="436" y="659"/>
                  <a:pt x="445" y="655"/>
                  <a:pt x="449" y="659"/>
                </a:cubicBezTo>
                <a:cubicBezTo>
                  <a:pt x="448" y="660"/>
                  <a:pt x="448" y="661"/>
                  <a:pt x="449" y="661"/>
                </a:cubicBezTo>
                <a:cubicBezTo>
                  <a:pt x="448" y="664"/>
                  <a:pt x="443" y="666"/>
                  <a:pt x="440" y="664"/>
                </a:cubicBezTo>
                <a:close/>
                <a:moveTo>
                  <a:pt x="447" y="703"/>
                </a:moveTo>
                <a:cubicBezTo>
                  <a:pt x="447" y="703"/>
                  <a:pt x="445" y="703"/>
                  <a:pt x="445" y="703"/>
                </a:cubicBezTo>
                <a:cubicBezTo>
                  <a:pt x="444" y="702"/>
                  <a:pt x="447" y="702"/>
                  <a:pt x="447" y="703"/>
                </a:cubicBezTo>
                <a:close/>
                <a:moveTo>
                  <a:pt x="435" y="744"/>
                </a:moveTo>
                <a:cubicBezTo>
                  <a:pt x="435" y="743"/>
                  <a:pt x="435" y="743"/>
                  <a:pt x="436" y="742"/>
                </a:cubicBezTo>
                <a:cubicBezTo>
                  <a:pt x="436" y="739"/>
                  <a:pt x="440" y="739"/>
                  <a:pt x="441" y="741"/>
                </a:cubicBezTo>
                <a:cubicBezTo>
                  <a:pt x="441" y="741"/>
                  <a:pt x="441" y="741"/>
                  <a:pt x="441" y="741"/>
                </a:cubicBezTo>
                <a:cubicBezTo>
                  <a:pt x="441" y="741"/>
                  <a:pt x="441" y="741"/>
                  <a:pt x="442" y="741"/>
                </a:cubicBezTo>
                <a:cubicBezTo>
                  <a:pt x="445" y="742"/>
                  <a:pt x="439" y="750"/>
                  <a:pt x="435" y="744"/>
                </a:cubicBezTo>
                <a:close/>
                <a:moveTo>
                  <a:pt x="437" y="748"/>
                </a:moveTo>
                <a:cubicBezTo>
                  <a:pt x="436" y="747"/>
                  <a:pt x="438" y="748"/>
                  <a:pt x="437" y="748"/>
                </a:cubicBezTo>
                <a:close/>
                <a:moveTo>
                  <a:pt x="415" y="747"/>
                </a:moveTo>
                <a:cubicBezTo>
                  <a:pt x="415" y="748"/>
                  <a:pt x="411" y="747"/>
                  <a:pt x="411" y="746"/>
                </a:cubicBezTo>
                <a:cubicBezTo>
                  <a:pt x="412" y="744"/>
                  <a:pt x="417" y="745"/>
                  <a:pt x="415" y="747"/>
                </a:cubicBezTo>
                <a:close/>
                <a:moveTo>
                  <a:pt x="412" y="734"/>
                </a:moveTo>
                <a:cubicBezTo>
                  <a:pt x="413" y="733"/>
                  <a:pt x="413" y="735"/>
                  <a:pt x="412" y="734"/>
                </a:cubicBezTo>
                <a:close/>
                <a:moveTo>
                  <a:pt x="409" y="732"/>
                </a:moveTo>
                <a:cubicBezTo>
                  <a:pt x="407" y="731"/>
                  <a:pt x="406" y="729"/>
                  <a:pt x="409" y="727"/>
                </a:cubicBezTo>
                <a:cubicBezTo>
                  <a:pt x="410" y="726"/>
                  <a:pt x="412" y="726"/>
                  <a:pt x="413" y="727"/>
                </a:cubicBezTo>
                <a:cubicBezTo>
                  <a:pt x="415" y="727"/>
                  <a:pt x="417" y="727"/>
                  <a:pt x="417" y="727"/>
                </a:cubicBezTo>
                <a:cubicBezTo>
                  <a:pt x="417" y="727"/>
                  <a:pt x="416" y="728"/>
                  <a:pt x="416" y="728"/>
                </a:cubicBezTo>
                <a:cubicBezTo>
                  <a:pt x="416" y="728"/>
                  <a:pt x="417" y="728"/>
                  <a:pt x="417" y="728"/>
                </a:cubicBezTo>
                <a:cubicBezTo>
                  <a:pt x="417" y="728"/>
                  <a:pt x="417" y="728"/>
                  <a:pt x="417" y="728"/>
                </a:cubicBezTo>
                <a:cubicBezTo>
                  <a:pt x="418" y="730"/>
                  <a:pt x="411" y="733"/>
                  <a:pt x="409" y="732"/>
                </a:cubicBezTo>
                <a:close/>
                <a:moveTo>
                  <a:pt x="411" y="754"/>
                </a:moveTo>
                <a:cubicBezTo>
                  <a:pt x="411" y="755"/>
                  <a:pt x="410" y="754"/>
                  <a:pt x="409" y="754"/>
                </a:cubicBezTo>
                <a:cubicBezTo>
                  <a:pt x="409" y="753"/>
                  <a:pt x="411" y="753"/>
                  <a:pt x="411" y="754"/>
                </a:cubicBezTo>
                <a:close/>
                <a:moveTo>
                  <a:pt x="411" y="752"/>
                </a:moveTo>
                <a:cubicBezTo>
                  <a:pt x="409" y="753"/>
                  <a:pt x="409" y="751"/>
                  <a:pt x="411" y="752"/>
                </a:cubicBezTo>
                <a:close/>
                <a:moveTo>
                  <a:pt x="408" y="748"/>
                </a:moveTo>
                <a:cubicBezTo>
                  <a:pt x="408" y="749"/>
                  <a:pt x="407" y="748"/>
                  <a:pt x="407" y="747"/>
                </a:cubicBezTo>
                <a:cubicBezTo>
                  <a:pt x="407" y="746"/>
                  <a:pt x="409" y="747"/>
                  <a:pt x="408" y="748"/>
                </a:cubicBezTo>
                <a:close/>
                <a:moveTo>
                  <a:pt x="408" y="709"/>
                </a:moveTo>
                <a:cubicBezTo>
                  <a:pt x="409" y="709"/>
                  <a:pt x="408" y="710"/>
                  <a:pt x="408" y="710"/>
                </a:cubicBezTo>
                <a:cubicBezTo>
                  <a:pt x="407" y="709"/>
                  <a:pt x="408" y="709"/>
                  <a:pt x="408" y="709"/>
                </a:cubicBezTo>
                <a:close/>
                <a:moveTo>
                  <a:pt x="412" y="720"/>
                </a:moveTo>
                <a:cubicBezTo>
                  <a:pt x="413" y="721"/>
                  <a:pt x="412" y="722"/>
                  <a:pt x="411" y="721"/>
                </a:cubicBezTo>
                <a:cubicBezTo>
                  <a:pt x="411" y="721"/>
                  <a:pt x="412" y="720"/>
                  <a:pt x="412" y="720"/>
                </a:cubicBezTo>
                <a:close/>
                <a:moveTo>
                  <a:pt x="412" y="701"/>
                </a:moveTo>
                <a:cubicBezTo>
                  <a:pt x="413" y="700"/>
                  <a:pt x="415" y="699"/>
                  <a:pt x="417" y="700"/>
                </a:cubicBezTo>
                <a:cubicBezTo>
                  <a:pt x="417" y="699"/>
                  <a:pt x="416" y="699"/>
                  <a:pt x="417" y="698"/>
                </a:cubicBezTo>
                <a:cubicBezTo>
                  <a:pt x="417" y="697"/>
                  <a:pt x="420" y="698"/>
                  <a:pt x="420" y="698"/>
                </a:cubicBezTo>
                <a:cubicBezTo>
                  <a:pt x="420" y="699"/>
                  <a:pt x="419" y="700"/>
                  <a:pt x="418" y="700"/>
                </a:cubicBezTo>
                <a:cubicBezTo>
                  <a:pt x="418" y="700"/>
                  <a:pt x="418" y="700"/>
                  <a:pt x="418" y="700"/>
                </a:cubicBezTo>
                <a:cubicBezTo>
                  <a:pt x="416" y="701"/>
                  <a:pt x="414" y="700"/>
                  <a:pt x="412" y="701"/>
                </a:cubicBezTo>
                <a:close/>
                <a:moveTo>
                  <a:pt x="419" y="727"/>
                </a:moveTo>
                <a:cubicBezTo>
                  <a:pt x="420" y="728"/>
                  <a:pt x="419" y="728"/>
                  <a:pt x="419" y="728"/>
                </a:cubicBezTo>
                <a:cubicBezTo>
                  <a:pt x="416" y="729"/>
                  <a:pt x="418" y="726"/>
                  <a:pt x="419" y="727"/>
                </a:cubicBezTo>
                <a:close/>
                <a:moveTo>
                  <a:pt x="420" y="706"/>
                </a:moveTo>
                <a:cubicBezTo>
                  <a:pt x="418" y="707"/>
                  <a:pt x="419" y="705"/>
                  <a:pt x="420" y="706"/>
                </a:cubicBezTo>
                <a:close/>
                <a:moveTo>
                  <a:pt x="415" y="681"/>
                </a:moveTo>
                <a:cubicBezTo>
                  <a:pt x="418" y="679"/>
                  <a:pt x="422" y="679"/>
                  <a:pt x="425" y="679"/>
                </a:cubicBezTo>
                <a:cubicBezTo>
                  <a:pt x="422" y="681"/>
                  <a:pt x="419" y="680"/>
                  <a:pt x="415" y="681"/>
                </a:cubicBezTo>
                <a:close/>
                <a:moveTo>
                  <a:pt x="414" y="562"/>
                </a:moveTo>
                <a:cubicBezTo>
                  <a:pt x="412" y="562"/>
                  <a:pt x="415" y="560"/>
                  <a:pt x="414" y="562"/>
                </a:cubicBezTo>
                <a:cubicBezTo>
                  <a:pt x="414" y="562"/>
                  <a:pt x="414" y="562"/>
                  <a:pt x="414" y="562"/>
                </a:cubicBezTo>
                <a:close/>
                <a:moveTo>
                  <a:pt x="413" y="170"/>
                </a:moveTo>
                <a:cubicBezTo>
                  <a:pt x="413" y="168"/>
                  <a:pt x="418" y="167"/>
                  <a:pt x="419" y="169"/>
                </a:cubicBezTo>
                <a:cubicBezTo>
                  <a:pt x="420" y="173"/>
                  <a:pt x="413" y="172"/>
                  <a:pt x="413" y="170"/>
                </a:cubicBezTo>
                <a:close/>
                <a:moveTo>
                  <a:pt x="416" y="113"/>
                </a:moveTo>
                <a:cubicBezTo>
                  <a:pt x="417" y="112"/>
                  <a:pt x="418" y="113"/>
                  <a:pt x="417" y="113"/>
                </a:cubicBezTo>
                <a:cubicBezTo>
                  <a:pt x="417" y="114"/>
                  <a:pt x="416" y="114"/>
                  <a:pt x="416" y="113"/>
                </a:cubicBezTo>
                <a:close/>
                <a:moveTo>
                  <a:pt x="414" y="113"/>
                </a:moveTo>
                <a:cubicBezTo>
                  <a:pt x="414" y="112"/>
                  <a:pt x="416" y="111"/>
                  <a:pt x="417" y="111"/>
                </a:cubicBezTo>
                <a:cubicBezTo>
                  <a:pt x="416" y="112"/>
                  <a:pt x="415" y="112"/>
                  <a:pt x="414" y="113"/>
                </a:cubicBezTo>
                <a:close/>
                <a:moveTo>
                  <a:pt x="420" y="274"/>
                </a:moveTo>
                <a:cubicBezTo>
                  <a:pt x="421" y="276"/>
                  <a:pt x="418" y="277"/>
                  <a:pt x="417" y="278"/>
                </a:cubicBezTo>
                <a:cubicBezTo>
                  <a:pt x="417" y="277"/>
                  <a:pt x="419" y="276"/>
                  <a:pt x="420" y="274"/>
                </a:cubicBezTo>
                <a:close/>
                <a:moveTo>
                  <a:pt x="420" y="122"/>
                </a:moveTo>
                <a:cubicBezTo>
                  <a:pt x="419" y="122"/>
                  <a:pt x="420" y="122"/>
                  <a:pt x="420" y="122"/>
                </a:cubicBezTo>
                <a:close/>
                <a:moveTo>
                  <a:pt x="421" y="543"/>
                </a:moveTo>
                <a:cubicBezTo>
                  <a:pt x="422" y="545"/>
                  <a:pt x="417" y="547"/>
                  <a:pt x="417" y="544"/>
                </a:cubicBezTo>
                <a:cubicBezTo>
                  <a:pt x="416" y="542"/>
                  <a:pt x="421" y="541"/>
                  <a:pt x="421" y="543"/>
                </a:cubicBezTo>
                <a:close/>
                <a:moveTo>
                  <a:pt x="416" y="450"/>
                </a:moveTo>
                <a:cubicBezTo>
                  <a:pt x="416" y="449"/>
                  <a:pt x="418" y="450"/>
                  <a:pt x="416" y="450"/>
                </a:cubicBezTo>
                <a:close/>
                <a:moveTo>
                  <a:pt x="419" y="512"/>
                </a:moveTo>
                <a:cubicBezTo>
                  <a:pt x="418" y="511"/>
                  <a:pt x="420" y="511"/>
                  <a:pt x="419" y="512"/>
                </a:cubicBezTo>
                <a:close/>
                <a:moveTo>
                  <a:pt x="421" y="496"/>
                </a:moveTo>
                <a:cubicBezTo>
                  <a:pt x="422" y="496"/>
                  <a:pt x="421" y="497"/>
                  <a:pt x="420" y="497"/>
                </a:cubicBezTo>
                <a:cubicBezTo>
                  <a:pt x="419" y="498"/>
                  <a:pt x="420" y="495"/>
                  <a:pt x="421" y="496"/>
                </a:cubicBezTo>
                <a:close/>
                <a:moveTo>
                  <a:pt x="416" y="391"/>
                </a:moveTo>
                <a:cubicBezTo>
                  <a:pt x="416" y="390"/>
                  <a:pt x="419" y="387"/>
                  <a:pt x="421" y="386"/>
                </a:cubicBezTo>
                <a:cubicBezTo>
                  <a:pt x="420" y="388"/>
                  <a:pt x="414" y="394"/>
                  <a:pt x="416" y="391"/>
                </a:cubicBezTo>
                <a:close/>
                <a:moveTo>
                  <a:pt x="414" y="228"/>
                </a:moveTo>
                <a:cubicBezTo>
                  <a:pt x="414" y="227"/>
                  <a:pt x="417" y="226"/>
                  <a:pt x="417" y="228"/>
                </a:cubicBezTo>
                <a:cubicBezTo>
                  <a:pt x="417" y="229"/>
                  <a:pt x="414" y="229"/>
                  <a:pt x="414" y="228"/>
                </a:cubicBezTo>
                <a:close/>
                <a:moveTo>
                  <a:pt x="417" y="173"/>
                </a:moveTo>
                <a:cubicBezTo>
                  <a:pt x="417" y="173"/>
                  <a:pt x="418" y="172"/>
                  <a:pt x="419" y="173"/>
                </a:cubicBezTo>
                <a:cubicBezTo>
                  <a:pt x="420" y="174"/>
                  <a:pt x="417" y="174"/>
                  <a:pt x="417" y="173"/>
                </a:cubicBezTo>
                <a:close/>
                <a:moveTo>
                  <a:pt x="417" y="151"/>
                </a:moveTo>
                <a:cubicBezTo>
                  <a:pt x="418" y="150"/>
                  <a:pt x="418" y="150"/>
                  <a:pt x="419" y="149"/>
                </a:cubicBezTo>
                <a:cubicBezTo>
                  <a:pt x="419" y="150"/>
                  <a:pt x="418" y="151"/>
                  <a:pt x="417" y="151"/>
                </a:cubicBezTo>
                <a:close/>
                <a:moveTo>
                  <a:pt x="415" y="454"/>
                </a:moveTo>
                <a:cubicBezTo>
                  <a:pt x="415" y="454"/>
                  <a:pt x="415" y="455"/>
                  <a:pt x="414" y="454"/>
                </a:cubicBezTo>
                <a:cubicBezTo>
                  <a:pt x="413" y="453"/>
                  <a:pt x="417" y="452"/>
                  <a:pt x="415" y="454"/>
                </a:cubicBezTo>
                <a:close/>
                <a:moveTo>
                  <a:pt x="417" y="583"/>
                </a:moveTo>
                <a:cubicBezTo>
                  <a:pt x="416" y="584"/>
                  <a:pt x="416" y="583"/>
                  <a:pt x="415" y="583"/>
                </a:cubicBezTo>
                <a:cubicBezTo>
                  <a:pt x="415" y="583"/>
                  <a:pt x="417" y="582"/>
                  <a:pt x="417" y="583"/>
                </a:cubicBezTo>
                <a:close/>
                <a:moveTo>
                  <a:pt x="416" y="610"/>
                </a:moveTo>
                <a:cubicBezTo>
                  <a:pt x="416" y="610"/>
                  <a:pt x="417" y="610"/>
                  <a:pt x="417" y="610"/>
                </a:cubicBezTo>
                <a:cubicBezTo>
                  <a:pt x="417" y="611"/>
                  <a:pt x="415" y="610"/>
                  <a:pt x="416" y="610"/>
                </a:cubicBezTo>
                <a:close/>
                <a:moveTo>
                  <a:pt x="416" y="575"/>
                </a:moveTo>
                <a:cubicBezTo>
                  <a:pt x="417" y="573"/>
                  <a:pt x="419" y="568"/>
                  <a:pt x="422" y="567"/>
                </a:cubicBezTo>
                <a:cubicBezTo>
                  <a:pt x="419" y="570"/>
                  <a:pt x="419" y="573"/>
                  <a:pt x="416" y="575"/>
                </a:cubicBezTo>
                <a:close/>
                <a:moveTo>
                  <a:pt x="423" y="167"/>
                </a:moveTo>
                <a:cubicBezTo>
                  <a:pt x="423" y="167"/>
                  <a:pt x="422" y="168"/>
                  <a:pt x="422" y="167"/>
                </a:cubicBezTo>
                <a:cubicBezTo>
                  <a:pt x="421" y="166"/>
                  <a:pt x="423" y="165"/>
                  <a:pt x="423" y="167"/>
                </a:cubicBezTo>
                <a:close/>
                <a:moveTo>
                  <a:pt x="422" y="155"/>
                </a:moveTo>
                <a:cubicBezTo>
                  <a:pt x="421" y="154"/>
                  <a:pt x="424" y="155"/>
                  <a:pt x="422" y="155"/>
                </a:cubicBezTo>
                <a:close/>
                <a:moveTo>
                  <a:pt x="427" y="156"/>
                </a:moveTo>
                <a:cubicBezTo>
                  <a:pt x="427" y="157"/>
                  <a:pt x="423" y="158"/>
                  <a:pt x="423" y="156"/>
                </a:cubicBezTo>
                <a:cubicBezTo>
                  <a:pt x="422" y="154"/>
                  <a:pt x="427" y="153"/>
                  <a:pt x="427" y="156"/>
                </a:cubicBezTo>
                <a:close/>
                <a:moveTo>
                  <a:pt x="424" y="154"/>
                </a:moveTo>
                <a:cubicBezTo>
                  <a:pt x="424" y="152"/>
                  <a:pt x="426" y="153"/>
                  <a:pt x="424" y="154"/>
                </a:cubicBezTo>
                <a:close/>
                <a:moveTo>
                  <a:pt x="441" y="90"/>
                </a:moveTo>
                <a:cubicBezTo>
                  <a:pt x="442" y="90"/>
                  <a:pt x="441" y="91"/>
                  <a:pt x="441" y="92"/>
                </a:cubicBezTo>
                <a:cubicBezTo>
                  <a:pt x="441" y="95"/>
                  <a:pt x="437" y="95"/>
                  <a:pt x="436" y="94"/>
                </a:cubicBezTo>
                <a:cubicBezTo>
                  <a:pt x="436" y="94"/>
                  <a:pt x="436" y="94"/>
                  <a:pt x="436" y="94"/>
                </a:cubicBezTo>
                <a:cubicBezTo>
                  <a:pt x="436" y="94"/>
                  <a:pt x="436" y="94"/>
                  <a:pt x="436" y="94"/>
                </a:cubicBezTo>
                <a:cubicBezTo>
                  <a:pt x="432" y="94"/>
                  <a:pt x="437" y="85"/>
                  <a:pt x="441" y="90"/>
                </a:cubicBezTo>
                <a:close/>
                <a:moveTo>
                  <a:pt x="439" y="86"/>
                </a:moveTo>
                <a:cubicBezTo>
                  <a:pt x="439" y="87"/>
                  <a:pt x="438" y="86"/>
                  <a:pt x="439" y="86"/>
                </a:cubicBezTo>
                <a:close/>
                <a:moveTo>
                  <a:pt x="443" y="128"/>
                </a:moveTo>
                <a:cubicBezTo>
                  <a:pt x="443" y="127"/>
                  <a:pt x="445" y="126"/>
                  <a:pt x="446" y="128"/>
                </a:cubicBezTo>
                <a:cubicBezTo>
                  <a:pt x="447" y="130"/>
                  <a:pt x="443" y="129"/>
                  <a:pt x="443" y="128"/>
                </a:cubicBezTo>
                <a:close/>
                <a:moveTo>
                  <a:pt x="447" y="192"/>
                </a:moveTo>
                <a:cubicBezTo>
                  <a:pt x="448" y="193"/>
                  <a:pt x="447" y="194"/>
                  <a:pt x="447" y="194"/>
                </a:cubicBezTo>
                <a:cubicBezTo>
                  <a:pt x="444" y="194"/>
                  <a:pt x="446" y="191"/>
                  <a:pt x="447" y="192"/>
                </a:cubicBezTo>
                <a:close/>
                <a:moveTo>
                  <a:pt x="449" y="220"/>
                </a:moveTo>
                <a:cubicBezTo>
                  <a:pt x="449" y="223"/>
                  <a:pt x="441" y="225"/>
                  <a:pt x="439" y="225"/>
                </a:cubicBezTo>
                <a:cubicBezTo>
                  <a:pt x="438" y="225"/>
                  <a:pt x="434" y="228"/>
                  <a:pt x="434" y="226"/>
                </a:cubicBezTo>
                <a:cubicBezTo>
                  <a:pt x="434" y="225"/>
                  <a:pt x="440" y="225"/>
                  <a:pt x="440" y="225"/>
                </a:cubicBezTo>
                <a:cubicBezTo>
                  <a:pt x="443" y="223"/>
                  <a:pt x="446" y="220"/>
                  <a:pt x="449" y="220"/>
                </a:cubicBezTo>
                <a:close/>
                <a:moveTo>
                  <a:pt x="448" y="177"/>
                </a:moveTo>
                <a:cubicBezTo>
                  <a:pt x="449" y="177"/>
                  <a:pt x="449" y="177"/>
                  <a:pt x="449" y="177"/>
                </a:cubicBezTo>
                <a:cubicBezTo>
                  <a:pt x="449" y="179"/>
                  <a:pt x="446" y="175"/>
                  <a:pt x="448" y="177"/>
                </a:cubicBezTo>
                <a:close/>
                <a:moveTo>
                  <a:pt x="451" y="187"/>
                </a:moveTo>
                <a:cubicBezTo>
                  <a:pt x="452" y="188"/>
                  <a:pt x="450" y="189"/>
                  <a:pt x="449" y="188"/>
                </a:cubicBezTo>
                <a:cubicBezTo>
                  <a:pt x="448" y="187"/>
                  <a:pt x="451" y="185"/>
                  <a:pt x="451" y="187"/>
                </a:cubicBezTo>
                <a:close/>
                <a:moveTo>
                  <a:pt x="442" y="608"/>
                </a:moveTo>
                <a:cubicBezTo>
                  <a:pt x="441" y="609"/>
                  <a:pt x="438" y="612"/>
                  <a:pt x="435" y="614"/>
                </a:cubicBezTo>
                <a:cubicBezTo>
                  <a:pt x="436" y="614"/>
                  <a:pt x="436" y="614"/>
                  <a:pt x="436" y="615"/>
                </a:cubicBezTo>
                <a:cubicBezTo>
                  <a:pt x="436" y="615"/>
                  <a:pt x="435" y="615"/>
                  <a:pt x="435" y="615"/>
                </a:cubicBezTo>
                <a:cubicBezTo>
                  <a:pt x="435" y="615"/>
                  <a:pt x="435" y="615"/>
                  <a:pt x="435" y="615"/>
                </a:cubicBezTo>
                <a:cubicBezTo>
                  <a:pt x="434" y="616"/>
                  <a:pt x="433" y="617"/>
                  <a:pt x="432" y="617"/>
                </a:cubicBezTo>
                <a:cubicBezTo>
                  <a:pt x="432" y="617"/>
                  <a:pt x="431" y="616"/>
                  <a:pt x="431" y="616"/>
                </a:cubicBezTo>
                <a:cubicBezTo>
                  <a:pt x="431" y="615"/>
                  <a:pt x="434" y="614"/>
                  <a:pt x="435" y="613"/>
                </a:cubicBezTo>
                <a:cubicBezTo>
                  <a:pt x="437" y="612"/>
                  <a:pt x="443" y="606"/>
                  <a:pt x="445" y="606"/>
                </a:cubicBezTo>
                <a:cubicBezTo>
                  <a:pt x="448" y="605"/>
                  <a:pt x="443" y="608"/>
                  <a:pt x="442" y="608"/>
                </a:cubicBezTo>
                <a:close/>
                <a:moveTo>
                  <a:pt x="444" y="648"/>
                </a:moveTo>
                <a:cubicBezTo>
                  <a:pt x="444" y="648"/>
                  <a:pt x="442" y="648"/>
                  <a:pt x="442" y="648"/>
                </a:cubicBezTo>
                <a:cubicBezTo>
                  <a:pt x="442" y="647"/>
                  <a:pt x="444" y="647"/>
                  <a:pt x="444" y="648"/>
                </a:cubicBezTo>
                <a:close/>
                <a:moveTo>
                  <a:pt x="442" y="648"/>
                </a:moveTo>
                <a:cubicBezTo>
                  <a:pt x="440" y="649"/>
                  <a:pt x="440" y="646"/>
                  <a:pt x="442" y="648"/>
                </a:cubicBezTo>
                <a:close/>
                <a:moveTo>
                  <a:pt x="429" y="656"/>
                </a:moveTo>
                <a:cubicBezTo>
                  <a:pt x="429" y="655"/>
                  <a:pt x="431" y="655"/>
                  <a:pt x="431" y="656"/>
                </a:cubicBezTo>
                <a:cubicBezTo>
                  <a:pt x="431" y="657"/>
                  <a:pt x="430" y="657"/>
                  <a:pt x="429" y="656"/>
                </a:cubicBezTo>
                <a:close/>
                <a:moveTo>
                  <a:pt x="430" y="686"/>
                </a:moveTo>
                <a:cubicBezTo>
                  <a:pt x="429" y="689"/>
                  <a:pt x="427" y="687"/>
                  <a:pt x="430" y="686"/>
                </a:cubicBezTo>
                <a:close/>
                <a:moveTo>
                  <a:pt x="436" y="241"/>
                </a:moveTo>
                <a:cubicBezTo>
                  <a:pt x="436" y="242"/>
                  <a:pt x="434" y="244"/>
                  <a:pt x="432" y="246"/>
                </a:cubicBezTo>
                <a:cubicBezTo>
                  <a:pt x="433" y="244"/>
                  <a:pt x="435" y="242"/>
                  <a:pt x="436" y="241"/>
                </a:cubicBezTo>
                <a:close/>
                <a:moveTo>
                  <a:pt x="434" y="216"/>
                </a:moveTo>
                <a:cubicBezTo>
                  <a:pt x="434" y="215"/>
                  <a:pt x="435" y="215"/>
                  <a:pt x="436" y="216"/>
                </a:cubicBezTo>
                <a:cubicBezTo>
                  <a:pt x="436" y="217"/>
                  <a:pt x="434" y="217"/>
                  <a:pt x="434" y="216"/>
                </a:cubicBezTo>
                <a:close/>
                <a:moveTo>
                  <a:pt x="436" y="602"/>
                </a:moveTo>
                <a:cubicBezTo>
                  <a:pt x="436" y="602"/>
                  <a:pt x="436" y="602"/>
                  <a:pt x="435" y="602"/>
                </a:cubicBezTo>
                <a:cubicBezTo>
                  <a:pt x="435" y="602"/>
                  <a:pt x="436" y="601"/>
                  <a:pt x="436" y="602"/>
                </a:cubicBezTo>
                <a:close/>
                <a:moveTo>
                  <a:pt x="435" y="529"/>
                </a:moveTo>
                <a:cubicBezTo>
                  <a:pt x="434" y="529"/>
                  <a:pt x="435" y="527"/>
                  <a:pt x="436" y="528"/>
                </a:cubicBezTo>
                <a:cubicBezTo>
                  <a:pt x="436" y="529"/>
                  <a:pt x="435" y="529"/>
                  <a:pt x="435" y="529"/>
                </a:cubicBezTo>
                <a:close/>
                <a:moveTo>
                  <a:pt x="433" y="340"/>
                </a:moveTo>
                <a:cubicBezTo>
                  <a:pt x="433" y="341"/>
                  <a:pt x="432" y="342"/>
                  <a:pt x="431" y="342"/>
                </a:cubicBezTo>
                <a:cubicBezTo>
                  <a:pt x="431" y="341"/>
                  <a:pt x="432" y="341"/>
                  <a:pt x="433" y="340"/>
                </a:cubicBezTo>
                <a:close/>
                <a:moveTo>
                  <a:pt x="432" y="603"/>
                </a:moveTo>
                <a:cubicBezTo>
                  <a:pt x="431" y="604"/>
                  <a:pt x="431" y="601"/>
                  <a:pt x="432" y="602"/>
                </a:cubicBezTo>
                <a:cubicBezTo>
                  <a:pt x="433" y="602"/>
                  <a:pt x="432" y="603"/>
                  <a:pt x="432" y="603"/>
                </a:cubicBezTo>
                <a:close/>
                <a:moveTo>
                  <a:pt x="431" y="437"/>
                </a:moveTo>
                <a:cubicBezTo>
                  <a:pt x="433" y="438"/>
                  <a:pt x="430" y="440"/>
                  <a:pt x="429" y="441"/>
                </a:cubicBezTo>
                <a:cubicBezTo>
                  <a:pt x="426" y="442"/>
                  <a:pt x="430" y="435"/>
                  <a:pt x="431" y="437"/>
                </a:cubicBezTo>
                <a:close/>
                <a:moveTo>
                  <a:pt x="428" y="504"/>
                </a:moveTo>
                <a:cubicBezTo>
                  <a:pt x="429" y="503"/>
                  <a:pt x="427" y="506"/>
                  <a:pt x="428" y="504"/>
                </a:cubicBezTo>
                <a:close/>
                <a:moveTo>
                  <a:pt x="429" y="250"/>
                </a:moveTo>
                <a:cubicBezTo>
                  <a:pt x="429" y="252"/>
                  <a:pt x="427" y="251"/>
                  <a:pt x="429" y="250"/>
                </a:cubicBezTo>
                <a:close/>
                <a:moveTo>
                  <a:pt x="430" y="247"/>
                </a:moveTo>
                <a:cubicBezTo>
                  <a:pt x="430" y="247"/>
                  <a:pt x="429" y="248"/>
                  <a:pt x="429" y="248"/>
                </a:cubicBezTo>
                <a:cubicBezTo>
                  <a:pt x="428" y="247"/>
                  <a:pt x="430" y="246"/>
                  <a:pt x="430" y="247"/>
                </a:cubicBezTo>
                <a:close/>
                <a:moveTo>
                  <a:pt x="429" y="202"/>
                </a:moveTo>
                <a:cubicBezTo>
                  <a:pt x="428" y="201"/>
                  <a:pt x="430" y="200"/>
                  <a:pt x="431" y="202"/>
                </a:cubicBezTo>
                <a:cubicBezTo>
                  <a:pt x="431" y="202"/>
                  <a:pt x="430" y="203"/>
                  <a:pt x="429" y="202"/>
                </a:cubicBezTo>
                <a:close/>
                <a:moveTo>
                  <a:pt x="430" y="222"/>
                </a:moveTo>
                <a:cubicBezTo>
                  <a:pt x="430" y="223"/>
                  <a:pt x="428" y="225"/>
                  <a:pt x="426" y="223"/>
                </a:cubicBezTo>
                <a:cubicBezTo>
                  <a:pt x="425" y="221"/>
                  <a:pt x="430" y="218"/>
                  <a:pt x="430" y="222"/>
                </a:cubicBezTo>
                <a:close/>
                <a:moveTo>
                  <a:pt x="426" y="246"/>
                </a:moveTo>
                <a:cubicBezTo>
                  <a:pt x="423" y="248"/>
                  <a:pt x="426" y="241"/>
                  <a:pt x="427" y="243"/>
                </a:cubicBezTo>
                <a:cubicBezTo>
                  <a:pt x="428" y="243"/>
                  <a:pt x="426" y="246"/>
                  <a:pt x="426" y="246"/>
                </a:cubicBezTo>
                <a:close/>
                <a:moveTo>
                  <a:pt x="426" y="268"/>
                </a:moveTo>
                <a:cubicBezTo>
                  <a:pt x="426" y="267"/>
                  <a:pt x="427" y="267"/>
                  <a:pt x="427" y="266"/>
                </a:cubicBezTo>
                <a:cubicBezTo>
                  <a:pt x="428" y="266"/>
                  <a:pt x="427" y="268"/>
                  <a:pt x="426" y="268"/>
                </a:cubicBezTo>
                <a:close/>
                <a:moveTo>
                  <a:pt x="424" y="181"/>
                </a:moveTo>
                <a:cubicBezTo>
                  <a:pt x="424" y="180"/>
                  <a:pt x="426" y="180"/>
                  <a:pt x="426" y="180"/>
                </a:cubicBezTo>
                <a:cubicBezTo>
                  <a:pt x="426" y="180"/>
                  <a:pt x="425" y="182"/>
                  <a:pt x="424" y="181"/>
                </a:cubicBezTo>
                <a:close/>
                <a:moveTo>
                  <a:pt x="428" y="378"/>
                </a:moveTo>
                <a:cubicBezTo>
                  <a:pt x="428" y="380"/>
                  <a:pt x="425" y="382"/>
                  <a:pt x="424" y="383"/>
                </a:cubicBezTo>
                <a:cubicBezTo>
                  <a:pt x="425" y="381"/>
                  <a:pt x="426" y="379"/>
                  <a:pt x="428" y="378"/>
                </a:cubicBezTo>
                <a:close/>
                <a:moveTo>
                  <a:pt x="425" y="431"/>
                </a:moveTo>
                <a:cubicBezTo>
                  <a:pt x="425" y="432"/>
                  <a:pt x="423" y="432"/>
                  <a:pt x="423" y="433"/>
                </a:cubicBezTo>
                <a:cubicBezTo>
                  <a:pt x="422" y="432"/>
                  <a:pt x="424" y="432"/>
                  <a:pt x="425" y="431"/>
                </a:cubicBezTo>
                <a:close/>
                <a:moveTo>
                  <a:pt x="424" y="448"/>
                </a:moveTo>
                <a:cubicBezTo>
                  <a:pt x="425" y="449"/>
                  <a:pt x="423" y="449"/>
                  <a:pt x="424" y="448"/>
                </a:cubicBezTo>
                <a:close/>
                <a:moveTo>
                  <a:pt x="431" y="549"/>
                </a:moveTo>
                <a:cubicBezTo>
                  <a:pt x="428" y="552"/>
                  <a:pt x="425" y="556"/>
                  <a:pt x="423" y="558"/>
                </a:cubicBezTo>
                <a:cubicBezTo>
                  <a:pt x="424" y="556"/>
                  <a:pt x="428" y="550"/>
                  <a:pt x="431" y="549"/>
                </a:cubicBezTo>
                <a:close/>
                <a:moveTo>
                  <a:pt x="426" y="585"/>
                </a:moveTo>
                <a:cubicBezTo>
                  <a:pt x="425" y="583"/>
                  <a:pt x="429" y="585"/>
                  <a:pt x="426" y="585"/>
                </a:cubicBezTo>
                <a:close/>
                <a:moveTo>
                  <a:pt x="427" y="565"/>
                </a:moveTo>
                <a:cubicBezTo>
                  <a:pt x="427" y="564"/>
                  <a:pt x="428" y="564"/>
                  <a:pt x="428" y="564"/>
                </a:cubicBezTo>
                <a:cubicBezTo>
                  <a:pt x="428" y="564"/>
                  <a:pt x="427" y="565"/>
                  <a:pt x="427" y="565"/>
                </a:cubicBezTo>
                <a:close/>
                <a:moveTo>
                  <a:pt x="431" y="619"/>
                </a:moveTo>
                <a:cubicBezTo>
                  <a:pt x="431" y="621"/>
                  <a:pt x="425" y="622"/>
                  <a:pt x="426" y="619"/>
                </a:cubicBezTo>
                <a:cubicBezTo>
                  <a:pt x="426" y="618"/>
                  <a:pt x="431" y="617"/>
                  <a:pt x="431" y="619"/>
                </a:cubicBezTo>
                <a:close/>
                <a:moveTo>
                  <a:pt x="433" y="635"/>
                </a:moveTo>
                <a:cubicBezTo>
                  <a:pt x="431" y="637"/>
                  <a:pt x="428" y="638"/>
                  <a:pt x="425" y="639"/>
                </a:cubicBezTo>
                <a:cubicBezTo>
                  <a:pt x="427" y="637"/>
                  <a:pt x="431" y="636"/>
                  <a:pt x="433" y="635"/>
                </a:cubicBezTo>
                <a:close/>
                <a:moveTo>
                  <a:pt x="432" y="642"/>
                </a:moveTo>
                <a:cubicBezTo>
                  <a:pt x="432" y="643"/>
                  <a:pt x="431" y="642"/>
                  <a:pt x="431" y="642"/>
                </a:cubicBezTo>
                <a:cubicBezTo>
                  <a:pt x="430" y="641"/>
                  <a:pt x="432" y="641"/>
                  <a:pt x="432" y="642"/>
                </a:cubicBezTo>
                <a:close/>
                <a:moveTo>
                  <a:pt x="431" y="686"/>
                </a:moveTo>
                <a:cubicBezTo>
                  <a:pt x="431" y="686"/>
                  <a:pt x="431" y="686"/>
                  <a:pt x="431" y="686"/>
                </a:cubicBezTo>
                <a:cubicBezTo>
                  <a:pt x="430" y="686"/>
                  <a:pt x="431" y="685"/>
                  <a:pt x="431" y="686"/>
                </a:cubicBezTo>
                <a:close/>
                <a:moveTo>
                  <a:pt x="431" y="678"/>
                </a:moveTo>
                <a:cubicBezTo>
                  <a:pt x="431" y="677"/>
                  <a:pt x="435" y="677"/>
                  <a:pt x="436" y="678"/>
                </a:cubicBezTo>
                <a:cubicBezTo>
                  <a:pt x="436" y="679"/>
                  <a:pt x="431" y="680"/>
                  <a:pt x="431" y="678"/>
                </a:cubicBezTo>
                <a:close/>
                <a:moveTo>
                  <a:pt x="433" y="675"/>
                </a:moveTo>
                <a:cubicBezTo>
                  <a:pt x="432" y="677"/>
                  <a:pt x="434" y="674"/>
                  <a:pt x="433" y="675"/>
                </a:cubicBezTo>
                <a:close/>
                <a:moveTo>
                  <a:pt x="431" y="649"/>
                </a:moveTo>
                <a:cubicBezTo>
                  <a:pt x="431" y="646"/>
                  <a:pt x="437" y="647"/>
                  <a:pt x="437" y="650"/>
                </a:cubicBezTo>
                <a:cubicBezTo>
                  <a:pt x="437" y="652"/>
                  <a:pt x="430" y="652"/>
                  <a:pt x="431" y="649"/>
                </a:cubicBezTo>
                <a:close/>
                <a:moveTo>
                  <a:pt x="436" y="638"/>
                </a:moveTo>
                <a:cubicBezTo>
                  <a:pt x="437" y="639"/>
                  <a:pt x="436" y="640"/>
                  <a:pt x="435" y="640"/>
                </a:cubicBezTo>
                <a:cubicBezTo>
                  <a:pt x="433" y="642"/>
                  <a:pt x="435" y="636"/>
                  <a:pt x="436" y="638"/>
                </a:cubicBezTo>
                <a:close/>
                <a:moveTo>
                  <a:pt x="433" y="635"/>
                </a:moveTo>
                <a:cubicBezTo>
                  <a:pt x="435" y="635"/>
                  <a:pt x="436" y="633"/>
                  <a:pt x="437" y="634"/>
                </a:cubicBezTo>
                <a:cubicBezTo>
                  <a:pt x="436" y="635"/>
                  <a:pt x="435" y="635"/>
                  <a:pt x="433" y="635"/>
                </a:cubicBezTo>
                <a:close/>
                <a:moveTo>
                  <a:pt x="438" y="700"/>
                </a:moveTo>
                <a:cubicBezTo>
                  <a:pt x="438" y="701"/>
                  <a:pt x="437" y="700"/>
                  <a:pt x="437" y="700"/>
                </a:cubicBezTo>
                <a:cubicBezTo>
                  <a:pt x="437" y="699"/>
                  <a:pt x="438" y="700"/>
                  <a:pt x="438" y="700"/>
                </a:cubicBezTo>
                <a:close/>
                <a:moveTo>
                  <a:pt x="446" y="410"/>
                </a:moveTo>
                <a:cubicBezTo>
                  <a:pt x="444" y="411"/>
                  <a:pt x="441" y="414"/>
                  <a:pt x="438" y="415"/>
                </a:cubicBezTo>
                <a:cubicBezTo>
                  <a:pt x="440" y="413"/>
                  <a:pt x="443" y="411"/>
                  <a:pt x="446" y="410"/>
                </a:cubicBezTo>
                <a:close/>
                <a:moveTo>
                  <a:pt x="442" y="225"/>
                </a:moveTo>
                <a:cubicBezTo>
                  <a:pt x="442" y="225"/>
                  <a:pt x="444" y="224"/>
                  <a:pt x="445" y="224"/>
                </a:cubicBezTo>
                <a:cubicBezTo>
                  <a:pt x="445" y="225"/>
                  <a:pt x="443" y="226"/>
                  <a:pt x="442" y="225"/>
                </a:cubicBezTo>
                <a:close/>
                <a:moveTo>
                  <a:pt x="446" y="565"/>
                </a:moveTo>
                <a:cubicBezTo>
                  <a:pt x="445" y="565"/>
                  <a:pt x="445" y="565"/>
                  <a:pt x="445" y="565"/>
                </a:cubicBezTo>
                <a:cubicBezTo>
                  <a:pt x="445" y="565"/>
                  <a:pt x="445" y="565"/>
                  <a:pt x="445" y="565"/>
                </a:cubicBezTo>
                <a:cubicBezTo>
                  <a:pt x="445" y="565"/>
                  <a:pt x="445" y="565"/>
                  <a:pt x="446" y="565"/>
                </a:cubicBezTo>
                <a:close/>
                <a:moveTo>
                  <a:pt x="442" y="577"/>
                </a:moveTo>
                <a:cubicBezTo>
                  <a:pt x="442" y="578"/>
                  <a:pt x="441" y="578"/>
                  <a:pt x="441" y="577"/>
                </a:cubicBezTo>
                <a:cubicBezTo>
                  <a:pt x="440" y="575"/>
                  <a:pt x="443" y="576"/>
                  <a:pt x="442" y="577"/>
                </a:cubicBezTo>
                <a:close/>
                <a:moveTo>
                  <a:pt x="440" y="539"/>
                </a:moveTo>
                <a:cubicBezTo>
                  <a:pt x="441" y="539"/>
                  <a:pt x="442" y="540"/>
                  <a:pt x="441" y="540"/>
                </a:cubicBezTo>
                <a:cubicBezTo>
                  <a:pt x="440" y="541"/>
                  <a:pt x="440" y="540"/>
                  <a:pt x="440" y="539"/>
                </a:cubicBezTo>
                <a:close/>
                <a:moveTo>
                  <a:pt x="438" y="393"/>
                </a:moveTo>
                <a:cubicBezTo>
                  <a:pt x="439" y="392"/>
                  <a:pt x="437" y="395"/>
                  <a:pt x="438" y="393"/>
                </a:cubicBezTo>
                <a:close/>
                <a:moveTo>
                  <a:pt x="438" y="497"/>
                </a:moveTo>
                <a:cubicBezTo>
                  <a:pt x="438" y="497"/>
                  <a:pt x="438" y="497"/>
                  <a:pt x="438" y="497"/>
                </a:cubicBezTo>
                <a:cubicBezTo>
                  <a:pt x="438" y="497"/>
                  <a:pt x="438" y="497"/>
                  <a:pt x="438" y="497"/>
                </a:cubicBezTo>
                <a:close/>
                <a:moveTo>
                  <a:pt x="437" y="241"/>
                </a:moveTo>
                <a:cubicBezTo>
                  <a:pt x="437" y="241"/>
                  <a:pt x="437" y="239"/>
                  <a:pt x="438" y="239"/>
                </a:cubicBezTo>
                <a:cubicBezTo>
                  <a:pt x="439" y="239"/>
                  <a:pt x="437" y="241"/>
                  <a:pt x="437" y="241"/>
                </a:cubicBezTo>
                <a:close/>
                <a:moveTo>
                  <a:pt x="438" y="174"/>
                </a:moveTo>
                <a:cubicBezTo>
                  <a:pt x="439" y="175"/>
                  <a:pt x="437" y="175"/>
                  <a:pt x="437" y="175"/>
                </a:cubicBezTo>
                <a:cubicBezTo>
                  <a:pt x="436" y="174"/>
                  <a:pt x="438" y="174"/>
                  <a:pt x="438" y="174"/>
                </a:cubicBezTo>
                <a:close/>
                <a:moveTo>
                  <a:pt x="435" y="167"/>
                </a:moveTo>
                <a:cubicBezTo>
                  <a:pt x="435" y="166"/>
                  <a:pt x="437" y="165"/>
                  <a:pt x="437" y="167"/>
                </a:cubicBezTo>
                <a:cubicBezTo>
                  <a:pt x="437" y="168"/>
                  <a:pt x="435" y="168"/>
                  <a:pt x="435" y="167"/>
                </a:cubicBezTo>
                <a:close/>
                <a:moveTo>
                  <a:pt x="441" y="117"/>
                </a:moveTo>
                <a:cubicBezTo>
                  <a:pt x="441" y="118"/>
                  <a:pt x="437" y="119"/>
                  <a:pt x="437" y="117"/>
                </a:cubicBezTo>
                <a:cubicBezTo>
                  <a:pt x="437" y="117"/>
                  <a:pt x="441" y="115"/>
                  <a:pt x="441" y="117"/>
                </a:cubicBezTo>
                <a:close/>
                <a:moveTo>
                  <a:pt x="439" y="97"/>
                </a:moveTo>
                <a:cubicBezTo>
                  <a:pt x="439" y="97"/>
                  <a:pt x="438" y="98"/>
                  <a:pt x="437" y="97"/>
                </a:cubicBezTo>
                <a:cubicBezTo>
                  <a:pt x="437" y="96"/>
                  <a:pt x="438" y="96"/>
                  <a:pt x="439" y="97"/>
                </a:cubicBezTo>
                <a:close/>
                <a:moveTo>
                  <a:pt x="442" y="132"/>
                </a:moveTo>
                <a:cubicBezTo>
                  <a:pt x="442" y="132"/>
                  <a:pt x="440" y="133"/>
                  <a:pt x="440" y="133"/>
                </a:cubicBezTo>
                <a:cubicBezTo>
                  <a:pt x="440" y="132"/>
                  <a:pt x="442" y="132"/>
                  <a:pt x="442" y="132"/>
                </a:cubicBezTo>
                <a:close/>
                <a:moveTo>
                  <a:pt x="439" y="214"/>
                </a:moveTo>
                <a:cubicBezTo>
                  <a:pt x="438" y="214"/>
                  <a:pt x="439" y="213"/>
                  <a:pt x="439" y="213"/>
                </a:cubicBezTo>
                <a:cubicBezTo>
                  <a:pt x="440" y="213"/>
                  <a:pt x="439" y="214"/>
                  <a:pt x="439" y="214"/>
                </a:cubicBezTo>
                <a:close/>
                <a:moveTo>
                  <a:pt x="439" y="166"/>
                </a:moveTo>
                <a:cubicBezTo>
                  <a:pt x="439" y="167"/>
                  <a:pt x="437" y="167"/>
                  <a:pt x="438" y="166"/>
                </a:cubicBezTo>
                <a:cubicBezTo>
                  <a:pt x="438" y="166"/>
                  <a:pt x="438" y="166"/>
                  <a:pt x="439" y="166"/>
                </a:cubicBezTo>
                <a:close/>
                <a:moveTo>
                  <a:pt x="437" y="216"/>
                </a:moveTo>
                <a:cubicBezTo>
                  <a:pt x="437" y="216"/>
                  <a:pt x="438" y="215"/>
                  <a:pt x="438" y="215"/>
                </a:cubicBezTo>
                <a:cubicBezTo>
                  <a:pt x="438" y="215"/>
                  <a:pt x="437" y="217"/>
                  <a:pt x="437" y="216"/>
                </a:cubicBezTo>
                <a:close/>
                <a:moveTo>
                  <a:pt x="441" y="121"/>
                </a:moveTo>
                <a:cubicBezTo>
                  <a:pt x="441" y="121"/>
                  <a:pt x="442" y="121"/>
                  <a:pt x="442" y="121"/>
                </a:cubicBezTo>
                <a:cubicBezTo>
                  <a:pt x="443" y="122"/>
                  <a:pt x="441" y="122"/>
                  <a:pt x="441" y="121"/>
                </a:cubicBezTo>
                <a:close/>
                <a:moveTo>
                  <a:pt x="442" y="79"/>
                </a:moveTo>
                <a:cubicBezTo>
                  <a:pt x="441" y="80"/>
                  <a:pt x="441" y="79"/>
                  <a:pt x="442" y="79"/>
                </a:cubicBezTo>
                <a:close/>
                <a:moveTo>
                  <a:pt x="435" y="194"/>
                </a:moveTo>
                <a:cubicBezTo>
                  <a:pt x="435" y="194"/>
                  <a:pt x="437" y="193"/>
                  <a:pt x="436" y="194"/>
                </a:cubicBezTo>
                <a:cubicBezTo>
                  <a:pt x="434" y="197"/>
                  <a:pt x="430" y="199"/>
                  <a:pt x="426" y="200"/>
                </a:cubicBezTo>
                <a:cubicBezTo>
                  <a:pt x="429" y="198"/>
                  <a:pt x="433" y="195"/>
                  <a:pt x="435" y="194"/>
                </a:cubicBezTo>
                <a:close/>
                <a:moveTo>
                  <a:pt x="430" y="161"/>
                </a:moveTo>
                <a:cubicBezTo>
                  <a:pt x="431" y="159"/>
                  <a:pt x="433" y="159"/>
                  <a:pt x="434" y="158"/>
                </a:cubicBezTo>
                <a:cubicBezTo>
                  <a:pt x="434" y="159"/>
                  <a:pt x="432" y="161"/>
                  <a:pt x="430" y="161"/>
                </a:cubicBezTo>
                <a:close/>
                <a:moveTo>
                  <a:pt x="429" y="81"/>
                </a:moveTo>
                <a:cubicBezTo>
                  <a:pt x="431" y="80"/>
                  <a:pt x="432" y="79"/>
                  <a:pt x="434" y="78"/>
                </a:cubicBezTo>
                <a:cubicBezTo>
                  <a:pt x="434" y="80"/>
                  <a:pt x="431" y="81"/>
                  <a:pt x="429" y="81"/>
                </a:cubicBezTo>
                <a:close/>
                <a:moveTo>
                  <a:pt x="428" y="135"/>
                </a:moveTo>
                <a:cubicBezTo>
                  <a:pt x="431" y="133"/>
                  <a:pt x="432" y="135"/>
                  <a:pt x="428" y="135"/>
                </a:cubicBezTo>
                <a:close/>
                <a:moveTo>
                  <a:pt x="430" y="177"/>
                </a:moveTo>
                <a:cubicBezTo>
                  <a:pt x="430" y="178"/>
                  <a:pt x="428" y="179"/>
                  <a:pt x="427" y="179"/>
                </a:cubicBezTo>
                <a:cubicBezTo>
                  <a:pt x="428" y="178"/>
                  <a:pt x="429" y="178"/>
                  <a:pt x="430" y="177"/>
                </a:cubicBezTo>
                <a:close/>
                <a:moveTo>
                  <a:pt x="422" y="541"/>
                </a:moveTo>
                <a:cubicBezTo>
                  <a:pt x="421" y="543"/>
                  <a:pt x="423" y="540"/>
                  <a:pt x="422" y="541"/>
                </a:cubicBezTo>
                <a:close/>
                <a:moveTo>
                  <a:pt x="422" y="384"/>
                </a:moveTo>
                <a:cubicBezTo>
                  <a:pt x="422" y="384"/>
                  <a:pt x="422" y="384"/>
                  <a:pt x="422" y="384"/>
                </a:cubicBezTo>
                <a:cubicBezTo>
                  <a:pt x="422" y="384"/>
                  <a:pt x="423" y="384"/>
                  <a:pt x="423" y="384"/>
                </a:cubicBezTo>
                <a:cubicBezTo>
                  <a:pt x="422" y="384"/>
                  <a:pt x="422" y="384"/>
                  <a:pt x="422" y="384"/>
                </a:cubicBezTo>
                <a:close/>
                <a:moveTo>
                  <a:pt x="422" y="617"/>
                </a:moveTo>
                <a:cubicBezTo>
                  <a:pt x="422" y="618"/>
                  <a:pt x="421" y="617"/>
                  <a:pt x="421" y="617"/>
                </a:cubicBezTo>
                <a:cubicBezTo>
                  <a:pt x="420" y="617"/>
                  <a:pt x="422" y="616"/>
                  <a:pt x="422" y="617"/>
                </a:cubicBezTo>
                <a:close/>
                <a:moveTo>
                  <a:pt x="421" y="588"/>
                </a:moveTo>
                <a:cubicBezTo>
                  <a:pt x="420" y="588"/>
                  <a:pt x="419" y="589"/>
                  <a:pt x="420" y="587"/>
                </a:cubicBezTo>
                <a:cubicBezTo>
                  <a:pt x="420" y="587"/>
                  <a:pt x="421" y="587"/>
                  <a:pt x="421" y="588"/>
                </a:cubicBezTo>
                <a:close/>
                <a:moveTo>
                  <a:pt x="422" y="663"/>
                </a:moveTo>
                <a:cubicBezTo>
                  <a:pt x="423" y="663"/>
                  <a:pt x="422" y="664"/>
                  <a:pt x="421" y="664"/>
                </a:cubicBezTo>
                <a:cubicBezTo>
                  <a:pt x="419" y="665"/>
                  <a:pt x="421" y="662"/>
                  <a:pt x="422" y="663"/>
                </a:cubicBezTo>
                <a:close/>
                <a:moveTo>
                  <a:pt x="424" y="741"/>
                </a:moveTo>
                <a:cubicBezTo>
                  <a:pt x="424" y="742"/>
                  <a:pt x="423" y="742"/>
                  <a:pt x="423" y="741"/>
                </a:cubicBezTo>
                <a:cubicBezTo>
                  <a:pt x="422" y="740"/>
                  <a:pt x="424" y="740"/>
                  <a:pt x="424" y="741"/>
                </a:cubicBezTo>
                <a:close/>
                <a:moveTo>
                  <a:pt x="423" y="739"/>
                </a:moveTo>
                <a:cubicBezTo>
                  <a:pt x="422" y="741"/>
                  <a:pt x="421" y="738"/>
                  <a:pt x="423" y="739"/>
                </a:cubicBezTo>
                <a:close/>
                <a:moveTo>
                  <a:pt x="423" y="692"/>
                </a:moveTo>
                <a:cubicBezTo>
                  <a:pt x="422" y="691"/>
                  <a:pt x="425" y="691"/>
                  <a:pt x="425" y="692"/>
                </a:cubicBezTo>
                <a:cubicBezTo>
                  <a:pt x="425" y="692"/>
                  <a:pt x="423" y="693"/>
                  <a:pt x="423" y="692"/>
                </a:cubicBezTo>
                <a:close/>
                <a:moveTo>
                  <a:pt x="422" y="683"/>
                </a:moveTo>
                <a:cubicBezTo>
                  <a:pt x="422" y="683"/>
                  <a:pt x="423" y="682"/>
                  <a:pt x="423" y="682"/>
                </a:cubicBezTo>
                <a:cubicBezTo>
                  <a:pt x="424" y="681"/>
                  <a:pt x="425" y="680"/>
                  <a:pt x="426" y="682"/>
                </a:cubicBezTo>
                <a:cubicBezTo>
                  <a:pt x="426" y="682"/>
                  <a:pt x="426" y="682"/>
                  <a:pt x="425" y="683"/>
                </a:cubicBezTo>
                <a:cubicBezTo>
                  <a:pt x="426" y="683"/>
                  <a:pt x="428" y="684"/>
                  <a:pt x="428" y="685"/>
                </a:cubicBezTo>
                <a:cubicBezTo>
                  <a:pt x="428" y="688"/>
                  <a:pt x="422" y="684"/>
                  <a:pt x="422" y="683"/>
                </a:cubicBezTo>
                <a:close/>
                <a:moveTo>
                  <a:pt x="427" y="688"/>
                </a:moveTo>
                <a:cubicBezTo>
                  <a:pt x="428" y="689"/>
                  <a:pt x="426" y="688"/>
                  <a:pt x="426" y="689"/>
                </a:cubicBezTo>
                <a:cubicBezTo>
                  <a:pt x="425" y="688"/>
                  <a:pt x="427" y="688"/>
                  <a:pt x="427" y="688"/>
                </a:cubicBezTo>
                <a:close/>
                <a:moveTo>
                  <a:pt x="427" y="696"/>
                </a:moveTo>
                <a:cubicBezTo>
                  <a:pt x="427" y="696"/>
                  <a:pt x="426" y="697"/>
                  <a:pt x="425" y="696"/>
                </a:cubicBezTo>
                <a:cubicBezTo>
                  <a:pt x="425" y="696"/>
                  <a:pt x="427" y="695"/>
                  <a:pt x="427" y="696"/>
                </a:cubicBezTo>
                <a:close/>
                <a:moveTo>
                  <a:pt x="427" y="699"/>
                </a:moveTo>
                <a:cubicBezTo>
                  <a:pt x="428" y="700"/>
                  <a:pt x="427" y="700"/>
                  <a:pt x="427" y="700"/>
                </a:cubicBezTo>
                <a:cubicBezTo>
                  <a:pt x="426" y="700"/>
                  <a:pt x="427" y="699"/>
                  <a:pt x="427" y="699"/>
                </a:cubicBezTo>
                <a:close/>
                <a:moveTo>
                  <a:pt x="426" y="706"/>
                </a:moveTo>
                <a:cubicBezTo>
                  <a:pt x="427" y="707"/>
                  <a:pt x="425" y="707"/>
                  <a:pt x="426" y="706"/>
                </a:cubicBezTo>
                <a:close/>
                <a:moveTo>
                  <a:pt x="427" y="706"/>
                </a:moveTo>
                <a:cubicBezTo>
                  <a:pt x="430" y="703"/>
                  <a:pt x="428" y="709"/>
                  <a:pt x="426" y="708"/>
                </a:cubicBezTo>
                <a:cubicBezTo>
                  <a:pt x="426" y="708"/>
                  <a:pt x="427" y="707"/>
                  <a:pt x="427" y="706"/>
                </a:cubicBezTo>
                <a:close/>
                <a:moveTo>
                  <a:pt x="427" y="695"/>
                </a:moveTo>
                <a:cubicBezTo>
                  <a:pt x="423" y="695"/>
                  <a:pt x="429" y="691"/>
                  <a:pt x="432" y="692"/>
                </a:cubicBezTo>
                <a:cubicBezTo>
                  <a:pt x="430" y="693"/>
                  <a:pt x="428" y="694"/>
                  <a:pt x="427" y="695"/>
                </a:cubicBezTo>
                <a:close/>
                <a:moveTo>
                  <a:pt x="432" y="754"/>
                </a:moveTo>
                <a:cubicBezTo>
                  <a:pt x="433" y="753"/>
                  <a:pt x="433" y="755"/>
                  <a:pt x="432" y="754"/>
                </a:cubicBezTo>
                <a:close/>
                <a:moveTo>
                  <a:pt x="432" y="720"/>
                </a:moveTo>
                <a:cubicBezTo>
                  <a:pt x="431" y="719"/>
                  <a:pt x="433" y="719"/>
                  <a:pt x="433" y="719"/>
                </a:cubicBezTo>
                <a:cubicBezTo>
                  <a:pt x="434" y="719"/>
                  <a:pt x="433" y="720"/>
                  <a:pt x="432" y="720"/>
                </a:cubicBezTo>
                <a:close/>
                <a:moveTo>
                  <a:pt x="438" y="712"/>
                </a:moveTo>
                <a:cubicBezTo>
                  <a:pt x="440" y="712"/>
                  <a:pt x="442" y="714"/>
                  <a:pt x="442" y="717"/>
                </a:cubicBezTo>
                <a:cubicBezTo>
                  <a:pt x="441" y="715"/>
                  <a:pt x="439" y="718"/>
                  <a:pt x="438" y="718"/>
                </a:cubicBezTo>
                <a:cubicBezTo>
                  <a:pt x="429" y="720"/>
                  <a:pt x="431" y="709"/>
                  <a:pt x="438" y="712"/>
                </a:cubicBezTo>
                <a:close/>
                <a:moveTo>
                  <a:pt x="441" y="738"/>
                </a:moveTo>
                <a:cubicBezTo>
                  <a:pt x="441" y="738"/>
                  <a:pt x="439" y="738"/>
                  <a:pt x="439" y="738"/>
                </a:cubicBezTo>
                <a:cubicBezTo>
                  <a:pt x="439" y="737"/>
                  <a:pt x="440" y="737"/>
                  <a:pt x="441" y="738"/>
                </a:cubicBezTo>
                <a:close/>
                <a:moveTo>
                  <a:pt x="438" y="721"/>
                </a:moveTo>
                <a:cubicBezTo>
                  <a:pt x="438" y="721"/>
                  <a:pt x="437" y="721"/>
                  <a:pt x="437" y="721"/>
                </a:cubicBezTo>
                <a:cubicBezTo>
                  <a:pt x="437" y="719"/>
                  <a:pt x="439" y="723"/>
                  <a:pt x="438" y="721"/>
                </a:cubicBezTo>
                <a:close/>
                <a:moveTo>
                  <a:pt x="437" y="722"/>
                </a:moveTo>
                <a:cubicBezTo>
                  <a:pt x="436" y="722"/>
                  <a:pt x="436" y="721"/>
                  <a:pt x="435" y="722"/>
                </a:cubicBezTo>
                <a:cubicBezTo>
                  <a:pt x="434" y="722"/>
                  <a:pt x="436" y="721"/>
                  <a:pt x="437" y="722"/>
                </a:cubicBezTo>
                <a:close/>
                <a:moveTo>
                  <a:pt x="440" y="706"/>
                </a:moveTo>
                <a:cubicBezTo>
                  <a:pt x="440" y="704"/>
                  <a:pt x="443" y="705"/>
                  <a:pt x="443" y="706"/>
                </a:cubicBezTo>
                <a:cubicBezTo>
                  <a:pt x="443" y="708"/>
                  <a:pt x="440" y="707"/>
                  <a:pt x="440" y="706"/>
                </a:cubicBezTo>
                <a:close/>
                <a:moveTo>
                  <a:pt x="443" y="713"/>
                </a:moveTo>
                <a:cubicBezTo>
                  <a:pt x="443" y="713"/>
                  <a:pt x="442" y="713"/>
                  <a:pt x="442" y="713"/>
                </a:cubicBezTo>
                <a:cubicBezTo>
                  <a:pt x="442" y="712"/>
                  <a:pt x="443" y="713"/>
                  <a:pt x="443" y="713"/>
                </a:cubicBezTo>
                <a:close/>
                <a:moveTo>
                  <a:pt x="449" y="658"/>
                </a:moveTo>
                <a:cubicBezTo>
                  <a:pt x="449" y="658"/>
                  <a:pt x="449" y="658"/>
                  <a:pt x="449" y="658"/>
                </a:cubicBezTo>
                <a:cubicBezTo>
                  <a:pt x="449" y="655"/>
                  <a:pt x="451" y="660"/>
                  <a:pt x="449" y="658"/>
                </a:cubicBezTo>
                <a:close/>
                <a:moveTo>
                  <a:pt x="446" y="653"/>
                </a:moveTo>
                <a:cubicBezTo>
                  <a:pt x="447" y="652"/>
                  <a:pt x="449" y="651"/>
                  <a:pt x="450" y="651"/>
                </a:cubicBezTo>
                <a:cubicBezTo>
                  <a:pt x="449" y="652"/>
                  <a:pt x="448" y="653"/>
                  <a:pt x="446" y="653"/>
                </a:cubicBezTo>
                <a:close/>
                <a:moveTo>
                  <a:pt x="449" y="647"/>
                </a:moveTo>
                <a:cubicBezTo>
                  <a:pt x="449" y="646"/>
                  <a:pt x="451" y="645"/>
                  <a:pt x="451" y="646"/>
                </a:cubicBezTo>
                <a:cubicBezTo>
                  <a:pt x="452" y="647"/>
                  <a:pt x="449" y="649"/>
                  <a:pt x="449" y="647"/>
                </a:cubicBezTo>
                <a:close/>
                <a:moveTo>
                  <a:pt x="451" y="217"/>
                </a:moveTo>
                <a:cubicBezTo>
                  <a:pt x="451" y="217"/>
                  <a:pt x="451" y="217"/>
                  <a:pt x="451" y="217"/>
                </a:cubicBezTo>
                <a:cubicBezTo>
                  <a:pt x="454" y="218"/>
                  <a:pt x="448" y="220"/>
                  <a:pt x="451" y="217"/>
                </a:cubicBezTo>
                <a:close/>
                <a:moveTo>
                  <a:pt x="449" y="184"/>
                </a:moveTo>
                <a:cubicBezTo>
                  <a:pt x="450" y="182"/>
                  <a:pt x="451" y="181"/>
                  <a:pt x="453" y="181"/>
                </a:cubicBezTo>
                <a:cubicBezTo>
                  <a:pt x="452" y="182"/>
                  <a:pt x="451" y="183"/>
                  <a:pt x="449" y="184"/>
                </a:cubicBezTo>
                <a:close/>
                <a:moveTo>
                  <a:pt x="459" y="243"/>
                </a:moveTo>
                <a:cubicBezTo>
                  <a:pt x="458" y="244"/>
                  <a:pt x="455" y="246"/>
                  <a:pt x="452" y="247"/>
                </a:cubicBezTo>
                <a:cubicBezTo>
                  <a:pt x="454" y="245"/>
                  <a:pt x="457" y="244"/>
                  <a:pt x="459" y="243"/>
                </a:cubicBezTo>
                <a:close/>
                <a:moveTo>
                  <a:pt x="456" y="185"/>
                </a:moveTo>
                <a:cubicBezTo>
                  <a:pt x="456" y="185"/>
                  <a:pt x="458" y="184"/>
                  <a:pt x="458" y="185"/>
                </a:cubicBezTo>
                <a:cubicBezTo>
                  <a:pt x="458" y="185"/>
                  <a:pt x="456" y="186"/>
                  <a:pt x="456" y="185"/>
                </a:cubicBezTo>
                <a:close/>
                <a:moveTo>
                  <a:pt x="457" y="243"/>
                </a:moveTo>
                <a:cubicBezTo>
                  <a:pt x="457" y="245"/>
                  <a:pt x="457" y="241"/>
                  <a:pt x="457" y="243"/>
                </a:cubicBezTo>
                <a:close/>
                <a:moveTo>
                  <a:pt x="458" y="185"/>
                </a:moveTo>
                <a:cubicBezTo>
                  <a:pt x="459" y="183"/>
                  <a:pt x="460" y="185"/>
                  <a:pt x="458" y="185"/>
                </a:cubicBezTo>
                <a:close/>
                <a:moveTo>
                  <a:pt x="460" y="254"/>
                </a:moveTo>
                <a:cubicBezTo>
                  <a:pt x="460" y="255"/>
                  <a:pt x="456" y="257"/>
                  <a:pt x="456" y="255"/>
                </a:cubicBezTo>
                <a:cubicBezTo>
                  <a:pt x="455" y="252"/>
                  <a:pt x="460" y="252"/>
                  <a:pt x="460" y="254"/>
                </a:cubicBezTo>
                <a:close/>
                <a:moveTo>
                  <a:pt x="460" y="156"/>
                </a:moveTo>
                <a:cubicBezTo>
                  <a:pt x="461" y="154"/>
                  <a:pt x="459" y="157"/>
                  <a:pt x="460" y="156"/>
                </a:cubicBezTo>
                <a:close/>
                <a:moveTo>
                  <a:pt x="461" y="243"/>
                </a:moveTo>
                <a:cubicBezTo>
                  <a:pt x="462" y="243"/>
                  <a:pt x="461" y="244"/>
                  <a:pt x="461" y="244"/>
                </a:cubicBezTo>
                <a:cubicBezTo>
                  <a:pt x="461" y="244"/>
                  <a:pt x="461" y="243"/>
                  <a:pt x="461" y="243"/>
                </a:cubicBezTo>
                <a:close/>
                <a:moveTo>
                  <a:pt x="461" y="144"/>
                </a:moveTo>
                <a:cubicBezTo>
                  <a:pt x="461" y="142"/>
                  <a:pt x="463" y="143"/>
                  <a:pt x="461" y="144"/>
                </a:cubicBezTo>
                <a:close/>
                <a:moveTo>
                  <a:pt x="460" y="266"/>
                </a:moveTo>
                <a:cubicBezTo>
                  <a:pt x="459" y="267"/>
                  <a:pt x="463" y="264"/>
                  <a:pt x="460" y="266"/>
                </a:cubicBezTo>
                <a:close/>
                <a:moveTo>
                  <a:pt x="458" y="550"/>
                </a:moveTo>
                <a:cubicBezTo>
                  <a:pt x="457" y="550"/>
                  <a:pt x="459" y="549"/>
                  <a:pt x="458" y="550"/>
                </a:cubicBezTo>
                <a:cubicBezTo>
                  <a:pt x="458" y="550"/>
                  <a:pt x="458" y="550"/>
                  <a:pt x="458" y="550"/>
                </a:cubicBezTo>
                <a:close/>
                <a:moveTo>
                  <a:pt x="459" y="569"/>
                </a:moveTo>
                <a:cubicBezTo>
                  <a:pt x="460" y="568"/>
                  <a:pt x="456" y="570"/>
                  <a:pt x="459" y="569"/>
                </a:cubicBezTo>
                <a:close/>
                <a:moveTo>
                  <a:pt x="461" y="580"/>
                </a:moveTo>
                <a:cubicBezTo>
                  <a:pt x="461" y="583"/>
                  <a:pt x="456" y="582"/>
                  <a:pt x="456" y="580"/>
                </a:cubicBezTo>
                <a:cubicBezTo>
                  <a:pt x="456" y="579"/>
                  <a:pt x="461" y="578"/>
                  <a:pt x="461" y="580"/>
                </a:cubicBezTo>
                <a:close/>
                <a:moveTo>
                  <a:pt x="462" y="589"/>
                </a:moveTo>
                <a:cubicBezTo>
                  <a:pt x="460" y="590"/>
                  <a:pt x="457" y="590"/>
                  <a:pt x="454" y="591"/>
                </a:cubicBezTo>
                <a:cubicBezTo>
                  <a:pt x="456" y="590"/>
                  <a:pt x="460" y="589"/>
                  <a:pt x="462" y="589"/>
                </a:cubicBezTo>
                <a:close/>
                <a:moveTo>
                  <a:pt x="457" y="591"/>
                </a:moveTo>
                <a:cubicBezTo>
                  <a:pt x="457" y="590"/>
                  <a:pt x="456" y="593"/>
                  <a:pt x="457" y="591"/>
                </a:cubicBezTo>
                <a:close/>
                <a:moveTo>
                  <a:pt x="460" y="671"/>
                </a:moveTo>
                <a:cubicBezTo>
                  <a:pt x="460" y="671"/>
                  <a:pt x="457" y="672"/>
                  <a:pt x="458" y="670"/>
                </a:cubicBezTo>
                <a:cubicBezTo>
                  <a:pt x="458" y="669"/>
                  <a:pt x="460" y="669"/>
                  <a:pt x="460" y="671"/>
                </a:cubicBezTo>
                <a:close/>
                <a:moveTo>
                  <a:pt x="460" y="662"/>
                </a:moveTo>
                <a:cubicBezTo>
                  <a:pt x="460" y="663"/>
                  <a:pt x="459" y="663"/>
                  <a:pt x="459" y="663"/>
                </a:cubicBezTo>
                <a:cubicBezTo>
                  <a:pt x="458" y="662"/>
                  <a:pt x="460" y="662"/>
                  <a:pt x="460" y="662"/>
                </a:cubicBezTo>
                <a:close/>
                <a:moveTo>
                  <a:pt x="467" y="612"/>
                </a:moveTo>
                <a:cubicBezTo>
                  <a:pt x="467" y="613"/>
                  <a:pt x="465" y="613"/>
                  <a:pt x="465" y="613"/>
                </a:cubicBezTo>
                <a:cubicBezTo>
                  <a:pt x="464" y="612"/>
                  <a:pt x="467" y="612"/>
                  <a:pt x="467" y="612"/>
                </a:cubicBezTo>
                <a:close/>
                <a:moveTo>
                  <a:pt x="466" y="284"/>
                </a:moveTo>
                <a:cubicBezTo>
                  <a:pt x="466" y="284"/>
                  <a:pt x="466" y="283"/>
                  <a:pt x="466" y="283"/>
                </a:cubicBezTo>
                <a:cubicBezTo>
                  <a:pt x="467" y="284"/>
                  <a:pt x="466" y="285"/>
                  <a:pt x="466" y="284"/>
                </a:cubicBezTo>
                <a:close/>
                <a:moveTo>
                  <a:pt x="474" y="600"/>
                </a:moveTo>
                <a:cubicBezTo>
                  <a:pt x="474" y="599"/>
                  <a:pt x="476" y="598"/>
                  <a:pt x="476" y="598"/>
                </a:cubicBezTo>
                <a:cubicBezTo>
                  <a:pt x="476" y="599"/>
                  <a:pt x="475" y="600"/>
                  <a:pt x="474" y="600"/>
                </a:cubicBezTo>
                <a:close/>
                <a:moveTo>
                  <a:pt x="475" y="266"/>
                </a:moveTo>
                <a:cubicBezTo>
                  <a:pt x="475" y="266"/>
                  <a:pt x="474" y="266"/>
                  <a:pt x="474" y="266"/>
                </a:cubicBezTo>
                <a:cubicBezTo>
                  <a:pt x="475" y="266"/>
                  <a:pt x="475" y="265"/>
                  <a:pt x="475" y="265"/>
                </a:cubicBezTo>
                <a:cubicBezTo>
                  <a:pt x="475" y="265"/>
                  <a:pt x="475" y="265"/>
                  <a:pt x="475" y="266"/>
                </a:cubicBezTo>
                <a:close/>
                <a:moveTo>
                  <a:pt x="466" y="190"/>
                </a:moveTo>
                <a:cubicBezTo>
                  <a:pt x="469" y="188"/>
                  <a:pt x="468" y="194"/>
                  <a:pt x="466" y="192"/>
                </a:cubicBezTo>
                <a:cubicBezTo>
                  <a:pt x="465" y="192"/>
                  <a:pt x="466" y="191"/>
                  <a:pt x="466" y="190"/>
                </a:cubicBezTo>
                <a:close/>
                <a:moveTo>
                  <a:pt x="469" y="188"/>
                </a:moveTo>
                <a:cubicBezTo>
                  <a:pt x="468" y="187"/>
                  <a:pt x="470" y="187"/>
                  <a:pt x="470" y="188"/>
                </a:cubicBezTo>
                <a:cubicBezTo>
                  <a:pt x="471" y="188"/>
                  <a:pt x="469" y="189"/>
                  <a:pt x="469" y="188"/>
                </a:cubicBezTo>
                <a:close/>
                <a:moveTo>
                  <a:pt x="469" y="195"/>
                </a:moveTo>
                <a:cubicBezTo>
                  <a:pt x="468" y="196"/>
                  <a:pt x="467" y="197"/>
                  <a:pt x="466" y="197"/>
                </a:cubicBezTo>
                <a:cubicBezTo>
                  <a:pt x="467" y="196"/>
                  <a:pt x="468" y="195"/>
                  <a:pt x="469" y="195"/>
                </a:cubicBezTo>
                <a:close/>
                <a:moveTo>
                  <a:pt x="463" y="182"/>
                </a:moveTo>
                <a:cubicBezTo>
                  <a:pt x="462" y="180"/>
                  <a:pt x="468" y="178"/>
                  <a:pt x="469" y="181"/>
                </a:cubicBezTo>
                <a:cubicBezTo>
                  <a:pt x="469" y="184"/>
                  <a:pt x="463" y="184"/>
                  <a:pt x="463" y="182"/>
                </a:cubicBezTo>
                <a:close/>
                <a:moveTo>
                  <a:pt x="466" y="174"/>
                </a:moveTo>
                <a:cubicBezTo>
                  <a:pt x="466" y="174"/>
                  <a:pt x="468" y="173"/>
                  <a:pt x="468" y="174"/>
                </a:cubicBezTo>
                <a:cubicBezTo>
                  <a:pt x="469" y="174"/>
                  <a:pt x="466" y="175"/>
                  <a:pt x="466" y="174"/>
                </a:cubicBezTo>
                <a:close/>
                <a:moveTo>
                  <a:pt x="462" y="142"/>
                </a:moveTo>
                <a:cubicBezTo>
                  <a:pt x="462" y="141"/>
                  <a:pt x="464" y="141"/>
                  <a:pt x="464" y="141"/>
                </a:cubicBezTo>
                <a:cubicBezTo>
                  <a:pt x="464" y="141"/>
                  <a:pt x="463" y="142"/>
                  <a:pt x="462" y="142"/>
                </a:cubicBezTo>
                <a:close/>
                <a:moveTo>
                  <a:pt x="459" y="145"/>
                </a:moveTo>
                <a:cubicBezTo>
                  <a:pt x="459" y="145"/>
                  <a:pt x="460" y="145"/>
                  <a:pt x="460" y="145"/>
                </a:cubicBezTo>
                <a:cubicBezTo>
                  <a:pt x="460" y="145"/>
                  <a:pt x="459" y="146"/>
                  <a:pt x="459" y="145"/>
                </a:cubicBezTo>
                <a:close/>
                <a:moveTo>
                  <a:pt x="458" y="124"/>
                </a:moveTo>
                <a:cubicBezTo>
                  <a:pt x="456" y="128"/>
                  <a:pt x="457" y="122"/>
                  <a:pt x="459" y="122"/>
                </a:cubicBezTo>
                <a:cubicBezTo>
                  <a:pt x="459" y="123"/>
                  <a:pt x="459" y="124"/>
                  <a:pt x="458" y="124"/>
                </a:cubicBezTo>
                <a:close/>
                <a:moveTo>
                  <a:pt x="461" y="153"/>
                </a:moveTo>
                <a:cubicBezTo>
                  <a:pt x="461" y="154"/>
                  <a:pt x="457" y="155"/>
                  <a:pt x="457" y="154"/>
                </a:cubicBezTo>
                <a:cubicBezTo>
                  <a:pt x="456" y="153"/>
                  <a:pt x="460" y="151"/>
                  <a:pt x="461" y="153"/>
                </a:cubicBezTo>
                <a:close/>
                <a:moveTo>
                  <a:pt x="449" y="133"/>
                </a:moveTo>
                <a:cubicBezTo>
                  <a:pt x="448" y="132"/>
                  <a:pt x="450" y="133"/>
                  <a:pt x="450" y="133"/>
                </a:cubicBezTo>
                <a:cubicBezTo>
                  <a:pt x="451" y="133"/>
                  <a:pt x="449" y="133"/>
                  <a:pt x="449" y="133"/>
                </a:cubicBezTo>
                <a:close/>
                <a:moveTo>
                  <a:pt x="434" y="47"/>
                </a:moveTo>
                <a:cubicBezTo>
                  <a:pt x="435" y="47"/>
                  <a:pt x="436" y="47"/>
                  <a:pt x="436" y="47"/>
                </a:cubicBezTo>
                <a:cubicBezTo>
                  <a:pt x="436" y="47"/>
                  <a:pt x="435" y="48"/>
                  <a:pt x="434" y="47"/>
                </a:cubicBezTo>
                <a:close/>
                <a:moveTo>
                  <a:pt x="433" y="61"/>
                </a:moveTo>
                <a:cubicBezTo>
                  <a:pt x="434" y="60"/>
                  <a:pt x="435" y="62"/>
                  <a:pt x="433" y="61"/>
                </a:cubicBezTo>
                <a:close/>
                <a:moveTo>
                  <a:pt x="432" y="54"/>
                </a:moveTo>
                <a:cubicBezTo>
                  <a:pt x="432" y="53"/>
                  <a:pt x="433" y="53"/>
                  <a:pt x="433" y="53"/>
                </a:cubicBezTo>
                <a:cubicBezTo>
                  <a:pt x="434" y="54"/>
                  <a:pt x="432" y="54"/>
                  <a:pt x="432" y="54"/>
                </a:cubicBezTo>
                <a:close/>
                <a:moveTo>
                  <a:pt x="432" y="47"/>
                </a:moveTo>
                <a:cubicBezTo>
                  <a:pt x="431" y="47"/>
                  <a:pt x="432" y="46"/>
                  <a:pt x="432" y="46"/>
                </a:cubicBezTo>
                <a:cubicBezTo>
                  <a:pt x="433" y="47"/>
                  <a:pt x="432" y="47"/>
                  <a:pt x="432" y="47"/>
                </a:cubicBezTo>
                <a:close/>
                <a:moveTo>
                  <a:pt x="435" y="69"/>
                </a:moveTo>
                <a:cubicBezTo>
                  <a:pt x="435" y="72"/>
                  <a:pt x="431" y="71"/>
                  <a:pt x="431" y="69"/>
                </a:cubicBezTo>
                <a:cubicBezTo>
                  <a:pt x="431" y="67"/>
                  <a:pt x="435" y="66"/>
                  <a:pt x="435" y="69"/>
                </a:cubicBezTo>
                <a:close/>
                <a:moveTo>
                  <a:pt x="426" y="60"/>
                </a:moveTo>
                <a:cubicBezTo>
                  <a:pt x="425" y="58"/>
                  <a:pt x="430" y="57"/>
                  <a:pt x="431" y="59"/>
                </a:cubicBezTo>
                <a:cubicBezTo>
                  <a:pt x="432" y="62"/>
                  <a:pt x="427" y="61"/>
                  <a:pt x="426" y="60"/>
                </a:cubicBezTo>
                <a:close/>
                <a:moveTo>
                  <a:pt x="426" y="47"/>
                </a:moveTo>
                <a:cubicBezTo>
                  <a:pt x="426" y="47"/>
                  <a:pt x="426" y="47"/>
                  <a:pt x="426" y="47"/>
                </a:cubicBezTo>
                <a:cubicBezTo>
                  <a:pt x="427" y="48"/>
                  <a:pt x="424" y="45"/>
                  <a:pt x="426" y="47"/>
                </a:cubicBezTo>
                <a:close/>
                <a:moveTo>
                  <a:pt x="426" y="48"/>
                </a:moveTo>
                <a:cubicBezTo>
                  <a:pt x="426" y="50"/>
                  <a:pt x="424" y="49"/>
                  <a:pt x="424" y="49"/>
                </a:cubicBezTo>
                <a:cubicBezTo>
                  <a:pt x="424" y="48"/>
                  <a:pt x="425" y="48"/>
                  <a:pt x="426" y="48"/>
                </a:cubicBezTo>
                <a:close/>
                <a:moveTo>
                  <a:pt x="428" y="81"/>
                </a:moveTo>
                <a:cubicBezTo>
                  <a:pt x="426" y="82"/>
                  <a:pt x="425" y="83"/>
                  <a:pt x="423" y="83"/>
                </a:cubicBezTo>
                <a:cubicBezTo>
                  <a:pt x="424" y="83"/>
                  <a:pt x="426" y="81"/>
                  <a:pt x="428" y="81"/>
                </a:cubicBezTo>
                <a:close/>
                <a:moveTo>
                  <a:pt x="425" y="98"/>
                </a:moveTo>
                <a:cubicBezTo>
                  <a:pt x="424" y="101"/>
                  <a:pt x="421" y="99"/>
                  <a:pt x="425" y="98"/>
                </a:cubicBezTo>
                <a:close/>
                <a:moveTo>
                  <a:pt x="424" y="146"/>
                </a:moveTo>
                <a:cubicBezTo>
                  <a:pt x="424" y="148"/>
                  <a:pt x="422" y="148"/>
                  <a:pt x="421" y="149"/>
                </a:cubicBezTo>
                <a:cubicBezTo>
                  <a:pt x="421" y="147"/>
                  <a:pt x="423" y="147"/>
                  <a:pt x="424" y="146"/>
                </a:cubicBezTo>
                <a:close/>
                <a:moveTo>
                  <a:pt x="418" y="110"/>
                </a:moveTo>
                <a:cubicBezTo>
                  <a:pt x="419" y="110"/>
                  <a:pt x="420" y="109"/>
                  <a:pt x="422" y="109"/>
                </a:cubicBezTo>
                <a:cubicBezTo>
                  <a:pt x="421" y="110"/>
                  <a:pt x="419" y="111"/>
                  <a:pt x="418" y="110"/>
                </a:cubicBezTo>
                <a:close/>
                <a:moveTo>
                  <a:pt x="418" y="108"/>
                </a:moveTo>
                <a:cubicBezTo>
                  <a:pt x="419" y="106"/>
                  <a:pt x="420" y="106"/>
                  <a:pt x="421" y="106"/>
                </a:cubicBezTo>
                <a:cubicBezTo>
                  <a:pt x="421" y="107"/>
                  <a:pt x="419" y="108"/>
                  <a:pt x="418" y="108"/>
                </a:cubicBezTo>
                <a:close/>
                <a:moveTo>
                  <a:pt x="420" y="89"/>
                </a:moveTo>
                <a:cubicBezTo>
                  <a:pt x="420" y="89"/>
                  <a:pt x="420" y="89"/>
                  <a:pt x="420" y="89"/>
                </a:cubicBezTo>
                <a:cubicBezTo>
                  <a:pt x="420" y="89"/>
                  <a:pt x="420" y="89"/>
                  <a:pt x="420" y="89"/>
                </a:cubicBezTo>
                <a:cubicBezTo>
                  <a:pt x="420" y="89"/>
                  <a:pt x="420" y="89"/>
                  <a:pt x="420" y="89"/>
                </a:cubicBezTo>
                <a:close/>
                <a:moveTo>
                  <a:pt x="421" y="89"/>
                </a:moveTo>
                <a:cubicBezTo>
                  <a:pt x="421" y="89"/>
                  <a:pt x="421" y="88"/>
                  <a:pt x="421" y="89"/>
                </a:cubicBezTo>
                <a:close/>
                <a:moveTo>
                  <a:pt x="418" y="85"/>
                </a:moveTo>
                <a:cubicBezTo>
                  <a:pt x="418" y="84"/>
                  <a:pt x="420" y="84"/>
                  <a:pt x="421" y="84"/>
                </a:cubicBezTo>
                <a:cubicBezTo>
                  <a:pt x="421" y="85"/>
                  <a:pt x="418" y="86"/>
                  <a:pt x="418" y="85"/>
                </a:cubicBezTo>
                <a:close/>
                <a:moveTo>
                  <a:pt x="416" y="78"/>
                </a:moveTo>
                <a:cubicBezTo>
                  <a:pt x="416" y="78"/>
                  <a:pt x="418" y="77"/>
                  <a:pt x="419" y="78"/>
                </a:cubicBezTo>
                <a:cubicBezTo>
                  <a:pt x="420" y="80"/>
                  <a:pt x="416" y="80"/>
                  <a:pt x="416" y="78"/>
                </a:cubicBezTo>
                <a:close/>
                <a:moveTo>
                  <a:pt x="420" y="96"/>
                </a:moveTo>
                <a:cubicBezTo>
                  <a:pt x="420" y="98"/>
                  <a:pt x="417" y="99"/>
                  <a:pt x="415" y="98"/>
                </a:cubicBezTo>
                <a:cubicBezTo>
                  <a:pt x="411" y="95"/>
                  <a:pt x="420" y="92"/>
                  <a:pt x="420" y="96"/>
                </a:cubicBezTo>
                <a:close/>
                <a:moveTo>
                  <a:pt x="415" y="101"/>
                </a:moveTo>
                <a:cubicBezTo>
                  <a:pt x="417" y="103"/>
                  <a:pt x="410" y="105"/>
                  <a:pt x="413" y="102"/>
                </a:cubicBezTo>
                <a:cubicBezTo>
                  <a:pt x="413" y="101"/>
                  <a:pt x="414" y="101"/>
                  <a:pt x="415" y="101"/>
                </a:cubicBezTo>
                <a:close/>
                <a:moveTo>
                  <a:pt x="414" y="157"/>
                </a:moveTo>
                <a:cubicBezTo>
                  <a:pt x="414" y="158"/>
                  <a:pt x="412" y="159"/>
                  <a:pt x="410" y="159"/>
                </a:cubicBezTo>
                <a:cubicBezTo>
                  <a:pt x="411" y="158"/>
                  <a:pt x="413" y="158"/>
                  <a:pt x="414" y="157"/>
                </a:cubicBezTo>
                <a:close/>
                <a:moveTo>
                  <a:pt x="413" y="544"/>
                </a:moveTo>
                <a:cubicBezTo>
                  <a:pt x="412" y="547"/>
                  <a:pt x="410" y="546"/>
                  <a:pt x="413" y="544"/>
                </a:cubicBezTo>
                <a:close/>
                <a:moveTo>
                  <a:pt x="411" y="281"/>
                </a:moveTo>
                <a:cubicBezTo>
                  <a:pt x="413" y="282"/>
                  <a:pt x="410" y="282"/>
                  <a:pt x="411" y="281"/>
                </a:cubicBezTo>
                <a:close/>
                <a:moveTo>
                  <a:pt x="417" y="620"/>
                </a:moveTo>
                <a:cubicBezTo>
                  <a:pt x="418" y="619"/>
                  <a:pt x="419" y="618"/>
                  <a:pt x="420" y="619"/>
                </a:cubicBezTo>
                <a:cubicBezTo>
                  <a:pt x="420" y="620"/>
                  <a:pt x="420" y="620"/>
                  <a:pt x="420" y="620"/>
                </a:cubicBezTo>
                <a:cubicBezTo>
                  <a:pt x="420" y="620"/>
                  <a:pt x="420" y="620"/>
                  <a:pt x="420" y="620"/>
                </a:cubicBezTo>
                <a:cubicBezTo>
                  <a:pt x="421" y="620"/>
                  <a:pt x="420" y="621"/>
                  <a:pt x="420" y="621"/>
                </a:cubicBezTo>
                <a:cubicBezTo>
                  <a:pt x="418" y="622"/>
                  <a:pt x="418" y="621"/>
                  <a:pt x="418" y="620"/>
                </a:cubicBezTo>
                <a:cubicBezTo>
                  <a:pt x="417" y="620"/>
                  <a:pt x="416" y="620"/>
                  <a:pt x="416" y="620"/>
                </a:cubicBezTo>
                <a:cubicBezTo>
                  <a:pt x="415" y="621"/>
                  <a:pt x="408" y="625"/>
                  <a:pt x="407" y="624"/>
                </a:cubicBezTo>
                <a:cubicBezTo>
                  <a:pt x="406" y="622"/>
                  <a:pt x="416" y="620"/>
                  <a:pt x="417" y="620"/>
                </a:cubicBezTo>
                <a:close/>
                <a:moveTo>
                  <a:pt x="408" y="668"/>
                </a:moveTo>
                <a:cubicBezTo>
                  <a:pt x="408" y="669"/>
                  <a:pt x="410" y="667"/>
                  <a:pt x="410" y="668"/>
                </a:cubicBezTo>
                <a:cubicBezTo>
                  <a:pt x="410" y="669"/>
                  <a:pt x="408" y="670"/>
                  <a:pt x="408" y="668"/>
                </a:cubicBezTo>
                <a:close/>
                <a:moveTo>
                  <a:pt x="409" y="676"/>
                </a:moveTo>
                <a:cubicBezTo>
                  <a:pt x="409" y="676"/>
                  <a:pt x="409" y="677"/>
                  <a:pt x="408" y="676"/>
                </a:cubicBezTo>
                <a:cubicBezTo>
                  <a:pt x="407" y="676"/>
                  <a:pt x="410" y="675"/>
                  <a:pt x="409" y="676"/>
                </a:cubicBezTo>
                <a:close/>
                <a:moveTo>
                  <a:pt x="400" y="518"/>
                </a:moveTo>
                <a:cubicBezTo>
                  <a:pt x="397" y="519"/>
                  <a:pt x="400" y="515"/>
                  <a:pt x="401" y="517"/>
                </a:cubicBezTo>
                <a:cubicBezTo>
                  <a:pt x="401" y="518"/>
                  <a:pt x="401" y="518"/>
                  <a:pt x="400" y="518"/>
                </a:cubicBezTo>
                <a:close/>
                <a:moveTo>
                  <a:pt x="400" y="648"/>
                </a:moveTo>
                <a:cubicBezTo>
                  <a:pt x="400" y="647"/>
                  <a:pt x="400" y="647"/>
                  <a:pt x="400" y="647"/>
                </a:cubicBezTo>
                <a:cubicBezTo>
                  <a:pt x="400" y="647"/>
                  <a:pt x="400" y="647"/>
                  <a:pt x="400" y="647"/>
                </a:cubicBezTo>
                <a:cubicBezTo>
                  <a:pt x="400" y="647"/>
                  <a:pt x="400" y="647"/>
                  <a:pt x="400" y="648"/>
                </a:cubicBezTo>
                <a:close/>
                <a:moveTo>
                  <a:pt x="392" y="551"/>
                </a:moveTo>
                <a:cubicBezTo>
                  <a:pt x="393" y="549"/>
                  <a:pt x="397" y="551"/>
                  <a:pt x="396" y="553"/>
                </a:cubicBezTo>
                <a:cubicBezTo>
                  <a:pt x="395" y="555"/>
                  <a:pt x="390" y="554"/>
                  <a:pt x="392" y="551"/>
                </a:cubicBezTo>
                <a:close/>
                <a:moveTo>
                  <a:pt x="393" y="587"/>
                </a:moveTo>
                <a:cubicBezTo>
                  <a:pt x="390" y="588"/>
                  <a:pt x="394" y="586"/>
                  <a:pt x="393" y="587"/>
                </a:cubicBezTo>
                <a:close/>
                <a:moveTo>
                  <a:pt x="394" y="493"/>
                </a:moveTo>
                <a:cubicBezTo>
                  <a:pt x="394" y="493"/>
                  <a:pt x="393" y="494"/>
                  <a:pt x="393" y="493"/>
                </a:cubicBezTo>
                <a:cubicBezTo>
                  <a:pt x="391" y="492"/>
                  <a:pt x="396" y="491"/>
                  <a:pt x="394" y="493"/>
                </a:cubicBezTo>
                <a:close/>
                <a:moveTo>
                  <a:pt x="394" y="530"/>
                </a:moveTo>
                <a:cubicBezTo>
                  <a:pt x="394" y="530"/>
                  <a:pt x="394" y="531"/>
                  <a:pt x="394" y="530"/>
                </a:cubicBezTo>
                <a:cubicBezTo>
                  <a:pt x="393" y="530"/>
                  <a:pt x="395" y="529"/>
                  <a:pt x="394" y="530"/>
                </a:cubicBezTo>
                <a:close/>
                <a:moveTo>
                  <a:pt x="397" y="543"/>
                </a:moveTo>
                <a:cubicBezTo>
                  <a:pt x="397" y="543"/>
                  <a:pt x="396" y="544"/>
                  <a:pt x="396" y="543"/>
                </a:cubicBezTo>
                <a:cubicBezTo>
                  <a:pt x="395" y="543"/>
                  <a:pt x="398" y="542"/>
                  <a:pt x="397" y="543"/>
                </a:cubicBezTo>
                <a:close/>
                <a:moveTo>
                  <a:pt x="396" y="585"/>
                </a:moveTo>
                <a:cubicBezTo>
                  <a:pt x="396" y="586"/>
                  <a:pt x="396" y="586"/>
                  <a:pt x="396" y="586"/>
                </a:cubicBezTo>
                <a:cubicBezTo>
                  <a:pt x="394" y="587"/>
                  <a:pt x="396" y="586"/>
                  <a:pt x="396" y="585"/>
                </a:cubicBezTo>
                <a:close/>
                <a:moveTo>
                  <a:pt x="396" y="601"/>
                </a:moveTo>
                <a:cubicBezTo>
                  <a:pt x="397" y="601"/>
                  <a:pt x="396" y="602"/>
                  <a:pt x="395" y="603"/>
                </a:cubicBezTo>
                <a:cubicBezTo>
                  <a:pt x="395" y="602"/>
                  <a:pt x="396" y="601"/>
                  <a:pt x="396" y="601"/>
                </a:cubicBezTo>
                <a:close/>
                <a:moveTo>
                  <a:pt x="399" y="645"/>
                </a:moveTo>
                <a:cubicBezTo>
                  <a:pt x="399" y="646"/>
                  <a:pt x="396" y="647"/>
                  <a:pt x="397" y="645"/>
                </a:cubicBezTo>
                <a:cubicBezTo>
                  <a:pt x="397" y="643"/>
                  <a:pt x="399" y="644"/>
                  <a:pt x="399" y="645"/>
                </a:cubicBezTo>
                <a:close/>
                <a:moveTo>
                  <a:pt x="398" y="622"/>
                </a:moveTo>
                <a:cubicBezTo>
                  <a:pt x="395" y="624"/>
                  <a:pt x="397" y="618"/>
                  <a:pt x="399" y="619"/>
                </a:cubicBezTo>
                <a:cubicBezTo>
                  <a:pt x="401" y="620"/>
                  <a:pt x="399" y="622"/>
                  <a:pt x="398" y="622"/>
                </a:cubicBezTo>
                <a:close/>
                <a:moveTo>
                  <a:pt x="397" y="513"/>
                </a:moveTo>
                <a:cubicBezTo>
                  <a:pt x="397" y="513"/>
                  <a:pt x="399" y="513"/>
                  <a:pt x="399" y="513"/>
                </a:cubicBezTo>
                <a:cubicBezTo>
                  <a:pt x="399" y="514"/>
                  <a:pt x="397" y="514"/>
                  <a:pt x="397" y="513"/>
                </a:cubicBezTo>
                <a:close/>
                <a:moveTo>
                  <a:pt x="397" y="606"/>
                </a:moveTo>
                <a:cubicBezTo>
                  <a:pt x="397" y="605"/>
                  <a:pt x="397" y="605"/>
                  <a:pt x="398" y="605"/>
                </a:cubicBezTo>
                <a:cubicBezTo>
                  <a:pt x="399" y="605"/>
                  <a:pt x="398" y="607"/>
                  <a:pt x="397" y="606"/>
                </a:cubicBezTo>
                <a:close/>
                <a:moveTo>
                  <a:pt x="397" y="461"/>
                </a:moveTo>
                <a:cubicBezTo>
                  <a:pt x="398" y="459"/>
                  <a:pt x="400" y="459"/>
                  <a:pt x="402" y="458"/>
                </a:cubicBezTo>
                <a:cubicBezTo>
                  <a:pt x="401" y="460"/>
                  <a:pt x="399" y="460"/>
                  <a:pt x="397" y="461"/>
                </a:cubicBezTo>
                <a:close/>
                <a:moveTo>
                  <a:pt x="401" y="364"/>
                </a:moveTo>
                <a:cubicBezTo>
                  <a:pt x="399" y="366"/>
                  <a:pt x="401" y="361"/>
                  <a:pt x="402" y="362"/>
                </a:cubicBezTo>
                <a:cubicBezTo>
                  <a:pt x="403" y="362"/>
                  <a:pt x="401" y="364"/>
                  <a:pt x="401" y="364"/>
                </a:cubicBezTo>
                <a:close/>
                <a:moveTo>
                  <a:pt x="400" y="245"/>
                </a:moveTo>
                <a:cubicBezTo>
                  <a:pt x="401" y="244"/>
                  <a:pt x="399" y="246"/>
                  <a:pt x="400" y="245"/>
                </a:cubicBezTo>
                <a:close/>
                <a:moveTo>
                  <a:pt x="402" y="477"/>
                </a:moveTo>
                <a:cubicBezTo>
                  <a:pt x="401" y="478"/>
                  <a:pt x="403" y="476"/>
                  <a:pt x="402" y="477"/>
                </a:cubicBezTo>
                <a:close/>
                <a:moveTo>
                  <a:pt x="402" y="458"/>
                </a:moveTo>
                <a:cubicBezTo>
                  <a:pt x="401" y="457"/>
                  <a:pt x="406" y="457"/>
                  <a:pt x="404" y="458"/>
                </a:cubicBezTo>
                <a:cubicBezTo>
                  <a:pt x="403" y="458"/>
                  <a:pt x="403" y="459"/>
                  <a:pt x="402" y="458"/>
                </a:cubicBezTo>
                <a:close/>
                <a:moveTo>
                  <a:pt x="406" y="578"/>
                </a:moveTo>
                <a:cubicBezTo>
                  <a:pt x="406" y="578"/>
                  <a:pt x="408" y="577"/>
                  <a:pt x="409" y="578"/>
                </a:cubicBezTo>
                <a:cubicBezTo>
                  <a:pt x="409" y="579"/>
                  <a:pt x="406" y="580"/>
                  <a:pt x="406" y="578"/>
                </a:cubicBezTo>
                <a:close/>
                <a:moveTo>
                  <a:pt x="409" y="606"/>
                </a:moveTo>
                <a:cubicBezTo>
                  <a:pt x="408" y="607"/>
                  <a:pt x="407" y="606"/>
                  <a:pt x="409" y="606"/>
                </a:cubicBezTo>
                <a:close/>
                <a:moveTo>
                  <a:pt x="408" y="313"/>
                </a:moveTo>
                <a:cubicBezTo>
                  <a:pt x="407" y="314"/>
                  <a:pt x="409" y="312"/>
                  <a:pt x="408" y="313"/>
                </a:cubicBezTo>
                <a:close/>
                <a:moveTo>
                  <a:pt x="407" y="275"/>
                </a:moveTo>
                <a:cubicBezTo>
                  <a:pt x="407" y="273"/>
                  <a:pt x="410" y="273"/>
                  <a:pt x="407" y="275"/>
                </a:cubicBezTo>
                <a:close/>
                <a:moveTo>
                  <a:pt x="408" y="442"/>
                </a:moveTo>
                <a:cubicBezTo>
                  <a:pt x="408" y="443"/>
                  <a:pt x="407" y="443"/>
                  <a:pt x="406" y="443"/>
                </a:cubicBezTo>
                <a:cubicBezTo>
                  <a:pt x="406" y="443"/>
                  <a:pt x="407" y="442"/>
                  <a:pt x="408" y="442"/>
                </a:cubicBezTo>
                <a:close/>
                <a:moveTo>
                  <a:pt x="406" y="543"/>
                </a:moveTo>
                <a:cubicBezTo>
                  <a:pt x="406" y="544"/>
                  <a:pt x="405" y="543"/>
                  <a:pt x="405" y="543"/>
                </a:cubicBezTo>
                <a:cubicBezTo>
                  <a:pt x="406" y="542"/>
                  <a:pt x="406" y="543"/>
                  <a:pt x="406" y="543"/>
                </a:cubicBezTo>
                <a:close/>
                <a:moveTo>
                  <a:pt x="405" y="445"/>
                </a:moveTo>
                <a:cubicBezTo>
                  <a:pt x="404" y="444"/>
                  <a:pt x="406" y="443"/>
                  <a:pt x="405" y="445"/>
                </a:cubicBezTo>
                <a:close/>
                <a:moveTo>
                  <a:pt x="404" y="396"/>
                </a:moveTo>
                <a:cubicBezTo>
                  <a:pt x="404" y="395"/>
                  <a:pt x="405" y="395"/>
                  <a:pt x="406" y="395"/>
                </a:cubicBezTo>
                <a:cubicBezTo>
                  <a:pt x="405" y="395"/>
                  <a:pt x="405" y="396"/>
                  <a:pt x="404" y="396"/>
                </a:cubicBezTo>
                <a:close/>
                <a:moveTo>
                  <a:pt x="403" y="318"/>
                </a:moveTo>
                <a:cubicBezTo>
                  <a:pt x="403" y="317"/>
                  <a:pt x="404" y="317"/>
                  <a:pt x="404" y="316"/>
                </a:cubicBezTo>
                <a:cubicBezTo>
                  <a:pt x="405" y="316"/>
                  <a:pt x="403" y="318"/>
                  <a:pt x="403" y="318"/>
                </a:cubicBezTo>
                <a:close/>
                <a:moveTo>
                  <a:pt x="404" y="524"/>
                </a:moveTo>
                <a:cubicBezTo>
                  <a:pt x="404" y="524"/>
                  <a:pt x="404" y="523"/>
                  <a:pt x="404" y="523"/>
                </a:cubicBezTo>
                <a:cubicBezTo>
                  <a:pt x="404" y="521"/>
                  <a:pt x="406" y="524"/>
                  <a:pt x="404" y="524"/>
                </a:cubicBezTo>
                <a:close/>
                <a:moveTo>
                  <a:pt x="405" y="525"/>
                </a:moveTo>
                <a:cubicBezTo>
                  <a:pt x="405" y="525"/>
                  <a:pt x="405" y="525"/>
                  <a:pt x="405" y="525"/>
                </a:cubicBezTo>
                <a:cubicBezTo>
                  <a:pt x="405" y="525"/>
                  <a:pt x="405" y="525"/>
                  <a:pt x="405" y="525"/>
                </a:cubicBezTo>
                <a:close/>
                <a:moveTo>
                  <a:pt x="404" y="655"/>
                </a:moveTo>
                <a:cubicBezTo>
                  <a:pt x="405" y="653"/>
                  <a:pt x="407" y="655"/>
                  <a:pt x="404" y="655"/>
                </a:cubicBezTo>
                <a:close/>
                <a:moveTo>
                  <a:pt x="407" y="684"/>
                </a:moveTo>
                <a:cubicBezTo>
                  <a:pt x="407" y="684"/>
                  <a:pt x="405" y="685"/>
                  <a:pt x="405" y="683"/>
                </a:cubicBezTo>
                <a:cubicBezTo>
                  <a:pt x="405" y="683"/>
                  <a:pt x="407" y="683"/>
                  <a:pt x="407" y="684"/>
                </a:cubicBezTo>
                <a:close/>
                <a:moveTo>
                  <a:pt x="409" y="608"/>
                </a:moveTo>
                <a:cubicBezTo>
                  <a:pt x="410" y="608"/>
                  <a:pt x="408" y="610"/>
                  <a:pt x="407" y="609"/>
                </a:cubicBezTo>
                <a:cubicBezTo>
                  <a:pt x="407" y="609"/>
                  <a:pt x="409" y="608"/>
                  <a:pt x="409" y="608"/>
                </a:cubicBezTo>
                <a:close/>
                <a:moveTo>
                  <a:pt x="410" y="568"/>
                </a:moveTo>
                <a:cubicBezTo>
                  <a:pt x="410" y="568"/>
                  <a:pt x="409" y="568"/>
                  <a:pt x="409" y="568"/>
                </a:cubicBezTo>
                <a:cubicBezTo>
                  <a:pt x="408" y="567"/>
                  <a:pt x="411" y="566"/>
                  <a:pt x="410" y="568"/>
                </a:cubicBezTo>
                <a:close/>
                <a:moveTo>
                  <a:pt x="409" y="52"/>
                </a:moveTo>
                <a:cubicBezTo>
                  <a:pt x="410" y="51"/>
                  <a:pt x="412" y="49"/>
                  <a:pt x="414" y="50"/>
                </a:cubicBezTo>
                <a:cubicBezTo>
                  <a:pt x="416" y="51"/>
                  <a:pt x="411" y="53"/>
                  <a:pt x="409" y="52"/>
                </a:cubicBezTo>
                <a:close/>
                <a:moveTo>
                  <a:pt x="409" y="237"/>
                </a:moveTo>
                <a:cubicBezTo>
                  <a:pt x="409" y="239"/>
                  <a:pt x="407" y="238"/>
                  <a:pt x="409" y="237"/>
                </a:cubicBezTo>
                <a:close/>
                <a:moveTo>
                  <a:pt x="408" y="55"/>
                </a:moveTo>
                <a:cubicBezTo>
                  <a:pt x="408" y="55"/>
                  <a:pt x="408" y="55"/>
                  <a:pt x="409" y="55"/>
                </a:cubicBezTo>
                <a:cubicBezTo>
                  <a:pt x="409" y="57"/>
                  <a:pt x="406" y="53"/>
                  <a:pt x="408" y="55"/>
                </a:cubicBezTo>
                <a:close/>
                <a:moveTo>
                  <a:pt x="406" y="162"/>
                </a:moveTo>
                <a:cubicBezTo>
                  <a:pt x="404" y="163"/>
                  <a:pt x="403" y="163"/>
                  <a:pt x="401" y="163"/>
                </a:cubicBezTo>
                <a:cubicBezTo>
                  <a:pt x="401" y="164"/>
                  <a:pt x="400" y="164"/>
                  <a:pt x="400" y="164"/>
                </a:cubicBezTo>
                <a:cubicBezTo>
                  <a:pt x="400" y="164"/>
                  <a:pt x="401" y="164"/>
                  <a:pt x="401" y="163"/>
                </a:cubicBezTo>
                <a:cubicBezTo>
                  <a:pt x="403" y="162"/>
                  <a:pt x="406" y="160"/>
                  <a:pt x="407" y="159"/>
                </a:cubicBezTo>
                <a:cubicBezTo>
                  <a:pt x="410" y="159"/>
                  <a:pt x="406" y="162"/>
                  <a:pt x="406" y="162"/>
                </a:cubicBezTo>
                <a:close/>
                <a:moveTo>
                  <a:pt x="393" y="311"/>
                </a:moveTo>
                <a:cubicBezTo>
                  <a:pt x="391" y="311"/>
                  <a:pt x="394" y="305"/>
                  <a:pt x="395" y="306"/>
                </a:cubicBezTo>
                <a:cubicBezTo>
                  <a:pt x="397" y="307"/>
                  <a:pt x="394" y="311"/>
                  <a:pt x="393" y="311"/>
                </a:cubicBezTo>
                <a:close/>
                <a:moveTo>
                  <a:pt x="396" y="305"/>
                </a:moveTo>
                <a:cubicBezTo>
                  <a:pt x="397" y="304"/>
                  <a:pt x="395" y="306"/>
                  <a:pt x="396" y="305"/>
                </a:cubicBezTo>
                <a:close/>
                <a:moveTo>
                  <a:pt x="394" y="421"/>
                </a:moveTo>
                <a:cubicBezTo>
                  <a:pt x="395" y="422"/>
                  <a:pt x="393" y="423"/>
                  <a:pt x="394" y="421"/>
                </a:cubicBezTo>
                <a:close/>
                <a:moveTo>
                  <a:pt x="393" y="423"/>
                </a:moveTo>
                <a:cubicBezTo>
                  <a:pt x="393" y="424"/>
                  <a:pt x="392" y="424"/>
                  <a:pt x="391" y="424"/>
                </a:cubicBezTo>
                <a:cubicBezTo>
                  <a:pt x="391" y="423"/>
                  <a:pt x="392" y="423"/>
                  <a:pt x="393" y="423"/>
                </a:cubicBezTo>
                <a:close/>
                <a:moveTo>
                  <a:pt x="391" y="240"/>
                </a:moveTo>
                <a:cubicBezTo>
                  <a:pt x="390" y="240"/>
                  <a:pt x="392" y="238"/>
                  <a:pt x="391" y="240"/>
                </a:cubicBezTo>
                <a:close/>
                <a:moveTo>
                  <a:pt x="392" y="270"/>
                </a:moveTo>
                <a:cubicBezTo>
                  <a:pt x="391" y="270"/>
                  <a:pt x="393" y="269"/>
                  <a:pt x="393" y="268"/>
                </a:cubicBezTo>
                <a:cubicBezTo>
                  <a:pt x="394" y="269"/>
                  <a:pt x="392" y="269"/>
                  <a:pt x="392" y="270"/>
                </a:cubicBezTo>
                <a:close/>
                <a:moveTo>
                  <a:pt x="392" y="138"/>
                </a:moveTo>
                <a:cubicBezTo>
                  <a:pt x="394" y="139"/>
                  <a:pt x="391" y="137"/>
                  <a:pt x="392" y="138"/>
                </a:cubicBezTo>
                <a:close/>
                <a:moveTo>
                  <a:pt x="390" y="132"/>
                </a:moveTo>
                <a:cubicBezTo>
                  <a:pt x="391" y="132"/>
                  <a:pt x="392" y="132"/>
                  <a:pt x="392" y="132"/>
                </a:cubicBezTo>
                <a:cubicBezTo>
                  <a:pt x="392" y="132"/>
                  <a:pt x="391" y="133"/>
                  <a:pt x="390" y="132"/>
                </a:cubicBezTo>
                <a:close/>
                <a:moveTo>
                  <a:pt x="384" y="595"/>
                </a:moveTo>
                <a:cubicBezTo>
                  <a:pt x="392" y="593"/>
                  <a:pt x="390" y="603"/>
                  <a:pt x="384" y="604"/>
                </a:cubicBezTo>
                <a:cubicBezTo>
                  <a:pt x="378" y="604"/>
                  <a:pt x="379" y="597"/>
                  <a:pt x="384" y="595"/>
                </a:cubicBezTo>
                <a:close/>
                <a:moveTo>
                  <a:pt x="380" y="627"/>
                </a:moveTo>
                <a:cubicBezTo>
                  <a:pt x="380" y="627"/>
                  <a:pt x="379" y="627"/>
                  <a:pt x="379" y="627"/>
                </a:cubicBezTo>
                <a:cubicBezTo>
                  <a:pt x="379" y="624"/>
                  <a:pt x="381" y="628"/>
                  <a:pt x="380" y="627"/>
                </a:cubicBezTo>
                <a:close/>
                <a:moveTo>
                  <a:pt x="387" y="569"/>
                </a:moveTo>
                <a:cubicBezTo>
                  <a:pt x="387" y="569"/>
                  <a:pt x="387" y="569"/>
                  <a:pt x="387" y="569"/>
                </a:cubicBezTo>
                <a:cubicBezTo>
                  <a:pt x="388" y="569"/>
                  <a:pt x="388" y="569"/>
                  <a:pt x="388" y="569"/>
                </a:cubicBezTo>
                <a:cubicBezTo>
                  <a:pt x="388" y="569"/>
                  <a:pt x="388" y="569"/>
                  <a:pt x="389" y="569"/>
                </a:cubicBezTo>
                <a:cubicBezTo>
                  <a:pt x="388" y="569"/>
                  <a:pt x="388" y="569"/>
                  <a:pt x="388" y="569"/>
                </a:cubicBezTo>
                <a:cubicBezTo>
                  <a:pt x="388" y="569"/>
                  <a:pt x="387" y="569"/>
                  <a:pt x="387" y="569"/>
                </a:cubicBezTo>
                <a:close/>
                <a:moveTo>
                  <a:pt x="380" y="511"/>
                </a:moveTo>
                <a:cubicBezTo>
                  <a:pt x="380" y="511"/>
                  <a:pt x="380" y="512"/>
                  <a:pt x="380" y="512"/>
                </a:cubicBezTo>
                <a:cubicBezTo>
                  <a:pt x="379" y="511"/>
                  <a:pt x="381" y="510"/>
                  <a:pt x="380" y="511"/>
                </a:cubicBezTo>
                <a:close/>
                <a:moveTo>
                  <a:pt x="379" y="533"/>
                </a:moveTo>
                <a:cubicBezTo>
                  <a:pt x="380" y="532"/>
                  <a:pt x="381" y="533"/>
                  <a:pt x="379" y="533"/>
                </a:cubicBezTo>
                <a:close/>
                <a:moveTo>
                  <a:pt x="379" y="572"/>
                </a:moveTo>
                <a:cubicBezTo>
                  <a:pt x="379" y="572"/>
                  <a:pt x="379" y="572"/>
                  <a:pt x="379" y="572"/>
                </a:cubicBezTo>
                <a:cubicBezTo>
                  <a:pt x="379" y="572"/>
                  <a:pt x="379" y="572"/>
                  <a:pt x="379" y="572"/>
                </a:cubicBezTo>
                <a:cubicBezTo>
                  <a:pt x="379" y="572"/>
                  <a:pt x="379" y="572"/>
                  <a:pt x="379" y="572"/>
                </a:cubicBezTo>
                <a:close/>
                <a:moveTo>
                  <a:pt x="380" y="590"/>
                </a:moveTo>
                <a:cubicBezTo>
                  <a:pt x="380" y="590"/>
                  <a:pt x="379" y="591"/>
                  <a:pt x="379" y="591"/>
                </a:cubicBezTo>
                <a:cubicBezTo>
                  <a:pt x="378" y="592"/>
                  <a:pt x="379" y="589"/>
                  <a:pt x="380" y="590"/>
                </a:cubicBezTo>
                <a:close/>
                <a:moveTo>
                  <a:pt x="381" y="633"/>
                </a:moveTo>
                <a:cubicBezTo>
                  <a:pt x="382" y="633"/>
                  <a:pt x="384" y="632"/>
                  <a:pt x="384" y="632"/>
                </a:cubicBezTo>
                <a:cubicBezTo>
                  <a:pt x="385" y="633"/>
                  <a:pt x="381" y="634"/>
                  <a:pt x="381" y="633"/>
                </a:cubicBezTo>
                <a:close/>
                <a:moveTo>
                  <a:pt x="382" y="620"/>
                </a:moveTo>
                <a:cubicBezTo>
                  <a:pt x="379" y="617"/>
                  <a:pt x="382" y="612"/>
                  <a:pt x="386" y="611"/>
                </a:cubicBezTo>
                <a:cubicBezTo>
                  <a:pt x="387" y="610"/>
                  <a:pt x="390" y="611"/>
                  <a:pt x="392" y="611"/>
                </a:cubicBezTo>
                <a:cubicBezTo>
                  <a:pt x="395" y="611"/>
                  <a:pt x="393" y="611"/>
                  <a:pt x="395" y="613"/>
                </a:cubicBezTo>
                <a:cubicBezTo>
                  <a:pt x="397" y="616"/>
                  <a:pt x="396" y="621"/>
                  <a:pt x="392" y="620"/>
                </a:cubicBezTo>
                <a:cubicBezTo>
                  <a:pt x="394" y="614"/>
                  <a:pt x="391" y="621"/>
                  <a:pt x="389" y="622"/>
                </a:cubicBezTo>
                <a:cubicBezTo>
                  <a:pt x="388" y="622"/>
                  <a:pt x="383" y="621"/>
                  <a:pt x="382" y="620"/>
                </a:cubicBezTo>
                <a:close/>
                <a:moveTo>
                  <a:pt x="388" y="623"/>
                </a:moveTo>
                <a:cubicBezTo>
                  <a:pt x="389" y="623"/>
                  <a:pt x="397" y="619"/>
                  <a:pt x="396" y="622"/>
                </a:cubicBezTo>
                <a:cubicBezTo>
                  <a:pt x="396" y="623"/>
                  <a:pt x="390" y="624"/>
                  <a:pt x="388" y="623"/>
                </a:cubicBezTo>
                <a:close/>
                <a:moveTo>
                  <a:pt x="394" y="625"/>
                </a:moveTo>
                <a:cubicBezTo>
                  <a:pt x="394" y="626"/>
                  <a:pt x="393" y="626"/>
                  <a:pt x="392" y="625"/>
                </a:cubicBezTo>
                <a:cubicBezTo>
                  <a:pt x="392" y="624"/>
                  <a:pt x="395" y="625"/>
                  <a:pt x="394" y="625"/>
                </a:cubicBezTo>
                <a:close/>
                <a:moveTo>
                  <a:pt x="392" y="698"/>
                </a:moveTo>
                <a:cubicBezTo>
                  <a:pt x="392" y="698"/>
                  <a:pt x="394" y="697"/>
                  <a:pt x="394" y="698"/>
                </a:cubicBezTo>
                <a:cubicBezTo>
                  <a:pt x="394" y="699"/>
                  <a:pt x="393" y="698"/>
                  <a:pt x="392" y="698"/>
                </a:cubicBezTo>
                <a:close/>
                <a:moveTo>
                  <a:pt x="392" y="637"/>
                </a:moveTo>
                <a:cubicBezTo>
                  <a:pt x="392" y="636"/>
                  <a:pt x="394" y="636"/>
                  <a:pt x="394" y="637"/>
                </a:cubicBezTo>
                <a:cubicBezTo>
                  <a:pt x="395" y="638"/>
                  <a:pt x="392" y="637"/>
                  <a:pt x="392" y="637"/>
                </a:cubicBezTo>
                <a:close/>
                <a:moveTo>
                  <a:pt x="395" y="671"/>
                </a:moveTo>
                <a:cubicBezTo>
                  <a:pt x="394" y="671"/>
                  <a:pt x="396" y="670"/>
                  <a:pt x="397" y="671"/>
                </a:cubicBezTo>
                <a:cubicBezTo>
                  <a:pt x="397" y="672"/>
                  <a:pt x="395" y="672"/>
                  <a:pt x="395" y="671"/>
                </a:cubicBezTo>
                <a:close/>
                <a:moveTo>
                  <a:pt x="396" y="648"/>
                </a:moveTo>
                <a:cubicBezTo>
                  <a:pt x="396" y="647"/>
                  <a:pt x="397" y="647"/>
                  <a:pt x="398" y="648"/>
                </a:cubicBezTo>
                <a:cubicBezTo>
                  <a:pt x="397" y="648"/>
                  <a:pt x="397" y="648"/>
                  <a:pt x="396" y="648"/>
                </a:cubicBezTo>
                <a:close/>
                <a:moveTo>
                  <a:pt x="400" y="692"/>
                </a:moveTo>
                <a:cubicBezTo>
                  <a:pt x="399" y="692"/>
                  <a:pt x="397" y="692"/>
                  <a:pt x="397" y="691"/>
                </a:cubicBezTo>
                <a:cubicBezTo>
                  <a:pt x="397" y="689"/>
                  <a:pt x="400" y="691"/>
                  <a:pt x="400" y="692"/>
                </a:cubicBezTo>
                <a:close/>
                <a:moveTo>
                  <a:pt x="401" y="665"/>
                </a:moveTo>
                <a:cubicBezTo>
                  <a:pt x="401" y="663"/>
                  <a:pt x="401" y="666"/>
                  <a:pt x="401" y="665"/>
                </a:cubicBezTo>
                <a:close/>
                <a:moveTo>
                  <a:pt x="400" y="653"/>
                </a:moveTo>
                <a:cubicBezTo>
                  <a:pt x="400" y="650"/>
                  <a:pt x="404" y="652"/>
                  <a:pt x="403" y="653"/>
                </a:cubicBezTo>
                <a:cubicBezTo>
                  <a:pt x="403" y="655"/>
                  <a:pt x="400" y="654"/>
                  <a:pt x="400" y="653"/>
                </a:cubicBezTo>
                <a:close/>
                <a:moveTo>
                  <a:pt x="402" y="661"/>
                </a:moveTo>
                <a:cubicBezTo>
                  <a:pt x="401" y="660"/>
                  <a:pt x="403" y="660"/>
                  <a:pt x="403" y="660"/>
                </a:cubicBezTo>
                <a:cubicBezTo>
                  <a:pt x="403" y="661"/>
                  <a:pt x="402" y="661"/>
                  <a:pt x="402" y="661"/>
                </a:cubicBezTo>
                <a:close/>
                <a:moveTo>
                  <a:pt x="405" y="663"/>
                </a:moveTo>
                <a:cubicBezTo>
                  <a:pt x="404" y="664"/>
                  <a:pt x="404" y="664"/>
                  <a:pt x="403" y="663"/>
                </a:cubicBezTo>
                <a:cubicBezTo>
                  <a:pt x="403" y="662"/>
                  <a:pt x="406" y="662"/>
                  <a:pt x="405" y="663"/>
                </a:cubicBezTo>
                <a:close/>
                <a:moveTo>
                  <a:pt x="404" y="703"/>
                </a:moveTo>
                <a:cubicBezTo>
                  <a:pt x="405" y="701"/>
                  <a:pt x="409" y="701"/>
                  <a:pt x="411" y="701"/>
                </a:cubicBezTo>
                <a:cubicBezTo>
                  <a:pt x="409" y="702"/>
                  <a:pt x="406" y="702"/>
                  <a:pt x="404" y="703"/>
                </a:cubicBezTo>
                <a:close/>
                <a:moveTo>
                  <a:pt x="407" y="752"/>
                </a:moveTo>
                <a:cubicBezTo>
                  <a:pt x="407" y="753"/>
                  <a:pt x="406" y="751"/>
                  <a:pt x="406" y="751"/>
                </a:cubicBezTo>
                <a:cubicBezTo>
                  <a:pt x="406" y="750"/>
                  <a:pt x="409" y="751"/>
                  <a:pt x="407" y="752"/>
                </a:cubicBezTo>
                <a:close/>
                <a:moveTo>
                  <a:pt x="404" y="753"/>
                </a:moveTo>
                <a:cubicBezTo>
                  <a:pt x="405" y="752"/>
                  <a:pt x="406" y="753"/>
                  <a:pt x="407" y="753"/>
                </a:cubicBezTo>
                <a:cubicBezTo>
                  <a:pt x="406" y="754"/>
                  <a:pt x="405" y="753"/>
                  <a:pt x="404" y="753"/>
                </a:cubicBezTo>
                <a:close/>
                <a:moveTo>
                  <a:pt x="413" y="782"/>
                </a:moveTo>
                <a:cubicBezTo>
                  <a:pt x="412" y="781"/>
                  <a:pt x="415" y="781"/>
                  <a:pt x="415" y="782"/>
                </a:cubicBezTo>
                <a:cubicBezTo>
                  <a:pt x="415" y="782"/>
                  <a:pt x="413" y="783"/>
                  <a:pt x="413" y="782"/>
                </a:cubicBezTo>
                <a:close/>
                <a:moveTo>
                  <a:pt x="415" y="790"/>
                </a:moveTo>
                <a:cubicBezTo>
                  <a:pt x="415" y="790"/>
                  <a:pt x="416" y="791"/>
                  <a:pt x="416" y="791"/>
                </a:cubicBezTo>
                <a:cubicBezTo>
                  <a:pt x="416" y="792"/>
                  <a:pt x="414" y="791"/>
                  <a:pt x="415" y="790"/>
                </a:cubicBezTo>
                <a:close/>
                <a:moveTo>
                  <a:pt x="416" y="769"/>
                </a:moveTo>
                <a:cubicBezTo>
                  <a:pt x="415" y="771"/>
                  <a:pt x="412" y="767"/>
                  <a:pt x="409" y="767"/>
                </a:cubicBezTo>
                <a:cubicBezTo>
                  <a:pt x="408" y="767"/>
                  <a:pt x="403" y="768"/>
                  <a:pt x="402" y="766"/>
                </a:cubicBezTo>
                <a:cubicBezTo>
                  <a:pt x="402" y="764"/>
                  <a:pt x="408" y="766"/>
                  <a:pt x="409" y="765"/>
                </a:cubicBezTo>
                <a:cubicBezTo>
                  <a:pt x="409" y="765"/>
                  <a:pt x="407" y="761"/>
                  <a:pt x="407" y="760"/>
                </a:cubicBezTo>
                <a:cubicBezTo>
                  <a:pt x="407" y="752"/>
                  <a:pt x="419" y="758"/>
                  <a:pt x="422" y="761"/>
                </a:cubicBezTo>
                <a:cubicBezTo>
                  <a:pt x="426" y="765"/>
                  <a:pt x="417" y="761"/>
                  <a:pt x="419" y="766"/>
                </a:cubicBezTo>
                <a:cubicBezTo>
                  <a:pt x="416" y="764"/>
                  <a:pt x="417" y="769"/>
                  <a:pt x="416" y="769"/>
                </a:cubicBezTo>
                <a:close/>
                <a:moveTo>
                  <a:pt x="420" y="776"/>
                </a:moveTo>
                <a:cubicBezTo>
                  <a:pt x="422" y="777"/>
                  <a:pt x="419" y="780"/>
                  <a:pt x="419" y="777"/>
                </a:cubicBezTo>
                <a:cubicBezTo>
                  <a:pt x="419" y="777"/>
                  <a:pt x="419" y="776"/>
                  <a:pt x="420" y="776"/>
                </a:cubicBezTo>
                <a:close/>
                <a:moveTo>
                  <a:pt x="419" y="781"/>
                </a:moveTo>
                <a:cubicBezTo>
                  <a:pt x="420" y="780"/>
                  <a:pt x="421" y="780"/>
                  <a:pt x="423" y="780"/>
                </a:cubicBezTo>
                <a:cubicBezTo>
                  <a:pt x="422" y="781"/>
                  <a:pt x="420" y="781"/>
                  <a:pt x="419" y="781"/>
                </a:cubicBezTo>
                <a:close/>
                <a:moveTo>
                  <a:pt x="422" y="781"/>
                </a:moveTo>
                <a:cubicBezTo>
                  <a:pt x="422" y="780"/>
                  <a:pt x="423" y="780"/>
                  <a:pt x="423" y="781"/>
                </a:cubicBezTo>
                <a:cubicBezTo>
                  <a:pt x="423" y="781"/>
                  <a:pt x="422" y="782"/>
                  <a:pt x="422" y="781"/>
                </a:cubicBezTo>
                <a:close/>
                <a:moveTo>
                  <a:pt x="424" y="780"/>
                </a:moveTo>
                <a:cubicBezTo>
                  <a:pt x="423" y="780"/>
                  <a:pt x="426" y="781"/>
                  <a:pt x="424" y="780"/>
                </a:cubicBezTo>
                <a:close/>
                <a:moveTo>
                  <a:pt x="428" y="750"/>
                </a:moveTo>
                <a:cubicBezTo>
                  <a:pt x="427" y="750"/>
                  <a:pt x="427" y="749"/>
                  <a:pt x="428" y="750"/>
                </a:cubicBezTo>
                <a:close/>
                <a:moveTo>
                  <a:pt x="424" y="728"/>
                </a:moveTo>
                <a:cubicBezTo>
                  <a:pt x="424" y="727"/>
                  <a:pt x="428" y="726"/>
                  <a:pt x="428" y="728"/>
                </a:cubicBezTo>
                <a:cubicBezTo>
                  <a:pt x="429" y="730"/>
                  <a:pt x="424" y="731"/>
                  <a:pt x="424" y="728"/>
                </a:cubicBezTo>
                <a:close/>
                <a:moveTo>
                  <a:pt x="429" y="774"/>
                </a:moveTo>
                <a:cubicBezTo>
                  <a:pt x="429" y="773"/>
                  <a:pt x="431" y="773"/>
                  <a:pt x="431" y="773"/>
                </a:cubicBezTo>
                <a:cubicBezTo>
                  <a:pt x="432" y="774"/>
                  <a:pt x="429" y="775"/>
                  <a:pt x="429" y="774"/>
                </a:cubicBezTo>
                <a:close/>
                <a:moveTo>
                  <a:pt x="436" y="765"/>
                </a:moveTo>
                <a:cubicBezTo>
                  <a:pt x="437" y="763"/>
                  <a:pt x="441" y="765"/>
                  <a:pt x="441" y="767"/>
                </a:cubicBezTo>
                <a:cubicBezTo>
                  <a:pt x="440" y="769"/>
                  <a:pt x="435" y="768"/>
                  <a:pt x="436" y="765"/>
                </a:cubicBezTo>
                <a:close/>
                <a:moveTo>
                  <a:pt x="430" y="758"/>
                </a:moveTo>
                <a:cubicBezTo>
                  <a:pt x="432" y="757"/>
                  <a:pt x="442" y="760"/>
                  <a:pt x="441" y="760"/>
                </a:cubicBezTo>
                <a:cubicBezTo>
                  <a:pt x="440" y="761"/>
                  <a:pt x="433" y="758"/>
                  <a:pt x="430" y="758"/>
                </a:cubicBezTo>
                <a:close/>
                <a:moveTo>
                  <a:pt x="439" y="757"/>
                </a:moveTo>
                <a:cubicBezTo>
                  <a:pt x="440" y="755"/>
                  <a:pt x="443" y="755"/>
                  <a:pt x="445" y="756"/>
                </a:cubicBezTo>
                <a:cubicBezTo>
                  <a:pt x="443" y="756"/>
                  <a:pt x="441" y="757"/>
                  <a:pt x="439" y="757"/>
                </a:cubicBezTo>
                <a:close/>
                <a:moveTo>
                  <a:pt x="442" y="718"/>
                </a:moveTo>
                <a:cubicBezTo>
                  <a:pt x="442" y="716"/>
                  <a:pt x="446" y="716"/>
                  <a:pt x="446" y="718"/>
                </a:cubicBezTo>
                <a:cubicBezTo>
                  <a:pt x="446" y="718"/>
                  <a:pt x="442" y="720"/>
                  <a:pt x="442" y="718"/>
                </a:cubicBezTo>
                <a:close/>
                <a:moveTo>
                  <a:pt x="446" y="755"/>
                </a:moveTo>
                <a:cubicBezTo>
                  <a:pt x="448" y="755"/>
                  <a:pt x="450" y="754"/>
                  <a:pt x="452" y="755"/>
                </a:cubicBezTo>
                <a:cubicBezTo>
                  <a:pt x="450" y="755"/>
                  <a:pt x="448" y="756"/>
                  <a:pt x="446" y="755"/>
                </a:cubicBezTo>
                <a:close/>
                <a:moveTo>
                  <a:pt x="453" y="520"/>
                </a:moveTo>
                <a:cubicBezTo>
                  <a:pt x="454" y="520"/>
                  <a:pt x="453" y="521"/>
                  <a:pt x="453" y="521"/>
                </a:cubicBezTo>
                <a:cubicBezTo>
                  <a:pt x="450" y="523"/>
                  <a:pt x="452" y="518"/>
                  <a:pt x="453" y="520"/>
                </a:cubicBezTo>
                <a:close/>
                <a:moveTo>
                  <a:pt x="453" y="590"/>
                </a:moveTo>
                <a:cubicBezTo>
                  <a:pt x="452" y="590"/>
                  <a:pt x="453" y="590"/>
                  <a:pt x="453" y="590"/>
                </a:cubicBezTo>
                <a:cubicBezTo>
                  <a:pt x="454" y="590"/>
                  <a:pt x="453" y="590"/>
                  <a:pt x="453" y="590"/>
                </a:cubicBezTo>
                <a:close/>
                <a:moveTo>
                  <a:pt x="455" y="750"/>
                </a:moveTo>
                <a:cubicBezTo>
                  <a:pt x="455" y="750"/>
                  <a:pt x="454" y="750"/>
                  <a:pt x="455" y="750"/>
                </a:cubicBezTo>
                <a:close/>
                <a:moveTo>
                  <a:pt x="455" y="750"/>
                </a:moveTo>
                <a:cubicBezTo>
                  <a:pt x="455" y="750"/>
                  <a:pt x="455" y="750"/>
                  <a:pt x="455" y="750"/>
                </a:cubicBezTo>
                <a:cubicBezTo>
                  <a:pt x="455" y="750"/>
                  <a:pt x="455" y="750"/>
                  <a:pt x="455" y="750"/>
                </a:cubicBezTo>
                <a:cubicBezTo>
                  <a:pt x="455" y="750"/>
                  <a:pt x="455" y="750"/>
                  <a:pt x="455" y="750"/>
                </a:cubicBezTo>
                <a:close/>
                <a:moveTo>
                  <a:pt x="453" y="740"/>
                </a:moveTo>
                <a:cubicBezTo>
                  <a:pt x="455" y="737"/>
                  <a:pt x="457" y="739"/>
                  <a:pt x="453" y="740"/>
                </a:cubicBezTo>
                <a:close/>
                <a:moveTo>
                  <a:pt x="454" y="643"/>
                </a:moveTo>
                <a:cubicBezTo>
                  <a:pt x="454" y="642"/>
                  <a:pt x="455" y="641"/>
                  <a:pt x="455" y="641"/>
                </a:cubicBezTo>
                <a:cubicBezTo>
                  <a:pt x="458" y="642"/>
                  <a:pt x="455" y="645"/>
                  <a:pt x="454" y="643"/>
                </a:cubicBezTo>
                <a:close/>
                <a:moveTo>
                  <a:pt x="459" y="703"/>
                </a:moveTo>
                <a:cubicBezTo>
                  <a:pt x="456" y="704"/>
                  <a:pt x="455" y="702"/>
                  <a:pt x="459" y="703"/>
                </a:cubicBezTo>
                <a:close/>
                <a:moveTo>
                  <a:pt x="457" y="743"/>
                </a:moveTo>
                <a:cubicBezTo>
                  <a:pt x="458" y="741"/>
                  <a:pt x="461" y="740"/>
                  <a:pt x="462" y="742"/>
                </a:cubicBezTo>
                <a:cubicBezTo>
                  <a:pt x="465" y="746"/>
                  <a:pt x="457" y="747"/>
                  <a:pt x="457" y="743"/>
                </a:cubicBezTo>
                <a:close/>
                <a:moveTo>
                  <a:pt x="464" y="717"/>
                </a:moveTo>
                <a:cubicBezTo>
                  <a:pt x="463" y="717"/>
                  <a:pt x="463" y="717"/>
                  <a:pt x="464" y="717"/>
                </a:cubicBezTo>
                <a:close/>
                <a:moveTo>
                  <a:pt x="466" y="739"/>
                </a:moveTo>
                <a:cubicBezTo>
                  <a:pt x="465" y="739"/>
                  <a:pt x="464" y="740"/>
                  <a:pt x="464" y="739"/>
                </a:cubicBezTo>
                <a:cubicBezTo>
                  <a:pt x="462" y="736"/>
                  <a:pt x="469" y="737"/>
                  <a:pt x="466" y="739"/>
                </a:cubicBezTo>
                <a:close/>
                <a:moveTo>
                  <a:pt x="464" y="729"/>
                </a:moveTo>
                <a:cubicBezTo>
                  <a:pt x="465" y="728"/>
                  <a:pt x="466" y="728"/>
                  <a:pt x="467" y="728"/>
                </a:cubicBezTo>
                <a:cubicBezTo>
                  <a:pt x="467" y="729"/>
                  <a:pt x="465" y="729"/>
                  <a:pt x="464" y="729"/>
                </a:cubicBezTo>
                <a:close/>
                <a:moveTo>
                  <a:pt x="465" y="693"/>
                </a:moveTo>
                <a:cubicBezTo>
                  <a:pt x="466" y="692"/>
                  <a:pt x="468" y="692"/>
                  <a:pt x="469" y="692"/>
                </a:cubicBezTo>
                <a:cubicBezTo>
                  <a:pt x="469" y="693"/>
                  <a:pt x="466" y="692"/>
                  <a:pt x="465" y="693"/>
                </a:cubicBezTo>
                <a:close/>
                <a:moveTo>
                  <a:pt x="470" y="685"/>
                </a:moveTo>
                <a:cubicBezTo>
                  <a:pt x="470" y="686"/>
                  <a:pt x="468" y="685"/>
                  <a:pt x="470" y="685"/>
                </a:cubicBezTo>
                <a:close/>
                <a:moveTo>
                  <a:pt x="467" y="662"/>
                </a:moveTo>
                <a:cubicBezTo>
                  <a:pt x="468" y="661"/>
                  <a:pt x="470" y="660"/>
                  <a:pt x="471" y="661"/>
                </a:cubicBezTo>
                <a:cubicBezTo>
                  <a:pt x="470" y="661"/>
                  <a:pt x="468" y="662"/>
                  <a:pt x="467" y="662"/>
                </a:cubicBezTo>
                <a:close/>
                <a:moveTo>
                  <a:pt x="471" y="692"/>
                </a:moveTo>
                <a:cubicBezTo>
                  <a:pt x="471" y="691"/>
                  <a:pt x="473" y="690"/>
                  <a:pt x="473" y="691"/>
                </a:cubicBezTo>
                <a:cubicBezTo>
                  <a:pt x="473" y="691"/>
                  <a:pt x="472" y="691"/>
                  <a:pt x="471" y="692"/>
                </a:cubicBezTo>
                <a:close/>
                <a:moveTo>
                  <a:pt x="472" y="674"/>
                </a:moveTo>
                <a:cubicBezTo>
                  <a:pt x="472" y="673"/>
                  <a:pt x="472" y="673"/>
                  <a:pt x="473" y="674"/>
                </a:cubicBezTo>
                <a:cubicBezTo>
                  <a:pt x="474" y="674"/>
                  <a:pt x="471" y="676"/>
                  <a:pt x="472" y="674"/>
                </a:cubicBezTo>
                <a:close/>
                <a:moveTo>
                  <a:pt x="472" y="660"/>
                </a:moveTo>
                <a:cubicBezTo>
                  <a:pt x="472" y="660"/>
                  <a:pt x="473" y="659"/>
                  <a:pt x="474" y="660"/>
                </a:cubicBezTo>
                <a:cubicBezTo>
                  <a:pt x="474" y="660"/>
                  <a:pt x="472" y="660"/>
                  <a:pt x="472" y="660"/>
                </a:cubicBezTo>
                <a:close/>
                <a:moveTo>
                  <a:pt x="466" y="644"/>
                </a:moveTo>
                <a:cubicBezTo>
                  <a:pt x="466" y="644"/>
                  <a:pt x="464" y="645"/>
                  <a:pt x="465" y="644"/>
                </a:cubicBezTo>
                <a:cubicBezTo>
                  <a:pt x="468" y="641"/>
                  <a:pt x="473" y="641"/>
                  <a:pt x="476" y="640"/>
                </a:cubicBezTo>
                <a:cubicBezTo>
                  <a:pt x="473" y="642"/>
                  <a:pt x="468" y="644"/>
                  <a:pt x="466" y="644"/>
                </a:cubicBezTo>
                <a:close/>
                <a:moveTo>
                  <a:pt x="475" y="253"/>
                </a:moveTo>
                <a:cubicBezTo>
                  <a:pt x="475" y="253"/>
                  <a:pt x="476" y="252"/>
                  <a:pt x="476" y="253"/>
                </a:cubicBezTo>
                <a:cubicBezTo>
                  <a:pt x="477" y="255"/>
                  <a:pt x="474" y="255"/>
                  <a:pt x="475" y="253"/>
                </a:cubicBezTo>
                <a:close/>
                <a:moveTo>
                  <a:pt x="478" y="685"/>
                </a:moveTo>
                <a:cubicBezTo>
                  <a:pt x="478" y="684"/>
                  <a:pt x="481" y="684"/>
                  <a:pt x="482" y="684"/>
                </a:cubicBezTo>
                <a:cubicBezTo>
                  <a:pt x="482" y="685"/>
                  <a:pt x="479" y="685"/>
                  <a:pt x="478" y="685"/>
                </a:cubicBezTo>
                <a:close/>
                <a:moveTo>
                  <a:pt x="476" y="672"/>
                </a:moveTo>
                <a:cubicBezTo>
                  <a:pt x="476" y="668"/>
                  <a:pt x="483" y="671"/>
                  <a:pt x="482" y="673"/>
                </a:cubicBezTo>
                <a:cubicBezTo>
                  <a:pt x="482" y="675"/>
                  <a:pt x="476" y="675"/>
                  <a:pt x="476" y="672"/>
                </a:cubicBezTo>
                <a:close/>
                <a:moveTo>
                  <a:pt x="484" y="112"/>
                </a:moveTo>
                <a:cubicBezTo>
                  <a:pt x="484" y="111"/>
                  <a:pt x="486" y="111"/>
                  <a:pt x="486" y="111"/>
                </a:cubicBezTo>
                <a:cubicBezTo>
                  <a:pt x="488" y="111"/>
                  <a:pt x="489" y="111"/>
                  <a:pt x="489" y="113"/>
                </a:cubicBezTo>
                <a:cubicBezTo>
                  <a:pt x="489" y="114"/>
                  <a:pt x="484" y="115"/>
                  <a:pt x="483" y="114"/>
                </a:cubicBezTo>
                <a:cubicBezTo>
                  <a:pt x="483" y="113"/>
                  <a:pt x="484" y="113"/>
                  <a:pt x="484" y="112"/>
                </a:cubicBezTo>
                <a:cubicBezTo>
                  <a:pt x="484" y="112"/>
                  <a:pt x="484" y="112"/>
                  <a:pt x="484" y="112"/>
                </a:cubicBezTo>
                <a:close/>
                <a:moveTo>
                  <a:pt x="483" y="110"/>
                </a:moveTo>
                <a:cubicBezTo>
                  <a:pt x="483" y="111"/>
                  <a:pt x="482" y="111"/>
                  <a:pt x="481" y="111"/>
                </a:cubicBezTo>
                <a:cubicBezTo>
                  <a:pt x="481" y="110"/>
                  <a:pt x="483" y="111"/>
                  <a:pt x="483" y="110"/>
                </a:cubicBezTo>
                <a:close/>
                <a:moveTo>
                  <a:pt x="476" y="116"/>
                </a:moveTo>
                <a:cubicBezTo>
                  <a:pt x="477" y="116"/>
                  <a:pt x="476" y="117"/>
                  <a:pt x="476" y="117"/>
                </a:cubicBezTo>
                <a:cubicBezTo>
                  <a:pt x="475" y="117"/>
                  <a:pt x="476" y="116"/>
                  <a:pt x="476" y="116"/>
                </a:cubicBezTo>
                <a:close/>
                <a:moveTo>
                  <a:pt x="482" y="122"/>
                </a:moveTo>
                <a:cubicBezTo>
                  <a:pt x="481" y="124"/>
                  <a:pt x="477" y="125"/>
                  <a:pt x="475" y="126"/>
                </a:cubicBezTo>
                <a:cubicBezTo>
                  <a:pt x="477" y="124"/>
                  <a:pt x="479" y="123"/>
                  <a:pt x="482" y="122"/>
                </a:cubicBezTo>
                <a:close/>
                <a:moveTo>
                  <a:pt x="476" y="146"/>
                </a:moveTo>
                <a:cubicBezTo>
                  <a:pt x="474" y="149"/>
                  <a:pt x="470" y="149"/>
                  <a:pt x="467" y="150"/>
                </a:cubicBezTo>
                <a:cubicBezTo>
                  <a:pt x="469" y="148"/>
                  <a:pt x="473" y="148"/>
                  <a:pt x="476" y="146"/>
                </a:cubicBezTo>
                <a:close/>
                <a:moveTo>
                  <a:pt x="474" y="126"/>
                </a:moveTo>
                <a:cubicBezTo>
                  <a:pt x="473" y="127"/>
                  <a:pt x="471" y="128"/>
                  <a:pt x="469" y="128"/>
                </a:cubicBezTo>
                <a:cubicBezTo>
                  <a:pt x="470" y="128"/>
                  <a:pt x="471" y="129"/>
                  <a:pt x="470" y="130"/>
                </a:cubicBezTo>
                <a:cubicBezTo>
                  <a:pt x="470" y="131"/>
                  <a:pt x="467" y="131"/>
                  <a:pt x="467" y="130"/>
                </a:cubicBezTo>
                <a:cubicBezTo>
                  <a:pt x="467" y="129"/>
                  <a:pt x="468" y="129"/>
                  <a:pt x="469" y="128"/>
                </a:cubicBezTo>
                <a:cubicBezTo>
                  <a:pt x="469" y="128"/>
                  <a:pt x="468" y="128"/>
                  <a:pt x="468" y="128"/>
                </a:cubicBezTo>
                <a:cubicBezTo>
                  <a:pt x="470" y="127"/>
                  <a:pt x="472" y="127"/>
                  <a:pt x="474" y="126"/>
                </a:cubicBezTo>
                <a:close/>
                <a:moveTo>
                  <a:pt x="470" y="106"/>
                </a:moveTo>
                <a:cubicBezTo>
                  <a:pt x="470" y="106"/>
                  <a:pt x="470" y="107"/>
                  <a:pt x="469" y="107"/>
                </a:cubicBezTo>
                <a:cubicBezTo>
                  <a:pt x="469" y="107"/>
                  <a:pt x="469" y="106"/>
                  <a:pt x="470" y="106"/>
                </a:cubicBezTo>
                <a:close/>
                <a:moveTo>
                  <a:pt x="469" y="74"/>
                </a:moveTo>
                <a:cubicBezTo>
                  <a:pt x="468" y="74"/>
                  <a:pt x="467" y="74"/>
                  <a:pt x="466" y="74"/>
                </a:cubicBezTo>
                <a:cubicBezTo>
                  <a:pt x="467" y="73"/>
                  <a:pt x="468" y="73"/>
                  <a:pt x="469" y="74"/>
                </a:cubicBezTo>
                <a:close/>
                <a:moveTo>
                  <a:pt x="466" y="75"/>
                </a:moveTo>
                <a:cubicBezTo>
                  <a:pt x="466" y="75"/>
                  <a:pt x="468" y="76"/>
                  <a:pt x="468" y="75"/>
                </a:cubicBezTo>
                <a:cubicBezTo>
                  <a:pt x="468" y="77"/>
                  <a:pt x="465" y="76"/>
                  <a:pt x="466" y="75"/>
                </a:cubicBezTo>
                <a:close/>
                <a:moveTo>
                  <a:pt x="468" y="80"/>
                </a:moveTo>
                <a:cubicBezTo>
                  <a:pt x="468" y="81"/>
                  <a:pt x="466" y="81"/>
                  <a:pt x="466" y="79"/>
                </a:cubicBezTo>
                <a:cubicBezTo>
                  <a:pt x="467" y="79"/>
                  <a:pt x="468" y="79"/>
                  <a:pt x="468" y="80"/>
                </a:cubicBezTo>
                <a:close/>
                <a:moveTo>
                  <a:pt x="466" y="93"/>
                </a:moveTo>
                <a:cubicBezTo>
                  <a:pt x="466" y="95"/>
                  <a:pt x="465" y="93"/>
                  <a:pt x="466" y="93"/>
                </a:cubicBezTo>
                <a:close/>
                <a:moveTo>
                  <a:pt x="470" y="95"/>
                </a:moveTo>
                <a:cubicBezTo>
                  <a:pt x="472" y="95"/>
                  <a:pt x="473" y="98"/>
                  <a:pt x="471" y="100"/>
                </a:cubicBezTo>
                <a:cubicBezTo>
                  <a:pt x="470" y="101"/>
                  <a:pt x="468" y="101"/>
                  <a:pt x="467" y="101"/>
                </a:cubicBezTo>
                <a:cubicBezTo>
                  <a:pt x="465" y="101"/>
                  <a:pt x="463" y="102"/>
                  <a:pt x="463" y="101"/>
                </a:cubicBezTo>
                <a:cubicBezTo>
                  <a:pt x="463" y="101"/>
                  <a:pt x="463" y="101"/>
                  <a:pt x="464" y="101"/>
                </a:cubicBezTo>
                <a:cubicBezTo>
                  <a:pt x="463" y="101"/>
                  <a:pt x="463" y="101"/>
                  <a:pt x="463" y="101"/>
                </a:cubicBezTo>
                <a:cubicBezTo>
                  <a:pt x="463" y="101"/>
                  <a:pt x="462" y="100"/>
                  <a:pt x="462" y="101"/>
                </a:cubicBezTo>
                <a:cubicBezTo>
                  <a:pt x="461" y="99"/>
                  <a:pt x="467" y="94"/>
                  <a:pt x="470" y="95"/>
                </a:cubicBezTo>
                <a:close/>
                <a:moveTo>
                  <a:pt x="470" y="59"/>
                </a:moveTo>
                <a:cubicBezTo>
                  <a:pt x="470" y="59"/>
                  <a:pt x="470" y="60"/>
                  <a:pt x="470" y="59"/>
                </a:cubicBezTo>
                <a:cubicBezTo>
                  <a:pt x="469" y="59"/>
                  <a:pt x="470" y="58"/>
                  <a:pt x="470" y="59"/>
                </a:cubicBezTo>
                <a:close/>
                <a:moveTo>
                  <a:pt x="453" y="60"/>
                </a:moveTo>
                <a:cubicBezTo>
                  <a:pt x="455" y="59"/>
                  <a:pt x="458" y="61"/>
                  <a:pt x="461" y="61"/>
                </a:cubicBezTo>
                <a:cubicBezTo>
                  <a:pt x="462" y="61"/>
                  <a:pt x="467" y="59"/>
                  <a:pt x="468" y="61"/>
                </a:cubicBezTo>
                <a:cubicBezTo>
                  <a:pt x="468" y="62"/>
                  <a:pt x="462" y="62"/>
                  <a:pt x="462" y="62"/>
                </a:cubicBezTo>
                <a:cubicBezTo>
                  <a:pt x="462" y="63"/>
                  <a:pt x="465" y="66"/>
                  <a:pt x="465" y="67"/>
                </a:cubicBezTo>
                <a:cubicBezTo>
                  <a:pt x="467" y="75"/>
                  <a:pt x="454" y="72"/>
                  <a:pt x="450" y="70"/>
                </a:cubicBezTo>
                <a:cubicBezTo>
                  <a:pt x="445" y="67"/>
                  <a:pt x="455" y="69"/>
                  <a:pt x="451" y="64"/>
                </a:cubicBezTo>
                <a:cubicBezTo>
                  <a:pt x="455" y="66"/>
                  <a:pt x="453" y="61"/>
                  <a:pt x="453" y="60"/>
                </a:cubicBezTo>
                <a:close/>
                <a:moveTo>
                  <a:pt x="454" y="47"/>
                </a:moveTo>
                <a:cubicBezTo>
                  <a:pt x="455" y="48"/>
                  <a:pt x="452" y="49"/>
                  <a:pt x="452" y="48"/>
                </a:cubicBezTo>
                <a:cubicBezTo>
                  <a:pt x="452" y="47"/>
                  <a:pt x="454" y="47"/>
                  <a:pt x="454" y="47"/>
                </a:cubicBezTo>
                <a:close/>
                <a:moveTo>
                  <a:pt x="455" y="21"/>
                </a:moveTo>
                <a:cubicBezTo>
                  <a:pt x="456" y="22"/>
                  <a:pt x="453" y="22"/>
                  <a:pt x="453" y="21"/>
                </a:cubicBezTo>
                <a:cubicBezTo>
                  <a:pt x="453" y="20"/>
                  <a:pt x="455" y="20"/>
                  <a:pt x="455" y="21"/>
                </a:cubicBezTo>
                <a:close/>
                <a:moveTo>
                  <a:pt x="454" y="23"/>
                </a:moveTo>
                <a:cubicBezTo>
                  <a:pt x="454" y="25"/>
                  <a:pt x="450" y="24"/>
                  <a:pt x="450" y="23"/>
                </a:cubicBezTo>
                <a:cubicBezTo>
                  <a:pt x="450" y="22"/>
                  <a:pt x="454" y="21"/>
                  <a:pt x="454" y="23"/>
                </a:cubicBezTo>
                <a:close/>
                <a:moveTo>
                  <a:pt x="447" y="8"/>
                </a:moveTo>
                <a:cubicBezTo>
                  <a:pt x="448" y="9"/>
                  <a:pt x="446" y="9"/>
                  <a:pt x="446" y="9"/>
                </a:cubicBezTo>
                <a:cubicBezTo>
                  <a:pt x="446" y="8"/>
                  <a:pt x="447" y="8"/>
                  <a:pt x="447" y="8"/>
                </a:cubicBezTo>
                <a:close/>
                <a:moveTo>
                  <a:pt x="446" y="11"/>
                </a:moveTo>
                <a:cubicBezTo>
                  <a:pt x="447" y="11"/>
                  <a:pt x="450" y="8"/>
                  <a:pt x="451" y="10"/>
                </a:cubicBezTo>
                <a:cubicBezTo>
                  <a:pt x="453" y="14"/>
                  <a:pt x="448" y="13"/>
                  <a:pt x="447" y="13"/>
                </a:cubicBezTo>
                <a:cubicBezTo>
                  <a:pt x="447" y="13"/>
                  <a:pt x="447" y="13"/>
                  <a:pt x="446" y="13"/>
                </a:cubicBezTo>
                <a:cubicBezTo>
                  <a:pt x="446" y="14"/>
                  <a:pt x="444" y="14"/>
                  <a:pt x="444" y="13"/>
                </a:cubicBezTo>
                <a:cubicBezTo>
                  <a:pt x="444" y="13"/>
                  <a:pt x="444" y="13"/>
                  <a:pt x="444" y="13"/>
                </a:cubicBezTo>
                <a:cubicBezTo>
                  <a:pt x="444" y="12"/>
                  <a:pt x="444" y="12"/>
                  <a:pt x="444" y="12"/>
                </a:cubicBezTo>
                <a:cubicBezTo>
                  <a:pt x="444" y="12"/>
                  <a:pt x="444" y="11"/>
                  <a:pt x="444" y="12"/>
                </a:cubicBezTo>
                <a:cubicBezTo>
                  <a:pt x="444" y="11"/>
                  <a:pt x="445" y="11"/>
                  <a:pt x="445" y="11"/>
                </a:cubicBezTo>
                <a:cubicBezTo>
                  <a:pt x="446" y="11"/>
                  <a:pt x="446" y="11"/>
                  <a:pt x="446" y="11"/>
                </a:cubicBezTo>
                <a:close/>
                <a:moveTo>
                  <a:pt x="442" y="4"/>
                </a:moveTo>
                <a:cubicBezTo>
                  <a:pt x="444" y="3"/>
                  <a:pt x="444" y="5"/>
                  <a:pt x="442" y="4"/>
                </a:cubicBezTo>
                <a:close/>
                <a:moveTo>
                  <a:pt x="442" y="6"/>
                </a:moveTo>
                <a:cubicBezTo>
                  <a:pt x="442" y="6"/>
                  <a:pt x="443" y="7"/>
                  <a:pt x="443" y="7"/>
                </a:cubicBezTo>
                <a:cubicBezTo>
                  <a:pt x="444" y="9"/>
                  <a:pt x="440" y="7"/>
                  <a:pt x="442" y="6"/>
                </a:cubicBezTo>
                <a:close/>
                <a:moveTo>
                  <a:pt x="442" y="12"/>
                </a:moveTo>
                <a:cubicBezTo>
                  <a:pt x="441" y="12"/>
                  <a:pt x="442" y="11"/>
                  <a:pt x="442" y="12"/>
                </a:cubicBezTo>
                <a:cubicBezTo>
                  <a:pt x="443" y="12"/>
                  <a:pt x="442" y="12"/>
                  <a:pt x="442" y="12"/>
                </a:cubicBezTo>
                <a:close/>
                <a:moveTo>
                  <a:pt x="442" y="23"/>
                </a:moveTo>
                <a:cubicBezTo>
                  <a:pt x="442" y="23"/>
                  <a:pt x="441" y="24"/>
                  <a:pt x="441" y="23"/>
                </a:cubicBezTo>
                <a:cubicBezTo>
                  <a:pt x="441" y="23"/>
                  <a:pt x="442" y="23"/>
                  <a:pt x="442" y="23"/>
                </a:cubicBezTo>
                <a:close/>
                <a:moveTo>
                  <a:pt x="440" y="7"/>
                </a:moveTo>
                <a:cubicBezTo>
                  <a:pt x="441" y="7"/>
                  <a:pt x="439" y="7"/>
                  <a:pt x="439" y="7"/>
                </a:cubicBezTo>
                <a:cubicBezTo>
                  <a:pt x="439" y="6"/>
                  <a:pt x="440" y="6"/>
                  <a:pt x="440" y="7"/>
                </a:cubicBezTo>
                <a:close/>
                <a:moveTo>
                  <a:pt x="441" y="16"/>
                </a:moveTo>
                <a:cubicBezTo>
                  <a:pt x="441" y="17"/>
                  <a:pt x="438" y="17"/>
                  <a:pt x="439" y="16"/>
                </a:cubicBezTo>
                <a:cubicBezTo>
                  <a:pt x="439" y="15"/>
                  <a:pt x="440" y="16"/>
                  <a:pt x="441" y="16"/>
                </a:cubicBezTo>
                <a:close/>
                <a:moveTo>
                  <a:pt x="439" y="25"/>
                </a:moveTo>
                <a:cubicBezTo>
                  <a:pt x="440" y="26"/>
                  <a:pt x="437" y="27"/>
                  <a:pt x="437" y="26"/>
                </a:cubicBezTo>
                <a:cubicBezTo>
                  <a:pt x="436" y="25"/>
                  <a:pt x="439" y="25"/>
                  <a:pt x="439" y="25"/>
                </a:cubicBezTo>
                <a:close/>
                <a:moveTo>
                  <a:pt x="436" y="30"/>
                </a:moveTo>
                <a:cubicBezTo>
                  <a:pt x="437" y="29"/>
                  <a:pt x="438" y="31"/>
                  <a:pt x="436" y="30"/>
                </a:cubicBezTo>
                <a:close/>
                <a:moveTo>
                  <a:pt x="434" y="10"/>
                </a:moveTo>
                <a:cubicBezTo>
                  <a:pt x="435" y="11"/>
                  <a:pt x="433" y="11"/>
                  <a:pt x="433" y="11"/>
                </a:cubicBezTo>
                <a:cubicBezTo>
                  <a:pt x="432" y="11"/>
                  <a:pt x="434" y="10"/>
                  <a:pt x="434" y="10"/>
                </a:cubicBezTo>
                <a:close/>
                <a:moveTo>
                  <a:pt x="432" y="13"/>
                </a:moveTo>
                <a:cubicBezTo>
                  <a:pt x="433" y="14"/>
                  <a:pt x="429" y="15"/>
                  <a:pt x="430" y="13"/>
                </a:cubicBezTo>
                <a:cubicBezTo>
                  <a:pt x="430" y="13"/>
                  <a:pt x="431" y="12"/>
                  <a:pt x="432" y="13"/>
                </a:cubicBezTo>
                <a:close/>
                <a:moveTo>
                  <a:pt x="430" y="16"/>
                </a:moveTo>
                <a:cubicBezTo>
                  <a:pt x="430" y="16"/>
                  <a:pt x="431" y="15"/>
                  <a:pt x="432" y="16"/>
                </a:cubicBezTo>
                <a:cubicBezTo>
                  <a:pt x="432" y="17"/>
                  <a:pt x="430" y="17"/>
                  <a:pt x="430" y="16"/>
                </a:cubicBezTo>
                <a:close/>
                <a:moveTo>
                  <a:pt x="432" y="26"/>
                </a:moveTo>
                <a:cubicBezTo>
                  <a:pt x="431" y="26"/>
                  <a:pt x="430" y="27"/>
                  <a:pt x="429" y="26"/>
                </a:cubicBezTo>
                <a:cubicBezTo>
                  <a:pt x="430" y="25"/>
                  <a:pt x="431" y="25"/>
                  <a:pt x="432" y="26"/>
                </a:cubicBezTo>
                <a:close/>
                <a:moveTo>
                  <a:pt x="428" y="27"/>
                </a:moveTo>
                <a:cubicBezTo>
                  <a:pt x="428" y="27"/>
                  <a:pt x="427" y="28"/>
                  <a:pt x="426" y="27"/>
                </a:cubicBezTo>
                <a:cubicBezTo>
                  <a:pt x="426" y="26"/>
                  <a:pt x="427" y="26"/>
                  <a:pt x="428" y="27"/>
                </a:cubicBezTo>
                <a:close/>
                <a:moveTo>
                  <a:pt x="426" y="23"/>
                </a:moveTo>
                <a:cubicBezTo>
                  <a:pt x="425" y="22"/>
                  <a:pt x="428" y="23"/>
                  <a:pt x="426" y="23"/>
                </a:cubicBezTo>
                <a:close/>
                <a:moveTo>
                  <a:pt x="426" y="37"/>
                </a:moveTo>
                <a:cubicBezTo>
                  <a:pt x="428" y="33"/>
                  <a:pt x="436" y="29"/>
                  <a:pt x="439" y="33"/>
                </a:cubicBezTo>
                <a:cubicBezTo>
                  <a:pt x="440" y="35"/>
                  <a:pt x="438" y="39"/>
                  <a:pt x="437" y="39"/>
                </a:cubicBezTo>
                <a:cubicBezTo>
                  <a:pt x="436" y="39"/>
                  <a:pt x="435" y="39"/>
                  <a:pt x="434" y="39"/>
                </a:cubicBezTo>
                <a:cubicBezTo>
                  <a:pt x="433" y="39"/>
                  <a:pt x="433" y="40"/>
                  <a:pt x="433" y="40"/>
                </a:cubicBezTo>
                <a:cubicBezTo>
                  <a:pt x="431" y="41"/>
                  <a:pt x="429" y="40"/>
                  <a:pt x="427" y="40"/>
                </a:cubicBezTo>
                <a:cubicBezTo>
                  <a:pt x="426" y="39"/>
                  <a:pt x="426" y="40"/>
                  <a:pt x="425" y="40"/>
                </a:cubicBezTo>
                <a:cubicBezTo>
                  <a:pt x="425" y="39"/>
                  <a:pt x="426" y="37"/>
                  <a:pt x="426" y="37"/>
                </a:cubicBezTo>
                <a:close/>
                <a:moveTo>
                  <a:pt x="426" y="42"/>
                </a:moveTo>
                <a:cubicBezTo>
                  <a:pt x="426" y="43"/>
                  <a:pt x="423" y="43"/>
                  <a:pt x="423" y="43"/>
                </a:cubicBezTo>
                <a:cubicBezTo>
                  <a:pt x="422" y="41"/>
                  <a:pt x="425" y="41"/>
                  <a:pt x="426" y="42"/>
                </a:cubicBezTo>
                <a:close/>
                <a:moveTo>
                  <a:pt x="421" y="63"/>
                </a:moveTo>
                <a:cubicBezTo>
                  <a:pt x="418" y="65"/>
                  <a:pt x="413" y="66"/>
                  <a:pt x="411" y="64"/>
                </a:cubicBezTo>
                <a:cubicBezTo>
                  <a:pt x="410" y="64"/>
                  <a:pt x="410" y="61"/>
                  <a:pt x="412" y="62"/>
                </a:cubicBezTo>
                <a:cubicBezTo>
                  <a:pt x="413" y="62"/>
                  <a:pt x="413" y="64"/>
                  <a:pt x="413" y="64"/>
                </a:cubicBezTo>
                <a:cubicBezTo>
                  <a:pt x="414" y="64"/>
                  <a:pt x="415" y="62"/>
                  <a:pt x="415" y="62"/>
                </a:cubicBezTo>
                <a:cubicBezTo>
                  <a:pt x="415" y="61"/>
                  <a:pt x="413" y="61"/>
                  <a:pt x="414" y="60"/>
                </a:cubicBezTo>
                <a:cubicBezTo>
                  <a:pt x="413" y="61"/>
                  <a:pt x="412" y="60"/>
                  <a:pt x="414" y="60"/>
                </a:cubicBezTo>
                <a:cubicBezTo>
                  <a:pt x="414" y="59"/>
                  <a:pt x="415" y="60"/>
                  <a:pt x="416" y="60"/>
                </a:cubicBezTo>
                <a:cubicBezTo>
                  <a:pt x="417" y="59"/>
                  <a:pt x="417" y="59"/>
                  <a:pt x="419" y="59"/>
                </a:cubicBezTo>
                <a:cubicBezTo>
                  <a:pt x="420" y="59"/>
                  <a:pt x="424" y="62"/>
                  <a:pt x="421" y="63"/>
                </a:cubicBezTo>
                <a:close/>
                <a:moveTo>
                  <a:pt x="422" y="29"/>
                </a:moveTo>
                <a:cubicBezTo>
                  <a:pt x="422" y="31"/>
                  <a:pt x="418" y="31"/>
                  <a:pt x="417" y="30"/>
                </a:cubicBezTo>
                <a:cubicBezTo>
                  <a:pt x="416" y="29"/>
                  <a:pt x="421" y="27"/>
                  <a:pt x="422" y="29"/>
                </a:cubicBezTo>
                <a:close/>
                <a:moveTo>
                  <a:pt x="416" y="12"/>
                </a:moveTo>
                <a:cubicBezTo>
                  <a:pt x="415" y="12"/>
                  <a:pt x="417" y="13"/>
                  <a:pt x="416" y="12"/>
                </a:cubicBezTo>
                <a:close/>
                <a:moveTo>
                  <a:pt x="414" y="18"/>
                </a:moveTo>
                <a:cubicBezTo>
                  <a:pt x="414" y="19"/>
                  <a:pt x="413" y="19"/>
                  <a:pt x="412" y="18"/>
                </a:cubicBezTo>
                <a:cubicBezTo>
                  <a:pt x="411" y="18"/>
                  <a:pt x="414" y="17"/>
                  <a:pt x="414" y="18"/>
                </a:cubicBezTo>
                <a:close/>
                <a:moveTo>
                  <a:pt x="410" y="17"/>
                </a:moveTo>
                <a:cubicBezTo>
                  <a:pt x="412" y="16"/>
                  <a:pt x="413" y="18"/>
                  <a:pt x="410" y="17"/>
                </a:cubicBezTo>
                <a:close/>
                <a:moveTo>
                  <a:pt x="409" y="31"/>
                </a:moveTo>
                <a:cubicBezTo>
                  <a:pt x="411" y="29"/>
                  <a:pt x="412" y="33"/>
                  <a:pt x="409" y="31"/>
                </a:cubicBezTo>
                <a:close/>
                <a:moveTo>
                  <a:pt x="410" y="38"/>
                </a:moveTo>
                <a:cubicBezTo>
                  <a:pt x="409" y="37"/>
                  <a:pt x="411" y="38"/>
                  <a:pt x="410" y="38"/>
                </a:cubicBezTo>
                <a:close/>
                <a:moveTo>
                  <a:pt x="410" y="14"/>
                </a:moveTo>
                <a:cubicBezTo>
                  <a:pt x="410" y="15"/>
                  <a:pt x="410" y="15"/>
                  <a:pt x="409" y="15"/>
                </a:cubicBezTo>
                <a:cubicBezTo>
                  <a:pt x="407" y="16"/>
                  <a:pt x="409" y="12"/>
                  <a:pt x="410" y="14"/>
                </a:cubicBezTo>
                <a:close/>
                <a:moveTo>
                  <a:pt x="410" y="23"/>
                </a:moveTo>
                <a:cubicBezTo>
                  <a:pt x="411" y="24"/>
                  <a:pt x="408" y="25"/>
                  <a:pt x="408" y="24"/>
                </a:cubicBezTo>
                <a:cubicBezTo>
                  <a:pt x="407" y="23"/>
                  <a:pt x="410" y="22"/>
                  <a:pt x="410" y="23"/>
                </a:cubicBezTo>
                <a:close/>
                <a:moveTo>
                  <a:pt x="406" y="35"/>
                </a:moveTo>
                <a:cubicBezTo>
                  <a:pt x="405" y="35"/>
                  <a:pt x="404" y="34"/>
                  <a:pt x="404" y="34"/>
                </a:cubicBezTo>
                <a:cubicBezTo>
                  <a:pt x="402" y="31"/>
                  <a:pt x="411" y="34"/>
                  <a:pt x="406" y="35"/>
                </a:cubicBezTo>
                <a:close/>
                <a:moveTo>
                  <a:pt x="406" y="37"/>
                </a:moveTo>
                <a:cubicBezTo>
                  <a:pt x="405" y="36"/>
                  <a:pt x="406" y="37"/>
                  <a:pt x="407" y="36"/>
                </a:cubicBezTo>
                <a:cubicBezTo>
                  <a:pt x="407" y="37"/>
                  <a:pt x="406" y="37"/>
                  <a:pt x="406" y="37"/>
                </a:cubicBezTo>
                <a:close/>
                <a:moveTo>
                  <a:pt x="394" y="46"/>
                </a:moveTo>
                <a:cubicBezTo>
                  <a:pt x="400" y="45"/>
                  <a:pt x="404" y="44"/>
                  <a:pt x="409" y="43"/>
                </a:cubicBezTo>
                <a:cubicBezTo>
                  <a:pt x="411" y="43"/>
                  <a:pt x="417" y="42"/>
                  <a:pt x="418" y="43"/>
                </a:cubicBezTo>
                <a:cubicBezTo>
                  <a:pt x="419" y="44"/>
                  <a:pt x="410" y="45"/>
                  <a:pt x="407" y="45"/>
                </a:cubicBezTo>
                <a:cubicBezTo>
                  <a:pt x="403" y="46"/>
                  <a:pt x="401" y="46"/>
                  <a:pt x="398" y="47"/>
                </a:cubicBezTo>
                <a:cubicBezTo>
                  <a:pt x="400" y="47"/>
                  <a:pt x="403" y="48"/>
                  <a:pt x="402" y="51"/>
                </a:cubicBezTo>
                <a:cubicBezTo>
                  <a:pt x="402" y="56"/>
                  <a:pt x="394" y="55"/>
                  <a:pt x="390" y="53"/>
                </a:cubicBezTo>
                <a:cubicBezTo>
                  <a:pt x="390" y="53"/>
                  <a:pt x="390" y="52"/>
                  <a:pt x="390" y="52"/>
                </a:cubicBezTo>
                <a:cubicBezTo>
                  <a:pt x="389" y="51"/>
                  <a:pt x="392" y="48"/>
                  <a:pt x="394" y="47"/>
                </a:cubicBezTo>
                <a:cubicBezTo>
                  <a:pt x="393" y="48"/>
                  <a:pt x="391" y="48"/>
                  <a:pt x="390" y="48"/>
                </a:cubicBezTo>
                <a:cubicBezTo>
                  <a:pt x="385" y="48"/>
                  <a:pt x="394" y="46"/>
                  <a:pt x="394" y="46"/>
                </a:cubicBezTo>
                <a:close/>
                <a:moveTo>
                  <a:pt x="393" y="64"/>
                </a:moveTo>
                <a:cubicBezTo>
                  <a:pt x="392" y="65"/>
                  <a:pt x="389" y="66"/>
                  <a:pt x="387" y="66"/>
                </a:cubicBezTo>
                <a:cubicBezTo>
                  <a:pt x="389" y="64"/>
                  <a:pt x="391" y="65"/>
                  <a:pt x="393" y="64"/>
                </a:cubicBezTo>
                <a:close/>
                <a:moveTo>
                  <a:pt x="388" y="66"/>
                </a:moveTo>
                <a:cubicBezTo>
                  <a:pt x="389" y="66"/>
                  <a:pt x="387" y="68"/>
                  <a:pt x="387" y="67"/>
                </a:cubicBezTo>
                <a:cubicBezTo>
                  <a:pt x="387" y="66"/>
                  <a:pt x="388" y="66"/>
                  <a:pt x="388" y="66"/>
                </a:cubicBezTo>
                <a:close/>
                <a:moveTo>
                  <a:pt x="387" y="116"/>
                </a:moveTo>
                <a:cubicBezTo>
                  <a:pt x="387" y="116"/>
                  <a:pt x="387" y="116"/>
                  <a:pt x="387" y="116"/>
                </a:cubicBezTo>
                <a:cubicBezTo>
                  <a:pt x="388" y="116"/>
                  <a:pt x="387" y="116"/>
                  <a:pt x="387" y="116"/>
                </a:cubicBezTo>
                <a:close/>
                <a:moveTo>
                  <a:pt x="388" y="136"/>
                </a:moveTo>
                <a:cubicBezTo>
                  <a:pt x="387" y="137"/>
                  <a:pt x="386" y="135"/>
                  <a:pt x="388" y="136"/>
                </a:cubicBezTo>
                <a:close/>
                <a:moveTo>
                  <a:pt x="386" y="125"/>
                </a:moveTo>
                <a:cubicBezTo>
                  <a:pt x="385" y="126"/>
                  <a:pt x="381" y="127"/>
                  <a:pt x="381" y="126"/>
                </a:cubicBezTo>
                <a:cubicBezTo>
                  <a:pt x="383" y="126"/>
                  <a:pt x="384" y="124"/>
                  <a:pt x="386" y="125"/>
                </a:cubicBezTo>
                <a:close/>
                <a:moveTo>
                  <a:pt x="382" y="167"/>
                </a:moveTo>
                <a:cubicBezTo>
                  <a:pt x="382" y="165"/>
                  <a:pt x="384" y="165"/>
                  <a:pt x="385" y="166"/>
                </a:cubicBezTo>
                <a:cubicBezTo>
                  <a:pt x="385" y="168"/>
                  <a:pt x="382" y="168"/>
                  <a:pt x="382" y="167"/>
                </a:cubicBezTo>
                <a:close/>
                <a:moveTo>
                  <a:pt x="384" y="66"/>
                </a:moveTo>
                <a:cubicBezTo>
                  <a:pt x="385" y="65"/>
                  <a:pt x="386" y="67"/>
                  <a:pt x="384" y="66"/>
                </a:cubicBezTo>
                <a:close/>
                <a:moveTo>
                  <a:pt x="383" y="67"/>
                </a:moveTo>
                <a:cubicBezTo>
                  <a:pt x="382" y="67"/>
                  <a:pt x="381" y="68"/>
                  <a:pt x="380" y="68"/>
                </a:cubicBezTo>
                <a:cubicBezTo>
                  <a:pt x="380" y="66"/>
                  <a:pt x="382" y="67"/>
                  <a:pt x="383" y="67"/>
                </a:cubicBezTo>
                <a:close/>
                <a:moveTo>
                  <a:pt x="386" y="172"/>
                </a:moveTo>
                <a:cubicBezTo>
                  <a:pt x="387" y="176"/>
                  <a:pt x="379" y="176"/>
                  <a:pt x="379" y="173"/>
                </a:cubicBezTo>
                <a:cubicBezTo>
                  <a:pt x="378" y="170"/>
                  <a:pt x="386" y="168"/>
                  <a:pt x="386" y="172"/>
                </a:cubicBezTo>
                <a:close/>
                <a:moveTo>
                  <a:pt x="379" y="127"/>
                </a:moveTo>
                <a:cubicBezTo>
                  <a:pt x="380" y="127"/>
                  <a:pt x="377" y="128"/>
                  <a:pt x="377" y="128"/>
                </a:cubicBezTo>
                <a:cubicBezTo>
                  <a:pt x="377" y="128"/>
                  <a:pt x="378" y="127"/>
                  <a:pt x="379" y="127"/>
                </a:cubicBezTo>
                <a:close/>
                <a:moveTo>
                  <a:pt x="377" y="223"/>
                </a:moveTo>
                <a:cubicBezTo>
                  <a:pt x="376" y="224"/>
                  <a:pt x="373" y="225"/>
                  <a:pt x="372" y="227"/>
                </a:cubicBezTo>
                <a:cubicBezTo>
                  <a:pt x="372" y="225"/>
                  <a:pt x="375" y="224"/>
                  <a:pt x="377" y="223"/>
                </a:cubicBezTo>
                <a:close/>
                <a:moveTo>
                  <a:pt x="376" y="378"/>
                </a:moveTo>
                <a:cubicBezTo>
                  <a:pt x="376" y="378"/>
                  <a:pt x="375" y="379"/>
                  <a:pt x="376" y="378"/>
                </a:cubicBezTo>
                <a:cubicBezTo>
                  <a:pt x="376" y="378"/>
                  <a:pt x="376" y="378"/>
                  <a:pt x="376" y="378"/>
                </a:cubicBezTo>
                <a:close/>
                <a:moveTo>
                  <a:pt x="375" y="462"/>
                </a:moveTo>
                <a:cubicBezTo>
                  <a:pt x="376" y="462"/>
                  <a:pt x="375" y="464"/>
                  <a:pt x="375" y="464"/>
                </a:cubicBezTo>
                <a:cubicBezTo>
                  <a:pt x="372" y="466"/>
                  <a:pt x="374" y="460"/>
                  <a:pt x="375" y="462"/>
                </a:cubicBezTo>
                <a:close/>
                <a:moveTo>
                  <a:pt x="374" y="451"/>
                </a:moveTo>
                <a:cubicBezTo>
                  <a:pt x="374" y="451"/>
                  <a:pt x="374" y="451"/>
                  <a:pt x="374" y="451"/>
                </a:cubicBezTo>
                <a:cubicBezTo>
                  <a:pt x="373" y="451"/>
                  <a:pt x="374" y="451"/>
                  <a:pt x="374" y="451"/>
                </a:cubicBezTo>
                <a:close/>
                <a:moveTo>
                  <a:pt x="369" y="182"/>
                </a:moveTo>
                <a:cubicBezTo>
                  <a:pt x="369" y="182"/>
                  <a:pt x="369" y="182"/>
                  <a:pt x="369" y="182"/>
                </a:cubicBezTo>
                <a:cubicBezTo>
                  <a:pt x="369" y="182"/>
                  <a:pt x="369" y="182"/>
                  <a:pt x="369" y="182"/>
                </a:cubicBezTo>
                <a:cubicBezTo>
                  <a:pt x="369" y="182"/>
                  <a:pt x="369" y="182"/>
                  <a:pt x="369" y="182"/>
                </a:cubicBezTo>
                <a:close/>
                <a:moveTo>
                  <a:pt x="375" y="371"/>
                </a:moveTo>
                <a:cubicBezTo>
                  <a:pt x="375" y="372"/>
                  <a:pt x="374" y="373"/>
                  <a:pt x="372" y="373"/>
                </a:cubicBezTo>
                <a:cubicBezTo>
                  <a:pt x="371" y="374"/>
                  <a:pt x="370" y="374"/>
                  <a:pt x="370" y="372"/>
                </a:cubicBezTo>
                <a:cubicBezTo>
                  <a:pt x="368" y="368"/>
                  <a:pt x="375" y="367"/>
                  <a:pt x="375" y="371"/>
                </a:cubicBezTo>
                <a:close/>
                <a:moveTo>
                  <a:pt x="374" y="472"/>
                </a:moveTo>
                <a:cubicBezTo>
                  <a:pt x="373" y="473"/>
                  <a:pt x="371" y="475"/>
                  <a:pt x="369" y="475"/>
                </a:cubicBezTo>
                <a:cubicBezTo>
                  <a:pt x="370" y="474"/>
                  <a:pt x="372" y="473"/>
                  <a:pt x="374" y="472"/>
                </a:cubicBezTo>
                <a:close/>
                <a:moveTo>
                  <a:pt x="369" y="228"/>
                </a:moveTo>
                <a:cubicBezTo>
                  <a:pt x="367" y="231"/>
                  <a:pt x="366" y="228"/>
                  <a:pt x="369" y="228"/>
                </a:cubicBezTo>
                <a:close/>
                <a:moveTo>
                  <a:pt x="368" y="370"/>
                </a:moveTo>
                <a:cubicBezTo>
                  <a:pt x="367" y="371"/>
                  <a:pt x="370" y="369"/>
                  <a:pt x="368" y="370"/>
                </a:cubicBezTo>
                <a:close/>
                <a:moveTo>
                  <a:pt x="368" y="319"/>
                </a:moveTo>
                <a:cubicBezTo>
                  <a:pt x="369" y="319"/>
                  <a:pt x="368" y="320"/>
                  <a:pt x="368" y="320"/>
                </a:cubicBezTo>
                <a:cubicBezTo>
                  <a:pt x="367" y="322"/>
                  <a:pt x="367" y="318"/>
                  <a:pt x="368" y="319"/>
                </a:cubicBezTo>
                <a:close/>
                <a:moveTo>
                  <a:pt x="367" y="94"/>
                </a:moveTo>
                <a:cubicBezTo>
                  <a:pt x="366" y="92"/>
                  <a:pt x="368" y="94"/>
                  <a:pt x="367" y="94"/>
                </a:cubicBezTo>
                <a:close/>
                <a:moveTo>
                  <a:pt x="374" y="488"/>
                </a:moveTo>
                <a:cubicBezTo>
                  <a:pt x="375" y="486"/>
                  <a:pt x="380" y="483"/>
                  <a:pt x="383" y="481"/>
                </a:cubicBezTo>
                <a:cubicBezTo>
                  <a:pt x="383" y="481"/>
                  <a:pt x="383" y="479"/>
                  <a:pt x="384" y="480"/>
                </a:cubicBezTo>
                <a:cubicBezTo>
                  <a:pt x="385" y="481"/>
                  <a:pt x="382" y="484"/>
                  <a:pt x="382" y="484"/>
                </a:cubicBezTo>
                <a:cubicBezTo>
                  <a:pt x="380" y="485"/>
                  <a:pt x="378" y="486"/>
                  <a:pt x="376" y="487"/>
                </a:cubicBezTo>
                <a:cubicBezTo>
                  <a:pt x="372" y="489"/>
                  <a:pt x="369" y="494"/>
                  <a:pt x="365" y="496"/>
                </a:cubicBezTo>
                <a:cubicBezTo>
                  <a:pt x="365" y="492"/>
                  <a:pt x="372" y="491"/>
                  <a:pt x="374" y="488"/>
                </a:cubicBezTo>
                <a:close/>
                <a:moveTo>
                  <a:pt x="365" y="407"/>
                </a:moveTo>
                <a:cubicBezTo>
                  <a:pt x="366" y="406"/>
                  <a:pt x="364" y="408"/>
                  <a:pt x="365" y="407"/>
                </a:cubicBezTo>
                <a:close/>
                <a:moveTo>
                  <a:pt x="354" y="444"/>
                </a:moveTo>
                <a:cubicBezTo>
                  <a:pt x="356" y="441"/>
                  <a:pt x="360" y="438"/>
                  <a:pt x="365" y="437"/>
                </a:cubicBezTo>
                <a:cubicBezTo>
                  <a:pt x="361" y="439"/>
                  <a:pt x="358" y="442"/>
                  <a:pt x="354" y="444"/>
                </a:cubicBezTo>
                <a:close/>
                <a:moveTo>
                  <a:pt x="354" y="419"/>
                </a:moveTo>
                <a:cubicBezTo>
                  <a:pt x="353" y="419"/>
                  <a:pt x="356" y="417"/>
                  <a:pt x="354" y="419"/>
                </a:cubicBezTo>
                <a:close/>
                <a:moveTo>
                  <a:pt x="358" y="413"/>
                </a:moveTo>
                <a:cubicBezTo>
                  <a:pt x="358" y="414"/>
                  <a:pt x="357" y="415"/>
                  <a:pt x="356" y="415"/>
                </a:cubicBezTo>
                <a:cubicBezTo>
                  <a:pt x="356" y="414"/>
                  <a:pt x="357" y="414"/>
                  <a:pt x="358" y="413"/>
                </a:cubicBezTo>
                <a:close/>
                <a:moveTo>
                  <a:pt x="358" y="130"/>
                </a:moveTo>
                <a:cubicBezTo>
                  <a:pt x="357" y="129"/>
                  <a:pt x="358" y="132"/>
                  <a:pt x="358" y="130"/>
                </a:cubicBezTo>
                <a:close/>
                <a:moveTo>
                  <a:pt x="359" y="414"/>
                </a:moveTo>
                <a:cubicBezTo>
                  <a:pt x="358" y="415"/>
                  <a:pt x="358" y="416"/>
                  <a:pt x="357" y="416"/>
                </a:cubicBezTo>
                <a:cubicBezTo>
                  <a:pt x="358" y="415"/>
                  <a:pt x="358" y="414"/>
                  <a:pt x="359" y="414"/>
                </a:cubicBezTo>
                <a:close/>
                <a:moveTo>
                  <a:pt x="357" y="416"/>
                </a:moveTo>
                <a:cubicBezTo>
                  <a:pt x="357" y="417"/>
                  <a:pt x="356" y="417"/>
                  <a:pt x="355" y="418"/>
                </a:cubicBezTo>
                <a:cubicBezTo>
                  <a:pt x="355" y="417"/>
                  <a:pt x="356" y="416"/>
                  <a:pt x="357" y="416"/>
                </a:cubicBezTo>
                <a:close/>
                <a:moveTo>
                  <a:pt x="360" y="312"/>
                </a:moveTo>
                <a:cubicBezTo>
                  <a:pt x="360" y="312"/>
                  <a:pt x="360" y="313"/>
                  <a:pt x="359" y="313"/>
                </a:cubicBezTo>
                <a:cubicBezTo>
                  <a:pt x="359" y="312"/>
                  <a:pt x="361" y="311"/>
                  <a:pt x="360" y="312"/>
                </a:cubicBezTo>
                <a:close/>
                <a:moveTo>
                  <a:pt x="360" y="411"/>
                </a:moveTo>
                <a:cubicBezTo>
                  <a:pt x="359" y="413"/>
                  <a:pt x="361" y="411"/>
                  <a:pt x="360" y="411"/>
                </a:cubicBezTo>
                <a:close/>
                <a:moveTo>
                  <a:pt x="359" y="414"/>
                </a:moveTo>
                <a:cubicBezTo>
                  <a:pt x="360" y="412"/>
                  <a:pt x="361" y="414"/>
                  <a:pt x="359" y="414"/>
                </a:cubicBezTo>
                <a:close/>
                <a:moveTo>
                  <a:pt x="361" y="412"/>
                </a:moveTo>
                <a:cubicBezTo>
                  <a:pt x="362" y="411"/>
                  <a:pt x="362" y="410"/>
                  <a:pt x="364" y="410"/>
                </a:cubicBezTo>
                <a:cubicBezTo>
                  <a:pt x="363" y="411"/>
                  <a:pt x="363" y="412"/>
                  <a:pt x="361" y="412"/>
                </a:cubicBezTo>
                <a:close/>
                <a:moveTo>
                  <a:pt x="364" y="204"/>
                </a:moveTo>
                <a:cubicBezTo>
                  <a:pt x="364" y="203"/>
                  <a:pt x="365" y="205"/>
                  <a:pt x="364" y="204"/>
                </a:cubicBezTo>
                <a:close/>
                <a:moveTo>
                  <a:pt x="363" y="409"/>
                </a:moveTo>
                <a:cubicBezTo>
                  <a:pt x="362" y="409"/>
                  <a:pt x="366" y="407"/>
                  <a:pt x="363" y="409"/>
                </a:cubicBezTo>
                <a:close/>
                <a:moveTo>
                  <a:pt x="362" y="253"/>
                </a:moveTo>
                <a:cubicBezTo>
                  <a:pt x="361" y="253"/>
                  <a:pt x="361" y="254"/>
                  <a:pt x="360" y="253"/>
                </a:cubicBezTo>
                <a:cubicBezTo>
                  <a:pt x="358" y="249"/>
                  <a:pt x="366" y="251"/>
                  <a:pt x="362" y="253"/>
                </a:cubicBezTo>
                <a:close/>
                <a:moveTo>
                  <a:pt x="362" y="67"/>
                </a:moveTo>
                <a:cubicBezTo>
                  <a:pt x="362" y="68"/>
                  <a:pt x="361" y="68"/>
                  <a:pt x="360" y="68"/>
                </a:cubicBezTo>
                <a:cubicBezTo>
                  <a:pt x="360" y="67"/>
                  <a:pt x="362" y="67"/>
                  <a:pt x="362" y="67"/>
                </a:cubicBezTo>
                <a:close/>
                <a:moveTo>
                  <a:pt x="363" y="73"/>
                </a:moveTo>
                <a:cubicBezTo>
                  <a:pt x="363" y="73"/>
                  <a:pt x="360" y="73"/>
                  <a:pt x="359" y="73"/>
                </a:cubicBezTo>
                <a:cubicBezTo>
                  <a:pt x="359" y="72"/>
                  <a:pt x="363" y="70"/>
                  <a:pt x="363" y="73"/>
                </a:cubicBezTo>
                <a:close/>
                <a:moveTo>
                  <a:pt x="359" y="40"/>
                </a:moveTo>
                <a:cubicBezTo>
                  <a:pt x="360" y="40"/>
                  <a:pt x="359" y="41"/>
                  <a:pt x="358" y="40"/>
                </a:cubicBezTo>
                <a:cubicBezTo>
                  <a:pt x="358" y="40"/>
                  <a:pt x="358" y="39"/>
                  <a:pt x="359" y="40"/>
                </a:cubicBezTo>
                <a:close/>
                <a:moveTo>
                  <a:pt x="359" y="47"/>
                </a:moveTo>
                <a:cubicBezTo>
                  <a:pt x="359" y="47"/>
                  <a:pt x="357" y="47"/>
                  <a:pt x="357" y="46"/>
                </a:cubicBezTo>
                <a:cubicBezTo>
                  <a:pt x="357" y="46"/>
                  <a:pt x="358" y="46"/>
                  <a:pt x="359" y="47"/>
                </a:cubicBezTo>
                <a:close/>
                <a:moveTo>
                  <a:pt x="350" y="49"/>
                </a:moveTo>
                <a:cubicBezTo>
                  <a:pt x="350" y="49"/>
                  <a:pt x="350" y="50"/>
                  <a:pt x="349" y="50"/>
                </a:cubicBezTo>
                <a:cubicBezTo>
                  <a:pt x="348" y="49"/>
                  <a:pt x="350" y="48"/>
                  <a:pt x="350" y="49"/>
                </a:cubicBezTo>
                <a:close/>
                <a:moveTo>
                  <a:pt x="347" y="81"/>
                </a:moveTo>
                <a:cubicBezTo>
                  <a:pt x="347" y="82"/>
                  <a:pt x="346" y="82"/>
                  <a:pt x="346" y="82"/>
                </a:cubicBezTo>
                <a:cubicBezTo>
                  <a:pt x="345" y="81"/>
                  <a:pt x="347" y="80"/>
                  <a:pt x="347" y="81"/>
                </a:cubicBezTo>
                <a:close/>
                <a:moveTo>
                  <a:pt x="346" y="127"/>
                </a:moveTo>
                <a:cubicBezTo>
                  <a:pt x="348" y="124"/>
                  <a:pt x="357" y="125"/>
                  <a:pt x="357" y="129"/>
                </a:cubicBezTo>
                <a:cubicBezTo>
                  <a:pt x="356" y="136"/>
                  <a:pt x="342" y="134"/>
                  <a:pt x="346" y="127"/>
                </a:cubicBezTo>
                <a:close/>
                <a:moveTo>
                  <a:pt x="353" y="149"/>
                </a:moveTo>
                <a:cubicBezTo>
                  <a:pt x="354" y="147"/>
                  <a:pt x="357" y="148"/>
                  <a:pt x="353" y="149"/>
                </a:cubicBezTo>
                <a:close/>
                <a:moveTo>
                  <a:pt x="345" y="114"/>
                </a:moveTo>
                <a:cubicBezTo>
                  <a:pt x="345" y="115"/>
                  <a:pt x="343" y="114"/>
                  <a:pt x="345" y="114"/>
                </a:cubicBezTo>
                <a:close/>
                <a:moveTo>
                  <a:pt x="344" y="85"/>
                </a:moveTo>
                <a:cubicBezTo>
                  <a:pt x="343" y="85"/>
                  <a:pt x="343" y="84"/>
                  <a:pt x="343" y="84"/>
                </a:cubicBezTo>
                <a:cubicBezTo>
                  <a:pt x="342" y="82"/>
                  <a:pt x="345" y="84"/>
                  <a:pt x="344" y="85"/>
                </a:cubicBezTo>
                <a:close/>
                <a:moveTo>
                  <a:pt x="347" y="145"/>
                </a:moveTo>
                <a:cubicBezTo>
                  <a:pt x="345" y="147"/>
                  <a:pt x="341" y="149"/>
                  <a:pt x="338" y="149"/>
                </a:cubicBezTo>
                <a:cubicBezTo>
                  <a:pt x="340" y="148"/>
                  <a:pt x="344" y="147"/>
                  <a:pt x="347" y="145"/>
                </a:cubicBezTo>
                <a:close/>
                <a:moveTo>
                  <a:pt x="339" y="111"/>
                </a:moveTo>
                <a:cubicBezTo>
                  <a:pt x="339" y="111"/>
                  <a:pt x="338" y="112"/>
                  <a:pt x="338" y="112"/>
                </a:cubicBezTo>
                <a:cubicBezTo>
                  <a:pt x="337" y="111"/>
                  <a:pt x="338" y="111"/>
                  <a:pt x="339" y="111"/>
                </a:cubicBezTo>
                <a:close/>
                <a:moveTo>
                  <a:pt x="340" y="58"/>
                </a:moveTo>
                <a:cubicBezTo>
                  <a:pt x="340" y="58"/>
                  <a:pt x="338" y="59"/>
                  <a:pt x="338" y="58"/>
                </a:cubicBezTo>
                <a:cubicBezTo>
                  <a:pt x="338" y="58"/>
                  <a:pt x="340" y="57"/>
                  <a:pt x="340" y="58"/>
                </a:cubicBezTo>
                <a:close/>
                <a:moveTo>
                  <a:pt x="338" y="85"/>
                </a:moveTo>
                <a:cubicBezTo>
                  <a:pt x="337" y="85"/>
                  <a:pt x="337" y="86"/>
                  <a:pt x="336" y="85"/>
                </a:cubicBezTo>
                <a:cubicBezTo>
                  <a:pt x="336" y="85"/>
                  <a:pt x="337" y="85"/>
                  <a:pt x="338" y="85"/>
                </a:cubicBezTo>
                <a:close/>
                <a:moveTo>
                  <a:pt x="336" y="151"/>
                </a:moveTo>
                <a:cubicBezTo>
                  <a:pt x="336" y="151"/>
                  <a:pt x="336" y="150"/>
                  <a:pt x="337" y="150"/>
                </a:cubicBezTo>
                <a:cubicBezTo>
                  <a:pt x="337" y="150"/>
                  <a:pt x="336" y="151"/>
                  <a:pt x="336" y="151"/>
                </a:cubicBezTo>
                <a:close/>
                <a:moveTo>
                  <a:pt x="337" y="161"/>
                </a:moveTo>
                <a:cubicBezTo>
                  <a:pt x="337" y="162"/>
                  <a:pt x="335" y="163"/>
                  <a:pt x="335" y="161"/>
                </a:cubicBezTo>
                <a:cubicBezTo>
                  <a:pt x="335" y="160"/>
                  <a:pt x="337" y="161"/>
                  <a:pt x="337" y="161"/>
                </a:cubicBezTo>
                <a:close/>
                <a:moveTo>
                  <a:pt x="335" y="151"/>
                </a:moveTo>
                <a:cubicBezTo>
                  <a:pt x="336" y="151"/>
                  <a:pt x="333" y="153"/>
                  <a:pt x="333" y="152"/>
                </a:cubicBezTo>
                <a:cubicBezTo>
                  <a:pt x="333" y="151"/>
                  <a:pt x="335" y="151"/>
                  <a:pt x="335" y="151"/>
                </a:cubicBezTo>
                <a:close/>
                <a:moveTo>
                  <a:pt x="334" y="65"/>
                </a:moveTo>
                <a:cubicBezTo>
                  <a:pt x="333" y="65"/>
                  <a:pt x="333" y="65"/>
                  <a:pt x="332" y="65"/>
                </a:cubicBezTo>
                <a:cubicBezTo>
                  <a:pt x="332" y="65"/>
                  <a:pt x="333" y="64"/>
                  <a:pt x="334" y="65"/>
                </a:cubicBezTo>
                <a:close/>
                <a:moveTo>
                  <a:pt x="356" y="172"/>
                </a:moveTo>
                <a:cubicBezTo>
                  <a:pt x="348" y="177"/>
                  <a:pt x="339" y="182"/>
                  <a:pt x="329" y="187"/>
                </a:cubicBezTo>
                <a:cubicBezTo>
                  <a:pt x="329" y="187"/>
                  <a:pt x="327" y="189"/>
                  <a:pt x="326" y="188"/>
                </a:cubicBezTo>
                <a:cubicBezTo>
                  <a:pt x="325" y="187"/>
                  <a:pt x="329" y="186"/>
                  <a:pt x="327" y="187"/>
                </a:cubicBezTo>
                <a:cubicBezTo>
                  <a:pt x="336" y="181"/>
                  <a:pt x="347" y="175"/>
                  <a:pt x="356" y="172"/>
                </a:cubicBezTo>
                <a:close/>
                <a:moveTo>
                  <a:pt x="331" y="92"/>
                </a:moveTo>
                <a:cubicBezTo>
                  <a:pt x="331" y="94"/>
                  <a:pt x="328" y="93"/>
                  <a:pt x="328" y="92"/>
                </a:cubicBezTo>
                <a:cubicBezTo>
                  <a:pt x="329" y="91"/>
                  <a:pt x="330" y="91"/>
                  <a:pt x="331" y="92"/>
                </a:cubicBezTo>
                <a:close/>
                <a:moveTo>
                  <a:pt x="326" y="66"/>
                </a:moveTo>
                <a:cubicBezTo>
                  <a:pt x="325" y="67"/>
                  <a:pt x="324" y="66"/>
                  <a:pt x="323" y="66"/>
                </a:cubicBezTo>
                <a:cubicBezTo>
                  <a:pt x="323" y="65"/>
                  <a:pt x="325" y="66"/>
                  <a:pt x="326" y="66"/>
                </a:cubicBezTo>
                <a:close/>
                <a:moveTo>
                  <a:pt x="323" y="101"/>
                </a:moveTo>
                <a:cubicBezTo>
                  <a:pt x="323" y="101"/>
                  <a:pt x="325" y="99"/>
                  <a:pt x="325" y="101"/>
                </a:cubicBezTo>
                <a:cubicBezTo>
                  <a:pt x="326" y="102"/>
                  <a:pt x="322" y="103"/>
                  <a:pt x="323" y="101"/>
                </a:cubicBezTo>
                <a:close/>
                <a:moveTo>
                  <a:pt x="320" y="102"/>
                </a:moveTo>
                <a:cubicBezTo>
                  <a:pt x="321" y="100"/>
                  <a:pt x="323" y="102"/>
                  <a:pt x="320" y="102"/>
                </a:cubicBezTo>
                <a:close/>
                <a:moveTo>
                  <a:pt x="313" y="98"/>
                </a:moveTo>
                <a:cubicBezTo>
                  <a:pt x="313" y="98"/>
                  <a:pt x="316" y="96"/>
                  <a:pt x="317" y="98"/>
                </a:cubicBezTo>
                <a:cubicBezTo>
                  <a:pt x="317" y="99"/>
                  <a:pt x="313" y="99"/>
                  <a:pt x="313" y="98"/>
                </a:cubicBezTo>
                <a:close/>
                <a:moveTo>
                  <a:pt x="316" y="67"/>
                </a:moveTo>
                <a:cubicBezTo>
                  <a:pt x="317" y="67"/>
                  <a:pt x="315" y="68"/>
                  <a:pt x="314" y="68"/>
                </a:cubicBezTo>
                <a:cubicBezTo>
                  <a:pt x="315" y="67"/>
                  <a:pt x="315" y="67"/>
                  <a:pt x="316" y="67"/>
                </a:cubicBezTo>
                <a:close/>
                <a:moveTo>
                  <a:pt x="313" y="68"/>
                </a:moveTo>
                <a:cubicBezTo>
                  <a:pt x="313" y="68"/>
                  <a:pt x="312" y="68"/>
                  <a:pt x="311" y="68"/>
                </a:cubicBezTo>
                <a:cubicBezTo>
                  <a:pt x="311" y="68"/>
                  <a:pt x="313" y="67"/>
                  <a:pt x="313" y="68"/>
                </a:cubicBezTo>
                <a:close/>
                <a:moveTo>
                  <a:pt x="300" y="82"/>
                </a:moveTo>
                <a:cubicBezTo>
                  <a:pt x="298" y="83"/>
                  <a:pt x="298" y="82"/>
                  <a:pt x="300" y="82"/>
                </a:cubicBezTo>
                <a:close/>
                <a:moveTo>
                  <a:pt x="299" y="99"/>
                </a:moveTo>
                <a:cubicBezTo>
                  <a:pt x="298" y="100"/>
                  <a:pt x="294" y="100"/>
                  <a:pt x="294" y="100"/>
                </a:cubicBezTo>
                <a:cubicBezTo>
                  <a:pt x="293" y="100"/>
                  <a:pt x="293" y="99"/>
                  <a:pt x="293" y="99"/>
                </a:cubicBezTo>
                <a:cubicBezTo>
                  <a:pt x="293" y="99"/>
                  <a:pt x="291" y="101"/>
                  <a:pt x="291" y="99"/>
                </a:cubicBezTo>
                <a:cubicBezTo>
                  <a:pt x="290" y="98"/>
                  <a:pt x="300" y="95"/>
                  <a:pt x="299" y="99"/>
                </a:cubicBezTo>
                <a:close/>
                <a:moveTo>
                  <a:pt x="293" y="116"/>
                </a:moveTo>
                <a:cubicBezTo>
                  <a:pt x="299" y="113"/>
                  <a:pt x="305" y="113"/>
                  <a:pt x="311" y="110"/>
                </a:cubicBezTo>
                <a:cubicBezTo>
                  <a:pt x="316" y="108"/>
                  <a:pt x="321" y="105"/>
                  <a:pt x="327" y="105"/>
                </a:cubicBezTo>
                <a:cubicBezTo>
                  <a:pt x="327" y="105"/>
                  <a:pt x="328" y="105"/>
                  <a:pt x="328" y="106"/>
                </a:cubicBezTo>
                <a:cubicBezTo>
                  <a:pt x="328" y="107"/>
                  <a:pt x="318" y="110"/>
                  <a:pt x="315" y="111"/>
                </a:cubicBezTo>
                <a:cubicBezTo>
                  <a:pt x="310" y="112"/>
                  <a:pt x="306" y="113"/>
                  <a:pt x="301" y="114"/>
                </a:cubicBezTo>
                <a:cubicBezTo>
                  <a:pt x="299" y="115"/>
                  <a:pt x="294" y="118"/>
                  <a:pt x="292" y="118"/>
                </a:cubicBezTo>
                <a:cubicBezTo>
                  <a:pt x="288" y="118"/>
                  <a:pt x="293" y="116"/>
                  <a:pt x="293" y="116"/>
                </a:cubicBezTo>
                <a:close/>
                <a:moveTo>
                  <a:pt x="294" y="382"/>
                </a:moveTo>
                <a:cubicBezTo>
                  <a:pt x="294" y="382"/>
                  <a:pt x="293" y="382"/>
                  <a:pt x="292" y="384"/>
                </a:cubicBezTo>
                <a:cubicBezTo>
                  <a:pt x="289" y="386"/>
                  <a:pt x="286" y="391"/>
                  <a:pt x="283" y="396"/>
                </a:cubicBezTo>
                <a:cubicBezTo>
                  <a:pt x="281" y="399"/>
                  <a:pt x="280" y="403"/>
                  <a:pt x="278" y="405"/>
                </a:cubicBezTo>
                <a:cubicBezTo>
                  <a:pt x="278" y="406"/>
                  <a:pt x="277" y="406"/>
                  <a:pt x="277" y="406"/>
                </a:cubicBezTo>
                <a:cubicBezTo>
                  <a:pt x="276" y="406"/>
                  <a:pt x="280" y="399"/>
                  <a:pt x="281" y="398"/>
                </a:cubicBezTo>
                <a:cubicBezTo>
                  <a:pt x="283" y="395"/>
                  <a:pt x="284" y="392"/>
                  <a:pt x="286" y="390"/>
                </a:cubicBezTo>
                <a:cubicBezTo>
                  <a:pt x="287" y="388"/>
                  <a:pt x="291" y="385"/>
                  <a:pt x="291" y="382"/>
                </a:cubicBezTo>
                <a:cubicBezTo>
                  <a:pt x="291" y="382"/>
                  <a:pt x="290" y="380"/>
                  <a:pt x="290" y="379"/>
                </a:cubicBezTo>
                <a:cubicBezTo>
                  <a:pt x="290" y="375"/>
                  <a:pt x="298" y="376"/>
                  <a:pt x="294" y="382"/>
                </a:cubicBezTo>
                <a:close/>
                <a:moveTo>
                  <a:pt x="286" y="197"/>
                </a:moveTo>
                <a:cubicBezTo>
                  <a:pt x="286" y="197"/>
                  <a:pt x="286" y="198"/>
                  <a:pt x="286" y="198"/>
                </a:cubicBezTo>
                <a:cubicBezTo>
                  <a:pt x="285" y="198"/>
                  <a:pt x="285" y="196"/>
                  <a:pt x="286" y="197"/>
                </a:cubicBezTo>
                <a:close/>
                <a:moveTo>
                  <a:pt x="286" y="346"/>
                </a:moveTo>
                <a:cubicBezTo>
                  <a:pt x="287" y="346"/>
                  <a:pt x="286" y="347"/>
                  <a:pt x="286" y="348"/>
                </a:cubicBezTo>
                <a:cubicBezTo>
                  <a:pt x="284" y="350"/>
                  <a:pt x="284" y="344"/>
                  <a:pt x="286" y="346"/>
                </a:cubicBezTo>
                <a:close/>
                <a:moveTo>
                  <a:pt x="284" y="385"/>
                </a:moveTo>
                <a:cubicBezTo>
                  <a:pt x="284" y="386"/>
                  <a:pt x="283" y="386"/>
                  <a:pt x="283" y="386"/>
                </a:cubicBezTo>
                <a:cubicBezTo>
                  <a:pt x="282" y="386"/>
                  <a:pt x="284" y="385"/>
                  <a:pt x="284" y="385"/>
                </a:cubicBezTo>
                <a:close/>
                <a:moveTo>
                  <a:pt x="281" y="387"/>
                </a:moveTo>
                <a:cubicBezTo>
                  <a:pt x="283" y="388"/>
                  <a:pt x="280" y="390"/>
                  <a:pt x="279" y="391"/>
                </a:cubicBezTo>
                <a:cubicBezTo>
                  <a:pt x="280" y="389"/>
                  <a:pt x="281" y="388"/>
                  <a:pt x="281" y="387"/>
                </a:cubicBezTo>
                <a:close/>
                <a:moveTo>
                  <a:pt x="278" y="392"/>
                </a:moveTo>
                <a:cubicBezTo>
                  <a:pt x="278" y="393"/>
                  <a:pt x="277" y="393"/>
                  <a:pt x="277" y="394"/>
                </a:cubicBezTo>
                <a:cubicBezTo>
                  <a:pt x="276" y="394"/>
                  <a:pt x="277" y="392"/>
                  <a:pt x="278" y="392"/>
                </a:cubicBezTo>
                <a:close/>
                <a:moveTo>
                  <a:pt x="275" y="342"/>
                </a:moveTo>
                <a:cubicBezTo>
                  <a:pt x="274" y="343"/>
                  <a:pt x="274" y="343"/>
                  <a:pt x="273" y="344"/>
                </a:cubicBezTo>
                <a:cubicBezTo>
                  <a:pt x="273" y="344"/>
                  <a:pt x="274" y="342"/>
                  <a:pt x="275" y="342"/>
                </a:cubicBezTo>
                <a:close/>
                <a:moveTo>
                  <a:pt x="273" y="119"/>
                </a:moveTo>
                <a:cubicBezTo>
                  <a:pt x="273" y="120"/>
                  <a:pt x="272" y="119"/>
                  <a:pt x="271" y="120"/>
                </a:cubicBezTo>
                <a:cubicBezTo>
                  <a:pt x="271" y="119"/>
                  <a:pt x="273" y="119"/>
                  <a:pt x="273" y="119"/>
                </a:cubicBezTo>
                <a:close/>
                <a:moveTo>
                  <a:pt x="272" y="481"/>
                </a:moveTo>
                <a:cubicBezTo>
                  <a:pt x="273" y="482"/>
                  <a:pt x="271" y="483"/>
                  <a:pt x="271" y="483"/>
                </a:cubicBezTo>
                <a:cubicBezTo>
                  <a:pt x="269" y="483"/>
                  <a:pt x="271" y="480"/>
                  <a:pt x="272" y="481"/>
                </a:cubicBezTo>
                <a:close/>
                <a:moveTo>
                  <a:pt x="270" y="120"/>
                </a:moveTo>
                <a:cubicBezTo>
                  <a:pt x="269" y="119"/>
                  <a:pt x="271" y="121"/>
                  <a:pt x="270" y="120"/>
                </a:cubicBezTo>
                <a:close/>
                <a:moveTo>
                  <a:pt x="270" y="409"/>
                </a:moveTo>
                <a:cubicBezTo>
                  <a:pt x="270" y="410"/>
                  <a:pt x="269" y="410"/>
                  <a:pt x="269" y="411"/>
                </a:cubicBezTo>
                <a:cubicBezTo>
                  <a:pt x="268" y="410"/>
                  <a:pt x="270" y="409"/>
                  <a:pt x="270" y="409"/>
                </a:cubicBezTo>
                <a:close/>
                <a:moveTo>
                  <a:pt x="269" y="378"/>
                </a:moveTo>
                <a:cubicBezTo>
                  <a:pt x="269" y="380"/>
                  <a:pt x="267" y="379"/>
                  <a:pt x="266" y="380"/>
                </a:cubicBezTo>
                <a:cubicBezTo>
                  <a:pt x="266" y="379"/>
                  <a:pt x="268" y="379"/>
                  <a:pt x="269" y="378"/>
                </a:cubicBezTo>
                <a:close/>
                <a:moveTo>
                  <a:pt x="267" y="407"/>
                </a:moveTo>
                <a:cubicBezTo>
                  <a:pt x="269" y="408"/>
                  <a:pt x="267" y="411"/>
                  <a:pt x="266" y="411"/>
                </a:cubicBezTo>
                <a:cubicBezTo>
                  <a:pt x="263" y="412"/>
                  <a:pt x="265" y="406"/>
                  <a:pt x="267" y="407"/>
                </a:cubicBezTo>
                <a:close/>
                <a:moveTo>
                  <a:pt x="264" y="422"/>
                </a:moveTo>
                <a:cubicBezTo>
                  <a:pt x="265" y="423"/>
                  <a:pt x="264" y="423"/>
                  <a:pt x="264" y="423"/>
                </a:cubicBezTo>
                <a:cubicBezTo>
                  <a:pt x="263" y="424"/>
                  <a:pt x="264" y="422"/>
                  <a:pt x="264" y="422"/>
                </a:cubicBezTo>
                <a:close/>
                <a:moveTo>
                  <a:pt x="264" y="455"/>
                </a:moveTo>
                <a:cubicBezTo>
                  <a:pt x="266" y="456"/>
                  <a:pt x="265" y="457"/>
                  <a:pt x="264" y="458"/>
                </a:cubicBezTo>
                <a:cubicBezTo>
                  <a:pt x="262" y="459"/>
                  <a:pt x="262" y="454"/>
                  <a:pt x="264" y="455"/>
                </a:cubicBezTo>
                <a:close/>
                <a:moveTo>
                  <a:pt x="262" y="487"/>
                </a:moveTo>
                <a:cubicBezTo>
                  <a:pt x="263" y="486"/>
                  <a:pt x="262" y="487"/>
                  <a:pt x="262" y="487"/>
                </a:cubicBezTo>
                <a:cubicBezTo>
                  <a:pt x="262" y="487"/>
                  <a:pt x="262" y="487"/>
                  <a:pt x="262" y="487"/>
                </a:cubicBezTo>
                <a:close/>
                <a:moveTo>
                  <a:pt x="262" y="390"/>
                </a:moveTo>
                <a:cubicBezTo>
                  <a:pt x="262" y="390"/>
                  <a:pt x="261" y="391"/>
                  <a:pt x="261" y="391"/>
                </a:cubicBezTo>
                <a:cubicBezTo>
                  <a:pt x="260" y="392"/>
                  <a:pt x="261" y="389"/>
                  <a:pt x="262" y="390"/>
                </a:cubicBezTo>
                <a:close/>
                <a:moveTo>
                  <a:pt x="261" y="409"/>
                </a:moveTo>
                <a:cubicBezTo>
                  <a:pt x="262" y="410"/>
                  <a:pt x="261" y="412"/>
                  <a:pt x="261" y="412"/>
                </a:cubicBezTo>
                <a:cubicBezTo>
                  <a:pt x="258" y="415"/>
                  <a:pt x="259" y="408"/>
                  <a:pt x="261" y="409"/>
                </a:cubicBezTo>
                <a:close/>
                <a:moveTo>
                  <a:pt x="260" y="161"/>
                </a:moveTo>
                <a:cubicBezTo>
                  <a:pt x="259" y="162"/>
                  <a:pt x="258" y="162"/>
                  <a:pt x="257" y="162"/>
                </a:cubicBezTo>
                <a:cubicBezTo>
                  <a:pt x="258" y="161"/>
                  <a:pt x="259" y="161"/>
                  <a:pt x="260" y="161"/>
                </a:cubicBezTo>
                <a:close/>
                <a:moveTo>
                  <a:pt x="256" y="236"/>
                </a:moveTo>
                <a:cubicBezTo>
                  <a:pt x="257" y="236"/>
                  <a:pt x="257" y="237"/>
                  <a:pt x="257" y="237"/>
                </a:cubicBezTo>
                <a:cubicBezTo>
                  <a:pt x="255" y="239"/>
                  <a:pt x="255" y="235"/>
                  <a:pt x="256" y="236"/>
                </a:cubicBezTo>
                <a:close/>
                <a:moveTo>
                  <a:pt x="220" y="484"/>
                </a:moveTo>
                <a:cubicBezTo>
                  <a:pt x="219" y="485"/>
                  <a:pt x="219" y="482"/>
                  <a:pt x="220" y="482"/>
                </a:cubicBezTo>
                <a:cubicBezTo>
                  <a:pt x="220" y="483"/>
                  <a:pt x="220" y="483"/>
                  <a:pt x="220" y="484"/>
                </a:cubicBezTo>
                <a:close/>
                <a:moveTo>
                  <a:pt x="219" y="482"/>
                </a:moveTo>
                <a:cubicBezTo>
                  <a:pt x="218" y="481"/>
                  <a:pt x="220" y="479"/>
                  <a:pt x="220" y="480"/>
                </a:cubicBezTo>
                <a:cubicBezTo>
                  <a:pt x="221" y="482"/>
                  <a:pt x="219" y="483"/>
                  <a:pt x="219" y="482"/>
                </a:cubicBezTo>
                <a:close/>
                <a:moveTo>
                  <a:pt x="223" y="478"/>
                </a:moveTo>
                <a:cubicBezTo>
                  <a:pt x="219" y="481"/>
                  <a:pt x="218" y="471"/>
                  <a:pt x="222" y="470"/>
                </a:cubicBezTo>
                <a:cubicBezTo>
                  <a:pt x="220" y="474"/>
                  <a:pt x="224" y="473"/>
                  <a:pt x="224" y="475"/>
                </a:cubicBezTo>
                <a:cubicBezTo>
                  <a:pt x="224" y="475"/>
                  <a:pt x="223" y="477"/>
                  <a:pt x="223" y="478"/>
                </a:cubicBezTo>
                <a:close/>
                <a:moveTo>
                  <a:pt x="226" y="519"/>
                </a:moveTo>
                <a:cubicBezTo>
                  <a:pt x="226" y="519"/>
                  <a:pt x="226" y="519"/>
                  <a:pt x="226" y="519"/>
                </a:cubicBezTo>
                <a:cubicBezTo>
                  <a:pt x="226" y="518"/>
                  <a:pt x="227" y="518"/>
                  <a:pt x="227" y="518"/>
                </a:cubicBezTo>
                <a:cubicBezTo>
                  <a:pt x="226" y="518"/>
                  <a:pt x="226" y="519"/>
                  <a:pt x="226" y="519"/>
                </a:cubicBezTo>
                <a:close/>
                <a:moveTo>
                  <a:pt x="231" y="488"/>
                </a:moveTo>
                <a:cubicBezTo>
                  <a:pt x="232" y="486"/>
                  <a:pt x="234" y="487"/>
                  <a:pt x="231" y="488"/>
                </a:cubicBezTo>
                <a:close/>
                <a:moveTo>
                  <a:pt x="236" y="473"/>
                </a:moveTo>
                <a:cubicBezTo>
                  <a:pt x="236" y="474"/>
                  <a:pt x="238" y="474"/>
                  <a:pt x="236" y="476"/>
                </a:cubicBezTo>
                <a:cubicBezTo>
                  <a:pt x="237" y="475"/>
                  <a:pt x="234" y="476"/>
                  <a:pt x="234" y="476"/>
                </a:cubicBezTo>
                <a:cubicBezTo>
                  <a:pt x="233" y="475"/>
                  <a:pt x="233" y="474"/>
                  <a:pt x="235" y="473"/>
                </a:cubicBezTo>
                <a:cubicBezTo>
                  <a:pt x="233" y="473"/>
                  <a:pt x="231" y="472"/>
                  <a:pt x="231" y="470"/>
                </a:cubicBezTo>
                <a:cubicBezTo>
                  <a:pt x="231" y="467"/>
                  <a:pt x="233" y="465"/>
                  <a:pt x="236" y="464"/>
                </a:cubicBezTo>
                <a:cubicBezTo>
                  <a:pt x="236" y="464"/>
                  <a:pt x="236" y="464"/>
                  <a:pt x="236" y="464"/>
                </a:cubicBezTo>
                <a:cubicBezTo>
                  <a:pt x="237" y="464"/>
                  <a:pt x="238" y="466"/>
                  <a:pt x="238" y="466"/>
                </a:cubicBezTo>
                <a:cubicBezTo>
                  <a:pt x="240" y="467"/>
                  <a:pt x="239" y="462"/>
                  <a:pt x="241" y="463"/>
                </a:cubicBezTo>
                <a:cubicBezTo>
                  <a:pt x="244" y="463"/>
                  <a:pt x="241" y="465"/>
                  <a:pt x="241" y="466"/>
                </a:cubicBezTo>
                <a:cubicBezTo>
                  <a:pt x="240" y="468"/>
                  <a:pt x="242" y="468"/>
                  <a:pt x="239" y="470"/>
                </a:cubicBezTo>
                <a:cubicBezTo>
                  <a:pt x="238" y="470"/>
                  <a:pt x="236" y="473"/>
                  <a:pt x="236" y="473"/>
                </a:cubicBezTo>
                <a:close/>
                <a:moveTo>
                  <a:pt x="232" y="444"/>
                </a:moveTo>
                <a:cubicBezTo>
                  <a:pt x="233" y="444"/>
                  <a:pt x="233" y="443"/>
                  <a:pt x="233" y="444"/>
                </a:cubicBezTo>
                <a:cubicBezTo>
                  <a:pt x="232" y="444"/>
                  <a:pt x="232" y="444"/>
                  <a:pt x="232" y="444"/>
                </a:cubicBezTo>
                <a:close/>
                <a:moveTo>
                  <a:pt x="237" y="453"/>
                </a:moveTo>
                <a:cubicBezTo>
                  <a:pt x="239" y="450"/>
                  <a:pt x="241" y="447"/>
                  <a:pt x="243" y="445"/>
                </a:cubicBezTo>
                <a:cubicBezTo>
                  <a:pt x="242" y="448"/>
                  <a:pt x="240" y="450"/>
                  <a:pt x="237" y="453"/>
                </a:cubicBezTo>
                <a:close/>
                <a:moveTo>
                  <a:pt x="243" y="461"/>
                </a:moveTo>
                <a:cubicBezTo>
                  <a:pt x="242" y="462"/>
                  <a:pt x="243" y="460"/>
                  <a:pt x="243" y="460"/>
                </a:cubicBezTo>
                <a:cubicBezTo>
                  <a:pt x="244" y="460"/>
                  <a:pt x="244" y="461"/>
                  <a:pt x="243" y="461"/>
                </a:cubicBezTo>
                <a:close/>
                <a:moveTo>
                  <a:pt x="238" y="463"/>
                </a:moveTo>
                <a:cubicBezTo>
                  <a:pt x="237" y="462"/>
                  <a:pt x="239" y="461"/>
                  <a:pt x="239" y="462"/>
                </a:cubicBezTo>
                <a:cubicBezTo>
                  <a:pt x="241" y="463"/>
                  <a:pt x="238" y="465"/>
                  <a:pt x="238" y="463"/>
                </a:cubicBezTo>
                <a:close/>
                <a:moveTo>
                  <a:pt x="237" y="446"/>
                </a:moveTo>
                <a:cubicBezTo>
                  <a:pt x="234" y="447"/>
                  <a:pt x="235" y="441"/>
                  <a:pt x="238" y="443"/>
                </a:cubicBezTo>
                <a:cubicBezTo>
                  <a:pt x="239" y="443"/>
                  <a:pt x="237" y="445"/>
                  <a:pt x="237" y="446"/>
                </a:cubicBezTo>
                <a:close/>
                <a:moveTo>
                  <a:pt x="236" y="453"/>
                </a:moveTo>
                <a:cubicBezTo>
                  <a:pt x="236" y="455"/>
                  <a:pt x="234" y="458"/>
                  <a:pt x="233" y="458"/>
                </a:cubicBezTo>
                <a:cubicBezTo>
                  <a:pt x="233" y="458"/>
                  <a:pt x="235" y="454"/>
                  <a:pt x="236" y="453"/>
                </a:cubicBezTo>
                <a:close/>
                <a:moveTo>
                  <a:pt x="234" y="464"/>
                </a:moveTo>
                <a:cubicBezTo>
                  <a:pt x="235" y="462"/>
                  <a:pt x="233" y="465"/>
                  <a:pt x="234" y="464"/>
                </a:cubicBezTo>
                <a:close/>
                <a:moveTo>
                  <a:pt x="241" y="500"/>
                </a:moveTo>
                <a:cubicBezTo>
                  <a:pt x="240" y="501"/>
                  <a:pt x="241" y="499"/>
                  <a:pt x="241" y="499"/>
                </a:cubicBezTo>
                <a:cubicBezTo>
                  <a:pt x="242" y="499"/>
                  <a:pt x="242" y="500"/>
                  <a:pt x="241" y="500"/>
                </a:cubicBezTo>
                <a:close/>
                <a:moveTo>
                  <a:pt x="243" y="497"/>
                </a:moveTo>
                <a:cubicBezTo>
                  <a:pt x="241" y="498"/>
                  <a:pt x="243" y="494"/>
                  <a:pt x="244" y="496"/>
                </a:cubicBezTo>
                <a:cubicBezTo>
                  <a:pt x="244" y="496"/>
                  <a:pt x="243" y="497"/>
                  <a:pt x="243" y="497"/>
                </a:cubicBezTo>
                <a:close/>
                <a:moveTo>
                  <a:pt x="245" y="513"/>
                </a:moveTo>
                <a:cubicBezTo>
                  <a:pt x="246" y="513"/>
                  <a:pt x="244" y="514"/>
                  <a:pt x="245" y="513"/>
                </a:cubicBezTo>
                <a:close/>
                <a:moveTo>
                  <a:pt x="244" y="494"/>
                </a:moveTo>
                <a:cubicBezTo>
                  <a:pt x="245" y="492"/>
                  <a:pt x="249" y="492"/>
                  <a:pt x="248" y="495"/>
                </a:cubicBezTo>
                <a:cubicBezTo>
                  <a:pt x="248" y="497"/>
                  <a:pt x="242" y="497"/>
                  <a:pt x="244" y="494"/>
                </a:cubicBezTo>
                <a:close/>
                <a:moveTo>
                  <a:pt x="248" y="489"/>
                </a:moveTo>
                <a:cubicBezTo>
                  <a:pt x="247" y="488"/>
                  <a:pt x="249" y="488"/>
                  <a:pt x="248" y="489"/>
                </a:cubicBezTo>
                <a:close/>
                <a:moveTo>
                  <a:pt x="249" y="485"/>
                </a:moveTo>
                <a:cubicBezTo>
                  <a:pt x="248" y="486"/>
                  <a:pt x="249" y="483"/>
                  <a:pt x="249" y="484"/>
                </a:cubicBezTo>
                <a:cubicBezTo>
                  <a:pt x="250" y="484"/>
                  <a:pt x="249" y="485"/>
                  <a:pt x="249" y="485"/>
                </a:cubicBezTo>
                <a:close/>
                <a:moveTo>
                  <a:pt x="251" y="501"/>
                </a:moveTo>
                <a:cubicBezTo>
                  <a:pt x="251" y="501"/>
                  <a:pt x="251" y="501"/>
                  <a:pt x="251" y="501"/>
                </a:cubicBezTo>
                <a:cubicBezTo>
                  <a:pt x="251" y="499"/>
                  <a:pt x="252" y="503"/>
                  <a:pt x="251" y="501"/>
                </a:cubicBezTo>
                <a:close/>
                <a:moveTo>
                  <a:pt x="252" y="488"/>
                </a:moveTo>
                <a:cubicBezTo>
                  <a:pt x="252" y="488"/>
                  <a:pt x="251" y="489"/>
                  <a:pt x="251" y="488"/>
                </a:cubicBezTo>
                <a:cubicBezTo>
                  <a:pt x="248" y="485"/>
                  <a:pt x="256" y="486"/>
                  <a:pt x="252" y="488"/>
                </a:cubicBezTo>
                <a:close/>
                <a:moveTo>
                  <a:pt x="252" y="480"/>
                </a:moveTo>
                <a:cubicBezTo>
                  <a:pt x="251" y="480"/>
                  <a:pt x="251" y="480"/>
                  <a:pt x="251" y="480"/>
                </a:cubicBezTo>
                <a:cubicBezTo>
                  <a:pt x="250" y="480"/>
                  <a:pt x="252" y="479"/>
                  <a:pt x="252" y="480"/>
                </a:cubicBezTo>
                <a:close/>
                <a:moveTo>
                  <a:pt x="250" y="475"/>
                </a:moveTo>
                <a:cubicBezTo>
                  <a:pt x="248" y="477"/>
                  <a:pt x="245" y="480"/>
                  <a:pt x="244" y="481"/>
                </a:cubicBezTo>
                <a:cubicBezTo>
                  <a:pt x="242" y="482"/>
                  <a:pt x="241" y="485"/>
                  <a:pt x="239" y="485"/>
                </a:cubicBezTo>
                <a:cubicBezTo>
                  <a:pt x="243" y="480"/>
                  <a:pt x="249" y="474"/>
                  <a:pt x="253" y="470"/>
                </a:cubicBezTo>
                <a:cubicBezTo>
                  <a:pt x="256" y="466"/>
                  <a:pt x="251" y="474"/>
                  <a:pt x="250" y="475"/>
                </a:cubicBezTo>
                <a:close/>
                <a:moveTo>
                  <a:pt x="251" y="410"/>
                </a:moveTo>
                <a:cubicBezTo>
                  <a:pt x="252" y="411"/>
                  <a:pt x="251" y="412"/>
                  <a:pt x="250" y="412"/>
                </a:cubicBezTo>
                <a:cubicBezTo>
                  <a:pt x="248" y="414"/>
                  <a:pt x="248" y="409"/>
                  <a:pt x="251" y="410"/>
                </a:cubicBezTo>
                <a:close/>
                <a:moveTo>
                  <a:pt x="249" y="314"/>
                </a:moveTo>
                <a:cubicBezTo>
                  <a:pt x="250" y="313"/>
                  <a:pt x="251" y="314"/>
                  <a:pt x="251" y="314"/>
                </a:cubicBezTo>
                <a:cubicBezTo>
                  <a:pt x="250" y="315"/>
                  <a:pt x="249" y="314"/>
                  <a:pt x="249" y="314"/>
                </a:cubicBezTo>
                <a:close/>
                <a:moveTo>
                  <a:pt x="250" y="459"/>
                </a:moveTo>
                <a:cubicBezTo>
                  <a:pt x="251" y="458"/>
                  <a:pt x="248" y="460"/>
                  <a:pt x="250" y="459"/>
                </a:cubicBezTo>
                <a:close/>
                <a:moveTo>
                  <a:pt x="254" y="448"/>
                </a:moveTo>
                <a:cubicBezTo>
                  <a:pt x="254" y="447"/>
                  <a:pt x="254" y="450"/>
                  <a:pt x="254" y="448"/>
                </a:cubicBezTo>
                <a:close/>
                <a:moveTo>
                  <a:pt x="254" y="252"/>
                </a:moveTo>
                <a:cubicBezTo>
                  <a:pt x="255" y="252"/>
                  <a:pt x="254" y="253"/>
                  <a:pt x="254" y="254"/>
                </a:cubicBezTo>
                <a:cubicBezTo>
                  <a:pt x="253" y="255"/>
                  <a:pt x="253" y="252"/>
                  <a:pt x="254" y="252"/>
                </a:cubicBezTo>
                <a:close/>
                <a:moveTo>
                  <a:pt x="253" y="418"/>
                </a:moveTo>
                <a:cubicBezTo>
                  <a:pt x="254" y="416"/>
                  <a:pt x="255" y="417"/>
                  <a:pt x="253" y="418"/>
                </a:cubicBezTo>
                <a:close/>
                <a:moveTo>
                  <a:pt x="253" y="419"/>
                </a:moveTo>
                <a:cubicBezTo>
                  <a:pt x="253" y="421"/>
                  <a:pt x="252" y="419"/>
                  <a:pt x="253" y="419"/>
                </a:cubicBezTo>
                <a:close/>
                <a:moveTo>
                  <a:pt x="251" y="212"/>
                </a:moveTo>
                <a:cubicBezTo>
                  <a:pt x="252" y="213"/>
                  <a:pt x="251" y="213"/>
                  <a:pt x="251" y="214"/>
                </a:cubicBezTo>
                <a:cubicBezTo>
                  <a:pt x="250" y="214"/>
                  <a:pt x="251" y="213"/>
                  <a:pt x="251" y="212"/>
                </a:cubicBezTo>
                <a:close/>
                <a:moveTo>
                  <a:pt x="250" y="272"/>
                </a:moveTo>
                <a:cubicBezTo>
                  <a:pt x="250" y="273"/>
                  <a:pt x="250" y="273"/>
                  <a:pt x="249" y="274"/>
                </a:cubicBezTo>
                <a:cubicBezTo>
                  <a:pt x="248" y="275"/>
                  <a:pt x="250" y="272"/>
                  <a:pt x="250" y="272"/>
                </a:cubicBezTo>
                <a:close/>
                <a:moveTo>
                  <a:pt x="249" y="219"/>
                </a:moveTo>
                <a:cubicBezTo>
                  <a:pt x="248" y="218"/>
                  <a:pt x="250" y="217"/>
                  <a:pt x="249" y="219"/>
                </a:cubicBezTo>
                <a:close/>
                <a:moveTo>
                  <a:pt x="250" y="374"/>
                </a:moveTo>
                <a:cubicBezTo>
                  <a:pt x="250" y="374"/>
                  <a:pt x="250" y="376"/>
                  <a:pt x="249" y="376"/>
                </a:cubicBezTo>
                <a:cubicBezTo>
                  <a:pt x="248" y="377"/>
                  <a:pt x="248" y="374"/>
                  <a:pt x="250" y="374"/>
                </a:cubicBezTo>
                <a:close/>
                <a:moveTo>
                  <a:pt x="245" y="428"/>
                </a:moveTo>
                <a:cubicBezTo>
                  <a:pt x="246" y="428"/>
                  <a:pt x="245" y="428"/>
                  <a:pt x="245" y="429"/>
                </a:cubicBezTo>
                <a:cubicBezTo>
                  <a:pt x="244" y="430"/>
                  <a:pt x="244" y="427"/>
                  <a:pt x="245" y="428"/>
                </a:cubicBezTo>
                <a:close/>
                <a:moveTo>
                  <a:pt x="244" y="378"/>
                </a:moveTo>
                <a:cubicBezTo>
                  <a:pt x="245" y="378"/>
                  <a:pt x="244" y="379"/>
                  <a:pt x="243" y="379"/>
                </a:cubicBezTo>
                <a:cubicBezTo>
                  <a:pt x="243" y="378"/>
                  <a:pt x="244" y="378"/>
                  <a:pt x="244" y="378"/>
                </a:cubicBezTo>
                <a:close/>
                <a:moveTo>
                  <a:pt x="243" y="406"/>
                </a:moveTo>
                <a:cubicBezTo>
                  <a:pt x="246" y="408"/>
                  <a:pt x="243" y="412"/>
                  <a:pt x="242" y="413"/>
                </a:cubicBezTo>
                <a:cubicBezTo>
                  <a:pt x="237" y="414"/>
                  <a:pt x="239" y="404"/>
                  <a:pt x="243" y="406"/>
                </a:cubicBezTo>
                <a:close/>
                <a:moveTo>
                  <a:pt x="236" y="275"/>
                </a:moveTo>
                <a:cubicBezTo>
                  <a:pt x="237" y="275"/>
                  <a:pt x="237" y="277"/>
                  <a:pt x="236" y="278"/>
                </a:cubicBezTo>
                <a:cubicBezTo>
                  <a:pt x="235" y="279"/>
                  <a:pt x="235" y="275"/>
                  <a:pt x="236" y="275"/>
                </a:cubicBezTo>
                <a:close/>
                <a:moveTo>
                  <a:pt x="236" y="430"/>
                </a:moveTo>
                <a:cubicBezTo>
                  <a:pt x="235" y="431"/>
                  <a:pt x="235" y="429"/>
                  <a:pt x="236" y="429"/>
                </a:cubicBezTo>
                <a:cubicBezTo>
                  <a:pt x="237" y="429"/>
                  <a:pt x="236" y="430"/>
                  <a:pt x="236" y="430"/>
                </a:cubicBezTo>
                <a:close/>
                <a:moveTo>
                  <a:pt x="236" y="371"/>
                </a:moveTo>
                <a:cubicBezTo>
                  <a:pt x="237" y="370"/>
                  <a:pt x="235" y="372"/>
                  <a:pt x="236" y="371"/>
                </a:cubicBezTo>
                <a:close/>
                <a:moveTo>
                  <a:pt x="236" y="412"/>
                </a:moveTo>
                <a:cubicBezTo>
                  <a:pt x="237" y="413"/>
                  <a:pt x="235" y="414"/>
                  <a:pt x="235" y="415"/>
                </a:cubicBezTo>
                <a:cubicBezTo>
                  <a:pt x="234" y="416"/>
                  <a:pt x="235" y="411"/>
                  <a:pt x="236" y="412"/>
                </a:cubicBezTo>
                <a:close/>
                <a:moveTo>
                  <a:pt x="236" y="431"/>
                </a:moveTo>
                <a:cubicBezTo>
                  <a:pt x="240" y="431"/>
                  <a:pt x="238" y="437"/>
                  <a:pt x="234" y="438"/>
                </a:cubicBezTo>
                <a:cubicBezTo>
                  <a:pt x="233" y="438"/>
                  <a:pt x="230" y="438"/>
                  <a:pt x="231" y="435"/>
                </a:cubicBezTo>
                <a:cubicBezTo>
                  <a:pt x="231" y="433"/>
                  <a:pt x="232" y="434"/>
                  <a:pt x="234" y="433"/>
                </a:cubicBezTo>
                <a:cubicBezTo>
                  <a:pt x="234" y="432"/>
                  <a:pt x="234" y="431"/>
                  <a:pt x="236" y="431"/>
                </a:cubicBezTo>
                <a:close/>
                <a:moveTo>
                  <a:pt x="234" y="353"/>
                </a:moveTo>
                <a:cubicBezTo>
                  <a:pt x="232" y="355"/>
                  <a:pt x="235" y="352"/>
                  <a:pt x="234" y="353"/>
                </a:cubicBezTo>
                <a:close/>
                <a:moveTo>
                  <a:pt x="233" y="336"/>
                </a:moveTo>
                <a:cubicBezTo>
                  <a:pt x="233" y="336"/>
                  <a:pt x="233" y="337"/>
                  <a:pt x="232" y="337"/>
                </a:cubicBezTo>
                <a:cubicBezTo>
                  <a:pt x="231" y="338"/>
                  <a:pt x="232" y="335"/>
                  <a:pt x="233" y="336"/>
                </a:cubicBezTo>
                <a:close/>
                <a:moveTo>
                  <a:pt x="232" y="409"/>
                </a:moveTo>
                <a:cubicBezTo>
                  <a:pt x="232" y="409"/>
                  <a:pt x="232" y="409"/>
                  <a:pt x="232" y="409"/>
                </a:cubicBezTo>
                <a:cubicBezTo>
                  <a:pt x="230" y="410"/>
                  <a:pt x="233" y="407"/>
                  <a:pt x="232" y="409"/>
                </a:cubicBezTo>
                <a:close/>
                <a:moveTo>
                  <a:pt x="230" y="395"/>
                </a:moveTo>
                <a:cubicBezTo>
                  <a:pt x="231" y="394"/>
                  <a:pt x="231" y="395"/>
                  <a:pt x="231" y="395"/>
                </a:cubicBezTo>
                <a:cubicBezTo>
                  <a:pt x="231" y="395"/>
                  <a:pt x="230" y="395"/>
                  <a:pt x="230" y="395"/>
                </a:cubicBezTo>
                <a:close/>
                <a:moveTo>
                  <a:pt x="230" y="490"/>
                </a:moveTo>
                <a:cubicBezTo>
                  <a:pt x="230" y="490"/>
                  <a:pt x="230" y="490"/>
                  <a:pt x="230" y="490"/>
                </a:cubicBezTo>
                <a:cubicBezTo>
                  <a:pt x="230" y="490"/>
                  <a:pt x="231" y="489"/>
                  <a:pt x="230" y="490"/>
                </a:cubicBezTo>
                <a:close/>
                <a:moveTo>
                  <a:pt x="230" y="495"/>
                </a:moveTo>
                <a:cubicBezTo>
                  <a:pt x="230" y="498"/>
                  <a:pt x="226" y="498"/>
                  <a:pt x="225" y="501"/>
                </a:cubicBezTo>
                <a:cubicBezTo>
                  <a:pt x="225" y="498"/>
                  <a:pt x="228" y="496"/>
                  <a:pt x="230" y="495"/>
                </a:cubicBezTo>
                <a:close/>
                <a:moveTo>
                  <a:pt x="225" y="486"/>
                </a:moveTo>
                <a:cubicBezTo>
                  <a:pt x="226" y="485"/>
                  <a:pt x="227" y="487"/>
                  <a:pt x="225" y="486"/>
                </a:cubicBezTo>
                <a:close/>
                <a:moveTo>
                  <a:pt x="223" y="437"/>
                </a:moveTo>
                <a:cubicBezTo>
                  <a:pt x="222" y="438"/>
                  <a:pt x="223" y="435"/>
                  <a:pt x="223" y="435"/>
                </a:cubicBezTo>
                <a:cubicBezTo>
                  <a:pt x="224" y="436"/>
                  <a:pt x="223" y="437"/>
                  <a:pt x="223" y="437"/>
                </a:cubicBezTo>
                <a:close/>
                <a:moveTo>
                  <a:pt x="223" y="313"/>
                </a:moveTo>
                <a:cubicBezTo>
                  <a:pt x="224" y="313"/>
                  <a:pt x="223" y="315"/>
                  <a:pt x="223" y="316"/>
                </a:cubicBezTo>
                <a:cubicBezTo>
                  <a:pt x="219" y="317"/>
                  <a:pt x="220" y="312"/>
                  <a:pt x="223" y="313"/>
                </a:cubicBezTo>
                <a:close/>
                <a:moveTo>
                  <a:pt x="219" y="387"/>
                </a:moveTo>
                <a:cubicBezTo>
                  <a:pt x="219" y="389"/>
                  <a:pt x="220" y="388"/>
                  <a:pt x="220" y="389"/>
                </a:cubicBezTo>
                <a:cubicBezTo>
                  <a:pt x="222" y="391"/>
                  <a:pt x="219" y="394"/>
                  <a:pt x="218" y="392"/>
                </a:cubicBezTo>
                <a:cubicBezTo>
                  <a:pt x="216" y="391"/>
                  <a:pt x="218" y="389"/>
                  <a:pt x="219" y="387"/>
                </a:cubicBezTo>
                <a:close/>
                <a:moveTo>
                  <a:pt x="213" y="346"/>
                </a:moveTo>
                <a:cubicBezTo>
                  <a:pt x="213" y="348"/>
                  <a:pt x="211" y="346"/>
                  <a:pt x="213" y="346"/>
                </a:cubicBezTo>
                <a:close/>
                <a:moveTo>
                  <a:pt x="216" y="395"/>
                </a:moveTo>
                <a:cubicBezTo>
                  <a:pt x="215" y="395"/>
                  <a:pt x="215" y="396"/>
                  <a:pt x="215" y="396"/>
                </a:cubicBezTo>
                <a:cubicBezTo>
                  <a:pt x="214" y="396"/>
                  <a:pt x="215" y="394"/>
                  <a:pt x="216" y="395"/>
                </a:cubicBezTo>
                <a:close/>
                <a:moveTo>
                  <a:pt x="214" y="449"/>
                </a:moveTo>
                <a:cubicBezTo>
                  <a:pt x="214" y="450"/>
                  <a:pt x="215" y="447"/>
                  <a:pt x="214" y="449"/>
                </a:cubicBezTo>
                <a:close/>
                <a:moveTo>
                  <a:pt x="214" y="417"/>
                </a:moveTo>
                <a:cubicBezTo>
                  <a:pt x="215" y="418"/>
                  <a:pt x="213" y="419"/>
                  <a:pt x="214" y="417"/>
                </a:cubicBezTo>
                <a:close/>
                <a:moveTo>
                  <a:pt x="213" y="341"/>
                </a:moveTo>
                <a:cubicBezTo>
                  <a:pt x="213" y="343"/>
                  <a:pt x="211" y="341"/>
                  <a:pt x="213" y="341"/>
                </a:cubicBezTo>
                <a:close/>
                <a:moveTo>
                  <a:pt x="211" y="453"/>
                </a:moveTo>
                <a:cubicBezTo>
                  <a:pt x="211" y="454"/>
                  <a:pt x="210" y="451"/>
                  <a:pt x="211" y="451"/>
                </a:cubicBezTo>
                <a:cubicBezTo>
                  <a:pt x="211" y="451"/>
                  <a:pt x="212" y="452"/>
                  <a:pt x="211" y="453"/>
                </a:cubicBezTo>
                <a:close/>
                <a:moveTo>
                  <a:pt x="211" y="238"/>
                </a:moveTo>
                <a:cubicBezTo>
                  <a:pt x="211" y="238"/>
                  <a:pt x="211" y="238"/>
                  <a:pt x="211" y="238"/>
                </a:cubicBezTo>
                <a:cubicBezTo>
                  <a:pt x="211" y="238"/>
                  <a:pt x="212" y="237"/>
                  <a:pt x="211" y="238"/>
                </a:cubicBezTo>
                <a:close/>
                <a:moveTo>
                  <a:pt x="211" y="409"/>
                </a:moveTo>
                <a:cubicBezTo>
                  <a:pt x="210" y="408"/>
                  <a:pt x="212" y="408"/>
                  <a:pt x="211" y="409"/>
                </a:cubicBezTo>
                <a:close/>
                <a:moveTo>
                  <a:pt x="210" y="299"/>
                </a:moveTo>
                <a:cubicBezTo>
                  <a:pt x="210" y="299"/>
                  <a:pt x="210" y="299"/>
                  <a:pt x="210" y="298"/>
                </a:cubicBezTo>
                <a:cubicBezTo>
                  <a:pt x="210" y="299"/>
                  <a:pt x="209" y="299"/>
                  <a:pt x="209" y="299"/>
                </a:cubicBezTo>
                <a:cubicBezTo>
                  <a:pt x="209" y="299"/>
                  <a:pt x="210" y="299"/>
                  <a:pt x="210" y="299"/>
                </a:cubicBezTo>
                <a:close/>
                <a:moveTo>
                  <a:pt x="209" y="464"/>
                </a:moveTo>
                <a:cubicBezTo>
                  <a:pt x="209" y="465"/>
                  <a:pt x="209" y="462"/>
                  <a:pt x="209" y="464"/>
                </a:cubicBezTo>
                <a:close/>
                <a:moveTo>
                  <a:pt x="201" y="445"/>
                </a:moveTo>
                <a:cubicBezTo>
                  <a:pt x="200" y="446"/>
                  <a:pt x="200" y="443"/>
                  <a:pt x="201" y="443"/>
                </a:cubicBezTo>
                <a:cubicBezTo>
                  <a:pt x="202" y="443"/>
                  <a:pt x="201" y="444"/>
                  <a:pt x="201" y="445"/>
                </a:cubicBezTo>
                <a:close/>
                <a:moveTo>
                  <a:pt x="202" y="438"/>
                </a:moveTo>
                <a:cubicBezTo>
                  <a:pt x="201" y="438"/>
                  <a:pt x="202" y="437"/>
                  <a:pt x="203" y="437"/>
                </a:cubicBezTo>
                <a:cubicBezTo>
                  <a:pt x="203" y="437"/>
                  <a:pt x="203" y="438"/>
                  <a:pt x="202" y="438"/>
                </a:cubicBezTo>
                <a:close/>
                <a:moveTo>
                  <a:pt x="201" y="428"/>
                </a:moveTo>
                <a:cubicBezTo>
                  <a:pt x="201" y="430"/>
                  <a:pt x="201" y="435"/>
                  <a:pt x="199" y="435"/>
                </a:cubicBezTo>
                <a:cubicBezTo>
                  <a:pt x="198" y="436"/>
                  <a:pt x="197" y="436"/>
                  <a:pt x="197" y="434"/>
                </a:cubicBezTo>
                <a:cubicBezTo>
                  <a:pt x="198" y="432"/>
                  <a:pt x="203" y="423"/>
                  <a:pt x="203" y="423"/>
                </a:cubicBezTo>
                <a:cubicBezTo>
                  <a:pt x="205" y="424"/>
                  <a:pt x="202" y="427"/>
                  <a:pt x="201" y="428"/>
                </a:cubicBezTo>
                <a:close/>
                <a:moveTo>
                  <a:pt x="204" y="400"/>
                </a:moveTo>
                <a:cubicBezTo>
                  <a:pt x="202" y="401"/>
                  <a:pt x="203" y="398"/>
                  <a:pt x="204" y="399"/>
                </a:cubicBezTo>
                <a:cubicBezTo>
                  <a:pt x="204" y="399"/>
                  <a:pt x="204" y="400"/>
                  <a:pt x="204" y="400"/>
                </a:cubicBezTo>
                <a:close/>
                <a:moveTo>
                  <a:pt x="204" y="455"/>
                </a:moveTo>
                <a:cubicBezTo>
                  <a:pt x="204" y="455"/>
                  <a:pt x="206" y="455"/>
                  <a:pt x="205" y="456"/>
                </a:cubicBezTo>
                <a:cubicBezTo>
                  <a:pt x="205" y="457"/>
                  <a:pt x="204" y="456"/>
                  <a:pt x="204" y="455"/>
                </a:cubicBezTo>
                <a:close/>
                <a:moveTo>
                  <a:pt x="205" y="428"/>
                </a:moveTo>
                <a:cubicBezTo>
                  <a:pt x="206" y="428"/>
                  <a:pt x="206" y="429"/>
                  <a:pt x="205" y="430"/>
                </a:cubicBezTo>
                <a:cubicBezTo>
                  <a:pt x="204" y="430"/>
                  <a:pt x="205" y="428"/>
                  <a:pt x="205" y="428"/>
                </a:cubicBezTo>
                <a:close/>
                <a:moveTo>
                  <a:pt x="206" y="456"/>
                </a:moveTo>
                <a:cubicBezTo>
                  <a:pt x="207" y="456"/>
                  <a:pt x="206" y="457"/>
                  <a:pt x="206" y="457"/>
                </a:cubicBezTo>
                <a:cubicBezTo>
                  <a:pt x="205" y="457"/>
                  <a:pt x="206" y="456"/>
                  <a:pt x="206" y="456"/>
                </a:cubicBezTo>
                <a:close/>
                <a:moveTo>
                  <a:pt x="206" y="467"/>
                </a:moveTo>
                <a:cubicBezTo>
                  <a:pt x="207" y="468"/>
                  <a:pt x="205" y="469"/>
                  <a:pt x="206" y="467"/>
                </a:cubicBezTo>
                <a:close/>
                <a:moveTo>
                  <a:pt x="206" y="465"/>
                </a:moveTo>
                <a:cubicBezTo>
                  <a:pt x="206" y="465"/>
                  <a:pt x="208" y="465"/>
                  <a:pt x="208" y="465"/>
                </a:cubicBezTo>
                <a:cubicBezTo>
                  <a:pt x="208" y="466"/>
                  <a:pt x="205" y="466"/>
                  <a:pt x="206" y="465"/>
                </a:cubicBezTo>
                <a:close/>
                <a:moveTo>
                  <a:pt x="207" y="448"/>
                </a:moveTo>
                <a:cubicBezTo>
                  <a:pt x="208" y="447"/>
                  <a:pt x="208" y="448"/>
                  <a:pt x="208" y="449"/>
                </a:cubicBezTo>
                <a:cubicBezTo>
                  <a:pt x="208" y="450"/>
                  <a:pt x="207" y="448"/>
                  <a:pt x="207" y="448"/>
                </a:cubicBezTo>
                <a:close/>
                <a:moveTo>
                  <a:pt x="206" y="415"/>
                </a:moveTo>
                <a:cubicBezTo>
                  <a:pt x="205" y="416"/>
                  <a:pt x="207" y="413"/>
                  <a:pt x="206" y="415"/>
                </a:cubicBezTo>
                <a:close/>
                <a:moveTo>
                  <a:pt x="204" y="380"/>
                </a:moveTo>
                <a:cubicBezTo>
                  <a:pt x="206" y="379"/>
                  <a:pt x="207" y="384"/>
                  <a:pt x="205" y="385"/>
                </a:cubicBezTo>
                <a:cubicBezTo>
                  <a:pt x="202" y="386"/>
                  <a:pt x="202" y="381"/>
                  <a:pt x="204" y="380"/>
                </a:cubicBezTo>
                <a:close/>
                <a:moveTo>
                  <a:pt x="203" y="416"/>
                </a:moveTo>
                <a:cubicBezTo>
                  <a:pt x="203" y="417"/>
                  <a:pt x="203" y="417"/>
                  <a:pt x="202" y="418"/>
                </a:cubicBezTo>
                <a:cubicBezTo>
                  <a:pt x="201" y="419"/>
                  <a:pt x="202" y="416"/>
                  <a:pt x="203" y="416"/>
                </a:cubicBezTo>
                <a:close/>
                <a:moveTo>
                  <a:pt x="202" y="401"/>
                </a:moveTo>
                <a:cubicBezTo>
                  <a:pt x="202" y="402"/>
                  <a:pt x="201" y="403"/>
                  <a:pt x="201" y="403"/>
                </a:cubicBezTo>
                <a:cubicBezTo>
                  <a:pt x="200" y="404"/>
                  <a:pt x="201" y="401"/>
                  <a:pt x="202" y="401"/>
                </a:cubicBezTo>
                <a:close/>
                <a:moveTo>
                  <a:pt x="200" y="405"/>
                </a:moveTo>
                <a:cubicBezTo>
                  <a:pt x="200" y="406"/>
                  <a:pt x="200" y="406"/>
                  <a:pt x="199" y="407"/>
                </a:cubicBezTo>
                <a:cubicBezTo>
                  <a:pt x="199" y="407"/>
                  <a:pt x="199" y="405"/>
                  <a:pt x="200" y="405"/>
                </a:cubicBezTo>
                <a:close/>
                <a:moveTo>
                  <a:pt x="198" y="419"/>
                </a:moveTo>
                <a:cubicBezTo>
                  <a:pt x="197" y="421"/>
                  <a:pt x="198" y="418"/>
                  <a:pt x="198" y="418"/>
                </a:cubicBezTo>
                <a:cubicBezTo>
                  <a:pt x="198" y="418"/>
                  <a:pt x="198" y="419"/>
                  <a:pt x="198" y="419"/>
                </a:cubicBezTo>
                <a:close/>
                <a:moveTo>
                  <a:pt x="198" y="411"/>
                </a:moveTo>
                <a:cubicBezTo>
                  <a:pt x="198" y="413"/>
                  <a:pt x="197" y="415"/>
                  <a:pt x="196" y="416"/>
                </a:cubicBezTo>
                <a:cubicBezTo>
                  <a:pt x="195" y="415"/>
                  <a:pt x="197" y="412"/>
                  <a:pt x="198" y="411"/>
                </a:cubicBezTo>
                <a:close/>
                <a:moveTo>
                  <a:pt x="196" y="426"/>
                </a:moveTo>
                <a:cubicBezTo>
                  <a:pt x="196" y="426"/>
                  <a:pt x="196" y="427"/>
                  <a:pt x="195" y="427"/>
                </a:cubicBezTo>
                <a:cubicBezTo>
                  <a:pt x="194" y="428"/>
                  <a:pt x="195" y="426"/>
                  <a:pt x="196" y="426"/>
                </a:cubicBezTo>
                <a:close/>
                <a:moveTo>
                  <a:pt x="75" y="451"/>
                </a:moveTo>
                <a:cubicBezTo>
                  <a:pt x="74" y="451"/>
                  <a:pt x="74" y="449"/>
                  <a:pt x="75" y="449"/>
                </a:cubicBezTo>
                <a:cubicBezTo>
                  <a:pt x="75" y="450"/>
                  <a:pt x="75" y="450"/>
                  <a:pt x="75" y="451"/>
                </a:cubicBezTo>
                <a:close/>
                <a:moveTo>
                  <a:pt x="84" y="417"/>
                </a:moveTo>
                <a:cubicBezTo>
                  <a:pt x="86" y="416"/>
                  <a:pt x="89" y="422"/>
                  <a:pt x="86" y="423"/>
                </a:cubicBezTo>
                <a:cubicBezTo>
                  <a:pt x="82" y="425"/>
                  <a:pt x="82" y="417"/>
                  <a:pt x="84" y="417"/>
                </a:cubicBezTo>
                <a:close/>
                <a:moveTo>
                  <a:pt x="82" y="401"/>
                </a:moveTo>
                <a:cubicBezTo>
                  <a:pt x="82" y="402"/>
                  <a:pt x="83" y="398"/>
                  <a:pt x="82" y="401"/>
                </a:cubicBezTo>
                <a:close/>
                <a:moveTo>
                  <a:pt x="88" y="429"/>
                </a:moveTo>
                <a:cubicBezTo>
                  <a:pt x="88" y="428"/>
                  <a:pt x="88" y="428"/>
                  <a:pt x="88" y="427"/>
                </a:cubicBezTo>
                <a:cubicBezTo>
                  <a:pt x="87" y="427"/>
                  <a:pt x="86" y="427"/>
                  <a:pt x="87" y="426"/>
                </a:cubicBezTo>
                <a:cubicBezTo>
                  <a:pt x="87" y="426"/>
                  <a:pt x="87" y="426"/>
                  <a:pt x="88" y="426"/>
                </a:cubicBezTo>
                <a:cubicBezTo>
                  <a:pt x="88" y="423"/>
                  <a:pt x="90" y="418"/>
                  <a:pt x="90" y="418"/>
                </a:cubicBezTo>
                <a:cubicBezTo>
                  <a:pt x="91" y="419"/>
                  <a:pt x="88" y="426"/>
                  <a:pt x="88" y="429"/>
                </a:cubicBezTo>
                <a:close/>
                <a:moveTo>
                  <a:pt x="88" y="449"/>
                </a:moveTo>
                <a:cubicBezTo>
                  <a:pt x="87" y="449"/>
                  <a:pt x="89" y="448"/>
                  <a:pt x="88" y="449"/>
                </a:cubicBezTo>
                <a:close/>
                <a:moveTo>
                  <a:pt x="85" y="448"/>
                </a:moveTo>
                <a:cubicBezTo>
                  <a:pt x="84" y="450"/>
                  <a:pt x="84" y="446"/>
                  <a:pt x="85" y="446"/>
                </a:cubicBezTo>
                <a:cubicBezTo>
                  <a:pt x="86" y="447"/>
                  <a:pt x="86" y="448"/>
                  <a:pt x="85" y="448"/>
                </a:cubicBezTo>
                <a:close/>
                <a:moveTo>
                  <a:pt x="86" y="437"/>
                </a:moveTo>
                <a:cubicBezTo>
                  <a:pt x="83" y="434"/>
                  <a:pt x="90" y="436"/>
                  <a:pt x="86" y="437"/>
                </a:cubicBezTo>
                <a:cubicBezTo>
                  <a:pt x="86" y="437"/>
                  <a:pt x="86" y="438"/>
                  <a:pt x="86" y="437"/>
                </a:cubicBezTo>
                <a:close/>
                <a:moveTo>
                  <a:pt x="88" y="451"/>
                </a:moveTo>
                <a:cubicBezTo>
                  <a:pt x="88" y="451"/>
                  <a:pt x="88" y="452"/>
                  <a:pt x="88" y="452"/>
                </a:cubicBezTo>
                <a:cubicBezTo>
                  <a:pt x="87" y="453"/>
                  <a:pt x="87" y="451"/>
                  <a:pt x="88" y="451"/>
                </a:cubicBezTo>
                <a:close/>
                <a:moveTo>
                  <a:pt x="88" y="462"/>
                </a:moveTo>
                <a:cubicBezTo>
                  <a:pt x="88" y="460"/>
                  <a:pt x="86" y="457"/>
                  <a:pt x="89" y="457"/>
                </a:cubicBezTo>
                <a:cubicBezTo>
                  <a:pt x="93" y="456"/>
                  <a:pt x="88" y="463"/>
                  <a:pt x="88" y="462"/>
                </a:cubicBezTo>
                <a:close/>
                <a:moveTo>
                  <a:pt x="91" y="450"/>
                </a:moveTo>
                <a:cubicBezTo>
                  <a:pt x="90" y="451"/>
                  <a:pt x="90" y="450"/>
                  <a:pt x="90" y="449"/>
                </a:cubicBezTo>
                <a:cubicBezTo>
                  <a:pt x="90" y="449"/>
                  <a:pt x="91" y="450"/>
                  <a:pt x="91" y="450"/>
                </a:cubicBezTo>
                <a:close/>
                <a:moveTo>
                  <a:pt x="92" y="442"/>
                </a:moveTo>
                <a:cubicBezTo>
                  <a:pt x="91" y="443"/>
                  <a:pt x="89" y="440"/>
                  <a:pt x="90" y="440"/>
                </a:cubicBezTo>
                <a:cubicBezTo>
                  <a:pt x="91" y="439"/>
                  <a:pt x="93" y="441"/>
                  <a:pt x="92" y="442"/>
                </a:cubicBezTo>
                <a:close/>
                <a:moveTo>
                  <a:pt x="92" y="428"/>
                </a:moveTo>
                <a:cubicBezTo>
                  <a:pt x="93" y="429"/>
                  <a:pt x="93" y="430"/>
                  <a:pt x="93" y="431"/>
                </a:cubicBezTo>
                <a:cubicBezTo>
                  <a:pt x="91" y="432"/>
                  <a:pt x="91" y="428"/>
                  <a:pt x="92" y="428"/>
                </a:cubicBezTo>
                <a:close/>
                <a:moveTo>
                  <a:pt x="92" y="416"/>
                </a:moveTo>
                <a:cubicBezTo>
                  <a:pt x="93" y="416"/>
                  <a:pt x="93" y="417"/>
                  <a:pt x="93" y="417"/>
                </a:cubicBezTo>
                <a:cubicBezTo>
                  <a:pt x="92" y="418"/>
                  <a:pt x="92" y="416"/>
                  <a:pt x="92" y="416"/>
                </a:cubicBezTo>
                <a:close/>
                <a:moveTo>
                  <a:pt x="97" y="465"/>
                </a:moveTo>
                <a:cubicBezTo>
                  <a:pt x="96" y="466"/>
                  <a:pt x="96" y="463"/>
                  <a:pt x="97" y="463"/>
                </a:cubicBezTo>
                <a:cubicBezTo>
                  <a:pt x="98" y="463"/>
                  <a:pt x="98" y="465"/>
                  <a:pt x="97" y="465"/>
                </a:cubicBezTo>
                <a:close/>
                <a:moveTo>
                  <a:pt x="95" y="461"/>
                </a:moveTo>
                <a:cubicBezTo>
                  <a:pt x="96" y="462"/>
                  <a:pt x="99" y="462"/>
                  <a:pt x="96" y="463"/>
                </a:cubicBezTo>
                <a:cubicBezTo>
                  <a:pt x="95" y="463"/>
                  <a:pt x="94" y="463"/>
                  <a:pt x="93" y="462"/>
                </a:cubicBezTo>
                <a:cubicBezTo>
                  <a:pt x="93" y="462"/>
                  <a:pt x="94" y="459"/>
                  <a:pt x="94" y="460"/>
                </a:cubicBezTo>
                <a:cubicBezTo>
                  <a:pt x="96" y="458"/>
                  <a:pt x="95" y="461"/>
                  <a:pt x="95" y="461"/>
                </a:cubicBezTo>
                <a:close/>
                <a:moveTo>
                  <a:pt x="103" y="430"/>
                </a:moveTo>
                <a:cubicBezTo>
                  <a:pt x="104" y="431"/>
                  <a:pt x="101" y="432"/>
                  <a:pt x="103" y="430"/>
                </a:cubicBezTo>
                <a:close/>
                <a:moveTo>
                  <a:pt x="107" y="428"/>
                </a:moveTo>
                <a:cubicBezTo>
                  <a:pt x="106" y="429"/>
                  <a:pt x="105" y="426"/>
                  <a:pt x="107" y="427"/>
                </a:cubicBezTo>
                <a:cubicBezTo>
                  <a:pt x="108" y="427"/>
                  <a:pt x="107" y="428"/>
                  <a:pt x="107" y="428"/>
                </a:cubicBezTo>
                <a:close/>
                <a:moveTo>
                  <a:pt x="112" y="444"/>
                </a:moveTo>
                <a:cubicBezTo>
                  <a:pt x="111" y="442"/>
                  <a:pt x="112" y="441"/>
                  <a:pt x="112" y="444"/>
                </a:cubicBezTo>
                <a:close/>
                <a:moveTo>
                  <a:pt x="113" y="428"/>
                </a:moveTo>
                <a:cubicBezTo>
                  <a:pt x="112" y="429"/>
                  <a:pt x="112" y="426"/>
                  <a:pt x="113" y="427"/>
                </a:cubicBezTo>
                <a:cubicBezTo>
                  <a:pt x="113" y="427"/>
                  <a:pt x="113" y="428"/>
                  <a:pt x="113" y="428"/>
                </a:cubicBezTo>
                <a:close/>
                <a:moveTo>
                  <a:pt x="114" y="420"/>
                </a:moveTo>
                <a:cubicBezTo>
                  <a:pt x="112" y="420"/>
                  <a:pt x="113" y="419"/>
                  <a:pt x="112" y="418"/>
                </a:cubicBezTo>
                <a:cubicBezTo>
                  <a:pt x="111" y="418"/>
                  <a:pt x="111" y="419"/>
                  <a:pt x="110" y="419"/>
                </a:cubicBezTo>
                <a:cubicBezTo>
                  <a:pt x="109" y="417"/>
                  <a:pt x="108" y="407"/>
                  <a:pt x="111" y="406"/>
                </a:cubicBezTo>
                <a:cubicBezTo>
                  <a:pt x="111" y="406"/>
                  <a:pt x="113" y="408"/>
                  <a:pt x="114" y="406"/>
                </a:cubicBezTo>
                <a:cubicBezTo>
                  <a:pt x="114" y="404"/>
                  <a:pt x="117" y="415"/>
                  <a:pt x="117" y="418"/>
                </a:cubicBezTo>
                <a:cubicBezTo>
                  <a:pt x="115" y="416"/>
                  <a:pt x="114" y="420"/>
                  <a:pt x="114" y="420"/>
                </a:cubicBezTo>
                <a:close/>
                <a:moveTo>
                  <a:pt x="108" y="393"/>
                </a:moveTo>
                <a:cubicBezTo>
                  <a:pt x="110" y="393"/>
                  <a:pt x="112" y="398"/>
                  <a:pt x="109" y="399"/>
                </a:cubicBezTo>
                <a:cubicBezTo>
                  <a:pt x="106" y="401"/>
                  <a:pt x="106" y="394"/>
                  <a:pt x="108" y="393"/>
                </a:cubicBezTo>
                <a:close/>
                <a:moveTo>
                  <a:pt x="113" y="402"/>
                </a:moveTo>
                <a:cubicBezTo>
                  <a:pt x="112" y="403"/>
                  <a:pt x="112" y="405"/>
                  <a:pt x="111" y="406"/>
                </a:cubicBezTo>
                <a:cubicBezTo>
                  <a:pt x="110" y="405"/>
                  <a:pt x="111" y="402"/>
                  <a:pt x="113" y="402"/>
                </a:cubicBezTo>
                <a:close/>
                <a:moveTo>
                  <a:pt x="112" y="359"/>
                </a:moveTo>
                <a:cubicBezTo>
                  <a:pt x="110" y="359"/>
                  <a:pt x="113" y="358"/>
                  <a:pt x="112" y="359"/>
                </a:cubicBezTo>
                <a:close/>
                <a:moveTo>
                  <a:pt x="115" y="382"/>
                </a:moveTo>
                <a:cubicBezTo>
                  <a:pt x="115" y="382"/>
                  <a:pt x="117" y="385"/>
                  <a:pt x="116" y="386"/>
                </a:cubicBezTo>
                <a:cubicBezTo>
                  <a:pt x="116" y="389"/>
                  <a:pt x="113" y="387"/>
                  <a:pt x="114" y="390"/>
                </a:cubicBezTo>
                <a:cubicBezTo>
                  <a:pt x="113" y="390"/>
                  <a:pt x="113" y="390"/>
                  <a:pt x="113" y="390"/>
                </a:cubicBezTo>
                <a:cubicBezTo>
                  <a:pt x="113" y="387"/>
                  <a:pt x="111" y="381"/>
                  <a:pt x="115" y="382"/>
                </a:cubicBezTo>
                <a:close/>
                <a:moveTo>
                  <a:pt x="113" y="361"/>
                </a:moveTo>
                <a:cubicBezTo>
                  <a:pt x="114" y="362"/>
                  <a:pt x="112" y="363"/>
                  <a:pt x="113" y="361"/>
                </a:cubicBezTo>
                <a:close/>
                <a:moveTo>
                  <a:pt x="117" y="394"/>
                </a:moveTo>
                <a:cubicBezTo>
                  <a:pt x="116" y="395"/>
                  <a:pt x="116" y="393"/>
                  <a:pt x="116" y="393"/>
                </a:cubicBezTo>
                <a:cubicBezTo>
                  <a:pt x="117" y="392"/>
                  <a:pt x="117" y="394"/>
                  <a:pt x="117" y="394"/>
                </a:cubicBezTo>
                <a:close/>
                <a:moveTo>
                  <a:pt x="115" y="440"/>
                </a:moveTo>
                <a:cubicBezTo>
                  <a:pt x="114" y="439"/>
                  <a:pt x="116" y="439"/>
                  <a:pt x="115" y="440"/>
                </a:cubicBezTo>
                <a:close/>
                <a:moveTo>
                  <a:pt x="117" y="429"/>
                </a:moveTo>
                <a:cubicBezTo>
                  <a:pt x="116" y="430"/>
                  <a:pt x="115" y="424"/>
                  <a:pt x="116" y="423"/>
                </a:cubicBezTo>
                <a:cubicBezTo>
                  <a:pt x="117" y="424"/>
                  <a:pt x="118" y="429"/>
                  <a:pt x="117" y="429"/>
                </a:cubicBezTo>
                <a:close/>
                <a:moveTo>
                  <a:pt x="122" y="437"/>
                </a:moveTo>
                <a:cubicBezTo>
                  <a:pt x="121" y="438"/>
                  <a:pt x="123" y="435"/>
                  <a:pt x="122" y="437"/>
                </a:cubicBezTo>
                <a:close/>
                <a:moveTo>
                  <a:pt x="121" y="400"/>
                </a:moveTo>
                <a:cubicBezTo>
                  <a:pt x="122" y="400"/>
                  <a:pt x="123" y="405"/>
                  <a:pt x="122" y="406"/>
                </a:cubicBezTo>
                <a:cubicBezTo>
                  <a:pt x="119" y="407"/>
                  <a:pt x="121" y="400"/>
                  <a:pt x="121" y="400"/>
                </a:cubicBezTo>
                <a:close/>
                <a:moveTo>
                  <a:pt x="124" y="434"/>
                </a:moveTo>
                <a:cubicBezTo>
                  <a:pt x="124" y="432"/>
                  <a:pt x="124" y="436"/>
                  <a:pt x="124" y="434"/>
                </a:cubicBezTo>
                <a:close/>
                <a:moveTo>
                  <a:pt x="124" y="420"/>
                </a:moveTo>
                <a:cubicBezTo>
                  <a:pt x="123" y="418"/>
                  <a:pt x="124" y="417"/>
                  <a:pt x="122" y="417"/>
                </a:cubicBezTo>
                <a:cubicBezTo>
                  <a:pt x="124" y="417"/>
                  <a:pt x="124" y="408"/>
                  <a:pt x="127" y="412"/>
                </a:cubicBezTo>
                <a:cubicBezTo>
                  <a:pt x="128" y="413"/>
                  <a:pt x="128" y="416"/>
                  <a:pt x="127" y="416"/>
                </a:cubicBezTo>
                <a:cubicBezTo>
                  <a:pt x="125" y="417"/>
                  <a:pt x="124" y="415"/>
                  <a:pt x="124" y="420"/>
                </a:cubicBezTo>
                <a:close/>
                <a:moveTo>
                  <a:pt x="125" y="428"/>
                </a:moveTo>
                <a:cubicBezTo>
                  <a:pt x="125" y="430"/>
                  <a:pt x="124" y="426"/>
                  <a:pt x="125" y="427"/>
                </a:cubicBezTo>
                <a:cubicBezTo>
                  <a:pt x="125" y="427"/>
                  <a:pt x="125" y="428"/>
                  <a:pt x="125" y="428"/>
                </a:cubicBezTo>
                <a:close/>
                <a:moveTo>
                  <a:pt x="128" y="431"/>
                </a:moveTo>
                <a:cubicBezTo>
                  <a:pt x="127" y="433"/>
                  <a:pt x="128" y="440"/>
                  <a:pt x="126" y="440"/>
                </a:cubicBezTo>
                <a:cubicBezTo>
                  <a:pt x="127" y="437"/>
                  <a:pt x="126" y="433"/>
                  <a:pt x="127" y="429"/>
                </a:cubicBezTo>
                <a:cubicBezTo>
                  <a:pt x="128" y="425"/>
                  <a:pt x="128" y="429"/>
                  <a:pt x="128" y="431"/>
                </a:cubicBezTo>
                <a:close/>
                <a:moveTo>
                  <a:pt x="128" y="426"/>
                </a:moveTo>
                <a:cubicBezTo>
                  <a:pt x="129" y="425"/>
                  <a:pt x="128" y="422"/>
                  <a:pt x="129" y="421"/>
                </a:cubicBezTo>
                <a:cubicBezTo>
                  <a:pt x="129" y="423"/>
                  <a:pt x="129" y="425"/>
                  <a:pt x="128" y="426"/>
                </a:cubicBezTo>
                <a:close/>
                <a:moveTo>
                  <a:pt x="129" y="421"/>
                </a:moveTo>
                <a:cubicBezTo>
                  <a:pt x="128" y="420"/>
                  <a:pt x="129" y="418"/>
                  <a:pt x="130" y="417"/>
                </a:cubicBezTo>
                <a:cubicBezTo>
                  <a:pt x="130" y="418"/>
                  <a:pt x="129" y="420"/>
                  <a:pt x="129" y="421"/>
                </a:cubicBezTo>
                <a:close/>
                <a:moveTo>
                  <a:pt x="130" y="416"/>
                </a:moveTo>
                <a:cubicBezTo>
                  <a:pt x="130" y="417"/>
                  <a:pt x="129" y="415"/>
                  <a:pt x="130" y="415"/>
                </a:cubicBezTo>
                <a:cubicBezTo>
                  <a:pt x="130" y="414"/>
                  <a:pt x="131" y="415"/>
                  <a:pt x="130" y="416"/>
                </a:cubicBezTo>
                <a:close/>
                <a:moveTo>
                  <a:pt x="129" y="392"/>
                </a:moveTo>
                <a:cubicBezTo>
                  <a:pt x="127" y="393"/>
                  <a:pt x="127" y="398"/>
                  <a:pt x="126" y="400"/>
                </a:cubicBezTo>
                <a:cubicBezTo>
                  <a:pt x="125" y="404"/>
                  <a:pt x="124" y="407"/>
                  <a:pt x="122" y="410"/>
                </a:cubicBezTo>
                <a:cubicBezTo>
                  <a:pt x="121" y="405"/>
                  <a:pt x="128" y="396"/>
                  <a:pt x="128" y="391"/>
                </a:cubicBezTo>
                <a:cubicBezTo>
                  <a:pt x="128" y="387"/>
                  <a:pt x="126" y="384"/>
                  <a:pt x="132" y="383"/>
                </a:cubicBezTo>
                <a:cubicBezTo>
                  <a:pt x="131" y="386"/>
                  <a:pt x="135" y="390"/>
                  <a:pt x="131" y="392"/>
                </a:cubicBezTo>
                <a:cubicBezTo>
                  <a:pt x="131" y="392"/>
                  <a:pt x="129" y="391"/>
                  <a:pt x="129" y="392"/>
                </a:cubicBezTo>
                <a:close/>
                <a:moveTo>
                  <a:pt x="124" y="396"/>
                </a:moveTo>
                <a:cubicBezTo>
                  <a:pt x="125" y="396"/>
                  <a:pt x="124" y="398"/>
                  <a:pt x="124" y="398"/>
                </a:cubicBezTo>
                <a:cubicBezTo>
                  <a:pt x="124" y="398"/>
                  <a:pt x="124" y="397"/>
                  <a:pt x="124" y="396"/>
                </a:cubicBezTo>
                <a:close/>
                <a:moveTo>
                  <a:pt x="125" y="394"/>
                </a:moveTo>
                <a:cubicBezTo>
                  <a:pt x="125" y="395"/>
                  <a:pt x="125" y="395"/>
                  <a:pt x="125" y="395"/>
                </a:cubicBezTo>
                <a:cubicBezTo>
                  <a:pt x="125" y="396"/>
                  <a:pt x="125" y="395"/>
                  <a:pt x="125" y="394"/>
                </a:cubicBezTo>
                <a:close/>
                <a:moveTo>
                  <a:pt x="132" y="409"/>
                </a:moveTo>
                <a:cubicBezTo>
                  <a:pt x="133" y="408"/>
                  <a:pt x="136" y="412"/>
                  <a:pt x="133" y="412"/>
                </a:cubicBezTo>
                <a:cubicBezTo>
                  <a:pt x="132" y="413"/>
                  <a:pt x="130" y="410"/>
                  <a:pt x="132" y="409"/>
                </a:cubicBezTo>
                <a:close/>
                <a:moveTo>
                  <a:pt x="133" y="420"/>
                </a:moveTo>
                <a:cubicBezTo>
                  <a:pt x="134" y="422"/>
                  <a:pt x="131" y="422"/>
                  <a:pt x="133" y="420"/>
                </a:cubicBezTo>
                <a:close/>
                <a:moveTo>
                  <a:pt x="133" y="456"/>
                </a:moveTo>
                <a:cubicBezTo>
                  <a:pt x="134" y="455"/>
                  <a:pt x="135" y="459"/>
                  <a:pt x="135" y="460"/>
                </a:cubicBezTo>
                <a:cubicBezTo>
                  <a:pt x="134" y="461"/>
                  <a:pt x="132" y="456"/>
                  <a:pt x="133" y="456"/>
                </a:cubicBezTo>
                <a:close/>
                <a:moveTo>
                  <a:pt x="135" y="433"/>
                </a:moveTo>
                <a:cubicBezTo>
                  <a:pt x="135" y="433"/>
                  <a:pt x="136" y="433"/>
                  <a:pt x="135" y="433"/>
                </a:cubicBezTo>
                <a:cubicBezTo>
                  <a:pt x="133" y="433"/>
                  <a:pt x="137" y="431"/>
                  <a:pt x="135" y="433"/>
                </a:cubicBezTo>
                <a:close/>
                <a:moveTo>
                  <a:pt x="136" y="461"/>
                </a:moveTo>
                <a:cubicBezTo>
                  <a:pt x="134" y="461"/>
                  <a:pt x="137" y="460"/>
                  <a:pt x="136" y="461"/>
                </a:cubicBezTo>
                <a:close/>
                <a:moveTo>
                  <a:pt x="140" y="485"/>
                </a:moveTo>
                <a:cubicBezTo>
                  <a:pt x="138" y="486"/>
                  <a:pt x="139" y="481"/>
                  <a:pt x="141" y="482"/>
                </a:cubicBezTo>
                <a:cubicBezTo>
                  <a:pt x="141" y="483"/>
                  <a:pt x="141" y="484"/>
                  <a:pt x="140" y="485"/>
                </a:cubicBezTo>
                <a:close/>
                <a:moveTo>
                  <a:pt x="139" y="447"/>
                </a:moveTo>
                <a:cubicBezTo>
                  <a:pt x="140" y="447"/>
                  <a:pt x="140" y="447"/>
                  <a:pt x="140" y="447"/>
                </a:cubicBezTo>
                <a:cubicBezTo>
                  <a:pt x="141" y="448"/>
                  <a:pt x="139" y="448"/>
                  <a:pt x="139" y="447"/>
                </a:cubicBezTo>
                <a:close/>
                <a:moveTo>
                  <a:pt x="143" y="469"/>
                </a:moveTo>
                <a:cubicBezTo>
                  <a:pt x="143" y="469"/>
                  <a:pt x="142" y="470"/>
                  <a:pt x="142" y="470"/>
                </a:cubicBezTo>
                <a:cubicBezTo>
                  <a:pt x="141" y="469"/>
                  <a:pt x="143" y="469"/>
                  <a:pt x="143" y="469"/>
                </a:cubicBezTo>
                <a:close/>
                <a:moveTo>
                  <a:pt x="143" y="464"/>
                </a:moveTo>
                <a:cubicBezTo>
                  <a:pt x="141" y="466"/>
                  <a:pt x="140" y="460"/>
                  <a:pt x="142" y="461"/>
                </a:cubicBezTo>
                <a:cubicBezTo>
                  <a:pt x="144" y="461"/>
                  <a:pt x="143" y="464"/>
                  <a:pt x="143" y="464"/>
                </a:cubicBezTo>
                <a:close/>
                <a:moveTo>
                  <a:pt x="145" y="481"/>
                </a:moveTo>
                <a:cubicBezTo>
                  <a:pt x="144" y="483"/>
                  <a:pt x="143" y="479"/>
                  <a:pt x="144" y="479"/>
                </a:cubicBezTo>
                <a:cubicBezTo>
                  <a:pt x="144" y="479"/>
                  <a:pt x="145" y="479"/>
                  <a:pt x="145" y="481"/>
                </a:cubicBezTo>
                <a:close/>
                <a:moveTo>
                  <a:pt x="147" y="486"/>
                </a:moveTo>
                <a:cubicBezTo>
                  <a:pt x="147" y="486"/>
                  <a:pt x="147" y="486"/>
                  <a:pt x="147" y="486"/>
                </a:cubicBezTo>
                <a:cubicBezTo>
                  <a:pt x="147" y="486"/>
                  <a:pt x="147" y="486"/>
                  <a:pt x="147" y="486"/>
                </a:cubicBezTo>
                <a:cubicBezTo>
                  <a:pt x="147" y="486"/>
                  <a:pt x="147" y="486"/>
                  <a:pt x="147" y="486"/>
                </a:cubicBezTo>
                <a:close/>
                <a:moveTo>
                  <a:pt x="147" y="483"/>
                </a:moveTo>
                <a:cubicBezTo>
                  <a:pt x="145" y="484"/>
                  <a:pt x="145" y="480"/>
                  <a:pt x="147" y="481"/>
                </a:cubicBezTo>
                <a:cubicBezTo>
                  <a:pt x="148" y="481"/>
                  <a:pt x="147" y="483"/>
                  <a:pt x="147" y="483"/>
                </a:cubicBezTo>
                <a:close/>
                <a:moveTo>
                  <a:pt x="148" y="479"/>
                </a:moveTo>
                <a:cubicBezTo>
                  <a:pt x="147" y="480"/>
                  <a:pt x="146" y="478"/>
                  <a:pt x="147" y="478"/>
                </a:cubicBezTo>
                <a:cubicBezTo>
                  <a:pt x="147" y="478"/>
                  <a:pt x="148" y="479"/>
                  <a:pt x="148" y="479"/>
                </a:cubicBezTo>
                <a:close/>
                <a:moveTo>
                  <a:pt x="151" y="479"/>
                </a:moveTo>
                <a:cubicBezTo>
                  <a:pt x="151" y="479"/>
                  <a:pt x="148" y="478"/>
                  <a:pt x="147" y="478"/>
                </a:cubicBezTo>
                <a:cubicBezTo>
                  <a:pt x="146" y="473"/>
                  <a:pt x="153" y="476"/>
                  <a:pt x="151" y="479"/>
                </a:cubicBezTo>
                <a:close/>
                <a:moveTo>
                  <a:pt x="149" y="487"/>
                </a:moveTo>
                <a:cubicBezTo>
                  <a:pt x="148" y="486"/>
                  <a:pt x="147" y="482"/>
                  <a:pt x="150" y="484"/>
                </a:cubicBezTo>
                <a:cubicBezTo>
                  <a:pt x="148" y="481"/>
                  <a:pt x="152" y="481"/>
                  <a:pt x="151" y="484"/>
                </a:cubicBezTo>
                <a:cubicBezTo>
                  <a:pt x="151" y="484"/>
                  <a:pt x="149" y="487"/>
                  <a:pt x="149" y="487"/>
                </a:cubicBezTo>
                <a:close/>
                <a:moveTo>
                  <a:pt x="151" y="488"/>
                </a:moveTo>
                <a:cubicBezTo>
                  <a:pt x="151" y="488"/>
                  <a:pt x="151" y="488"/>
                  <a:pt x="151" y="488"/>
                </a:cubicBezTo>
                <a:cubicBezTo>
                  <a:pt x="151" y="488"/>
                  <a:pt x="151" y="488"/>
                  <a:pt x="152" y="487"/>
                </a:cubicBezTo>
                <a:cubicBezTo>
                  <a:pt x="152" y="487"/>
                  <a:pt x="152" y="487"/>
                  <a:pt x="151" y="488"/>
                </a:cubicBezTo>
                <a:close/>
                <a:moveTo>
                  <a:pt x="153" y="489"/>
                </a:moveTo>
                <a:cubicBezTo>
                  <a:pt x="153" y="489"/>
                  <a:pt x="153" y="488"/>
                  <a:pt x="153" y="488"/>
                </a:cubicBezTo>
                <a:cubicBezTo>
                  <a:pt x="153" y="489"/>
                  <a:pt x="152" y="489"/>
                  <a:pt x="153" y="489"/>
                </a:cubicBezTo>
                <a:close/>
                <a:moveTo>
                  <a:pt x="153" y="459"/>
                </a:moveTo>
                <a:cubicBezTo>
                  <a:pt x="152" y="459"/>
                  <a:pt x="144" y="455"/>
                  <a:pt x="145" y="452"/>
                </a:cubicBezTo>
                <a:cubicBezTo>
                  <a:pt x="145" y="451"/>
                  <a:pt x="146" y="452"/>
                  <a:pt x="146" y="451"/>
                </a:cubicBezTo>
                <a:cubicBezTo>
                  <a:pt x="147" y="449"/>
                  <a:pt x="145" y="449"/>
                  <a:pt x="145" y="447"/>
                </a:cubicBezTo>
                <a:cubicBezTo>
                  <a:pt x="149" y="452"/>
                  <a:pt x="148" y="440"/>
                  <a:pt x="152" y="443"/>
                </a:cubicBezTo>
                <a:cubicBezTo>
                  <a:pt x="154" y="444"/>
                  <a:pt x="152" y="448"/>
                  <a:pt x="155" y="446"/>
                </a:cubicBezTo>
                <a:cubicBezTo>
                  <a:pt x="152" y="448"/>
                  <a:pt x="158" y="450"/>
                  <a:pt x="157" y="454"/>
                </a:cubicBezTo>
                <a:cubicBezTo>
                  <a:pt x="157" y="457"/>
                  <a:pt x="155" y="459"/>
                  <a:pt x="153" y="459"/>
                </a:cubicBezTo>
                <a:close/>
                <a:moveTo>
                  <a:pt x="152" y="394"/>
                </a:moveTo>
                <a:cubicBezTo>
                  <a:pt x="150" y="396"/>
                  <a:pt x="150" y="391"/>
                  <a:pt x="151" y="391"/>
                </a:cubicBezTo>
                <a:cubicBezTo>
                  <a:pt x="152" y="391"/>
                  <a:pt x="152" y="394"/>
                  <a:pt x="152" y="394"/>
                </a:cubicBezTo>
                <a:close/>
                <a:moveTo>
                  <a:pt x="153" y="410"/>
                </a:moveTo>
                <a:cubicBezTo>
                  <a:pt x="153" y="411"/>
                  <a:pt x="153" y="411"/>
                  <a:pt x="153" y="411"/>
                </a:cubicBezTo>
                <a:cubicBezTo>
                  <a:pt x="151" y="412"/>
                  <a:pt x="152" y="410"/>
                  <a:pt x="153" y="410"/>
                </a:cubicBezTo>
                <a:close/>
                <a:moveTo>
                  <a:pt x="151" y="434"/>
                </a:moveTo>
                <a:cubicBezTo>
                  <a:pt x="150" y="435"/>
                  <a:pt x="148" y="434"/>
                  <a:pt x="149" y="432"/>
                </a:cubicBezTo>
                <a:cubicBezTo>
                  <a:pt x="150" y="432"/>
                  <a:pt x="153" y="433"/>
                  <a:pt x="151" y="434"/>
                </a:cubicBezTo>
                <a:close/>
                <a:moveTo>
                  <a:pt x="149" y="411"/>
                </a:moveTo>
                <a:cubicBezTo>
                  <a:pt x="148" y="413"/>
                  <a:pt x="148" y="428"/>
                  <a:pt x="146" y="429"/>
                </a:cubicBezTo>
                <a:cubicBezTo>
                  <a:pt x="144" y="430"/>
                  <a:pt x="145" y="425"/>
                  <a:pt x="145" y="424"/>
                </a:cubicBezTo>
                <a:cubicBezTo>
                  <a:pt x="146" y="422"/>
                  <a:pt x="148" y="407"/>
                  <a:pt x="149" y="406"/>
                </a:cubicBezTo>
                <a:cubicBezTo>
                  <a:pt x="151" y="405"/>
                  <a:pt x="149" y="411"/>
                  <a:pt x="149" y="411"/>
                </a:cubicBezTo>
                <a:close/>
                <a:moveTo>
                  <a:pt x="154" y="385"/>
                </a:moveTo>
                <a:cubicBezTo>
                  <a:pt x="153" y="386"/>
                  <a:pt x="153" y="385"/>
                  <a:pt x="154" y="384"/>
                </a:cubicBezTo>
                <a:cubicBezTo>
                  <a:pt x="154" y="384"/>
                  <a:pt x="154" y="385"/>
                  <a:pt x="154" y="385"/>
                </a:cubicBezTo>
                <a:close/>
                <a:moveTo>
                  <a:pt x="155" y="440"/>
                </a:moveTo>
                <a:cubicBezTo>
                  <a:pt x="156" y="441"/>
                  <a:pt x="155" y="441"/>
                  <a:pt x="155" y="442"/>
                </a:cubicBezTo>
                <a:cubicBezTo>
                  <a:pt x="153" y="443"/>
                  <a:pt x="154" y="439"/>
                  <a:pt x="155" y="440"/>
                </a:cubicBezTo>
                <a:close/>
                <a:moveTo>
                  <a:pt x="160" y="417"/>
                </a:moveTo>
                <a:cubicBezTo>
                  <a:pt x="160" y="417"/>
                  <a:pt x="158" y="417"/>
                  <a:pt x="159" y="415"/>
                </a:cubicBezTo>
                <a:cubicBezTo>
                  <a:pt x="161" y="419"/>
                  <a:pt x="164" y="409"/>
                  <a:pt x="165" y="414"/>
                </a:cubicBezTo>
                <a:cubicBezTo>
                  <a:pt x="166" y="416"/>
                  <a:pt x="168" y="419"/>
                  <a:pt x="167" y="421"/>
                </a:cubicBezTo>
                <a:cubicBezTo>
                  <a:pt x="166" y="422"/>
                  <a:pt x="163" y="423"/>
                  <a:pt x="163" y="423"/>
                </a:cubicBezTo>
                <a:cubicBezTo>
                  <a:pt x="163" y="425"/>
                  <a:pt x="165" y="427"/>
                  <a:pt x="163" y="428"/>
                </a:cubicBezTo>
                <a:cubicBezTo>
                  <a:pt x="160" y="430"/>
                  <a:pt x="158" y="427"/>
                  <a:pt x="158" y="427"/>
                </a:cubicBezTo>
                <a:cubicBezTo>
                  <a:pt x="157" y="424"/>
                  <a:pt x="162" y="421"/>
                  <a:pt x="160" y="417"/>
                </a:cubicBezTo>
                <a:close/>
                <a:moveTo>
                  <a:pt x="160" y="402"/>
                </a:moveTo>
                <a:cubicBezTo>
                  <a:pt x="161" y="406"/>
                  <a:pt x="158" y="404"/>
                  <a:pt x="160" y="402"/>
                </a:cubicBezTo>
                <a:close/>
                <a:moveTo>
                  <a:pt x="161" y="383"/>
                </a:moveTo>
                <a:cubicBezTo>
                  <a:pt x="162" y="384"/>
                  <a:pt x="161" y="387"/>
                  <a:pt x="160" y="387"/>
                </a:cubicBezTo>
                <a:cubicBezTo>
                  <a:pt x="159" y="388"/>
                  <a:pt x="160" y="383"/>
                  <a:pt x="161" y="383"/>
                </a:cubicBezTo>
                <a:close/>
                <a:moveTo>
                  <a:pt x="166" y="387"/>
                </a:moveTo>
                <a:cubicBezTo>
                  <a:pt x="166" y="387"/>
                  <a:pt x="165" y="387"/>
                  <a:pt x="165" y="387"/>
                </a:cubicBezTo>
                <a:cubicBezTo>
                  <a:pt x="164" y="386"/>
                  <a:pt x="166" y="386"/>
                  <a:pt x="166" y="387"/>
                </a:cubicBezTo>
                <a:close/>
                <a:moveTo>
                  <a:pt x="167" y="395"/>
                </a:moveTo>
                <a:cubicBezTo>
                  <a:pt x="169" y="395"/>
                  <a:pt x="168" y="398"/>
                  <a:pt x="167" y="398"/>
                </a:cubicBezTo>
                <a:cubicBezTo>
                  <a:pt x="166" y="399"/>
                  <a:pt x="166" y="395"/>
                  <a:pt x="167" y="395"/>
                </a:cubicBezTo>
                <a:close/>
                <a:moveTo>
                  <a:pt x="168" y="392"/>
                </a:moveTo>
                <a:cubicBezTo>
                  <a:pt x="169" y="392"/>
                  <a:pt x="170" y="393"/>
                  <a:pt x="168" y="393"/>
                </a:cubicBezTo>
                <a:cubicBezTo>
                  <a:pt x="166" y="394"/>
                  <a:pt x="166" y="392"/>
                  <a:pt x="168" y="392"/>
                </a:cubicBezTo>
                <a:close/>
                <a:moveTo>
                  <a:pt x="167" y="413"/>
                </a:moveTo>
                <a:cubicBezTo>
                  <a:pt x="167" y="415"/>
                  <a:pt x="166" y="411"/>
                  <a:pt x="167" y="412"/>
                </a:cubicBezTo>
                <a:cubicBezTo>
                  <a:pt x="167" y="412"/>
                  <a:pt x="167" y="413"/>
                  <a:pt x="167" y="413"/>
                </a:cubicBezTo>
                <a:close/>
                <a:moveTo>
                  <a:pt x="163" y="443"/>
                </a:moveTo>
                <a:cubicBezTo>
                  <a:pt x="162" y="444"/>
                  <a:pt x="161" y="442"/>
                  <a:pt x="162" y="441"/>
                </a:cubicBezTo>
                <a:cubicBezTo>
                  <a:pt x="162" y="442"/>
                  <a:pt x="163" y="442"/>
                  <a:pt x="163" y="443"/>
                </a:cubicBezTo>
                <a:close/>
                <a:moveTo>
                  <a:pt x="160" y="459"/>
                </a:moveTo>
                <a:cubicBezTo>
                  <a:pt x="159" y="460"/>
                  <a:pt x="159" y="458"/>
                  <a:pt x="160" y="457"/>
                </a:cubicBezTo>
                <a:cubicBezTo>
                  <a:pt x="160" y="457"/>
                  <a:pt x="161" y="458"/>
                  <a:pt x="160" y="459"/>
                </a:cubicBezTo>
                <a:close/>
                <a:moveTo>
                  <a:pt x="157" y="404"/>
                </a:moveTo>
                <a:cubicBezTo>
                  <a:pt x="155" y="406"/>
                  <a:pt x="156" y="399"/>
                  <a:pt x="158" y="401"/>
                </a:cubicBezTo>
                <a:cubicBezTo>
                  <a:pt x="159" y="402"/>
                  <a:pt x="157" y="404"/>
                  <a:pt x="157" y="404"/>
                </a:cubicBezTo>
                <a:close/>
                <a:moveTo>
                  <a:pt x="154" y="466"/>
                </a:moveTo>
                <a:cubicBezTo>
                  <a:pt x="155" y="466"/>
                  <a:pt x="156" y="467"/>
                  <a:pt x="155" y="468"/>
                </a:cubicBezTo>
                <a:cubicBezTo>
                  <a:pt x="154" y="468"/>
                  <a:pt x="154" y="467"/>
                  <a:pt x="154" y="466"/>
                </a:cubicBezTo>
                <a:close/>
                <a:moveTo>
                  <a:pt x="155" y="476"/>
                </a:moveTo>
                <a:cubicBezTo>
                  <a:pt x="154" y="476"/>
                  <a:pt x="158" y="472"/>
                  <a:pt x="157" y="471"/>
                </a:cubicBezTo>
                <a:cubicBezTo>
                  <a:pt x="159" y="473"/>
                  <a:pt x="156" y="477"/>
                  <a:pt x="155" y="476"/>
                </a:cubicBezTo>
                <a:close/>
                <a:moveTo>
                  <a:pt x="158" y="470"/>
                </a:moveTo>
                <a:cubicBezTo>
                  <a:pt x="156" y="466"/>
                  <a:pt x="160" y="467"/>
                  <a:pt x="158" y="470"/>
                </a:cubicBezTo>
                <a:close/>
                <a:moveTo>
                  <a:pt x="159" y="461"/>
                </a:moveTo>
                <a:cubicBezTo>
                  <a:pt x="159" y="461"/>
                  <a:pt x="159" y="462"/>
                  <a:pt x="159" y="462"/>
                </a:cubicBezTo>
                <a:cubicBezTo>
                  <a:pt x="157" y="464"/>
                  <a:pt x="158" y="460"/>
                  <a:pt x="159" y="461"/>
                </a:cubicBezTo>
                <a:close/>
                <a:moveTo>
                  <a:pt x="159" y="490"/>
                </a:moveTo>
                <a:cubicBezTo>
                  <a:pt x="159" y="489"/>
                  <a:pt x="160" y="488"/>
                  <a:pt x="160" y="488"/>
                </a:cubicBezTo>
                <a:cubicBezTo>
                  <a:pt x="160" y="489"/>
                  <a:pt x="160" y="489"/>
                  <a:pt x="159" y="490"/>
                </a:cubicBezTo>
                <a:close/>
                <a:moveTo>
                  <a:pt x="160" y="486"/>
                </a:moveTo>
                <a:cubicBezTo>
                  <a:pt x="160" y="487"/>
                  <a:pt x="159" y="484"/>
                  <a:pt x="160" y="484"/>
                </a:cubicBezTo>
                <a:cubicBezTo>
                  <a:pt x="160" y="484"/>
                  <a:pt x="161" y="485"/>
                  <a:pt x="160" y="486"/>
                </a:cubicBezTo>
                <a:close/>
                <a:moveTo>
                  <a:pt x="161" y="468"/>
                </a:moveTo>
                <a:cubicBezTo>
                  <a:pt x="162" y="470"/>
                  <a:pt x="159" y="470"/>
                  <a:pt x="161" y="468"/>
                </a:cubicBezTo>
                <a:close/>
                <a:moveTo>
                  <a:pt x="162" y="461"/>
                </a:moveTo>
                <a:cubicBezTo>
                  <a:pt x="163" y="462"/>
                  <a:pt x="163" y="462"/>
                  <a:pt x="162" y="463"/>
                </a:cubicBezTo>
                <a:cubicBezTo>
                  <a:pt x="161" y="465"/>
                  <a:pt x="161" y="460"/>
                  <a:pt x="162" y="461"/>
                </a:cubicBezTo>
                <a:close/>
                <a:moveTo>
                  <a:pt x="162" y="497"/>
                </a:moveTo>
                <a:cubicBezTo>
                  <a:pt x="164" y="497"/>
                  <a:pt x="161" y="499"/>
                  <a:pt x="162" y="497"/>
                </a:cubicBezTo>
                <a:close/>
                <a:moveTo>
                  <a:pt x="163" y="483"/>
                </a:moveTo>
                <a:cubicBezTo>
                  <a:pt x="162" y="485"/>
                  <a:pt x="162" y="481"/>
                  <a:pt x="163" y="483"/>
                </a:cubicBezTo>
                <a:cubicBezTo>
                  <a:pt x="163" y="483"/>
                  <a:pt x="164" y="483"/>
                  <a:pt x="163" y="483"/>
                </a:cubicBezTo>
                <a:close/>
                <a:moveTo>
                  <a:pt x="164" y="472"/>
                </a:moveTo>
                <a:cubicBezTo>
                  <a:pt x="163" y="474"/>
                  <a:pt x="163" y="471"/>
                  <a:pt x="164" y="472"/>
                </a:cubicBezTo>
                <a:cubicBezTo>
                  <a:pt x="164" y="472"/>
                  <a:pt x="164" y="472"/>
                  <a:pt x="164" y="472"/>
                </a:cubicBezTo>
                <a:close/>
                <a:moveTo>
                  <a:pt x="166" y="461"/>
                </a:moveTo>
                <a:cubicBezTo>
                  <a:pt x="160" y="465"/>
                  <a:pt x="163" y="449"/>
                  <a:pt x="168" y="453"/>
                </a:cubicBezTo>
                <a:cubicBezTo>
                  <a:pt x="167" y="452"/>
                  <a:pt x="168" y="456"/>
                  <a:pt x="168" y="455"/>
                </a:cubicBezTo>
                <a:cubicBezTo>
                  <a:pt x="168" y="456"/>
                  <a:pt x="166" y="461"/>
                  <a:pt x="166" y="461"/>
                </a:cubicBezTo>
                <a:close/>
                <a:moveTo>
                  <a:pt x="168" y="450"/>
                </a:moveTo>
                <a:cubicBezTo>
                  <a:pt x="167" y="450"/>
                  <a:pt x="167" y="448"/>
                  <a:pt x="168" y="448"/>
                </a:cubicBezTo>
                <a:cubicBezTo>
                  <a:pt x="168" y="448"/>
                  <a:pt x="169" y="449"/>
                  <a:pt x="168" y="450"/>
                </a:cubicBezTo>
                <a:close/>
                <a:moveTo>
                  <a:pt x="168" y="433"/>
                </a:moveTo>
                <a:cubicBezTo>
                  <a:pt x="168" y="431"/>
                  <a:pt x="168" y="434"/>
                  <a:pt x="168" y="433"/>
                </a:cubicBezTo>
                <a:close/>
                <a:moveTo>
                  <a:pt x="169" y="454"/>
                </a:moveTo>
                <a:cubicBezTo>
                  <a:pt x="169" y="455"/>
                  <a:pt x="169" y="452"/>
                  <a:pt x="169" y="454"/>
                </a:cubicBezTo>
                <a:close/>
                <a:moveTo>
                  <a:pt x="171" y="467"/>
                </a:moveTo>
                <a:cubicBezTo>
                  <a:pt x="170" y="463"/>
                  <a:pt x="174" y="463"/>
                  <a:pt x="171" y="467"/>
                </a:cubicBezTo>
                <a:close/>
                <a:moveTo>
                  <a:pt x="173" y="473"/>
                </a:moveTo>
                <a:cubicBezTo>
                  <a:pt x="172" y="474"/>
                  <a:pt x="172" y="469"/>
                  <a:pt x="173" y="470"/>
                </a:cubicBezTo>
                <a:cubicBezTo>
                  <a:pt x="174" y="471"/>
                  <a:pt x="173" y="472"/>
                  <a:pt x="173" y="473"/>
                </a:cubicBezTo>
                <a:close/>
                <a:moveTo>
                  <a:pt x="173" y="462"/>
                </a:moveTo>
                <a:cubicBezTo>
                  <a:pt x="172" y="463"/>
                  <a:pt x="173" y="461"/>
                  <a:pt x="173" y="460"/>
                </a:cubicBezTo>
                <a:cubicBezTo>
                  <a:pt x="174" y="460"/>
                  <a:pt x="174" y="462"/>
                  <a:pt x="173" y="462"/>
                </a:cubicBezTo>
                <a:close/>
                <a:moveTo>
                  <a:pt x="173" y="460"/>
                </a:moveTo>
                <a:cubicBezTo>
                  <a:pt x="172" y="460"/>
                  <a:pt x="170" y="460"/>
                  <a:pt x="170" y="458"/>
                </a:cubicBezTo>
                <a:cubicBezTo>
                  <a:pt x="171" y="457"/>
                  <a:pt x="176" y="458"/>
                  <a:pt x="173" y="460"/>
                </a:cubicBezTo>
                <a:close/>
                <a:moveTo>
                  <a:pt x="173" y="418"/>
                </a:moveTo>
                <a:cubicBezTo>
                  <a:pt x="174" y="418"/>
                  <a:pt x="174" y="418"/>
                  <a:pt x="173" y="419"/>
                </a:cubicBezTo>
                <a:cubicBezTo>
                  <a:pt x="172" y="420"/>
                  <a:pt x="172" y="417"/>
                  <a:pt x="173" y="418"/>
                </a:cubicBezTo>
                <a:close/>
                <a:moveTo>
                  <a:pt x="174" y="409"/>
                </a:moveTo>
                <a:cubicBezTo>
                  <a:pt x="175" y="409"/>
                  <a:pt x="174" y="409"/>
                  <a:pt x="174" y="410"/>
                </a:cubicBezTo>
                <a:cubicBezTo>
                  <a:pt x="173" y="410"/>
                  <a:pt x="173" y="408"/>
                  <a:pt x="174" y="409"/>
                </a:cubicBezTo>
                <a:close/>
                <a:moveTo>
                  <a:pt x="175" y="414"/>
                </a:moveTo>
                <a:cubicBezTo>
                  <a:pt x="177" y="414"/>
                  <a:pt x="177" y="418"/>
                  <a:pt x="176" y="419"/>
                </a:cubicBezTo>
                <a:cubicBezTo>
                  <a:pt x="173" y="420"/>
                  <a:pt x="175" y="414"/>
                  <a:pt x="175" y="414"/>
                </a:cubicBezTo>
                <a:close/>
                <a:moveTo>
                  <a:pt x="176" y="430"/>
                </a:moveTo>
                <a:cubicBezTo>
                  <a:pt x="175" y="431"/>
                  <a:pt x="175" y="428"/>
                  <a:pt x="176" y="428"/>
                </a:cubicBezTo>
                <a:cubicBezTo>
                  <a:pt x="177" y="428"/>
                  <a:pt x="177" y="429"/>
                  <a:pt x="176" y="430"/>
                </a:cubicBezTo>
                <a:close/>
                <a:moveTo>
                  <a:pt x="177" y="433"/>
                </a:moveTo>
                <a:cubicBezTo>
                  <a:pt x="178" y="434"/>
                  <a:pt x="178" y="436"/>
                  <a:pt x="177" y="436"/>
                </a:cubicBezTo>
                <a:cubicBezTo>
                  <a:pt x="175" y="439"/>
                  <a:pt x="175" y="431"/>
                  <a:pt x="177" y="433"/>
                </a:cubicBezTo>
                <a:close/>
                <a:moveTo>
                  <a:pt x="178" y="429"/>
                </a:moveTo>
                <a:cubicBezTo>
                  <a:pt x="177" y="428"/>
                  <a:pt x="178" y="426"/>
                  <a:pt x="179" y="426"/>
                </a:cubicBezTo>
                <a:cubicBezTo>
                  <a:pt x="178" y="427"/>
                  <a:pt x="178" y="428"/>
                  <a:pt x="178" y="429"/>
                </a:cubicBezTo>
                <a:close/>
                <a:moveTo>
                  <a:pt x="178" y="432"/>
                </a:moveTo>
                <a:cubicBezTo>
                  <a:pt x="177" y="433"/>
                  <a:pt x="178" y="431"/>
                  <a:pt x="178" y="430"/>
                </a:cubicBezTo>
                <a:cubicBezTo>
                  <a:pt x="179" y="430"/>
                  <a:pt x="179" y="431"/>
                  <a:pt x="178" y="432"/>
                </a:cubicBezTo>
                <a:close/>
                <a:moveTo>
                  <a:pt x="179" y="411"/>
                </a:moveTo>
                <a:cubicBezTo>
                  <a:pt x="176" y="413"/>
                  <a:pt x="176" y="406"/>
                  <a:pt x="178" y="408"/>
                </a:cubicBezTo>
                <a:cubicBezTo>
                  <a:pt x="179" y="408"/>
                  <a:pt x="179" y="410"/>
                  <a:pt x="179" y="411"/>
                </a:cubicBezTo>
                <a:close/>
                <a:moveTo>
                  <a:pt x="178" y="467"/>
                </a:moveTo>
                <a:cubicBezTo>
                  <a:pt x="176" y="466"/>
                  <a:pt x="179" y="464"/>
                  <a:pt x="179" y="462"/>
                </a:cubicBezTo>
                <a:cubicBezTo>
                  <a:pt x="180" y="463"/>
                  <a:pt x="179" y="468"/>
                  <a:pt x="178" y="467"/>
                </a:cubicBezTo>
                <a:close/>
                <a:moveTo>
                  <a:pt x="182" y="477"/>
                </a:moveTo>
                <a:cubicBezTo>
                  <a:pt x="182" y="477"/>
                  <a:pt x="179" y="477"/>
                  <a:pt x="180" y="476"/>
                </a:cubicBezTo>
                <a:cubicBezTo>
                  <a:pt x="181" y="475"/>
                  <a:pt x="184" y="477"/>
                  <a:pt x="182" y="477"/>
                </a:cubicBezTo>
                <a:close/>
                <a:moveTo>
                  <a:pt x="180" y="459"/>
                </a:moveTo>
                <a:cubicBezTo>
                  <a:pt x="181" y="457"/>
                  <a:pt x="182" y="456"/>
                  <a:pt x="182" y="455"/>
                </a:cubicBezTo>
                <a:cubicBezTo>
                  <a:pt x="182" y="456"/>
                  <a:pt x="182" y="458"/>
                  <a:pt x="180" y="459"/>
                </a:cubicBezTo>
                <a:close/>
                <a:moveTo>
                  <a:pt x="183" y="432"/>
                </a:moveTo>
                <a:cubicBezTo>
                  <a:pt x="182" y="433"/>
                  <a:pt x="182" y="430"/>
                  <a:pt x="183" y="431"/>
                </a:cubicBezTo>
                <a:cubicBezTo>
                  <a:pt x="183" y="431"/>
                  <a:pt x="183" y="432"/>
                  <a:pt x="183" y="432"/>
                </a:cubicBezTo>
                <a:close/>
                <a:moveTo>
                  <a:pt x="184" y="458"/>
                </a:moveTo>
                <a:cubicBezTo>
                  <a:pt x="183" y="456"/>
                  <a:pt x="186" y="456"/>
                  <a:pt x="184" y="458"/>
                </a:cubicBezTo>
                <a:close/>
                <a:moveTo>
                  <a:pt x="184" y="423"/>
                </a:moveTo>
                <a:cubicBezTo>
                  <a:pt x="184" y="423"/>
                  <a:pt x="184" y="423"/>
                  <a:pt x="184" y="423"/>
                </a:cubicBezTo>
                <a:cubicBezTo>
                  <a:pt x="185" y="422"/>
                  <a:pt x="185" y="422"/>
                  <a:pt x="184" y="423"/>
                </a:cubicBezTo>
                <a:cubicBezTo>
                  <a:pt x="184" y="423"/>
                  <a:pt x="184" y="423"/>
                  <a:pt x="184" y="423"/>
                </a:cubicBezTo>
                <a:cubicBezTo>
                  <a:pt x="184" y="423"/>
                  <a:pt x="184" y="423"/>
                  <a:pt x="184" y="423"/>
                </a:cubicBezTo>
                <a:close/>
                <a:moveTo>
                  <a:pt x="184" y="452"/>
                </a:moveTo>
                <a:cubicBezTo>
                  <a:pt x="182" y="449"/>
                  <a:pt x="186" y="449"/>
                  <a:pt x="184" y="452"/>
                </a:cubicBezTo>
                <a:close/>
                <a:moveTo>
                  <a:pt x="184" y="464"/>
                </a:moveTo>
                <a:cubicBezTo>
                  <a:pt x="185" y="466"/>
                  <a:pt x="182" y="465"/>
                  <a:pt x="184" y="464"/>
                </a:cubicBezTo>
                <a:close/>
                <a:moveTo>
                  <a:pt x="185" y="467"/>
                </a:moveTo>
                <a:cubicBezTo>
                  <a:pt x="186" y="471"/>
                  <a:pt x="182" y="470"/>
                  <a:pt x="185" y="467"/>
                </a:cubicBezTo>
                <a:close/>
                <a:moveTo>
                  <a:pt x="190" y="491"/>
                </a:moveTo>
                <a:cubicBezTo>
                  <a:pt x="189" y="492"/>
                  <a:pt x="189" y="488"/>
                  <a:pt x="190" y="489"/>
                </a:cubicBezTo>
                <a:cubicBezTo>
                  <a:pt x="191" y="490"/>
                  <a:pt x="190" y="491"/>
                  <a:pt x="190" y="491"/>
                </a:cubicBezTo>
                <a:close/>
                <a:moveTo>
                  <a:pt x="194" y="474"/>
                </a:moveTo>
                <a:cubicBezTo>
                  <a:pt x="195" y="475"/>
                  <a:pt x="194" y="475"/>
                  <a:pt x="194" y="475"/>
                </a:cubicBezTo>
                <a:cubicBezTo>
                  <a:pt x="193" y="476"/>
                  <a:pt x="193" y="473"/>
                  <a:pt x="194" y="474"/>
                </a:cubicBezTo>
                <a:close/>
                <a:moveTo>
                  <a:pt x="195" y="474"/>
                </a:moveTo>
                <a:cubicBezTo>
                  <a:pt x="197" y="475"/>
                  <a:pt x="194" y="476"/>
                  <a:pt x="195" y="474"/>
                </a:cubicBezTo>
                <a:close/>
                <a:moveTo>
                  <a:pt x="195" y="490"/>
                </a:moveTo>
                <a:cubicBezTo>
                  <a:pt x="195" y="490"/>
                  <a:pt x="195" y="491"/>
                  <a:pt x="195" y="491"/>
                </a:cubicBezTo>
                <a:cubicBezTo>
                  <a:pt x="194" y="493"/>
                  <a:pt x="194" y="489"/>
                  <a:pt x="195" y="490"/>
                </a:cubicBezTo>
                <a:close/>
                <a:moveTo>
                  <a:pt x="194" y="384"/>
                </a:moveTo>
                <a:cubicBezTo>
                  <a:pt x="193" y="385"/>
                  <a:pt x="194" y="382"/>
                  <a:pt x="195" y="383"/>
                </a:cubicBezTo>
                <a:cubicBezTo>
                  <a:pt x="195" y="383"/>
                  <a:pt x="194" y="384"/>
                  <a:pt x="194" y="384"/>
                </a:cubicBezTo>
                <a:close/>
                <a:moveTo>
                  <a:pt x="194" y="321"/>
                </a:moveTo>
                <a:cubicBezTo>
                  <a:pt x="195" y="321"/>
                  <a:pt x="194" y="322"/>
                  <a:pt x="194" y="322"/>
                </a:cubicBezTo>
                <a:cubicBezTo>
                  <a:pt x="192" y="324"/>
                  <a:pt x="193" y="321"/>
                  <a:pt x="194" y="321"/>
                </a:cubicBezTo>
                <a:close/>
                <a:moveTo>
                  <a:pt x="192" y="489"/>
                </a:moveTo>
                <a:cubicBezTo>
                  <a:pt x="191" y="491"/>
                  <a:pt x="192" y="487"/>
                  <a:pt x="193" y="488"/>
                </a:cubicBezTo>
                <a:cubicBezTo>
                  <a:pt x="194" y="489"/>
                  <a:pt x="193" y="489"/>
                  <a:pt x="192" y="489"/>
                </a:cubicBezTo>
                <a:close/>
                <a:moveTo>
                  <a:pt x="192" y="466"/>
                </a:moveTo>
                <a:cubicBezTo>
                  <a:pt x="190" y="466"/>
                  <a:pt x="191" y="463"/>
                  <a:pt x="192" y="464"/>
                </a:cubicBezTo>
                <a:cubicBezTo>
                  <a:pt x="193" y="465"/>
                  <a:pt x="192" y="465"/>
                  <a:pt x="192" y="466"/>
                </a:cubicBezTo>
                <a:close/>
                <a:moveTo>
                  <a:pt x="191" y="461"/>
                </a:moveTo>
                <a:cubicBezTo>
                  <a:pt x="192" y="460"/>
                  <a:pt x="193" y="460"/>
                  <a:pt x="191" y="461"/>
                </a:cubicBezTo>
                <a:close/>
                <a:moveTo>
                  <a:pt x="191" y="403"/>
                </a:moveTo>
                <a:cubicBezTo>
                  <a:pt x="189" y="404"/>
                  <a:pt x="190" y="400"/>
                  <a:pt x="191" y="400"/>
                </a:cubicBezTo>
                <a:cubicBezTo>
                  <a:pt x="192" y="400"/>
                  <a:pt x="193" y="403"/>
                  <a:pt x="191" y="403"/>
                </a:cubicBezTo>
                <a:close/>
                <a:moveTo>
                  <a:pt x="191" y="311"/>
                </a:moveTo>
                <a:cubicBezTo>
                  <a:pt x="192" y="310"/>
                  <a:pt x="192" y="311"/>
                  <a:pt x="192" y="312"/>
                </a:cubicBezTo>
                <a:cubicBezTo>
                  <a:pt x="191" y="313"/>
                  <a:pt x="191" y="311"/>
                  <a:pt x="191" y="311"/>
                </a:cubicBezTo>
                <a:close/>
                <a:moveTo>
                  <a:pt x="190" y="343"/>
                </a:moveTo>
                <a:cubicBezTo>
                  <a:pt x="190" y="340"/>
                  <a:pt x="192" y="342"/>
                  <a:pt x="190" y="343"/>
                </a:cubicBezTo>
                <a:close/>
                <a:moveTo>
                  <a:pt x="191" y="480"/>
                </a:moveTo>
                <a:cubicBezTo>
                  <a:pt x="191" y="481"/>
                  <a:pt x="189" y="483"/>
                  <a:pt x="188" y="483"/>
                </a:cubicBezTo>
                <a:cubicBezTo>
                  <a:pt x="183" y="484"/>
                  <a:pt x="190" y="478"/>
                  <a:pt x="191" y="480"/>
                </a:cubicBezTo>
                <a:close/>
                <a:moveTo>
                  <a:pt x="188" y="475"/>
                </a:moveTo>
                <a:cubicBezTo>
                  <a:pt x="187" y="476"/>
                  <a:pt x="188" y="473"/>
                  <a:pt x="189" y="474"/>
                </a:cubicBezTo>
                <a:cubicBezTo>
                  <a:pt x="189" y="474"/>
                  <a:pt x="189" y="475"/>
                  <a:pt x="188" y="475"/>
                </a:cubicBezTo>
                <a:close/>
                <a:moveTo>
                  <a:pt x="189" y="478"/>
                </a:moveTo>
                <a:cubicBezTo>
                  <a:pt x="188" y="479"/>
                  <a:pt x="188" y="479"/>
                  <a:pt x="188" y="479"/>
                </a:cubicBezTo>
                <a:cubicBezTo>
                  <a:pt x="188" y="479"/>
                  <a:pt x="188" y="479"/>
                  <a:pt x="188" y="479"/>
                </a:cubicBezTo>
                <a:cubicBezTo>
                  <a:pt x="188" y="479"/>
                  <a:pt x="189" y="478"/>
                  <a:pt x="189" y="478"/>
                </a:cubicBezTo>
                <a:close/>
                <a:moveTo>
                  <a:pt x="189" y="439"/>
                </a:moveTo>
                <a:cubicBezTo>
                  <a:pt x="188" y="441"/>
                  <a:pt x="189" y="438"/>
                  <a:pt x="189" y="439"/>
                </a:cubicBezTo>
                <a:close/>
                <a:moveTo>
                  <a:pt x="188" y="458"/>
                </a:moveTo>
                <a:cubicBezTo>
                  <a:pt x="190" y="459"/>
                  <a:pt x="190" y="462"/>
                  <a:pt x="189" y="462"/>
                </a:cubicBezTo>
                <a:cubicBezTo>
                  <a:pt x="186" y="464"/>
                  <a:pt x="186" y="458"/>
                  <a:pt x="188" y="458"/>
                </a:cubicBezTo>
                <a:close/>
                <a:moveTo>
                  <a:pt x="187" y="458"/>
                </a:moveTo>
                <a:cubicBezTo>
                  <a:pt x="186" y="459"/>
                  <a:pt x="188" y="457"/>
                  <a:pt x="187" y="458"/>
                </a:cubicBezTo>
                <a:close/>
                <a:moveTo>
                  <a:pt x="187" y="433"/>
                </a:moveTo>
                <a:cubicBezTo>
                  <a:pt x="185" y="434"/>
                  <a:pt x="185" y="430"/>
                  <a:pt x="187" y="431"/>
                </a:cubicBezTo>
                <a:cubicBezTo>
                  <a:pt x="188" y="432"/>
                  <a:pt x="187" y="433"/>
                  <a:pt x="187" y="433"/>
                </a:cubicBezTo>
                <a:close/>
                <a:moveTo>
                  <a:pt x="187" y="298"/>
                </a:moveTo>
                <a:cubicBezTo>
                  <a:pt x="187" y="299"/>
                  <a:pt x="186" y="300"/>
                  <a:pt x="186" y="301"/>
                </a:cubicBezTo>
                <a:cubicBezTo>
                  <a:pt x="185" y="302"/>
                  <a:pt x="186" y="298"/>
                  <a:pt x="187" y="298"/>
                </a:cubicBezTo>
                <a:close/>
                <a:moveTo>
                  <a:pt x="185" y="303"/>
                </a:moveTo>
                <a:cubicBezTo>
                  <a:pt x="186" y="304"/>
                  <a:pt x="185" y="306"/>
                  <a:pt x="185" y="308"/>
                </a:cubicBezTo>
                <a:cubicBezTo>
                  <a:pt x="183" y="307"/>
                  <a:pt x="185" y="304"/>
                  <a:pt x="185" y="303"/>
                </a:cubicBezTo>
                <a:close/>
                <a:moveTo>
                  <a:pt x="185" y="380"/>
                </a:moveTo>
                <a:cubicBezTo>
                  <a:pt x="187" y="380"/>
                  <a:pt x="186" y="386"/>
                  <a:pt x="184" y="386"/>
                </a:cubicBezTo>
                <a:cubicBezTo>
                  <a:pt x="181" y="387"/>
                  <a:pt x="182" y="380"/>
                  <a:pt x="185" y="380"/>
                </a:cubicBezTo>
                <a:close/>
                <a:moveTo>
                  <a:pt x="185" y="400"/>
                </a:moveTo>
                <a:cubicBezTo>
                  <a:pt x="184" y="400"/>
                  <a:pt x="185" y="397"/>
                  <a:pt x="186" y="398"/>
                </a:cubicBezTo>
                <a:cubicBezTo>
                  <a:pt x="186" y="399"/>
                  <a:pt x="186" y="400"/>
                  <a:pt x="185" y="400"/>
                </a:cubicBezTo>
                <a:close/>
                <a:moveTo>
                  <a:pt x="183" y="360"/>
                </a:moveTo>
                <a:cubicBezTo>
                  <a:pt x="182" y="361"/>
                  <a:pt x="184" y="358"/>
                  <a:pt x="183" y="360"/>
                </a:cubicBezTo>
                <a:close/>
                <a:moveTo>
                  <a:pt x="183" y="311"/>
                </a:moveTo>
                <a:cubicBezTo>
                  <a:pt x="184" y="312"/>
                  <a:pt x="183" y="313"/>
                  <a:pt x="182" y="314"/>
                </a:cubicBezTo>
                <a:cubicBezTo>
                  <a:pt x="181" y="315"/>
                  <a:pt x="181" y="310"/>
                  <a:pt x="183" y="311"/>
                </a:cubicBezTo>
                <a:close/>
                <a:moveTo>
                  <a:pt x="184" y="408"/>
                </a:moveTo>
                <a:cubicBezTo>
                  <a:pt x="185" y="409"/>
                  <a:pt x="185" y="411"/>
                  <a:pt x="186" y="411"/>
                </a:cubicBezTo>
                <a:cubicBezTo>
                  <a:pt x="188" y="412"/>
                  <a:pt x="187" y="416"/>
                  <a:pt x="185" y="417"/>
                </a:cubicBezTo>
                <a:cubicBezTo>
                  <a:pt x="181" y="418"/>
                  <a:pt x="182" y="416"/>
                  <a:pt x="181" y="414"/>
                </a:cubicBezTo>
                <a:cubicBezTo>
                  <a:pt x="181" y="414"/>
                  <a:pt x="180" y="413"/>
                  <a:pt x="180" y="413"/>
                </a:cubicBezTo>
                <a:cubicBezTo>
                  <a:pt x="180" y="411"/>
                  <a:pt x="182" y="408"/>
                  <a:pt x="184" y="408"/>
                </a:cubicBezTo>
                <a:close/>
                <a:moveTo>
                  <a:pt x="180" y="440"/>
                </a:moveTo>
                <a:cubicBezTo>
                  <a:pt x="181" y="440"/>
                  <a:pt x="180" y="441"/>
                  <a:pt x="180" y="441"/>
                </a:cubicBezTo>
                <a:cubicBezTo>
                  <a:pt x="179" y="441"/>
                  <a:pt x="180" y="440"/>
                  <a:pt x="180" y="440"/>
                </a:cubicBezTo>
                <a:close/>
                <a:moveTo>
                  <a:pt x="179" y="443"/>
                </a:moveTo>
                <a:cubicBezTo>
                  <a:pt x="178" y="441"/>
                  <a:pt x="181" y="441"/>
                  <a:pt x="179" y="443"/>
                </a:cubicBezTo>
                <a:close/>
                <a:moveTo>
                  <a:pt x="179" y="317"/>
                </a:moveTo>
                <a:cubicBezTo>
                  <a:pt x="180" y="320"/>
                  <a:pt x="177" y="318"/>
                  <a:pt x="179" y="317"/>
                </a:cubicBezTo>
                <a:close/>
                <a:moveTo>
                  <a:pt x="178" y="324"/>
                </a:moveTo>
                <a:cubicBezTo>
                  <a:pt x="176" y="323"/>
                  <a:pt x="178" y="321"/>
                  <a:pt x="178" y="320"/>
                </a:cubicBezTo>
                <a:cubicBezTo>
                  <a:pt x="179" y="321"/>
                  <a:pt x="178" y="323"/>
                  <a:pt x="178" y="324"/>
                </a:cubicBezTo>
                <a:close/>
                <a:moveTo>
                  <a:pt x="178" y="296"/>
                </a:moveTo>
                <a:cubicBezTo>
                  <a:pt x="179" y="297"/>
                  <a:pt x="177" y="298"/>
                  <a:pt x="177" y="298"/>
                </a:cubicBezTo>
                <a:cubicBezTo>
                  <a:pt x="176" y="299"/>
                  <a:pt x="177" y="295"/>
                  <a:pt x="178" y="296"/>
                </a:cubicBezTo>
                <a:close/>
                <a:moveTo>
                  <a:pt x="174" y="309"/>
                </a:moveTo>
                <a:cubicBezTo>
                  <a:pt x="175" y="310"/>
                  <a:pt x="173" y="310"/>
                  <a:pt x="174" y="309"/>
                </a:cubicBezTo>
                <a:close/>
                <a:moveTo>
                  <a:pt x="175" y="357"/>
                </a:moveTo>
                <a:cubicBezTo>
                  <a:pt x="175" y="359"/>
                  <a:pt x="173" y="358"/>
                  <a:pt x="175" y="357"/>
                </a:cubicBezTo>
                <a:close/>
                <a:moveTo>
                  <a:pt x="174" y="377"/>
                </a:moveTo>
                <a:cubicBezTo>
                  <a:pt x="175" y="378"/>
                  <a:pt x="174" y="379"/>
                  <a:pt x="173" y="380"/>
                </a:cubicBezTo>
                <a:cubicBezTo>
                  <a:pt x="173" y="379"/>
                  <a:pt x="174" y="378"/>
                  <a:pt x="174" y="377"/>
                </a:cubicBezTo>
                <a:close/>
                <a:moveTo>
                  <a:pt x="172" y="391"/>
                </a:moveTo>
                <a:cubicBezTo>
                  <a:pt x="172" y="390"/>
                  <a:pt x="175" y="392"/>
                  <a:pt x="176" y="391"/>
                </a:cubicBezTo>
                <a:cubicBezTo>
                  <a:pt x="176" y="390"/>
                  <a:pt x="174" y="389"/>
                  <a:pt x="175" y="388"/>
                </a:cubicBezTo>
                <a:cubicBezTo>
                  <a:pt x="178" y="385"/>
                  <a:pt x="181" y="394"/>
                  <a:pt x="178" y="396"/>
                </a:cubicBezTo>
                <a:cubicBezTo>
                  <a:pt x="176" y="397"/>
                  <a:pt x="174" y="397"/>
                  <a:pt x="173" y="396"/>
                </a:cubicBezTo>
                <a:cubicBezTo>
                  <a:pt x="173" y="396"/>
                  <a:pt x="172" y="392"/>
                  <a:pt x="172" y="391"/>
                </a:cubicBezTo>
                <a:close/>
                <a:moveTo>
                  <a:pt x="172" y="439"/>
                </a:moveTo>
                <a:cubicBezTo>
                  <a:pt x="173" y="439"/>
                  <a:pt x="173" y="441"/>
                  <a:pt x="172" y="441"/>
                </a:cubicBezTo>
                <a:cubicBezTo>
                  <a:pt x="170" y="443"/>
                  <a:pt x="170" y="437"/>
                  <a:pt x="172" y="439"/>
                </a:cubicBezTo>
                <a:close/>
                <a:moveTo>
                  <a:pt x="169" y="427"/>
                </a:moveTo>
                <a:cubicBezTo>
                  <a:pt x="166" y="428"/>
                  <a:pt x="167" y="422"/>
                  <a:pt x="169" y="422"/>
                </a:cubicBezTo>
                <a:cubicBezTo>
                  <a:pt x="171" y="422"/>
                  <a:pt x="171" y="426"/>
                  <a:pt x="169" y="427"/>
                </a:cubicBezTo>
                <a:close/>
                <a:moveTo>
                  <a:pt x="165" y="288"/>
                </a:moveTo>
                <a:cubicBezTo>
                  <a:pt x="166" y="288"/>
                  <a:pt x="166" y="289"/>
                  <a:pt x="166" y="290"/>
                </a:cubicBezTo>
                <a:cubicBezTo>
                  <a:pt x="165" y="291"/>
                  <a:pt x="164" y="288"/>
                  <a:pt x="165" y="288"/>
                </a:cubicBezTo>
                <a:close/>
                <a:moveTo>
                  <a:pt x="163" y="282"/>
                </a:moveTo>
                <a:cubicBezTo>
                  <a:pt x="164" y="282"/>
                  <a:pt x="164" y="284"/>
                  <a:pt x="163" y="284"/>
                </a:cubicBezTo>
                <a:cubicBezTo>
                  <a:pt x="162" y="286"/>
                  <a:pt x="161" y="282"/>
                  <a:pt x="163" y="282"/>
                </a:cubicBezTo>
                <a:close/>
                <a:moveTo>
                  <a:pt x="161" y="324"/>
                </a:moveTo>
                <a:cubicBezTo>
                  <a:pt x="161" y="324"/>
                  <a:pt x="162" y="322"/>
                  <a:pt x="162" y="321"/>
                </a:cubicBezTo>
                <a:cubicBezTo>
                  <a:pt x="162" y="322"/>
                  <a:pt x="166" y="321"/>
                  <a:pt x="166" y="321"/>
                </a:cubicBezTo>
                <a:cubicBezTo>
                  <a:pt x="166" y="321"/>
                  <a:pt x="166" y="322"/>
                  <a:pt x="166" y="322"/>
                </a:cubicBezTo>
                <a:cubicBezTo>
                  <a:pt x="167" y="323"/>
                  <a:pt x="168" y="322"/>
                  <a:pt x="168" y="323"/>
                </a:cubicBezTo>
                <a:cubicBezTo>
                  <a:pt x="171" y="328"/>
                  <a:pt x="168" y="335"/>
                  <a:pt x="165" y="336"/>
                </a:cubicBezTo>
                <a:cubicBezTo>
                  <a:pt x="163" y="337"/>
                  <a:pt x="160" y="335"/>
                  <a:pt x="160" y="334"/>
                </a:cubicBezTo>
                <a:cubicBezTo>
                  <a:pt x="160" y="334"/>
                  <a:pt x="160" y="332"/>
                  <a:pt x="160" y="333"/>
                </a:cubicBezTo>
                <a:cubicBezTo>
                  <a:pt x="160" y="331"/>
                  <a:pt x="158" y="332"/>
                  <a:pt x="158" y="330"/>
                </a:cubicBezTo>
                <a:cubicBezTo>
                  <a:pt x="156" y="327"/>
                  <a:pt x="159" y="326"/>
                  <a:pt x="161" y="324"/>
                </a:cubicBezTo>
                <a:close/>
                <a:moveTo>
                  <a:pt x="157" y="351"/>
                </a:moveTo>
                <a:cubicBezTo>
                  <a:pt x="159" y="352"/>
                  <a:pt x="156" y="353"/>
                  <a:pt x="157" y="351"/>
                </a:cubicBezTo>
                <a:close/>
                <a:moveTo>
                  <a:pt x="157" y="367"/>
                </a:moveTo>
                <a:cubicBezTo>
                  <a:pt x="157" y="366"/>
                  <a:pt x="158" y="367"/>
                  <a:pt x="158" y="367"/>
                </a:cubicBezTo>
                <a:cubicBezTo>
                  <a:pt x="159" y="366"/>
                  <a:pt x="157" y="364"/>
                  <a:pt x="159" y="364"/>
                </a:cubicBezTo>
                <a:cubicBezTo>
                  <a:pt x="162" y="364"/>
                  <a:pt x="159" y="373"/>
                  <a:pt x="159" y="374"/>
                </a:cubicBezTo>
                <a:cubicBezTo>
                  <a:pt x="159" y="372"/>
                  <a:pt x="154" y="369"/>
                  <a:pt x="157" y="367"/>
                </a:cubicBezTo>
                <a:close/>
                <a:moveTo>
                  <a:pt x="157" y="386"/>
                </a:moveTo>
                <a:cubicBezTo>
                  <a:pt x="158" y="386"/>
                  <a:pt x="157" y="388"/>
                  <a:pt x="156" y="389"/>
                </a:cubicBezTo>
                <a:cubicBezTo>
                  <a:pt x="155" y="389"/>
                  <a:pt x="155" y="385"/>
                  <a:pt x="157" y="386"/>
                </a:cubicBezTo>
                <a:close/>
                <a:moveTo>
                  <a:pt x="155" y="373"/>
                </a:moveTo>
                <a:cubicBezTo>
                  <a:pt x="154" y="374"/>
                  <a:pt x="154" y="372"/>
                  <a:pt x="155" y="371"/>
                </a:cubicBezTo>
                <a:cubicBezTo>
                  <a:pt x="156" y="371"/>
                  <a:pt x="156" y="373"/>
                  <a:pt x="155" y="373"/>
                </a:cubicBezTo>
                <a:close/>
                <a:moveTo>
                  <a:pt x="153" y="242"/>
                </a:moveTo>
                <a:cubicBezTo>
                  <a:pt x="153" y="242"/>
                  <a:pt x="154" y="237"/>
                  <a:pt x="155" y="238"/>
                </a:cubicBezTo>
                <a:cubicBezTo>
                  <a:pt x="156" y="238"/>
                  <a:pt x="154" y="243"/>
                  <a:pt x="154" y="241"/>
                </a:cubicBezTo>
                <a:cubicBezTo>
                  <a:pt x="153" y="247"/>
                  <a:pt x="153" y="255"/>
                  <a:pt x="152" y="262"/>
                </a:cubicBezTo>
                <a:cubicBezTo>
                  <a:pt x="152" y="262"/>
                  <a:pt x="151" y="264"/>
                  <a:pt x="151" y="264"/>
                </a:cubicBezTo>
                <a:cubicBezTo>
                  <a:pt x="149" y="265"/>
                  <a:pt x="152" y="246"/>
                  <a:pt x="153" y="242"/>
                </a:cubicBezTo>
                <a:close/>
                <a:moveTo>
                  <a:pt x="150" y="352"/>
                </a:moveTo>
                <a:cubicBezTo>
                  <a:pt x="151" y="351"/>
                  <a:pt x="155" y="357"/>
                  <a:pt x="155" y="359"/>
                </a:cubicBezTo>
                <a:cubicBezTo>
                  <a:pt x="155" y="360"/>
                  <a:pt x="154" y="362"/>
                  <a:pt x="152" y="363"/>
                </a:cubicBezTo>
                <a:cubicBezTo>
                  <a:pt x="147" y="365"/>
                  <a:pt x="149" y="352"/>
                  <a:pt x="150" y="352"/>
                </a:cubicBezTo>
                <a:close/>
                <a:moveTo>
                  <a:pt x="148" y="397"/>
                </a:moveTo>
                <a:cubicBezTo>
                  <a:pt x="148" y="397"/>
                  <a:pt x="148" y="398"/>
                  <a:pt x="148" y="398"/>
                </a:cubicBezTo>
                <a:cubicBezTo>
                  <a:pt x="146" y="396"/>
                  <a:pt x="149" y="396"/>
                  <a:pt x="148" y="397"/>
                </a:cubicBezTo>
                <a:close/>
                <a:moveTo>
                  <a:pt x="147" y="373"/>
                </a:moveTo>
                <a:cubicBezTo>
                  <a:pt x="148" y="377"/>
                  <a:pt x="145" y="374"/>
                  <a:pt x="147" y="373"/>
                </a:cubicBezTo>
                <a:close/>
                <a:moveTo>
                  <a:pt x="145" y="340"/>
                </a:moveTo>
                <a:cubicBezTo>
                  <a:pt x="148" y="342"/>
                  <a:pt x="144" y="344"/>
                  <a:pt x="145" y="340"/>
                </a:cubicBezTo>
                <a:close/>
                <a:moveTo>
                  <a:pt x="145" y="351"/>
                </a:moveTo>
                <a:cubicBezTo>
                  <a:pt x="145" y="351"/>
                  <a:pt x="145" y="352"/>
                  <a:pt x="145" y="352"/>
                </a:cubicBezTo>
                <a:cubicBezTo>
                  <a:pt x="143" y="354"/>
                  <a:pt x="143" y="350"/>
                  <a:pt x="145" y="351"/>
                </a:cubicBezTo>
                <a:close/>
                <a:moveTo>
                  <a:pt x="143" y="299"/>
                </a:moveTo>
                <a:cubicBezTo>
                  <a:pt x="143" y="299"/>
                  <a:pt x="144" y="301"/>
                  <a:pt x="143" y="301"/>
                </a:cubicBezTo>
                <a:cubicBezTo>
                  <a:pt x="142" y="303"/>
                  <a:pt x="142" y="298"/>
                  <a:pt x="143" y="299"/>
                </a:cubicBezTo>
                <a:close/>
                <a:moveTo>
                  <a:pt x="143" y="429"/>
                </a:moveTo>
                <a:cubicBezTo>
                  <a:pt x="145" y="430"/>
                  <a:pt x="143" y="430"/>
                  <a:pt x="144" y="431"/>
                </a:cubicBezTo>
                <a:cubicBezTo>
                  <a:pt x="145" y="433"/>
                  <a:pt x="146" y="433"/>
                  <a:pt x="146" y="433"/>
                </a:cubicBezTo>
                <a:cubicBezTo>
                  <a:pt x="147" y="435"/>
                  <a:pt x="146" y="438"/>
                  <a:pt x="145" y="439"/>
                </a:cubicBezTo>
                <a:cubicBezTo>
                  <a:pt x="142" y="440"/>
                  <a:pt x="140" y="438"/>
                  <a:pt x="140" y="435"/>
                </a:cubicBezTo>
                <a:cubicBezTo>
                  <a:pt x="141" y="433"/>
                  <a:pt x="143" y="433"/>
                  <a:pt x="143" y="432"/>
                </a:cubicBezTo>
                <a:cubicBezTo>
                  <a:pt x="143" y="431"/>
                  <a:pt x="141" y="429"/>
                  <a:pt x="143" y="429"/>
                </a:cubicBezTo>
                <a:close/>
                <a:moveTo>
                  <a:pt x="142" y="354"/>
                </a:moveTo>
                <a:cubicBezTo>
                  <a:pt x="143" y="355"/>
                  <a:pt x="140" y="357"/>
                  <a:pt x="142" y="354"/>
                </a:cubicBezTo>
                <a:close/>
                <a:moveTo>
                  <a:pt x="141" y="298"/>
                </a:moveTo>
                <a:cubicBezTo>
                  <a:pt x="142" y="301"/>
                  <a:pt x="139" y="299"/>
                  <a:pt x="141" y="298"/>
                </a:cubicBezTo>
                <a:close/>
                <a:moveTo>
                  <a:pt x="140" y="375"/>
                </a:moveTo>
                <a:cubicBezTo>
                  <a:pt x="141" y="375"/>
                  <a:pt x="142" y="377"/>
                  <a:pt x="141" y="378"/>
                </a:cubicBezTo>
                <a:cubicBezTo>
                  <a:pt x="140" y="380"/>
                  <a:pt x="139" y="375"/>
                  <a:pt x="140" y="375"/>
                </a:cubicBezTo>
                <a:close/>
                <a:moveTo>
                  <a:pt x="142" y="405"/>
                </a:moveTo>
                <a:cubicBezTo>
                  <a:pt x="141" y="406"/>
                  <a:pt x="141" y="406"/>
                  <a:pt x="141" y="406"/>
                </a:cubicBezTo>
                <a:cubicBezTo>
                  <a:pt x="141" y="406"/>
                  <a:pt x="141" y="406"/>
                  <a:pt x="142" y="405"/>
                </a:cubicBezTo>
                <a:close/>
                <a:moveTo>
                  <a:pt x="141" y="417"/>
                </a:moveTo>
                <a:cubicBezTo>
                  <a:pt x="142" y="418"/>
                  <a:pt x="141" y="420"/>
                  <a:pt x="141" y="420"/>
                </a:cubicBezTo>
                <a:cubicBezTo>
                  <a:pt x="139" y="422"/>
                  <a:pt x="139" y="417"/>
                  <a:pt x="141" y="417"/>
                </a:cubicBezTo>
                <a:close/>
                <a:moveTo>
                  <a:pt x="137" y="465"/>
                </a:moveTo>
                <a:cubicBezTo>
                  <a:pt x="135" y="470"/>
                  <a:pt x="131" y="464"/>
                  <a:pt x="136" y="463"/>
                </a:cubicBezTo>
                <a:cubicBezTo>
                  <a:pt x="136" y="463"/>
                  <a:pt x="139" y="463"/>
                  <a:pt x="139" y="463"/>
                </a:cubicBezTo>
                <a:cubicBezTo>
                  <a:pt x="142" y="466"/>
                  <a:pt x="137" y="469"/>
                  <a:pt x="137" y="465"/>
                </a:cubicBezTo>
                <a:close/>
                <a:moveTo>
                  <a:pt x="138" y="439"/>
                </a:moveTo>
                <a:cubicBezTo>
                  <a:pt x="139" y="439"/>
                  <a:pt x="139" y="440"/>
                  <a:pt x="139" y="441"/>
                </a:cubicBezTo>
                <a:cubicBezTo>
                  <a:pt x="138" y="441"/>
                  <a:pt x="138" y="439"/>
                  <a:pt x="138" y="439"/>
                </a:cubicBezTo>
                <a:close/>
                <a:moveTo>
                  <a:pt x="138" y="452"/>
                </a:moveTo>
                <a:cubicBezTo>
                  <a:pt x="137" y="454"/>
                  <a:pt x="136" y="451"/>
                  <a:pt x="137" y="451"/>
                </a:cubicBezTo>
                <a:cubicBezTo>
                  <a:pt x="138" y="451"/>
                  <a:pt x="138" y="452"/>
                  <a:pt x="138" y="452"/>
                </a:cubicBezTo>
                <a:close/>
                <a:moveTo>
                  <a:pt x="137" y="363"/>
                </a:moveTo>
                <a:cubicBezTo>
                  <a:pt x="137" y="363"/>
                  <a:pt x="135" y="363"/>
                  <a:pt x="135" y="364"/>
                </a:cubicBezTo>
                <a:cubicBezTo>
                  <a:pt x="133" y="367"/>
                  <a:pt x="138" y="377"/>
                  <a:pt x="134" y="379"/>
                </a:cubicBezTo>
                <a:cubicBezTo>
                  <a:pt x="132" y="380"/>
                  <a:pt x="133" y="366"/>
                  <a:pt x="134" y="364"/>
                </a:cubicBezTo>
                <a:cubicBezTo>
                  <a:pt x="134" y="360"/>
                  <a:pt x="134" y="356"/>
                  <a:pt x="134" y="353"/>
                </a:cubicBezTo>
                <a:cubicBezTo>
                  <a:pt x="134" y="353"/>
                  <a:pt x="135" y="352"/>
                  <a:pt x="135" y="352"/>
                </a:cubicBezTo>
                <a:cubicBezTo>
                  <a:pt x="137" y="353"/>
                  <a:pt x="135" y="355"/>
                  <a:pt x="135" y="357"/>
                </a:cubicBezTo>
                <a:cubicBezTo>
                  <a:pt x="135" y="360"/>
                  <a:pt x="138" y="360"/>
                  <a:pt x="137" y="363"/>
                </a:cubicBezTo>
                <a:close/>
                <a:moveTo>
                  <a:pt x="133" y="337"/>
                </a:moveTo>
                <a:cubicBezTo>
                  <a:pt x="134" y="338"/>
                  <a:pt x="132" y="339"/>
                  <a:pt x="133" y="337"/>
                </a:cubicBezTo>
                <a:close/>
                <a:moveTo>
                  <a:pt x="136" y="331"/>
                </a:moveTo>
                <a:cubicBezTo>
                  <a:pt x="137" y="332"/>
                  <a:pt x="136" y="334"/>
                  <a:pt x="136" y="334"/>
                </a:cubicBezTo>
                <a:cubicBezTo>
                  <a:pt x="135" y="335"/>
                  <a:pt x="135" y="331"/>
                  <a:pt x="136" y="331"/>
                </a:cubicBezTo>
                <a:close/>
                <a:moveTo>
                  <a:pt x="133" y="322"/>
                </a:moveTo>
                <a:cubicBezTo>
                  <a:pt x="134" y="322"/>
                  <a:pt x="135" y="323"/>
                  <a:pt x="134" y="324"/>
                </a:cubicBezTo>
                <a:cubicBezTo>
                  <a:pt x="133" y="325"/>
                  <a:pt x="132" y="322"/>
                  <a:pt x="133" y="322"/>
                </a:cubicBezTo>
                <a:close/>
                <a:moveTo>
                  <a:pt x="133" y="325"/>
                </a:moveTo>
                <a:cubicBezTo>
                  <a:pt x="135" y="324"/>
                  <a:pt x="136" y="328"/>
                  <a:pt x="134" y="329"/>
                </a:cubicBezTo>
                <a:cubicBezTo>
                  <a:pt x="132" y="331"/>
                  <a:pt x="132" y="325"/>
                  <a:pt x="133" y="325"/>
                </a:cubicBezTo>
                <a:close/>
                <a:moveTo>
                  <a:pt x="132" y="371"/>
                </a:moveTo>
                <a:cubicBezTo>
                  <a:pt x="132" y="371"/>
                  <a:pt x="131" y="371"/>
                  <a:pt x="131" y="371"/>
                </a:cubicBezTo>
                <a:cubicBezTo>
                  <a:pt x="131" y="370"/>
                  <a:pt x="133" y="370"/>
                  <a:pt x="132" y="371"/>
                </a:cubicBezTo>
                <a:close/>
                <a:moveTo>
                  <a:pt x="129" y="374"/>
                </a:moveTo>
                <a:cubicBezTo>
                  <a:pt x="129" y="376"/>
                  <a:pt x="127" y="374"/>
                  <a:pt x="129" y="374"/>
                </a:cubicBezTo>
                <a:close/>
                <a:moveTo>
                  <a:pt x="128" y="318"/>
                </a:moveTo>
                <a:cubicBezTo>
                  <a:pt x="128" y="319"/>
                  <a:pt x="127" y="319"/>
                  <a:pt x="127" y="320"/>
                </a:cubicBezTo>
                <a:cubicBezTo>
                  <a:pt x="127" y="320"/>
                  <a:pt x="127" y="318"/>
                  <a:pt x="128" y="318"/>
                </a:cubicBezTo>
                <a:close/>
                <a:moveTo>
                  <a:pt x="126" y="325"/>
                </a:moveTo>
                <a:cubicBezTo>
                  <a:pt x="127" y="326"/>
                  <a:pt x="126" y="328"/>
                  <a:pt x="126" y="329"/>
                </a:cubicBezTo>
                <a:cubicBezTo>
                  <a:pt x="124" y="329"/>
                  <a:pt x="126" y="326"/>
                  <a:pt x="126" y="325"/>
                </a:cubicBezTo>
                <a:close/>
                <a:moveTo>
                  <a:pt x="124" y="375"/>
                </a:moveTo>
                <a:cubicBezTo>
                  <a:pt x="124" y="374"/>
                  <a:pt x="125" y="375"/>
                  <a:pt x="125" y="375"/>
                </a:cubicBezTo>
                <a:cubicBezTo>
                  <a:pt x="125" y="375"/>
                  <a:pt x="124" y="375"/>
                  <a:pt x="124" y="375"/>
                </a:cubicBezTo>
                <a:close/>
                <a:moveTo>
                  <a:pt x="120" y="352"/>
                </a:moveTo>
                <a:cubicBezTo>
                  <a:pt x="121" y="352"/>
                  <a:pt x="122" y="353"/>
                  <a:pt x="121" y="354"/>
                </a:cubicBezTo>
                <a:cubicBezTo>
                  <a:pt x="120" y="356"/>
                  <a:pt x="119" y="352"/>
                  <a:pt x="120" y="352"/>
                </a:cubicBezTo>
                <a:close/>
                <a:moveTo>
                  <a:pt x="124" y="362"/>
                </a:moveTo>
                <a:cubicBezTo>
                  <a:pt x="126" y="364"/>
                  <a:pt x="124" y="368"/>
                  <a:pt x="121" y="367"/>
                </a:cubicBezTo>
                <a:cubicBezTo>
                  <a:pt x="120" y="367"/>
                  <a:pt x="121" y="364"/>
                  <a:pt x="120" y="362"/>
                </a:cubicBezTo>
                <a:cubicBezTo>
                  <a:pt x="121" y="365"/>
                  <a:pt x="124" y="362"/>
                  <a:pt x="124" y="362"/>
                </a:cubicBezTo>
                <a:close/>
                <a:moveTo>
                  <a:pt x="121" y="425"/>
                </a:moveTo>
                <a:cubicBezTo>
                  <a:pt x="121" y="425"/>
                  <a:pt x="120" y="425"/>
                  <a:pt x="120" y="425"/>
                </a:cubicBezTo>
                <a:cubicBezTo>
                  <a:pt x="118" y="423"/>
                  <a:pt x="123" y="422"/>
                  <a:pt x="121" y="425"/>
                </a:cubicBezTo>
                <a:close/>
                <a:moveTo>
                  <a:pt x="119" y="435"/>
                </a:moveTo>
                <a:cubicBezTo>
                  <a:pt x="118" y="435"/>
                  <a:pt x="119" y="435"/>
                  <a:pt x="119" y="434"/>
                </a:cubicBezTo>
                <a:cubicBezTo>
                  <a:pt x="119" y="434"/>
                  <a:pt x="119" y="435"/>
                  <a:pt x="119" y="435"/>
                </a:cubicBezTo>
                <a:close/>
                <a:moveTo>
                  <a:pt x="112" y="346"/>
                </a:moveTo>
                <a:cubicBezTo>
                  <a:pt x="112" y="346"/>
                  <a:pt x="114" y="344"/>
                  <a:pt x="116" y="345"/>
                </a:cubicBezTo>
                <a:cubicBezTo>
                  <a:pt x="118" y="345"/>
                  <a:pt x="119" y="348"/>
                  <a:pt x="119" y="351"/>
                </a:cubicBezTo>
                <a:cubicBezTo>
                  <a:pt x="118" y="352"/>
                  <a:pt x="117" y="355"/>
                  <a:pt x="117" y="355"/>
                </a:cubicBezTo>
                <a:cubicBezTo>
                  <a:pt x="117" y="355"/>
                  <a:pt x="113" y="354"/>
                  <a:pt x="112" y="352"/>
                </a:cubicBezTo>
                <a:cubicBezTo>
                  <a:pt x="112" y="352"/>
                  <a:pt x="111" y="347"/>
                  <a:pt x="112" y="346"/>
                </a:cubicBezTo>
                <a:close/>
                <a:moveTo>
                  <a:pt x="111" y="354"/>
                </a:moveTo>
                <a:cubicBezTo>
                  <a:pt x="112" y="354"/>
                  <a:pt x="111" y="355"/>
                  <a:pt x="111" y="355"/>
                </a:cubicBezTo>
                <a:cubicBezTo>
                  <a:pt x="110" y="356"/>
                  <a:pt x="110" y="353"/>
                  <a:pt x="111" y="354"/>
                </a:cubicBezTo>
                <a:close/>
                <a:moveTo>
                  <a:pt x="110" y="283"/>
                </a:moveTo>
                <a:cubicBezTo>
                  <a:pt x="110" y="283"/>
                  <a:pt x="110" y="284"/>
                  <a:pt x="110" y="284"/>
                </a:cubicBezTo>
                <a:cubicBezTo>
                  <a:pt x="109" y="286"/>
                  <a:pt x="109" y="282"/>
                  <a:pt x="110" y="283"/>
                </a:cubicBezTo>
                <a:close/>
                <a:moveTo>
                  <a:pt x="108" y="299"/>
                </a:moveTo>
                <a:cubicBezTo>
                  <a:pt x="109" y="299"/>
                  <a:pt x="109" y="300"/>
                  <a:pt x="109" y="301"/>
                </a:cubicBezTo>
                <a:cubicBezTo>
                  <a:pt x="108" y="302"/>
                  <a:pt x="107" y="299"/>
                  <a:pt x="108" y="299"/>
                </a:cubicBezTo>
                <a:close/>
                <a:moveTo>
                  <a:pt x="109" y="347"/>
                </a:moveTo>
                <a:cubicBezTo>
                  <a:pt x="111" y="348"/>
                  <a:pt x="110" y="352"/>
                  <a:pt x="109" y="353"/>
                </a:cubicBezTo>
                <a:cubicBezTo>
                  <a:pt x="106" y="355"/>
                  <a:pt x="106" y="346"/>
                  <a:pt x="109" y="347"/>
                </a:cubicBezTo>
                <a:close/>
                <a:moveTo>
                  <a:pt x="108" y="421"/>
                </a:moveTo>
                <a:cubicBezTo>
                  <a:pt x="109" y="422"/>
                  <a:pt x="107" y="425"/>
                  <a:pt x="107" y="425"/>
                </a:cubicBezTo>
                <a:cubicBezTo>
                  <a:pt x="104" y="426"/>
                  <a:pt x="106" y="420"/>
                  <a:pt x="108" y="421"/>
                </a:cubicBezTo>
                <a:close/>
                <a:moveTo>
                  <a:pt x="105" y="283"/>
                </a:moveTo>
                <a:cubicBezTo>
                  <a:pt x="106" y="283"/>
                  <a:pt x="107" y="285"/>
                  <a:pt x="106" y="286"/>
                </a:cubicBezTo>
                <a:cubicBezTo>
                  <a:pt x="104" y="287"/>
                  <a:pt x="104" y="284"/>
                  <a:pt x="105" y="283"/>
                </a:cubicBezTo>
                <a:close/>
                <a:moveTo>
                  <a:pt x="105" y="425"/>
                </a:moveTo>
                <a:cubicBezTo>
                  <a:pt x="105" y="423"/>
                  <a:pt x="104" y="426"/>
                  <a:pt x="105" y="425"/>
                </a:cubicBezTo>
                <a:close/>
                <a:moveTo>
                  <a:pt x="104" y="301"/>
                </a:moveTo>
                <a:cubicBezTo>
                  <a:pt x="106" y="302"/>
                  <a:pt x="103" y="304"/>
                  <a:pt x="104" y="301"/>
                </a:cubicBezTo>
                <a:close/>
                <a:moveTo>
                  <a:pt x="104" y="370"/>
                </a:moveTo>
                <a:cubicBezTo>
                  <a:pt x="104" y="370"/>
                  <a:pt x="104" y="372"/>
                  <a:pt x="104" y="372"/>
                </a:cubicBezTo>
                <a:cubicBezTo>
                  <a:pt x="103" y="373"/>
                  <a:pt x="103" y="370"/>
                  <a:pt x="104" y="370"/>
                </a:cubicBezTo>
                <a:close/>
                <a:moveTo>
                  <a:pt x="102" y="425"/>
                </a:moveTo>
                <a:cubicBezTo>
                  <a:pt x="103" y="426"/>
                  <a:pt x="103" y="426"/>
                  <a:pt x="103" y="426"/>
                </a:cubicBezTo>
                <a:cubicBezTo>
                  <a:pt x="104" y="426"/>
                  <a:pt x="106" y="426"/>
                  <a:pt x="104" y="428"/>
                </a:cubicBezTo>
                <a:cubicBezTo>
                  <a:pt x="104" y="428"/>
                  <a:pt x="104" y="428"/>
                  <a:pt x="103" y="428"/>
                </a:cubicBezTo>
                <a:cubicBezTo>
                  <a:pt x="103" y="428"/>
                  <a:pt x="103" y="428"/>
                  <a:pt x="103" y="427"/>
                </a:cubicBezTo>
                <a:cubicBezTo>
                  <a:pt x="102" y="428"/>
                  <a:pt x="102" y="428"/>
                  <a:pt x="102" y="428"/>
                </a:cubicBezTo>
                <a:cubicBezTo>
                  <a:pt x="100" y="429"/>
                  <a:pt x="100" y="424"/>
                  <a:pt x="102" y="425"/>
                </a:cubicBezTo>
                <a:close/>
                <a:moveTo>
                  <a:pt x="101" y="363"/>
                </a:moveTo>
                <a:cubicBezTo>
                  <a:pt x="99" y="362"/>
                  <a:pt x="101" y="362"/>
                  <a:pt x="101" y="363"/>
                </a:cubicBezTo>
                <a:close/>
                <a:moveTo>
                  <a:pt x="100" y="315"/>
                </a:moveTo>
                <a:cubicBezTo>
                  <a:pt x="100" y="318"/>
                  <a:pt x="98" y="316"/>
                  <a:pt x="100" y="315"/>
                </a:cubicBezTo>
                <a:close/>
                <a:moveTo>
                  <a:pt x="99" y="422"/>
                </a:moveTo>
                <a:cubicBezTo>
                  <a:pt x="99" y="422"/>
                  <a:pt x="100" y="423"/>
                  <a:pt x="99" y="424"/>
                </a:cubicBezTo>
                <a:cubicBezTo>
                  <a:pt x="98" y="426"/>
                  <a:pt x="98" y="421"/>
                  <a:pt x="99" y="422"/>
                </a:cubicBezTo>
                <a:close/>
                <a:moveTo>
                  <a:pt x="96" y="297"/>
                </a:moveTo>
                <a:cubicBezTo>
                  <a:pt x="97" y="298"/>
                  <a:pt x="95" y="298"/>
                  <a:pt x="96" y="297"/>
                </a:cubicBezTo>
                <a:cubicBezTo>
                  <a:pt x="96" y="297"/>
                  <a:pt x="96" y="297"/>
                  <a:pt x="96" y="297"/>
                </a:cubicBezTo>
                <a:close/>
                <a:moveTo>
                  <a:pt x="96" y="305"/>
                </a:moveTo>
                <a:cubicBezTo>
                  <a:pt x="96" y="305"/>
                  <a:pt x="96" y="304"/>
                  <a:pt x="96" y="303"/>
                </a:cubicBezTo>
                <a:cubicBezTo>
                  <a:pt x="96" y="303"/>
                  <a:pt x="97" y="304"/>
                  <a:pt x="96" y="305"/>
                </a:cubicBezTo>
                <a:close/>
                <a:moveTo>
                  <a:pt x="96" y="380"/>
                </a:moveTo>
                <a:cubicBezTo>
                  <a:pt x="97" y="380"/>
                  <a:pt x="97" y="383"/>
                  <a:pt x="96" y="384"/>
                </a:cubicBezTo>
                <a:cubicBezTo>
                  <a:pt x="93" y="385"/>
                  <a:pt x="94" y="379"/>
                  <a:pt x="96" y="380"/>
                </a:cubicBezTo>
                <a:close/>
                <a:moveTo>
                  <a:pt x="95" y="393"/>
                </a:moveTo>
                <a:cubicBezTo>
                  <a:pt x="94" y="391"/>
                  <a:pt x="97" y="391"/>
                  <a:pt x="95" y="393"/>
                </a:cubicBezTo>
                <a:close/>
                <a:moveTo>
                  <a:pt x="97" y="431"/>
                </a:moveTo>
                <a:cubicBezTo>
                  <a:pt x="97" y="432"/>
                  <a:pt x="95" y="434"/>
                  <a:pt x="94" y="434"/>
                </a:cubicBezTo>
                <a:cubicBezTo>
                  <a:pt x="95" y="434"/>
                  <a:pt x="94" y="436"/>
                  <a:pt x="93" y="436"/>
                </a:cubicBezTo>
                <a:cubicBezTo>
                  <a:pt x="93" y="435"/>
                  <a:pt x="93" y="433"/>
                  <a:pt x="94" y="434"/>
                </a:cubicBezTo>
                <a:cubicBezTo>
                  <a:pt x="93" y="433"/>
                  <a:pt x="93" y="430"/>
                  <a:pt x="94" y="430"/>
                </a:cubicBezTo>
                <a:cubicBezTo>
                  <a:pt x="95" y="430"/>
                  <a:pt x="97" y="431"/>
                  <a:pt x="97" y="431"/>
                </a:cubicBezTo>
                <a:close/>
                <a:moveTo>
                  <a:pt x="93" y="359"/>
                </a:moveTo>
                <a:cubicBezTo>
                  <a:pt x="94" y="362"/>
                  <a:pt x="91" y="360"/>
                  <a:pt x="93" y="359"/>
                </a:cubicBezTo>
                <a:close/>
                <a:moveTo>
                  <a:pt x="93" y="379"/>
                </a:moveTo>
                <a:cubicBezTo>
                  <a:pt x="94" y="382"/>
                  <a:pt x="91" y="380"/>
                  <a:pt x="93" y="379"/>
                </a:cubicBezTo>
                <a:close/>
                <a:moveTo>
                  <a:pt x="92" y="391"/>
                </a:moveTo>
                <a:cubicBezTo>
                  <a:pt x="92" y="393"/>
                  <a:pt x="91" y="393"/>
                  <a:pt x="91" y="391"/>
                </a:cubicBezTo>
                <a:cubicBezTo>
                  <a:pt x="91" y="391"/>
                  <a:pt x="92" y="391"/>
                  <a:pt x="92" y="391"/>
                </a:cubicBezTo>
                <a:close/>
                <a:moveTo>
                  <a:pt x="89" y="352"/>
                </a:moveTo>
                <a:cubicBezTo>
                  <a:pt x="90" y="354"/>
                  <a:pt x="88" y="354"/>
                  <a:pt x="89" y="352"/>
                </a:cubicBezTo>
                <a:close/>
                <a:moveTo>
                  <a:pt x="89" y="400"/>
                </a:moveTo>
                <a:cubicBezTo>
                  <a:pt x="88" y="401"/>
                  <a:pt x="90" y="399"/>
                  <a:pt x="89" y="400"/>
                </a:cubicBezTo>
                <a:close/>
                <a:moveTo>
                  <a:pt x="87" y="362"/>
                </a:moveTo>
                <a:cubicBezTo>
                  <a:pt x="88" y="361"/>
                  <a:pt x="89" y="364"/>
                  <a:pt x="88" y="364"/>
                </a:cubicBezTo>
                <a:cubicBezTo>
                  <a:pt x="87" y="365"/>
                  <a:pt x="86" y="362"/>
                  <a:pt x="87" y="362"/>
                </a:cubicBezTo>
                <a:close/>
                <a:moveTo>
                  <a:pt x="85" y="385"/>
                </a:moveTo>
                <a:cubicBezTo>
                  <a:pt x="86" y="384"/>
                  <a:pt x="87" y="385"/>
                  <a:pt x="87" y="385"/>
                </a:cubicBezTo>
                <a:cubicBezTo>
                  <a:pt x="89" y="388"/>
                  <a:pt x="84" y="388"/>
                  <a:pt x="85" y="385"/>
                </a:cubicBezTo>
                <a:close/>
                <a:moveTo>
                  <a:pt x="86" y="398"/>
                </a:moveTo>
                <a:cubicBezTo>
                  <a:pt x="86" y="398"/>
                  <a:pt x="85" y="398"/>
                  <a:pt x="85" y="398"/>
                </a:cubicBezTo>
                <a:cubicBezTo>
                  <a:pt x="85" y="397"/>
                  <a:pt x="86" y="398"/>
                  <a:pt x="86" y="398"/>
                </a:cubicBezTo>
                <a:close/>
                <a:moveTo>
                  <a:pt x="87" y="400"/>
                </a:moveTo>
                <a:cubicBezTo>
                  <a:pt x="88" y="400"/>
                  <a:pt x="87" y="402"/>
                  <a:pt x="88" y="402"/>
                </a:cubicBezTo>
                <a:cubicBezTo>
                  <a:pt x="88" y="403"/>
                  <a:pt x="91" y="402"/>
                  <a:pt x="92" y="402"/>
                </a:cubicBezTo>
                <a:cubicBezTo>
                  <a:pt x="92" y="402"/>
                  <a:pt x="94" y="405"/>
                  <a:pt x="94" y="405"/>
                </a:cubicBezTo>
                <a:cubicBezTo>
                  <a:pt x="96" y="408"/>
                  <a:pt x="92" y="411"/>
                  <a:pt x="92" y="414"/>
                </a:cubicBezTo>
                <a:cubicBezTo>
                  <a:pt x="90" y="412"/>
                  <a:pt x="86" y="411"/>
                  <a:pt x="86" y="407"/>
                </a:cubicBezTo>
                <a:cubicBezTo>
                  <a:pt x="83" y="412"/>
                  <a:pt x="83" y="400"/>
                  <a:pt x="87" y="400"/>
                </a:cubicBezTo>
                <a:close/>
                <a:moveTo>
                  <a:pt x="84" y="412"/>
                </a:moveTo>
                <a:cubicBezTo>
                  <a:pt x="84" y="412"/>
                  <a:pt x="84" y="413"/>
                  <a:pt x="84" y="413"/>
                </a:cubicBezTo>
                <a:cubicBezTo>
                  <a:pt x="83" y="414"/>
                  <a:pt x="83" y="412"/>
                  <a:pt x="84" y="412"/>
                </a:cubicBezTo>
                <a:close/>
                <a:moveTo>
                  <a:pt x="82" y="395"/>
                </a:moveTo>
                <a:cubicBezTo>
                  <a:pt x="83" y="395"/>
                  <a:pt x="84" y="397"/>
                  <a:pt x="83" y="398"/>
                </a:cubicBezTo>
                <a:cubicBezTo>
                  <a:pt x="81" y="398"/>
                  <a:pt x="81" y="396"/>
                  <a:pt x="82" y="395"/>
                </a:cubicBezTo>
                <a:close/>
                <a:moveTo>
                  <a:pt x="81" y="405"/>
                </a:moveTo>
                <a:cubicBezTo>
                  <a:pt x="81" y="405"/>
                  <a:pt x="81" y="405"/>
                  <a:pt x="81" y="405"/>
                </a:cubicBezTo>
                <a:cubicBezTo>
                  <a:pt x="79" y="406"/>
                  <a:pt x="83" y="403"/>
                  <a:pt x="81" y="405"/>
                </a:cubicBezTo>
                <a:close/>
                <a:moveTo>
                  <a:pt x="80" y="427"/>
                </a:moveTo>
                <a:cubicBezTo>
                  <a:pt x="80" y="425"/>
                  <a:pt x="82" y="427"/>
                  <a:pt x="80" y="427"/>
                </a:cubicBezTo>
                <a:close/>
                <a:moveTo>
                  <a:pt x="79" y="403"/>
                </a:moveTo>
                <a:cubicBezTo>
                  <a:pt x="80" y="402"/>
                  <a:pt x="80" y="403"/>
                  <a:pt x="80" y="403"/>
                </a:cubicBezTo>
                <a:cubicBezTo>
                  <a:pt x="80" y="403"/>
                  <a:pt x="79" y="403"/>
                  <a:pt x="79" y="403"/>
                </a:cubicBezTo>
                <a:close/>
                <a:moveTo>
                  <a:pt x="79" y="352"/>
                </a:moveTo>
                <a:cubicBezTo>
                  <a:pt x="79" y="355"/>
                  <a:pt x="78" y="357"/>
                  <a:pt x="79" y="361"/>
                </a:cubicBezTo>
                <a:cubicBezTo>
                  <a:pt x="77" y="359"/>
                  <a:pt x="77" y="353"/>
                  <a:pt x="79" y="352"/>
                </a:cubicBezTo>
                <a:close/>
                <a:moveTo>
                  <a:pt x="79" y="363"/>
                </a:moveTo>
                <a:cubicBezTo>
                  <a:pt x="78" y="366"/>
                  <a:pt x="80" y="370"/>
                  <a:pt x="79" y="372"/>
                </a:cubicBezTo>
                <a:cubicBezTo>
                  <a:pt x="78" y="375"/>
                  <a:pt x="76" y="365"/>
                  <a:pt x="79" y="363"/>
                </a:cubicBezTo>
                <a:close/>
                <a:moveTo>
                  <a:pt x="77" y="429"/>
                </a:moveTo>
                <a:cubicBezTo>
                  <a:pt x="79" y="430"/>
                  <a:pt x="78" y="431"/>
                  <a:pt x="78" y="432"/>
                </a:cubicBezTo>
                <a:cubicBezTo>
                  <a:pt x="80" y="429"/>
                  <a:pt x="81" y="434"/>
                  <a:pt x="83" y="433"/>
                </a:cubicBezTo>
                <a:cubicBezTo>
                  <a:pt x="82" y="436"/>
                  <a:pt x="84" y="439"/>
                  <a:pt x="82" y="441"/>
                </a:cubicBezTo>
                <a:cubicBezTo>
                  <a:pt x="81" y="442"/>
                  <a:pt x="79" y="442"/>
                  <a:pt x="78" y="441"/>
                </a:cubicBezTo>
                <a:cubicBezTo>
                  <a:pt x="76" y="440"/>
                  <a:pt x="75" y="433"/>
                  <a:pt x="75" y="432"/>
                </a:cubicBezTo>
                <a:cubicBezTo>
                  <a:pt x="75" y="433"/>
                  <a:pt x="78" y="431"/>
                  <a:pt x="77" y="429"/>
                </a:cubicBezTo>
                <a:close/>
                <a:moveTo>
                  <a:pt x="76" y="420"/>
                </a:moveTo>
                <a:cubicBezTo>
                  <a:pt x="76" y="420"/>
                  <a:pt x="76" y="420"/>
                  <a:pt x="76" y="420"/>
                </a:cubicBezTo>
                <a:cubicBezTo>
                  <a:pt x="76" y="420"/>
                  <a:pt x="76" y="420"/>
                  <a:pt x="76" y="420"/>
                </a:cubicBezTo>
                <a:cubicBezTo>
                  <a:pt x="76" y="420"/>
                  <a:pt x="76" y="420"/>
                  <a:pt x="76" y="420"/>
                </a:cubicBezTo>
                <a:close/>
                <a:moveTo>
                  <a:pt x="76" y="370"/>
                </a:moveTo>
                <a:cubicBezTo>
                  <a:pt x="78" y="371"/>
                  <a:pt x="76" y="374"/>
                  <a:pt x="76" y="370"/>
                </a:cubicBezTo>
                <a:close/>
                <a:moveTo>
                  <a:pt x="75" y="384"/>
                </a:moveTo>
                <a:cubicBezTo>
                  <a:pt x="76" y="386"/>
                  <a:pt x="74" y="386"/>
                  <a:pt x="75" y="384"/>
                </a:cubicBezTo>
                <a:close/>
                <a:moveTo>
                  <a:pt x="75" y="426"/>
                </a:moveTo>
                <a:cubicBezTo>
                  <a:pt x="74" y="426"/>
                  <a:pt x="75" y="424"/>
                  <a:pt x="75" y="426"/>
                </a:cubicBezTo>
                <a:close/>
                <a:moveTo>
                  <a:pt x="74" y="369"/>
                </a:moveTo>
                <a:cubicBezTo>
                  <a:pt x="74" y="371"/>
                  <a:pt x="74" y="367"/>
                  <a:pt x="74" y="369"/>
                </a:cubicBezTo>
                <a:close/>
                <a:moveTo>
                  <a:pt x="57" y="427"/>
                </a:moveTo>
                <a:cubicBezTo>
                  <a:pt x="55" y="426"/>
                  <a:pt x="55" y="426"/>
                  <a:pt x="56" y="423"/>
                </a:cubicBezTo>
                <a:cubicBezTo>
                  <a:pt x="57" y="424"/>
                  <a:pt x="60" y="430"/>
                  <a:pt x="57" y="427"/>
                </a:cubicBezTo>
                <a:close/>
                <a:moveTo>
                  <a:pt x="58" y="394"/>
                </a:moveTo>
                <a:cubicBezTo>
                  <a:pt x="58" y="395"/>
                  <a:pt x="57" y="395"/>
                  <a:pt x="57" y="395"/>
                </a:cubicBezTo>
                <a:cubicBezTo>
                  <a:pt x="57" y="395"/>
                  <a:pt x="57" y="393"/>
                  <a:pt x="58" y="394"/>
                </a:cubicBezTo>
                <a:close/>
                <a:moveTo>
                  <a:pt x="60" y="383"/>
                </a:moveTo>
                <a:cubicBezTo>
                  <a:pt x="60" y="384"/>
                  <a:pt x="59" y="382"/>
                  <a:pt x="59" y="382"/>
                </a:cubicBezTo>
                <a:cubicBezTo>
                  <a:pt x="60" y="381"/>
                  <a:pt x="60" y="382"/>
                  <a:pt x="60" y="383"/>
                </a:cubicBezTo>
                <a:close/>
                <a:moveTo>
                  <a:pt x="62" y="438"/>
                </a:moveTo>
                <a:cubicBezTo>
                  <a:pt x="61" y="439"/>
                  <a:pt x="61" y="436"/>
                  <a:pt x="61" y="436"/>
                </a:cubicBezTo>
                <a:cubicBezTo>
                  <a:pt x="62" y="435"/>
                  <a:pt x="63" y="437"/>
                  <a:pt x="62" y="438"/>
                </a:cubicBezTo>
                <a:close/>
                <a:moveTo>
                  <a:pt x="63" y="434"/>
                </a:moveTo>
                <a:cubicBezTo>
                  <a:pt x="64" y="434"/>
                  <a:pt x="64" y="435"/>
                  <a:pt x="64" y="435"/>
                </a:cubicBezTo>
                <a:cubicBezTo>
                  <a:pt x="63" y="436"/>
                  <a:pt x="62" y="433"/>
                  <a:pt x="63" y="434"/>
                </a:cubicBezTo>
                <a:close/>
                <a:moveTo>
                  <a:pt x="63" y="409"/>
                </a:moveTo>
                <a:cubicBezTo>
                  <a:pt x="62" y="410"/>
                  <a:pt x="62" y="407"/>
                  <a:pt x="63" y="409"/>
                </a:cubicBezTo>
                <a:close/>
                <a:moveTo>
                  <a:pt x="64" y="436"/>
                </a:moveTo>
                <a:cubicBezTo>
                  <a:pt x="65" y="437"/>
                  <a:pt x="63" y="438"/>
                  <a:pt x="64" y="436"/>
                </a:cubicBezTo>
                <a:close/>
                <a:moveTo>
                  <a:pt x="66" y="438"/>
                </a:moveTo>
                <a:cubicBezTo>
                  <a:pt x="66" y="439"/>
                  <a:pt x="65" y="437"/>
                  <a:pt x="65" y="437"/>
                </a:cubicBezTo>
                <a:cubicBezTo>
                  <a:pt x="66" y="437"/>
                  <a:pt x="66" y="437"/>
                  <a:pt x="66" y="438"/>
                </a:cubicBezTo>
                <a:close/>
                <a:moveTo>
                  <a:pt x="67" y="426"/>
                </a:moveTo>
                <a:cubicBezTo>
                  <a:pt x="68" y="426"/>
                  <a:pt x="68" y="427"/>
                  <a:pt x="68" y="428"/>
                </a:cubicBezTo>
                <a:cubicBezTo>
                  <a:pt x="67" y="428"/>
                  <a:pt x="67" y="426"/>
                  <a:pt x="67" y="426"/>
                </a:cubicBezTo>
                <a:close/>
                <a:moveTo>
                  <a:pt x="68" y="438"/>
                </a:moveTo>
                <a:cubicBezTo>
                  <a:pt x="67" y="439"/>
                  <a:pt x="70" y="438"/>
                  <a:pt x="68" y="438"/>
                </a:cubicBezTo>
                <a:close/>
                <a:moveTo>
                  <a:pt x="69" y="428"/>
                </a:moveTo>
                <a:cubicBezTo>
                  <a:pt x="70" y="428"/>
                  <a:pt x="70" y="429"/>
                  <a:pt x="70" y="430"/>
                </a:cubicBezTo>
                <a:cubicBezTo>
                  <a:pt x="70" y="431"/>
                  <a:pt x="69" y="429"/>
                  <a:pt x="69" y="428"/>
                </a:cubicBezTo>
                <a:close/>
                <a:moveTo>
                  <a:pt x="70" y="403"/>
                </a:moveTo>
                <a:cubicBezTo>
                  <a:pt x="70" y="401"/>
                  <a:pt x="70" y="404"/>
                  <a:pt x="70" y="403"/>
                </a:cubicBezTo>
                <a:close/>
                <a:moveTo>
                  <a:pt x="72" y="435"/>
                </a:moveTo>
                <a:cubicBezTo>
                  <a:pt x="70" y="436"/>
                  <a:pt x="70" y="433"/>
                  <a:pt x="71" y="433"/>
                </a:cubicBezTo>
                <a:cubicBezTo>
                  <a:pt x="72" y="432"/>
                  <a:pt x="73" y="434"/>
                  <a:pt x="72" y="435"/>
                </a:cubicBezTo>
                <a:close/>
                <a:moveTo>
                  <a:pt x="72" y="432"/>
                </a:moveTo>
                <a:cubicBezTo>
                  <a:pt x="71" y="431"/>
                  <a:pt x="71" y="430"/>
                  <a:pt x="70" y="429"/>
                </a:cubicBezTo>
                <a:cubicBezTo>
                  <a:pt x="71" y="430"/>
                  <a:pt x="72" y="431"/>
                  <a:pt x="72" y="432"/>
                </a:cubicBezTo>
                <a:close/>
                <a:moveTo>
                  <a:pt x="70" y="364"/>
                </a:moveTo>
                <a:cubicBezTo>
                  <a:pt x="68" y="366"/>
                  <a:pt x="67" y="361"/>
                  <a:pt x="69" y="360"/>
                </a:cubicBezTo>
                <a:cubicBezTo>
                  <a:pt x="70" y="360"/>
                  <a:pt x="71" y="363"/>
                  <a:pt x="70" y="364"/>
                </a:cubicBezTo>
                <a:close/>
                <a:moveTo>
                  <a:pt x="68" y="340"/>
                </a:moveTo>
                <a:cubicBezTo>
                  <a:pt x="71" y="345"/>
                  <a:pt x="67" y="346"/>
                  <a:pt x="68" y="340"/>
                </a:cubicBezTo>
                <a:close/>
                <a:moveTo>
                  <a:pt x="69" y="393"/>
                </a:moveTo>
                <a:cubicBezTo>
                  <a:pt x="70" y="394"/>
                  <a:pt x="70" y="395"/>
                  <a:pt x="69" y="395"/>
                </a:cubicBezTo>
                <a:cubicBezTo>
                  <a:pt x="67" y="397"/>
                  <a:pt x="67" y="390"/>
                  <a:pt x="69" y="393"/>
                </a:cubicBezTo>
                <a:close/>
                <a:moveTo>
                  <a:pt x="66" y="377"/>
                </a:moveTo>
                <a:cubicBezTo>
                  <a:pt x="67" y="377"/>
                  <a:pt x="68" y="378"/>
                  <a:pt x="67" y="379"/>
                </a:cubicBezTo>
                <a:cubicBezTo>
                  <a:pt x="66" y="380"/>
                  <a:pt x="65" y="377"/>
                  <a:pt x="66" y="377"/>
                </a:cubicBezTo>
                <a:close/>
                <a:moveTo>
                  <a:pt x="65" y="423"/>
                </a:moveTo>
                <a:cubicBezTo>
                  <a:pt x="65" y="424"/>
                  <a:pt x="64" y="420"/>
                  <a:pt x="65" y="420"/>
                </a:cubicBezTo>
                <a:cubicBezTo>
                  <a:pt x="66" y="420"/>
                  <a:pt x="66" y="422"/>
                  <a:pt x="65" y="423"/>
                </a:cubicBezTo>
                <a:close/>
                <a:moveTo>
                  <a:pt x="65" y="406"/>
                </a:moveTo>
                <a:cubicBezTo>
                  <a:pt x="65" y="407"/>
                  <a:pt x="65" y="405"/>
                  <a:pt x="64" y="404"/>
                </a:cubicBezTo>
                <a:cubicBezTo>
                  <a:pt x="66" y="404"/>
                  <a:pt x="65" y="406"/>
                  <a:pt x="65" y="406"/>
                </a:cubicBezTo>
                <a:close/>
                <a:moveTo>
                  <a:pt x="65" y="377"/>
                </a:moveTo>
                <a:cubicBezTo>
                  <a:pt x="65" y="377"/>
                  <a:pt x="65" y="378"/>
                  <a:pt x="65" y="378"/>
                </a:cubicBezTo>
                <a:cubicBezTo>
                  <a:pt x="64" y="380"/>
                  <a:pt x="63" y="376"/>
                  <a:pt x="65" y="377"/>
                </a:cubicBezTo>
                <a:close/>
                <a:moveTo>
                  <a:pt x="62" y="377"/>
                </a:moveTo>
                <a:cubicBezTo>
                  <a:pt x="64" y="376"/>
                  <a:pt x="65" y="381"/>
                  <a:pt x="63" y="382"/>
                </a:cubicBezTo>
                <a:cubicBezTo>
                  <a:pt x="61" y="384"/>
                  <a:pt x="61" y="378"/>
                  <a:pt x="62" y="377"/>
                </a:cubicBezTo>
                <a:close/>
                <a:moveTo>
                  <a:pt x="61" y="384"/>
                </a:moveTo>
                <a:cubicBezTo>
                  <a:pt x="61" y="384"/>
                  <a:pt x="62" y="386"/>
                  <a:pt x="62" y="387"/>
                </a:cubicBezTo>
                <a:cubicBezTo>
                  <a:pt x="61" y="388"/>
                  <a:pt x="60" y="384"/>
                  <a:pt x="61" y="384"/>
                </a:cubicBezTo>
                <a:close/>
                <a:moveTo>
                  <a:pt x="59" y="359"/>
                </a:moveTo>
                <a:cubicBezTo>
                  <a:pt x="60" y="358"/>
                  <a:pt x="61" y="362"/>
                  <a:pt x="60" y="362"/>
                </a:cubicBezTo>
                <a:cubicBezTo>
                  <a:pt x="58" y="363"/>
                  <a:pt x="58" y="359"/>
                  <a:pt x="59" y="359"/>
                </a:cubicBezTo>
                <a:close/>
                <a:moveTo>
                  <a:pt x="57" y="368"/>
                </a:moveTo>
                <a:cubicBezTo>
                  <a:pt x="58" y="368"/>
                  <a:pt x="58" y="370"/>
                  <a:pt x="57" y="370"/>
                </a:cubicBezTo>
                <a:cubicBezTo>
                  <a:pt x="56" y="371"/>
                  <a:pt x="56" y="367"/>
                  <a:pt x="57" y="368"/>
                </a:cubicBezTo>
                <a:close/>
                <a:moveTo>
                  <a:pt x="57" y="352"/>
                </a:moveTo>
                <a:cubicBezTo>
                  <a:pt x="57" y="354"/>
                  <a:pt x="56" y="354"/>
                  <a:pt x="56" y="352"/>
                </a:cubicBezTo>
                <a:cubicBezTo>
                  <a:pt x="56" y="352"/>
                  <a:pt x="56" y="352"/>
                  <a:pt x="57" y="352"/>
                </a:cubicBezTo>
                <a:close/>
                <a:moveTo>
                  <a:pt x="57" y="422"/>
                </a:moveTo>
                <a:cubicBezTo>
                  <a:pt x="56" y="423"/>
                  <a:pt x="55" y="421"/>
                  <a:pt x="56" y="421"/>
                </a:cubicBezTo>
                <a:cubicBezTo>
                  <a:pt x="56" y="420"/>
                  <a:pt x="57" y="421"/>
                  <a:pt x="57" y="422"/>
                </a:cubicBezTo>
                <a:close/>
                <a:moveTo>
                  <a:pt x="55" y="396"/>
                </a:moveTo>
                <a:cubicBezTo>
                  <a:pt x="55" y="396"/>
                  <a:pt x="56" y="397"/>
                  <a:pt x="56" y="398"/>
                </a:cubicBezTo>
                <a:cubicBezTo>
                  <a:pt x="55" y="399"/>
                  <a:pt x="54" y="397"/>
                  <a:pt x="55" y="396"/>
                </a:cubicBezTo>
                <a:close/>
                <a:moveTo>
                  <a:pt x="53" y="387"/>
                </a:moveTo>
                <a:cubicBezTo>
                  <a:pt x="53" y="387"/>
                  <a:pt x="54" y="388"/>
                  <a:pt x="53" y="389"/>
                </a:cubicBezTo>
                <a:cubicBezTo>
                  <a:pt x="52" y="390"/>
                  <a:pt x="51" y="387"/>
                  <a:pt x="53" y="387"/>
                </a:cubicBezTo>
                <a:close/>
                <a:moveTo>
                  <a:pt x="13" y="370"/>
                </a:moveTo>
                <a:cubicBezTo>
                  <a:pt x="14" y="371"/>
                  <a:pt x="12" y="371"/>
                  <a:pt x="13" y="370"/>
                </a:cubicBezTo>
                <a:close/>
                <a:moveTo>
                  <a:pt x="49" y="418"/>
                </a:moveTo>
                <a:cubicBezTo>
                  <a:pt x="51" y="418"/>
                  <a:pt x="49" y="420"/>
                  <a:pt x="49" y="418"/>
                </a:cubicBezTo>
                <a:close/>
                <a:moveTo>
                  <a:pt x="51" y="423"/>
                </a:moveTo>
                <a:cubicBezTo>
                  <a:pt x="50" y="424"/>
                  <a:pt x="51" y="419"/>
                  <a:pt x="51" y="423"/>
                </a:cubicBezTo>
                <a:cubicBezTo>
                  <a:pt x="51" y="423"/>
                  <a:pt x="51" y="423"/>
                  <a:pt x="51" y="423"/>
                </a:cubicBezTo>
                <a:close/>
                <a:moveTo>
                  <a:pt x="51" y="402"/>
                </a:moveTo>
                <a:cubicBezTo>
                  <a:pt x="50" y="402"/>
                  <a:pt x="50" y="401"/>
                  <a:pt x="50" y="401"/>
                </a:cubicBezTo>
                <a:cubicBezTo>
                  <a:pt x="51" y="401"/>
                  <a:pt x="51" y="401"/>
                  <a:pt x="51" y="402"/>
                </a:cubicBezTo>
                <a:close/>
                <a:moveTo>
                  <a:pt x="50" y="364"/>
                </a:moveTo>
                <a:cubicBezTo>
                  <a:pt x="49" y="365"/>
                  <a:pt x="49" y="361"/>
                  <a:pt x="50" y="361"/>
                </a:cubicBezTo>
                <a:cubicBezTo>
                  <a:pt x="50" y="360"/>
                  <a:pt x="51" y="363"/>
                  <a:pt x="50" y="364"/>
                </a:cubicBezTo>
                <a:close/>
                <a:moveTo>
                  <a:pt x="50" y="340"/>
                </a:moveTo>
                <a:cubicBezTo>
                  <a:pt x="50" y="340"/>
                  <a:pt x="51" y="341"/>
                  <a:pt x="50" y="342"/>
                </a:cubicBezTo>
                <a:cubicBezTo>
                  <a:pt x="50" y="343"/>
                  <a:pt x="50" y="341"/>
                  <a:pt x="50" y="340"/>
                </a:cubicBezTo>
                <a:close/>
                <a:moveTo>
                  <a:pt x="45" y="343"/>
                </a:moveTo>
                <a:cubicBezTo>
                  <a:pt x="43" y="342"/>
                  <a:pt x="45" y="340"/>
                  <a:pt x="45" y="343"/>
                </a:cubicBezTo>
                <a:close/>
                <a:moveTo>
                  <a:pt x="33" y="345"/>
                </a:moveTo>
                <a:cubicBezTo>
                  <a:pt x="33" y="345"/>
                  <a:pt x="33" y="346"/>
                  <a:pt x="33" y="346"/>
                </a:cubicBezTo>
                <a:cubicBezTo>
                  <a:pt x="31" y="346"/>
                  <a:pt x="35" y="343"/>
                  <a:pt x="33" y="345"/>
                </a:cubicBezTo>
                <a:close/>
                <a:moveTo>
                  <a:pt x="32" y="346"/>
                </a:moveTo>
                <a:cubicBezTo>
                  <a:pt x="31" y="347"/>
                  <a:pt x="35" y="345"/>
                  <a:pt x="34" y="345"/>
                </a:cubicBezTo>
                <a:cubicBezTo>
                  <a:pt x="35" y="345"/>
                  <a:pt x="38" y="351"/>
                  <a:pt x="37" y="355"/>
                </a:cubicBezTo>
                <a:cubicBezTo>
                  <a:pt x="37" y="354"/>
                  <a:pt x="34" y="356"/>
                  <a:pt x="34" y="357"/>
                </a:cubicBezTo>
                <a:cubicBezTo>
                  <a:pt x="33" y="356"/>
                  <a:pt x="30" y="349"/>
                  <a:pt x="32" y="346"/>
                </a:cubicBezTo>
                <a:close/>
                <a:moveTo>
                  <a:pt x="31" y="370"/>
                </a:moveTo>
                <a:cubicBezTo>
                  <a:pt x="32" y="370"/>
                  <a:pt x="32" y="371"/>
                  <a:pt x="32" y="372"/>
                </a:cubicBezTo>
                <a:cubicBezTo>
                  <a:pt x="32" y="373"/>
                  <a:pt x="30" y="370"/>
                  <a:pt x="31" y="370"/>
                </a:cubicBezTo>
                <a:close/>
                <a:moveTo>
                  <a:pt x="16" y="392"/>
                </a:moveTo>
                <a:cubicBezTo>
                  <a:pt x="15" y="391"/>
                  <a:pt x="14" y="386"/>
                  <a:pt x="14" y="383"/>
                </a:cubicBezTo>
                <a:cubicBezTo>
                  <a:pt x="14" y="383"/>
                  <a:pt x="14" y="384"/>
                  <a:pt x="14" y="384"/>
                </a:cubicBezTo>
                <a:cubicBezTo>
                  <a:pt x="15" y="387"/>
                  <a:pt x="17" y="389"/>
                  <a:pt x="16" y="392"/>
                </a:cubicBezTo>
                <a:close/>
                <a:moveTo>
                  <a:pt x="20" y="381"/>
                </a:moveTo>
                <a:cubicBezTo>
                  <a:pt x="15" y="383"/>
                  <a:pt x="12" y="373"/>
                  <a:pt x="15" y="371"/>
                </a:cubicBezTo>
                <a:cubicBezTo>
                  <a:pt x="18" y="370"/>
                  <a:pt x="25" y="379"/>
                  <a:pt x="20" y="381"/>
                </a:cubicBezTo>
                <a:close/>
                <a:moveTo>
                  <a:pt x="21" y="396"/>
                </a:moveTo>
                <a:cubicBezTo>
                  <a:pt x="23" y="396"/>
                  <a:pt x="21" y="398"/>
                  <a:pt x="21" y="396"/>
                </a:cubicBezTo>
                <a:close/>
                <a:moveTo>
                  <a:pt x="22" y="368"/>
                </a:moveTo>
                <a:cubicBezTo>
                  <a:pt x="20" y="369"/>
                  <a:pt x="17" y="364"/>
                  <a:pt x="19" y="363"/>
                </a:cubicBezTo>
                <a:cubicBezTo>
                  <a:pt x="19" y="363"/>
                  <a:pt x="20" y="362"/>
                  <a:pt x="20" y="362"/>
                </a:cubicBezTo>
                <a:cubicBezTo>
                  <a:pt x="23" y="361"/>
                  <a:pt x="24" y="367"/>
                  <a:pt x="22" y="368"/>
                </a:cubicBezTo>
                <a:close/>
                <a:moveTo>
                  <a:pt x="23" y="397"/>
                </a:moveTo>
                <a:cubicBezTo>
                  <a:pt x="24" y="398"/>
                  <a:pt x="23" y="401"/>
                  <a:pt x="23" y="397"/>
                </a:cubicBezTo>
                <a:close/>
                <a:moveTo>
                  <a:pt x="27" y="376"/>
                </a:moveTo>
                <a:cubicBezTo>
                  <a:pt x="28" y="375"/>
                  <a:pt x="31" y="380"/>
                  <a:pt x="29" y="381"/>
                </a:cubicBezTo>
                <a:cubicBezTo>
                  <a:pt x="27" y="382"/>
                  <a:pt x="26" y="377"/>
                  <a:pt x="27" y="376"/>
                </a:cubicBezTo>
                <a:close/>
                <a:moveTo>
                  <a:pt x="26" y="382"/>
                </a:moveTo>
                <a:cubicBezTo>
                  <a:pt x="26" y="382"/>
                  <a:pt x="27" y="382"/>
                  <a:pt x="27" y="383"/>
                </a:cubicBezTo>
                <a:cubicBezTo>
                  <a:pt x="27" y="383"/>
                  <a:pt x="26" y="383"/>
                  <a:pt x="26" y="382"/>
                </a:cubicBezTo>
                <a:close/>
                <a:moveTo>
                  <a:pt x="33" y="400"/>
                </a:moveTo>
                <a:cubicBezTo>
                  <a:pt x="34" y="403"/>
                  <a:pt x="32" y="404"/>
                  <a:pt x="33" y="400"/>
                </a:cubicBezTo>
                <a:close/>
                <a:moveTo>
                  <a:pt x="34" y="395"/>
                </a:moveTo>
                <a:cubicBezTo>
                  <a:pt x="32" y="396"/>
                  <a:pt x="29" y="395"/>
                  <a:pt x="28" y="393"/>
                </a:cubicBezTo>
                <a:cubicBezTo>
                  <a:pt x="28" y="393"/>
                  <a:pt x="29" y="392"/>
                  <a:pt x="29" y="391"/>
                </a:cubicBezTo>
                <a:cubicBezTo>
                  <a:pt x="28" y="389"/>
                  <a:pt x="26" y="390"/>
                  <a:pt x="28" y="388"/>
                </a:cubicBezTo>
                <a:cubicBezTo>
                  <a:pt x="30" y="387"/>
                  <a:pt x="27" y="387"/>
                  <a:pt x="29" y="386"/>
                </a:cubicBezTo>
                <a:cubicBezTo>
                  <a:pt x="30" y="386"/>
                  <a:pt x="31" y="382"/>
                  <a:pt x="33" y="382"/>
                </a:cubicBezTo>
                <a:cubicBezTo>
                  <a:pt x="34" y="382"/>
                  <a:pt x="34" y="385"/>
                  <a:pt x="35" y="385"/>
                </a:cubicBezTo>
                <a:cubicBezTo>
                  <a:pt x="38" y="386"/>
                  <a:pt x="35" y="385"/>
                  <a:pt x="36" y="387"/>
                </a:cubicBezTo>
                <a:cubicBezTo>
                  <a:pt x="36" y="387"/>
                  <a:pt x="38" y="388"/>
                  <a:pt x="38" y="388"/>
                </a:cubicBezTo>
                <a:cubicBezTo>
                  <a:pt x="38" y="390"/>
                  <a:pt x="36" y="395"/>
                  <a:pt x="34" y="395"/>
                </a:cubicBezTo>
                <a:close/>
                <a:moveTo>
                  <a:pt x="39" y="373"/>
                </a:moveTo>
                <a:cubicBezTo>
                  <a:pt x="40" y="374"/>
                  <a:pt x="40" y="375"/>
                  <a:pt x="40" y="376"/>
                </a:cubicBezTo>
                <a:cubicBezTo>
                  <a:pt x="38" y="377"/>
                  <a:pt x="37" y="373"/>
                  <a:pt x="39" y="373"/>
                </a:cubicBezTo>
                <a:close/>
                <a:moveTo>
                  <a:pt x="39" y="406"/>
                </a:moveTo>
                <a:cubicBezTo>
                  <a:pt x="40" y="406"/>
                  <a:pt x="38" y="408"/>
                  <a:pt x="39" y="406"/>
                </a:cubicBezTo>
                <a:close/>
                <a:moveTo>
                  <a:pt x="40" y="384"/>
                </a:moveTo>
                <a:cubicBezTo>
                  <a:pt x="40" y="384"/>
                  <a:pt x="41" y="385"/>
                  <a:pt x="40" y="386"/>
                </a:cubicBezTo>
                <a:cubicBezTo>
                  <a:pt x="40" y="386"/>
                  <a:pt x="39" y="385"/>
                  <a:pt x="40" y="384"/>
                </a:cubicBezTo>
                <a:close/>
                <a:moveTo>
                  <a:pt x="42" y="412"/>
                </a:moveTo>
                <a:cubicBezTo>
                  <a:pt x="41" y="414"/>
                  <a:pt x="40" y="411"/>
                  <a:pt x="41" y="411"/>
                </a:cubicBezTo>
                <a:cubicBezTo>
                  <a:pt x="41" y="411"/>
                  <a:pt x="42" y="411"/>
                  <a:pt x="42" y="412"/>
                </a:cubicBezTo>
                <a:close/>
                <a:moveTo>
                  <a:pt x="43" y="354"/>
                </a:moveTo>
                <a:cubicBezTo>
                  <a:pt x="43" y="355"/>
                  <a:pt x="42" y="353"/>
                  <a:pt x="43" y="353"/>
                </a:cubicBezTo>
                <a:cubicBezTo>
                  <a:pt x="43" y="353"/>
                  <a:pt x="44" y="354"/>
                  <a:pt x="43" y="354"/>
                </a:cubicBezTo>
                <a:close/>
                <a:moveTo>
                  <a:pt x="45" y="344"/>
                </a:moveTo>
                <a:cubicBezTo>
                  <a:pt x="45" y="344"/>
                  <a:pt x="47" y="345"/>
                  <a:pt x="48" y="344"/>
                </a:cubicBezTo>
                <a:cubicBezTo>
                  <a:pt x="46" y="345"/>
                  <a:pt x="50" y="347"/>
                  <a:pt x="50" y="348"/>
                </a:cubicBezTo>
                <a:cubicBezTo>
                  <a:pt x="50" y="349"/>
                  <a:pt x="50" y="355"/>
                  <a:pt x="46" y="354"/>
                </a:cubicBezTo>
                <a:cubicBezTo>
                  <a:pt x="43" y="353"/>
                  <a:pt x="43" y="346"/>
                  <a:pt x="45" y="344"/>
                </a:cubicBezTo>
                <a:close/>
                <a:moveTo>
                  <a:pt x="48" y="390"/>
                </a:moveTo>
                <a:cubicBezTo>
                  <a:pt x="49" y="390"/>
                  <a:pt x="47" y="392"/>
                  <a:pt x="48" y="390"/>
                </a:cubicBezTo>
                <a:close/>
                <a:moveTo>
                  <a:pt x="48" y="406"/>
                </a:moveTo>
                <a:cubicBezTo>
                  <a:pt x="47" y="407"/>
                  <a:pt x="47" y="405"/>
                  <a:pt x="48" y="404"/>
                </a:cubicBezTo>
                <a:cubicBezTo>
                  <a:pt x="48" y="404"/>
                  <a:pt x="48" y="405"/>
                  <a:pt x="48" y="406"/>
                </a:cubicBezTo>
                <a:close/>
                <a:moveTo>
                  <a:pt x="46" y="416"/>
                </a:moveTo>
                <a:cubicBezTo>
                  <a:pt x="47" y="417"/>
                  <a:pt x="47" y="418"/>
                  <a:pt x="48" y="419"/>
                </a:cubicBezTo>
                <a:cubicBezTo>
                  <a:pt x="46" y="419"/>
                  <a:pt x="47" y="417"/>
                  <a:pt x="46" y="416"/>
                </a:cubicBezTo>
                <a:close/>
                <a:moveTo>
                  <a:pt x="45" y="412"/>
                </a:moveTo>
                <a:cubicBezTo>
                  <a:pt x="46" y="411"/>
                  <a:pt x="45" y="410"/>
                  <a:pt x="45" y="410"/>
                </a:cubicBezTo>
                <a:cubicBezTo>
                  <a:pt x="47" y="409"/>
                  <a:pt x="46" y="411"/>
                  <a:pt x="48" y="412"/>
                </a:cubicBezTo>
                <a:cubicBezTo>
                  <a:pt x="48" y="412"/>
                  <a:pt x="49" y="412"/>
                  <a:pt x="49" y="412"/>
                </a:cubicBezTo>
                <a:cubicBezTo>
                  <a:pt x="50" y="414"/>
                  <a:pt x="49" y="416"/>
                  <a:pt x="48" y="416"/>
                </a:cubicBezTo>
                <a:cubicBezTo>
                  <a:pt x="45" y="417"/>
                  <a:pt x="44" y="414"/>
                  <a:pt x="45" y="412"/>
                </a:cubicBez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Text" lastClr="000000"/>
              </a:solidFill>
              <a:effectLst/>
              <a:uLnTx/>
              <a:uFillTx/>
            </a:endParaRPr>
          </a:p>
        </p:txBody>
      </p:sp>
      <p:sp>
        <p:nvSpPr>
          <p:cNvPr id="33" name="Freeform 140">
            <a:extLst>
              <a:ext uri="{FF2B5EF4-FFF2-40B4-BE49-F238E27FC236}">
                <a16:creationId xmlns:a16="http://schemas.microsoft.com/office/drawing/2014/main" id="{5DE27882-1C7A-4FC7-A2FE-0A951203BA31}"/>
              </a:ext>
            </a:extLst>
          </p:cNvPr>
          <p:cNvSpPr>
            <a:spLocks noEditPoints="1"/>
          </p:cNvSpPr>
          <p:nvPr/>
        </p:nvSpPr>
        <p:spPr bwMode="auto">
          <a:xfrm>
            <a:off x="625596" y="1537644"/>
            <a:ext cx="2029127" cy="1930777"/>
          </a:xfrm>
          <a:custGeom>
            <a:avLst/>
            <a:gdLst>
              <a:gd name="T0" fmla="*/ 138 w 832"/>
              <a:gd name="T1" fmla="*/ 476 h 793"/>
              <a:gd name="T2" fmla="*/ 201 w 832"/>
              <a:gd name="T3" fmla="*/ 469 h 793"/>
              <a:gd name="T4" fmla="*/ 181 w 832"/>
              <a:gd name="T5" fmla="*/ 508 h 793"/>
              <a:gd name="T6" fmla="*/ 228 w 832"/>
              <a:gd name="T7" fmla="*/ 531 h 793"/>
              <a:gd name="T8" fmla="*/ 299 w 832"/>
              <a:gd name="T9" fmla="*/ 524 h 793"/>
              <a:gd name="T10" fmla="*/ 313 w 832"/>
              <a:gd name="T11" fmla="*/ 582 h 793"/>
              <a:gd name="T12" fmla="*/ 386 w 832"/>
              <a:gd name="T13" fmla="*/ 657 h 793"/>
              <a:gd name="T14" fmla="*/ 377 w 832"/>
              <a:gd name="T15" fmla="*/ 733 h 793"/>
              <a:gd name="T16" fmla="*/ 730 w 832"/>
              <a:gd name="T17" fmla="*/ 282 h 793"/>
              <a:gd name="T18" fmla="*/ 710 w 832"/>
              <a:gd name="T19" fmla="*/ 255 h 793"/>
              <a:gd name="T20" fmla="*/ 636 w 832"/>
              <a:gd name="T21" fmla="*/ 285 h 793"/>
              <a:gd name="T22" fmla="*/ 609 w 832"/>
              <a:gd name="T23" fmla="*/ 220 h 793"/>
              <a:gd name="T24" fmla="*/ 513 w 832"/>
              <a:gd name="T25" fmla="*/ 163 h 793"/>
              <a:gd name="T26" fmla="*/ 489 w 832"/>
              <a:gd name="T27" fmla="*/ 92 h 793"/>
              <a:gd name="T28" fmla="*/ 475 w 832"/>
              <a:gd name="T29" fmla="*/ 43 h 793"/>
              <a:gd name="T30" fmla="*/ 354 w 832"/>
              <a:gd name="T31" fmla="*/ 39 h 793"/>
              <a:gd name="T32" fmla="*/ 277 w 832"/>
              <a:gd name="T33" fmla="*/ 496 h 793"/>
              <a:gd name="T34" fmla="*/ 815 w 832"/>
              <a:gd name="T35" fmla="*/ 374 h 793"/>
              <a:gd name="T36" fmla="*/ 776 w 832"/>
              <a:gd name="T37" fmla="*/ 327 h 793"/>
              <a:gd name="T38" fmla="*/ 741 w 832"/>
              <a:gd name="T39" fmla="*/ 324 h 793"/>
              <a:gd name="T40" fmla="*/ 695 w 832"/>
              <a:gd name="T41" fmla="*/ 438 h 793"/>
              <a:gd name="T42" fmla="*/ 691 w 832"/>
              <a:gd name="T43" fmla="*/ 299 h 793"/>
              <a:gd name="T44" fmla="*/ 644 w 832"/>
              <a:gd name="T45" fmla="*/ 398 h 793"/>
              <a:gd name="T46" fmla="*/ 484 w 832"/>
              <a:gd name="T47" fmla="*/ 157 h 793"/>
              <a:gd name="T48" fmla="*/ 527 w 832"/>
              <a:gd name="T49" fmla="*/ 671 h 793"/>
              <a:gd name="T50" fmla="*/ 570 w 832"/>
              <a:gd name="T51" fmla="*/ 335 h 793"/>
              <a:gd name="T52" fmla="*/ 591 w 832"/>
              <a:gd name="T53" fmla="*/ 396 h 793"/>
              <a:gd name="T54" fmla="*/ 613 w 832"/>
              <a:gd name="T55" fmla="*/ 276 h 793"/>
              <a:gd name="T56" fmla="*/ 607 w 832"/>
              <a:gd name="T57" fmla="*/ 228 h 793"/>
              <a:gd name="T58" fmla="*/ 549 w 832"/>
              <a:gd name="T59" fmla="*/ 270 h 793"/>
              <a:gd name="T60" fmla="*/ 506 w 832"/>
              <a:gd name="T61" fmla="*/ 202 h 793"/>
              <a:gd name="T62" fmla="*/ 481 w 832"/>
              <a:gd name="T63" fmla="*/ 85 h 793"/>
              <a:gd name="T64" fmla="*/ 300 w 832"/>
              <a:gd name="T65" fmla="*/ 462 h 793"/>
              <a:gd name="T66" fmla="*/ 312 w 832"/>
              <a:gd name="T67" fmla="*/ 574 h 793"/>
              <a:gd name="T68" fmla="*/ 341 w 832"/>
              <a:gd name="T69" fmla="*/ 515 h 793"/>
              <a:gd name="T70" fmla="*/ 319 w 832"/>
              <a:gd name="T71" fmla="*/ 563 h 793"/>
              <a:gd name="T72" fmla="*/ 367 w 832"/>
              <a:gd name="T73" fmla="*/ 558 h 793"/>
              <a:gd name="T74" fmla="*/ 445 w 832"/>
              <a:gd name="T75" fmla="*/ 112 h 793"/>
              <a:gd name="T76" fmla="*/ 469 w 832"/>
              <a:gd name="T77" fmla="*/ 613 h 793"/>
              <a:gd name="T78" fmla="*/ 416 w 832"/>
              <a:gd name="T79" fmla="*/ 113 h 793"/>
              <a:gd name="T80" fmla="*/ 432 w 832"/>
              <a:gd name="T81" fmla="*/ 246 h 793"/>
              <a:gd name="T82" fmla="*/ 442 w 832"/>
              <a:gd name="T83" fmla="*/ 577 h 793"/>
              <a:gd name="T84" fmla="*/ 427 w 832"/>
              <a:gd name="T85" fmla="*/ 695 h 793"/>
              <a:gd name="T86" fmla="*/ 469 w 832"/>
              <a:gd name="T87" fmla="*/ 188 h 793"/>
              <a:gd name="T88" fmla="*/ 410 w 832"/>
              <a:gd name="T89" fmla="*/ 668 h 793"/>
              <a:gd name="T90" fmla="*/ 409 w 832"/>
              <a:gd name="T91" fmla="*/ 52 h 793"/>
              <a:gd name="T92" fmla="*/ 411 w 832"/>
              <a:gd name="T93" fmla="*/ 701 h 793"/>
              <a:gd name="T94" fmla="*/ 472 w 832"/>
              <a:gd name="T95" fmla="*/ 674 h 793"/>
              <a:gd name="T96" fmla="*/ 442 w 832"/>
              <a:gd name="T97" fmla="*/ 6 h 793"/>
              <a:gd name="T98" fmla="*/ 387 w 832"/>
              <a:gd name="T99" fmla="*/ 67 h 793"/>
              <a:gd name="T100" fmla="*/ 360 w 832"/>
              <a:gd name="T101" fmla="*/ 68 h 793"/>
              <a:gd name="T102" fmla="*/ 290 w 832"/>
              <a:gd name="T103" fmla="*/ 379 h 793"/>
              <a:gd name="T104" fmla="*/ 238 w 832"/>
              <a:gd name="T105" fmla="*/ 443 h 793"/>
              <a:gd name="T106" fmla="*/ 231 w 832"/>
              <a:gd name="T107" fmla="*/ 395 h 793"/>
              <a:gd name="T108" fmla="*/ 75 w 832"/>
              <a:gd name="T109" fmla="*/ 451 h 793"/>
              <a:gd name="T110" fmla="*/ 124 w 832"/>
              <a:gd name="T111" fmla="*/ 420 h 793"/>
              <a:gd name="T112" fmla="*/ 149 w 832"/>
              <a:gd name="T113" fmla="*/ 411 h 793"/>
              <a:gd name="T114" fmla="*/ 173 w 832"/>
              <a:gd name="T115" fmla="*/ 418 h 793"/>
              <a:gd name="T116" fmla="*/ 187 w 832"/>
              <a:gd name="T117" fmla="*/ 433 h 793"/>
              <a:gd name="T118" fmla="*/ 147 w 832"/>
              <a:gd name="T119" fmla="*/ 373 h 793"/>
              <a:gd name="T120" fmla="*/ 108 w 832"/>
              <a:gd name="T121" fmla="*/ 299 h 793"/>
              <a:gd name="T122" fmla="*/ 78 w 832"/>
              <a:gd name="T123" fmla="*/ 441 h 793"/>
              <a:gd name="T124" fmla="*/ 49 w 832"/>
              <a:gd name="T125" fmla="*/ 418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2" h="793">
                <a:moveTo>
                  <a:pt x="49" y="426"/>
                </a:moveTo>
                <a:cubicBezTo>
                  <a:pt x="70" y="447"/>
                  <a:pt x="70" y="447"/>
                  <a:pt x="70" y="447"/>
                </a:cubicBezTo>
                <a:cubicBezTo>
                  <a:pt x="71" y="445"/>
                  <a:pt x="72" y="443"/>
                  <a:pt x="73" y="446"/>
                </a:cubicBezTo>
                <a:cubicBezTo>
                  <a:pt x="73" y="446"/>
                  <a:pt x="74" y="448"/>
                  <a:pt x="72" y="449"/>
                </a:cubicBezTo>
                <a:cubicBezTo>
                  <a:pt x="72" y="449"/>
                  <a:pt x="72" y="449"/>
                  <a:pt x="72" y="449"/>
                </a:cubicBezTo>
                <a:cubicBezTo>
                  <a:pt x="76" y="453"/>
                  <a:pt x="76" y="453"/>
                  <a:pt x="76" y="453"/>
                </a:cubicBezTo>
                <a:cubicBezTo>
                  <a:pt x="76" y="451"/>
                  <a:pt x="76" y="449"/>
                  <a:pt x="76" y="449"/>
                </a:cubicBezTo>
                <a:cubicBezTo>
                  <a:pt x="77" y="449"/>
                  <a:pt x="78" y="450"/>
                  <a:pt x="78" y="451"/>
                </a:cubicBezTo>
                <a:cubicBezTo>
                  <a:pt x="78" y="451"/>
                  <a:pt x="78" y="451"/>
                  <a:pt x="78" y="451"/>
                </a:cubicBezTo>
                <a:cubicBezTo>
                  <a:pt x="79" y="452"/>
                  <a:pt x="78" y="454"/>
                  <a:pt x="78" y="455"/>
                </a:cubicBezTo>
                <a:cubicBezTo>
                  <a:pt x="80" y="457"/>
                  <a:pt x="80" y="457"/>
                  <a:pt x="80" y="457"/>
                </a:cubicBezTo>
                <a:cubicBezTo>
                  <a:pt x="80" y="457"/>
                  <a:pt x="80" y="457"/>
                  <a:pt x="80" y="457"/>
                </a:cubicBezTo>
                <a:cubicBezTo>
                  <a:pt x="80" y="457"/>
                  <a:pt x="80" y="457"/>
                  <a:pt x="80" y="457"/>
                </a:cubicBezTo>
                <a:cubicBezTo>
                  <a:pt x="80" y="457"/>
                  <a:pt x="80" y="457"/>
                  <a:pt x="80" y="457"/>
                </a:cubicBezTo>
                <a:cubicBezTo>
                  <a:pt x="81" y="458"/>
                  <a:pt x="83" y="459"/>
                  <a:pt x="83" y="460"/>
                </a:cubicBezTo>
                <a:cubicBezTo>
                  <a:pt x="83" y="460"/>
                  <a:pt x="84" y="460"/>
                  <a:pt x="84" y="460"/>
                </a:cubicBezTo>
                <a:cubicBezTo>
                  <a:pt x="88" y="465"/>
                  <a:pt x="88" y="465"/>
                  <a:pt x="88" y="465"/>
                </a:cubicBezTo>
                <a:cubicBezTo>
                  <a:pt x="88" y="464"/>
                  <a:pt x="88" y="463"/>
                  <a:pt x="88" y="463"/>
                </a:cubicBezTo>
                <a:cubicBezTo>
                  <a:pt x="88" y="464"/>
                  <a:pt x="88" y="464"/>
                  <a:pt x="88" y="465"/>
                </a:cubicBezTo>
                <a:cubicBezTo>
                  <a:pt x="90" y="467"/>
                  <a:pt x="90" y="467"/>
                  <a:pt x="90" y="467"/>
                </a:cubicBezTo>
                <a:cubicBezTo>
                  <a:pt x="90" y="463"/>
                  <a:pt x="97" y="464"/>
                  <a:pt x="96" y="468"/>
                </a:cubicBezTo>
                <a:cubicBezTo>
                  <a:pt x="96" y="468"/>
                  <a:pt x="95" y="469"/>
                  <a:pt x="95" y="469"/>
                </a:cubicBezTo>
                <a:cubicBezTo>
                  <a:pt x="95" y="470"/>
                  <a:pt x="96" y="472"/>
                  <a:pt x="96" y="473"/>
                </a:cubicBezTo>
                <a:cubicBezTo>
                  <a:pt x="98" y="475"/>
                  <a:pt x="98" y="475"/>
                  <a:pt x="98" y="475"/>
                </a:cubicBezTo>
                <a:cubicBezTo>
                  <a:pt x="98" y="473"/>
                  <a:pt x="98" y="471"/>
                  <a:pt x="99" y="471"/>
                </a:cubicBezTo>
                <a:cubicBezTo>
                  <a:pt x="99" y="471"/>
                  <a:pt x="100" y="472"/>
                  <a:pt x="101" y="471"/>
                </a:cubicBezTo>
                <a:cubicBezTo>
                  <a:pt x="102" y="471"/>
                  <a:pt x="101" y="469"/>
                  <a:pt x="102" y="466"/>
                </a:cubicBezTo>
                <a:cubicBezTo>
                  <a:pt x="102" y="465"/>
                  <a:pt x="104" y="464"/>
                  <a:pt x="103" y="463"/>
                </a:cubicBezTo>
                <a:cubicBezTo>
                  <a:pt x="104" y="462"/>
                  <a:pt x="104" y="463"/>
                  <a:pt x="105" y="463"/>
                </a:cubicBezTo>
                <a:cubicBezTo>
                  <a:pt x="104" y="462"/>
                  <a:pt x="104" y="462"/>
                  <a:pt x="104" y="461"/>
                </a:cubicBezTo>
                <a:cubicBezTo>
                  <a:pt x="104" y="461"/>
                  <a:pt x="104" y="461"/>
                  <a:pt x="103" y="461"/>
                </a:cubicBezTo>
                <a:cubicBezTo>
                  <a:pt x="101" y="464"/>
                  <a:pt x="99" y="462"/>
                  <a:pt x="97" y="459"/>
                </a:cubicBezTo>
                <a:cubicBezTo>
                  <a:pt x="96" y="459"/>
                  <a:pt x="96" y="458"/>
                  <a:pt x="96" y="458"/>
                </a:cubicBezTo>
                <a:cubicBezTo>
                  <a:pt x="96" y="457"/>
                  <a:pt x="96" y="456"/>
                  <a:pt x="96" y="455"/>
                </a:cubicBezTo>
                <a:cubicBezTo>
                  <a:pt x="97" y="457"/>
                  <a:pt x="97" y="456"/>
                  <a:pt x="97" y="456"/>
                </a:cubicBezTo>
                <a:cubicBezTo>
                  <a:pt x="95" y="457"/>
                  <a:pt x="98" y="448"/>
                  <a:pt x="97" y="446"/>
                </a:cubicBezTo>
                <a:cubicBezTo>
                  <a:pt x="96" y="445"/>
                  <a:pt x="95" y="445"/>
                  <a:pt x="95" y="445"/>
                </a:cubicBezTo>
                <a:cubicBezTo>
                  <a:pt x="95" y="444"/>
                  <a:pt x="95" y="437"/>
                  <a:pt x="96" y="436"/>
                </a:cubicBezTo>
                <a:cubicBezTo>
                  <a:pt x="96" y="436"/>
                  <a:pt x="98" y="434"/>
                  <a:pt x="98" y="434"/>
                </a:cubicBezTo>
                <a:cubicBezTo>
                  <a:pt x="98" y="434"/>
                  <a:pt x="98" y="433"/>
                  <a:pt x="99" y="433"/>
                </a:cubicBezTo>
                <a:cubicBezTo>
                  <a:pt x="100" y="432"/>
                  <a:pt x="102" y="436"/>
                  <a:pt x="103" y="440"/>
                </a:cubicBezTo>
                <a:cubicBezTo>
                  <a:pt x="103" y="440"/>
                  <a:pt x="103" y="440"/>
                  <a:pt x="103" y="440"/>
                </a:cubicBezTo>
                <a:cubicBezTo>
                  <a:pt x="103" y="440"/>
                  <a:pt x="103" y="440"/>
                  <a:pt x="103" y="440"/>
                </a:cubicBezTo>
                <a:cubicBezTo>
                  <a:pt x="104" y="440"/>
                  <a:pt x="104" y="441"/>
                  <a:pt x="104" y="442"/>
                </a:cubicBezTo>
                <a:cubicBezTo>
                  <a:pt x="105" y="444"/>
                  <a:pt x="107" y="445"/>
                  <a:pt x="108" y="443"/>
                </a:cubicBezTo>
                <a:cubicBezTo>
                  <a:pt x="107" y="444"/>
                  <a:pt x="106" y="440"/>
                  <a:pt x="107" y="440"/>
                </a:cubicBezTo>
                <a:cubicBezTo>
                  <a:pt x="108" y="440"/>
                  <a:pt x="110" y="446"/>
                  <a:pt x="112" y="445"/>
                </a:cubicBezTo>
                <a:cubicBezTo>
                  <a:pt x="111" y="445"/>
                  <a:pt x="113" y="442"/>
                  <a:pt x="113" y="442"/>
                </a:cubicBezTo>
                <a:cubicBezTo>
                  <a:pt x="114" y="442"/>
                  <a:pt x="114" y="445"/>
                  <a:pt x="115" y="446"/>
                </a:cubicBezTo>
                <a:cubicBezTo>
                  <a:pt x="116" y="446"/>
                  <a:pt x="116" y="446"/>
                  <a:pt x="116" y="446"/>
                </a:cubicBezTo>
                <a:cubicBezTo>
                  <a:pt x="117" y="446"/>
                  <a:pt x="117" y="446"/>
                  <a:pt x="118" y="446"/>
                </a:cubicBezTo>
                <a:cubicBezTo>
                  <a:pt x="118" y="445"/>
                  <a:pt x="117" y="444"/>
                  <a:pt x="119" y="444"/>
                </a:cubicBezTo>
                <a:cubicBezTo>
                  <a:pt x="117" y="443"/>
                  <a:pt x="117" y="442"/>
                  <a:pt x="116" y="440"/>
                </a:cubicBezTo>
                <a:cubicBezTo>
                  <a:pt x="117" y="442"/>
                  <a:pt x="119" y="442"/>
                  <a:pt x="119" y="443"/>
                </a:cubicBezTo>
                <a:cubicBezTo>
                  <a:pt x="120" y="445"/>
                  <a:pt x="119" y="443"/>
                  <a:pt x="121" y="440"/>
                </a:cubicBezTo>
                <a:cubicBezTo>
                  <a:pt x="120" y="440"/>
                  <a:pt x="120" y="441"/>
                  <a:pt x="119" y="441"/>
                </a:cubicBezTo>
                <a:cubicBezTo>
                  <a:pt x="114" y="441"/>
                  <a:pt x="118" y="433"/>
                  <a:pt x="121" y="436"/>
                </a:cubicBezTo>
                <a:cubicBezTo>
                  <a:pt x="122" y="436"/>
                  <a:pt x="121" y="440"/>
                  <a:pt x="121" y="440"/>
                </a:cubicBezTo>
                <a:cubicBezTo>
                  <a:pt x="122" y="442"/>
                  <a:pt x="123" y="441"/>
                  <a:pt x="125" y="441"/>
                </a:cubicBezTo>
                <a:cubicBezTo>
                  <a:pt x="125" y="442"/>
                  <a:pt x="124" y="443"/>
                  <a:pt x="125" y="444"/>
                </a:cubicBezTo>
                <a:cubicBezTo>
                  <a:pt x="125" y="445"/>
                  <a:pt x="126" y="444"/>
                  <a:pt x="126" y="444"/>
                </a:cubicBezTo>
                <a:cubicBezTo>
                  <a:pt x="128" y="445"/>
                  <a:pt x="128" y="451"/>
                  <a:pt x="129" y="450"/>
                </a:cubicBezTo>
                <a:cubicBezTo>
                  <a:pt x="129" y="450"/>
                  <a:pt x="129" y="450"/>
                  <a:pt x="129" y="451"/>
                </a:cubicBezTo>
                <a:cubicBezTo>
                  <a:pt x="129" y="451"/>
                  <a:pt x="129" y="451"/>
                  <a:pt x="130" y="451"/>
                </a:cubicBezTo>
                <a:cubicBezTo>
                  <a:pt x="130" y="451"/>
                  <a:pt x="130" y="451"/>
                  <a:pt x="130" y="451"/>
                </a:cubicBezTo>
                <a:cubicBezTo>
                  <a:pt x="130" y="451"/>
                  <a:pt x="129" y="451"/>
                  <a:pt x="129" y="451"/>
                </a:cubicBezTo>
                <a:cubicBezTo>
                  <a:pt x="128" y="452"/>
                  <a:pt x="126" y="454"/>
                  <a:pt x="124" y="455"/>
                </a:cubicBezTo>
                <a:cubicBezTo>
                  <a:pt x="124" y="456"/>
                  <a:pt x="124" y="457"/>
                  <a:pt x="123" y="457"/>
                </a:cubicBezTo>
                <a:cubicBezTo>
                  <a:pt x="121" y="456"/>
                  <a:pt x="123" y="453"/>
                  <a:pt x="121" y="454"/>
                </a:cubicBezTo>
                <a:cubicBezTo>
                  <a:pt x="117" y="455"/>
                  <a:pt x="122" y="462"/>
                  <a:pt x="126" y="460"/>
                </a:cubicBezTo>
                <a:cubicBezTo>
                  <a:pt x="126" y="462"/>
                  <a:pt x="125" y="464"/>
                  <a:pt x="123" y="465"/>
                </a:cubicBezTo>
                <a:cubicBezTo>
                  <a:pt x="124" y="465"/>
                  <a:pt x="125" y="466"/>
                  <a:pt x="124" y="467"/>
                </a:cubicBezTo>
                <a:cubicBezTo>
                  <a:pt x="123" y="468"/>
                  <a:pt x="122" y="466"/>
                  <a:pt x="123" y="466"/>
                </a:cubicBezTo>
                <a:cubicBezTo>
                  <a:pt x="122" y="466"/>
                  <a:pt x="122" y="466"/>
                  <a:pt x="121" y="467"/>
                </a:cubicBezTo>
                <a:cubicBezTo>
                  <a:pt x="122" y="467"/>
                  <a:pt x="122" y="467"/>
                  <a:pt x="122" y="468"/>
                </a:cubicBezTo>
                <a:cubicBezTo>
                  <a:pt x="121" y="468"/>
                  <a:pt x="121" y="467"/>
                  <a:pt x="121" y="467"/>
                </a:cubicBezTo>
                <a:cubicBezTo>
                  <a:pt x="121" y="467"/>
                  <a:pt x="120" y="467"/>
                  <a:pt x="120" y="467"/>
                </a:cubicBezTo>
                <a:cubicBezTo>
                  <a:pt x="121" y="467"/>
                  <a:pt x="121" y="469"/>
                  <a:pt x="121" y="471"/>
                </a:cubicBezTo>
                <a:cubicBezTo>
                  <a:pt x="121" y="471"/>
                  <a:pt x="121" y="471"/>
                  <a:pt x="121" y="471"/>
                </a:cubicBezTo>
                <a:cubicBezTo>
                  <a:pt x="122" y="471"/>
                  <a:pt x="122" y="472"/>
                  <a:pt x="122" y="472"/>
                </a:cubicBezTo>
                <a:cubicBezTo>
                  <a:pt x="122" y="472"/>
                  <a:pt x="122" y="472"/>
                  <a:pt x="122" y="472"/>
                </a:cubicBezTo>
                <a:cubicBezTo>
                  <a:pt x="122" y="472"/>
                  <a:pt x="122" y="473"/>
                  <a:pt x="122" y="473"/>
                </a:cubicBezTo>
                <a:cubicBezTo>
                  <a:pt x="123" y="474"/>
                  <a:pt x="123" y="473"/>
                  <a:pt x="123" y="472"/>
                </a:cubicBezTo>
                <a:cubicBezTo>
                  <a:pt x="124" y="471"/>
                  <a:pt x="124" y="476"/>
                  <a:pt x="123" y="476"/>
                </a:cubicBezTo>
                <a:cubicBezTo>
                  <a:pt x="124" y="476"/>
                  <a:pt x="125" y="475"/>
                  <a:pt x="125" y="474"/>
                </a:cubicBezTo>
                <a:cubicBezTo>
                  <a:pt x="124" y="474"/>
                  <a:pt x="124" y="470"/>
                  <a:pt x="125" y="471"/>
                </a:cubicBezTo>
                <a:cubicBezTo>
                  <a:pt x="125" y="472"/>
                  <a:pt x="125" y="472"/>
                  <a:pt x="125" y="472"/>
                </a:cubicBezTo>
                <a:cubicBezTo>
                  <a:pt x="125" y="472"/>
                  <a:pt x="126" y="472"/>
                  <a:pt x="126" y="472"/>
                </a:cubicBezTo>
                <a:cubicBezTo>
                  <a:pt x="125" y="472"/>
                  <a:pt x="127" y="473"/>
                  <a:pt x="126" y="474"/>
                </a:cubicBezTo>
                <a:cubicBezTo>
                  <a:pt x="128" y="473"/>
                  <a:pt x="127" y="470"/>
                  <a:pt x="128" y="470"/>
                </a:cubicBezTo>
                <a:cubicBezTo>
                  <a:pt x="131" y="472"/>
                  <a:pt x="127" y="476"/>
                  <a:pt x="127" y="477"/>
                </a:cubicBezTo>
                <a:cubicBezTo>
                  <a:pt x="127" y="477"/>
                  <a:pt x="128" y="478"/>
                  <a:pt x="128" y="478"/>
                </a:cubicBezTo>
                <a:cubicBezTo>
                  <a:pt x="128" y="478"/>
                  <a:pt x="128" y="477"/>
                  <a:pt x="128" y="477"/>
                </a:cubicBezTo>
                <a:cubicBezTo>
                  <a:pt x="129" y="475"/>
                  <a:pt x="130" y="471"/>
                  <a:pt x="132" y="473"/>
                </a:cubicBezTo>
                <a:cubicBezTo>
                  <a:pt x="131" y="473"/>
                  <a:pt x="131" y="472"/>
                  <a:pt x="132" y="471"/>
                </a:cubicBezTo>
                <a:cubicBezTo>
                  <a:pt x="133" y="471"/>
                  <a:pt x="133" y="471"/>
                  <a:pt x="133" y="471"/>
                </a:cubicBezTo>
                <a:cubicBezTo>
                  <a:pt x="133" y="471"/>
                  <a:pt x="133" y="471"/>
                  <a:pt x="133" y="471"/>
                </a:cubicBezTo>
                <a:cubicBezTo>
                  <a:pt x="134" y="470"/>
                  <a:pt x="136" y="471"/>
                  <a:pt x="135" y="472"/>
                </a:cubicBezTo>
                <a:cubicBezTo>
                  <a:pt x="136" y="475"/>
                  <a:pt x="136" y="481"/>
                  <a:pt x="138" y="476"/>
                </a:cubicBezTo>
                <a:cubicBezTo>
                  <a:pt x="137" y="478"/>
                  <a:pt x="141" y="480"/>
                  <a:pt x="139" y="482"/>
                </a:cubicBezTo>
                <a:cubicBezTo>
                  <a:pt x="139" y="482"/>
                  <a:pt x="138" y="482"/>
                  <a:pt x="138" y="482"/>
                </a:cubicBezTo>
                <a:cubicBezTo>
                  <a:pt x="138" y="483"/>
                  <a:pt x="141" y="489"/>
                  <a:pt x="142" y="489"/>
                </a:cubicBezTo>
                <a:cubicBezTo>
                  <a:pt x="143" y="489"/>
                  <a:pt x="144" y="483"/>
                  <a:pt x="146" y="486"/>
                </a:cubicBezTo>
                <a:cubicBezTo>
                  <a:pt x="146" y="487"/>
                  <a:pt x="145" y="490"/>
                  <a:pt x="145" y="490"/>
                </a:cubicBezTo>
                <a:cubicBezTo>
                  <a:pt x="141" y="491"/>
                  <a:pt x="146" y="492"/>
                  <a:pt x="147" y="492"/>
                </a:cubicBezTo>
                <a:cubicBezTo>
                  <a:pt x="148" y="492"/>
                  <a:pt x="147" y="490"/>
                  <a:pt x="148" y="490"/>
                </a:cubicBezTo>
                <a:cubicBezTo>
                  <a:pt x="148" y="490"/>
                  <a:pt x="151" y="493"/>
                  <a:pt x="151" y="492"/>
                </a:cubicBezTo>
                <a:cubicBezTo>
                  <a:pt x="152" y="493"/>
                  <a:pt x="153" y="492"/>
                  <a:pt x="152" y="495"/>
                </a:cubicBezTo>
                <a:cubicBezTo>
                  <a:pt x="153" y="495"/>
                  <a:pt x="153" y="493"/>
                  <a:pt x="154" y="492"/>
                </a:cubicBezTo>
                <a:cubicBezTo>
                  <a:pt x="154" y="491"/>
                  <a:pt x="155" y="490"/>
                  <a:pt x="156" y="491"/>
                </a:cubicBezTo>
                <a:cubicBezTo>
                  <a:pt x="156" y="491"/>
                  <a:pt x="157" y="491"/>
                  <a:pt x="157" y="491"/>
                </a:cubicBezTo>
                <a:cubicBezTo>
                  <a:pt x="157" y="492"/>
                  <a:pt x="157" y="492"/>
                  <a:pt x="157" y="492"/>
                </a:cubicBezTo>
                <a:cubicBezTo>
                  <a:pt x="157" y="493"/>
                  <a:pt x="156" y="494"/>
                  <a:pt x="156" y="494"/>
                </a:cubicBezTo>
                <a:cubicBezTo>
                  <a:pt x="156" y="494"/>
                  <a:pt x="156" y="495"/>
                  <a:pt x="155" y="495"/>
                </a:cubicBezTo>
                <a:cubicBezTo>
                  <a:pt x="156" y="495"/>
                  <a:pt x="156" y="495"/>
                  <a:pt x="157" y="496"/>
                </a:cubicBezTo>
                <a:cubicBezTo>
                  <a:pt x="157" y="495"/>
                  <a:pt x="158" y="495"/>
                  <a:pt x="158" y="495"/>
                </a:cubicBezTo>
                <a:cubicBezTo>
                  <a:pt x="160" y="495"/>
                  <a:pt x="161" y="498"/>
                  <a:pt x="160" y="499"/>
                </a:cubicBezTo>
                <a:cubicBezTo>
                  <a:pt x="160" y="500"/>
                  <a:pt x="160" y="500"/>
                  <a:pt x="161" y="500"/>
                </a:cubicBezTo>
                <a:cubicBezTo>
                  <a:pt x="160" y="501"/>
                  <a:pt x="158" y="503"/>
                  <a:pt x="158" y="504"/>
                </a:cubicBezTo>
                <a:cubicBezTo>
                  <a:pt x="158" y="504"/>
                  <a:pt x="158" y="504"/>
                  <a:pt x="158" y="504"/>
                </a:cubicBezTo>
                <a:cubicBezTo>
                  <a:pt x="158" y="504"/>
                  <a:pt x="157" y="504"/>
                  <a:pt x="157" y="504"/>
                </a:cubicBezTo>
                <a:cubicBezTo>
                  <a:pt x="157" y="504"/>
                  <a:pt x="157" y="505"/>
                  <a:pt x="157" y="505"/>
                </a:cubicBezTo>
                <a:cubicBezTo>
                  <a:pt x="157" y="507"/>
                  <a:pt x="161" y="504"/>
                  <a:pt x="162" y="507"/>
                </a:cubicBezTo>
                <a:cubicBezTo>
                  <a:pt x="161" y="505"/>
                  <a:pt x="162" y="504"/>
                  <a:pt x="163" y="503"/>
                </a:cubicBezTo>
                <a:cubicBezTo>
                  <a:pt x="162" y="502"/>
                  <a:pt x="163" y="499"/>
                  <a:pt x="165" y="500"/>
                </a:cubicBezTo>
                <a:cubicBezTo>
                  <a:pt x="164" y="498"/>
                  <a:pt x="163" y="495"/>
                  <a:pt x="166" y="496"/>
                </a:cubicBezTo>
                <a:cubicBezTo>
                  <a:pt x="166" y="495"/>
                  <a:pt x="166" y="495"/>
                  <a:pt x="166" y="494"/>
                </a:cubicBezTo>
                <a:cubicBezTo>
                  <a:pt x="165" y="497"/>
                  <a:pt x="164" y="494"/>
                  <a:pt x="165" y="493"/>
                </a:cubicBezTo>
                <a:cubicBezTo>
                  <a:pt x="165" y="492"/>
                  <a:pt x="166" y="493"/>
                  <a:pt x="166" y="493"/>
                </a:cubicBezTo>
                <a:cubicBezTo>
                  <a:pt x="167" y="493"/>
                  <a:pt x="166" y="491"/>
                  <a:pt x="167" y="490"/>
                </a:cubicBezTo>
                <a:cubicBezTo>
                  <a:pt x="169" y="488"/>
                  <a:pt x="170" y="489"/>
                  <a:pt x="170" y="486"/>
                </a:cubicBezTo>
                <a:cubicBezTo>
                  <a:pt x="169" y="483"/>
                  <a:pt x="172" y="482"/>
                  <a:pt x="171" y="480"/>
                </a:cubicBezTo>
                <a:cubicBezTo>
                  <a:pt x="170" y="479"/>
                  <a:pt x="164" y="481"/>
                  <a:pt x="165" y="477"/>
                </a:cubicBezTo>
                <a:cubicBezTo>
                  <a:pt x="165" y="476"/>
                  <a:pt x="166" y="477"/>
                  <a:pt x="166" y="475"/>
                </a:cubicBezTo>
                <a:cubicBezTo>
                  <a:pt x="165" y="474"/>
                  <a:pt x="167" y="467"/>
                  <a:pt x="169" y="473"/>
                </a:cubicBezTo>
                <a:cubicBezTo>
                  <a:pt x="169" y="473"/>
                  <a:pt x="168" y="475"/>
                  <a:pt x="168" y="475"/>
                </a:cubicBezTo>
                <a:cubicBezTo>
                  <a:pt x="168" y="477"/>
                  <a:pt x="171" y="477"/>
                  <a:pt x="171" y="478"/>
                </a:cubicBezTo>
                <a:cubicBezTo>
                  <a:pt x="172" y="478"/>
                  <a:pt x="170" y="480"/>
                  <a:pt x="171" y="480"/>
                </a:cubicBezTo>
                <a:cubicBezTo>
                  <a:pt x="173" y="480"/>
                  <a:pt x="173" y="477"/>
                  <a:pt x="174" y="477"/>
                </a:cubicBezTo>
                <a:cubicBezTo>
                  <a:pt x="173" y="476"/>
                  <a:pt x="170" y="476"/>
                  <a:pt x="172" y="475"/>
                </a:cubicBezTo>
                <a:cubicBezTo>
                  <a:pt x="172" y="474"/>
                  <a:pt x="176" y="476"/>
                  <a:pt x="176" y="476"/>
                </a:cubicBezTo>
                <a:cubicBezTo>
                  <a:pt x="179" y="476"/>
                  <a:pt x="179" y="475"/>
                  <a:pt x="180" y="478"/>
                </a:cubicBezTo>
                <a:cubicBezTo>
                  <a:pt x="180" y="480"/>
                  <a:pt x="179" y="483"/>
                  <a:pt x="178" y="484"/>
                </a:cubicBezTo>
                <a:cubicBezTo>
                  <a:pt x="176" y="486"/>
                  <a:pt x="178" y="484"/>
                  <a:pt x="180" y="485"/>
                </a:cubicBezTo>
                <a:cubicBezTo>
                  <a:pt x="181" y="486"/>
                  <a:pt x="182" y="488"/>
                  <a:pt x="182" y="490"/>
                </a:cubicBezTo>
                <a:cubicBezTo>
                  <a:pt x="183" y="489"/>
                  <a:pt x="185" y="488"/>
                  <a:pt x="185" y="490"/>
                </a:cubicBezTo>
                <a:cubicBezTo>
                  <a:pt x="185" y="489"/>
                  <a:pt x="185" y="489"/>
                  <a:pt x="185" y="489"/>
                </a:cubicBezTo>
                <a:cubicBezTo>
                  <a:pt x="186" y="490"/>
                  <a:pt x="185" y="490"/>
                  <a:pt x="185" y="490"/>
                </a:cubicBezTo>
                <a:cubicBezTo>
                  <a:pt x="185" y="490"/>
                  <a:pt x="185" y="490"/>
                  <a:pt x="185" y="491"/>
                </a:cubicBezTo>
                <a:cubicBezTo>
                  <a:pt x="185" y="487"/>
                  <a:pt x="190" y="497"/>
                  <a:pt x="191" y="494"/>
                </a:cubicBezTo>
                <a:cubicBezTo>
                  <a:pt x="192" y="494"/>
                  <a:pt x="192" y="493"/>
                  <a:pt x="192" y="493"/>
                </a:cubicBezTo>
                <a:cubicBezTo>
                  <a:pt x="192" y="493"/>
                  <a:pt x="192"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4" y="493"/>
                  <a:pt x="195" y="492"/>
                  <a:pt x="196" y="492"/>
                </a:cubicBezTo>
                <a:cubicBezTo>
                  <a:pt x="196" y="491"/>
                  <a:pt x="197" y="491"/>
                  <a:pt x="197" y="491"/>
                </a:cubicBezTo>
                <a:cubicBezTo>
                  <a:pt x="198" y="491"/>
                  <a:pt x="199" y="491"/>
                  <a:pt x="200" y="493"/>
                </a:cubicBezTo>
                <a:cubicBezTo>
                  <a:pt x="202" y="496"/>
                  <a:pt x="201" y="491"/>
                  <a:pt x="200" y="491"/>
                </a:cubicBezTo>
                <a:cubicBezTo>
                  <a:pt x="200" y="491"/>
                  <a:pt x="200" y="490"/>
                  <a:pt x="200" y="489"/>
                </a:cubicBezTo>
                <a:cubicBezTo>
                  <a:pt x="199" y="489"/>
                  <a:pt x="199" y="489"/>
                  <a:pt x="199" y="489"/>
                </a:cubicBezTo>
                <a:cubicBezTo>
                  <a:pt x="199" y="487"/>
                  <a:pt x="199" y="484"/>
                  <a:pt x="200" y="483"/>
                </a:cubicBezTo>
                <a:cubicBezTo>
                  <a:pt x="200" y="485"/>
                  <a:pt x="200" y="486"/>
                  <a:pt x="201" y="488"/>
                </a:cubicBezTo>
                <a:cubicBezTo>
                  <a:pt x="201" y="487"/>
                  <a:pt x="202" y="487"/>
                  <a:pt x="202" y="488"/>
                </a:cubicBezTo>
                <a:cubicBezTo>
                  <a:pt x="202" y="488"/>
                  <a:pt x="202" y="489"/>
                  <a:pt x="201" y="489"/>
                </a:cubicBezTo>
                <a:cubicBezTo>
                  <a:pt x="201" y="489"/>
                  <a:pt x="201" y="490"/>
                  <a:pt x="201" y="490"/>
                </a:cubicBezTo>
                <a:cubicBezTo>
                  <a:pt x="202" y="489"/>
                  <a:pt x="202" y="488"/>
                  <a:pt x="203" y="487"/>
                </a:cubicBezTo>
                <a:cubicBezTo>
                  <a:pt x="202" y="488"/>
                  <a:pt x="203" y="490"/>
                  <a:pt x="204" y="491"/>
                </a:cubicBezTo>
                <a:cubicBezTo>
                  <a:pt x="204" y="491"/>
                  <a:pt x="204" y="491"/>
                  <a:pt x="204" y="491"/>
                </a:cubicBezTo>
                <a:cubicBezTo>
                  <a:pt x="204" y="491"/>
                  <a:pt x="204" y="491"/>
                  <a:pt x="204" y="491"/>
                </a:cubicBezTo>
                <a:cubicBezTo>
                  <a:pt x="205" y="491"/>
                  <a:pt x="205" y="491"/>
                  <a:pt x="205" y="490"/>
                </a:cubicBezTo>
                <a:cubicBezTo>
                  <a:pt x="205" y="490"/>
                  <a:pt x="205" y="490"/>
                  <a:pt x="205" y="490"/>
                </a:cubicBezTo>
                <a:cubicBezTo>
                  <a:pt x="205" y="490"/>
                  <a:pt x="205" y="490"/>
                  <a:pt x="205" y="490"/>
                </a:cubicBezTo>
                <a:cubicBezTo>
                  <a:pt x="204" y="490"/>
                  <a:pt x="204" y="490"/>
                  <a:pt x="204" y="490"/>
                </a:cubicBezTo>
                <a:cubicBezTo>
                  <a:pt x="204" y="490"/>
                  <a:pt x="204" y="490"/>
                  <a:pt x="204" y="490"/>
                </a:cubicBezTo>
                <a:cubicBezTo>
                  <a:pt x="204" y="490"/>
                  <a:pt x="204" y="490"/>
                  <a:pt x="205" y="489"/>
                </a:cubicBezTo>
                <a:cubicBezTo>
                  <a:pt x="205" y="489"/>
                  <a:pt x="205" y="489"/>
                  <a:pt x="205" y="489"/>
                </a:cubicBezTo>
                <a:cubicBezTo>
                  <a:pt x="205" y="489"/>
                  <a:pt x="205" y="489"/>
                  <a:pt x="205" y="489"/>
                </a:cubicBezTo>
                <a:cubicBezTo>
                  <a:pt x="205" y="488"/>
                  <a:pt x="206" y="487"/>
                  <a:pt x="206" y="487"/>
                </a:cubicBezTo>
                <a:cubicBezTo>
                  <a:pt x="205" y="486"/>
                  <a:pt x="204" y="486"/>
                  <a:pt x="203" y="486"/>
                </a:cubicBezTo>
                <a:cubicBezTo>
                  <a:pt x="203" y="487"/>
                  <a:pt x="202" y="487"/>
                  <a:pt x="202" y="487"/>
                </a:cubicBezTo>
                <a:cubicBezTo>
                  <a:pt x="201" y="487"/>
                  <a:pt x="201" y="486"/>
                  <a:pt x="202" y="486"/>
                </a:cubicBezTo>
                <a:cubicBezTo>
                  <a:pt x="202" y="486"/>
                  <a:pt x="201" y="486"/>
                  <a:pt x="201" y="486"/>
                </a:cubicBezTo>
                <a:cubicBezTo>
                  <a:pt x="201" y="485"/>
                  <a:pt x="201" y="483"/>
                  <a:pt x="202" y="481"/>
                </a:cubicBezTo>
                <a:cubicBezTo>
                  <a:pt x="200" y="482"/>
                  <a:pt x="199" y="481"/>
                  <a:pt x="199" y="478"/>
                </a:cubicBezTo>
                <a:cubicBezTo>
                  <a:pt x="199" y="478"/>
                  <a:pt x="199" y="478"/>
                  <a:pt x="199" y="478"/>
                </a:cubicBezTo>
                <a:cubicBezTo>
                  <a:pt x="199" y="479"/>
                  <a:pt x="197" y="484"/>
                  <a:pt x="197" y="485"/>
                </a:cubicBezTo>
                <a:cubicBezTo>
                  <a:pt x="197" y="485"/>
                  <a:pt x="198" y="490"/>
                  <a:pt x="196" y="487"/>
                </a:cubicBezTo>
                <a:cubicBezTo>
                  <a:pt x="194" y="486"/>
                  <a:pt x="198" y="481"/>
                  <a:pt x="198" y="478"/>
                </a:cubicBezTo>
                <a:cubicBezTo>
                  <a:pt x="197" y="478"/>
                  <a:pt x="197" y="477"/>
                  <a:pt x="197" y="477"/>
                </a:cubicBezTo>
                <a:cubicBezTo>
                  <a:pt x="197" y="476"/>
                  <a:pt x="197" y="475"/>
                  <a:pt x="198" y="475"/>
                </a:cubicBezTo>
                <a:cubicBezTo>
                  <a:pt x="198" y="474"/>
                  <a:pt x="198" y="474"/>
                  <a:pt x="198" y="473"/>
                </a:cubicBezTo>
                <a:cubicBezTo>
                  <a:pt x="198" y="472"/>
                  <a:pt x="197" y="473"/>
                  <a:pt x="196" y="473"/>
                </a:cubicBezTo>
                <a:cubicBezTo>
                  <a:pt x="196" y="472"/>
                  <a:pt x="195" y="470"/>
                  <a:pt x="195" y="470"/>
                </a:cubicBezTo>
                <a:cubicBezTo>
                  <a:pt x="195" y="468"/>
                  <a:pt x="198" y="469"/>
                  <a:pt x="199" y="470"/>
                </a:cubicBezTo>
                <a:cubicBezTo>
                  <a:pt x="198" y="469"/>
                  <a:pt x="200" y="470"/>
                  <a:pt x="201" y="469"/>
                </a:cubicBezTo>
                <a:cubicBezTo>
                  <a:pt x="200" y="470"/>
                  <a:pt x="202" y="464"/>
                  <a:pt x="204" y="464"/>
                </a:cubicBezTo>
                <a:cubicBezTo>
                  <a:pt x="204" y="465"/>
                  <a:pt x="203" y="468"/>
                  <a:pt x="203" y="469"/>
                </a:cubicBezTo>
                <a:cubicBezTo>
                  <a:pt x="203" y="469"/>
                  <a:pt x="203" y="469"/>
                  <a:pt x="203" y="469"/>
                </a:cubicBezTo>
                <a:cubicBezTo>
                  <a:pt x="203" y="469"/>
                  <a:pt x="204" y="468"/>
                  <a:pt x="204" y="469"/>
                </a:cubicBezTo>
                <a:cubicBezTo>
                  <a:pt x="205" y="469"/>
                  <a:pt x="205" y="470"/>
                  <a:pt x="205" y="471"/>
                </a:cubicBezTo>
                <a:cubicBezTo>
                  <a:pt x="205" y="471"/>
                  <a:pt x="205" y="471"/>
                  <a:pt x="205" y="471"/>
                </a:cubicBezTo>
                <a:cubicBezTo>
                  <a:pt x="205" y="471"/>
                  <a:pt x="205" y="472"/>
                  <a:pt x="203" y="472"/>
                </a:cubicBezTo>
                <a:cubicBezTo>
                  <a:pt x="201" y="472"/>
                  <a:pt x="203" y="473"/>
                  <a:pt x="204" y="474"/>
                </a:cubicBezTo>
                <a:cubicBezTo>
                  <a:pt x="204" y="474"/>
                  <a:pt x="204" y="474"/>
                  <a:pt x="204" y="474"/>
                </a:cubicBezTo>
                <a:cubicBezTo>
                  <a:pt x="205" y="474"/>
                  <a:pt x="205" y="474"/>
                  <a:pt x="205" y="474"/>
                </a:cubicBezTo>
                <a:cubicBezTo>
                  <a:pt x="206" y="475"/>
                  <a:pt x="206" y="476"/>
                  <a:pt x="205" y="476"/>
                </a:cubicBezTo>
                <a:cubicBezTo>
                  <a:pt x="206" y="477"/>
                  <a:pt x="207" y="476"/>
                  <a:pt x="208" y="476"/>
                </a:cubicBezTo>
                <a:cubicBezTo>
                  <a:pt x="209" y="476"/>
                  <a:pt x="208" y="477"/>
                  <a:pt x="209" y="478"/>
                </a:cubicBezTo>
                <a:cubicBezTo>
                  <a:pt x="209" y="478"/>
                  <a:pt x="209" y="478"/>
                  <a:pt x="209" y="478"/>
                </a:cubicBezTo>
                <a:cubicBezTo>
                  <a:pt x="212" y="475"/>
                  <a:pt x="215" y="470"/>
                  <a:pt x="211" y="471"/>
                </a:cubicBezTo>
                <a:cubicBezTo>
                  <a:pt x="214" y="469"/>
                  <a:pt x="210" y="467"/>
                  <a:pt x="209" y="466"/>
                </a:cubicBezTo>
                <a:cubicBezTo>
                  <a:pt x="208" y="464"/>
                  <a:pt x="210" y="467"/>
                  <a:pt x="210" y="466"/>
                </a:cubicBezTo>
                <a:cubicBezTo>
                  <a:pt x="212" y="465"/>
                  <a:pt x="209" y="463"/>
                  <a:pt x="210" y="460"/>
                </a:cubicBezTo>
                <a:cubicBezTo>
                  <a:pt x="210" y="460"/>
                  <a:pt x="212" y="458"/>
                  <a:pt x="212" y="458"/>
                </a:cubicBezTo>
                <a:cubicBezTo>
                  <a:pt x="213" y="456"/>
                  <a:pt x="210" y="457"/>
                  <a:pt x="213" y="456"/>
                </a:cubicBezTo>
                <a:cubicBezTo>
                  <a:pt x="215" y="456"/>
                  <a:pt x="216" y="452"/>
                  <a:pt x="217" y="451"/>
                </a:cubicBezTo>
                <a:cubicBezTo>
                  <a:pt x="217" y="451"/>
                  <a:pt x="221" y="451"/>
                  <a:pt x="221" y="449"/>
                </a:cubicBezTo>
                <a:cubicBezTo>
                  <a:pt x="217" y="452"/>
                  <a:pt x="215" y="447"/>
                  <a:pt x="217" y="446"/>
                </a:cubicBezTo>
                <a:cubicBezTo>
                  <a:pt x="217" y="446"/>
                  <a:pt x="216" y="443"/>
                  <a:pt x="219" y="443"/>
                </a:cubicBezTo>
                <a:cubicBezTo>
                  <a:pt x="221" y="442"/>
                  <a:pt x="220" y="443"/>
                  <a:pt x="222" y="441"/>
                </a:cubicBezTo>
                <a:cubicBezTo>
                  <a:pt x="224" y="440"/>
                  <a:pt x="222" y="448"/>
                  <a:pt x="222" y="449"/>
                </a:cubicBezTo>
                <a:cubicBezTo>
                  <a:pt x="223" y="451"/>
                  <a:pt x="224" y="448"/>
                  <a:pt x="224" y="451"/>
                </a:cubicBezTo>
                <a:cubicBezTo>
                  <a:pt x="225" y="457"/>
                  <a:pt x="228" y="468"/>
                  <a:pt x="219" y="471"/>
                </a:cubicBezTo>
                <a:cubicBezTo>
                  <a:pt x="217" y="471"/>
                  <a:pt x="216" y="470"/>
                  <a:pt x="215" y="471"/>
                </a:cubicBezTo>
                <a:cubicBezTo>
                  <a:pt x="213" y="473"/>
                  <a:pt x="212" y="475"/>
                  <a:pt x="211" y="478"/>
                </a:cubicBezTo>
                <a:cubicBezTo>
                  <a:pt x="211" y="478"/>
                  <a:pt x="211" y="478"/>
                  <a:pt x="211" y="478"/>
                </a:cubicBezTo>
                <a:cubicBezTo>
                  <a:pt x="212" y="478"/>
                  <a:pt x="211" y="480"/>
                  <a:pt x="211" y="480"/>
                </a:cubicBezTo>
                <a:cubicBezTo>
                  <a:pt x="212" y="480"/>
                  <a:pt x="213" y="480"/>
                  <a:pt x="213" y="480"/>
                </a:cubicBezTo>
                <a:cubicBezTo>
                  <a:pt x="214" y="480"/>
                  <a:pt x="214" y="479"/>
                  <a:pt x="215" y="479"/>
                </a:cubicBezTo>
                <a:cubicBezTo>
                  <a:pt x="215" y="480"/>
                  <a:pt x="215" y="480"/>
                  <a:pt x="215" y="480"/>
                </a:cubicBezTo>
                <a:cubicBezTo>
                  <a:pt x="215" y="480"/>
                  <a:pt x="216" y="480"/>
                  <a:pt x="216" y="481"/>
                </a:cubicBezTo>
                <a:cubicBezTo>
                  <a:pt x="216" y="482"/>
                  <a:pt x="215" y="484"/>
                  <a:pt x="217" y="483"/>
                </a:cubicBezTo>
                <a:cubicBezTo>
                  <a:pt x="216" y="484"/>
                  <a:pt x="216" y="486"/>
                  <a:pt x="216" y="487"/>
                </a:cubicBezTo>
                <a:cubicBezTo>
                  <a:pt x="216" y="487"/>
                  <a:pt x="216" y="487"/>
                  <a:pt x="216" y="487"/>
                </a:cubicBezTo>
                <a:cubicBezTo>
                  <a:pt x="217" y="487"/>
                  <a:pt x="219" y="486"/>
                  <a:pt x="219" y="486"/>
                </a:cubicBezTo>
                <a:cubicBezTo>
                  <a:pt x="220" y="486"/>
                  <a:pt x="219" y="489"/>
                  <a:pt x="217" y="490"/>
                </a:cubicBezTo>
                <a:cubicBezTo>
                  <a:pt x="217" y="491"/>
                  <a:pt x="217" y="492"/>
                  <a:pt x="217" y="492"/>
                </a:cubicBezTo>
                <a:cubicBezTo>
                  <a:pt x="217" y="492"/>
                  <a:pt x="221" y="486"/>
                  <a:pt x="222" y="489"/>
                </a:cubicBezTo>
                <a:cubicBezTo>
                  <a:pt x="222" y="489"/>
                  <a:pt x="222" y="489"/>
                  <a:pt x="222" y="489"/>
                </a:cubicBezTo>
                <a:cubicBezTo>
                  <a:pt x="222" y="489"/>
                  <a:pt x="225" y="487"/>
                  <a:pt x="225" y="487"/>
                </a:cubicBezTo>
                <a:cubicBezTo>
                  <a:pt x="227" y="489"/>
                  <a:pt x="224" y="492"/>
                  <a:pt x="223" y="494"/>
                </a:cubicBezTo>
                <a:cubicBezTo>
                  <a:pt x="225" y="494"/>
                  <a:pt x="226" y="495"/>
                  <a:pt x="225" y="496"/>
                </a:cubicBezTo>
                <a:cubicBezTo>
                  <a:pt x="225" y="497"/>
                  <a:pt x="225" y="497"/>
                  <a:pt x="224" y="497"/>
                </a:cubicBezTo>
                <a:cubicBezTo>
                  <a:pt x="225" y="498"/>
                  <a:pt x="225" y="498"/>
                  <a:pt x="223" y="499"/>
                </a:cubicBezTo>
                <a:cubicBezTo>
                  <a:pt x="223" y="499"/>
                  <a:pt x="223" y="500"/>
                  <a:pt x="222" y="499"/>
                </a:cubicBezTo>
                <a:cubicBezTo>
                  <a:pt x="221" y="499"/>
                  <a:pt x="221" y="498"/>
                  <a:pt x="222" y="498"/>
                </a:cubicBezTo>
                <a:cubicBezTo>
                  <a:pt x="222" y="498"/>
                  <a:pt x="222" y="498"/>
                  <a:pt x="221" y="498"/>
                </a:cubicBezTo>
                <a:cubicBezTo>
                  <a:pt x="221" y="500"/>
                  <a:pt x="221" y="502"/>
                  <a:pt x="219" y="503"/>
                </a:cubicBezTo>
                <a:cubicBezTo>
                  <a:pt x="219" y="504"/>
                  <a:pt x="219" y="504"/>
                  <a:pt x="220" y="505"/>
                </a:cubicBezTo>
                <a:cubicBezTo>
                  <a:pt x="220" y="505"/>
                  <a:pt x="220" y="505"/>
                  <a:pt x="220" y="505"/>
                </a:cubicBezTo>
                <a:cubicBezTo>
                  <a:pt x="221" y="504"/>
                  <a:pt x="222" y="503"/>
                  <a:pt x="223" y="502"/>
                </a:cubicBezTo>
                <a:cubicBezTo>
                  <a:pt x="223" y="504"/>
                  <a:pt x="222" y="505"/>
                  <a:pt x="220" y="506"/>
                </a:cubicBezTo>
                <a:cubicBezTo>
                  <a:pt x="220" y="507"/>
                  <a:pt x="220" y="507"/>
                  <a:pt x="220" y="507"/>
                </a:cubicBezTo>
                <a:cubicBezTo>
                  <a:pt x="221" y="506"/>
                  <a:pt x="221" y="506"/>
                  <a:pt x="221" y="506"/>
                </a:cubicBezTo>
                <a:cubicBezTo>
                  <a:pt x="222" y="507"/>
                  <a:pt x="221" y="507"/>
                  <a:pt x="220" y="507"/>
                </a:cubicBezTo>
                <a:cubicBezTo>
                  <a:pt x="219" y="509"/>
                  <a:pt x="216" y="511"/>
                  <a:pt x="215" y="512"/>
                </a:cubicBezTo>
                <a:cubicBezTo>
                  <a:pt x="216" y="512"/>
                  <a:pt x="216" y="512"/>
                  <a:pt x="216" y="512"/>
                </a:cubicBezTo>
                <a:cubicBezTo>
                  <a:pt x="217" y="512"/>
                  <a:pt x="217" y="513"/>
                  <a:pt x="217" y="514"/>
                </a:cubicBezTo>
                <a:cubicBezTo>
                  <a:pt x="217" y="515"/>
                  <a:pt x="217" y="515"/>
                  <a:pt x="217" y="515"/>
                </a:cubicBezTo>
                <a:cubicBezTo>
                  <a:pt x="217" y="516"/>
                  <a:pt x="215" y="519"/>
                  <a:pt x="214" y="518"/>
                </a:cubicBezTo>
                <a:cubicBezTo>
                  <a:pt x="214" y="518"/>
                  <a:pt x="214" y="518"/>
                  <a:pt x="214" y="517"/>
                </a:cubicBezTo>
                <a:cubicBezTo>
                  <a:pt x="214" y="518"/>
                  <a:pt x="214" y="518"/>
                  <a:pt x="214" y="518"/>
                </a:cubicBezTo>
                <a:cubicBezTo>
                  <a:pt x="214" y="518"/>
                  <a:pt x="213" y="518"/>
                  <a:pt x="213" y="518"/>
                </a:cubicBezTo>
                <a:cubicBezTo>
                  <a:pt x="211" y="517"/>
                  <a:pt x="213" y="516"/>
                  <a:pt x="214" y="517"/>
                </a:cubicBezTo>
                <a:cubicBezTo>
                  <a:pt x="214" y="516"/>
                  <a:pt x="214" y="516"/>
                  <a:pt x="214" y="515"/>
                </a:cubicBezTo>
                <a:cubicBezTo>
                  <a:pt x="213" y="516"/>
                  <a:pt x="213" y="516"/>
                  <a:pt x="213" y="516"/>
                </a:cubicBezTo>
                <a:cubicBezTo>
                  <a:pt x="212" y="517"/>
                  <a:pt x="211" y="516"/>
                  <a:pt x="212" y="515"/>
                </a:cubicBezTo>
                <a:cubicBezTo>
                  <a:pt x="209" y="515"/>
                  <a:pt x="203" y="515"/>
                  <a:pt x="204" y="515"/>
                </a:cubicBezTo>
                <a:cubicBezTo>
                  <a:pt x="203" y="515"/>
                  <a:pt x="200" y="523"/>
                  <a:pt x="200" y="518"/>
                </a:cubicBezTo>
                <a:cubicBezTo>
                  <a:pt x="200" y="519"/>
                  <a:pt x="200" y="519"/>
                  <a:pt x="200" y="519"/>
                </a:cubicBezTo>
                <a:cubicBezTo>
                  <a:pt x="200" y="519"/>
                  <a:pt x="200" y="519"/>
                  <a:pt x="199" y="519"/>
                </a:cubicBezTo>
                <a:cubicBezTo>
                  <a:pt x="199" y="520"/>
                  <a:pt x="199" y="520"/>
                  <a:pt x="198" y="519"/>
                </a:cubicBezTo>
                <a:cubicBezTo>
                  <a:pt x="198" y="520"/>
                  <a:pt x="198" y="520"/>
                  <a:pt x="198" y="520"/>
                </a:cubicBezTo>
                <a:cubicBezTo>
                  <a:pt x="197" y="521"/>
                  <a:pt x="197" y="519"/>
                  <a:pt x="197" y="519"/>
                </a:cubicBezTo>
                <a:cubicBezTo>
                  <a:pt x="196" y="518"/>
                  <a:pt x="196" y="517"/>
                  <a:pt x="195" y="517"/>
                </a:cubicBezTo>
                <a:cubicBezTo>
                  <a:pt x="195" y="517"/>
                  <a:pt x="193" y="516"/>
                  <a:pt x="193" y="517"/>
                </a:cubicBezTo>
                <a:cubicBezTo>
                  <a:pt x="192" y="515"/>
                  <a:pt x="194" y="514"/>
                  <a:pt x="194" y="513"/>
                </a:cubicBezTo>
                <a:cubicBezTo>
                  <a:pt x="194" y="512"/>
                  <a:pt x="194" y="512"/>
                  <a:pt x="194" y="511"/>
                </a:cubicBezTo>
                <a:cubicBezTo>
                  <a:pt x="194" y="513"/>
                  <a:pt x="193" y="514"/>
                  <a:pt x="192" y="513"/>
                </a:cubicBezTo>
                <a:cubicBezTo>
                  <a:pt x="191" y="513"/>
                  <a:pt x="191" y="513"/>
                  <a:pt x="191" y="512"/>
                </a:cubicBezTo>
                <a:cubicBezTo>
                  <a:pt x="190" y="512"/>
                  <a:pt x="189" y="511"/>
                  <a:pt x="189" y="510"/>
                </a:cubicBezTo>
                <a:cubicBezTo>
                  <a:pt x="190" y="509"/>
                  <a:pt x="190" y="509"/>
                  <a:pt x="191" y="509"/>
                </a:cubicBezTo>
                <a:cubicBezTo>
                  <a:pt x="191" y="508"/>
                  <a:pt x="192" y="507"/>
                  <a:pt x="193" y="507"/>
                </a:cubicBezTo>
                <a:cubicBezTo>
                  <a:pt x="193" y="507"/>
                  <a:pt x="194" y="508"/>
                  <a:pt x="194" y="508"/>
                </a:cubicBezTo>
                <a:cubicBezTo>
                  <a:pt x="196" y="507"/>
                  <a:pt x="193" y="505"/>
                  <a:pt x="197" y="505"/>
                </a:cubicBezTo>
                <a:cubicBezTo>
                  <a:pt x="194" y="505"/>
                  <a:pt x="194" y="501"/>
                  <a:pt x="191" y="501"/>
                </a:cubicBezTo>
                <a:cubicBezTo>
                  <a:pt x="190" y="501"/>
                  <a:pt x="185" y="504"/>
                  <a:pt x="185" y="505"/>
                </a:cubicBezTo>
                <a:cubicBezTo>
                  <a:pt x="185" y="505"/>
                  <a:pt x="186" y="505"/>
                  <a:pt x="185" y="506"/>
                </a:cubicBezTo>
                <a:cubicBezTo>
                  <a:pt x="186" y="506"/>
                  <a:pt x="186" y="506"/>
                  <a:pt x="186" y="506"/>
                </a:cubicBezTo>
                <a:cubicBezTo>
                  <a:pt x="186" y="506"/>
                  <a:pt x="186" y="506"/>
                  <a:pt x="185" y="506"/>
                </a:cubicBezTo>
                <a:cubicBezTo>
                  <a:pt x="185" y="506"/>
                  <a:pt x="185" y="506"/>
                  <a:pt x="185" y="506"/>
                </a:cubicBezTo>
                <a:cubicBezTo>
                  <a:pt x="185" y="507"/>
                  <a:pt x="182" y="505"/>
                  <a:pt x="180" y="507"/>
                </a:cubicBezTo>
                <a:cubicBezTo>
                  <a:pt x="181" y="506"/>
                  <a:pt x="179" y="508"/>
                  <a:pt x="180" y="508"/>
                </a:cubicBezTo>
                <a:cubicBezTo>
                  <a:pt x="180" y="509"/>
                  <a:pt x="181" y="508"/>
                  <a:pt x="181" y="508"/>
                </a:cubicBezTo>
                <a:cubicBezTo>
                  <a:pt x="181" y="507"/>
                  <a:pt x="181" y="506"/>
                  <a:pt x="182" y="506"/>
                </a:cubicBezTo>
                <a:cubicBezTo>
                  <a:pt x="183" y="507"/>
                  <a:pt x="182" y="508"/>
                  <a:pt x="182" y="508"/>
                </a:cubicBezTo>
                <a:cubicBezTo>
                  <a:pt x="183" y="509"/>
                  <a:pt x="181" y="511"/>
                  <a:pt x="182" y="512"/>
                </a:cubicBezTo>
                <a:cubicBezTo>
                  <a:pt x="182" y="514"/>
                  <a:pt x="183" y="512"/>
                  <a:pt x="184" y="514"/>
                </a:cubicBezTo>
                <a:cubicBezTo>
                  <a:pt x="181" y="513"/>
                  <a:pt x="182" y="514"/>
                  <a:pt x="182" y="515"/>
                </a:cubicBezTo>
                <a:cubicBezTo>
                  <a:pt x="182" y="515"/>
                  <a:pt x="182" y="515"/>
                  <a:pt x="182" y="516"/>
                </a:cubicBezTo>
                <a:cubicBezTo>
                  <a:pt x="182" y="516"/>
                  <a:pt x="182" y="516"/>
                  <a:pt x="182" y="516"/>
                </a:cubicBezTo>
                <a:cubicBezTo>
                  <a:pt x="182" y="516"/>
                  <a:pt x="182" y="516"/>
                  <a:pt x="182" y="516"/>
                </a:cubicBezTo>
                <a:cubicBezTo>
                  <a:pt x="182" y="516"/>
                  <a:pt x="182" y="517"/>
                  <a:pt x="182" y="517"/>
                </a:cubicBezTo>
                <a:cubicBezTo>
                  <a:pt x="182" y="519"/>
                  <a:pt x="180" y="520"/>
                  <a:pt x="180" y="522"/>
                </a:cubicBezTo>
                <a:cubicBezTo>
                  <a:pt x="180" y="522"/>
                  <a:pt x="181" y="523"/>
                  <a:pt x="181" y="523"/>
                </a:cubicBezTo>
                <a:cubicBezTo>
                  <a:pt x="181" y="523"/>
                  <a:pt x="180" y="523"/>
                  <a:pt x="180" y="523"/>
                </a:cubicBezTo>
                <a:cubicBezTo>
                  <a:pt x="180" y="523"/>
                  <a:pt x="180" y="524"/>
                  <a:pt x="180" y="524"/>
                </a:cubicBezTo>
                <a:cubicBezTo>
                  <a:pt x="180" y="524"/>
                  <a:pt x="182" y="523"/>
                  <a:pt x="183" y="524"/>
                </a:cubicBezTo>
                <a:cubicBezTo>
                  <a:pt x="185" y="525"/>
                  <a:pt x="183" y="527"/>
                  <a:pt x="184" y="528"/>
                </a:cubicBezTo>
                <a:cubicBezTo>
                  <a:pt x="184" y="528"/>
                  <a:pt x="186" y="529"/>
                  <a:pt x="186" y="530"/>
                </a:cubicBezTo>
                <a:cubicBezTo>
                  <a:pt x="187" y="529"/>
                  <a:pt x="188" y="528"/>
                  <a:pt x="190" y="528"/>
                </a:cubicBezTo>
                <a:cubicBezTo>
                  <a:pt x="191" y="529"/>
                  <a:pt x="188" y="530"/>
                  <a:pt x="189" y="530"/>
                </a:cubicBezTo>
                <a:cubicBezTo>
                  <a:pt x="189" y="530"/>
                  <a:pt x="189" y="530"/>
                  <a:pt x="189" y="531"/>
                </a:cubicBezTo>
                <a:cubicBezTo>
                  <a:pt x="189" y="531"/>
                  <a:pt x="189" y="531"/>
                  <a:pt x="189" y="530"/>
                </a:cubicBezTo>
                <a:cubicBezTo>
                  <a:pt x="190" y="530"/>
                  <a:pt x="190" y="528"/>
                  <a:pt x="191" y="529"/>
                </a:cubicBezTo>
                <a:cubicBezTo>
                  <a:pt x="192" y="529"/>
                  <a:pt x="192" y="530"/>
                  <a:pt x="192" y="531"/>
                </a:cubicBezTo>
                <a:cubicBezTo>
                  <a:pt x="193" y="531"/>
                  <a:pt x="193" y="532"/>
                  <a:pt x="192" y="534"/>
                </a:cubicBezTo>
                <a:cubicBezTo>
                  <a:pt x="192" y="534"/>
                  <a:pt x="192" y="534"/>
                  <a:pt x="191" y="535"/>
                </a:cubicBezTo>
                <a:cubicBezTo>
                  <a:pt x="191" y="535"/>
                  <a:pt x="190" y="535"/>
                  <a:pt x="189" y="535"/>
                </a:cubicBezTo>
                <a:cubicBezTo>
                  <a:pt x="188" y="535"/>
                  <a:pt x="188" y="535"/>
                  <a:pt x="187" y="537"/>
                </a:cubicBezTo>
                <a:cubicBezTo>
                  <a:pt x="187" y="536"/>
                  <a:pt x="187" y="535"/>
                  <a:pt x="187" y="535"/>
                </a:cubicBezTo>
                <a:cubicBezTo>
                  <a:pt x="187" y="535"/>
                  <a:pt x="187" y="535"/>
                  <a:pt x="187" y="535"/>
                </a:cubicBezTo>
                <a:cubicBezTo>
                  <a:pt x="187" y="536"/>
                  <a:pt x="186" y="538"/>
                  <a:pt x="186" y="539"/>
                </a:cubicBezTo>
                <a:cubicBezTo>
                  <a:pt x="186" y="539"/>
                  <a:pt x="185" y="538"/>
                  <a:pt x="185" y="538"/>
                </a:cubicBezTo>
                <a:cubicBezTo>
                  <a:pt x="185" y="538"/>
                  <a:pt x="185" y="539"/>
                  <a:pt x="185" y="539"/>
                </a:cubicBezTo>
                <a:cubicBezTo>
                  <a:pt x="184" y="540"/>
                  <a:pt x="182" y="542"/>
                  <a:pt x="185" y="541"/>
                </a:cubicBezTo>
                <a:cubicBezTo>
                  <a:pt x="186" y="540"/>
                  <a:pt x="184" y="544"/>
                  <a:pt x="185" y="543"/>
                </a:cubicBezTo>
                <a:cubicBezTo>
                  <a:pt x="186" y="543"/>
                  <a:pt x="186" y="543"/>
                  <a:pt x="186" y="543"/>
                </a:cubicBezTo>
                <a:cubicBezTo>
                  <a:pt x="186" y="543"/>
                  <a:pt x="186" y="543"/>
                  <a:pt x="186" y="543"/>
                </a:cubicBezTo>
                <a:cubicBezTo>
                  <a:pt x="187" y="541"/>
                  <a:pt x="184" y="539"/>
                  <a:pt x="187" y="538"/>
                </a:cubicBezTo>
                <a:cubicBezTo>
                  <a:pt x="187" y="538"/>
                  <a:pt x="187" y="539"/>
                  <a:pt x="187" y="539"/>
                </a:cubicBezTo>
                <a:cubicBezTo>
                  <a:pt x="189" y="540"/>
                  <a:pt x="191" y="538"/>
                  <a:pt x="192" y="540"/>
                </a:cubicBezTo>
                <a:cubicBezTo>
                  <a:pt x="192" y="541"/>
                  <a:pt x="190" y="540"/>
                  <a:pt x="190" y="542"/>
                </a:cubicBezTo>
                <a:cubicBezTo>
                  <a:pt x="190" y="543"/>
                  <a:pt x="194" y="542"/>
                  <a:pt x="195" y="540"/>
                </a:cubicBezTo>
                <a:cubicBezTo>
                  <a:pt x="194" y="540"/>
                  <a:pt x="194" y="539"/>
                  <a:pt x="194" y="538"/>
                </a:cubicBezTo>
                <a:cubicBezTo>
                  <a:pt x="194" y="538"/>
                  <a:pt x="194" y="538"/>
                  <a:pt x="194" y="537"/>
                </a:cubicBezTo>
                <a:cubicBezTo>
                  <a:pt x="194" y="538"/>
                  <a:pt x="194" y="538"/>
                  <a:pt x="194" y="538"/>
                </a:cubicBezTo>
                <a:cubicBezTo>
                  <a:pt x="195" y="537"/>
                  <a:pt x="195" y="537"/>
                  <a:pt x="195" y="537"/>
                </a:cubicBezTo>
                <a:cubicBezTo>
                  <a:pt x="195" y="537"/>
                  <a:pt x="197" y="538"/>
                  <a:pt x="197" y="538"/>
                </a:cubicBezTo>
                <a:cubicBezTo>
                  <a:pt x="198" y="538"/>
                  <a:pt x="199" y="537"/>
                  <a:pt x="199" y="536"/>
                </a:cubicBezTo>
                <a:cubicBezTo>
                  <a:pt x="198" y="536"/>
                  <a:pt x="197" y="535"/>
                  <a:pt x="197" y="534"/>
                </a:cubicBezTo>
                <a:cubicBezTo>
                  <a:pt x="197" y="534"/>
                  <a:pt x="196" y="534"/>
                  <a:pt x="196" y="534"/>
                </a:cubicBezTo>
                <a:cubicBezTo>
                  <a:pt x="196" y="534"/>
                  <a:pt x="196" y="533"/>
                  <a:pt x="196" y="533"/>
                </a:cubicBezTo>
                <a:cubicBezTo>
                  <a:pt x="196" y="533"/>
                  <a:pt x="196" y="533"/>
                  <a:pt x="196" y="532"/>
                </a:cubicBezTo>
                <a:cubicBezTo>
                  <a:pt x="196" y="532"/>
                  <a:pt x="196" y="532"/>
                  <a:pt x="196" y="532"/>
                </a:cubicBezTo>
                <a:cubicBezTo>
                  <a:pt x="195" y="533"/>
                  <a:pt x="195" y="532"/>
                  <a:pt x="195" y="532"/>
                </a:cubicBezTo>
                <a:cubicBezTo>
                  <a:pt x="195" y="531"/>
                  <a:pt x="195" y="531"/>
                  <a:pt x="196" y="531"/>
                </a:cubicBezTo>
                <a:cubicBezTo>
                  <a:pt x="195" y="529"/>
                  <a:pt x="196" y="527"/>
                  <a:pt x="198" y="526"/>
                </a:cubicBezTo>
                <a:cubicBezTo>
                  <a:pt x="198" y="525"/>
                  <a:pt x="199" y="524"/>
                  <a:pt x="200" y="524"/>
                </a:cubicBezTo>
                <a:cubicBezTo>
                  <a:pt x="200" y="523"/>
                  <a:pt x="201" y="520"/>
                  <a:pt x="202" y="521"/>
                </a:cubicBezTo>
                <a:cubicBezTo>
                  <a:pt x="203" y="522"/>
                  <a:pt x="202" y="523"/>
                  <a:pt x="202" y="523"/>
                </a:cubicBezTo>
                <a:cubicBezTo>
                  <a:pt x="202" y="523"/>
                  <a:pt x="202" y="523"/>
                  <a:pt x="202" y="523"/>
                </a:cubicBezTo>
                <a:cubicBezTo>
                  <a:pt x="202" y="523"/>
                  <a:pt x="202" y="523"/>
                  <a:pt x="202" y="523"/>
                </a:cubicBezTo>
                <a:cubicBezTo>
                  <a:pt x="202" y="523"/>
                  <a:pt x="202" y="523"/>
                  <a:pt x="202" y="523"/>
                </a:cubicBezTo>
                <a:cubicBezTo>
                  <a:pt x="202" y="523"/>
                  <a:pt x="202" y="523"/>
                  <a:pt x="202" y="523"/>
                </a:cubicBezTo>
                <a:cubicBezTo>
                  <a:pt x="205" y="523"/>
                  <a:pt x="207" y="524"/>
                  <a:pt x="208" y="525"/>
                </a:cubicBezTo>
                <a:cubicBezTo>
                  <a:pt x="208" y="525"/>
                  <a:pt x="209" y="525"/>
                  <a:pt x="209" y="525"/>
                </a:cubicBezTo>
                <a:cubicBezTo>
                  <a:pt x="209" y="525"/>
                  <a:pt x="209" y="525"/>
                  <a:pt x="209" y="526"/>
                </a:cubicBezTo>
                <a:cubicBezTo>
                  <a:pt x="209" y="526"/>
                  <a:pt x="209" y="526"/>
                  <a:pt x="209" y="526"/>
                </a:cubicBezTo>
                <a:cubicBezTo>
                  <a:pt x="211" y="528"/>
                  <a:pt x="212" y="531"/>
                  <a:pt x="211" y="533"/>
                </a:cubicBezTo>
                <a:cubicBezTo>
                  <a:pt x="211" y="533"/>
                  <a:pt x="210" y="536"/>
                  <a:pt x="209" y="536"/>
                </a:cubicBezTo>
                <a:cubicBezTo>
                  <a:pt x="209" y="536"/>
                  <a:pt x="208" y="535"/>
                  <a:pt x="208" y="535"/>
                </a:cubicBezTo>
                <a:cubicBezTo>
                  <a:pt x="208" y="535"/>
                  <a:pt x="208" y="535"/>
                  <a:pt x="208" y="535"/>
                </a:cubicBezTo>
                <a:cubicBezTo>
                  <a:pt x="207" y="536"/>
                  <a:pt x="207" y="537"/>
                  <a:pt x="206" y="537"/>
                </a:cubicBezTo>
                <a:cubicBezTo>
                  <a:pt x="207" y="537"/>
                  <a:pt x="207" y="537"/>
                  <a:pt x="208" y="538"/>
                </a:cubicBezTo>
                <a:cubicBezTo>
                  <a:pt x="208" y="538"/>
                  <a:pt x="206" y="539"/>
                  <a:pt x="206" y="538"/>
                </a:cubicBezTo>
                <a:cubicBezTo>
                  <a:pt x="206" y="538"/>
                  <a:pt x="206" y="538"/>
                  <a:pt x="206" y="538"/>
                </a:cubicBezTo>
                <a:cubicBezTo>
                  <a:pt x="205" y="539"/>
                  <a:pt x="205" y="540"/>
                  <a:pt x="206" y="541"/>
                </a:cubicBezTo>
                <a:cubicBezTo>
                  <a:pt x="206" y="541"/>
                  <a:pt x="209" y="539"/>
                  <a:pt x="209" y="542"/>
                </a:cubicBezTo>
                <a:cubicBezTo>
                  <a:pt x="206" y="541"/>
                  <a:pt x="208" y="542"/>
                  <a:pt x="208" y="545"/>
                </a:cubicBezTo>
                <a:cubicBezTo>
                  <a:pt x="207" y="549"/>
                  <a:pt x="207" y="547"/>
                  <a:pt x="209" y="545"/>
                </a:cubicBezTo>
                <a:cubicBezTo>
                  <a:pt x="211" y="543"/>
                  <a:pt x="211" y="545"/>
                  <a:pt x="212" y="543"/>
                </a:cubicBezTo>
                <a:cubicBezTo>
                  <a:pt x="212" y="543"/>
                  <a:pt x="213" y="541"/>
                  <a:pt x="213" y="539"/>
                </a:cubicBezTo>
                <a:cubicBezTo>
                  <a:pt x="213" y="539"/>
                  <a:pt x="213" y="539"/>
                  <a:pt x="213" y="538"/>
                </a:cubicBezTo>
                <a:cubicBezTo>
                  <a:pt x="213" y="538"/>
                  <a:pt x="213" y="537"/>
                  <a:pt x="213" y="537"/>
                </a:cubicBezTo>
                <a:cubicBezTo>
                  <a:pt x="213" y="538"/>
                  <a:pt x="209" y="536"/>
                  <a:pt x="211" y="535"/>
                </a:cubicBezTo>
                <a:cubicBezTo>
                  <a:pt x="211" y="535"/>
                  <a:pt x="212" y="535"/>
                  <a:pt x="212" y="535"/>
                </a:cubicBezTo>
                <a:cubicBezTo>
                  <a:pt x="212" y="533"/>
                  <a:pt x="214" y="530"/>
                  <a:pt x="214" y="529"/>
                </a:cubicBezTo>
                <a:cubicBezTo>
                  <a:pt x="216" y="526"/>
                  <a:pt x="216" y="526"/>
                  <a:pt x="215" y="529"/>
                </a:cubicBezTo>
                <a:cubicBezTo>
                  <a:pt x="214" y="531"/>
                  <a:pt x="214" y="533"/>
                  <a:pt x="214" y="534"/>
                </a:cubicBezTo>
                <a:cubicBezTo>
                  <a:pt x="215" y="534"/>
                  <a:pt x="214" y="532"/>
                  <a:pt x="215" y="531"/>
                </a:cubicBezTo>
                <a:cubicBezTo>
                  <a:pt x="215" y="530"/>
                  <a:pt x="217" y="530"/>
                  <a:pt x="218" y="529"/>
                </a:cubicBezTo>
                <a:cubicBezTo>
                  <a:pt x="218" y="528"/>
                  <a:pt x="219" y="528"/>
                  <a:pt x="219" y="528"/>
                </a:cubicBezTo>
                <a:cubicBezTo>
                  <a:pt x="219" y="528"/>
                  <a:pt x="219" y="528"/>
                  <a:pt x="220" y="528"/>
                </a:cubicBezTo>
                <a:cubicBezTo>
                  <a:pt x="220" y="528"/>
                  <a:pt x="220" y="528"/>
                  <a:pt x="220" y="528"/>
                </a:cubicBezTo>
                <a:cubicBezTo>
                  <a:pt x="219" y="526"/>
                  <a:pt x="222" y="526"/>
                  <a:pt x="222" y="527"/>
                </a:cubicBezTo>
                <a:cubicBezTo>
                  <a:pt x="222" y="527"/>
                  <a:pt x="223" y="527"/>
                  <a:pt x="223" y="527"/>
                </a:cubicBezTo>
                <a:cubicBezTo>
                  <a:pt x="223" y="527"/>
                  <a:pt x="223" y="527"/>
                  <a:pt x="223" y="528"/>
                </a:cubicBezTo>
                <a:cubicBezTo>
                  <a:pt x="223" y="528"/>
                  <a:pt x="223" y="528"/>
                  <a:pt x="223" y="528"/>
                </a:cubicBezTo>
                <a:cubicBezTo>
                  <a:pt x="223" y="528"/>
                  <a:pt x="224" y="530"/>
                  <a:pt x="225" y="532"/>
                </a:cubicBezTo>
                <a:cubicBezTo>
                  <a:pt x="225" y="531"/>
                  <a:pt x="227" y="531"/>
                  <a:pt x="227" y="532"/>
                </a:cubicBezTo>
                <a:cubicBezTo>
                  <a:pt x="227" y="532"/>
                  <a:pt x="226" y="532"/>
                  <a:pt x="226" y="532"/>
                </a:cubicBezTo>
                <a:cubicBezTo>
                  <a:pt x="227" y="533"/>
                  <a:pt x="227" y="533"/>
                  <a:pt x="228" y="531"/>
                </a:cubicBezTo>
                <a:cubicBezTo>
                  <a:pt x="228" y="531"/>
                  <a:pt x="228" y="531"/>
                  <a:pt x="228" y="531"/>
                </a:cubicBezTo>
                <a:cubicBezTo>
                  <a:pt x="229" y="531"/>
                  <a:pt x="236" y="530"/>
                  <a:pt x="233" y="528"/>
                </a:cubicBezTo>
                <a:cubicBezTo>
                  <a:pt x="232" y="527"/>
                  <a:pt x="232" y="529"/>
                  <a:pt x="232" y="529"/>
                </a:cubicBezTo>
                <a:cubicBezTo>
                  <a:pt x="231" y="529"/>
                  <a:pt x="232" y="528"/>
                  <a:pt x="231" y="528"/>
                </a:cubicBezTo>
                <a:cubicBezTo>
                  <a:pt x="230" y="527"/>
                  <a:pt x="229" y="530"/>
                  <a:pt x="227" y="529"/>
                </a:cubicBezTo>
                <a:cubicBezTo>
                  <a:pt x="230" y="529"/>
                  <a:pt x="228" y="525"/>
                  <a:pt x="230" y="525"/>
                </a:cubicBezTo>
                <a:cubicBezTo>
                  <a:pt x="231" y="524"/>
                  <a:pt x="234" y="528"/>
                  <a:pt x="235" y="528"/>
                </a:cubicBezTo>
                <a:cubicBezTo>
                  <a:pt x="238" y="528"/>
                  <a:pt x="239" y="526"/>
                  <a:pt x="241" y="523"/>
                </a:cubicBezTo>
                <a:cubicBezTo>
                  <a:pt x="239" y="524"/>
                  <a:pt x="238" y="524"/>
                  <a:pt x="236" y="523"/>
                </a:cubicBezTo>
                <a:cubicBezTo>
                  <a:pt x="235" y="524"/>
                  <a:pt x="234" y="525"/>
                  <a:pt x="233" y="522"/>
                </a:cubicBezTo>
                <a:cubicBezTo>
                  <a:pt x="232" y="521"/>
                  <a:pt x="229" y="517"/>
                  <a:pt x="231" y="515"/>
                </a:cubicBezTo>
                <a:cubicBezTo>
                  <a:pt x="235" y="512"/>
                  <a:pt x="241" y="508"/>
                  <a:pt x="242" y="503"/>
                </a:cubicBezTo>
                <a:cubicBezTo>
                  <a:pt x="237" y="508"/>
                  <a:pt x="237" y="501"/>
                  <a:pt x="243" y="501"/>
                </a:cubicBezTo>
                <a:cubicBezTo>
                  <a:pt x="241" y="503"/>
                  <a:pt x="244" y="501"/>
                  <a:pt x="244" y="503"/>
                </a:cubicBezTo>
                <a:cubicBezTo>
                  <a:pt x="244" y="503"/>
                  <a:pt x="244" y="503"/>
                  <a:pt x="244" y="504"/>
                </a:cubicBezTo>
                <a:cubicBezTo>
                  <a:pt x="244" y="504"/>
                  <a:pt x="244" y="504"/>
                  <a:pt x="244" y="504"/>
                </a:cubicBezTo>
                <a:cubicBezTo>
                  <a:pt x="247" y="504"/>
                  <a:pt x="242" y="508"/>
                  <a:pt x="243" y="505"/>
                </a:cubicBezTo>
                <a:cubicBezTo>
                  <a:pt x="243" y="505"/>
                  <a:pt x="243" y="505"/>
                  <a:pt x="243" y="505"/>
                </a:cubicBezTo>
                <a:cubicBezTo>
                  <a:pt x="243" y="505"/>
                  <a:pt x="242" y="506"/>
                  <a:pt x="242" y="507"/>
                </a:cubicBezTo>
                <a:cubicBezTo>
                  <a:pt x="241" y="510"/>
                  <a:pt x="241" y="514"/>
                  <a:pt x="242" y="517"/>
                </a:cubicBezTo>
                <a:cubicBezTo>
                  <a:pt x="243" y="517"/>
                  <a:pt x="243" y="518"/>
                  <a:pt x="243" y="518"/>
                </a:cubicBezTo>
                <a:cubicBezTo>
                  <a:pt x="243" y="519"/>
                  <a:pt x="243" y="519"/>
                  <a:pt x="243" y="519"/>
                </a:cubicBezTo>
                <a:cubicBezTo>
                  <a:pt x="244" y="520"/>
                  <a:pt x="246" y="520"/>
                  <a:pt x="248" y="516"/>
                </a:cubicBezTo>
                <a:cubicBezTo>
                  <a:pt x="248" y="523"/>
                  <a:pt x="254" y="514"/>
                  <a:pt x="253" y="512"/>
                </a:cubicBezTo>
                <a:cubicBezTo>
                  <a:pt x="253" y="512"/>
                  <a:pt x="251" y="511"/>
                  <a:pt x="251" y="511"/>
                </a:cubicBezTo>
                <a:cubicBezTo>
                  <a:pt x="250" y="510"/>
                  <a:pt x="251" y="507"/>
                  <a:pt x="252" y="506"/>
                </a:cubicBezTo>
                <a:cubicBezTo>
                  <a:pt x="253" y="505"/>
                  <a:pt x="257" y="499"/>
                  <a:pt x="255" y="503"/>
                </a:cubicBezTo>
                <a:cubicBezTo>
                  <a:pt x="255" y="505"/>
                  <a:pt x="255" y="507"/>
                  <a:pt x="255" y="508"/>
                </a:cubicBezTo>
                <a:cubicBezTo>
                  <a:pt x="255" y="508"/>
                  <a:pt x="255" y="508"/>
                  <a:pt x="255" y="508"/>
                </a:cubicBezTo>
                <a:cubicBezTo>
                  <a:pt x="255" y="508"/>
                  <a:pt x="255" y="508"/>
                  <a:pt x="255" y="508"/>
                </a:cubicBezTo>
                <a:cubicBezTo>
                  <a:pt x="254" y="510"/>
                  <a:pt x="254" y="511"/>
                  <a:pt x="254" y="513"/>
                </a:cubicBezTo>
                <a:cubicBezTo>
                  <a:pt x="254" y="515"/>
                  <a:pt x="252" y="517"/>
                  <a:pt x="252" y="518"/>
                </a:cubicBezTo>
                <a:cubicBezTo>
                  <a:pt x="252" y="517"/>
                  <a:pt x="252" y="517"/>
                  <a:pt x="253" y="518"/>
                </a:cubicBezTo>
                <a:cubicBezTo>
                  <a:pt x="253" y="519"/>
                  <a:pt x="254" y="519"/>
                  <a:pt x="254" y="519"/>
                </a:cubicBezTo>
                <a:cubicBezTo>
                  <a:pt x="253" y="520"/>
                  <a:pt x="253" y="520"/>
                  <a:pt x="253" y="520"/>
                </a:cubicBezTo>
                <a:cubicBezTo>
                  <a:pt x="253" y="520"/>
                  <a:pt x="253" y="521"/>
                  <a:pt x="254" y="521"/>
                </a:cubicBezTo>
                <a:cubicBezTo>
                  <a:pt x="256" y="521"/>
                  <a:pt x="256" y="513"/>
                  <a:pt x="257" y="510"/>
                </a:cubicBezTo>
                <a:cubicBezTo>
                  <a:pt x="256" y="510"/>
                  <a:pt x="256" y="510"/>
                  <a:pt x="256" y="510"/>
                </a:cubicBezTo>
                <a:cubicBezTo>
                  <a:pt x="255" y="509"/>
                  <a:pt x="256" y="509"/>
                  <a:pt x="257" y="509"/>
                </a:cubicBezTo>
                <a:cubicBezTo>
                  <a:pt x="257" y="509"/>
                  <a:pt x="257" y="509"/>
                  <a:pt x="257" y="509"/>
                </a:cubicBezTo>
                <a:cubicBezTo>
                  <a:pt x="257" y="508"/>
                  <a:pt x="257" y="507"/>
                  <a:pt x="257" y="506"/>
                </a:cubicBezTo>
                <a:cubicBezTo>
                  <a:pt x="257" y="506"/>
                  <a:pt x="257" y="506"/>
                  <a:pt x="257" y="506"/>
                </a:cubicBezTo>
                <a:cubicBezTo>
                  <a:pt x="257" y="506"/>
                  <a:pt x="257" y="506"/>
                  <a:pt x="257" y="506"/>
                </a:cubicBezTo>
                <a:cubicBezTo>
                  <a:pt x="258" y="504"/>
                  <a:pt x="259" y="501"/>
                  <a:pt x="259" y="501"/>
                </a:cubicBezTo>
                <a:cubicBezTo>
                  <a:pt x="262" y="499"/>
                  <a:pt x="256" y="514"/>
                  <a:pt x="262" y="510"/>
                </a:cubicBezTo>
                <a:cubicBezTo>
                  <a:pt x="262" y="510"/>
                  <a:pt x="267" y="506"/>
                  <a:pt x="267" y="505"/>
                </a:cubicBezTo>
                <a:cubicBezTo>
                  <a:pt x="267" y="504"/>
                  <a:pt x="265" y="505"/>
                  <a:pt x="264" y="505"/>
                </a:cubicBezTo>
                <a:cubicBezTo>
                  <a:pt x="263" y="504"/>
                  <a:pt x="264" y="501"/>
                  <a:pt x="265" y="500"/>
                </a:cubicBezTo>
                <a:cubicBezTo>
                  <a:pt x="267" y="500"/>
                  <a:pt x="267" y="502"/>
                  <a:pt x="267" y="502"/>
                </a:cubicBezTo>
                <a:cubicBezTo>
                  <a:pt x="269" y="502"/>
                  <a:pt x="270" y="500"/>
                  <a:pt x="271" y="498"/>
                </a:cubicBezTo>
                <a:cubicBezTo>
                  <a:pt x="271" y="498"/>
                  <a:pt x="271" y="498"/>
                  <a:pt x="270" y="498"/>
                </a:cubicBezTo>
                <a:cubicBezTo>
                  <a:pt x="271" y="497"/>
                  <a:pt x="271" y="497"/>
                  <a:pt x="271" y="497"/>
                </a:cubicBezTo>
                <a:cubicBezTo>
                  <a:pt x="272" y="495"/>
                  <a:pt x="273" y="494"/>
                  <a:pt x="274" y="493"/>
                </a:cubicBezTo>
                <a:cubicBezTo>
                  <a:pt x="276" y="490"/>
                  <a:pt x="277" y="487"/>
                  <a:pt x="278" y="487"/>
                </a:cubicBezTo>
                <a:cubicBezTo>
                  <a:pt x="278" y="486"/>
                  <a:pt x="280" y="489"/>
                  <a:pt x="282" y="489"/>
                </a:cubicBezTo>
                <a:cubicBezTo>
                  <a:pt x="284" y="489"/>
                  <a:pt x="284" y="486"/>
                  <a:pt x="284" y="489"/>
                </a:cubicBezTo>
                <a:cubicBezTo>
                  <a:pt x="284" y="491"/>
                  <a:pt x="285" y="489"/>
                  <a:pt x="285" y="492"/>
                </a:cubicBezTo>
                <a:cubicBezTo>
                  <a:pt x="285" y="493"/>
                  <a:pt x="281" y="498"/>
                  <a:pt x="278" y="496"/>
                </a:cubicBezTo>
                <a:cubicBezTo>
                  <a:pt x="277" y="496"/>
                  <a:pt x="277" y="493"/>
                  <a:pt x="275" y="495"/>
                </a:cubicBezTo>
                <a:cubicBezTo>
                  <a:pt x="275" y="496"/>
                  <a:pt x="275" y="498"/>
                  <a:pt x="274" y="499"/>
                </a:cubicBezTo>
                <a:cubicBezTo>
                  <a:pt x="273" y="502"/>
                  <a:pt x="268" y="505"/>
                  <a:pt x="267" y="508"/>
                </a:cubicBezTo>
                <a:cubicBezTo>
                  <a:pt x="266" y="510"/>
                  <a:pt x="266" y="513"/>
                  <a:pt x="264" y="516"/>
                </a:cubicBezTo>
                <a:cubicBezTo>
                  <a:pt x="263" y="518"/>
                  <a:pt x="257" y="521"/>
                  <a:pt x="257" y="523"/>
                </a:cubicBezTo>
                <a:cubicBezTo>
                  <a:pt x="257" y="523"/>
                  <a:pt x="258" y="524"/>
                  <a:pt x="258" y="525"/>
                </a:cubicBezTo>
                <a:cubicBezTo>
                  <a:pt x="258" y="525"/>
                  <a:pt x="259" y="525"/>
                  <a:pt x="259" y="525"/>
                </a:cubicBezTo>
                <a:cubicBezTo>
                  <a:pt x="259" y="525"/>
                  <a:pt x="259" y="525"/>
                  <a:pt x="259" y="525"/>
                </a:cubicBezTo>
                <a:cubicBezTo>
                  <a:pt x="261" y="527"/>
                  <a:pt x="265" y="529"/>
                  <a:pt x="267" y="528"/>
                </a:cubicBezTo>
                <a:cubicBezTo>
                  <a:pt x="268" y="528"/>
                  <a:pt x="268" y="528"/>
                  <a:pt x="268" y="528"/>
                </a:cubicBezTo>
                <a:cubicBezTo>
                  <a:pt x="268" y="527"/>
                  <a:pt x="268" y="526"/>
                  <a:pt x="268" y="525"/>
                </a:cubicBezTo>
                <a:cubicBezTo>
                  <a:pt x="270" y="521"/>
                  <a:pt x="278" y="518"/>
                  <a:pt x="282" y="521"/>
                </a:cubicBezTo>
                <a:cubicBezTo>
                  <a:pt x="282" y="521"/>
                  <a:pt x="282" y="521"/>
                  <a:pt x="282" y="522"/>
                </a:cubicBezTo>
                <a:cubicBezTo>
                  <a:pt x="282" y="522"/>
                  <a:pt x="282" y="522"/>
                  <a:pt x="282" y="521"/>
                </a:cubicBezTo>
                <a:cubicBezTo>
                  <a:pt x="283" y="520"/>
                  <a:pt x="282" y="521"/>
                  <a:pt x="282" y="522"/>
                </a:cubicBezTo>
                <a:cubicBezTo>
                  <a:pt x="282" y="522"/>
                  <a:pt x="282" y="522"/>
                  <a:pt x="283" y="523"/>
                </a:cubicBezTo>
                <a:cubicBezTo>
                  <a:pt x="284" y="522"/>
                  <a:pt x="285" y="522"/>
                  <a:pt x="285" y="521"/>
                </a:cubicBezTo>
                <a:cubicBezTo>
                  <a:pt x="286" y="523"/>
                  <a:pt x="287" y="519"/>
                  <a:pt x="289" y="519"/>
                </a:cubicBezTo>
                <a:cubicBezTo>
                  <a:pt x="290" y="519"/>
                  <a:pt x="292" y="521"/>
                  <a:pt x="292" y="519"/>
                </a:cubicBezTo>
                <a:cubicBezTo>
                  <a:pt x="292" y="524"/>
                  <a:pt x="301" y="516"/>
                  <a:pt x="302" y="515"/>
                </a:cubicBezTo>
                <a:cubicBezTo>
                  <a:pt x="301" y="515"/>
                  <a:pt x="295" y="514"/>
                  <a:pt x="295" y="514"/>
                </a:cubicBezTo>
                <a:cubicBezTo>
                  <a:pt x="295" y="514"/>
                  <a:pt x="295" y="514"/>
                  <a:pt x="295" y="514"/>
                </a:cubicBezTo>
                <a:cubicBezTo>
                  <a:pt x="295" y="514"/>
                  <a:pt x="295" y="514"/>
                  <a:pt x="295" y="514"/>
                </a:cubicBezTo>
                <a:cubicBezTo>
                  <a:pt x="294" y="515"/>
                  <a:pt x="293" y="515"/>
                  <a:pt x="293" y="515"/>
                </a:cubicBezTo>
                <a:cubicBezTo>
                  <a:pt x="292" y="513"/>
                  <a:pt x="294" y="514"/>
                  <a:pt x="295" y="512"/>
                </a:cubicBezTo>
                <a:cubicBezTo>
                  <a:pt x="295" y="512"/>
                  <a:pt x="295" y="512"/>
                  <a:pt x="295" y="512"/>
                </a:cubicBezTo>
                <a:cubicBezTo>
                  <a:pt x="294" y="512"/>
                  <a:pt x="293" y="511"/>
                  <a:pt x="294" y="510"/>
                </a:cubicBezTo>
                <a:cubicBezTo>
                  <a:pt x="294" y="510"/>
                  <a:pt x="294" y="510"/>
                  <a:pt x="294" y="510"/>
                </a:cubicBezTo>
                <a:cubicBezTo>
                  <a:pt x="293" y="509"/>
                  <a:pt x="293" y="508"/>
                  <a:pt x="293" y="507"/>
                </a:cubicBezTo>
                <a:cubicBezTo>
                  <a:pt x="293" y="507"/>
                  <a:pt x="296" y="504"/>
                  <a:pt x="297" y="504"/>
                </a:cubicBezTo>
                <a:cubicBezTo>
                  <a:pt x="298" y="504"/>
                  <a:pt x="300" y="499"/>
                  <a:pt x="302" y="499"/>
                </a:cubicBezTo>
                <a:cubicBezTo>
                  <a:pt x="303" y="500"/>
                  <a:pt x="300" y="501"/>
                  <a:pt x="301" y="503"/>
                </a:cubicBezTo>
                <a:cubicBezTo>
                  <a:pt x="302" y="503"/>
                  <a:pt x="304" y="502"/>
                  <a:pt x="305" y="503"/>
                </a:cubicBezTo>
                <a:cubicBezTo>
                  <a:pt x="305" y="503"/>
                  <a:pt x="304" y="505"/>
                  <a:pt x="305" y="506"/>
                </a:cubicBezTo>
                <a:cubicBezTo>
                  <a:pt x="305" y="505"/>
                  <a:pt x="308" y="505"/>
                  <a:pt x="308" y="506"/>
                </a:cubicBezTo>
                <a:cubicBezTo>
                  <a:pt x="309" y="508"/>
                  <a:pt x="306" y="507"/>
                  <a:pt x="306" y="508"/>
                </a:cubicBezTo>
                <a:cubicBezTo>
                  <a:pt x="305" y="509"/>
                  <a:pt x="306" y="509"/>
                  <a:pt x="306" y="510"/>
                </a:cubicBezTo>
                <a:cubicBezTo>
                  <a:pt x="306" y="511"/>
                  <a:pt x="305" y="511"/>
                  <a:pt x="304" y="513"/>
                </a:cubicBezTo>
                <a:cubicBezTo>
                  <a:pt x="304" y="513"/>
                  <a:pt x="304" y="514"/>
                  <a:pt x="304" y="514"/>
                </a:cubicBezTo>
                <a:cubicBezTo>
                  <a:pt x="302" y="517"/>
                  <a:pt x="296" y="519"/>
                  <a:pt x="297" y="524"/>
                </a:cubicBezTo>
                <a:cubicBezTo>
                  <a:pt x="297" y="525"/>
                  <a:pt x="298" y="525"/>
                  <a:pt x="299" y="524"/>
                </a:cubicBezTo>
                <a:cubicBezTo>
                  <a:pt x="298" y="527"/>
                  <a:pt x="295" y="535"/>
                  <a:pt x="289" y="536"/>
                </a:cubicBezTo>
                <a:cubicBezTo>
                  <a:pt x="289" y="536"/>
                  <a:pt x="286" y="535"/>
                  <a:pt x="285" y="534"/>
                </a:cubicBezTo>
                <a:cubicBezTo>
                  <a:pt x="285" y="534"/>
                  <a:pt x="284" y="533"/>
                  <a:pt x="283" y="532"/>
                </a:cubicBezTo>
                <a:cubicBezTo>
                  <a:pt x="283" y="532"/>
                  <a:pt x="283" y="532"/>
                  <a:pt x="283" y="531"/>
                </a:cubicBezTo>
                <a:cubicBezTo>
                  <a:pt x="283" y="531"/>
                  <a:pt x="283" y="531"/>
                  <a:pt x="283" y="531"/>
                </a:cubicBezTo>
                <a:cubicBezTo>
                  <a:pt x="282" y="531"/>
                  <a:pt x="282" y="530"/>
                  <a:pt x="282" y="530"/>
                </a:cubicBezTo>
                <a:cubicBezTo>
                  <a:pt x="280" y="531"/>
                  <a:pt x="278" y="533"/>
                  <a:pt x="277" y="533"/>
                </a:cubicBezTo>
                <a:cubicBezTo>
                  <a:pt x="278" y="535"/>
                  <a:pt x="280" y="534"/>
                  <a:pt x="281" y="534"/>
                </a:cubicBezTo>
                <a:cubicBezTo>
                  <a:pt x="281" y="534"/>
                  <a:pt x="280" y="534"/>
                  <a:pt x="280" y="535"/>
                </a:cubicBezTo>
                <a:cubicBezTo>
                  <a:pt x="281" y="535"/>
                  <a:pt x="282" y="535"/>
                  <a:pt x="282" y="536"/>
                </a:cubicBezTo>
                <a:cubicBezTo>
                  <a:pt x="283" y="537"/>
                  <a:pt x="281" y="536"/>
                  <a:pt x="281" y="537"/>
                </a:cubicBezTo>
                <a:cubicBezTo>
                  <a:pt x="280" y="538"/>
                  <a:pt x="282" y="537"/>
                  <a:pt x="280" y="539"/>
                </a:cubicBezTo>
                <a:cubicBezTo>
                  <a:pt x="279" y="541"/>
                  <a:pt x="276" y="540"/>
                  <a:pt x="275" y="541"/>
                </a:cubicBezTo>
                <a:cubicBezTo>
                  <a:pt x="275" y="541"/>
                  <a:pt x="275" y="541"/>
                  <a:pt x="275" y="542"/>
                </a:cubicBezTo>
                <a:cubicBezTo>
                  <a:pt x="276" y="542"/>
                  <a:pt x="276" y="543"/>
                  <a:pt x="277" y="543"/>
                </a:cubicBezTo>
                <a:cubicBezTo>
                  <a:pt x="277" y="543"/>
                  <a:pt x="275" y="544"/>
                  <a:pt x="276" y="546"/>
                </a:cubicBezTo>
                <a:cubicBezTo>
                  <a:pt x="276" y="547"/>
                  <a:pt x="277" y="546"/>
                  <a:pt x="277" y="546"/>
                </a:cubicBezTo>
                <a:cubicBezTo>
                  <a:pt x="277" y="547"/>
                  <a:pt x="277" y="551"/>
                  <a:pt x="277" y="551"/>
                </a:cubicBezTo>
                <a:cubicBezTo>
                  <a:pt x="276" y="552"/>
                  <a:pt x="274" y="550"/>
                  <a:pt x="272" y="551"/>
                </a:cubicBezTo>
                <a:cubicBezTo>
                  <a:pt x="273" y="551"/>
                  <a:pt x="269" y="553"/>
                  <a:pt x="269" y="553"/>
                </a:cubicBezTo>
                <a:cubicBezTo>
                  <a:pt x="269" y="554"/>
                  <a:pt x="270" y="555"/>
                  <a:pt x="270" y="556"/>
                </a:cubicBezTo>
                <a:cubicBezTo>
                  <a:pt x="269" y="558"/>
                  <a:pt x="267" y="558"/>
                  <a:pt x="267" y="560"/>
                </a:cubicBezTo>
                <a:cubicBezTo>
                  <a:pt x="267" y="561"/>
                  <a:pt x="264" y="565"/>
                  <a:pt x="262" y="565"/>
                </a:cubicBezTo>
                <a:cubicBezTo>
                  <a:pt x="257" y="564"/>
                  <a:pt x="260" y="557"/>
                  <a:pt x="254" y="558"/>
                </a:cubicBezTo>
                <a:cubicBezTo>
                  <a:pt x="254" y="552"/>
                  <a:pt x="248" y="563"/>
                  <a:pt x="247" y="562"/>
                </a:cubicBezTo>
                <a:cubicBezTo>
                  <a:pt x="246" y="562"/>
                  <a:pt x="246" y="562"/>
                  <a:pt x="246" y="562"/>
                </a:cubicBezTo>
                <a:cubicBezTo>
                  <a:pt x="246" y="563"/>
                  <a:pt x="246" y="563"/>
                  <a:pt x="246" y="563"/>
                </a:cubicBezTo>
                <a:cubicBezTo>
                  <a:pt x="245" y="563"/>
                  <a:pt x="246" y="562"/>
                  <a:pt x="246" y="562"/>
                </a:cubicBezTo>
                <a:cubicBezTo>
                  <a:pt x="245" y="561"/>
                  <a:pt x="246" y="561"/>
                  <a:pt x="246" y="562"/>
                </a:cubicBezTo>
                <a:cubicBezTo>
                  <a:pt x="247" y="560"/>
                  <a:pt x="251" y="555"/>
                  <a:pt x="246" y="557"/>
                </a:cubicBezTo>
                <a:cubicBezTo>
                  <a:pt x="245" y="558"/>
                  <a:pt x="246" y="561"/>
                  <a:pt x="245" y="561"/>
                </a:cubicBezTo>
                <a:cubicBezTo>
                  <a:pt x="244" y="562"/>
                  <a:pt x="241" y="560"/>
                  <a:pt x="239" y="561"/>
                </a:cubicBezTo>
                <a:cubicBezTo>
                  <a:pt x="239" y="561"/>
                  <a:pt x="237" y="564"/>
                  <a:pt x="238" y="565"/>
                </a:cubicBezTo>
                <a:cubicBezTo>
                  <a:pt x="238" y="567"/>
                  <a:pt x="240" y="566"/>
                  <a:pt x="238" y="568"/>
                </a:cubicBezTo>
                <a:cubicBezTo>
                  <a:pt x="238" y="569"/>
                  <a:pt x="239" y="568"/>
                  <a:pt x="239" y="568"/>
                </a:cubicBezTo>
                <a:cubicBezTo>
                  <a:pt x="238" y="569"/>
                  <a:pt x="239" y="570"/>
                  <a:pt x="241" y="570"/>
                </a:cubicBezTo>
                <a:cubicBezTo>
                  <a:pt x="238" y="572"/>
                  <a:pt x="235" y="572"/>
                  <a:pt x="237" y="575"/>
                </a:cubicBezTo>
                <a:cubicBezTo>
                  <a:pt x="237" y="575"/>
                  <a:pt x="242" y="578"/>
                  <a:pt x="242" y="579"/>
                </a:cubicBezTo>
                <a:cubicBezTo>
                  <a:pt x="245" y="577"/>
                  <a:pt x="240" y="574"/>
                  <a:pt x="241" y="571"/>
                </a:cubicBezTo>
                <a:cubicBezTo>
                  <a:pt x="243" y="569"/>
                  <a:pt x="244" y="576"/>
                  <a:pt x="245" y="576"/>
                </a:cubicBezTo>
                <a:cubicBezTo>
                  <a:pt x="246" y="577"/>
                  <a:pt x="245" y="575"/>
                  <a:pt x="246" y="576"/>
                </a:cubicBezTo>
                <a:cubicBezTo>
                  <a:pt x="248" y="576"/>
                  <a:pt x="249" y="578"/>
                  <a:pt x="250" y="577"/>
                </a:cubicBezTo>
                <a:cubicBezTo>
                  <a:pt x="250" y="576"/>
                  <a:pt x="247" y="576"/>
                  <a:pt x="248" y="574"/>
                </a:cubicBezTo>
                <a:cubicBezTo>
                  <a:pt x="249" y="573"/>
                  <a:pt x="252" y="575"/>
                  <a:pt x="251" y="576"/>
                </a:cubicBezTo>
                <a:cubicBezTo>
                  <a:pt x="252" y="576"/>
                  <a:pt x="253" y="576"/>
                  <a:pt x="254" y="577"/>
                </a:cubicBezTo>
                <a:cubicBezTo>
                  <a:pt x="254" y="576"/>
                  <a:pt x="254" y="576"/>
                  <a:pt x="255" y="576"/>
                </a:cubicBezTo>
                <a:cubicBezTo>
                  <a:pt x="255" y="576"/>
                  <a:pt x="255" y="577"/>
                  <a:pt x="254" y="578"/>
                </a:cubicBezTo>
                <a:cubicBezTo>
                  <a:pt x="255" y="580"/>
                  <a:pt x="254" y="582"/>
                  <a:pt x="253" y="583"/>
                </a:cubicBezTo>
                <a:cubicBezTo>
                  <a:pt x="253" y="583"/>
                  <a:pt x="253" y="583"/>
                  <a:pt x="253" y="583"/>
                </a:cubicBezTo>
                <a:cubicBezTo>
                  <a:pt x="255" y="584"/>
                  <a:pt x="254" y="582"/>
                  <a:pt x="255" y="583"/>
                </a:cubicBezTo>
                <a:cubicBezTo>
                  <a:pt x="255" y="583"/>
                  <a:pt x="256" y="583"/>
                  <a:pt x="256" y="583"/>
                </a:cubicBezTo>
                <a:cubicBezTo>
                  <a:pt x="257" y="581"/>
                  <a:pt x="258" y="578"/>
                  <a:pt x="259" y="578"/>
                </a:cubicBezTo>
                <a:cubicBezTo>
                  <a:pt x="260" y="577"/>
                  <a:pt x="262" y="580"/>
                  <a:pt x="262" y="578"/>
                </a:cubicBezTo>
                <a:cubicBezTo>
                  <a:pt x="263" y="577"/>
                  <a:pt x="261" y="575"/>
                  <a:pt x="260" y="575"/>
                </a:cubicBezTo>
                <a:cubicBezTo>
                  <a:pt x="261" y="575"/>
                  <a:pt x="261" y="572"/>
                  <a:pt x="261" y="572"/>
                </a:cubicBezTo>
                <a:cubicBezTo>
                  <a:pt x="259" y="572"/>
                  <a:pt x="257" y="574"/>
                  <a:pt x="256" y="573"/>
                </a:cubicBezTo>
                <a:cubicBezTo>
                  <a:pt x="255" y="573"/>
                  <a:pt x="258" y="571"/>
                  <a:pt x="258" y="570"/>
                </a:cubicBezTo>
                <a:cubicBezTo>
                  <a:pt x="258" y="573"/>
                  <a:pt x="261" y="569"/>
                  <a:pt x="263" y="568"/>
                </a:cubicBezTo>
                <a:cubicBezTo>
                  <a:pt x="264" y="568"/>
                  <a:pt x="266" y="568"/>
                  <a:pt x="267" y="568"/>
                </a:cubicBezTo>
                <a:cubicBezTo>
                  <a:pt x="268" y="567"/>
                  <a:pt x="266" y="565"/>
                  <a:pt x="269" y="564"/>
                </a:cubicBezTo>
                <a:cubicBezTo>
                  <a:pt x="269" y="564"/>
                  <a:pt x="268" y="566"/>
                  <a:pt x="269" y="566"/>
                </a:cubicBezTo>
                <a:cubicBezTo>
                  <a:pt x="269" y="567"/>
                  <a:pt x="271" y="564"/>
                  <a:pt x="273" y="566"/>
                </a:cubicBezTo>
                <a:cubicBezTo>
                  <a:pt x="273" y="566"/>
                  <a:pt x="272" y="568"/>
                  <a:pt x="272" y="570"/>
                </a:cubicBezTo>
                <a:cubicBezTo>
                  <a:pt x="272" y="570"/>
                  <a:pt x="272" y="571"/>
                  <a:pt x="272" y="572"/>
                </a:cubicBezTo>
                <a:cubicBezTo>
                  <a:pt x="274" y="572"/>
                  <a:pt x="279" y="573"/>
                  <a:pt x="280" y="573"/>
                </a:cubicBezTo>
                <a:cubicBezTo>
                  <a:pt x="281" y="574"/>
                  <a:pt x="279" y="576"/>
                  <a:pt x="282" y="576"/>
                </a:cubicBezTo>
                <a:cubicBezTo>
                  <a:pt x="279" y="578"/>
                  <a:pt x="284" y="579"/>
                  <a:pt x="283" y="581"/>
                </a:cubicBezTo>
                <a:cubicBezTo>
                  <a:pt x="283" y="581"/>
                  <a:pt x="281" y="581"/>
                  <a:pt x="281" y="582"/>
                </a:cubicBezTo>
                <a:cubicBezTo>
                  <a:pt x="281" y="582"/>
                  <a:pt x="282" y="583"/>
                  <a:pt x="281" y="584"/>
                </a:cubicBezTo>
                <a:cubicBezTo>
                  <a:pt x="281" y="584"/>
                  <a:pt x="281" y="584"/>
                  <a:pt x="281" y="584"/>
                </a:cubicBezTo>
                <a:cubicBezTo>
                  <a:pt x="282" y="585"/>
                  <a:pt x="283" y="587"/>
                  <a:pt x="282" y="588"/>
                </a:cubicBezTo>
                <a:cubicBezTo>
                  <a:pt x="283" y="588"/>
                  <a:pt x="283" y="588"/>
                  <a:pt x="284" y="588"/>
                </a:cubicBezTo>
                <a:cubicBezTo>
                  <a:pt x="283" y="588"/>
                  <a:pt x="283" y="587"/>
                  <a:pt x="283" y="586"/>
                </a:cubicBezTo>
                <a:cubicBezTo>
                  <a:pt x="283" y="585"/>
                  <a:pt x="284" y="585"/>
                  <a:pt x="285" y="584"/>
                </a:cubicBezTo>
                <a:cubicBezTo>
                  <a:pt x="285" y="584"/>
                  <a:pt x="285" y="583"/>
                  <a:pt x="286" y="582"/>
                </a:cubicBezTo>
                <a:cubicBezTo>
                  <a:pt x="286" y="582"/>
                  <a:pt x="286" y="582"/>
                  <a:pt x="286" y="582"/>
                </a:cubicBezTo>
                <a:cubicBezTo>
                  <a:pt x="286" y="582"/>
                  <a:pt x="287" y="582"/>
                  <a:pt x="287" y="582"/>
                </a:cubicBezTo>
                <a:cubicBezTo>
                  <a:pt x="288" y="581"/>
                  <a:pt x="290" y="580"/>
                  <a:pt x="291" y="578"/>
                </a:cubicBezTo>
                <a:cubicBezTo>
                  <a:pt x="289" y="581"/>
                  <a:pt x="293" y="581"/>
                  <a:pt x="293" y="581"/>
                </a:cubicBezTo>
                <a:cubicBezTo>
                  <a:pt x="294" y="581"/>
                  <a:pt x="294" y="581"/>
                  <a:pt x="294" y="581"/>
                </a:cubicBezTo>
                <a:cubicBezTo>
                  <a:pt x="294" y="581"/>
                  <a:pt x="294" y="581"/>
                  <a:pt x="294" y="581"/>
                </a:cubicBezTo>
                <a:cubicBezTo>
                  <a:pt x="293" y="581"/>
                  <a:pt x="293" y="580"/>
                  <a:pt x="293" y="580"/>
                </a:cubicBezTo>
                <a:cubicBezTo>
                  <a:pt x="292" y="579"/>
                  <a:pt x="293" y="574"/>
                  <a:pt x="294" y="574"/>
                </a:cubicBezTo>
                <a:cubicBezTo>
                  <a:pt x="295" y="573"/>
                  <a:pt x="295" y="574"/>
                  <a:pt x="295" y="574"/>
                </a:cubicBezTo>
                <a:cubicBezTo>
                  <a:pt x="297" y="574"/>
                  <a:pt x="299" y="572"/>
                  <a:pt x="302" y="573"/>
                </a:cubicBezTo>
                <a:cubicBezTo>
                  <a:pt x="301" y="574"/>
                  <a:pt x="299" y="573"/>
                  <a:pt x="299" y="575"/>
                </a:cubicBezTo>
                <a:cubicBezTo>
                  <a:pt x="298" y="576"/>
                  <a:pt x="300" y="575"/>
                  <a:pt x="300" y="576"/>
                </a:cubicBezTo>
                <a:cubicBezTo>
                  <a:pt x="301" y="577"/>
                  <a:pt x="298" y="581"/>
                  <a:pt x="295" y="581"/>
                </a:cubicBezTo>
                <a:cubicBezTo>
                  <a:pt x="295" y="582"/>
                  <a:pt x="294" y="583"/>
                  <a:pt x="294" y="584"/>
                </a:cubicBezTo>
                <a:cubicBezTo>
                  <a:pt x="294" y="584"/>
                  <a:pt x="295" y="584"/>
                  <a:pt x="295" y="584"/>
                </a:cubicBezTo>
                <a:cubicBezTo>
                  <a:pt x="296" y="583"/>
                  <a:pt x="299" y="582"/>
                  <a:pt x="300" y="580"/>
                </a:cubicBezTo>
                <a:cubicBezTo>
                  <a:pt x="301" y="580"/>
                  <a:pt x="300" y="578"/>
                  <a:pt x="301" y="578"/>
                </a:cubicBezTo>
                <a:cubicBezTo>
                  <a:pt x="301" y="577"/>
                  <a:pt x="302" y="577"/>
                  <a:pt x="302" y="576"/>
                </a:cubicBezTo>
                <a:cubicBezTo>
                  <a:pt x="302" y="575"/>
                  <a:pt x="301" y="576"/>
                  <a:pt x="301" y="574"/>
                </a:cubicBezTo>
                <a:cubicBezTo>
                  <a:pt x="302" y="573"/>
                  <a:pt x="303" y="573"/>
                  <a:pt x="304" y="573"/>
                </a:cubicBezTo>
                <a:cubicBezTo>
                  <a:pt x="304" y="574"/>
                  <a:pt x="303" y="576"/>
                  <a:pt x="304" y="578"/>
                </a:cubicBezTo>
                <a:cubicBezTo>
                  <a:pt x="304" y="578"/>
                  <a:pt x="306" y="578"/>
                  <a:pt x="307" y="579"/>
                </a:cubicBezTo>
                <a:cubicBezTo>
                  <a:pt x="308" y="580"/>
                  <a:pt x="308" y="581"/>
                  <a:pt x="311" y="579"/>
                </a:cubicBezTo>
                <a:cubicBezTo>
                  <a:pt x="307" y="583"/>
                  <a:pt x="312" y="581"/>
                  <a:pt x="313" y="582"/>
                </a:cubicBezTo>
                <a:cubicBezTo>
                  <a:pt x="312" y="582"/>
                  <a:pt x="312" y="589"/>
                  <a:pt x="312" y="589"/>
                </a:cubicBezTo>
                <a:cubicBezTo>
                  <a:pt x="312" y="590"/>
                  <a:pt x="310" y="593"/>
                  <a:pt x="310" y="595"/>
                </a:cubicBezTo>
                <a:cubicBezTo>
                  <a:pt x="310" y="594"/>
                  <a:pt x="310" y="594"/>
                  <a:pt x="311" y="594"/>
                </a:cubicBezTo>
                <a:cubicBezTo>
                  <a:pt x="311" y="595"/>
                  <a:pt x="310" y="595"/>
                  <a:pt x="310" y="596"/>
                </a:cubicBezTo>
                <a:cubicBezTo>
                  <a:pt x="310" y="596"/>
                  <a:pt x="310" y="596"/>
                  <a:pt x="310" y="596"/>
                </a:cubicBezTo>
                <a:cubicBezTo>
                  <a:pt x="310" y="596"/>
                  <a:pt x="310" y="596"/>
                  <a:pt x="311" y="595"/>
                </a:cubicBezTo>
                <a:cubicBezTo>
                  <a:pt x="311" y="595"/>
                  <a:pt x="311" y="595"/>
                  <a:pt x="311" y="595"/>
                </a:cubicBezTo>
                <a:cubicBezTo>
                  <a:pt x="311" y="595"/>
                  <a:pt x="311" y="595"/>
                  <a:pt x="311" y="595"/>
                </a:cubicBezTo>
                <a:cubicBezTo>
                  <a:pt x="311" y="595"/>
                  <a:pt x="311" y="595"/>
                  <a:pt x="311" y="595"/>
                </a:cubicBezTo>
                <a:cubicBezTo>
                  <a:pt x="314" y="594"/>
                  <a:pt x="320" y="594"/>
                  <a:pt x="324" y="595"/>
                </a:cubicBezTo>
                <a:cubicBezTo>
                  <a:pt x="324" y="594"/>
                  <a:pt x="324" y="593"/>
                  <a:pt x="324" y="593"/>
                </a:cubicBezTo>
                <a:cubicBezTo>
                  <a:pt x="325" y="593"/>
                  <a:pt x="325" y="594"/>
                  <a:pt x="325" y="595"/>
                </a:cubicBezTo>
                <a:cubicBezTo>
                  <a:pt x="326" y="595"/>
                  <a:pt x="326" y="596"/>
                  <a:pt x="326" y="596"/>
                </a:cubicBezTo>
                <a:cubicBezTo>
                  <a:pt x="326" y="597"/>
                  <a:pt x="325" y="597"/>
                  <a:pt x="323" y="598"/>
                </a:cubicBezTo>
                <a:cubicBezTo>
                  <a:pt x="324" y="598"/>
                  <a:pt x="324" y="598"/>
                  <a:pt x="324" y="599"/>
                </a:cubicBezTo>
                <a:cubicBezTo>
                  <a:pt x="324" y="600"/>
                  <a:pt x="323" y="601"/>
                  <a:pt x="322" y="601"/>
                </a:cubicBezTo>
                <a:cubicBezTo>
                  <a:pt x="323" y="602"/>
                  <a:pt x="322" y="603"/>
                  <a:pt x="321" y="604"/>
                </a:cubicBezTo>
                <a:cubicBezTo>
                  <a:pt x="321" y="604"/>
                  <a:pt x="320" y="604"/>
                  <a:pt x="319" y="604"/>
                </a:cubicBezTo>
                <a:cubicBezTo>
                  <a:pt x="319" y="605"/>
                  <a:pt x="320" y="605"/>
                  <a:pt x="321" y="605"/>
                </a:cubicBezTo>
                <a:cubicBezTo>
                  <a:pt x="323" y="604"/>
                  <a:pt x="325" y="602"/>
                  <a:pt x="325" y="602"/>
                </a:cubicBezTo>
                <a:cubicBezTo>
                  <a:pt x="325" y="601"/>
                  <a:pt x="325" y="601"/>
                  <a:pt x="325" y="601"/>
                </a:cubicBezTo>
                <a:cubicBezTo>
                  <a:pt x="329" y="600"/>
                  <a:pt x="327" y="609"/>
                  <a:pt x="325" y="607"/>
                </a:cubicBezTo>
                <a:cubicBezTo>
                  <a:pt x="325" y="607"/>
                  <a:pt x="324" y="605"/>
                  <a:pt x="324" y="605"/>
                </a:cubicBezTo>
                <a:cubicBezTo>
                  <a:pt x="323" y="605"/>
                  <a:pt x="319" y="608"/>
                  <a:pt x="318" y="609"/>
                </a:cubicBezTo>
                <a:cubicBezTo>
                  <a:pt x="317" y="609"/>
                  <a:pt x="316" y="609"/>
                  <a:pt x="316" y="610"/>
                </a:cubicBezTo>
                <a:cubicBezTo>
                  <a:pt x="316" y="610"/>
                  <a:pt x="317" y="612"/>
                  <a:pt x="316" y="613"/>
                </a:cubicBezTo>
                <a:cubicBezTo>
                  <a:pt x="316" y="613"/>
                  <a:pt x="315" y="614"/>
                  <a:pt x="315" y="614"/>
                </a:cubicBezTo>
                <a:cubicBezTo>
                  <a:pt x="315" y="614"/>
                  <a:pt x="313" y="617"/>
                  <a:pt x="313" y="618"/>
                </a:cubicBezTo>
                <a:cubicBezTo>
                  <a:pt x="314" y="618"/>
                  <a:pt x="315" y="618"/>
                  <a:pt x="315" y="617"/>
                </a:cubicBezTo>
                <a:cubicBezTo>
                  <a:pt x="315" y="617"/>
                  <a:pt x="316" y="619"/>
                  <a:pt x="315" y="620"/>
                </a:cubicBezTo>
                <a:cubicBezTo>
                  <a:pt x="315" y="620"/>
                  <a:pt x="315" y="620"/>
                  <a:pt x="315" y="620"/>
                </a:cubicBezTo>
                <a:cubicBezTo>
                  <a:pt x="315" y="621"/>
                  <a:pt x="315" y="621"/>
                  <a:pt x="316" y="621"/>
                </a:cubicBezTo>
                <a:cubicBezTo>
                  <a:pt x="316" y="621"/>
                  <a:pt x="316" y="620"/>
                  <a:pt x="317" y="619"/>
                </a:cubicBezTo>
                <a:cubicBezTo>
                  <a:pt x="317" y="620"/>
                  <a:pt x="316" y="620"/>
                  <a:pt x="316" y="619"/>
                </a:cubicBezTo>
                <a:cubicBezTo>
                  <a:pt x="316" y="618"/>
                  <a:pt x="316" y="618"/>
                  <a:pt x="316" y="618"/>
                </a:cubicBezTo>
                <a:cubicBezTo>
                  <a:pt x="316" y="617"/>
                  <a:pt x="317" y="616"/>
                  <a:pt x="318" y="617"/>
                </a:cubicBezTo>
                <a:cubicBezTo>
                  <a:pt x="318" y="618"/>
                  <a:pt x="318" y="618"/>
                  <a:pt x="317" y="618"/>
                </a:cubicBezTo>
                <a:cubicBezTo>
                  <a:pt x="317" y="618"/>
                  <a:pt x="317" y="618"/>
                  <a:pt x="317" y="618"/>
                </a:cubicBezTo>
                <a:cubicBezTo>
                  <a:pt x="318" y="618"/>
                  <a:pt x="318" y="618"/>
                  <a:pt x="318" y="618"/>
                </a:cubicBezTo>
                <a:cubicBezTo>
                  <a:pt x="318" y="619"/>
                  <a:pt x="318" y="619"/>
                  <a:pt x="317" y="619"/>
                </a:cubicBezTo>
                <a:cubicBezTo>
                  <a:pt x="319" y="618"/>
                  <a:pt x="320" y="618"/>
                  <a:pt x="321" y="620"/>
                </a:cubicBezTo>
                <a:cubicBezTo>
                  <a:pt x="322" y="621"/>
                  <a:pt x="321" y="623"/>
                  <a:pt x="320" y="623"/>
                </a:cubicBezTo>
                <a:cubicBezTo>
                  <a:pt x="320" y="623"/>
                  <a:pt x="320" y="623"/>
                  <a:pt x="320" y="623"/>
                </a:cubicBezTo>
                <a:cubicBezTo>
                  <a:pt x="322" y="623"/>
                  <a:pt x="320" y="624"/>
                  <a:pt x="321" y="624"/>
                </a:cubicBezTo>
                <a:cubicBezTo>
                  <a:pt x="321" y="625"/>
                  <a:pt x="322" y="624"/>
                  <a:pt x="322" y="624"/>
                </a:cubicBezTo>
                <a:cubicBezTo>
                  <a:pt x="322" y="624"/>
                  <a:pt x="322" y="624"/>
                  <a:pt x="322" y="624"/>
                </a:cubicBezTo>
                <a:cubicBezTo>
                  <a:pt x="323" y="624"/>
                  <a:pt x="323" y="624"/>
                  <a:pt x="324" y="624"/>
                </a:cubicBezTo>
                <a:cubicBezTo>
                  <a:pt x="326" y="625"/>
                  <a:pt x="323" y="629"/>
                  <a:pt x="324" y="631"/>
                </a:cubicBezTo>
                <a:cubicBezTo>
                  <a:pt x="325" y="631"/>
                  <a:pt x="326" y="631"/>
                  <a:pt x="327" y="631"/>
                </a:cubicBezTo>
                <a:cubicBezTo>
                  <a:pt x="328" y="630"/>
                  <a:pt x="328" y="629"/>
                  <a:pt x="329" y="628"/>
                </a:cubicBezTo>
                <a:cubicBezTo>
                  <a:pt x="328" y="627"/>
                  <a:pt x="327" y="626"/>
                  <a:pt x="328" y="624"/>
                </a:cubicBezTo>
                <a:cubicBezTo>
                  <a:pt x="330" y="620"/>
                  <a:pt x="335" y="622"/>
                  <a:pt x="336" y="625"/>
                </a:cubicBezTo>
                <a:cubicBezTo>
                  <a:pt x="337" y="625"/>
                  <a:pt x="337" y="625"/>
                  <a:pt x="338" y="624"/>
                </a:cubicBezTo>
                <a:cubicBezTo>
                  <a:pt x="338" y="624"/>
                  <a:pt x="337" y="625"/>
                  <a:pt x="337" y="625"/>
                </a:cubicBezTo>
                <a:cubicBezTo>
                  <a:pt x="339" y="624"/>
                  <a:pt x="342" y="623"/>
                  <a:pt x="344" y="624"/>
                </a:cubicBezTo>
                <a:cubicBezTo>
                  <a:pt x="345" y="624"/>
                  <a:pt x="347" y="624"/>
                  <a:pt x="347" y="624"/>
                </a:cubicBezTo>
                <a:cubicBezTo>
                  <a:pt x="347" y="625"/>
                  <a:pt x="346" y="625"/>
                  <a:pt x="345" y="625"/>
                </a:cubicBezTo>
                <a:cubicBezTo>
                  <a:pt x="345" y="625"/>
                  <a:pt x="345" y="626"/>
                  <a:pt x="345" y="626"/>
                </a:cubicBezTo>
                <a:cubicBezTo>
                  <a:pt x="345" y="627"/>
                  <a:pt x="345" y="628"/>
                  <a:pt x="345" y="629"/>
                </a:cubicBezTo>
                <a:cubicBezTo>
                  <a:pt x="347" y="629"/>
                  <a:pt x="348" y="630"/>
                  <a:pt x="346" y="632"/>
                </a:cubicBezTo>
                <a:cubicBezTo>
                  <a:pt x="345" y="634"/>
                  <a:pt x="346" y="636"/>
                  <a:pt x="346" y="636"/>
                </a:cubicBezTo>
                <a:cubicBezTo>
                  <a:pt x="346" y="637"/>
                  <a:pt x="345" y="637"/>
                  <a:pt x="345" y="638"/>
                </a:cubicBezTo>
                <a:cubicBezTo>
                  <a:pt x="347" y="637"/>
                  <a:pt x="349" y="635"/>
                  <a:pt x="351" y="634"/>
                </a:cubicBezTo>
                <a:cubicBezTo>
                  <a:pt x="349" y="632"/>
                  <a:pt x="347" y="629"/>
                  <a:pt x="351" y="627"/>
                </a:cubicBezTo>
                <a:cubicBezTo>
                  <a:pt x="352" y="627"/>
                  <a:pt x="352" y="627"/>
                  <a:pt x="353" y="627"/>
                </a:cubicBezTo>
                <a:cubicBezTo>
                  <a:pt x="352" y="627"/>
                  <a:pt x="353" y="622"/>
                  <a:pt x="355" y="624"/>
                </a:cubicBezTo>
                <a:cubicBezTo>
                  <a:pt x="356" y="625"/>
                  <a:pt x="355" y="626"/>
                  <a:pt x="355" y="626"/>
                </a:cubicBezTo>
                <a:cubicBezTo>
                  <a:pt x="354" y="627"/>
                  <a:pt x="354" y="627"/>
                  <a:pt x="354" y="627"/>
                </a:cubicBezTo>
                <a:cubicBezTo>
                  <a:pt x="356" y="627"/>
                  <a:pt x="358" y="627"/>
                  <a:pt x="359" y="626"/>
                </a:cubicBezTo>
                <a:cubicBezTo>
                  <a:pt x="362" y="624"/>
                  <a:pt x="361" y="624"/>
                  <a:pt x="363" y="625"/>
                </a:cubicBezTo>
                <a:cubicBezTo>
                  <a:pt x="363" y="626"/>
                  <a:pt x="363" y="627"/>
                  <a:pt x="365" y="626"/>
                </a:cubicBezTo>
                <a:cubicBezTo>
                  <a:pt x="365" y="626"/>
                  <a:pt x="369" y="622"/>
                  <a:pt x="368" y="625"/>
                </a:cubicBezTo>
                <a:cubicBezTo>
                  <a:pt x="368" y="626"/>
                  <a:pt x="367" y="626"/>
                  <a:pt x="367" y="626"/>
                </a:cubicBezTo>
                <a:cubicBezTo>
                  <a:pt x="367" y="627"/>
                  <a:pt x="371" y="627"/>
                  <a:pt x="372" y="628"/>
                </a:cubicBezTo>
                <a:cubicBezTo>
                  <a:pt x="372" y="629"/>
                  <a:pt x="367" y="630"/>
                  <a:pt x="370" y="632"/>
                </a:cubicBezTo>
                <a:cubicBezTo>
                  <a:pt x="370" y="633"/>
                  <a:pt x="371" y="633"/>
                  <a:pt x="371" y="633"/>
                </a:cubicBezTo>
                <a:cubicBezTo>
                  <a:pt x="371" y="633"/>
                  <a:pt x="370" y="633"/>
                  <a:pt x="370" y="634"/>
                </a:cubicBezTo>
                <a:cubicBezTo>
                  <a:pt x="369" y="635"/>
                  <a:pt x="369" y="636"/>
                  <a:pt x="370" y="636"/>
                </a:cubicBezTo>
                <a:cubicBezTo>
                  <a:pt x="371" y="636"/>
                  <a:pt x="372" y="636"/>
                  <a:pt x="372" y="637"/>
                </a:cubicBezTo>
                <a:cubicBezTo>
                  <a:pt x="372" y="638"/>
                  <a:pt x="372" y="638"/>
                  <a:pt x="371" y="638"/>
                </a:cubicBezTo>
                <a:cubicBezTo>
                  <a:pt x="371" y="639"/>
                  <a:pt x="370" y="639"/>
                  <a:pt x="370" y="639"/>
                </a:cubicBezTo>
                <a:cubicBezTo>
                  <a:pt x="371" y="640"/>
                  <a:pt x="372" y="640"/>
                  <a:pt x="373" y="640"/>
                </a:cubicBezTo>
                <a:cubicBezTo>
                  <a:pt x="373" y="642"/>
                  <a:pt x="371" y="643"/>
                  <a:pt x="371" y="644"/>
                </a:cubicBezTo>
                <a:cubicBezTo>
                  <a:pt x="372" y="647"/>
                  <a:pt x="375" y="644"/>
                  <a:pt x="377" y="645"/>
                </a:cubicBezTo>
                <a:cubicBezTo>
                  <a:pt x="378" y="645"/>
                  <a:pt x="379" y="648"/>
                  <a:pt x="381" y="646"/>
                </a:cubicBezTo>
                <a:cubicBezTo>
                  <a:pt x="382" y="645"/>
                  <a:pt x="381" y="642"/>
                  <a:pt x="385" y="641"/>
                </a:cubicBezTo>
                <a:cubicBezTo>
                  <a:pt x="386" y="641"/>
                  <a:pt x="391" y="640"/>
                  <a:pt x="392" y="642"/>
                </a:cubicBezTo>
                <a:cubicBezTo>
                  <a:pt x="392" y="643"/>
                  <a:pt x="390" y="642"/>
                  <a:pt x="389" y="643"/>
                </a:cubicBezTo>
                <a:cubicBezTo>
                  <a:pt x="388" y="644"/>
                  <a:pt x="390" y="646"/>
                  <a:pt x="390" y="646"/>
                </a:cubicBezTo>
                <a:cubicBezTo>
                  <a:pt x="389" y="648"/>
                  <a:pt x="387" y="647"/>
                  <a:pt x="386" y="648"/>
                </a:cubicBezTo>
                <a:cubicBezTo>
                  <a:pt x="386" y="648"/>
                  <a:pt x="387" y="648"/>
                  <a:pt x="387" y="649"/>
                </a:cubicBezTo>
                <a:cubicBezTo>
                  <a:pt x="387" y="649"/>
                  <a:pt x="386" y="649"/>
                  <a:pt x="386" y="649"/>
                </a:cubicBezTo>
                <a:cubicBezTo>
                  <a:pt x="386" y="651"/>
                  <a:pt x="387" y="652"/>
                  <a:pt x="385" y="653"/>
                </a:cubicBezTo>
                <a:cubicBezTo>
                  <a:pt x="385" y="653"/>
                  <a:pt x="385" y="653"/>
                  <a:pt x="385" y="653"/>
                </a:cubicBezTo>
                <a:cubicBezTo>
                  <a:pt x="385" y="653"/>
                  <a:pt x="385" y="654"/>
                  <a:pt x="385" y="654"/>
                </a:cubicBezTo>
                <a:cubicBezTo>
                  <a:pt x="385" y="654"/>
                  <a:pt x="386" y="655"/>
                  <a:pt x="384" y="656"/>
                </a:cubicBezTo>
                <a:cubicBezTo>
                  <a:pt x="383" y="656"/>
                  <a:pt x="383" y="656"/>
                  <a:pt x="383" y="656"/>
                </a:cubicBezTo>
                <a:cubicBezTo>
                  <a:pt x="383" y="656"/>
                  <a:pt x="384" y="657"/>
                  <a:pt x="384" y="657"/>
                </a:cubicBezTo>
                <a:cubicBezTo>
                  <a:pt x="385" y="657"/>
                  <a:pt x="386" y="657"/>
                  <a:pt x="386" y="657"/>
                </a:cubicBezTo>
                <a:cubicBezTo>
                  <a:pt x="387" y="657"/>
                  <a:pt x="387" y="658"/>
                  <a:pt x="387" y="658"/>
                </a:cubicBezTo>
                <a:cubicBezTo>
                  <a:pt x="387" y="658"/>
                  <a:pt x="387" y="659"/>
                  <a:pt x="386" y="659"/>
                </a:cubicBezTo>
                <a:cubicBezTo>
                  <a:pt x="386" y="660"/>
                  <a:pt x="386" y="661"/>
                  <a:pt x="386" y="661"/>
                </a:cubicBezTo>
                <a:cubicBezTo>
                  <a:pt x="385" y="662"/>
                  <a:pt x="382" y="661"/>
                  <a:pt x="380" y="662"/>
                </a:cubicBezTo>
                <a:cubicBezTo>
                  <a:pt x="381" y="660"/>
                  <a:pt x="381" y="659"/>
                  <a:pt x="379" y="660"/>
                </a:cubicBezTo>
                <a:cubicBezTo>
                  <a:pt x="377" y="661"/>
                  <a:pt x="379" y="661"/>
                  <a:pt x="379" y="662"/>
                </a:cubicBezTo>
                <a:cubicBezTo>
                  <a:pt x="379" y="662"/>
                  <a:pt x="377" y="662"/>
                  <a:pt x="378" y="663"/>
                </a:cubicBezTo>
                <a:cubicBezTo>
                  <a:pt x="378" y="663"/>
                  <a:pt x="378" y="663"/>
                  <a:pt x="378" y="663"/>
                </a:cubicBezTo>
                <a:cubicBezTo>
                  <a:pt x="380" y="663"/>
                  <a:pt x="383" y="663"/>
                  <a:pt x="384" y="663"/>
                </a:cubicBezTo>
                <a:cubicBezTo>
                  <a:pt x="384" y="663"/>
                  <a:pt x="384" y="663"/>
                  <a:pt x="384" y="663"/>
                </a:cubicBezTo>
                <a:cubicBezTo>
                  <a:pt x="384" y="663"/>
                  <a:pt x="384" y="663"/>
                  <a:pt x="384" y="663"/>
                </a:cubicBezTo>
                <a:cubicBezTo>
                  <a:pt x="385" y="662"/>
                  <a:pt x="385" y="663"/>
                  <a:pt x="384" y="664"/>
                </a:cubicBezTo>
                <a:cubicBezTo>
                  <a:pt x="385" y="664"/>
                  <a:pt x="385" y="665"/>
                  <a:pt x="385" y="666"/>
                </a:cubicBezTo>
                <a:cubicBezTo>
                  <a:pt x="385" y="668"/>
                  <a:pt x="382" y="668"/>
                  <a:pt x="379" y="668"/>
                </a:cubicBezTo>
                <a:cubicBezTo>
                  <a:pt x="379" y="669"/>
                  <a:pt x="380" y="670"/>
                  <a:pt x="379" y="671"/>
                </a:cubicBezTo>
                <a:cubicBezTo>
                  <a:pt x="378" y="673"/>
                  <a:pt x="375" y="673"/>
                  <a:pt x="376" y="674"/>
                </a:cubicBezTo>
                <a:cubicBezTo>
                  <a:pt x="374" y="673"/>
                  <a:pt x="372" y="674"/>
                  <a:pt x="371" y="673"/>
                </a:cubicBezTo>
                <a:cubicBezTo>
                  <a:pt x="368" y="671"/>
                  <a:pt x="369" y="671"/>
                  <a:pt x="365" y="671"/>
                </a:cubicBezTo>
                <a:cubicBezTo>
                  <a:pt x="365" y="671"/>
                  <a:pt x="364" y="671"/>
                  <a:pt x="363" y="671"/>
                </a:cubicBezTo>
                <a:cubicBezTo>
                  <a:pt x="360" y="671"/>
                  <a:pt x="361" y="672"/>
                  <a:pt x="362" y="674"/>
                </a:cubicBezTo>
                <a:cubicBezTo>
                  <a:pt x="359" y="672"/>
                  <a:pt x="360" y="674"/>
                  <a:pt x="362" y="675"/>
                </a:cubicBezTo>
                <a:cubicBezTo>
                  <a:pt x="362" y="675"/>
                  <a:pt x="362" y="675"/>
                  <a:pt x="362" y="675"/>
                </a:cubicBezTo>
                <a:cubicBezTo>
                  <a:pt x="362" y="675"/>
                  <a:pt x="362" y="675"/>
                  <a:pt x="362" y="676"/>
                </a:cubicBezTo>
                <a:cubicBezTo>
                  <a:pt x="362" y="676"/>
                  <a:pt x="363" y="676"/>
                  <a:pt x="363" y="676"/>
                </a:cubicBezTo>
                <a:cubicBezTo>
                  <a:pt x="363" y="676"/>
                  <a:pt x="365" y="674"/>
                  <a:pt x="365" y="675"/>
                </a:cubicBezTo>
                <a:cubicBezTo>
                  <a:pt x="366" y="676"/>
                  <a:pt x="361" y="679"/>
                  <a:pt x="365" y="680"/>
                </a:cubicBezTo>
                <a:cubicBezTo>
                  <a:pt x="359" y="680"/>
                  <a:pt x="366" y="684"/>
                  <a:pt x="368" y="686"/>
                </a:cubicBezTo>
                <a:cubicBezTo>
                  <a:pt x="369" y="687"/>
                  <a:pt x="369" y="689"/>
                  <a:pt x="370" y="690"/>
                </a:cubicBezTo>
                <a:cubicBezTo>
                  <a:pt x="370" y="691"/>
                  <a:pt x="371" y="692"/>
                  <a:pt x="370" y="692"/>
                </a:cubicBezTo>
                <a:cubicBezTo>
                  <a:pt x="370" y="692"/>
                  <a:pt x="370" y="692"/>
                  <a:pt x="370" y="692"/>
                </a:cubicBezTo>
                <a:cubicBezTo>
                  <a:pt x="371" y="693"/>
                  <a:pt x="371" y="694"/>
                  <a:pt x="372" y="694"/>
                </a:cubicBezTo>
                <a:cubicBezTo>
                  <a:pt x="372" y="694"/>
                  <a:pt x="372" y="694"/>
                  <a:pt x="372" y="694"/>
                </a:cubicBezTo>
                <a:cubicBezTo>
                  <a:pt x="373" y="694"/>
                  <a:pt x="373" y="694"/>
                  <a:pt x="373" y="694"/>
                </a:cubicBezTo>
                <a:cubicBezTo>
                  <a:pt x="374" y="693"/>
                  <a:pt x="376" y="692"/>
                  <a:pt x="377" y="693"/>
                </a:cubicBezTo>
                <a:cubicBezTo>
                  <a:pt x="378" y="692"/>
                  <a:pt x="379" y="694"/>
                  <a:pt x="379" y="695"/>
                </a:cubicBezTo>
                <a:cubicBezTo>
                  <a:pt x="380" y="695"/>
                  <a:pt x="381" y="694"/>
                  <a:pt x="382" y="695"/>
                </a:cubicBezTo>
                <a:cubicBezTo>
                  <a:pt x="383" y="695"/>
                  <a:pt x="381" y="695"/>
                  <a:pt x="379" y="695"/>
                </a:cubicBezTo>
                <a:cubicBezTo>
                  <a:pt x="379" y="696"/>
                  <a:pt x="379" y="697"/>
                  <a:pt x="378" y="697"/>
                </a:cubicBezTo>
                <a:cubicBezTo>
                  <a:pt x="380" y="698"/>
                  <a:pt x="382" y="698"/>
                  <a:pt x="382" y="698"/>
                </a:cubicBezTo>
                <a:cubicBezTo>
                  <a:pt x="382" y="698"/>
                  <a:pt x="382" y="698"/>
                  <a:pt x="383" y="698"/>
                </a:cubicBezTo>
                <a:cubicBezTo>
                  <a:pt x="382" y="698"/>
                  <a:pt x="381" y="697"/>
                  <a:pt x="380" y="697"/>
                </a:cubicBezTo>
                <a:cubicBezTo>
                  <a:pt x="381" y="697"/>
                  <a:pt x="383" y="697"/>
                  <a:pt x="384" y="697"/>
                </a:cubicBezTo>
                <a:cubicBezTo>
                  <a:pt x="384" y="697"/>
                  <a:pt x="384" y="697"/>
                  <a:pt x="385" y="697"/>
                </a:cubicBezTo>
                <a:cubicBezTo>
                  <a:pt x="384" y="696"/>
                  <a:pt x="385" y="695"/>
                  <a:pt x="386" y="696"/>
                </a:cubicBezTo>
                <a:cubicBezTo>
                  <a:pt x="387" y="695"/>
                  <a:pt x="388" y="695"/>
                  <a:pt x="389" y="696"/>
                </a:cubicBezTo>
                <a:cubicBezTo>
                  <a:pt x="389" y="696"/>
                  <a:pt x="388" y="696"/>
                  <a:pt x="387" y="697"/>
                </a:cubicBezTo>
                <a:cubicBezTo>
                  <a:pt x="387" y="697"/>
                  <a:pt x="388" y="699"/>
                  <a:pt x="387" y="698"/>
                </a:cubicBezTo>
                <a:cubicBezTo>
                  <a:pt x="387" y="698"/>
                  <a:pt x="387" y="698"/>
                  <a:pt x="387" y="698"/>
                </a:cubicBezTo>
                <a:cubicBezTo>
                  <a:pt x="387" y="697"/>
                  <a:pt x="387" y="697"/>
                  <a:pt x="387" y="697"/>
                </a:cubicBezTo>
                <a:cubicBezTo>
                  <a:pt x="386" y="697"/>
                  <a:pt x="386" y="698"/>
                  <a:pt x="385" y="698"/>
                </a:cubicBezTo>
                <a:cubicBezTo>
                  <a:pt x="386" y="698"/>
                  <a:pt x="387" y="699"/>
                  <a:pt x="387" y="699"/>
                </a:cubicBezTo>
                <a:cubicBezTo>
                  <a:pt x="387" y="700"/>
                  <a:pt x="386" y="699"/>
                  <a:pt x="385" y="699"/>
                </a:cubicBezTo>
                <a:cubicBezTo>
                  <a:pt x="385" y="699"/>
                  <a:pt x="385" y="700"/>
                  <a:pt x="385" y="700"/>
                </a:cubicBezTo>
                <a:cubicBezTo>
                  <a:pt x="386" y="700"/>
                  <a:pt x="387" y="699"/>
                  <a:pt x="388" y="700"/>
                </a:cubicBezTo>
                <a:cubicBezTo>
                  <a:pt x="389" y="700"/>
                  <a:pt x="388" y="704"/>
                  <a:pt x="391" y="702"/>
                </a:cubicBezTo>
                <a:cubicBezTo>
                  <a:pt x="392" y="702"/>
                  <a:pt x="391" y="701"/>
                  <a:pt x="391" y="701"/>
                </a:cubicBezTo>
                <a:cubicBezTo>
                  <a:pt x="391" y="701"/>
                  <a:pt x="391" y="700"/>
                  <a:pt x="391" y="700"/>
                </a:cubicBezTo>
                <a:cubicBezTo>
                  <a:pt x="390" y="700"/>
                  <a:pt x="390" y="700"/>
                  <a:pt x="390" y="700"/>
                </a:cubicBezTo>
                <a:cubicBezTo>
                  <a:pt x="389" y="699"/>
                  <a:pt x="391" y="698"/>
                  <a:pt x="391" y="699"/>
                </a:cubicBezTo>
                <a:cubicBezTo>
                  <a:pt x="391" y="699"/>
                  <a:pt x="391" y="699"/>
                  <a:pt x="391" y="699"/>
                </a:cubicBezTo>
                <a:cubicBezTo>
                  <a:pt x="392" y="699"/>
                  <a:pt x="395" y="701"/>
                  <a:pt x="397" y="701"/>
                </a:cubicBezTo>
                <a:cubicBezTo>
                  <a:pt x="395" y="702"/>
                  <a:pt x="396" y="703"/>
                  <a:pt x="397" y="704"/>
                </a:cubicBezTo>
                <a:cubicBezTo>
                  <a:pt x="399" y="704"/>
                  <a:pt x="401" y="703"/>
                  <a:pt x="403" y="702"/>
                </a:cubicBezTo>
                <a:cubicBezTo>
                  <a:pt x="402" y="704"/>
                  <a:pt x="399" y="704"/>
                  <a:pt x="397" y="704"/>
                </a:cubicBezTo>
                <a:cubicBezTo>
                  <a:pt x="398" y="705"/>
                  <a:pt x="398" y="706"/>
                  <a:pt x="397" y="707"/>
                </a:cubicBezTo>
                <a:cubicBezTo>
                  <a:pt x="396" y="708"/>
                  <a:pt x="392" y="706"/>
                  <a:pt x="391" y="708"/>
                </a:cubicBezTo>
                <a:cubicBezTo>
                  <a:pt x="391" y="708"/>
                  <a:pt x="392" y="708"/>
                  <a:pt x="392" y="709"/>
                </a:cubicBezTo>
                <a:cubicBezTo>
                  <a:pt x="392" y="710"/>
                  <a:pt x="389" y="711"/>
                  <a:pt x="392" y="712"/>
                </a:cubicBezTo>
                <a:cubicBezTo>
                  <a:pt x="392" y="712"/>
                  <a:pt x="397" y="714"/>
                  <a:pt x="398" y="714"/>
                </a:cubicBezTo>
                <a:cubicBezTo>
                  <a:pt x="401" y="715"/>
                  <a:pt x="403" y="715"/>
                  <a:pt x="406" y="717"/>
                </a:cubicBezTo>
                <a:cubicBezTo>
                  <a:pt x="402" y="716"/>
                  <a:pt x="401" y="718"/>
                  <a:pt x="397" y="718"/>
                </a:cubicBezTo>
                <a:cubicBezTo>
                  <a:pt x="394" y="718"/>
                  <a:pt x="391" y="714"/>
                  <a:pt x="388" y="714"/>
                </a:cubicBezTo>
                <a:cubicBezTo>
                  <a:pt x="388" y="714"/>
                  <a:pt x="384" y="717"/>
                  <a:pt x="383" y="717"/>
                </a:cubicBezTo>
                <a:cubicBezTo>
                  <a:pt x="382" y="717"/>
                  <a:pt x="381" y="715"/>
                  <a:pt x="381" y="716"/>
                </a:cubicBezTo>
                <a:cubicBezTo>
                  <a:pt x="381" y="717"/>
                  <a:pt x="382" y="717"/>
                  <a:pt x="382" y="717"/>
                </a:cubicBezTo>
                <a:cubicBezTo>
                  <a:pt x="382" y="717"/>
                  <a:pt x="382" y="717"/>
                  <a:pt x="383" y="717"/>
                </a:cubicBezTo>
                <a:cubicBezTo>
                  <a:pt x="383" y="717"/>
                  <a:pt x="384" y="717"/>
                  <a:pt x="386" y="717"/>
                </a:cubicBezTo>
                <a:cubicBezTo>
                  <a:pt x="386" y="717"/>
                  <a:pt x="386" y="717"/>
                  <a:pt x="386" y="717"/>
                </a:cubicBezTo>
                <a:cubicBezTo>
                  <a:pt x="386" y="717"/>
                  <a:pt x="386" y="717"/>
                  <a:pt x="386" y="717"/>
                </a:cubicBezTo>
                <a:cubicBezTo>
                  <a:pt x="387" y="717"/>
                  <a:pt x="388" y="718"/>
                  <a:pt x="388" y="718"/>
                </a:cubicBezTo>
                <a:cubicBezTo>
                  <a:pt x="388" y="718"/>
                  <a:pt x="388" y="719"/>
                  <a:pt x="388" y="719"/>
                </a:cubicBezTo>
                <a:cubicBezTo>
                  <a:pt x="387" y="720"/>
                  <a:pt x="386" y="721"/>
                  <a:pt x="385" y="721"/>
                </a:cubicBezTo>
                <a:cubicBezTo>
                  <a:pt x="384" y="721"/>
                  <a:pt x="382" y="720"/>
                  <a:pt x="382" y="718"/>
                </a:cubicBezTo>
                <a:cubicBezTo>
                  <a:pt x="382" y="719"/>
                  <a:pt x="382" y="718"/>
                  <a:pt x="382" y="719"/>
                </a:cubicBezTo>
                <a:cubicBezTo>
                  <a:pt x="382" y="719"/>
                  <a:pt x="380" y="720"/>
                  <a:pt x="379" y="719"/>
                </a:cubicBezTo>
                <a:cubicBezTo>
                  <a:pt x="379" y="720"/>
                  <a:pt x="379" y="720"/>
                  <a:pt x="379" y="721"/>
                </a:cubicBezTo>
                <a:cubicBezTo>
                  <a:pt x="379" y="721"/>
                  <a:pt x="380" y="720"/>
                  <a:pt x="380" y="720"/>
                </a:cubicBezTo>
                <a:cubicBezTo>
                  <a:pt x="380" y="720"/>
                  <a:pt x="380" y="721"/>
                  <a:pt x="380" y="721"/>
                </a:cubicBezTo>
                <a:cubicBezTo>
                  <a:pt x="381" y="722"/>
                  <a:pt x="383" y="724"/>
                  <a:pt x="384" y="725"/>
                </a:cubicBezTo>
                <a:cubicBezTo>
                  <a:pt x="383" y="725"/>
                  <a:pt x="382" y="726"/>
                  <a:pt x="383" y="726"/>
                </a:cubicBezTo>
                <a:cubicBezTo>
                  <a:pt x="384" y="726"/>
                  <a:pt x="387" y="726"/>
                  <a:pt x="384" y="728"/>
                </a:cubicBezTo>
                <a:cubicBezTo>
                  <a:pt x="384" y="728"/>
                  <a:pt x="384" y="728"/>
                  <a:pt x="384" y="728"/>
                </a:cubicBezTo>
                <a:cubicBezTo>
                  <a:pt x="385" y="728"/>
                  <a:pt x="385" y="729"/>
                  <a:pt x="385" y="729"/>
                </a:cubicBezTo>
                <a:cubicBezTo>
                  <a:pt x="388" y="729"/>
                  <a:pt x="390" y="728"/>
                  <a:pt x="393" y="728"/>
                </a:cubicBezTo>
                <a:cubicBezTo>
                  <a:pt x="397" y="727"/>
                  <a:pt x="391" y="730"/>
                  <a:pt x="390" y="730"/>
                </a:cubicBezTo>
                <a:cubicBezTo>
                  <a:pt x="388" y="730"/>
                  <a:pt x="386" y="731"/>
                  <a:pt x="384" y="731"/>
                </a:cubicBezTo>
                <a:cubicBezTo>
                  <a:pt x="384" y="731"/>
                  <a:pt x="383" y="731"/>
                  <a:pt x="383" y="732"/>
                </a:cubicBezTo>
                <a:cubicBezTo>
                  <a:pt x="383" y="732"/>
                  <a:pt x="382" y="732"/>
                  <a:pt x="381" y="731"/>
                </a:cubicBezTo>
                <a:cubicBezTo>
                  <a:pt x="380" y="732"/>
                  <a:pt x="378" y="732"/>
                  <a:pt x="377" y="733"/>
                </a:cubicBezTo>
                <a:cubicBezTo>
                  <a:pt x="376" y="734"/>
                  <a:pt x="375" y="735"/>
                  <a:pt x="375" y="736"/>
                </a:cubicBezTo>
                <a:cubicBezTo>
                  <a:pt x="376" y="736"/>
                  <a:pt x="376" y="736"/>
                  <a:pt x="377" y="737"/>
                </a:cubicBezTo>
                <a:cubicBezTo>
                  <a:pt x="377" y="737"/>
                  <a:pt x="377" y="737"/>
                  <a:pt x="377" y="737"/>
                </a:cubicBezTo>
                <a:cubicBezTo>
                  <a:pt x="377" y="737"/>
                  <a:pt x="377" y="737"/>
                  <a:pt x="377" y="737"/>
                </a:cubicBezTo>
                <a:cubicBezTo>
                  <a:pt x="378" y="737"/>
                  <a:pt x="380" y="738"/>
                  <a:pt x="379" y="739"/>
                </a:cubicBezTo>
                <a:cubicBezTo>
                  <a:pt x="380" y="739"/>
                  <a:pt x="380" y="739"/>
                  <a:pt x="380" y="739"/>
                </a:cubicBezTo>
                <a:cubicBezTo>
                  <a:pt x="380" y="741"/>
                  <a:pt x="378" y="741"/>
                  <a:pt x="376" y="742"/>
                </a:cubicBezTo>
                <a:cubicBezTo>
                  <a:pt x="377" y="742"/>
                  <a:pt x="376" y="743"/>
                  <a:pt x="375" y="743"/>
                </a:cubicBezTo>
                <a:cubicBezTo>
                  <a:pt x="375" y="743"/>
                  <a:pt x="375" y="743"/>
                  <a:pt x="375" y="743"/>
                </a:cubicBezTo>
                <a:cubicBezTo>
                  <a:pt x="376" y="744"/>
                  <a:pt x="378" y="745"/>
                  <a:pt x="379" y="745"/>
                </a:cubicBezTo>
                <a:cubicBezTo>
                  <a:pt x="380" y="745"/>
                  <a:pt x="382" y="746"/>
                  <a:pt x="382" y="747"/>
                </a:cubicBezTo>
                <a:cubicBezTo>
                  <a:pt x="383" y="747"/>
                  <a:pt x="384" y="748"/>
                  <a:pt x="384" y="749"/>
                </a:cubicBezTo>
                <a:cubicBezTo>
                  <a:pt x="384" y="749"/>
                  <a:pt x="385" y="749"/>
                  <a:pt x="386" y="750"/>
                </a:cubicBezTo>
                <a:cubicBezTo>
                  <a:pt x="387" y="751"/>
                  <a:pt x="386" y="753"/>
                  <a:pt x="385" y="753"/>
                </a:cubicBezTo>
                <a:cubicBezTo>
                  <a:pt x="385" y="753"/>
                  <a:pt x="385" y="753"/>
                  <a:pt x="385" y="753"/>
                </a:cubicBezTo>
                <a:cubicBezTo>
                  <a:pt x="385" y="754"/>
                  <a:pt x="385" y="754"/>
                  <a:pt x="384" y="755"/>
                </a:cubicBezTo>
                <a:cubicBezTo>
                  <a:pt x="385" y="755"/>
                  <a:pt x="386" y="754"/>
                  <a:pt x="387" y="755"/>
                </a:cubicBezTo>
                <a:cubicBezTo>
                  <a:pt x="388" y="754"/>
                  <a:pt x="388" y="753"/>
                  <a:pt x="388" y="753"/>
                </a:cubicBezTo>
                <a:cubicBezTo>
                  <a:pt x="389" y="753"/>
                  <a:pt x="391" y="753"/>
                  <a:pt x="392" y="752"/>
                </a:cubicBezTo>
                <a:cubicBezTo>
                  <a:pt x="393" y="751"/>
                  <a:pt x="394" y="751"/>
                  <a:pt x="396" y="751"/>
                </a:cubicBezTo>
                <a:cubicBezTo>
                  <a:pt x="396" y="750"/>
                  <a:pt x="396" y="750"/>
                  <a:pt x="396" y="749"/>
                </a:cubicBezTo>
                <a:cubicBezTo>
                  <a:pt x="397" y="749"/>
                  <a:pt x="398" y="751"/>
                  <a:pt x="399" y="751"/>
                </a:cubicBezTo>
                <a:cubicBezTo>
                  <a:pt x="399" y="750"/>
                  <a:pt x="399" y="750"/>
                  <a:pt x="399" y="750"/>
                </a:cubicBezTo>
                <a:cubicBezTo>
                  <a:pt x="399" y="750"/>
                  <a:pt x="400" y="750"/>
                  <a:pt x="399" y="750"/>
                </a:cubicBezTo>
                <a:cubicBezTo>
                  <a:pt x="399" y="750"/>
                  <a:pt x="400" y="751"/>
                  <a:pt x="400" y="751"/>
                </a:cubicBezTo>
                <a:cubicBezTo>
                  <a:pt x="401" y="751"/>
                  <a:pt x="402" y="750"/>
                  <a:pt x="403" y="750"/>
                </a:cubicBezTo>
                <a:cubicBezTo>
                  <a:pt x="403" y="750"/>
                  <a:pt x="402" y="751"/>
                  <a:pt x="402" y="751"/>
                </a:cubicBezTo>
                <a:cubicBezTo>
                  <a:pt x="403" y="753"/>
                  <a:pt x="407" y="757"/>
                  <a:pt x="407" y="758"/>
                </a:cubicBezTo>
                <a:cubicBezTo>
                  <a:pt x="407" y="760"/>
                  <a:pt x="402" y="760"/>
                  <a:pt x="400" y="762"/>
                </a:cubicBezTo>
                <a:cubicBezTo>
                  <a:pt x="400" y="763"/>
                  <a:pt x="401" y="764"/>
                  <a:pt x="400" y="765"/>
                </a:cubicBezTo>
                <a:cubicBezTo>
                  <a:pt x="398" y="765"/>
                  <a:pt x="399" y="763"/>
                  <a:pt x="398" y="763"/>
                </a:cubicBezTo>
                <a:cubicBezTo>
                  <a:pt x="397" y="762"/>
                  <a:pt x="393" y="761"/>
                  <a:pt x="391" y="760"/>
                </a:cubicBezTo>
                <a:cubicBezTo>
                  <a:pt x="390" y="760"/>
                  <a:pt x="389" y="759"/>
                  <a:pt x="388" y="758"/>
                </a:cubicBezTo>
                <a:cubicBezTo>
                  <a:pt x="387" y="759"/>
                  <a:pt x="384" y="759"/>
                  <a:pt x="382" y="759"/>
                </a:cubicBezTo>
                <a:cubicBezTo>
                  <a:pt x="385" y="762"/>
                  <a:pt x="385" y="762"/>
                  <a:pt x="385" y="762"/>
                </a:cubicBezTo>
                <a:cubicBezTo>
                  <a:pt x="386" y="762"/>
                  <a:pt x="387" y="763"/>
                  <a:pt x="387" y="763"/>
                </a:cubicBezTo>
                <a:cubicBezTo>
                  <a:pt x="387" y="763"/>
                  <a:pt x="386" y="763"/>
                  <a:pt x="386" y="763"/>
                </a:cubicBezTo>
                <a:cubicBezTo>
                  <a:pt x="393" y="769"/>
                  <a:pt x="393" y="769"/>
                  <a:pt x="393" y="769"/>
                </a:cubicBezTo>
                <a:cubicBezTo>
                  <a:pt x="394" y="769"/>
                  <a:pt x="395" y="769"/>
                  <a:pt x="396" y="770"/>
                </a:cubicBezTo>
                <a:cubicBezTo>
                  <a:pt x="396" y="771"/>
                  <a:pt x="396" y="772"/>
                  <a:pt x="395" y="772"/>
                </a:cubicBezTo>
                <a:cubicBezTo>
                  <a:pt x="397" y="774"/>
                  <a:pt x="397" y="774"/>
                  <a:pt x="397" y="774"/>
                </a:cubicBezTo>
                <a:cubicBezTo>
                  <a:pt x="398" y="773"/>
                  <a:pt x="401" y="773"/>
                  <a:pt x="404" y="772"/>
                </a:cubicBezTo>
                <a:cubicBezTo>
                  <a:pt x="405" y="771"/>
                  <a:pt x="408" y="769"/>
                  <a:pt x="410" y="769"/>
                </a:cubicBezTo>
                <a:cubicBezTo>
                  <a:pt x="411" y="770"/>
                  <a:pt x="411" y="772"/>
                  <a:pt x="411" y="772"/>
                </a:cubicBezTo>
                <a:cubicBezTo>
                  <a:pt x="412" y="772"/>
                  <a:pt x="412" y="771"/>
                  <a:pt x="412" y="771"/>
                </a:cubicBezTo>
                <a:cubicBezTo>
                  <a:pt x="413" y="772"/>
                  <a:pt x="414" y="773"/>
                  <a:pt x="414" y="774"/>
                </a:cubicBezTo>
                <a:cubicBezTo>
                  <a:pt x="415" y="774"/>
                  <a:pt x="416" y="774"/>
                  <a:pt x="416" y="775"/>
                </a:cubicBezTo>
                <a:cubicBezTo>
                  <a:pt x="416" y="775"/>
                  <a:pt x="415" y="776"/>
                  <a:pt x="414" y="776"/>
                </a:cubicBezTo>
                <a:cubicBezTo>
                  <a:pt x="413" y="777"/>
                  <a:pt x="412" y="778"/>
                  <a:pt x="411" y="776"/>
                </a:cubicBezTo>
                <a:cubicBezTo>
                  <a:pt x="411" y="775"/>
                  <a:pt x="410" y="776"/>
                  <a:pt x="410" y="777"/>
                </a:cubicBezTo>
                <a:cubicBezTo>
                  <a:pt x="411" y="778"/>
                  <a:pt x="412" y="778"/>
                  <a:pt x="412" y="779"/>
                </a:cubicBezTo>
                <a:cubicBezTo>
                  <a:pt x="412" y="780"/>
                  <a:pt x="411" y="780"/>
                  <a:pt x="409" y="781"/>
                </a:cubicBezTo>
                <a:cubicBezTo>
                  <a:pt x="411" y="782"/>
                  <a:pt x="412" y="783"/>
                  <a:pt x="412" y="784"/>
                </a:cubicBezTo>
                <a:cubicBezTo>
                  <a:pt x="412" y="784"/>
                  <a:pt x="411" y="786"/>
                  <a:pt x="410" y="787"/>
                </a:cubicBezTo>
                <a:cubicBezTo>
                  <a:pt x="416" y="793"/>
                  <a:pt x="416" y="793"/>
                  <a:pt x="416" y="793"/>
                </a:cubicBezTo>
                <a:cubicBezTo>
                  <a:pt x="435" y="774"/>
                  <a:pt x="435" y="774"/>
                  <a:pt x="435" y="774"/>
                </a:cubicBezTo>
                <a:cubicBezTo>
                  <a:pt x="435" y="773"/>
                  <a:pt x="435" y="773"/>
                  <a:pt x="436" y="773"/>
                </a:cubicBezTo>
                <a:cubicBezTo>
                  <a:pt x="454" y="755"/>
                  <a:pt x="454" y="755"/>
                  <a:pt x="454" y="755"/>
                </a:cubicBezTo>
                <a:cubicBezTo>
                  <a:pt x="454" y="755"/>
                  <a:pt x="454" y="755"/>
                  <a:pt x="454" y="754"/>
                </a:cubicBezTo>
                <a:cubicBezTo>
                  <a:pt x="453" y="754"/>
                  <a:pt x="454" y="754"/>
                  <a:pt x="455" y="754"/>
                </a:cubicBezTo>
                <a:cubicBezTo>
                  <a:pt x="494" y="715"/>
                  <a:pt x="494" y="715"/>
                  <a:pt x="494" y="715"/>
                </a:cubicBezTo>
                <a:cubicBezTo>
                  <a:pt x="494" y="715"/>
                  <a:pt x="493" y="715"/>
                  <a:pt x="493" y="715"/>
                </a:cubicBezTo>
                <a:cubicBezTo>
                  <a:pt x="493" y="715"/>
                  <a:pt x="494" y="715"/>
                  <a:pt x="494" y="715"/>
                </a:cubicBezTo>
                <a:cubicBezTo>
                  <a:pt x="805" y="403"/>
                  <a:pt x="805" y="403"/>
                  <a:pt x="805" y="403"/>
                </a:cubicBezTo>
                <a:cubicBezTo>
                  <a:pt x="804" y="403"/>
                  <a:pt x="806" y="402"/>
                  <a:pt x="806" y="403"/>
                </a:cubicBezTo>
                <a:cubicBezTo>
                  <a:pt x="809" y="400"/>
                  <a:pt x="809" y="400"/>
                  <a:pt x="809" y="400"/>
                </a:cubicBezTo>
                <a:cubicBezTo>
                  <a:pt x="808" y="398"/>
                  <a:pt x="807" y="397"/>
                  <a:pt x="806" y="396"/>
                </a:cubicBezTo>
                <a:cubicBezTo>
                  <a:pt x="806" y="394"/>
                  <a:pt x="806" y="392"/>
                  <a:pt x="808" y="391"/>
                </a:cubicBezTo>
                <a:cubicBezTo>
                  <a:pt x="810" y="389"/>
                  <a:pt x="812" y="393"/>
                  <a:pt x="813" y="396"/>
                </a:cubicBezTo>
                <a:cubicBezTo>
                  <a:pt x="824" y="384"/>
                  <a:pt x="824" y="384"/>
                  <a:pt x="824" y="384"/>
                </a:cubicBezTo>
                <a:cubicBezTo>
                  <a:pt x="824" y="380"/>
                  <a:pt x="819" y="373"/>
                  <a:pt x="822" y="371"/>
                </a:cubicBezTo>
                <a:cubicBezTo>
                  <a:pt x="823" y="370"/>
                  <a:pt x="825" y="379"/>
                  <a:pt x="825" y="383"/>
                </a:cubicBezTo>
                <a:cubicBezTo>
                  <a:pt x="832" y="377"/>
                  <a:pt x="832" y="377"/>
                  <a:pt x="832" y="377"/>
                </a:cubicBezTo>
                <a:cubicBezTo>
                  <a:pt x="801" y="346"/>
                  <a:pt x="801" y="346"/>
                  <a:pt x="801" y="346"/>
                </a:cubicBezTo>
                <a:cubicBezTo>
                  <a:pt x="801" y="347"/>
                  <a:pt x="801" y="348"/>
                  <a:pt x="800" y="348"/>
                </a:cubicBezTo>
                <a:cubicBezTo>
                  <a:pt x="799" y="349"/>
                  <a:pt x="799" y="346"/>
                  <a:pt x="800" y="345"/>
                </a:cubicBezTo>
                <a:cubicBezTo>
                  <a:pt x="787" y="332"/>
                  <a:pt x="787" y="332"/>
                  <a:pt x="787" y="332"/>
                </a:cubicBezTo>
                <a:cubicBezTo>
                  <a:pt x="787" y="334"/>
                  <a:pt x="785" y="338"/>
                  <a:pt x="787" y="340"/>
                </a:cubicBezTo>
                <a:cubicBezTo>
                  <a:pt x="788" y="341"/>
                  <a:pt x="789" y="341"/>
                  <a:pt x="788" y="342"/>
                </a:cubicBezTo>
                <a:cubicBezTo>
                  <a:pt x="786" y="339"/>
                  <a:pt x="785" y="349"/>
                  <a:pt x="783" y="344"/>
                </a:cubicBezTo>
                <a:cubicBezTo>
                  <a:pt x="781" y="343"/>
                  <a:pt x="779" y="341"/>
                  <a:pt x="780" y="338"/>
                </a:cubicBezTo>
                <a:cubicBezTo>
                  <a:pt x="780" y="337"/>
                  <a:pt x="782" y="336"/>
                  <a:pt x="783" y="335"/>
                </a:cubicBezTo>
                <a:cubicBezTo>
                  <a:pt x="783" y="334"/>
                  <a:pt x="780" y="332"/>
                  <a:pt x="782" y="330"/>
                </a:cubicBezTo>
                <a:cubicBezTo>
                  <a:pt x="783" y="329"/>
                  <a:pt x="783" y="329"/>
                  <a:pt x="784" y="329"/>
                </a:cubicBezTo>
                <a:cubicBezTo>
                  <a:pt x="751" y="296"/>
                  <a:pt x="751" y="296"/>
                  <a:pt x="751" y="296"/>
                </a:cubicBezTo>
                <a:cubicBezTo>
                  <a:pt x="751" y="297"/>
                  <a:pt x="751" y="297"/>
                  <a:pt x="751" y="298"/>
                </a:cubicBezTo>
                <a:cubicBezTo>
                  <a:pt x="750" y="297"/>
                  <a:pt x="750" y="296"/>
                  <a:pt x="751" y="296"/>
                </a:cubicBezTo>
                <a:cubicBezTo>
                  <a:pt x="746" y="291"/>
                  <a:pt x="746" y="291"/>
                  <a:pt x="746" y="291"/>
                </a:cubicBezTo>
                <a:cubicBezTo>
                  <a:pt x="746" y="292"/>
                  <a:pt x="746" y="293"/>
                  <a:pt x="746" y="293"/>
                </a:cubicBezTo>
                <a:cubicBezTo>
                  <a:pt x="745" y="292"/>
                  <a:pt x="746" y="292"/>
                  <a:pt x="746" y="291"/>
                </a:cubicBezTo>
                <a:cubicBezTo>
                  <a:pt x="746" y="291"/>
                  <a:pt x="746" y="291"/>
                  <a:pt x="746" y="291"/>
                </a:cubicBezTo>
                <a:cubicBezTo>
                  <a:pt x="733" y="278"/>
                  <a:pt x="733" y="278"/>
                  <a:pt x="733" y="278"/>
                </a:cubicBezTo>
                <a:cubicBezTo>
                  <a:pt x="732" y="278"/>
                  <a:pt x="731" y="278"/>
                  <a:pt x="730" y="276"/>
                </a:cubicBezTo>
                <a:cubicBezTo>
                  <a:pt x="728" y="274"/>
                  <a:pt x="730" y="279"/>
                  <a:pt x="730" y="279"/>
                </a:cubicBezTo>
                <a:cubicBezTo>
                  <a:pt x="731" y="279"/>
                  <a:pt x="731" y="279"/>
                  <a:pt x="731" y="280"/>
                </a:cubicBezTo>
                <a:cubicBezTo>
                  <a:pt x="732" y="280"/>
                  <a:pt x="732" y="280"/>
                  <a:pt x="732" y="281"/>
                </a:cubicBezTo>
                <a:cubicBezTo>
                  <a:pt x="732" y="282"/>
                  <a:pt x="733" y="285"/>
                  <a:pt x="732" y="286"/>
                </a:cubicBezTo>
                <a:cubicBezTo>
                  <a:pt x="732" y="284"/>
                  <a:pt x="731" y="283"/>
                  <a:pt x="731" y="282"/>
                </a:cubicBezTo>
                <a:cubicBezTo>
                  <a:pt x="730" y="282"/>
                  <a:pt x="730" y="282"/>
                  <a:pt x="730" y="282"/>
                </a:cubicBezTo>
                <a:cubicBezTo>
                  <a:pt x="729" y="282"/>
                  <a:pt x="730" y="281"/>
                  <a:pt x="730" y="281"/>
                </a:cubicBezTo>
                <a:cubicBezTo>
                  <a:pt x="730" y="280"/>
                  <a:pt x="730" y="280"/>
                  <a:pt x="730" y="279"/>
                </a:cubicBezTo>
                <a:cubicBezTo>
                  <a:pt x="729" y="281"/>
                  <a:pt x="730" y="282"/>
                  <a:pt x="728" y="283"/>
                </a:cubicBezTo>
                <a:cubicBezTo>
                  <a:pt x="729" y="282"/>
                  <a:pt x="728" y="280"/>
                  <a:pt x="727" y="280"/>
                </a:cubicBezTo>
                <a:cubicBezTo>
                  <a:pt x="727" y="280"/>
                  <a:pt x="727" y="280"/>
                  <a:pt x="727" y="280"/>
                </a:cubicBezTo>
                <a:cubicBezTo>
                  <a:pt x="727" y="280"/>
                  <a:pt x="727" y="279"/>
                  <a:pt x="726" y="279"/>
                </a:cubicBezTo>
                <a:cubicBezTo>
                  <a:pt x="726" y="279"/>
                  <a:pt x="725" y="279"/>
                  <a:pt x="726" y="281"/>
                </a:cubicBezTo>
                <a:cubicBezTo>
                  <a:pt x="726" y="281"/>
                  <a:pt x="726" y="281"/>
                  <a:pt x="726" y="281"/>
                </a:cubicBezTo>
                <a:cubicBezTo>
                  <a:pt x="726" y="280"/>
                  <a:pt x="726" y="280"/>
                  <a:pt x="726" y="280"/>
                </a:cubicBezTo>
                <a:cubicBezTo>
                  <a:pt x="726" y="280"/>
                  <a:pt x="726" y="280"/>
                  <a:pt x="726" y="280"/>
                </a:cubicBezTo>
                <a:cubicBezTo>
                  <a:pt x="727" y="280"/>
                  <a:pt x="727" y="280"/>
                  <a:pt x="727" y="280"/>
                </a:cubicBezTo>
                <a:cubicBezTo>
                  <a:pt x="727" y="280"/>
                  <a:pt x="727" y="281"/>
                  <a:pt x="727" y="281"/>
                </a:cubicBezTo>
                <a:cubicBezTo>
                  <a:pt x="727" y="281"/>
                  <a:pt x="727" y="282"/>
                  <a:pt x="727" y="282"/>
                </a:cubicBezTo>
                <a:cubicBezTo>
                  <a:pt x="727" y="282"/>
                  <a:pt x="727" y="282"/>
                  <a:pt x="726" y="282"/>
                </a:cubicBezTo>
                <a:cubicBezTo>
                  <a:pt x="726" y="283"/>
                  <a:pt x="726" y="284"/>
                  <a:pt x="726" y="284"/>
                </a:cubicBezTo>
                <a:cubicBezTo>
                  <a:pt x="726" y="284"/>
                  <a:pt x="727" y="284"/>
                  <a:pt x="728" y="284"/>
                </a:cubicBezTo>
                <a:cubicBezTo>
                  <a:pt x="729" y="283"/>
                  <a:pt x="729" y="282"/>
                  <a:pt x="730" y="283"/>
                </a:cubicBezTo>
                <a:cubicBezTo>
                  <a:pt x="730" y="283"/>
                  <a:pt x="730" y="283"/>
                  <a:pt x="730" y="284"/>
                </a:cubicBezTo>
                <a:cubicBezTo>
                  <a:pt x="730" y="284"/>
                  <a:pt x="730" y="284"/>
                  <a:pt x="730" y="284"/>
                </a:cubicBezTo>
                <a:cubicBezTo>
                  <a:pt x="731" y="284"/>
                  <a:pt x="731" y="287"/>
                  <a:pt x="731" y="288"/>
                </a:cubicBezTo>
                <a:cubicBezTo>
                  <a:pt x="732" y="287"/>
                  <a:pt x="734" y="288"/>
                  <a:pt x="735" y="291"/>
                </a:cubicBezTo>
                <a:cubicBezTo>
                  <a:pt x="735" y="291"/>
                  <a:pt x="735" y="291"/>
                  <a:pt x="735" y="291"/>
                </a:cubicBezTo>
                <a:cubicBezTo>
                  <a:pt x="735" y="290"/>
                  <a:pt x="736" y="285"/>
                  <a:pt x="735" y="284"/>
                </a:cubicBezTo>
                <a:cubicBezTo>
                  <a:pt x="735" y="284"/>
                  <a:pt x="732" y="279"/>
                  <a:pt x="736" y="281"/>
                </a:cubicBezTo>
                <a:cubicBezTo>
                  <a:pt x="737" y="282"/>
                  <a:pt x="735" y="287"/>
                  <a:pt x="736" y="291"/>
                </a:cubicBezTo>
                <a:cubicBezTo>
                  <a:pt x="736" y="291"/>
                  <a:pt x="737" y="291"/>
                  <a:pt x="737" y="291"/>
                </a:cubicBezTo>
                <a:cubicBezTo>
                  <a:pt x="737" y="293"/>
                  <a:pt x="737" y="293"/>
                  <a:pt x="737" y="293"/>
                </a:cubicBezTo>
                <a:cubicBezTo>
                  <a:pt x="737" y="294"/>
                  <a:pt x="737" y="295"/>
                  <a:pt x="736" y="295"/>
                </a:cubicBezTo>
                <a:cubicBezTo>
                  <a:pt x="737" y="296"/>
                  <a:pt x="738" y="295"/>
                  <a:pt x="739" y="295"/>
                </a:cubicBezTo>
                <a:cubicBezTo>
                  <a:pt x="739" y="295"/>
                  <a:pt x="741" y="297"/>
                  <a:pt x="741" y="297"/>
                </a:cubicBezTo>
                <a:cubicBezTo>
                  <a:pt x="741" y="300"/>
                  <a:pt x="738" y="300"/>
                  <a:pt x="736" y="298"/>
                </a:cubicBezTo>
                <a:cubicBezTo>
                  <a:pt x="738" y="300"/>
                  <a:pt x="735" y="299"/>
                  <a:pt x="735" y="300"/>
                </a:cubicBezTo>
                <a:cubicBezTo>
                  <a:pt x="735" y="299"/>
                  <a:pt x="735" y="305"/>
                  <a:pt x="733" y="305"/>
                </a:cubicBezTo>
                <a:cubicBezTo>
                  <a:pt x="733" y="305"/>
                  <a:pt x="734" y="301"/>
                  <a:pt x="733" y="300"/>
                </a:cubicBezTo>
                <a:cubicBezTo>
                  <a:pt x="733" y="300"/>
                  <a:pt x="733" y="300"/>
                  <a:pt x="733" y="300"/>
                </a:cubicBezTo>
                <a:cubicBezTo>
                  <a:pt x="733" y="301"/>
                  <a:pt x="732" y="301"/>
                  <a:pt x="732" y="301"/>
                </a:cubicBezTo>
                <a:cubicBezTo>
                  <a:pt x="731" y="301"/>
                  <a:pt x="731" y="300"/>
                  <a:pt x="731" y="299"/>
                </a:cubicBezTo>
                <a:cubicBezTo>
                  <a:pt x="731" y="299"/>
                  <a:pt x="731" y="299"/>
                  <a:pt x="731" y="299"/>
                </a:cubicBezTo>
                <a:cubicBezTo>
                  <a:pt x="731" y="299"/>
                  <a:pt x="731" y="298"/>
                  <a:pt x="732" y="298"/>
                </a:cubicBezTo>
                <a:cubicBezTo>
                  <a:pt x="734" y="297"/>
                  <a:pt x="732" y="297"/>
                  <a:pt x="730" y="296"/>
                </a:cubicBezTo>
                <a:cubicBezTo>
                  <a:pt x="730" y="296"/>
                  <a:pt x="730" y="296"/>
                  <a:pt x="730" y="296"/>
                </a:cubicBezTo>
                <a:cubicBezTo>
                  <a:pt x="730" y="296"/>
                  <a:pt x="730" y="296"/>
                  <a:pt x="730" y="296"/>
                </a:cubicBezTo>
                <a:cubicBezTo>
                  <a:pt x="729" y="295"/>
                  <a:pt x="729" y="295"/>
                  <a:pt x="729" y="294"/>
                </a:cubicBezTo>
                <a:cubicBezTo>
                  <a:pt x="728" y="294"/>
                  <a:pt x="728" y="295"/>
                  <a:pt x="727" y="295"/>
                </a:cubicBezTo>
                <a:cubicBezTo>
                  <a:pt x="725" y="295"/>
                  <a:pt x="726" y="293"/>
                  <a:pt x="725" y="293"/>
                </a:cubicBezTo>
                <a:cubicBezTo>
                  <a:pt x="725" y="293"/>
                  <a:pt x="725" y="293"/>
                  <a:pt x="725" y="293"/>
                </a:cubicBezTo>
                <a:cubicBezTo>
                  <a:pt x="723" y="297"/>
                  <a:pt x="721" y="302"/>
                  <a:pt x="725" y="300"/>
                </a:cubicBezTo>
                <a:cubicBezTo>
                  <a:pt x="723" y="303"/>
                  <a:pt x="726" y="304"/>
                  <a:pt x="728" y="305"/>
                </a:cubicBezTo>
                <a:cubicBezTo>
                  <a:pt x="729" y="306"/>
                  <a:pt x="727" y="304"/>
                  <a:pt x="726" y="305"/>
                </a:cubicBezTo>
                <a:cubicBezTo>
                  <a:pt x="725" y="306"/>
                  <a:pt x="728" y="308"/>
                  <a:pt x="728" y="310"/>
                </a:cubicBezTo>
                <a:cubicBezTo>
                  <a:pt x="728" y="311"/>
                  <a:pt x="727" y="313"/>
                  <a:pt x="727" y="313"/>
                </a:cubicBezTo>
                <a:cubicBezTo>
                  <a:pt x="727" y="315"/>
                  <a:pt x="729" y="314"/>
                  <a:pt x="727" y="315"/>
                </a:cubicBezTo>
                <a:cubicBezTo>
                  <a:pt x="724" y="316"/>
                  <a:pt x="725" y="320"/>
                  <a:pt x="724" y="321"/>
                </a:cubicBezTo>
                <a:cubicBezTo>
                  <a:pt x="723" y="322"/>
                  <a:pt x="720" y="322"/>
                  <a:pt x="720" y="324"/>
                </a:cubicBezTo>
                <a:cubicBezTo>
                  <a:pt x="723" y="320"/>
                  <a:pt x="727" y="325"/>
                  <a:pt x="725" y="326"/>
                </a:cubicBezTo>
                <a:cubicBezTo>
                  <a:pt x="725" y="326"/>
                  <a:pt x="727" y="329"/>
                  <a:pt x="724" y="330"/>
                </a:cubicBezTo>
                <a:cubicBezTo>
                  <a:pt x="722" y="330"/>
                  <a:pt x="723" y="330"/>
                  <a:pt x="721" y="332"/>
                </a:cubicBezTo>
                <a:cubicBezTo>
                  <a:pt x="720" y="334"/>
                  <a:pt x="720" y="325"/>
                  <a:pt x="719" y="324"/>
                </a:cubicBezTo>
                <a:cubicBezTo>
                  <a:pt x="718" y="323"/>
                  <a:pt x="718" y="326"/>
                  <a:pt x="717" y="323"/>
                </a:cubicBezTo>
                <a:cubicBezTo>
                  <a:pt x="715" y="317"/>
                  <a:pt x="709" y="307"/>
                  <a:pt x="717" y="303"/>
                </a:cubicBezTo>
                <a:cubicBezTo>
                  <a:pt x="718" y="302"/>
                  <a:pt x="720" y="302"/>
                  <a:pt x="721" y="301"/>
                </a:cubicBezTo>
                <a:cubicBezTo>
                  <a:pt x="722" y="299"/>
                  <a:pt x="723" y="297"/>
                  <a:pt x="723" y="294"/>
                </a:cubicBezTo>
                <a:cubicBezTo>
                  <a:pt x="723" y="294"/>
                  <a:pt x="723" y="294"/>
                  <a:pt x="723" y="294"/>
                </a:cubicBezTo>
                <a:cubicBezTo>
                  <a:pt x="722" y="294"/>
                  <a:pt x="723" y="292"/>
                  <a:pt x="722" y="292"/>
                </a:cubicBezTo>
                <a:cubicBezTo>
                  <a:pt x="722" y="292"/>
                  <a:pt x="721" y="292"/>
                  <a:pt x="720" y="292"/>
                </a:cubicBezTo>
                <a:cubicBezTo>
                  <a:pt x="720" y="293"/>
                  <a:pt x="719" y="293"/>
                  <a:pt x="719" y="293"/>
                </a:cubicBezTo>
                <a:cubicBezTo>
                  <a:pt x="719" y="293"/>
                  <a:pt x="719" y="293"/>
                  <a:pt x="719" y="292"/>
                </a:cubicBezTo>
                <a:cubicBezTo>
                  <a:pt x="718" y="293"/>
                  <a:pt x="718" y="292"/>
                  <a:pt x="718" y="292"/>
                </a:cubicBezTo>
                <a:cubicBezTo>
                  <a:pt x="717" y="291"/>
                  <a:pt x="718" y="289"/>
                  <a:pt x="716" y="290"/>
                </a:cubicBezTo>
                <a:cubicBezTo>
                  <a:pt x="716" y="289"/>
                  <a:pt x="716" y="287"/>
                  <a:pt x="716" y="286"/>
                </a:cubicBezTo>
                <a:cubicBezTo>
                  <a:pt x="716" y="286"/>
                  <a:pt x="716" y="286"/>
                  <a:pt x="716" y="286"/>
                </a:cubicBezTo>
                <a:cubicBezTo>
                  <a:pt x="715" y="286"/>
                  <a:pt x="713" y="288"/>
                  <a:pt x="713" y="288"/>
                </a:cubicBezTo>
                <a:cubicBezTo>
                  <a:pt x="712" y="288"/>
                  <a:pt x="713" y="285"/>
                  <a:pt x="714" y="283"/>
                </a:cubicBezTo>
                <a:cubicBezTo>
                  <a:pt x="714" y="282"/>
                  <a:pt x="714" y="282"/>
                  <a:pt x="713" y="282"/>
                </a:cubicBezTo>
                <a:cubicBezTo>
                  <a:pt x="714" y="282"/>
                  <a:pt x="711" y="288"/>
                  <a:pt x="709" y="285"/>
                </a:cubicBezTo>
                <a:cubicBezTo>
                  <a:pt x="709" y="286"/>
                  <a:pt x="709" y="286"/>
                  <a:pt x="709" y="286"/>
                </a:cubicBezTo>
                <a:cubicBezTo>
                  <a:pt x="709" y="286"/>
                  <a:pt x="707" y="288"/>
                  <a:pt x="707" y="288"/>
                </a:cubicBezTo>
                <a:cubicBezTo>
                  <a:pt x="705" y="287"/>
                  <a:pt x="707" y="283"/>
                  <a:pt x="707" y="281"/>
                </a:cubicBezTo>
                <a:cubicBezTo>
                  <a:pt x="706" y="281"/>
                  <a:pt x="705" y="280"/>
                  <a:pt x="705" y="279"/>
                </a:cubicBezTo>
                <a:cubicBezTo>
                  <a:pt x="705" y="279"/>
                  <a:pt x="705" y="278"/>
                  <a:pt x="706" y="278"/>
                </a:cubicBezTo>
                <a:cubicBezTo>
                  <a:pt x="705" y="278"/>
                  <a:pt x="705" y="277"/>
                  <a:pt x="706" y="276"/>
                </a:cubicBezTo>
                <a:cubicBezTo>
                  <a:pt x="706" y="276"/>
                  <a:pt x="707" y="275"/>
                  <a:pt x="707" y="276"/>
                </a:cubicBezTo>
                <a:cubicBezTo>
                  <a:pt x="708" y="276"/>
                  <a:pt x="708" y="277"/>
                  <a:pt x="708" y="277"/>
                </a:cubicBezTo>
                <a:cubicBezTo>
                  <a:pt x="708" y="277"/>
                  <a:pt x="708" y="277"/>
                  <a:pt x="708" y="277"/>
                </a:cubicBezTo>
                <a:cubicBezTo>
                  <a:pt x="708" y="275"/>
                  <a:pt x="707" y="273"/>
                  <a:pt x="709" y="271"/>
                </a:cubicBezTo>
                <a:cubicBezTo>
                  <a:pt x="709" y="270"/>
                  <a:pt x="708" y="270"/>
                  <a:pt x="708" y="270"/>
                </a:cubicBezTo>
                <a:cubicBezTo>
                  <a:pt x="708" y="269"/>
                  <a:pt x="708" y="269"/>
                  <a:pt x="707" y="269"/>
                </a:cubicBezTo>
                <a:cubicBezTo>
                  <a:pt x="707" y="271"/>
                  <a:pt x="706" y="272"/>
                  <a:pt x="705" y="273"/>
                </a:cubicBezTo>
                <a:cubicBezTo>
                  <a:pt x="705" y="272"/>
                  <a:pt x="706" y="270"/>
                  <a:pt x="707" y="268"/>
                </a:cubicBezTo>
                <a:cubicBezTo>
                  <a:pt x="707" y="268"/>
                  <a:pt x="707" y="268"/>
                  <a:pt x="707" y="268"/>
                </a:cubicBezTo>
                <a:cubicBezTo>
                  <a:pt x="707" y="268"/>
                  <a:pt x="706" y="269"/>
                  <a:pt x="706" y="269"/>
                </a:cubicBezTo>
                <a:cubicBezTo>
                  <a:pt x="705" y="268"/>
                  <a:pt x="707" y="267"/>
                  <a:pt x="707" y="268"/>
                </a:cubicBezTo>
                <a:cubicBezTo>
                  <a:pt x="708" y="266"/>
                  <a:pt x="710" y="263"/>
                  <a:pt x="711" y="262"/>
                </a:cubicBezTo>
                <a:cubicBezTo>
                  <a:pt x="710" y="262"/>
                  <a:pt x="710" y="262"/>
                  <a:pt x="710" y="262"/>
                </a:cubicBezTo>
                <a:cubicBezTo>
                  <a:pt x="709" y="262"/>
                  <a:pt x="709" y="261"/>
                  <a:pt x="709" y="260"/>
                </a:cubicBezTo>
                <a:cubicBezTo>
                  <a:pt x="708" y="260"/>
                  <a:pt x="708" y="259"/>
                  <a:pt x="708" y="259"/>
                </a:cubicBezTo>
                <a:cubicBezTo>
                  <a:pt x="708" y="258"/>
                  <a:pt x="709" y="256"/>
                  <a:pt x="710" y="255"/>
                </a:cubicBezTo>
                <a:cubicBezTo>
                  <a:pt x="710" y="255"/>
                  <a:pt x="710" y="255"/>
                  <a:pt x="710" y="255"/>
                </a:cubicBezTo>
                <a:cubicBezTo>
                  <a:pt x="710" y="255"/>
                  <a:pt x="710" y="255"/>
                  <a:pt x="710" y="255"/>
                </a:cubicBezTo>
                <a:cubicBezTo>
                  <a:pt x="708" y="256"/>
                  <a:pt x="707" y="254"/>
                  <a:pt x="708" y="253"/>
                </a:cubicBezTo>
                <a:cubicBezTo>
                  <a:pt x="703" y="248"/>
                  <a:pt x="703" y="248"/>
                  <a:pt x="703" y="248"/>
                </a:cubicBezTo>
                <a:cubicBezTo>
                  <a:pt x="702" y="248"/>
                  <a:pt x="702" y="248"/>
                  <a:pt x="702" y="248"/>
                </a:cubicBezTo>
                <a:cubicBezTo>
                  <a:pt x="702" y="248"/>
                  <a:pt x="702" y="248"/>
                  <a:pt x="703" y="248"/>
                </a:cubicBezTo>
                <a:cubicBezTo>
                  <a:pt x="704" y="249"/>
                  <a:pt x="700" y="250"/>
                  <a:pt x="701" y="249"/>
                </a:cubicBezTo>
                <a:cubicBezTo>
                  <a:pt x="700" y="249"/>
                  <a:pt x="700" y="249"/>
                  <a:pt x="700" y="249"/>
                </a:cubicBezTo>
                <a:cubicBezTo>
                  <a:pt x="699" y="249"/>
                  <a:pt x="699" y="249"/>
                  <a:pt x="699" y="248"/>
                </a:cubicBezTo>
                <a:cubicBezTo>
                  <a:pt x="699" y="248"/>
                  <a:pt x="699" y="248"/>
                  <a:pt x="699" y="248"/>
                </a:cubicBezTo>
                <a:cubicBezTo>
                  <a:pt x="699" y="248"/>
                  <a:pt x="698" y="246"/>
                  <a:pt x="696" y="245"/>
                </a:cubicBezTo>
                <a:cubicBezTo>
                  <a:pt x="696" y="246"/>
                  <a:pt x="695" y="246"/>
                  <a:pt x="695" y="245"/>
                </a:cubicBezTo>
                <a:cubicBezTo>
                  <a:pt x="695" y="245"/>
                  <a:pt x="695" y="245"/>
                  <a:pt x="695" y="245"/>
                </a:cubicBezTo>
                <a:cubicBezTo>
                  <a:pt x="695" y="244"/>
                  <a:pt x="694" y="245"/>
                  <a:pt x="694" y="246"/>
                </a:cubicBezTo>
                <a:cubicBezTo>
                  <a:pt x="694" y="246"/>
                  <a:pt x="694" y="246"/>
                  <a:pt x="694" y="247"/>
                </a:cubicBezTo>
                <a:cubicBezTo>
                  <a:pt x="693" y="247"/>
                  <a:pt x="686" y="249"/>
                  <a:pt x="690" y="250"/>
                </a:cubicBezTo>
                <a:cubicBezTo>
                  <a:pt x="691" y="251"/>
                  <a:pt x="690" y="249"/>
                  <a:pt x="690" y="249"/>
                </a:cubicBezTo>
                <a:cubicBezTo>
                  <a:pt x="691" y="249"/>
                  <a:pt x="691" y="250"/>
                  <a:pt x="691" y="250"/>
                </a:cubicBezTo>
                <a:cubicBezTo>
                  <a:pt x="692" y="250"/>
                  <a:pt x="693" y="248"/>
                  <a:pt x="695" y="248"/>
                </a:cubicBezTo>
                <a:cubicBezTo>
                  <a:pt x="692" y="249"/>
                  <a:pt x="695" y="252"/>
                  <a:pt x="694" y="253"/>
                </a:cubicBezTo>
                <a:cubicBezTo>
                  <a:pt x="692" y="254"/>
                  <a:pt x="689" y="251"/>
                  <a:pt x="688" y="251"/>
                </a:cubicBezTo>
                <a:cubicBezTo>
                  <a:pt x="685" y="252"/>
                  <a:pt x="684" y="254"/>
                  <a:pt x="683" y="257"/>
                </a:cubicBezTo>
                <a:cubicBezTo>
                  <a:pt x="684" y="256"/>
                  <a:pt x="686" y="256"/>
                  <a:pt x="688" y="256"/>
                </a:cubicBezTo>
                <a:cubicBezTo>
                  <a:pt x="688" y="255"/>
                  <a:pt x="689" y="254"/>
                  <a:pt x="691" y="256"/>
                </a:cubicBezTo>
                <a:cubicBezTo>
                  <a:pt x="692" y="257"/>
                  <a:pt x="696" y="260"/>
                  <a:pt x="695" y="262"/>
                </a:cubicBezTo>
                <a:cubicBezTo>
                  <a:pt x="692" y="266"/>
                  <a:pt x="687" y="271"/>
                  <a:pt x="687" y="277"/>
                </a:cubicBezTo>
                <a:cubicBezTo>
                  <a:pt x="690" y="271"/>
                  <a:pt x="692" y="278"/>
                  <a:pt x="687" y="279"/>
                </a:cubicBezTo>
                <a:cubicBezTo>
                  <a:pt x="688" y="277"/>
                  <a:pt x="686" y="279"/>
                  <a:pt x="685" y="278"/>
                </a:cubicBezTo>
                <a:cubicBezTo>
                  <a:pt x="685" y="277"/>
                  <a:pt x="685" y="277"/>
                  <a:pt x="685" y="277"/>
                </a:cubicBezTo>
                <a:cubicBezTo>
                  <a:pt x="685" y="277"/>
                  <a:pt x="685" y="277"/>
                  <a:pt x="685" y="277"/>
                </a:cubicBezTo>
                <a:cubicBezTo>
                  <a:pt x="682" y="277"/>
                  <a:pt x="685" y="272"/>
                  <a:pt x="685" y="275"/>
                </a:cubicBezTo>
                <a:cubicBezTo>
                  <a:pt x="685" y="275"/>
                  <a:pt x="685" y="275"/>
                  <a:pt x="685" y="275"/>
                </a:cubicBezTo>
                <a:cubicBezTo>
                  <a:pt x="686" y="275"/>
                  <a:pt x="686" y="274"/>
                  <a:pt x="686" y="273"/>
                </a:cubicBezTo>
                <a:cubicBezTo>
                  <a:pt x="686" y="270"/>
                  <a:pt x="685" y="266"/>
                  <a:pt x="684" y="263"/>
                </a:cubicBezTo>
                <a:cubicBezTo>
                  <a:pt x="683" y="263"/>
                  <a:pt x="682" y="263"/>
                  <a:pt x="682" y="262"/>
                </a:cubicBezTo>
                <a:cubicBezTo>
                  <a:pt x="682" y="262"/>
                  <a:pt x="682" y="262"/>
                  <a:pt x="682" y="261"/>
                </a:cubicBezTo>
                <a:cubicBezTo>
                  <a:pt x="680" y="261"/>
                  <a:pt x="679" y="261"/>
                  <a:pt x="678" y="265"/>
                </a:cubicBezTo>
                <a:cubicBezTo>
                  <a:pt x="676" y="258"/>
                  <a:pt x="673" y="269"/>
                  <a:pt x="674" y="271"/>
                </a:cubicBezTo>
                <a:cubicBezTo>
                  <a:pt x="674" y="271"/>
                  <a:pt x="676" y="271"/>
                  <a:pt x="676" y="271"/>
                </a:cubicBezTo>
                <a:cubicBezTo>
                  <a:pt x="677" y="272"/>
                  <a:pt x="677" y="275"/>
                  <a:pt x="677" y="276"/>
                </a:cubicBezTo>
                <a:cubicBezTo>
                  <a:pt x="676" y="278"/>
                  <a:pt x="673" y="285"/>
                  <a:pt x="674" y="280"/>
                </a:cubicBezTo>
                <a:cubicBezTo>
                  <a:pt x="674" y="278"/>
                  <a:pt x="674" y="276"/>
                  <a:pt x="673" y="275"/>
                </a:cubicBezTo>
                <a:cubicBezTo>
                  <a:pt x="673" y="275"/>
                  <a:pt x="673" y="275"/>
                  <a:pt x="673" y="275"/>
                </a:cubicBezTo>
                <a:cubicBezTo>
                  <a:pt x="673" y="275"/>
                  <a:pt x="673" y="275"/>
                  <a:pt x="673" y="275"/>
                </a:cubicBezTo>
                <a:cubicBezTo>
                  <a:pt x="673" y="273"/>
                  <a:pt x="673" y="272"/>
                  <a:pt x="673" y="270"/>
                </a:cubicBezTo>
                <a:cubicBezTo>
                  <a:pt x="673" y="268"/>
                  <a:pt x="674" y="266"/>
                  <a:pt x="674" y="265"/>
                </a:cubicBezTo>
                <a:cubicBezTo>
                  <a:pt x="674" y="265"/>
                  <a:pt x="673" y="265"/>
                  <a:pt x="672" y="265"/>
                </a:cubicBezTo>
                <a:cubicBezTo>
                  <a:pt x="672" y="264"/>
                  <a:pt x="672" y="264"/>
                  <a:pt x="672" y="264"/>
                </a:cubicBezTo>
                <a:cubicBezTo>
                  <a:pt x="672" y="263"/>
                  <a:pt x="672" y="263"/>
                  <a:pt x="672" y="263"/>
                </a:cubicBezTo>
                <a:cubicBezTo>
                  <a:pt x="672" y="263"/>
                  <a:pt x="671" y="262"/>
                  <a:pt x="671" y="262"/>
                </a:cubicBezTo>
                <a:cubicBezTo>
                  <a:pt x="669" y="263"/>
                  <a:pt x="671" y="271"/>
                  <a:pt x="671" y="274"/>
                </a:cubicBezTo>
                <a:cubicBezTo>
                  <a:pt x="671" y="274"/>
                  <a:pt x="672" y="273"/>
                  <a:pt x="672" y="274"/>
                </a:cubicBezTo>
                <a:cubicBezTo>
                  <a:pt x="673" y="274"/>
                  <a:pt x="672" y="275"/>
                  <a:pt x="671" y="275"/>
                </a:cubicBezTo>
                <a:cubicBezTo>
                  <a:pt x="671" y="275"/>
                  <a:pt x="671" y="275"/>
                  <a:pt x="671" y="275"/>
                </a:cubicBezTo>
                <a:cubicBezTo>
                  <a:pt x="671" y="275"/>
                  <a:pt x="671" y="276"/>
                  <a:pt x="671" y="277"/>
                </a:cubicBezTo>
                <a:cubicBezTo>
                  <a:pt x="671" y="277"/>
                  <a:pt x="671" y="277"/>
                  <a:pt x="671" y="277"/>
                </a:cubicBezTo>
                <a:cubicBezTo>
                  <a:pt x="671" y="277"/>
                  <a:pt x="671" y="277"/>
                  <a:pt x="671" y="277"/>
                </a:cubicBezTo>
                <a:cubicBezTo>
                  <a:pt x="671" y="280"/>
                  <a:pt x="671" y="282"/>
                  <a:pt x="671" y="283"/>
                </a:cubicBezTo>
                <a:cubicBezTo>
                  <a:pt x="668" y="286"/>
                  <a:pt x="671" y="269"/>
                  <a:pt x="666" y="275"/>
                </a:cubicBezTo>
                <a:cubicBezTo>
                  <a:pt x="666" y="275"/>
                  <a:pt x="662" y="280"/>
                  <a:pt x="662" y="281"/>
                </a:cubicBezTo>
                <a:cubicBezTo>
                  <a:pt x="663" y="282"/>
                  <a:pt x="664" y="280"/>
                  <a:pt x="665" y="281"/>
                </a:cubicBezTo>
                <a:cubicBezTo>
                  <a:pt x="667" y="281"/>
                  <a:pt x="666" y="284"/>
                  <a:pt x="665" y="285"/>
                </a:cubicBezTo>
                <a:cubicBezTo>
                  <a:pt x="664" y="286"/>
                  <a:pt x="663" y="284"/>
                  <a:pt x="663" y="284"/>
                </a:cubicBezTo>
                <a:cubicBezTo>
                  <a:pt x="661" y="285"/>
                  <a:pt x="660" y="287"/>
                  <a:pt x="660" y="289"/>
                </a:cubicBezTo>
                <a:cubicBezTo>
                  <a:pt x="660" y="289"/>
                  <a:pt x="660" y="289"/>
                  <a:pt x="661" y="289"/>
                </a:cubicBezTo>
                <a:cubicBezTo>
                  <a:pt x="661" y="289"/>
                  <a:pt x="660" y="290"/>
                  <a:pt x="660" y="290"/>
                </a:cubicBezTo>
                <a:cubicBezTo>
                  <a:pt x="660" y="291"/>
                  <a:pt x="660" y="293"/>
                  <a:pt x="659" y="295"/>
                </a:cubicBezTo>
                <a:cubicBezTo>
                  <a:pt x="657" y="298"/>
                  <a:pt x="657" y="301"/>
                  <a:pt x="656" y="301"/>
                </a:cubicBezTo>
                <a:cubicBezTo>
                  <a:pt x="656" y="302"/>
                  <a:pt x="654" y="300"/>
                  <a:pt x="652" y="300"/>
                </a:cubicBezTo>
                <a:cubicBezTo>
                  <a:pt x="650" y="301"/>
                  <a:pt x="651" y="303"/>
                  <a:pt x="649" y="300"/>
                </a:cubicBezTo>
                <a:cubicBezTo>
                  <a:pt x="649" y="299"/>
                  <a:pt x="649" y="301"/>
                  <a:pt x="648" y="298"/>
                </a:cubicBezTo>
                <a:cubicBezTo>
                  <a:pt x="648" y="297"/>
                  <a:pt x="650" y="291"/>
                  <a:pt x="654" y="292"/>
                </a:cubicBezTo>
                <a:cubicBezTo>
                  <a:pt x="655" y="292"/>
                  <a:pt x="656" y="295"/>
                  <a:pt x="657" y="292"/>
                </a:cubicBezTo>
                <a:cubicBezTo>
                  <a:pt x="657" y="291"/>
                  <a:pt x="656" y="290"/>
                  <a:pt x="656" y="288"/>
                </a:cubicBezTo>
                <a:cubicBezTo>
                  <a:pt x="657" y="285"/>
                  <a:pt x="661" y="281"/>
                  <a:pt x="662" y="278"/>
                </a:cubicBezTo>
                <a:cubicBezTo>
                  <a:pt x="662" y="276"/>
                  <a:pt x="661" y="273"/>
                  <a:pt x="662" y="269"/>
                </a:cubicBezTo>
                <a:cubicBezTo>
                  <a:pt x="663" y="267"/>
                  <a:pt x="668" y="263"/>
                  <a:pt x="667" y="261"/>
                </a:cubicBezTo>
                <a:cubicBezTo>
                  <a:pt x="667" y="261"/>
                  <a:pt x="667" y="260"/>
                  <a:pt x="666" y="260"/>
                </a:cubicBezTo>
                <a:cubicBezTo>
                  <a:pt x="666" y="260"/>
                  <a:pt x="665" y="260"/>
                  <a:pt x="665" y="260"/>
                </a:cubicBezTo>
                <a:cubicBezTo>
                  <a:pt x="665" y="260"/>
                  <a:pt x="665" y="259"/>
                  <a:pt x="665" y="259"/>
                </a:cubicBezTo>
                <a:cubicBezTo>
                  <a:pt x="663" y="258"/>
                  <a:pt x="659" y="257"/>
                  <a:pt x="656" y="259"/>
                </a:cubicBezTo>
                <a:cubicBezTo>
                  <a:pt x="656" y="259"/>
                  <a:pt x="656" y="259"/>
                  <a:pt x="656" y="259"/>
                </a:cubicBezTo>
                <a:cubicBezTo>
                  <a:pt x="656" y="260"/>
                  <a:pt x="656" y="261"/>
                  <a:pt x="656" y="262"/>
                </a:cubicBezTo>
                <a:cubicBezTo>
                  <a:pt x="655" y="266"/>
                  <a:pt x="648" y="271"/>
                  <a:pt x="644" y="269"/>
                </a:cubicBezTo>
                <a:cubicBezTo>
                  <a:pt x="644" y="269"/>
                  <a:pt x="644" y="269"/>
                  <a:pt x="643" y="268"/>
                </a:cubicBezTo>
                <a:cubicBezTo>
                  <a:pt x="643" y="269"/>
                  <a:pt x="643" y="269"/>
                  <a:pt x="643" y="269"/>
                </a:cubicBezTo>
                <a:cubicBezTo>
                  <a:pt x="643" y="270"/>
                  <a:pt x="643" y="269"/>
                  <a:pt x="643" y="268"/>
                </a:cubicBezTo>
                <a:cubicBezTo>
                  <a:pt x="643" y="268"/>
                  <a:pt x="643" y="268"/>
                  <a:pt x="643" y="268"/>
                </a:cubicBezTo>
                <a:cubicBezTo>
                  <a:pt x="642" y="268"/>
                  <a:pt x="641" y="269"/>
                  <a:pt x="641" y="270"/>
                </a:cubicBezTo>
                <a:cubicBezTo>
                  <a:pt x="639" y="269"/>
                  <a:pt x="639" y="272"/>
                  <a:pt x="638" y="272"/>
                </a:cubicBezTo>
                <a:cubicBezTo>
                  <a:pt x="636" y="273"/>
                  <a:pt x="634" y="271"/>
                  <a:pt x="634" y="274"/>
                </a:cubicBezTo>
                <a:cubicBezTo>
                  <a:pt x="633" y="269"/>
                  <a:pt x="626" y="278"/>
                  <a:pt x="626" y="280"/>
                </a:cubicBezTo>
                <a:cubicBezTo>
                  <a:pt x="627" y="279"/>
                  <a:pt x="633" y="279"/>
                  <a:pt x="633" y="279"/>
                </a:cubicBezTo>
                <a:cubicBezTo>
                  <a:pt x="633" y="279"/>
                  <a:pt x="633" y="279"/>
                  <a:pt x="633" y="279"/>
                </a:cubicBezTo>
                <a:cubicBezTo>
                  <a:pt x="633" y="279"/>
                  <a:pt x="633" y="279"/>
                  <a:pt x="633" y="279"/>
                </a:cubicBezTo>
                <a:cubicBezTo>
                  <a:pt x="634" y="278"/>
                  <a:pt x="634" y="277"/>
                  <a:pt x="635" y="278"/>
                </a:cubicBezTo>
                <a:cubicBezTo>
                  <a:pt x="636" y="279"/>
                  <a:pt x="634" y="279"/>
                  <a:pt x="634" y="280"/>
                </a:cubicBezTo>
                <a:cubicBezTo>
                  <a:pt x="634" y="281"/>
                  <a:pt x="634" y="281"/>
                  <a:pt x="634" y="281"/>
                </a:cubicBezTo>
                <a:cubicBezTo>
                  <a:pt x="635" y="281"/>
                  <a:pt x="635" y="281"/>
                  <a:pt x="635" y="283"/>
                </a:cubicBezTo>
                <a:cubicBezTo>
                  <a:pt x="635" y="283"/>
                  <a:pt x="635" y="283"/>
                  <a:pt x="635" y="283"/>
                </a:cubicBezTo>
                <a:cubicBezTo>
                  <a:pt x="636" y="284"/>
                  <a:pt x="636" y="284"/>
                  <a:pt x="636" y="285"/>
                </a:cubicBezTo>
                <a:cubicBezTo>
                  <a:pt x="636" y="285"/>
                  <a:pt x="634" y="289"/>
                  <a:pt x="633" y="289"/>
                </a:cubicBezTo>
                <a:cubicBezTo>
                  <a:pt x="633" y="290"/>
                  <a:pt x="631" y="295"/>
                  <a:pt x="630" y="295"/>
                </a:cubicBezTo>
                <a:cubicBezTo>
                  <a:pt x="628" y="294"/>
                  <a:pt x="631" y="293"/>
                  <a:pt x="630" y="292"/>
                </a:cubicBezTo>
                <a:cubicBezTo>
                  <a:pt x="629" y="291"/>
                  <a:pt x="627" y="292"/>
                  <a:pt x="626" y="292"/>
                </a:cubicBezTo>
                <a:cubicBezTo>
                  <a:pt x="625" y="292"/>
                  <a:pt x="626" y="290"/>
                  <a:pt x="625" y="290"/>
                </a:cubicBezTo>
                <a:cubicBezTo>
                  <a:pt x="625" y="290"/>
                  <a:pt x="622" y="291"/>
                  <a:pt x="622" y="290"/>
                </a:cubicBezTo>
                <a:cubicBezTo>
                  <a:pt x="621" y="288"/>
                  <a:pt x="624" y="289"/>
                  <a:pt x="624" y="287"/>
                </a:cubicBezTo>
                <a:cubicBezTo>
                  <a:pt x="624" y="287"/>
                  <a:pt x="623" y="286"/>
                  <a:pt x="623" y="286"/>
                </a:cubicBezTo>
                <a:cubicBezTo>
                  <a:pt x="622" y="285"/>
                  <a:pt x="624" y="284"/>
                  <a:pt x="624" y="282"/>
                </a:cubicBezTo>
                <a:cubicBezTo>
                  <a:pt x="624" y="282"/>
                  <a:pt x="624" y="281"/>
                  <a:pt x="624" y="281"/>
                </a:cubicBezTo>
                <a:cubicBezTo>
                  <a:pt x="625" y="278"/>
                  <a:pt x="631" y="274"/>
                  <a:pt x="629" y="270"/>
                </a:cubicBezTo>
                <a:cubicBezTo>
                  <a:pt x="628" y="269"/>
                  <a:pt x="627" y="269"/>
                  <a:pt x="627" y="270"/>
                </a:cubicBezTo>
                <a:cubicBezTo>
                  <a:pt x="627" y="267"/>
                  <a:pt x="628" y="258"/>
                  <a:pt x="633" y="256"/>
                </a:cubicBezTo>
                <a:cubicBezTo>
                  <a:pt x="634" y="256"/>
                  <a:pt x="636" y="256"/>
                  <a:pt x="637" y="257"/>
                </a:cubicBezTo>
                <a:cubicBezTo>
                  <a:pt x="638" y="257"/>
                  <a:pt x="639" y="258"/>
                  <a:pt x="640" y="258"/>
                </a:cubicBezTo>
                <a:cubicBezTo>
                  <a:pt x="640" y="258"/>
                  <a:pt x="640" y="259"/>
                  <a:pt x="640" y="259"/>
                </a:cubicBezTo>
                <a:cubicBezTo>
                  <a:pt x="640" y="259"/>
                  <a:pt x="640" y="259"/>
                  <a:pt x="640" y="259"/>
                </a:cubicBezTo>
                <a:cubicBezTo>
                  <a:pt x="641" y="260"/>
                  <a:pt x="641" y="260"/>
                  <a:pt x="642" y="260"/>
                </a:cubicBezTo>
                <a:cubicBezTo>
                  <a:pt x="643" y="259"/>
                  <a:pt x="644" y="257"/>
                  <a:pt x="645" y="256"/>
                </a:cubicBezTo>
                <a:cubicBezTo>
                  <a:pt x="644" y="254"/>
                  <a:pt x="643" y="256"/>
                  <a:pt x="641" y="257"/>
                </a:cubicBezTo>
                <a:cubicBezTo>
                  <a:pt x="642" y="256"/>
                  <a:pt x="642" y="256"/>
                  <a:pt x="642" y="255"/>
                </a:cubicBezTo>
                <a:cubicBezTo>
                  <a:pt x="641" y="255"/>
                  <a:pt x="640" y="255"/>
                  <a:pt x="640" y="255"/>
                </a:cubicBezTo>
                <a:cubicBezTo>
                  <a:pt x="639" y="254"/>
                  <a:pt x="641" y="254"/>
                  <a:pt x="641" y="253"/>
                </a:cubicBezTo>
                <a:cubicBezTo>
                  <a:pt x="642" y="252"/>
                  <a:pt x="640" y="253"/>
                  <a:pt x="641" y="251"/>
                </a:cubicBezTo>
                <a:cubicBezTo>
                  <a:pt x="642" y="249"/>
                  <a:pt x="645" y="249"/>
                  <a:pt x="646" y="248"/>
                </a:cubicBezTo>
                <a:cubicBezTo>
                  <a:pt x="646" y="248"/>
                  <a:pt x="646" y="248"/>
                  <a:pt x="646" y="247"/>
                </a:cubicBezTo>
                <a:cubicBezTo>
                  <a:pt x="645" y="247"/>
                  <a:pt x="644" y="247"/>
                  <a:pt x="644" y="247"/>
                </a:cubicBezTo>
                <a:cubicBezTo>
                  <a:pt x="644" y="246"/>
                  <a:pt x="645" y="245"/>
                  <a:pt x="644" y="243"/>
                </a:cubicBezTo>
                <a:cubicBezTo>
                  <a:pt x="643" y="243"/>
                  <a:pt x="643" y="243"/>
                  <a:pt x="643" y="243"/>
                </a:cubicBezTo>
                <a:cubicBezTo>
                  <a:pt x="642" y="243"/>
                  <a:pt x="641" y="239"/>
                  <a:pt x="641" y="239"/>
                </a:cubicBezTo>
                <a:cubicBezTo>
                  <a:pt x="642" y="237"/>
                  <a:pt x="644" y="239"/>
                  <a:pt x="646" y="237"/>
                </a:cubicBezTo>
                <a:cubicBezTo>
                  <a:pt x="645" y="238"/>
                  <a:pt x="648" y="235"/>
                  <a:pt x="648" y="235"/>
                </a:cubicBezTo>
                <a:cubicBezTo>
                  <a:pt x="648" y="234"/>
                  <a:pt x="647" y="233"/>
                  <a:pt x="647" y="232"/>
                </a:cubicBezTo>
                <a:cubicBezTo>
                  <a:pt x="647" y="230"/>
                  <a:pt x="649" y="230"/>
                  <a:pt x="649" y="228"/>
                </a:cubicBezTo>
                <a:cubicBezTo>
                  <a:pt x="648" y="226"/>
                  <a:pt x="651" y="222"/>
                  <a:pt x="653" y="222"/>
                </a:cubicBezTo>
                <a:cubicBezTo>
                  <a:pt x="657" y="221"/>
                  <a:pt x="656" y="229"/>
                  <a:pt x="662" y="226"/>
                </a:cubicBezTo>
                <a:cubicBezTo>
                  <a:pt x="663" y="232"/>
                  <a:pt x="667" y="220"/>
                  <a:pt x="668" y="220"/>
                </a:cubicBezTo>
                <a:cubicBezTo>
                  <a:pt x="668" y="220"/>
                  <a:pt x="668" y="220"/>
                  <a:pt x="668" y="220"/>
                </a:cubicBezTo>
                <a:cubicBezTo>
                  <a:pt x="668" y="220"/>
                  <a:pt x="668" y="220"/>
                  <a:pt x="669" y="220"/>
                </a:cubicBezTo>
                <a:cubicBezTo>
                  <a:pt x="669" y="220"/>
                  <a:pt x="669" y="220"/>
                  <a:pt x="669" y="220"/>
                </a:cubicBezTo>
                <a:cubicBezTo>
                  <a:pt x="670" y="222"/>
                  <a:pt x="669" y="221"/>
                  <a:pt x="668" y="221"/>
                </a:cubicBezTo>
                <a:cubicBezTo>
                  <a:pt x="669" y="222"/>
                  <a:pt x="665" y="229"/>
                  <a:pt x="670" y="225"/>
                </a:cubicBezTo>
                <a:cubicBezTo>
                  <a:pt x="671" y="224"/>
                  <a:pt x="669" y="222"/>
                  <a:pt x="670" y="221"/>
                </a:cubicBezTo>
                <a:cubicBezTo>
                  <a:pt x="671" y="220"/>
                  <a:pt x="674" y="221"/>
                  <a:pt x="675" y="220"/>
                </a:cubicBezTo>
                <a:cubicBezTo>
                  <a:pt x="664" y="209"/>
                  <a:pt x="664" y="209"/>
                  <a:pt x="664" y="209"/>
                </a:cubicBezTo>
                <a:cubicBezTo>
                  <a:pt x="664" y="209"/>
                  <a:pt x="664" y="209"/>
                  <a:pt x="664" y="209"/>
                </a:cubicBezTo>
                <a:cubicBezTo>
                  <a:pt x="663" y="211"/>
                  <a:pt x="660" y="209"/>
                  <a:pt x="661" y="208"/>
                </a:cubicBezTo>
                <a:cubicBezTo>
                  <a:pt x="659" y="209"/>
                  <a:pt x="658" y="209"/>
                  <a:pt x="658" y="208"/>
                </a:cubicBezTo>
                <a:cubicBezTo>
                  <a:pt x="657" y="209"/>
                  <a:pt x="657" y="209"/>
                  <a:pt x="657" y="209"/>
                </a:cubicBezTo>
                <a:cubicBezTo>
                  <a:pt x="657" y="209"/>
                  <a:pt x="657" y="208"/>
                  <a:pt x="657" y="207"/>
                </a:cubicBezTo>
                <a:cubicBezTo>
                  <a:pt x="656" y="206"/>
                  <a:pt x="656" y="203"/>
                  <a:pt x="656" y="202"/>
                </a:cubicBezTo>
                <a:cubicBezTo>
                  <a:pt x="656" y="202"/>
                  <a:pt x="656" y="202"/>
                  <a:pt x="656" y="202"/>
                </a:cubicBezTo>
                <a:cubicBezTo>
                  <a:pt x="655" y="202"/>
                  <a:pt x="656" y="203"/>
                  <a:pt x="655" y="203"/>
                </a:cubicBezTo>
                <a:cubicBezTo>
                  <a:pt x="655" y="203"/>
                  <a:pt x="654" y="202"/>
                  <a:pt x="654" y="202"/>
                </a:cubicBezTo>
                <a:cubicBezTo>
                  <a:pt x="654" y="205"/>
                  <a:pt x="653" y="207"/>
                  <a:pt x="652" y="208"/>
                </a:cubicBezTo>
                <a:cubicBezTo>
                  <a:pt x="651" y="209"/>
                  <a:pt x="649" y="207"/>
                  <a:pt x="649" y="209"/>
                </a:cubicBezTo>
                <a:cubicBezTo>
                  <a:pt x="649" y="210"/>
                  <a:pt x="651" y="211"/>
                  <a:pt x="652" y="212"/>
                </a:cubicBezTo>
                <a:cubicBezTo>
                  <a:pt x="652" y="212"/>
                  <a:pt x="652" y="214"/>
                  <a:pt x="652" y="214"/>
                </a:cubicBezTo>
                <a:cubicBezTo>
                  <a:pt x="653" y="214"/>
                  <a:pt x="655" y="212"/>
                  <a:pt x="656" y="212"/>
                </a:cubicBezTo>
                <a:cubicBezTo>
                  <a:pt x="657" y="213"/>
                  <a:pt x="655" y="215"/>
                  <a:pt x="655" y="216"/>
                </a:cubicBezTo>
                <a:cubicBezTo>
                  <a:pt x="654" y="213"/>
                  <a:pt x="652" y="217"/>
                  <a:pt x="651" y="218"/>
                </a:cubicBezTo>
                <a:cubicBezTo>
                  <a:pt x="650" y="220"/>
                  <a:pt x="647" y="220"/>
                  <a:pt x="647" y="220"/>
                </a:cubicBezTo>
                <a:cubicBezTo>
                  <a:pt x="646" y="221"/>
                  <a:pt x="649" y="223"/>
                  <a:pt x="646" y="224"/>
                </a:cubicBezTo>
                <a:cubicBezTo>
                  <a:pt x="645" y="224"/>
                  <a:pt x="646" y="223"/>
                  <a:pt x="646" y="222"/>
                </a:cubicBezTo>
                <a:cubicBezTo>
                  <a:pt x="645" y="222"/>
                  <a:pt x="643" y="224"/>
                  <a:pt x="642" y="223"/>
                </a:cubicBezTo>
                <a:cubicBezTo>
                  <a:pt x="641" y="223"/>
                  <a:pt x="642" y="221"/>
                  <a:pt x="641" y="220"/>
                </a:cubicBezTo>
                <a:cubicBezTo>
                  <a:pt x="641" y="219"/>
                  <a:pt x="641" y="218"/>
                  <a:pt x="641" y="217"/>
                </a:cubicBezTo>
                <a:cubicBezTo>
                  <a:pt x="639" y="218"/>
                  <a:pt x="634" y="218"/>
                  <a:pt x="633" y="218"/>
                </a:cubicBezTo>
                <a:cubicBezTo>
                  <a:pt x="632" y="217"/>
                  <a:pt x="633" y="215"/>
                  <a:pt x="630" y="216"/>
                </a:cubicBezTo>
                <a:cubicBezTo>
                  <a:pt x="633" y="213"/>
                  <a:pt x="628" y="213"/>
                  <a:pt x="628" y="212"/>
                </a:cubicBezTo>
                <a:cubicBezTo>
                  <a:pt x="628" y="211"/>
                  <a:pt x="630" y="210"/>
                  <a:pt x="630" y="210"/>
                </a:cubicBezTo>
                <a:cubicBezTo>
                  <a:pt x="630" y="209"/>
                  <a:pt x="629" y="209"/>
                  <a:pt x="629" y="208"/>
                </a:cubicBezTo>
                <a:cubicBezTo>
                  <a:pt x="629" y="208"/>
                  <a:pt x="629" y="208"/>
                  <a:pt x="629" y="207"/>
                </a:cubicBezTo>
                <a:cubicBezTo>
                  <a:pt x="628" y="207"/>
                  <a:pt x="627" y="205"/>
                  <a:pt x="627" y="204"/>
                </a:cubicBezTo>
                <a:cubicBezTo>
                  <a:pt x="627" y="204"/>
                  <a:pt x="626" y="204"/>
                  <a:pt x="626" y="204"/>
                </a:cubicBezTo>
                <a:cubicBezTo>
                  <a:pt x="626" y="205"/>
                  <a:pt x="627" y="205"/>
                  <a:pt x="627" y="206"/>
                </a:cubicBezTo>
                <a:cubicBezTo>
                  <a:pt x="627" y="207"/>
                  <a:pt x="626" y="208"/>
                  <a:pt x="626" y="208"/>
                </a:cubicBezTo>
                <a:cubicBezTo>
                  <a:pt x="626" y="209"/>
                  <a:pt x="625" y="210"/>
                  <a:pt x="625" y="210"/>
                </a:cubicBezTo>
                <a:cubicBezTo>
                  <a:pt x="625" y="210"/>
                  <a:pt x="625" y="210"/>
                  <a:pt x="625" y="211"/>
                </a:cubicBezTo>
                <a:cubicBezTo>
                  <a:pt x="625" y="211"/>
                  <a:pt x="625" y="211"/>
                  <a:pt x="624" y="211"/>
                </a:cubicBezTo>
                <a:cubicBezTo>
                  <a:pt x="623" y="212"/>
                  <a:pt x="622" y="214"/>
                  <a:pt x="621" y="216"/>
                </a:cubicBezTo>
                <a:cubicBezTo>
                  <a:pt x="622" y="213"/>
                  <a:pt x="618" y="214"/>
                  <a:pt x="618" y="214"/>
                </a:cubicBezTo>
                <a:cubicBezTo>
                  <a:pt x="618" y="214"/>
                  <a:pt x="618" y="214"/>
                  <a:pt x="618" y="214"/>
                </a:cubicBezTo>
                <a:cubicBezTo>
                  <a:pt x="618" y="214"/>
                  <a:pt x="618" y="214"/>
                  <a:pt x="618" y="214"/>
                </a:cubicBezTo>
                <a:cubicBezTo>
                  <a:pt x="618" y="214"/>
                  <a:pt x="618" y="214"/>
                  <a:pt x="619" y="214"/>
                </a:cubicBezTo>
                <a:cubicBezTo>
                  <a:pt x="620" y="215"/>
                  <a:pt x="620" y="220"/>
                  <a:pt x="619" y="221"/>
                </a:cubicBezTo>
                <a:cubicBezTo>
                  <a:pt x="619" y="221"/>
                  <a:pt x="619" y="220"/>
                  <a:pt x="618" y="220"/>
                </a:cubicBezTo>
                <a:cubicBezTo>
                  <a:pt x="616" y="221"/>
                  <a:pt x="615" y="224"/>
                  <a:pt x="612" y="224"/>
                </a:cubicBezTo>
                <a:cubicBezTo>
                  <a:pt x="612" y="222"/>
                  <a:pt x="614" y="222"/>
                  <a:pt x="615" y="221"/>
                </a:cubicBezTo>
                <a:cubicBezTo>
                  <a:pt x="615" y="220"/>
                  <a:pt x="613" y="221"/>
                  <a:pt x="613" y="220"/>
                </a:cubicBezTo>
                <a:cubicBezTo>
                  <a:pt x="612" y="219"/>
                  <a:pt x="614" y="214"/>
                  <a:pt x="617" y="214"/>
                </a:cubicBezTo>
                <a:cubicBezTo>
                  <a:pt x="617" y="213"/>
                  <a:pt x="617" y="212"/>
                  <a:pt x="617" y="211"/>
                </a:cubicBezTo>
                <a:cubicBezTo>
                  <a:pt x="617" y="211"/>
                  <a:pt x="616" y="211"/>
                  <a:pt x="616" y="211"/>
                </a:cubicBezTo>
                <a:cubicBezTo>
                  <a:pt x="615" y="212"/>
                  <a:pt x="612" y="214"/>
                  <a:pt x="612" y="216"/>
                </a:cubicBezTo>
                <a:cubicBezTo>
                  <a:pt x="611" y="217"/>
                  <a:pt x="612" y="218"/>
                  <a:pt x="612" y="218"/>
                </a:cubicBezTo>
                <a:cubicBezTo>
                  <a:pt x="612" y="219"/>
                  <a:pt x="610" y="220"/>
                  <a:pt x="611" y="220"/>
                </a:cubicBezTo>
                <a:cubicBezTo>
                  <a:pt x="611" y="222"/>
                  <a:pt x="612" y="221"/>
                  <a:pt x="612" y="222"/>
                </a:cubicBezTo>
                <a:cubicBezTo>
                  <a:pt x="612" y="223"/>
                  <a:pt x="610" y="224"/>
                  <a:pt x="610" y="224"/>
                </a:cubicBezTo>
                <a:cubicBezTo>
                  <a:pt x="609" y="223"/>
                  <a:pt x="610" y="221"/>
                  <a:pt x="609" y="220"/>
                </a:cubicBezTo>
                <a:cubicBezTo>
                  <a:pt x="608" y="219"/>
                  <a:pt x="607" y="220"/>
                  <a:pt x="606" y="219"/>
                </a:cubicBezTo>
                <a:cubicBezTo>
                  <a:pt x="604" y="218"/>
                  <a:pt x="604" y="217"/>
                  <a:pt x="601" y="219"/>
                </a:cubicBezTo>
                <a:cubicBezTo>
                  <a:pt x="604" y="215"/>
                  <a:pt x="600" y="218"/>
                  <a:pt x="599" y="217"/>
                </a:cubicBezTo>
                <a:cubicBezTo>
                  <a:pt x="599" y="217"/>
                  <a:pt x="598" y="211"/>
                  <a:pt x="598" y="210"/>
                </a:cubicBezTo>
                <a:cubicBezTo>
                  <a:pt x="598" y="209"/>
                  <a:pt x="599" y="206"/>
                  <a:pt x="599" y="204"/>
                </a:cubicBezTo>
                <a:cubicBezTo>
                  <a:pt x="599" y="205"/>
                  <a:pt x="599" y="205"/>
                  <a:pt x="598" y="206"/>
                </a:cubicBezTo>
                <a:cubicBezTo>
                  <a:pt x="598" y="205"/>
                  <a:pt x="598" y="204"/>
                  <a:pt x="599" y="203"/>
                </a:cubicBezTo>
                <a:cubicBezTo>
                  <a:pt x="599" y="203"/>
                  <a:pt x="599" y="203"/>
                  <a:pt x="599" y="203"/>
                </a:cubicBezTo>
                <a:cubicBezTo>
                  <a:pt x="598" y="203"/>
                  <a:pt x="598" y="204"/>
                  <a:pt x="598" y="204"/>
                </a:cubicBezTo>
                <a:cubicBezTo>
                  <a:pt x="598" y="204"/>
                  <a:pt x="598" y="204"/>
                  <a:pt x="597" y="204"/>
                </a:cubicBezTo>
                <a:cubicBezTo>
                  <a:pt x="597" y="204"/>
                  <a:pt x="597" y="204"/>
                  <a:pt x="597" y="204"/>
                </a:cubicBezTo>
                <a:cubicBezTo>
                  <a:pt x="597" y="204"/>
                  <a:pt x="597" y="204"/>
                  <a:pt x="597" y="204"/>
                </a:cubicBezTo>
                <a:cubicBezTo>
                  <a:pt x="595" y="206"/>
                  <a:pt x="589" y="207"/>
                  <a:pt x="586" y="207"/>
                </a:cubicBezTo>
                <a:cubicBezTo>
                  <a:pt x="586" y="208"/>
                  <a:pt x="586" y="209"/>
                  <a:pt x="585" y="209"/>
                </a:cubicBezTo>
                <a:cubicBezTo>
                  <a:pt x="584" y="210"/>
                  <a:pt x="584" y="208"/>
                  <a:pt x="584" y="208"/>
                </a:cubicBezTo>
                <a:cubicBezTo>
                  <a:pt x="583" y="207"/>
                  <a:pt x="583" y="207"/>
                  <a:pt x="583" y="207"/>
                </a:cubicBezTo>
                <a:cubicBezTo>
                  <a:pt x="583" y="206"/>
                  <a:pt x="584" y="205"/>
                  <a:pt x="585" y="205"/>
                </a:cubicBezTo>
                <a:cubicBezTo>
                  <a:pt x="584" y="204"/>
                  <a:pt x="584" y="204"/>
                  <a:pt x="584" y="204"/>
                </a:cubicBezTo>
                <a:cubicBezTo>
                  <a:pt x="584" y="203"/>
                  <a:pt x="584" y="202"/>
                  <a:pt x="585" y="201"/>
                </a:cubicBezTo>
                <a:cubicBezTo>
                  <a:pt x="585" y="200"/>
                  <a:pt x="585" y="199"/>
                  <a:pt x="585" y="198"/>
                </a:cubicBezTo>
                <a:cubicBezTo>
                  <a:pt x="586" y="197"/>
                  <a:pt x="587" y="197"/>
                  <a:pt x="588" y="197"/>
                </a:cubicBezTo>
                <a:cubicBezTo>
                  <a:pt x="587" y="197"/>
                  <a:pt x="587" y="197"/>
                  <a:pt x="585" y="198"/>
                </a:cubicBezTo>
                <a:cubicBezTo>
                  <a:pt x="584" y="198"/>
                  <a:pt x="583" y="201"/>
                  <a:pt x="583" y="201"/>
                </a:cubicBezTo>
                <a:cubicBezTo>
                  <a:pt x="582" y="202"/>
                  <a:pt x="582" y="202"/>
                  <a:pt x="583" y="202"/>
                </a:cubicBezTo>
                <a:cubicBezTo>
                  <a:pt x="579" y="203"/>
                  <a:pt x="579" y="195"/>
                  <a:pt x="582" y="196"/>
                </a:cubicBezTo>
                <a:cubicBezTo>
                  <a:pt x="581" y="196"/>
                  <a:pt x="583" y="198"/>
                  <a:pt x="582" y="198"/>
                </a:cubicBezTo>
                <a:cubicBezTo>
                  <a:pt x="583" y="198"/>
                  <a:pt x="587" y="194"/>
                  <a:pt x="588" y="192"/>
                </a:cubicBezTo>
                <a:cubicBezTo>
                  <a:pt x="589" y="192"/>
                  <a:pt x="589" y="192"/>
                  <a:pt x="590" y="191"/>
                </a:cubicBezTo>
                <a:cubicBezTo>
                  <a:pt x="589" y="190"/>
                  <a:pt x="588" y="189"/>
                  <a:pt x="588" y="188"/>
                </a:cubicBezTo>
                <a:cubicBezTo>
                  <a:pt x="588" y="188"/>
                  <a:pt x="589" y="187"/>
                  <a:pt x="589" y="187"/>
                </a:cubicBezTo>
                <a:cubicBezTo>
                  <a:pt x="589" y="186"/>
                  <a:pt x="590" y="183"/>
                  <a:pt x="590" y="183"/>
                </a:cubicBezTo>
                <a:cubicBezTo>
                  <a:pt x="590" y="182"/>
                  <a:pt x="588" y="183"/>
                  <a:pt x="589" y="184"/>
                </a:cubicBezTo>
                <a:cubicBezTo>
                  <a:pt x="589" y="184"/>
                  <a:pt x="587" y="182"/>
                  <a:pt x="588" y="181"/>
                </a:cubicBezTo>
                <a:cubicBezTo>
                  <a:pt x="588" y="180"/>
                  <a:pt x="588" y="180"/>
                  <a:pt x="588" y="180"/>
                </a:cubicBezTo>
                <a:cubicBezTo>
                  <a:pt x="588" y="180"/>
                  <a:pt x="587" y="180"/>
                  <a:pt x="587" y="180"/>
                </a:cubicBezTo>
                <a:cubicBezTo>
                  <a:pt x="587" y="180"/>
                  <a:pt x="586" y="181"/>
                  <a:pt x="586" y="182"/>
                </a:cubicBezTo>
                <a:cubicBezTo>
                  <a:pt x="586" y="182"/>
                  <a:pt x="587" y="182"/>
                  <a:pt x="587" y="182"/>
                </a:cubicBezTo>
                <a:cubicBezTo>
                  <a:pt x="588" y="183"/>
                  <a:pt x="587" y="183"/>
                  <a:pt x="587" y="183"/>
                </a:cubicBezTo>
                <a:cubicBezTo>
                  <a:pt x="587" y="184"/>
                  <a:pt x="587" y="185"/>
                  <a:pt x="586" y="184"/>
                </a:cubicBezTo>
                <a:cubicBezTo>
                  <a:pt x="585" y="184"/>
                  <a:pt x="586" y="184"/>
                  <a:pt x="586" y="183"/>
                </a:cubicBezTo>
                <a:cubicBezTo>
                  <a:pt x="586" y="183"/>
                  <a:pt x="586" y="183"/>
                  <a:pt x="586" y="183"/>
                </a:cubicBezTo>
                <a:cubicBezTo>
                  <a:pt x="586" y="183"/>
                  <a:pt x="586" y="183"/>
                  <a:pt x="586" y="183"/>
                </a:cubicBezTo>
                <a:cubicBezTo>
                  <a:pt x="586" y="183"/>
                  <a:pt x="586" y="183"/>
                  <a:pt x="586" y="183"/>
                </a:cubicBezTo>
                <a:cubicBezTo>
                  <a:pt x="585" y="184"/>
                  <a:pt x="583" y="184"/>
                  <a:pt x="582" y="182"/>
                </a:cubicBezTo>
                <a:cubicBezTo>
                  <a:pt x="581" y="181"/>
                  <a:pt x="582" y="180"/>
                  <a:pt x="582" y="179"/>
                </a:cubicBezTo>
                <a:cubicBezTo>
                  <a:pt x="582" y="179"/>
                  <a:pt x="582" y="179"/>
                  <a:pt x="582" y="179"/>
                </a:cubicBezTo>
                <a:cubicBezTo>
                  <a:pt x="580" y="180"/>
                  <a:pt x="582" y="179"/>
                  <a:pt x="581" y="178"/>
                </a:cubicBezTo>
                <a:cubicBezTo>
                  <a:pt x="581" y="178"/>
                  <a:pt x="580" y="178"/>
                  <a:pt x="580" y="179"/>
                </a:cubicBezTo>
                <a:cubicBezTo>
                  <a:pt x="580" y="179"/>
                  <a:pt x="580" y="179"/>
                  <a:pt x="580" y="179"/>
                </a:cubicBezTo>
                <a:cubicBezTo>
                  <a:pt x="579" y="179"/>
                  <a:pt x="579" y="179"/>
                  <a:pt x="578" y="179"/>
                </a:cubicBezTo>
                <a:cubicBezTo>
                  <a:pt x="575" y="179"/>
                  <a:pt x="578" y="174"/>
                  <a:pt x="576" y="173"/>
                </a:cubicBezTo>
                <a:cubicBezTo>
                  <a:pt x="575" y="173"/>
                  <a:pt x="574" y="173"/>
                  <a:pt x="574" y="174"/>
                </a:cubicBezTo>
                <a:cubicBezTo>
                  <a:pt x="573" y="174"/>
                  <a:pt x="573" y="175"/>
                  <a:pt x="572" y="177"/>
                </a:cubicBezTo>
                <a:cubicBezTo>
                  <a:pt x="574" y="177"/>
                  <a:pt x="575" y="178"/>
                  <a:pt x="574" y="180"/>
                </a:cubicBezTo>
                <a:cubicBezTo>
                  <a:pt x="574" y="184"/>
                  <a:pt x="568" y="184"/>
                  <a:pt x="566" y="181"/>
                </a:cubicBezTo>
                <a:cubicBezTo>
                  <a:pt x="566" y="181"/>
                  <a:pt x="565" y="182"/>
                  <a:pt x="565" y="183"/>
                </a:cubicBezTo>
                <a:cubicBezTo>
                  <a:pt x="565" y="182"/>
                  <a:pt x="565" y="182"/>
                  <a:pt x="565" y="181"/>
                </a:cubicBezTo>
                <a:cubicBezTo>
                  <a:pt x="563" y="183"/>
                  <a:pt x="561" y="184"/>
                  <a:pt x="559" y="184"/>
                </a:cubicBezTo>
                <a:cubicBezTo>
                  <a:pt x="558" y="185"/>
                  <a:pt x="556" y="185"/>
                  <a:pt x="556" y="185"/>
                </a:cubicBezTo>
                <a:cubicBezTo>
                  <a:pt x="555" y="184"/>
                  <a:pt x="557" y="184"/>
                  <a:pt x="558" y="183"/>
                </a:cubicBezTo>
                <a:cubicBezTo>
                  <a:pt x="558" y="183"/>
                  <a:pt x="557" y="183"/>
                  <a:pt x="557" y="183"/>
                </a:cubicBezTo>
                <a:cubicBezTo>
                  <a:pt x="557" y="182"/>
                  <a:pt x="556" y="181"/>
                  <a:pt x="556" y="180"/>
                </a:cubicBezTo>
                <a:cubicBezTo>
                  <a:pt x="555" y="180"/>
                  <a:pt x="553" y="179"/>
                  <a:pt x="554" y="176"/>
                </a:cubicBezTo>
                <a:cubicBezTo>
                  <a:pt x="555" y="175"/>
                  <a:pt x="554" y="173"/>
                  <a:pt x="554" y="172"/>
                </a:cubicBezTo>
                <a:cubicBezTo>
                  <a:pt x="554" y="172"/>
                  <a:pt x="555" y="171"/>
                  <a:pt x="554" y="171"/>
                </a:cubicBezTo>
                <a:cubicBezTo>
                  <a:pt x="553" y="172"/>
                  <a:pt x="551" y="174"/>
                  <a:pt x="550" y="176"/>
                </a:cubicBezTo>
                <a:cubicBezTo>
                  <a:pt x="552" y="178"/>
                  <a:pt x="555" y="180"/>
                  <a:pt x="551" y="183"/>
                </a:cubicBezTo>
                <a:cubicBezTo>
                  <a:pt x="550" y="183"/>
                  <a:pt x="550" y="183"/>
                  <a:pt x="549" y="183"/>
                </a:cubicBezTo>
                <a:cubicBezTo>
                  <a:pt x="550" y="183"/>
                  <a:pt x="550" y="188"/>
                  <a:pt x="548" y="187"/>
                </a:cubicBezTo>
                <a:cubicBezTo>
                  <a:pt x="547" y="186"/>
                  <a:pt x="547" y="185"/>
                  <a:pt x="548" y="184"/>
                </a:cubicBezTo>
                <a:cubicBezTo>
                  <a:pt x="548" y="184"/>
                  <a:pt x="548" y="184"/>
                  <a:pt x="549" y="184"/>
                </a:cubicBezTo>
                <a:cubicBezTo>
                  <a:pt x="547" y="184"/>
                  <a:pt x="544" y="185"/>
                  <a:pt x="543" y="186"/>
                </a:cubicBezTo>
                <a:cubicBezTo>
                  <a:pt x="541" y="188"/>
                  <a:pt x="543" y="189"/>
                  <a:pt x="540" y="187"/>
                </a:cubicBezTo>
                <a:cubicBezTo>
                  <a:pt x="540" y="187"/>
                  <a:pt x="539" y="186"/>
                  <a:pt x="538" y="187"/>
                </a:cubicBezTo>
                <a:cubicBezTo>
                  <a:pt x="538" y="187"/>
                  <a:pt x="535" y="192"/>
                  <a:pt x="535" y="189"/>
                </a:cubicBezTo>
                <a:cubicBezTo>
                  <a:pt x="535" y="188"/>
                  <a:pt x="536" y="188"/>
                  <a:pt x="536" y="188"/>
                </a:cubicBezTo>
                <a:cubicBezTo>
                  <a:pt x="535" y="187"/>
                  <a:pt x="531" y="188"/>
                  <a:pt x="531" y="187"/>
                </a:cubicBezTo>
                <a:cubicBezTo>
                  <a:pt x="530" y="186"/>
                  <a:pt x="535" y="184"/>
                  <a:pt x="532" y="182"/>
                </a:cubicBezTo>
                <a:cubicBezTo>
                  <a:pt x="531" y="182"/>
                  <a:pt x="531" y="182"/>
                  <a:pt x="531" y="182"/>
                </a:cubicBezTo>
                <a:cubicBezTo>
                  <a:pt x="531" y="182"/>
                  <a:pt x="531" y="181"/>
                  <a:pt x="531" y="181"/>
                </a:cubicBezTo>
                <a:cubicBezTo>
                  <a:pt x="532" y="179"/>
                  <a:pt x="532" y="179"/>
                  <a:pt x="531" y="178"/>
                </a:cubicBezTo>
                <a:cubicBezTo>
                  <a:pt x="530" y="179"/>
                  <a:pt x="528" y="180"/>
                  <a:pt x="528" y="178"/>
                </a:cubicBezTo>
                <a:cubicBezTo>
                  <a:pt x="528" y="178"/>
                  <a:pt x="528" y="177"/>
                  <a:pt x="529" y="177"/>
                </a:cubicBezTo>
                <a:cubicBezTo>
                  <a:pt x="529" y="176"/>
                  <a:pt x="530" y="176"/>
                  <a:pt x="529" y="176"/>
                </a:cubicBezTo>
                <a:cubicBezTo>
                  <a:pt x="529" y="175"/>
                  <a:pt x="527" y="176"/>
                  <a:pt x="527" y="175"/>
                </a:cubicBezTo>
                <a:cubicBezTo>
                  <a:pt x="526" y="174"/>
                  <a:pt x="528" y="172"/>
                  <a:pt x="527" y="171"/>
                </a:cubicBezTo>
                <a:cubicBezTo>
                  <a:pt x="526" y="169"/>
                  <a:pt x="524" y="172"/>
                  <a:pt x="521" y="172"/>
                </a:cubicBezTo>
                <a:cubicBezTo>
                  <a:pt x="521" y="172"/>
                  <a:pt x="519" y="170"/>
                  <a:pt x="517" y="172"/>
                </a:cubicBezTo>
                <a:cubicBezTo>
                  <a:pt x="516" y="173"/>
                  <a:pt x="518" y="176"/>
                  <a:pt x="515" y="177"/>
                </a:cubicBezTo>
                <a:cubicBezTo>
                  <a:pt x="514" y="178"/>
                  <a:pt x="509" y="180"/>
                  <a:pt x="508" y="178"/>
                </a:cubicBezTo>
                <a:cubicBezTo>
                  <a:pt x="508" y="177"/>
                  <a:pt x="510" y="177"/>
                  <a:pt x="510" y="177"/>
                </a:cubicBezTo>
                <a:cubicBezTo>
                  <a:pt x="511" y="176"/>
                  <a:pt x="509" y="174"/>
                  <a:pt x="509" y="174"/>
                </a:cubicBezTo>
                <a:cubicBezTo>
                  <a:pt x="510" y="172"/>
                  <a:pt x="512" y="172"/>
                  <a:pt x="512" y="171"/>
                </a:cubicBezTo>
                <a:cubicBezTo>
                  <a:pt x="512" y="171"/>
                  <a:pt x="511" y="171"/>
                  <a:pt x="511" y="170"/>
                </a:cubicBezTo>
                <a:cubicBezTo>
                  <a:pt x="511" y="170"/>
                  <a:pt x="512" y="170"/>
                  <a:pt x="512" y="170"/>
                </a:cubicBezTo>
                <a:cubicBezTo>
                  <a:pt x="511" y="168"/>
                  <a:pt x="511" y="167"/>
                  <a:pt x="512" y="166"/>
                </a:cubicBezTo>
                <a:cubicBezTo>
                  <a:pt x="512" y="166"/>
                  <a:pt x="512" y="166"/>
                  <a:pt x="512" y="165"/>
                </a:cubicBezTo>
                <a:cubicBezTo>
                  <a:pt x="512" y="165"/>
                  <a:pt x="512" y="165"/>
                  <a:pt x="512" y="165"/>
                </a:cubicBezTo>
                <a:cubicBezTo>
                  <a:pt x="511" y="165"/>
                  <a:pt x="511" y="164"/>
                  <a:pt x="513" y="163"/>
                </a:cubicBezTo>
                <a:cubicBezTo>
                  <a:pt x="513" y="163"/>
                  <a:pt x="513" y="162"/>
                  <a:pt x="513" y="162"/>
                </a:cubicBezTo>
                <a:cubicBezTo>
                  <a:pt x="513" y="162"/>
                  <a:pt x="512" y="162"/>
                  <a:pt x="512" y="162"/>
                </a:cubicBezTo>
                <a:cubicBezTo>
                  <a:pt x="511" y="162"/>
                  <a:pt x="510" y="162"/>
                  <a:pt x="510" y="162"/>
                </a:cubicBezTo>
                <a:cubicBezTo>
                  <a:pt x="509" y="162"/>
                  <a:pt x="509" y="162"/>
                  <a:pt x="509" y="161"/>
                </a:cubicBezTo>
                <a:cubicBezTo>
                  <a:pt x="508" y="161"/>
                  <a:pt x="509" y="160"/>
                  <a:pt x="509" y="160"/>
                </a:cubicBezTo>
                <a:cubicBezTo>
                  <a:pt x="509" y="159"/>
                  <a:pt x="509" y="158"/>
                  <a:pt x="509" y="158"/>
                </a:cubicBezTo>
                <a:cubicBezTo>
                  <a:pt x="510" y="158"/>
                  <a:pt x="513" y="158"/>
                  <a:pt x="515" y="156"/>
                </a:cubicBezTo>
                <a:cubicBezTo>
                  <a:pt x="514" y="158"/>
                  <a:pt x="515" y="159"/>
                  <a:pt x="516" y="157"/>
                </a:cubicBezTo>
                <a:cubicBezTo>
                  <a:pt x="518" y="156"/>
                  <a:pt x="516" y="156"/>
                  <a:pt x="516" y="156"/>
                </a:cubicBezTo>
                <a:cubicBezTo>
                  <a:pt x="516" y="156"/>
                  <a:pt x="517" y="155"/>
                  <a:pt x="516" y="154"/>
                </a:cubicBezTo>
                <a:cubicBezTo>
                  <a:pt x="516" y="154"/>
                  <a:pt x="516" y="154"/>
                  <a:pt x="516" y="154"/>
                </a:cubicBezTo>
                <a:cubicBezTo>
                  <a:pt x="514" y="155"/>
                  <a:pt x="512" y="156"/>
                  <a:pt x="510" y="155"/>
                </a:cubicBezTo>
                <a:cubicBezTo>
                  <a:pt x="510" y="156"/>
                  <a:pt x="510" y="156"/>
                  <a:pt x="510" y="156"/>
                </a:cubicBezTo>
                <a:cubicBezTo>
                  <a:pt x="510" y="156"/>
                  <a:pt x="511" y="156"/>
                  <a:pt x="511" y="156"/>
                </a:cubicBezTo>
                <a:cubicBezTo>
                  <a:pt x="510" y="157"/>
                  <a:pt x="510" y="156"/>
                  <a:pt x="510" y="155"/>
                </a:cubicBezTo>
                <a:cubicBezTo>
                  <a:pt x="509" y="155"/>
                  <a:pt x="509" y="154"/>
                  <a:pt x="509" y="154"/>
                </a:cubicBezTo>
                <a:cubicBezTo>
                  <a:pt x="509" y="152"/>
                  <a:pt x="511" y="150"/>
                  <a:pt x="514" y="150"/>
                </a:cubicBezTo>
                <a:cubicBezTo>
                  <a:pt x="514" y="149"/>
                  <a:pt x="512" y="148"/>
                  <a:pt x="513" y="147"/>
                </a:cubicBezTo>
                <a:cubicBezTo>
                  <a:pt x="514" y="145"/>
                  <a:pt x="517" y="144"/>
                  <a:pt x="516" y="143"/>
                </a:cubicBezTo>
                <a:cubicBezTo>
                  <a:pt x="517" y="143"/>
                  <a:pt x="520" y="142"/>
                  <a:pt x="521" y="143"/>
                </a:cubicBezTo>
                <a:cubicBezTo>
                  <a:pt x="524" y="144"/>
                  <a:pt x="523" y="145"/>
                  <a:pt x="527" y="143"/>
                </a:cubicBezTo>
                <a:cubicBezTo>
                  <a:pt x="527" y="143"/>
                  <a:pt x="528" y="143"/>
                  <a:pt x="529" y="143"/>
                </a:cubicBezTo>
                <a:cubicBezTo>
                  <a:pt x="531" y="142"/>
                  <a:pt x="530" y="142"/>
                  <a:pt x="529" y="139"/>
                </a:cubicBezTo>
                <a:cubicBezTo>
                  <a:pt x="532" y="141"/>
                  <a:pt x="531" y="139"/>
                  <a:pt x="529" y="138"/>
                </a:cubicBezTo>
                <a:cubicBezTo>
                  <a:pt x="529" y="139"/>
                  <a:pt x="529" y="139"/>
                  <a:pt x="529" y="139"/>
                </a:cubicBezTo>
                <a:cubicBezTo>
                  <a:pt x="529" y="139"/>
                  <a:pt x="529" y="139"/>
                  <a:pt x="529" y="138"/>
                </a:cubicBezTo>
                <a:cubicBezTo>
                  <a:pt x="528" y="138"/>
                  <a:pt x="528" y="138"/>
                  <a:pt x="528" y="138"/>
                </a:cubicBezTo>
                <a:cubicBezTo>
                  <a:pt x="528" y="138"/>
                  <a:pt x="526" y="141"/>
                  <a:pt x="526" y="139"/>
                </a:cubicBezTo>
                <a:cubicBezTo>
                  <a:pt x="525" y="139"/>
                  <a:pt x="528" y="135"/>
                  <a:pt x="525" y="135"/>
                </a:cubicBezTo>
                <a:cubicBezTo>
                  <a:pt x="531" y="133"/>
                  <a:pt x="523" y="131"/>
                  <a:pt x="520" y="130"/>
                </a:cubicBezTo>
                <a:cubicBezTo>
                  <a:pt x="519" y="129"/>
                  <a:pt x="518" y="127"/>
                  <a:pt x="518" y="126"/>
                </a:cubicBezTo>
                <a:cubicBezTo>
                  <a:pt x="517" y="126"/>
                  <a:pt x="516" y="125"/>
                  <a:pt x="517" y="124"/>
                </a:cubicBezTo>
                <a:cubicBezTo>
                  <a:pt x="517" y="124"/>
                  <a:pt x="517" y="124"/>
                  <a:pt x="517" y="124"/>
                </a:cubicBezTo>
                <a:cubicBezTo>
                  <a:pt x="516" y="123"/>
                  <a:pt x="516" y="123"/>
                  <a:pt x="515" y="123"/>
                </a:cubicBezTo>
                <a:cubicBezTo>
                  <a:pt x="515" y="123"/>
                  <a:pt x="514" y="123"/>
                  <a:pt x="514" y="123"/>
                </a:cubicBezTo>
                <a:cubicBezTo>
                  <a:pt x="514" y="123"/>
                  <a:pt x="513" y="123"/>
                  <a:pt x="513" y="124"/>
                </a:cubicBezTo>
                <a:cubicBezTo>
                  <a:pt x="513" y="124"/>
                  <a:pt x="511" y="125"/>
                  <a:pt x="510" y="125"/>
                </a:cubicBezTo>
                <a:cubicBezTo>
                  <a:pt x="509" y="126"/>
                  <a:pt x="508" y="125"/>
                  <a:pt x="508" y="124"/>
                </a:cubicBezTo>
                <a:cubicBezTo>
                  <a:pt x="507" y="124"/>
                  <a:pt x="506" y="125"/>
                  <a:pt x="505" y="125"/>
                </a:cubicBezTo>
                <a:cubicBezTo>
                  <a:pt x="504" y="124"/>
                  <a:pt x="506" y="124"/>
                  <a:pt x="507" y="123"/>
                </a:cubicBezTo>
                <a:cubicBezTo>
                  <a:pt x="507" y="122"/>
                  <a:pt x="507" y="122"/>
                  <a:pt x="508" y="121"/>
                </a:cubicBezTo>
                <a:cubicBezTo>
                  <a:pt x="506" y="121"/>
                  <a:pt x="504" y="121"/>
                  <a:pt x="504" y="121"/>
                </a:cubicBezTo>
                <a:cubicBezTo>
                  <a:pt x="504" y="121"/>
                  <a:pt x="504" y="121"/>
                  <a:pt x="503" y="121"/>
                </a:cubicBezTo>
                <a:cubicBezTo>
                  <a:pt x="504" y="122"/>
                  <a:pt x="505" y="122"/>
                  <a:pt x="506" y="122"/>
                </a:cubicBezTo>
                <a:cubicBezTo>
                  <a:pt x="505" y="123"/>
                  <a:pt x="504" y="123"/>
                  <a:pt x="502" y="122"/>
                </a:cubicBezTo>
                <a:cubicBezTo>
                  <a:pt x="502" y="123"/>
                  <a:pt x="502" y="123"/>
                  <a:pt x="502" y="123"/>
                </a:cubicBezTo>
                <a:cubicBezTo>
                  <a:pt x="502" y="124"/>
                  <a:pt x="501" y="125"/>
                  <a:pt x="500" y="125"/>
                </a:cubicBezTo>
                <a:cubicBezTo>
                  <a:pt x="500" y="126"/>
                  <a:pt x="499" y="126"/>
                  <a:pt x="498" y="125"/>
                </a:cubicBezTo>
                <a:cubicBezTo>
                  <a:pt x="498" y="125"/>
                  <a:pt x="499" y="124"/>
                  <a:pt x="499" y="124"/>
                </a:cubicBezTo>
                <a:cubicBezTo>
                  <a:pt x="499" y="123"/>
                  <a:pt x="498" y="122"/>
                  <a:pt x="499" y="123"/>
                </a:cubicBezTo>
                <a:cubicBezTo>
                  <a:pt x="499" y="123"/>
                  <a:pt x="499" y="123"/>
                  <a:pt x="500" y="123"/>
                </a:cubicBezTo>
                <a:cubicBezTo>
                  <a:pt x="500" y="123"/>
                  <a:pt x="500" y="123"/>
                  <a:pt x="500" y="123"/>
                </a:cubicBezTo>
                <a:cubicBezTo>
                  <a:pt x="500" y="123"/>
                  <a:pt x="500" y="123"/>
                  <a:pt x="501" y="122"/>
                </a:cubicBezTo>
                <a:cubicBezTo>
                  <a:pt x="500" y="122"/>
                  <a:pt x="499" y="122"/>
                  <a:pt x="499" y="121"/>
                </a:cubicBezTo>
                <a:cubicBezTo>
                  <a:pt x="499" y="121"/>
                  <a:pt x="500" y="121"/>
                  <a:pt x="501" y="121"/>
                </a:cubicBezTo>
                <a:cubicBezTo>
                  <a:pt x="501" y="121"/>
                  <a:pt x="501" y="121"/>
                  <a:pt x="500" y="120"/>
                </a:cubicBezTo>
                <a:cubicBezTo>
                  <a:pt x="499" y="120"/>
                  <a:pt x="499" y="121"/>
                  <a:pt x="498" y="121"/>
                </a:cubicBezTo>
                <a:cubicBezTo>
                  <a:pt x="497" y="121"/>
                  <a:pt x="496" y="117"/>
                  <a:pt x="494" y="120"/>
                </a:cubicBezTo>
                <a:cubicBezTo>
                  <a:pt x="494" y="120"/>
                  <a:pt x="495" y="121"/>
                  <a:pt x="495" y="121"/>
                </a:cubicBezTo>
                <a:cubicBezTo>
                  <a:pt x="495" y="121"/>
                  <a:pt x="495" y="121"/>
                  <a:pt x="495" y="121"/>
                </a:cubicBezTo>
                <a:cubicBezTo>
                  <a:pt x="495" y="121"/>
                  <a:pt x="496" y="121"/>
                  <a:pt x="496" y="121"/>
                </a:cubicBezTo>
                <a:cubicBezTo>
                  <a:pt x="497" y="122"/>
                  <a:pt x="495" y="123"/>
                  <a:pt x="495" y="122"/>
                </a:cubicBezTo>
                <a:cubicBezTo>
                  <a:pt x="495" y="122"/>
                  <a:pt x="495" y="122"/>
                  <a:pt x="495" y="122"/>
                </a:cubicBezTo>
                <a:cubicBezTo>
                  <a:pt x="494" y="123"/>
                  <a:pt x="490" y="122"/>
                  <a:pt x="489" y="122"/>
                </a:cubicBezTo>
                <a:cubicBezTo>
                  <a:pt x="491" y="121"/>
                  <a:pt x="489" y="120"/>
                  <a:pt x="488" y="119"/>
                </a:cubicBezTo>
                <a:cubicBezTo>
                  <a:pt x="486" y="120"/>
                  <a:pt x="484" y="121"/>
                  <a:pt x="482" y="122"/>
                </a:cubicBezTo>
                <a:cubicBezTo>
                  <a:pt x="483" y="121"/>
                  <a:pt x="486" y="120"/>
                  <a:pt x="488" y="119"/>
                </a:cubicBezTo>
                <a:cubicBezTo>
                  <a:pt x="487" y="118"/>
                  <a:pt x="486" y="118"/>
                  <a:pt x="487" y="117"/>
                </a:cubicBezTo>
                <a:cubicBezTo>
                  <a:pt x="488" y="115"/>
                  <a:pt x="492" y="116"/>
                  <a:pt x="493" y="114"/>
                </a:cubicBezTo>
                <a:cubicBezTo>
                  <a:pt x="493" y="113"/>
                  <a:pt x="492" y="114"/>
                  <a:pt x="492" y="114"/>
                </a:cubicBezTo>
                <a:cubicBezTo>
                  <a:pt x="492" y="112"/>
                  <a:pt x="494" y="111"/>
                  <a:pt x="491" y="110"/>
                </a:cubicBezTo>
                <a:cubicBezTo>
                  <a:pt x="491" y="110"/>
                  <a:pt x="486" y="109"/>
                  <a:pt x="484" y="110"/>
                </a:cubicBezTo>
                <a:cubicBezTo>
                  <a:pt x="481" y="110"/>
                  <a:pt x="479" y="110"/>
                  <a:pt x="477" y="109"/>
                </a:cubicBezTo>
                <a:cubicBezTo>
                  <a:pt x="480" y="109"/>
                  <a:pt x="481" y="107"/>
                  <a:pt x="483" y="106"/>
                </a:cubicBezTo>
                <a:cubicBezTo>
                  <a:pt x="484" y="106"/>
                  <a:pt x="484" y="106"/>
                  <a:pt x="484" y="106"/>
                </a:cubicBezTo>
                <a:cubicBezTo>
                  <a:pt x="488" y="105"/>
                  <a:pt x="491" y="108"/>
                  <a:pt x="494" y="107"/>
                </a:cubicBezTo>
                <a:cubicBezTo>
                  <a:pt x="494" y="107"/>
                  <a:pt x="498" y="104"/>
                  <a:pt x="498" y="103"/>
                </a:cubicBezTo>
                <a:cubicBezTo>
                  <a:pt x="499" y="103"/>
                  <a:pt x="500" y="104"/>
                  <a:pt x="501" y="103"/>
                </a:cubicBezTo>
                <a:cubicBezTo>
                  <a:pt x="500" y="103"/>
                  <a:pt x="500" y="103"/>
                  <a:pt x="499" y="103"/>
                </a:cubicBezTo>
                <a:cubicBezTo>
                  <a:pt x="499" y="103"/>
                  <a:pt x="499" y="103"/>
                  <a:pt x="499" y="103"/>
                </a:cubicBezTo>
                <a:cubicBezTo>
                  <a:pt x="498" y="103"/>
                  <a:pt x="497" y="104"/>
                  <a:pt x="496" y="104"/>
                </a:cubicBezTo>
                <a:cubicBezTo>
                  <a:pt x="496" y="104"/>
                  <a:pt x="496" y="104"/>
                  <a:pt x="496" y="104"/>
                </a:cubicBezTo>
                <a:cubicBezTo>
                  <a:pt x="496" y="104"/>
                  <a:pt x="496" y="104"/>
                  <a:pt x="496" y="104"/>
                </a:cubicBezTo>
                <a:cubicBezTo>
                  <a:pt x="494" y="104"/>
                  <a:pt x="493" y="104"/>
                  <a:pt x="493" y="103"/>
                </a:cubicBezTo>
                <a:cubicBezTo>
                  <a:pt x="493" y="103"/>
                  <a:pt x="493" y="102"/>
                  <a:pt x="493" y="102"/>
                </a:cubicBezTo>
                <a:cubicBezTo>
                  <a:pt x="493" y="101"/>
                  <a:pt x="494" y="100"/>
                  <a:pt x="495" y="100"/>
                </a:cubicBezTo>
                <a:cubicBezTo>
                  <a:pt x="496" y="99"/>
                  <a:pt x="499" y="100"/>
                  <a:pt x="499" y="102"/>
                </a:cubicBezTo>
                <a:cubicBezTo>
                  <a:pt x="499" y="102"/>
                  <a:pt x="499" y="102"/>
                  <a:pt x="499" y="102"/>
                </a:cubicBezTo>
                <a:cubicBezTo>
                  <a:pt x="499" y="101"/>
                  <a:pt x="501" y="100"/>
                  <a:pt x="502" y="100"/>
                </a:cubicBezTo>
                <a:cubicBezTo>
                  <a:pt x="502" y="99"/>
                  <a:pt x="502" y="99"/>
                  <a:pt x="501" y="99"/>
                </a:cubicBezTo>
                <a:cubicBezTo>
                  <a:pt x="501" y="99"/>
                  <a:pt x="501" y="99"/>
                  <a:pt x="501" y="99"/>
                </a:cubicBezTo>
                <a:cubicBezTo>
                  <a:pt x="500" y="100"/>
                  <a:pt x="500" y="99"/>
                  <a:pt x="501" y="98"/>
                </a:cubicBezTo>
                <a:cubicBezTo>
                  <a:pt x="499" y="97"/>
                  <a:pt x="497" y="97"/>
                  <a:pt x="495" y="96"/>
                </a:cubicBezTo>
                <a:cubicBezTo>
                  <a:pt x="497" y="95"/>
                  <a:pt x="497" y="95"/>
                  <a:pt x="497" y="94"/>
                </a:cubicBezTo>
                <a:cubicBezTo>
                  <a:pt x="495" y="95"/>
                  <a:pt x="492" y="95"/>
                  <a:pt x="494" y="93"/>
                </a:cubicBezTo>
                <a:cubicBezTo>
                  <a:pt x="494" y="93"/>
                  <a:pt x="495" y="93"/>
                  <a:pt x="495" y="93"/>
                </a:cubicBezTo>
                <a:cubicBezTo>
                  <a:pt x="494" y="92"/>
                  <a:pt x="494" y="92"/>
                  <a:pt x="494" y="92"/>
                </a:cubicBezTo>
                <a:cubicBezTo>
                  <a:pt x="491" y="93"/>
                  <a:pt x="489" y="94"/>
                  <a:pt x="486" y="95"/>
                </a:cubicBezTo>
                <a:cubicBezTo>
                  <a:pt x="483" y="96"/>
                  <a:pt x="487" y="93"/>
                  <a:pt x="489" y="92"/>
                </a:cubicBezTo>
                <a:cubicBezTo>
                  <a:pt x="490" y="91"/>
                  <a:pt x="492" y="91"/>
                  <a:pt x="494" y="90"/>
                </a:cubicBezTo>
                <a:cubicBezTo>
                  <a:pt x="494" y="90"/>
                  <a:pt x="495" y="89"/>
                  <a:pt x="495" y="89"/>
                </a:cubicBezTo>
                <a:cubicBezTo>
                  <a:pt x="495" y="89"/>
                  <a:pt x="496" y="89"/>
                  <a:pt x="497" y="89"/>
                </a:cubicBezTo>
                <a:cubicBezTo>
                  <a:pt x="498" y="88"/>
                  <a:pt x="499" y="87"/>
                  <a:pt x="500" y="86"/>
                </a:cubicBezTo>
                <a:cubicBezTo>
                  <a:pt x="501" y="85"/>
                  <a:pt x="502" y="84"/>
                  <a:pt x="501" y="83"/>
                </a:cubicBezTo>
                <a:cubicBezTo>
                  <a:pt x="501" y="83"/>
                  <a:pt x="500" y="83"/>
                  <a:pt x="500" y="82"/>
                </a:cubicBezTo>
                <a:cubicBezTo>
                  <a:pt x="500" y="82"/>
                  <a:pt x="500" y="83"/>
                  <a:pt x="500" y="83"/>
                </a:cubicBezTo>
                <a:cubicBezTo>
                  <a:pt x="499" y="83"/>
                  <a:pt x="499" y="82"/>
                  <a:pt x="499" y="82"/>
                </a:cubicBezTo>
                <a:cubicBezTo>
                  <a:pt x="498" y="82"/>
                  <a:pt x="496" y="82"/>
                  <a:pt x="497" y="81"/>
                </a:cubicBezTo>
                <a:cubicBezTo>
                  <a:pt x="496" y="81"/>
                  <a:pt x="496" y="81"/>
                  <a:pt x="496" y="81"/>
                </a:cubicBezTo>
                <a:cubicBezTo>
                  <a:pt x="496" y="79"/>
                  <a:pt x="497" y="79"/>
                  <a:pt x="499" y="78"/>
                </a:cubicBezTo>
                <a:cubicBezTo>
                  <a:pt x="499" y="77"/>
                  <a:pt x="499" y="77"/>
                  <a:pt x="499" y="76"/>
                </a:cubicBezTo>
                <a:cubicBezTo>
                  <a:pt x="499" y="76"/>
                  <a:pt x="500" y="76"/>
                  <a:pt x="500" y="76"/>
                </a:cubicBezTo>
                <a:cubicBezTo>
                  <a:pt x="499" y="75"/>
                  <a:pt x="497" y="75"/>
                  <a:pt x="495" y="75"/>
                </a:cubicBezTo>
                <a:cubicBezTo>
                  <a:pt x="494" y="75"/>
                  <a:pt x="492" y="75"/>
                  <a:pt x="492" y="74"/>
                </a:cubicBezTo>
                <a:cubicBezTo>
                  <a:pt x="491" y="74"/>
                  <a:pt x="490" y="73"/>
                  <a:pt x="490" y="72"/>
                </a:cubicBezTo>
                <a:cubicBezTo>
                  <a:pt x="489" y="73"/>
                  <a:pt x="489" y="73"/>
                  <a:pt x="488" y="72"/>
                </a:cubicBezTo>
                <a:cubicBezTo>
                  <a:pt x="487" y="71"/>
                  <a:pt x="486" y="69"/>
                  <a:pt x="488" y="68"/>
                </a:cubicBezTo>
                <a:cubicBezTo>
                  <a:pt x="488" y="68"/>
                  <a:pt x="488" y="68"/>
                  <a:pt x="488" y="68"/>
                </a:cubicBezTo>
                <a:cubicBezTo>
                  <a:pt x="488" y="68"/>
                  <a:pt x="488" y="67"/>
                  <a:pt x="488" y="67"/>
                </a:cubicBezTo>
                <a:cubicBezTo>
                  <a:pt x="487" y="67"/>
                  <a:pt x="486" y="68"/>
                  <a:pt x="485" y="67"/>
                </a:cubicBezTo>
                <a:cubicBezTo>
                  <a:pt x="485" y="68"/>
                  <a:pt x="484" y="69"/>
                  <a:pt x="484" y="69"/>
                </a:cubicBezTo>
                <a:cubicBezTo>
                  <a:pt x="484" y="70"/>
                  <a:pt x="482" y="70"/>
                  <a:pt x="481" y="71"/>
                </a:cubicBezTo>
                <a:cubicBezTo>
                  <a:pt x="480" y="73"/>
                  <a:pt x="479" y="73"/>
                  <a:pt x="478" y="74"/>
                </a:cubicBezTo>
                <a:cubicBezTo>
                  <a:pt x="477" y="74"/>
                  <a:pt x="478" y="75"/>
                  <a:pt x="478" y="75"/>
                </a:cubicBezTo>
                <a:cubicBezTo>
                  <a:pt x="477" y="75"/>
                  <a:pt x="475" y="74"/>
                  <a:pt x="475" y="75"/>
                </a:cubicBezTo>
                <a:cubicBezTo>
                  <a:pt x="475" y="75"/>
                  <a:pt x="475" y="75"/>
                  <a:pt x="474" y="75"/>
                </a:cubicBezTo>
                <a:cubicBezTo>
                  <a:pt x="474" y="75"/>
                  <a:pt x="474" y="75"/>
                  <a:pt x="474" y="75"/>
                </a:cubicBezTo>
                <a:cubicBezTo>
                  <a:pt x="474" y="75"/>
                  <a:pt x="474" y="75"/>
                  <a:pt x="473" y="75"/>
                </a:cubicBezTo>
                <a:cubicBezTo>
                  <a:pt x="472" y="75"/>
                  <a:pt x="472" y="76"/>
                  <a:pt x="471" y="76"/>
                </a:cubicBezTo>
                <a:cubicBezTo>
                  <a:pt x="471" y="76"/>
                  <a:pt x="472" y="75"/>
                  <a:pt x="472" y="75"/>
                </a:cubicBezTo>
                <a:cubicBezTo>
                  <a:pt x="470" y="73"/>
                  <a:pt x="466" y="70"/>
                  <a:pt x="465" y="69"/>
                </a:cubicBezTo>
                <a:cubicBezTo>
                  <a:pt x="465" y="67"/>
                  <a:pt x="470" y="66"/>
                  <a:pt x="471" y="64"/>
                </a:cubicBezTo>
                <a:cubicBezTo>
                  <a:pt x="471" y="63"/>
                  <a:pt x="469" y="62"/>
                  <a:pt x="471" y="61"/>
                </a:cubicBezTo>
                <a:cubicBezTo>
                  <a:pt x="472" y="60"/>
                  <a:pt x="472" y="62"/>
                  <a:pt x="473" y="63"/>
                </a:cubicBezTo>
                <a:cubicBezTo>
                  <a:pt x="474" y="63"/>
                  <a:pt x="478" y="63"/>
                  <a:pt x="481" y="63"/>
                </a:cubicBezTo>
                <a:cubicBezTo>
                  <a:pt x="482" y="64"/>
                  <a:pt x="483" y="64"/>
                  <a:pt x="484" y="64"/>
                </a:cubicBezTo>
                <a:cubicBezTo>
                  <a:pt x="485" y="63"/>
                  <a:pt x="489" y="62"/>
                  <a:pt x="490" y="62"/>
                </a:cubicBezTo>
                <a:cubicBezTo>
                  <a:pt x="490" y="61"/>
                  <a:pt x="488" y="62"/>
                  <a:pt x="488" y="60"/>
                </a:cubicBezTo>
                <a:cubicBezTo>
                  <a:pt x="489" y="60"/>
                  <a:pt x="490" y="61"/>
                  <a:pt x="491" y="61"/>
                </a:cubicBezTo>
                <a:cubicBezTo>
                  <a:pt x="493" y="60"/>
                  <a:pt x="497" y="60"/>
                  <a:pt x="499" y="59"/>
                </a:cubicBezTo>
                <a:cubicBezTo>
                  <a:pt x="499" y="58"/>
                  <a:pt x="499" y="57"/>
                  <a:pt x="498" y="57"/>
                </a:cubicBezTo>
                <a:cubicBezTo>
                  <a:pt x="498" y="57"/>
                  <a:pt x="497" y="58"/>
                  <a:pt x="497" y="58"/>
                </a:cubicBezTo>
                <a:cubicBezTo>
                  <a:pt x="497" y="58"/>
                  <a:pt x="494" y="57"/>
                  <a:pt x="491" y="56"/>
                </a:cubicBezTo>
                <a:cubicBezTo>
                  <a:pt x="490" y="56"/>
                  <a:pt x="490" y="56"/>
                  <a:pt x="490" y="55"/>
                </a:cubicBezTo>
                <a:cubicBezTo>
                  <a:pt x="489" y="55"/>
                  <a:pt x="489" y="55"/>
                  <a:pt x="489" y="55"/>
                </a:cubicBezTo>
                <a:cubicBezTo>
                  <a:pt x="489" y="55"/>
                  <a:pt x="489" y="55"/>
                  <a:pt x="489" y="55"/>
                </a:cubicBezTo>
                <a:cubicBezTo>
                  <a:pt x="489" y="54"/>
                  <a:pt x="489" y="53"/>
                  <a:pt x="489" y="53"/>
                </a:cubicBezTo>
                <a:cubicBezTo>
                  <a:pt x="487" y="51"/>
                  <a:pt x="483" y="53"/>
                  <a:pt x="481" y="52"/>
                </a:cubicBezTo>
                <a:cubicBezTo>
                  <a:pt x="481" y="52"/>
                  <a:pt x="480" y="52"/>
                  <a:pt x="479" y="52"/>
                </a:cubicBezTo>
                <a:cubicBezTo>
                  <a:pt x="479" y="52"/>
                  <a:pt x="479" y="52"/>
                  <a:pt x="479" y="52"/>
                </a:cubicBezTo>
                <a:cubicBezTo>
                  <a:pt x="479" y="54"/>
                  <a:pt x="474" y="56"/>
                  <a:pt x="473" y="54"/>
                </a:cubicBezTo>
                <a:cubicBezTo>
                  <a:pt x="472" y="53"/>
                  <a:pt x="473" y="51"/>
                  <a:pt x="475" y="50"/>
                </a:cubicBezTo>
                <a:cubicBezTo>
                  <a:pt x="475" y="50"/>
                  <a:pt x="475" y="50"/>
                  <a:pt x="475" y="50"/>
                </a:cubicBezTo>
                <a:cubicBezTo>
                  <a:pt x="475" y="50"/>
                  <a:pt x="475" y="49"/>
                  <a:pt x="475" y="49"/>
                </a:cubicBezTo>
                <a:cubicBezTo>
                  <a:pt x="475" y="49"/>
                  <a:pt x="475" y="49"/>
                  <a:pt x="475" y="49"/>
                </a:cubicBezTo>
                <a:cubicBezTo>
                  <a:pt x="475" y="49"/>
                  <a:pt x="475" y="49"/>
                  <a:pt x="475" y="49"/>
                </a:cubicBezTo>
                <a:cubicBezTo>
                  <a:pt x="474" y="49"/>
                  <a:pt x="473" y="49"/>
                  <a:pt x="472" y="49"/>
                </a:cubicBezTo>
                <a:cubicBezTo>
                  <a:pt x="472" y="49"/>
                  <a:pt x="472" y="50"/>
                  <a:pt x="472" y="50"/>
                </a:cubicBezTo>
                <a:cubicBezTo>
                  <a:pt x="471" y="50"/>
                  <a:pt x="471" y="51"/>
                  <a:pt x="471" y="51"/>
                </a:cubicBezTo>
                <a:cubicBezTo>
                  <a:pt x="470" y="53"/>
                  <a:pt x="467" y="53"/>
                  <a:pt x="465" y="55"/>
                </a:cubicBezTo>
                <a:cubicBezTo>
                  <a:pt x="464" y="56"/>
                  <a:pt x="461" y="59"/>
                  <a:pt x="460" y="59"/>
                </a:cubicBezTo>
                <a:cubicBezTo>
                  <a:pt x="459" y="59"/>
                  <a:pt x="458" y="57"/>
                  <a:pt x="458" y="56"/>
                </a:cubicBezTo>
                <a:cubicBezTo>
                  <a:pt x="457" y="56"/>
                  <a:pt x="457" y="57"/>
                  <a:pt x="457" y="57"/>
                </a:cubicBezTo>
                <a:cubicBezTo>
                  <a:pt x="456" y="58"/>
                  <a:pt x="455" y="57"/>
                  <a:pt x="454" y="56"/>
                </a:cubicBezTo>
                <a:cubicBezTo>
                  <a:pt x="453" y="56"/>
                  <a:pt x="452" y="56"/>
                  <a:pt x="452" y="55"/>
                </a:cubicBezTo>
                <a:cubicBezTo>
                  <a:pt x="452" y="55"/>
                  <a:pt x="453" y="54"/>
                  <a:pt x="454" y="53"/>
                </a:cubicBezTo>
                <a:cubicBezTo>
                  <a:pt x="455" y="52"/>
                  <a:pt x="456" y="51"/>
                  <a:pt x="457" y="53"/>
                </a:cubicBezTo>
                <a:cubicBezTo>
                  <a:pt x="458" y="53"/>
                  <a:pt x="458" y="53"/>
                  <a:pt x="458" y="51"/>
                </a:cubicBezTo>
                <a:cubicBezTo>
                  <a:pt x="456" y="51"/>
                  <a:pt x="455" y="51"/>
                  <a:pt x="455" y="50"/>
                </a:cubicBezTo>
                <a:cubicBezTo>
                  <a:pt x="455" y="49"/>
                  <a:pt x="456" y="48"/>
                  <a:pt x="457" y="48"/>
                </a:cubicBezTo>
                <a:cubicBezTo>
                  <a:pt x="456" y="47"/>
                  <a:pt x="454" y="46"/>
                  <a:pt x="454" y="45"/>
                </a:cubicBezTo>
                <a:cubicBezTo>
                  <a:pt x="454" y="45"/>
                  <a:pt x="455" y="42"/>
                  <a:pt x="456" y="41"/>
                </a:cubicBezTo>
                <a:cubicBezTo>
                  <a:pt x="457" y="41"/>
                  <a:pt x="460" y="40"/>
                  <a:pt x="460" y="40"/>
                </a:cubicBezTo>
                <a:cubicBezTo>
                  <a:pt x="460" y="39"/>
                  <a:pt x="459" y="39"/>
                  <a:pt x="458" y="39"/>
                </a:cubicBezTo>
                <a:cubicBezTo>
                  <a:pt x="458" y="39"/>
                  <a:pt x="458" y="40"/>
                  <a:pt x="458" y="40"/>
                </a:cubicBezTo>
                <a:cubicBezTo>
                  <a:pt x="458" y="40"/>
                  <a:pt x="458" y="40"/>
                  <a:pt x="458" y="40"/>
                </a:cubicBezTo>
                <a:cubicBezTo>
                  <a:pt x="458" y="40"/>
                  <a:pt x="458" y="40"/>
                  <a:pt x="458" y="40"/>
                </a:cubicBezTo>
                <a:cubicBezTo>
                  <a:pt x="457" y="40"/>
                  <a:pt x="456" y="41"/>
                  <a:pt x="455" y="40"/>
                </a:cubicBezTo>
                <a:cubicBezTo>
                  <a:pt x="455" y="40"/>
                  <a:pt x="455" y="40"/>
                  <a:pt x="455" y="39"/>
                </a:cubicBezTo>
                <a:cubicBezTo>
                  <a:pt x="455" y="39"/>
                  <a:pt x="455" y="39"/>
                  <a:pt x="454" y="39"/>
                </a:cubicBezTo>
                <a:cubicBezTo>
                  <a:pt x="454" y="39"/>
                  <a:pt x="454" y="39"/>
                  <a:pt x="455" y="38"/>
                </a:cubicBezTo>
                <a:cubicBezTo>
                  <a:pt x="455" y="38"/>
                  <a:pt x="455" y="38"/>
                  <a:pt x="454" y="38"/>
                </a:cubicBezTo>
                <a:cubicBezTo>
                  <a:pt x="455" y="37"/>
                  <a:pt x="458" y="37"/>
                  <a:pt x="458" y="38"/>
                </a:cubicBezTo>
                <a:cubicBezTo>
                  <a:pt x="459" y="38"/>
                  <a:pt x="462" y="38"/>
                  <a:pt x="461" y="39"/>
                </a:cubicBezTo>
                <a:cubicBezTo>
                  <a:pt x="461" y="39"/>
                  <a:pt x="460" y="40"/>
                  <a:pt x="460" y="40"/>
                </a:cubicBezTo>
                <a:cubicBezTo>
                  <a:pt x="461" y="41"/>
                  <a:pt x="462" y="40"/>
                  <a:pt x="462" y="40"/>
                </a:cubicBezTo>
                <a:cubicBezTo>
                  <a:pt x="463" y="40"/>
                  <a:pt x="464" y="41"/>
                  <a:pt x="465" y="42"/>
                </a:cubicBezTo>
                <a:cubicBezTo>
                  <a:pt x="466" y="41"/>
                  <a:pt x="467" y="41"/>
                  <a:pt x="467" y="42"/>
                </a:cubicBezTo>
                <a:cubicBezTo>
                  <a:pt x="468" y="43"/>
                  <a:pt x="467" y="44"/>
                  <a:pt x="466" y="43"/>
                </a:cubicBezTo>
                <a:cubicBezTo>
                  <a:pt x="466" y="44"/>
                  <a:pt x="466" y="44"/>
                  <a:pt x="466" y="44"/>
                </a:cubicBezTo>
                <a:cubicBezTo>
                  <a:pt x="467" y="44"/>
                  <a:pt x="469" y="44"/>
                  <a:pt x="470" y="45"/>
                </a:cubicBezTo>
                <a:cubicBezTo>
                  <a:pt x="470" y="45"/>
                  <a:pt x="469" y="45"/>
                  <a:pt x="470" y="46"/>
                </a:cubicBezTo>
                <a:cubicBezTo>
                  <a:pt x="471" y="45"/>
                  <a:pt x="472" y="45"/>
                  <a:pt x="473" y="44"/>
                </a:cubicBezTo>
                <a:cubicBezTo>
                  <a:pt x="473" y="44"/>
                  <a:pt x="473" y="44"/>
                  <a:pt x="473" y="44"/>
                </a:cubicBezTo>
                <a:cubicBezTo>
                  <a:pt x="473" y="44"/>
                  <a:pt x="473" y="44"/>
                  <a:pt x="473" y="44"/>
                </a:cubicBezTo>
                <a:cubicBezTo>
                  <a:pt x="474" y="44"/>
                  <a:pt x="474" y="44"/>
                  <a:pt x="474" y="44"/>
                </a:cubicBezTo>
                <a:cubicBezTo>
                  <a:pt x="473" y="44"/>
                  <a:pt x="473" y="43"/>
                  <a:pt x="473" y="42"/>
                </a:cubicBezTo>
                <a:cubicBezTo>
                  <a:pt x="472" y="40"/>
                  <a:pt x="478" y="41"/>
                  <a:pt x="475" y="43"/>
                </a:cubicBezTo>
                <a:cubicBezTo>
                  <a:pt x="475" y="43"/>
                  <a:pt x="476" y="43"/>
                  <a:pt x="476" y="43"/>
                </a:cubicBezTo>
                <a:cubicBezTo>
                  <a:pt x="477" y="43"/>
                  <a:pt x="479" y="42"/>
                  <a:pt x="478" y="41"/>
                </a:cubicBezTo>
                <a:cubicBezTo>
                  <a:pt x="478" y="40"/>
                  <a:pt x="475" y="41"/>
                  <a:pt x="475" y="40"/>
                </a:cubicBezTo>
                <a:cubicBezTo>
                  <a:pt x="474" y="39"/>
                  <a:pt x="478" y="37"/>
                  <a:pt x="478" y="37"/>
                </a:cubicBezTo>
                <a:cubicBezTo>
                  <a:pt x="478" y="37"/>
                  <a:pt x="478" y="36"/>
                  <a:pt x="478" y="36"/>
                </a:cubicBezTo>
                <a:cubicBezTo>
                  <a:pt x="476" y="38"/>
                  <a:pt x="473" y="38"/>
                  <a:pt x="470" y="38"/>
                </a:cubicBezTo>
                <a:cubicBezTo>
                  <a:pt x="468" y="37"/>
                  <a:pt x="468" y="34"/>
                  <a:pt x="467" y="34"/>
                </a:cubicBezTo>
                <a:cubicBezTo>
                  <a:pt x="465" y="34"/>
                  <a:pt x="463" y="34"/>
                  <a:pt x="461" y="35"/>
                </a:cubicBezTo>
                <a:cubicBezTo>
                  <a:pt x="462" y="34"/>
                  <a:pt x="463" y="34"/>
                  <a:pt x="464" y="33"/>
                </a:cubicBezTo>
                <a:cubicBezTo>
                  <a:pt x="464" y="32"/>
                  <a:pt x="465" y="33"/>
                  <a:pt x="466" y="33"/>
                </a:cubicBezTo>
                <a:cubicBezTo>
                  <a:pt x="466" y="32"/>
                  <a:pt x="466" y="32"/>
                  <a:pt x="466" y="31"/>
                </a:cubicBezTo>
                <a:cubicBezTo>
                  <a:pt x="466" y="31"/>
                  <a:pt x="465" y="31"/>
                  <a:pt x="465" y="31"/>
                </a:cubicBezTo>
                <a:cubicBezTo>
                  <a:pt x="464" y="30"/>
                  <a:pt x="465" y="30"/>
                  <a:pt x="466" y="30"/>
                </a:cubicBezTo>
                <a:cubicBezTo>
                  <a:pt x="466" y="30"/>
                  <a:pt x="466" y="29"/>
                  <a:pt x="466" y="29"/>
                </a:cubicBezTo>
                <a:cubicBezTo>
                  <a:pt x="466" y="28"/>
                  <a:pt x="466" y="27"/>
                  <a:pt x="466" y="26"/>
                </a:cubicBezTo>
                <a:cubicBezTo>
                  <a:pt x="466" y="26"/>
                  <a:pt x="466" y="26"/>
                  <a:pt x="465" y="25"/>
                </a:cubicBezTo>
                <a:cubicBezTo>
                  <a:pt x="465" y="25"/>
                  <a:pt x="465" y="25"/>
                  <a:pt x="465" y="25"/>
                </a:cubicBezTo>
                <a:cubicBezTo>
                  <a:pt x="465" y="25"/>
                  <a:pt x="465" y="25"/>
                  <a:pt x="465" y="25"/>
                </a:cubicBezTo>
                <a:cubicBezTo>
                  <a:pt x="465" y="24"/>
                  <a:pt x="465" y="24"/>
                  <a:pt x="466" y="24"/>
                </a:cubicBezTo>
                <a:cubicBezTo>
                  <a:pt x="466" y="22"/>
                  <a:pt x="466" y="21"/>
                  <a:pt x="466" y="20"/>
                </a:cubicBezTo>
                <a:cubicBezTo>
                  <a:pt x="466" y="20"/>
                  <a:pt x="466" y="19"/>
                  <a:pt x="466" y="19"/>
                </a:cubicBezTo>
                <a:cubicBezTo>
                  <a:pt x="466" y="19"/>
                  <a:pt x="465" y="19"/>
                  <a:pt x="465" y="19"/>
                </a:cubicBezTo>
                <a:cubicBezTo>
                  <a:pt x="465" y="18"/>
                  <a:pt x="465" y="18"/>
                  <a:pt x="466" y="18"/>
                </a:cubicBezTo>
                <a:cubicBezTo>
                  <a:pt x="466" y="16"/>
                  <a:pt x="467" y="15"/>
                  <a:pt x="467" y="14"/>
                </a:cubicBezTo>
                <a:cubicBezTo>
                  <a:pt x="467" y="14"/>
                  <a:pt x="467" y="14"/>
                  <a:pt x="467" y="14"/>
                </a:cubicBezTo>
                <a:cubicBezTo>
                  <a:pt x="465" y="14"/>
                  <a:pt x="463" y="14"/>
                  <a:pt x="463" y="13"/>
                </a:cubicBezTo>
                <a:cubicBezTo>
                  <a:pt x="463" y="11"/>
                  <a:pt x="464" y="11"/>
                  <a:pt x="465" y="10"/>
                </a:cubicBezTo>
                <a:cubicBezTo>
                  <a:pt x="463" y="8"/>
                  <a:pt x="463" y="8"/>
                  <a:pt x="463" y="8"/>
                </a:cubicBezTo>
                <a:cubicBezTo>
                  <a:pt x="463" y="11"/>
                  <a:pt x="462" y="14"/>
                  <a:pt x="460" y="14"/>
                </a:cubicBezTo>
                <a:cubicBezTo>
                  <a:pt x="459" y="15"/>
                  <a:pt x="455" y="14"/>
                  <a:pt x="455" y="14"/>
                </a:cubicBezTo>
                <a:cubicBezTo>
                  <a:pt x="454" y="14"/>
                  <a:pt x="454" y="12"/>
                  <a:pt x="454" y="12"/>
                </a:cubicBezTo>
                <a:cubicBezTo>
                  <a:pt x="451" y="10"/>
                  <a:pt x="454" y="10"/>
                  <a:pt x="449" y="9"/>
                </a:cubicBezTo>
                <a:cubicBezTo>
                  <a:pt x="450" y="8"/>
                  <a:pt x="452" y="7"/>
                  <a:pt x="453" y="6"/>
                </a:cubicBezTo>
                <a:cubicBezTo>
                  <a:pt x="453" y="6"/>
                  <a:pt x="452" y="4"/>
                  <a:pt x="452" y="5"/>
                </a:cubicBezTo>
                <a:cubicBezTo>
                  <a:pt x="453" y="3"/>
                  <a:pt x="456" y="5"/>
                  <a:pt x="458" y="3"/>
                </a:cubicBezTo>
                <a:cubicBezTo>
                  <a:pt x="458" y="3"/>
                  <a:pt x="458" y="3"/>
                  <a:pt x="458" y="3"/>
                </a:cubicBezTo>
                <a:cubicBezTo>
                  <a:pt x="457" y="3"/>
                  <a:pt x="456" y="3"/>
                  <a:pt x="455" y="2"/>
                </a:cubicBezTo>
                <a:cubicBezTo>
                  <a:pt x="454" y="3"/>
                  <a:pt x="454" y="3"/>
                  <a:pt x="454" y="1"/>
                </a:cubicBezTo>
                <a:cubicBezTo>
                  <a:pt x="452" y="5"/>
                  <a:pt x="443" y="5"/>
                  <a:pt x="442" y="0"/>
                </a:cubicBezTo>
                <a:cubicBezTo>
                  <a:pt x="442" y="0"/>
                  <a:pt x="442" y="0"/>
                  <a:pt x="443" y="0"/>
                </a:cubicBezTo>
                <a:cubicBezTo>
                  <a:pt x="442" y="0"/>
                  <a:pt x="442" y="0"/>
                  <a:pt x="442" y="0"/>
                </a:cubicBezTo>
                <a:cubicBezTo>
                  <a:pt x="440" y="3"/>
                  <a:pt x="437" y="4"/>
                  <a:pt x="434" y="3"/>
                </a:cubicBezTo>
                <a:cubicBezTo>
                  <a:pt x="434" y="3"/>
                  <a:pt x="434" y="3"/>
                  <a:pt x="433" y="3"/>
                </a:cubicBezTo>
                <a:cubicBezTo>
                  <a:pt x="431" y="4"/>
                  <a:pt x="428" y="6"/>
                  <a:pt x="426" y="6"/>
                </a:cubicBezTo>
                <a:cubicBezTo>
                  <a:pt x="425" y="6"/>
                  <a:pt x="424" y="6"/>
                  <a:pt x="423" y="6"/>
                </a:cubicBezTo>
                <a:cubicBezTo>
                  <a:pt x="421" y="6"/>
                  <a:pt x="419" y="9"/>
                  <a:pt x="417" y="9"/>
                </a:cubicBezTo>
                <a:cubicBezTo>
                  <a:pt x="415" y="9"/>
                  <a:pt x="416" y="9"/>
                  <a:pt x="414" y="9"/>
                </a:cubicBezTo>
                <a:cubicBezTo>
                  <a:pt x="413" y="10"/>
                  <a:pt x="411" y="11"/>
                  <a:pt x="410" y="11"/>
                </a:cubicBezTo>
                <a:cubicBezTo>
                  <a:pt x="409" y="12"/>
                  <a:pt x="406" y="13"/>
                  <a:pt x="406" y="13"/>
                </a:cubicBezTo>
                <a:cubicBezTo>
                  <a:pt x="404" y="15"/>
                  <a:pt x="406" y="15"/>
                  <a:pt x="404" y="14"/>
                </a:cubicBezTo>
                <a:cubicBezTo>
                  <a:pt x="403" y="14"/>
                  <a:pt x="403" y="15"/>
                  <a:pt x="402" y="15"/>
                </a:cubicBezTo>
                <a:cubicBezTo>
                  <a:pt x="403" y="15"/>
                  <a:pt x="403" y="15"/>
                  <a:pt x="403" y="15"/>
                </a:cubicBezTo>
                <a:cubicBezTo>
                  <a:pt x="404" y="16"/>
                  <a:pt x="402" y="17"/>
                  <a:pt x="401" y="16"/>
                </a:cubicBezTo>
                <a:cubicBezTo>
                  <a:pt x="401" y="16"/>
                  <a:pt x="400" y="16"/>
                  <a:pt x="400" y="17"/>
                </a:cubicBezTo>
                <a:cubicBezTo>
                  <a:pt x="400" y="17"/>
                  <a:pt x="400" y="18"/>
                  <a:pt x="400" y="18"/>
                </a:cubicBezTo>
                <a:cubicBezTo>
                  <a:pt x="403" y="19"/>
                  <a:pt x="405" y="17"/>
                  <a:pt x="403" y="21"/>
                </a:cubicBezTo>
                <a:cubicBezTo>
                  <a:pt x="403" y="22"/>
                  <a:pt x="404" y="22"/>
                  <a:pt x="404" y="22"/>
                </a:cubicBezTo>
                <a:cubicBezTo>
                  <a:pt x="402" y="24"/>
                  <a:pt x="401" y="21"/>
                  <a:pt x="401" y="21"/>
                </a:cubicBezTo>
                <a:cubicBezTo>
                  <a:pt x="400" y="22"/>
                  <a:pt x="400" y="23"/>
                  <a:pt x="402" y="24"/>
                </a:cubicBezTo>
                <a:cubicBezTo>
                  <a:pt x="402" y="25"/>
                  <a:pt x="399" y="25"/>
                  <a:pt x="398" y="24"/>
                </a:cubicBezTo>
                <a:cubicBezTo>
                  <a:pt x="398" y="24"/>
                  <a:pt x="396" y="21"/>
                  <a:pt x="395" y="20"/>
                </a:cubicBezTo>
                <a:cubicBezTo>
                  <a:pt x="394" y="20"/>
                  <a:pt x="393" y="21"/>
                  <a:pt x="392" y="21"/>
                </a:cubicBezTo>
                <a:cubicBezTo>
                  <a:pt x="390" y="22"/>
                  <a:pt x="387" y="23"/>
                  <a:pt x="385" y="24"/>
                </a:cubicBezTo>
                <a:cubicBezTo>
                  <a:pt x="384" y="25"/>
                  <a:pt x="384" y="25"/>
                  <a:pt x="383" y="25"/>
                </a:cubicBezTo>
                <a:cubicBezTo>
                  <a:pt x="382" y="25"/>
                  <a:pt x="381" y="26"/>
                  <a:pt x="380" y="26"/>
                </a:cubicBezTo>
                <a:cubicBezTo>
                  <a:pt x="378" y="27"/>
                  <a:pt x="375" y="28"/>
                  <a:pt x="373" y="29"/>
                </a:cubicBezTo>
                <a:cubicBezTo>
                  <a:pt x="373" y="29"/>
                  <a:pt x="374" y="29"/>
                  <a:pt x="373" y="29"/>
                </a:cubicBezTo>
                <a:cubicBezTo>
                  <a:pt x="373" y="29"/>
                  <a:pt x="373" y="29"/>
                  <a:pt x="373" y="29"/>
                </a:cubicBezTo>
                <a:cubicBezTo>
                  <a:pt x="372" y="29"/>
                  <a:pt x="372" y="29"/>
                  <a:pt x="371" y="30"/>
                </a:cubicBezTo>
                <a:cubicBezTo>
                  <a:pt x="371" y="30"/>
                  <a:pt x="367" y="30"/>
                  <a:pt x="367" y="31"/>
                </a:cubicBezTo>
                <a:cubicBezTo>
                  <a:pt x="367" y="31"/>
                  <a:pt x="374" y="29"/>
                  <a:pt x="373" y="34"/>
                </a:cubicBezTo>
                <a:cubicBezTo>
                  <a:pt x="372" y="34"/>
                  <a:pt x="372" y="34"/>
                  <a:pt x="372" y="35"/>
                </a:cubicBezTo>
                <a:cubicBezTo>
                  <a:pt x="376" y="34"/>
                  <a:pt x="381" y="34"/>
                  <a:pt x="385" y="36"/>
                </a:cubicBezTo>
                <a:cubicBezTo>
                  <a:pt x="385" y="33"/>
                  <a:pt x="377" y="33"/>
                  <a:pt x="377" y="30"/>
                </a:cubicBezTo>
                <a:cubicBezTo>
                  <a:pt x="377" y="28"/>
                  <a:pt x="384" y="30"/>
                  <a:pt x="385" y="29"/>
                </a:cubicBezTo>
                <a:cubicBezTo>
                  <a:pt x="386" y="28"/>
                  <a:pt x="385" y="27"/>
                  <a:pt x="386" y="27"/>
                </a:cubicBezTo>
                <a:cubicBezTo>
                  <a:pt x="387" y="27"/>
                  <a:pt x="390" y="29"/>
                  <a:pt x="390" y="26"/>
                </a:cubicBezTo>
                <a:cubicBezTo>
                  <a:pt x="389" y="23"/>
                  <a:pt x="401" y="29"/>
                  <a:pt x="402" y="32"/>
                </a:cubicBezTo>
                <a:cubicBezTo>
                  <a:pt x="402" y="34"/>
                  <a:pt x="401" y="37"/>
                  <a:pt x="400" y="38"/>
                </a:cubicBezTo>
                <a:cubicBezTo>
                  <a:pt x="400" y="38"/>
                  <a:pt x="394" y="39"/>
                  <a:pt x="393" y="39"/>
                </a:cubicBezTo>
                <a:cubicBezTo>
                  <a:pt x="392" y="39"/>
                  <a:pt x="391" y="39"/>
                  <a:pt x="390" y="38"/>
                </a:cubicBezTo>
                <a:cubicBezTo>
                  <a:pt x="390" y="39"/>
                  <a:pt x="390" y="39"/>
                  <a:pt x="391" y="39"/>
                </a:cubicBezTo>
                <a:cubicBezTo>
                  <a:pt x="391" y="40"/>
                  <a:pt x="392" y="43"/>
                  <a:pt x="391" y="44"/>
                </a:cubicBezTo>
                <a:cubicBezTo>
                  <a:pt x="388" y="49"/>
                  <a:pt x="377" y="47"/>
                  <a:pt x="372" y="45"/>
                </a:cubicBezTo>
                <a:cubicBezTo>
                  <a:pt x="373" y="46"/>
                  <a:pt x="373" y="47"/>
                  <a:pt x="373" y="48"/>
                </a:cubicBezTo>
                <a:cubicBezTo>
                  <a:pt x="372" y="51"/>
                  <a:pt x="363" y="49"/>
                  <a:pt x="363" y="46"/>
                </a:cubicBezTo>
                <a:cubicBezTo>
                  <a:pt x="363" y="47"/>
                  <a:pt x="361" y="46"/>
                  <a:pt x="361" y="46"/>
                </a:cubicBezTo>
                <a:cubicBezTo>
                  <a:pt x="361" y="45"/>
                  <a:pt x="363" y="45"/>
                  <a:pt x="363" y="46"/>
                </a:cubicBezTo>
                <a:cubicBezTo>
                  <a:pt x="364" y="44"/>
                  <a:pt x="367" y="43"/>
                  <a:pt x="369" y="44"/>
                </a:cubicBezTo>
                <a:cubicBezTo>
                  <a:pt x="370" y="44"/>
                  <a:pt x="372" y="43"/>
                  <a:pt x="373" y="41"/>
                </a:cubicBezTo>
                <a:cubicBezTo>
                  <a:pt x="373" y="41"/>
                  <a:pt x="372" y="39"/>
                  <a:pt x="372" y="39"/>
                </a:cubicBezTo>
                <a:cubicBezTo>
                  <a:pt x="373" y="38"/>
                  <a:pt x="375" y="38"/>
                  <a:pt x="375" y="37"/>
                </a:cubicBezTo>
                <a:cubicBezTo>
                  <a:pt x="375" y="35"/>
                  <a:pt x="372" y="36"/>
                  <a:pt x="370" y="35"/>
                </a:cubicBezTo>
                <a:cubicBezTo>
                  <a:pt x="367" y="35"/>
                  <a:pt x="363" y="35"/>
                  <a:pt x="362" y="33"/>
                </a:cubicBezTo>
                <a:cubicBezTo>
                  <a:pt x="362" y="33"/>
                  <a:pt x="362" y="32"/>
                  <a:pt x="362" y="32"/>
                </a:cubicBezTo>
                <a:cubicBezTo>
                  <a:pt x="362" y="32"/>
                  <a:pt x="361" y="32"/>
                  <a:pt x="360" y="33"/>
                </a:cubicBezTo>
                <a:cubicBezTo>
                  <a:pt x="360" y="33"/>
                  <a:pt x="358" y="35"/>
                  <a:pt x="357" y="35"/>
                </a:cubicBezTo>
                <a:cubicBezTo>
                  <a:pt x="357" y="36"/>
                  <a:pt x="356" y="36"/>
                  <a:pt x="355" y="36"/>
                </a:cubicBezTo>
                <a:cubicBezTo>
                  <a:pt x="358" y="38"/>
                  <a:pt x="356" y="39"/>
                  <a:pt x="354" y="39"/>
                </a:cubicBezTo>
                <a:cubicBezTo>
                  <a:pt x="353" y="40"/>
                  <a:pt x="352" y="40"/>
                  <a:pt x="352" y="39"/>
                </a:cubicBezTo>
                <a:cubicBezTo>
                  <a:pt x="351" y="39"/>
                  <a:pt x="351" y="39"/>
                  <a:pt x="352" y="39"/>
                </a:cubicBezTo>
                <a:cubicBezTo>
                  <a:pt x="351" y="39"/>
                  <a:pt x="350" y="38"/>
                  <a:pt x="350" y="38"/>
                </a:cubicBezTo>
                <a:cubicBezTo>
                  <a:pt x="350" y="38"/>
                  <a:pt x="349" y="38"/>
                  <a:pt x="349" y="38"/>
                </a:cubicBezTo>
                <a:cubicBezTo>
                  <a:pt x="349" y="39"/>
                  <a:pt x="348" y="40"/>
                  <a:pt x="348" y="40"/>
                </a:cubicBezTo>
                <a:cubicBezTo>
                  <a:pt x="348" y="40"/>
                  <a:pt x="346" y="40"/>
                  <a:pt x="346" y="40"/>
                </a:cubicBezTo>
                <a:cubicBezTo>
                  <a:pt x="345" y="41"/>
                  <a:pt x="344" y="42"/>
                  <a:pt x="343" y="42"/>
                </a:cubicBezTo>
                <a:cubicBezTo>
                  <a:pt x="343" y="43"/>
                  <a:pt x="343" y="43"/>
                  <a:pt x="341" y="44"/>
                </a:cubicBezTo>
                <a:cubicBezTo>
                  <a:pt x="340" y="44"/>
                  <a:pt x="340" y="45"/>
                  <a:pt x="339" y="46"/>
                </a:cubicBezTo>
                <a:cubicBezTo>
                  <a:pt x="335" y="48"/>
                  <a:pt x="331" y="49"/>
                  <a:pt x="327" y="50"/>
                </a:cubicBezTo>
                <a:cubicBezTo>
                  <a:pt x="326" y="51"/>
                  <a:pt x="326" y="51"/>
                  <a:pt x="326" y="51"/>
                </a:cubicBezTo>
                <a:cubicBezTo>
                  <a:pt x="326" y="51"/>
                  <a:pt x="326" y="51"/>
                  <a:pt x="326" y="51"/>
                </a:cubicBezTo>
                <a:cubicBezTo>
                  <a:pt x="327" y="51"/>
                  <a:pt x="329" y="52"/>
                  <a:pt x="330" y="53"/>
                </a:cubicBezTo>
                <a:cubicBezTo>
                  <a:pt x="331" y="53"/>
                  <a:pt x="331" y="54"/>
                  <a:pt x="331" y="54"/>
                </a:cubicBezTo>
                <a:cubicBezTo>
                  <a:pt x="331" y="55"/>
                  <a:pt x="332" y="56"/>
                  <a:pt x="332" y="58"/>
                </a:cubicBezTo>
                <a:cubicBezTo>
                  <a:pt x="331" y="63"/>
                  <a:pt x="321" y="64"/>
                  <a:pt x="314" y="63"/>
                </a:cubicBezTo>
                <a:cubicBezTo>
                  <a:pt x="101" y="276"/>
                  <a:pt x="101" y="276"/>
                  <a:pt x="101" y="276"/>
                </a:cubicBezTo>
                <a:cubicBezTo>
                  <a:pt x="101" y="277"/>
                  <a:pt x="101" y="277"/>
                  <a:pt x="100" y="277"/>
                </a:cubicBezTo>
                <a:cubicBezTo>
                  <a:pt x="100" y="278"/>
                  <a:pt x="100" y="278"/>
                  <a:pt x="100" y="277"/>
                </a:cubicBezTo>
                <a:cubicBezTo>
                  <a:pt x="54" y="323"/>
                  <a:pt x="54" y="323"/>
                  <a:pt x="54" y="323"/>
                </a:cubicBezTo>
                <a:cubicBezTo>
                  <a:pt x="55" y="323"/>
                  <a:pt x="56" y="326"/>
                  <a:pt x="56" y="328"/>
                </a:cubicBezTo>
                <a:cubicBezTo>
                  <a:pt x="55" y="331"/>
                  <a:pt x="50" y="332"/>
                  <a:pt x="48" y="329"/>
                </a:cubicBezTo>
                <a:cubicBezTo>
                  <a:pt x="47" y="330"/>
                  <a:pt x="47" y="330"/>
                  <a:pt x="47" y="330"/>
                </a:cubicBezTo>
                <a:cubicBezTo>
                  <a:pt x="48" y="330"/>
                  <a:pt x="47" y="331"/>
                  <a:pt x="47" y="331"/>
                </a:cubicBezTo>
                <a:cubicBezTo>
                  <a:pt x="47" y="332"/>
                  <a:pt x="46" y="331"/>
                  <a:pt x="46" y="331"/>
                </a:cubicBezTo>
                <a:cubicBezTo>
                  <a:pt x="30" y="347"/>
                  <a:pt x="30" y="347"/>
                  <a:pt x="30" y="347"/>
                </a:cubicBezTo>
                <a:cubicBezTo>
                  <a:pt x="30" y="347"/>
                  <a:pt x="30" y="347"/>
                  <a:pt x="30" y="347"/>
                </a:cubicBezTo>
                <a:cubicBezTo>
                  <a:pt x="30" y="347"/>
                  <a:pt x="30" y="347"/>
                  <a:pt x="30" y="347"/>
                </a:cubicBezTo>
                <a:cubicBezTo>
                  <a:pt x="10" y="367"/>
                  <a:pt x="10" y="367"/>
                  <a:pt x="10" y="367"/>
                </a:cubicBezTo>
                <a:cubicBezTo>
                  <a:pt x="11" y="369"/>
                  <a:pt x="11" y="372"/>
                  <a:pt x="12" y="373"/>
                </a:cubicBezTo>
                <a:cubicBezTo>
                  <a:pt x="13" y="373"/>
                  <a:pt x="13" y="372"/>
                  <a:pt x="13" y="372"/>
                </a:cubicBezTo>
                <a:cubicBezTo>
                  <a:pt x="14" y="374"/>
                  <a:pt x="14" y="378"/>
                  <a:pt x="14" y="381"/>
                </a:cubicBezTo>
                <a:cubicBezTo>
                  <a:pt x="14" y="380"/>
                  <a:pt x="14" y="380"/>
                  <a:pt x="13" y="380"/>
                </a:cubicBezTo>
                <a:cubicBezTo>
                  <a:pt x="13" y="380"/>
                  <a:pt x="9" y="382"/>
                  <a:pt x="8" y="382"/>
                </a:cubicBezTo>
                <a:cubicBezTo>
                  <a:pt x="6" y="381"/>
                  <a:pt x="4" y="377"/>
                  <a:pt x="4" y="373"/>
                </a:cubicBezTo>
                <a:cubicBezTo>
                  <a:pt x="0" y="377"/>
                  <a:pt x="0" y="377"/>
                  <a:pt x="0" y="377"/>
                </a:cubicBezTo>
                <a:cubicBezTo>
                  <a:pt x="49" y="426"/>
                  <a:pt x="49" y="426"/>
                  <a:pt x="49" y="426"/>
                </a:cubicBezTo>
                <a:cubicBezTo>
                  <a:pt x="47" y="424"/>
                  <a:pt x="49" y="419"/>
                  <a:pt x="49" y="426"/>
                </a:cubicBezTo>
                <a:close/>
                <a:moveTo>
                  <a:pt x="100" y="466"/>
                </a:moveTo>
                <a:cubicBezTo>
                  <a:pt x="101" y="465"/>
                  <a:pt x="100" y="468"/>
                  <a:pt x="100" y="466"/>
                </a:cubicBezTo>
                <a:close/>
                <a:moveTo>
                  <a:pt x="122" y="458"/>
                </a:moveTo>
                <a:cubicBezTo>
                  <a:pt x="121" y="460"/>
                  <a:pt x="120" y="456"/>
                  <a:pt x="122" y="457"/>
                </a:cubicBezTo>
                <a:cubicBezTo>
                  <a:pt x="123" y="457"/>
                  <a:pt x="122" y="458"/>
                  <a:pt x="122" y="458"/>
                </a:cubicBezTo>
                <a:close/>
                <a:moveTo>
                  <a:pt x="166" y="487"/>
                </a:moveTo>
                <a:cubicBezTo>
                  <a:pt x="167" y="486"/>
                  <a:pt x="167" y="489"/>
                  <a:pt x="167" y="489"/>
                </a:cubicBezTo>
                <a:cubicBezTo>
                  <a:pt x="165" y="490"/>
                  <a:pt x="165" y="487"/>
                  <a:pt x="166" y="487"/>
                </a:cubicBezTo>
                <a:close/>
                <a:moveTo>
                  <a:pt x="212" y="472"/>
                </a:moveTo>
                <a:cubicBezTo>
                  <a:pt x="212" y="472"/>
                  <a:pt x="212" y="473"/>
                  <a:pt x="212" y="473"/>
                </a:cubicBezTo>
                <a:cubicBezTo>
                  <a:pt x="212" y="472"/>
                  <a:pt x="212" y="472"/>
                  <a:pt x="211" y="472"/>
                </a:cubicBezTo>
                <a:cubicBezTo>
                  <a:pt x="211" y="472"/>
                  <a:pt x="211" y="472"/>
                  <a:pt x="212" y="472"/>
                </a:cubicBezTo>
                <a:close/>
                <a:moveTo>
                  <a:pt x="188" y="526"/>
                </a:moveTo>
                <a:cubicBezTo>
                  <a:pt x="189" y="527"/>
                  <a:pt x="187" y="527"/>
                  <a:pt x="188" y="526"/>
                </a:cubicBezTo>
                <a:close/>
                <a:moveTo>
                  <a:pt x="190" y="520"/>
                </a:moveTo>
                <a:cubicBezTo>
                  <a:pt x="190" y="520"/>
                  <a:pt x="187" y="520"/>
                  <a:pt x="186" y="519"/>
                </a:cubicBezTo>
                <a:cubicBezTo>
                  <a:pt x="184" y="517"/>
                  <a:pt x="186" y="512"/>
                  <a:pt x="189" y="513"/>
                </a:cubicBezTo>
                <a:cubicBezTo>
                  <a:pt x="190" y="514"/>
                  <a:pt x="190" y="520"/>
                  <a:pt x="190" y="520"/>
                </a:cubicBezTo>
                <a:close/>
                <a:moveTo>
                  <a:pt x="192" y="538"/>
                </a:moveTo>
                <a:cubicBezTo>
                  <a:pt x="192" y="536"/>
                  <a:pt x="192" y="539"/>
                  <a:pt x="192" y="538"/>
                </a:cubicBezTo>
                <a:close/>
                <a:moveTo>
                  <a:pt x="191" y="529"/>
                </a:moveTo>
                <a:cubicBezTo>
                  <a:pt x="191" y="528"/>
                  <a:pt x="192" y="528"/>
                  <a:pt x="193" y="529"/>
                </a:cubicBezTo>
                <a:cubicBezTo>
                  <a:pt x="193" y="529"/>
                  <a:pt x="192" y="530"/>
                  <a:pt x="191" y="529"/>
                </a:cubicBezTo>
                <a:close/>
                <a:moveTo>
                  <a:pt x="194" y="534"/>
                </a:moveTo>
                <a:cubicBezTo>
                  <a:pt x="193" y="535"/>
                  <a:pt x="193" y="531"/>
                  <a:pt x="194" y="533"/>
                </a:cubicBezTo>
                <a:cubicBezTo>
                  <a:pt x="194" y="533"/>
                  <a:pt x="194" y="533"/>
                  <a:pt x="194" y="534"/>
                </a:cubicBezTo>
                <a:close/>
                <a:moveTo>
                  <a:pt x="194" y="531"/>
                </a:moveTo>
                <a:cubicBezTo>
                  <a:pt x="194" y="531"/>
                  <a:pt x="195" y="531"/>
                  <a:pt x="195" y="531"/>
                </a:cubicBezTo>
                <a:cubicBezTo>
                  <a:pt x="195" y="532"/>
                  <a:pt x="193" y="532"/>
                  <a:pt x="194" y="531"/>
                </a:cubicBezTo>
                <a:close/>
                <a:moveTo>
                  <a:pt x="196" y="526"/>
                </a:moveTo>
                <a:cubicBezTo>
                  <a:pt x="194" y="528"/>
                  <a:pt x="194" y="523"/>
                  <a:pt x="196" y="524"/>
                </a:cubicBezTo>
                <a:cubicBezTo>
                  <a:pt x="197" y="525"/>
                  <a:pt x="197" y="526"/>
                  <a:pt x="196" y="526"/>
                </a:cubicBezTo>
                <a:close/>
                <a:moveTo>
                  <a:pt x="208" y="524"/>
                </a:moveTo>
                <a:cubicBezTo>
                  <a:pt x="204" y="526"/>
                  <a:pt x="205" y="518"/>
                  <a:pt x="208" y="519"/>
                </a:cubicBezTo>
                <a:cubicBezTo>
                  <a:pt x="211" y="520"/>
                  <a:pt x="211" y="523"/>
                  <a:pt x="208" y="524"/>
                </a:cubicBezTo>
                <a:close/>
                <a:moveTo>
                  <a:pt x="211" y="541"/>
                </a:moveTo>
                <a:cubicBezTo>
                  <a:pt x="212" y="542"/>
                  <a:pt x="211" y="542"/>
                  <a:pt x="210" y="542"/>
                </a:cubicBezTo>
                <a:cubicBezTo>
                  <a:pt x="209" y="542"/>
                  <a:pt x="211" y="540"/>
                  <a:pt x="211" y="541"/>
                </a:cubicBezTo>
                <a:close/>
                <a:moveTo>
                  <a:pt x="215" y="522"/>
                </a:moveTo>
                <a:cubicBezTo>
                  <a:pt x="213" y="523"/>
                  <a:pt x="214" y="519"/>
                  <a:pt x="215" y="519"/>
                </a:cubicBezTo>
                <a:cubicBezTo>
                  <a:pt x="216" y="518"/>
                  <a:pt x="217" y="521"/>
                  <a:pt x="215" y="522"/>
                </a:cubicBezTo>
                <a:close/>
                <a:moveTo>
                  <a:pt x="219" y="511"/>
                </a:moveTo>
                <a:cubicBezTo>
                  <a:pt x="219" y="511"/>
                  <a:pt x="219" y="512"/>
                  <a:pt x="218" y="512"/>
                </a:cubicBezTo>
                <a:cubicBezTo>
                  <a:pt x="217" y="513"/>
                  <a:pt x="218" y="509"/>
                  <a:pt x="219" y="511"/>
                </a:cubicBezTo>
                <a:close/>
                <a:moveTo>
                  <a:pt x="218" y="517"/>
                </a:moveTo>
                <a:cubicBezTo>
                  <a:pt x="217" y="517"/>
                  <a:pt x="218" y="514"/>
                  <a:pt x="219" y="515"/>
                </a:cubicBezTo>
                <a:cubicBezTo>
                  <a:pt x="220" y="516"/>
                  <a:pt x="218" y="517"/>
                  <a:pt x="218" y="517"/>
                </a:cubicBezTo>
                <a:close/>
                <a:moveTo>
                  <a:pt x="224" y="522"/>
                </a:moveTo>
                <a:cubicBezTo>
                  <a:pt x="225" y="521"/>
                  <a:pt x="224" y="523"/>
                  <a:pt x="224" y="522"/>
                </a:cubicBezTo>
                <a:close/>
                <a:moveTo>
                  <a:pt x="224" y="505"/>
                </a:moveTo>
                <a:cubicBezTo>
                  <a:pt x="224" y="505"/>
                  <a:pt x="225" y="503"/>
                  <a:pt x="224" y="505"/>
                </a:cubicBezTo>
                <a:close/>
                <a:moveTo>
                  <a:pt x="271" y="511"/>
                </a:moveTo>
                <a:cubicBezTo>
                  <a:pt x="271" y="511"/>
                  <a:pt x="272" y="510"/>
                  <a:pt x="273" y="510"/>
                </a:cubicBezTo>
                <a:cubicBezTo>
                  <a:pt x="273" y="511"/>
                  <a:pt x="272" y="511"/>
                  <a:pt x="271" y="511"/>
                </a:cubicBezTo>
                <a:close/>
                <a:moveTo>
                  <a:pt x="274" y="518"/>
                </a:moveTo>
                <a:cubicBezTo>
                  <a:pt x="274" y="518"/>
                  <a:pt x="274" y="518"/>
                  <a:pt x="274" y="518"/>
                </a:cubicBezTo>
                <a:cubicBezTo>
                  <a:pt x="274" y="518"/>
                  <a:pt x="273" y="519"/>
                  <a:pt x="274" y="518"/>
                </a:cubicBezTo>
                <a:close/>
                <a:moveTo>
                  <a:pt x="277" y="496"/>
                </a:moveTo>
                <a:cubicBezTo>
                  <a:pt x="276" y="496"/>
                  <a:pt x="276" y="496"/>
                  <a:pt x="276" y="496"/>
                </a:cubicBezTo>
                <a:cubicBezTo>
                  <a:pt x="276" y="496"/>
                  <a:pt x="277" y="496"/>
                  <a:pt x="277" y="496"/>
                </a:cubicBezTo>
                <a:cubicBezTo>
                  <a:pt x="277" y="496"/>
                  <a:pt x="277" y="496"/>
                  <a:pt x="277" y="496"/>
                </a:cubicBezTo>
                <a:close/>
                <a:moveTo>
                  <a:pt x="294" y="515"/>
                </a:moveTo>
                <a:cubicBezTo>
                  <a:pt x="294" y="517"/>
                  <a:pt x="292" y="515"/>
                  <a:pt x="294" y="515"/>
                </a:cubicBezTo>
                <a:close/>
                <a:moveTo>
                  <a:pt x="245" y="575"/>
                </a:moveTo>
                <a:cubicBezTo>
                  <a:pt x="245" y="574"/>
                  <a:pt x="246" y="574"/>
                  <a:pt x="246" y="574"/>
                </a:cubicBezTo>
                <a:cubicBezTo>
                  <a:pt x="246" y="574"/>
                  <a:pt x="245" y="575"/>
                  <a:pt x="245" y="575"/>
                </a:cubicBezTo>
                <a:close/>
                <a:moveTo>
                  <a:pt x="250" y="560"/>
                </a:moveTo>
                <a:cubicBezTo>
                  <a:pt x="251" y="558"/>
                  <a:pt x="252" y="558"/>
                  <a:pt x="254" y="557"/>
                </a:cubicBezTo>
                <a:cubicBezTo>
                  <a:pt x="253" y="559"/>
                  <a:pt x="252" y="559"/>
                  <a:pt x="250" y="560"/>
                </a:cubicBezTo>
                <a:close/>
                <a:moveTo>
                  <a:pt x="254" y="561"/>
                </a:moveTo>
                <a:cubicBezTo>
                  <a:pt x="253" y="562"/>
                  <a:pt x="255" y="560"/>
                  <a:pt x="254" y="561"/>
                </a:cubicBezTo>
                <a:close/>
                <a:moveTo>
                  <a:pt x="265" y="566"/>
                </a:moveTo>
                <a:cubicBezTo>
                  <a:pt x="264" y="563"/>
                  <a:pt x="268" y="563"/>
                  <a:pt x="265" y="566"/>
                </a:cubicBezTo>
                <a:close/>
                <a:moveTo>
                  <a:pt x="281" y="541"/>
                </a:moveTo>
                <a:cubicBezTo>
                  <a:pt x="282" y="542"/>
                  <a:pt x="281" y="545"/>
                  <a:pt x="280" y="547"/>
                </a:cubicBezTo>
                <a:cubicBezTo>
                  <a:pt x="280" y="545"/>
                  <a:pt x="281" y="543"/>
                  <a:pt x="281" y="541"/>
                </a:cubicBezTo>
                <a:close/>
                <a:moveTo>
                  <a:pt x="278" y="567"/>
                </a:moveTo>
                <a:cubicBezTo>
                  <a:pt x="276" y="563"/>
                  <a:pt x="282" y="562"/>
                  <a:pt x="283" y="561"/>
                </a:cubicBezTo>
                <a:cubicBezTo>
                  <a:pt x="285" y="564"/>
                  <a:pt x="280" y="570"/>
                  <a:pt x="278" y="567"/>
                </a:cubicBezTo>
                <a:close/>
                <a:moveTo>
                  <a:pt x="319" y="618"/>
                </a:moveTo>
                <a:cubicBezTo>
                  <a:pt x="319" y="618"/>
                  <a:pt x="319" y="617"/>
                  <a:pt x="319" y="617"/>
                </a:cubicBezTo>
                <a:cubicBezTo>
                  <a:pt x="319" y="613"/>
                  <a:pt x="323" y="617"/>
                  <a:pt x="319" y="618"/>
                </a:cubicBezTo>
                <a:close/>
                <a:moveTo>
                  <a:pt x="369" y="679"/>
                </a:moveTo>
                <a:cubicBezTo>
                  <a:pt x="368" y="678"/>
                  <a:pt x="370" y="678"/>
                  <a:pt x="370" y="678"/>
                </a:cubicBezTo>
                <a:cubicBezTo>
                  <a:pt x="370" y="679"/>
                  <a:pt x="369" y="679"/>
                  <a:pt x="369" y="679"/>
                </a:cubicBezTo>
                <a:close/>
                <a:moveTo>
                  <a:pt x="370" y="687"/>
                </a:moveTo>
                <a:cubicBezTo>
                  <a:pt x="370" y="687"/>
                  <a:pt x="370" y="687"/>
                  <a:pt x="370" y="687"/>
                </a:cubicBezTo>
                <a:cubicBezTo>
                  <a:pt x="370" y="685"/>
                  <a:pt x="372" y="689"/>
                  <a:pt x="370" y="687"/>
                </a:cubicBezTo>
                <a:close/>
                <a:moveTo>
                  <a:pt x="375" y="690"/>
                </a:moveTo>
                <a:cubicBezTo>
                  <a:pt x="374" y="689"/>
                  <a:pt x="377" y="690"/>
                  <a:pt x="377" y="691"/>
                </a:cubicBezTo>
                <a:cubicBezTo>
                  <a:pt x="377" y="691"/>
                  <a:pt x="375" y="691"/>
                  <a:pt x="375" y="690"/>
                </a:cubicBezTo>
                <a:close/>
                <a:moveTo>
                  <a:pt x="380" y="682"/>
                </a:moveTo>
                <a:cubicBezTo>
                  <a:pt x="380" y="681"/>
                  <a:pt x="381" y="681"/>
                  <a:pt x="381" y="682"/>
                </a:cubicBezTo>
                <a:cubicBezTo>
                  <a:pt x="381" y="682"/>
                  <a:pt x="381" y="682"/>
                  <a:pt x="380" y="682"/>
                </a:cubicBezTo>
                <a:close/>
                <a:moveTo>
                  <a:pt x="387" y="692"/>
                </a:moveTo>
                <a:cubicBezTo>
                  <a:pt x="387" y="692"/>
                  <a:pt x="386" y="692"/>
                  <a:pt x="386" y="692"/>
                </a:cubicBezTo>
                <a:cubicBezTo>
                  <a:pt x="386" y="689"/>
                  <a:pt x="389" y="694"/>
                  <a:pt x="387" y="692"/>
                </a:cubicBezTo>
                <a:close/>
                <a:moveTo>
                  <a:pt x="388" y="698"/>
                </a:moveTo>
                <a:cubicBezTo>
                  <a:pt x="388" y="697"/>
                  <a:pt x="389" y="696"/>
                  <a:pt x="390" y="697"/>
                </a:cubicBezTo>
                <a:cubicBezTo>
                  <a:pt x="390" y="697"/>
                  <a:pt x="388" y="698"/>
                  <a:pt x="388" y="698"/>
                </a:cubicBezTo>
                <a:close/>
                <a:moveTo>
                  <a:pt x="397" y="712"/>
                </a:moveTo>
                <a:cubicBezTo>
                  <a:pt x="395" y="712"/>
                  <a:pt x="394" y="711"/>
                  <a:pt x="395" y="710"/>
                </a:cubicBezTo>
                <a:cubicBezTo>
                  <a:pt x="395" y="708"/>
                  <a:pt x="399" y="709"/>
                  <a:pt x="400" y="711"/>
                </a:cubicBezTo>
                <a:cubicBezTo>
                  <a:pt x="400" y="711"/>
                  <a:pt x="400" y="711"/>
                  <a:pt x="399" y="712"/>
                </a:cubicBezTo>
                <a:cubicBezTo>
                  <a:pt x="399" y="712"/>
                  <a:pt x="399" y="712"/>
                  <a:pt x="399" y="712"/>
                </a:cubicBezTo>
                <a:cubicBezTo>
                  <a:pt x="399" y="713"/>
                  <a:pt x="397" y="713"/>
                  <a:pt x="397" y="712"/>
                </a:cubicBezTo>
                <a:close/>
                <a:moveTo>
                  <a:pt x="399" y="714"/>
                </a:moveTo>
                <a:cubicBezTo>
                  <a:pt x="399" y="713"/>
                  <a:pt x="401" y="713"/>
                  <a:pt x="402" y="713"/>
                </a:cubicBezTo>
                <a:cubicBezTo>
                  <a:pt x="401" y="714"/>
                  <a:pt x="400" y="714"/>
                  <a:pt x="399" y="714"/>
                </a:cubicBezTo>
                <a:close/>
                <a:moveTo>
                  <a:pt x="379" y="744"/>
                </a:moveTo>
                <a:cubicBezTo>
                  <a:pt x="379" y="744"/>
                  <a:pt x="379" y="744"/>
                  <a:pt x="379" y="744"/>
                </a:cubicBezTo>
                <a:cubicBezTo>
                  <a:pt x="379" y="743"/>
                  <a:pt x="379" y="743"/>
                  <a:pt x="379" y="744"/>
                </a:cubicBezTo>
                <a:close/>
                <a:moveTo>
                  <a:pt x="379" y="744"/>
                </a:moveTo>
                <a:cubicBezTo>
                  <a:pt x="380" y="744"/>
                  <a:pt x="380" y="744"/>
                  <a:pt x="379" y="744"/>
                </a:cubicBezTo>
                <a:close/>
                <a:moveTo>
                  <a:pt x="380" y="742"/>
                </a:moveTo>
                <a:cubicBezTo>
                  <a:pt x="380" y="741"/>
                  <a:pt x="381" y="741"/>
                  <a:pt x="381" y="741"/>
                </a:cubicBezTo>
                <a:cubicBezTo>
                  <a:pt x="381" y="741"/>
                  <a:pt x="380" y="742"/>
                  <a:pt x="380" y="742"/>
                </a:cubicBezTo>
                <a:close/>
                <a:moveTo>
                  <a:pt x="382" y="744"/>
                </a:moveTo>
                <a:cubicBezTo>
                  <a:pt x="382" y="743"/>
                  <a:pt x="383" y="743"/>
                  <a:pt x="384" y="743"/>
                </a:cubicBezTo>
                <a:cubicBezTo>
                  <a:pt x="383" y="743"/>
                  <a:pt x="384" y="745"/>
                  <a:pt x="384" y="745"/>
                </a:cubicBezTo>
                <a:cubicBezTo>
                  <a:pt x="383" y="746"/>
                  <a:pt x="381" y="746"/>
                  <a:pt x="382" y="744"/>
                </a:cubicBezTo>
                <a:close/>
                <a:moveTo>
                  <a:pt x="385" y="740"/>
                </a:moveTo>
                <a:cubicBezTo>
                  <a:pt x="384" y="740"/>
                  <a:pt x="381" y="738"/>
                  <a:pt x="382" y="736"/>
                </a:cubicBezTo>
                <a:cubicBezTo>
                  <a:pt x="383" y="734"/>
                  <a:pt x="388" y="733"/>
                  <a:pt x="390" y="734"/>
                </a:cubicBezTo>
                <a:cubicBezTo>
                  <a:pt x="391" y="734"/>
                  <a:pt x="391" y="735"/>
                  <a:pt x="392" y="735"/>
                </a:cubicBezTo>
                <a:cubicBezTo>
                  <a:pt x="392" y="735"/>
                  <a:pt x="394" y="734"/>
                  <a:pt x="393" y="735"/>
                </a:cubicBezTo>
                <a:cubicBezTo>
                  <a:pt x="393" y="736"/>
                  <a:pt x="391" y="737"/>
                  <a:pt x="391" y="738"/>
                </a:cubicBezTo>
                <a:cubicBezTo>
                  <a:pt x="391" y="738"/>
                  <a:pt x="393" y="737"/>
                  <a:pt x="392" y="738"/>
                </a:cubicBezTo>
                <a:cubicBezTo>
                  <a:pt x="392" y="738"/>
                  <a:pt x="388" y="741"/>
                  <a:pt x="385" y="740"/>
                </a:cubicBezTo>
                <a:close/>
                <a:moveTo>
                  <a:pt x="390" y="741"/>
                </a:moveTo>
                <a:cubicBezTo>
                  <a:pt x="389" y="740"/>
                  <a:pt x="391" y="740"/>
                  <a:pt x="391" y="741"/>
                </a:cubicBezTo>
                <a:cubicBezTo>
                  <a:pt x="391" y="741"/>
                  <a:pt x="390" y="741"/>
                  <a:pt x="390" y="741"/>
                </a:cubicBezTo>
                <a:close/>
                <a:moveTo>
                  <a:pt x="393" y="751"/>
                </a:moveTo>
                <a:cubicBezTo>
                  <a:pt x="389" y="752"/>
                  <a:pt x="393" y="747"/>
                  <a:pt x="395" y="749"/>
                </a:cubicBezTo>
                <a:cubicBezTo>
                  <a:pt x="396" y="750"/>
                  <a:pt x="394" y="751"/>
                  <a:pt x="393" y="751"/>
                </a:cubicBezTo>
                <a:close/>
                <a:moveTo>
                  <a:pt x="396" y="739"/>
                </a:moveTo>
                <a:cubicBezTo>
                  <a:pt x="396" y="739"/>
                  <a:pt x="396" y="739"/>
                  <a:pt x="396" y="739"/>
                </a:cubicBezTo>
                <a:cubicBezTo>
                  <a:pt x="396" y="739"/>
                  <a:pt x="395" y="738"/>
                  <a:pt x="396" y="739"/>
                </a:cubicBezTo>
                <a:close/>
                <a:moveTo>
                  <a:pt x="396" y="740"/>
                </a:moveTo>
                <a:cubicBezTo>
                  <a:pt x="395" y="739"/>
                  <a:pt x="397" y="741"/>
                  <a:pt x="396" y="740"/>
                </a:cubicBezTo>
                <a:close/>
                <a:moveTo>
                  <a:pt x="398" y="725"/>
                </a:moveTo>
                <a:cubicBezTo>
                  <a:pt x="398" y="724"/>
                  <a:pt x="400" y="724"/>
                  <a:pt x="400" y="724"/>
                </a:cubicBezTo>
                <a:cubicBezTo>
                  <a:pt x="401" y="725"/>
                  <a:pt x="399" y="726"/>
                  <a:pt x="398" y="725"/>
                </a:cubicBezTo>
                <a:close/>
                <a:moveTo>
                  <a:pt x="391" y="763"/>
                </a:moveTo>
                <a:cubicBezTo>
                  <a:pt x="391" y="762"/>
                  <a:pt x="393" y="762"/>
                  <a:pt x="393" y="763"/>
                </a:cubicBezTo>
                <a:cubicBezTo>
                  <a:pt x="393" y="763"/>
                  <a:pt x="391" y="763"/>
                  <a:pt x="391" y="763"/>
                </a:cubicBezTo>
                <a:close/>
                <a:moveTo>
                  <a:pt x="394" y="763"/>
                </a:moveTo>
                <a:cubicBezTo>
                  <a:pt x="394" y="762"/>
                  <a:pt x="395" y="763"/>
                  <a:pt x="395" y="764"/>
                </a:cubicBezTo>
                <a:cubicBezTo>
                  <a:pt x="395" y="764"/>
                  <a:pt x="394" y="764"/>
                  <a:pt x="394" y="763"/>
                </a:cubicBezTo>
                <a:close/>
                <a:moveTo>
                  <a:pt x="400" y="767"/>
                </a:moveTo>
                <a:cubicBezTo>
                  <a:pt x="400" y="766"/>
                  <a:pt x="400" y="766"/>
                  <a:pt x="400" y="766"/>
                </a:cubicBezTo>
                <a:cubicBezTo>
                  <a:pt x="401" y="767"/>
                  <a:pt x="399" y="767"/>
                  <a:pt x="400" y="767"/>
                </a:cubicBezTo>
                <a:close/>
                <a:moveTo>
                  <a:pt x="828" y="375"/>
                </a:moveTo>
                <a:cubicBezTo>
                  <a:pt x="827" y="373"/>
                  <a:pt x="830" y="374"/>
                  <a:pt x="828" y="375"/>
                </a:cubicBezTo>
                <a:close/>
                <a:moveTo>
                  <a:pt x="826" y="378"/>
                </a:moveTo>
                <a:cubicBezTo>
                  <a:pt x="826" y="378"/>
                  <a:pt x="826" y="378"/>
                  <a:pt x="827" y="378"/>
                </a:cubicBezTo>
                <a:cubicBezTo>
                  <a:pt x="827" y="379"/>
                  <a:pt x="825" y="380"/>
                  <a:pt x="826" y="378"/>
                </a:cubicBezTo>
                <a:close/>
                <a:moveTo>
                  <a:pt x="815" y="374"/>
                </a:moveTo>
                <a:cubicBezTo>
                  <a:pt x="816" y="372"/>
                  <a:pt x="818" y="376"/>
                  <a:pt x="816" y="376"/>
                </a:cubicBezTo>
                <a:cubicBezTo>
                  <a:pt x="815" y="376"/>
                  <a:pt x="815" y="375"/>
                  <a:pt x="815" y="374"/>
                </a:cubicBezTo>
                <a:close/>
                <a:moveTo>
                  <a:pt x="810" y="380"/>
                </a:moveTo>
                <a:cubicBezTo>
                  <a:pt x="809" y="377"/>
                  <a:pt x="812" y="378"/>
                  <a:pt x="810" y="380"/>
                </a:cubicBezTo>
                <a:close/>
                <a:moveTo>
                  <a:pt x="803" y="357"/>
                </a:moveTo>
                <a:cubicBezTo>
                  <a:pt x="803" y="357"/>
                  <a:pt x="804" y="356"/>
                  <a:pt x="804" y="356"/>
                </a:cubicBezTo>
                <a:cubicBezTo>
                  <a:pt x="805" y="357"/>
                  <a:pt x="803" y="358"/>
                  <a:pt x="803" y="357"/>
                </a:cubicBezTo>
                <a:close/>
                <a:moveTo>
                  <a:pt x="803" y="384"/>
                </a:moveTo>
                <a:cubicBezTo>
                  <a:pt x="802" y="384"/>
                  <a:pt x="802" y="382"/>
                  <a:pt x="802" y="382"/>
                </a:cubicBezTo>
                <a:cubicBezTo>
                  <a:pt x="803" y="381"/>
                  <a:pt x="804" y="383"/>
                  <a:pt x="803" y="384"/>
                </a:cubicBezTo>
                <a:close/>
                <a:moveTo>
                  <a:pt x="801" y="361"/>
                </a:moveTo>
                <a:cubicBezTo>
                  <a:pt x="802" y="359"/>
                  <a:pt x="803" y="363"/>
                  <a:pt x="802" y="363"/>
                </a:cubicBezTo>
                <a:cubicBezTo>
                  <a:pt x="801" y="364"/>
                  <a:pt x="801" y="361"/>
                  <a:pt x="801" y="361"/>
                </a:cubicBezTo>
                <a:close/>
                <a:moveTo>
                  <a:pt x="801" y="371"/>
                </a:moveTo>
                <a:cubicBezTo>
                  <a:pt x="801" y="371"/>
                  <a:pt x="801" y="370"/>
                  <a:pt x="801" y="370"/>
                </a:cubicBezTo>
                <a:cubicBezTo>
                  <a:pt x="801" y="369"/>
                  <a:pt x="802" y="370"/>
                  <a:pt x="801" y="371"/>
                </a:cubicBezTo>
                <a:close/>
                <a:moveTo>
                  <a:pt x="799" y="382"/>
                </a:moveTo>
                <a:cubicBezTo>
                  <a:pt x="799" y="384"/>
                  <a:pt x="804" y="385"/>
                  <a:pt x="802" y="389"/>
                </a:cubicBezTo>
                <a:cubicBezTo>
                  <a:pt x="802" y="389"/>
                  <a:pt x="801" y="389"/>
                  <a:pt x="801" y="389"/>
                </a:cubicBezTo>
                <a:cubicBezTo>
                  <a:pt x="801" y="390"/>
                  <a:pt x="802" y="391"/>
                  <a:pt x="801" y="392"/>
                </a:cubicBezTo>
                <a:cubicBezTo>
                  <a:pt x="798" y="392"/>
                  <a:pt x="799" y="383"/>
                  <a:pt x="799" y="382"/>
                </a:cubicBezTo>
                <a:close/>
                <a:moveTo>
                  <a:pt x="798" y="367"/>
                </a:moveTo>
                <a:cubicBezTo>
                  <a:pt x="799" y="366"/>
                  <a:pt x="799" y="370"/>
                  <a:pt x="798" y="370"/>
                </a:cubicBezTo>
                <a:cubicBezTo>
                  <a:pt x="797" y="370"/>
                  <a:pt x="798" y="368"/>
                  <a:pt x="798" y="367"/>
                </a:cubicBezTo>
                <a:close/>
                <a:moveTo>
                  <a:pt x="796" y="344"/>
                </a:moveTo>
                <a:cubicBezTo>
                  <a:pt x="797" y="343"/>
                  <a:pt x="797" y="346"/>
                  <a:pt x="796" y="345"/>
                </a:cubicBezTo>
                <a:cubicBezTo>
                  <a:pt x="795" y="345"/>
                  <a:pt x="796" y="344"/>
                  <a:pt x="796" y="344"/>
                </a:cubicBezTo>
                <a:close/>
                <a:moveTo>
                  <a:pt x="795" y="373"/>
                </a:moveTo>
                <a:cubicBezTo>
                  <a:pt x="793" y="373"/>
                  <a:pt x="794" y="370"/>
                  <a:pt x="794" y="370"/>
                </a:cubicBezTo>
                <a:cubicBezTo>
                  <a:pt x="795" y="369"/>
                  <a:pt x="796" y="374"/>
                  <a:pt x="795" y="373"/>
                </a:cubicBezTo>
                <a:close/>
                <a:moveTo>
                  <a:pt x="793" y="353"/>
                </a:moveTo>
                <a:cubicBezTo>
                  <a:pt x="795" y="350"/>
                  <a:pt x="796" y="357"/>
                  <a:pt x="793" y="356"/>
                </a:cubicBezTo>
                <a:cubicBezTo>
                  <a:pt x="792" y="355"/>
                  <a:pt x="793" y="353"/>
                  <a:pt x="793" y="353"/>
                </a:cubicBezTo>
                <a:close/>
                <a:moveTo>
                  <a:pt x="790" y="355"/>
                </a:moveTo>
                <a:cubicBezTo>
                  <a:pt x="789" y="351"/>
                  <a:pt x="792" y="353"/>
                  <a:pt x="790" y="355"/>
                </a:cubicBezTo>
                <a:close/>
                <a:moveTo>
                  <a:pt x="789" y="371"/>
                </a:moveTo>
                <a:cubicBezTo>
                  <a:pt x="790" y="371"/>
                  <a:pt x="789" y="373"/>
                  <a:pt x="789" y="371"/>
                </a:cubicBezTo>
                <a:cubicBezTo>
                  <a:pt x="789" y="371"/>
                  <a:pt x="789" y="371"/>
                  <a:pt x="789" y="371"/>
                </a:cubicBezTo>
                <a:close/>
                <a:moveTo>
                  <a:pt x="788" y="403"/>
                </a:moveTo>
                <a:cubicBezTo>
                  <a:pt x="787" y="400"/>
                  <a:pt x="789" y="401"/>
                  <a:pt x="788" y="403"/>
                </a:cubicBezTo>
                <a:close/>
                <a:moveTo>
                  <a:pt x="785" y="361"/>
                </a:moveTo>
                <a:cubicBezTo>
                  <a:pt x="786" y="359"/>
                  <a:pt x="787" y="363"/>
                  <a:pt x="786" y="364"/>
                </a:cubicBezTo>
                <a:cubicBezTo>
                  <a:pt x="784" y="364"/>
                  <a:pt x="784" y="361"/>
                  <a:pt x="785" y="361"/>
                </a:cubicBezTo>
                <a:close/>
                <a:moveTo>
                  <a:pt x="785" y="365"/>
                </a:moveTo>
                <a:cubicBezTo>
                  <a:pt x="787" y="365"/>
                  <a:pt x="787" y="367"/>
                  <a:pt x="785" y="367"/>
                </a:cubicBezTo>
                <a:cubicBezTo>
                  <a:pt x="785" y="367"/>
                  <a:pt x="783" y="366"/>
                  <a:pt x="785" y="365"/>
                </a:cubicBezTo>
                <a:close/>
                <a:moveTo>
                  <a:pt x="783" y="380"/>
                </a:moveTo>
                <a:cubicBezTo>
                  <a:pt x="784" y="380"/>
                  <a:pt x="783" y="382"/>
                  <a:pt x="783" y="383"/>
                </a:cubicBezTo>
                <a:cubicBezTo>
                  <a:pt x="782" y="382"/>
                  <a:pt x="783" y="381"/>
                  <a:pt x="783" y="380"/>
                </a:cubicBezTo>
                <a:close/>
                <a:moveTo>
                  <a:pt x="739" y="294"/>
                </a:moveTo>
                <a:cubicBezTo>
                  <a:pt x="737" y="293"/>
                  <a:pt x="740" y="291"/>
                  <a:pt x="739" y="294"/>
                </a:cubicBezTo>
                <a:close/>
                <a:moveTo>
                  <a:pt x="736" y="437"/>
                </a:moveTo>
                <a:cubicBezTo>
                  <a:pt x="736" y="437"/>
                  <a:pt x="736" y="436"/>
                  <a:pt x="736" y="435"/>
                </a:cubicBezTo>
                <a:cubicBezTo>
                  <a:pt x="737" y="434"/>
                  <a:pt x="737" y="437"/>
                  <a:pt x="736" y="437"/>
                </a:cubicBezTo>
                <a:close/>
                <a:moveTo>
                  <a:pt x="741" y="332"/>
                </a:moveTo>
                <a:cubicBezTo>
                  <a:pt x="741" y="331"/>
                  <a:pt x="741" y="331"/>
                  <a:pt x="741" y="330"/>
                </a:cubicBezTo>
                <a:cubicBezTo>
                  <a:pt x="742" y="330"/>
                  <a:pt x="741" y="332"/>
                  <a:pt x="741" y="332"/>
                </a:cubicBezTo>
                <a:close/>
                <a:moveTo>
                  <a:pt x="746" y="351"/>
                </a:moveTo>
                <a:cubicBezTo>
                  <a:pt x="745" y="351"/>
                  <a:pt x="746" y="350"/>
                  <a:pt x="746" y="350"/>
                </a:cubicBezTo>
                <a:cubicBezTo>
                  <a:pt x="747" y="349"/>
                  <a:pt x="747" y="352"/>
                  <a:pt x="746" y="351"/>
                </a:cubicBezTo>
                <a:close/>
                <a:moveTo>
                  <a:pt x="749" y="369"/>
                </a:moveTo>
                <a:cubicBezTo>
                  <a:pt x="749" y="369"/>
                  <a:pt x="749" y="368"/>
                  <a:pt x="749" y="368"/>
                </a:cubicBezTo>
                <a:cubicBezTo>
                  <a:pt x="750" y="366"/>
                  <a:pt x="750" y="369"/>
                  <a:pt x="749" y="369"/>
                </a:cubicBezTo>
                <a:close/>
                <a:moveTo>
                  <a:pt x="750" y="348"/>
                </a:moveTo>
                <a:cubicBezTo>
                  <a:pt x="750" y="348"/>
                  <a:pt x="750" y="347"/>
                  <a:pt x="750" y="347"/>
                </a:cubicBezTo>
                <a:cubicBezTo>
                  <a:pt x="750" y="346"/>
                  <a:pt x="751" y="349"/>
                  <a:pt x="750" y="348"/>
                </a:cubicBezTo>
                <a:close/>
                <a:moveTo>
                  <a:pt x="751" y="457"/>
                </a:moveTo>
                <a:cubicBezTo>
                  <a:pt x="750" y="457"/>
                  <a:pt x="750" y="454"/>
                  <a:pt x="751" y="454"/>
                </a:cubicBezTo>
                <a:cubicBezTo>
                  <a:pt x="754" y="451"/>
                  <a:pt x="754" y="457"/>
                  <a:pt x="751" y="457"/>
                </a:cubicBezTo>
                <a:close/>
                <a:moveTo>
                  <a:pt x="751" y="364"/>
                </a:moveTo>
                <a:cubicBezTo>
                  <a:pt x="752" y="363"/>
                  <a:pt x="751" y="366"/>
                  <a:pt x="751" y="366"/>
                </a:cubicBezTo>
                <a:cubicBezTo>
                  <a:pt x="750" y="366"/>
                  <a:pt x="750" y="364"/>
                  <a:pt x="751" y="364"/>
                </a:cubicBezTo>
                <a:close/>
                <a:moveTo>
                  <a:pt x="753" y="422"/>
                </a:moveTo>
                <a:cubicBezTo>
                  <a:pt x="753" y="420"/>
                  <a:pt x="755" y="421"/>
                  <a:pt x="753" y="422"/>
                </a:cubicBezTo>
                <a:close/>
                <a:moveTo>
                  <a:pt x="762" y="382"/>
                </a:moveTo>
                <a:cubicBezTo>
                  <a:pt x="762" y="382"/>
                  <a:pt x="762" y="381"/>
                  <a:pt x="762" y="381"/>
                </a:cubicBezTo>
                <a:cubicBezTo>
                  <a:pt x="763" y="380"/>
                  <a:pt x="763" y="383"/>
                  <a:pt x="762" y="382"/>
                </a:cubicBezTo>
                <a:close/>
                <a:moveTo>
                  <a:pt x="767" y="365"/>
                </a:moveTo>
                <a:cubicBezTo>
                  <a:pt x="766" y="365"/>
                  <a:pt x="767" y="364"/>
                  <a:pt x="767" y="363"/>
                </a:cubicBezTo>
                <a:cubicBezTo>
                  <a:pt x="768" y="363"/>
                  <a:pt x="768" y="365"/>
                  <a:pt x="767" y="365"/>
                </a:cubicBezTo>
                <a:close/>
                <a:moveTo>
                  <a:pt x="772" y="382"/>
                </a:moveTo>
                <a:cubicBezTo>
                  <a:pt x="770" y="383"/>
                  <a:pt x="769" y="377"/>
                  <a:pt x="771" y="376"/>
                </a:cubicBezTo>
                <a:cubicBezTo>
                  <a:pt x="775" y="374"/>
                  <a:pt x="775" y="382"/>
                  <a:pt x="772" y="382"/>
                </a:cubicBezTo>
                <a:close/>
                <a:moveTo>
                  <a:pt x="771" y="351"/>
                </a:moveTo>
                <a:cubicBezTo>
                  <a:pt x="772" y="348"/>
                  <a:pt x="775" y="355"/>
                  <a:pt x="772" y="354"/>
                </a:cubicBezTo>
                <a:cubicBezTo>
                  <a:pt x="771" y="353"/>
                  <a:pt x="770" y="352"/>
                  <a:pt x="771" y="351"/>
                </a:cubicBezTo>
                <a:close/>
                <a:moveTo>
                  <a:pt x="776" y="420"/>
                </a:moveTo>
                <a:cubicBezTo>
                  <a:pt x="777" y="422"/>
                  <a:pt x="775" y="421"/>
                  <a:pt x="776" y="420"/>
                </a:cubicBezTo>
                <a:close/>
                <a:moveTo>
                  <a:pt x="779" y="402"/>
                </a:moveTo>
                <a:cubicBezTo>
                  <a:pt x="779" y="401"/>
                  <a:pt x="778" y="403"/>
                  <a:pt x="779" y="402"/>
                </a:cubicBezTo>
                <a:close/>
                <a:moveTo>
                  <a:pt x="782" y="347"/>
                </a:moveTo>
                <a:cubicBezTo>
                  <a:pt x="781" y="347"/>
                  <a:pt x="781" y="346"/>
                  <a:pt x="781" y="346"/>
                </a:cubicBezTo>
                <a:cubicBezTo>
                  <a:pt x="781" y="344"/>
                  <a:pt x="783" y="348"/>
                  <a:pt x="782" y="347"/>
                </a:cubicBezTo>
                <a:close/>
                <a:moveTo>
                  <a:pt x="779" y="364"/>
                </a:moveTo>
                <a:cubicBezTo>
                  <a:pt x="780" y="364"/>
                  <a:pt x="782" y="368"/>
                  <a:pt x="782" y="368"/>
                </a:cubicBezTo>
                <a:cubicBezTo>
                  <a:pt x="782" y="370"/>
                  <a:pt x="779" y="368"/>
                  <a:pt x="778" y="370"/>
                </a:cubicBezTo>
                <a:cubicBezTo>
                  <a:pt x="778" y="370"/>
                  <a:pt x="780" y="371"/>
                  <a:pt x="780" y="372"/>
                </a:cubicBezTo>
                <a:cubicBezTo>
                  <a:pt x="777" y="376"/>
                  <a:pt x="772" y="368"/>
                  <a:pt x="775" y="365"/>
                </a:cubicBezTo>
                <a:cubicBezTo>
                  <a:pt x="776" y="364"/>
                  <a:pt x="778" y="364"/>
                  <a:pt x="779" y="364"/>
                </a:cubicBezTo>
                <a:close/>
                <a:moveTo>
                  <a:pt x="776" y="327"/>
                </a:moveTo>
                <a:cubicBezTo>
                  <a:pt x="776" y="329"/>
                  <a:pt x="776" y="326"/>
                  <a:pt x="776" y="327"/>
                </a:cubicBezTo>
                <a:close/>
                <a:moveTo>
                  <a:pt x="776" y="333"/>
                </a:moveTo>
                <a:cubicBezTo>
                  <a:pt x="778" y="332"/>
                  <a:pt x="780" y="337"/>
                  <a:pt x="777" y="338"/>
                </a:cubicBezTo>
                <a:cubicBezTo>
                  <a:pt x="775" y="338"/>
                  <a:pt x="774" y="334"/>
                  <a:pt x="776" y="333"/>
                </a:cubicBezTo>
                <a:close/>
                <a:moveTo>
                  <a:pt x="775" y="351"/>
                </a:moveTo>
                <a:cubicBezTo>
                  <a:pt x="776" y="350"/>
                  <a:pt x="777" y="352"/>
                  <a:pt x="776" y="352"/>
                </a:cubicBezTo>
                <a:cubicBezTo>
                  <a:pt x="775" y="352"/>
                  <a:pt x="775" y="351"/>
                  <a:pt x="775" y="351"/>
                </a:cubicBezTo>
                <a:close/>
                <a:moveTo>
                  <a:pt x="774" y="342"/>
                </a:moveTo>
                <a:cubicBezTo>
                  <a:pt x="775" y="340"/>
                  <a:pt x="776" y="343"/>
                  <a:pt x="774" y="343"/>
                </a:cubicBezTo>
                <a:cubicBezTo>
                  <a:pt x="774" y="343"/>
                  <a:pt x="774" y="342"/>
                  <a:pt x="774" y="342"/>
                </a:cubicBezTo>
                <a:close/>
                <a:moveTo>
                  <a:pt x="773" y="347"/>
                </a:moveTo>
                <a:cubicBezTo>
                  <a:pt x="772" y="348"/>
                  <a:pt x="770" y="343"/>
                  <a:pt x="772" y="343"/>
                </a:cubicBezTo>
                <a:cubicBezTo>
                  <a:pt x="774" y="341"/>
                  <a:pt x="774" y="347"/>
                  <a:pt x="773" y="347"/>
                </a:cubicBezTo>
                <a:close/>
                <a:moveTo>
                  <a:pt x="770" y="320"/>
                </a:moveTo>
                <a:cubicBezTo>
                  <a:pt x="771" y="318"/>
                  <a:pt x="773" y="323"/>
                  <a:pt x="770" y="322"/>
                </a:cubicBezTo>
                <a:cubicBezTo>
                  <a:pt x="769" y="322"/>
                  <a:pt x="769" y="320"/>
                  <a:pt x="770" y="320"/>
                </a:cubicBezTo>
                <a:close/>
                <a:moveTo>
                  <a:pt x="769" y="332"/>
                </a:moveTo>
                <a:cubicBezTo>
                  <a:pt x="769" y="331"/>
                  <a:pt x="770" y="334"/>
                  <a:pt x="769" y="334"/>
                </a:cubicBezTo>
                <a:cubicBezTo>
                  <a:pt x="768" y="334"/>
                  <a:pt x="768" y="333"/>
                  <a:pt x="769" y="332"/>
                </a:cubicBezTo>
                <a:close/>
                <a:moveTo>
                  <a:pt x="766" y="326"/>
                </a:moveTo>
                <a:cubicBezTo>
                  <a:pt x="768" y="322"/>
                  <a:pt x="770" y="331"/>
                  <a:pt x="766" y="329"/>
                </a:cubicBezTo>
                <a:cubicBezTo>
                  <a:pt x="765" y="328"/>
                  <a:pt x="766" y="327"/>
                  <a:pt x="766" y="326"/>
                </a:cubicBezTo>
                <a:close/>
                <a:moveTo>
                  <a:pt x="767" y="336"/>
                </a:moveTo>
                <a:cubicBezTo>
                  <a:pt x="767" y="335"/>
                  <a:pt x="767" y="335"/>
                  <a:pt x="767" y="334"/>
                </a:cubicBezTo>
                <a:cubicBezTo>
                  <a:pt x="768" y="334"/>
                  <a:pt x="768" y="336"/>
                  <a:pt x="767" y="336"/>
                </a:cubicBezTo>
                <a:close/>
                <a:moveTo>
                  <a:pt x="767" y="332"/>
                </a:moveTo>
                <a:cubicBezTo>
                  <a:pt x="766" y="332"/>
                  <a:pt x="766" y="331"/>
                  <a:pt x="766" y="330"/>
                </a:cubicBezTo>
                <a:cubicBezTo>
                  <a:pt x="767" y="329"/>
                  <a:pt x="767" y="332"/>
                  <a:pt x="767" y="332"/>
                </a:cubicBezTo>
                <a:close/>
                <a:moveTo>
                  <a:pt x="767" y="349"/>
                </a:moveTo>
                <a:cubicBezTo>
                  <a:pt x="767" y="348"/>
                  <a:pt x="769" y="349"/>
                  <a:pt x="769" y="349"/>
                </a:cubicBezTo>
                <a:cubicBezTo>
                  <a:pt x="770" y="351"/>
                  <a:pt x="768" y="355"/>
                  <a:pt x="766" y="355"/>
                </a:cubicBezTo>
                <a:cubicBezTo>
                  <a:pt x="765" y="355"/>
                  <a:pt x="764" y="353"/>
                  <a:pt x="763" y="353"/>
                </a:cubicBezTo>
                <a:cubicBezTo>
                  <a:pt x="761" y="352"/>
                  <a:pt x="761" y="348"/>
                  <a:pt x="763" y="347"/>
                </a:cubicBezTo>
                <a:cubicBezTo>
                  <a:pt x="766" y="345"/>
                  <a:pt x="766" y="347"/>
                  <a:pt x="767" y="349"/>
                </a:cubicBezTo>
                <a:close/>
                <a:moveTo>
                  <a:pt x="762" y="341"/>
                </a:moveTo>
                <a:cubicBezTo>
                  <a:pt x="762" y="341"/>
                  <a:pt x="762" y="341"/>
                  <a:pt x="762" y="341"/>
                </a:cubicBezTo>
                <a:cubicBezTo>
                  <a:pt x="762" y="341"/>
                  <a:pt x="762" y="341"/>
                  <a:pt x="762" y="341"/>
                </a:cubicBezTo>
                <a:cubicBezTo>
                  <a:pt x="762" y="341"/>
                  <a:pt x="762" y="341"/>
                  <a:pt x="762" y="341"/>
                </a:cubicBezTo>
                <a:close/>
                <a:moveTo>
                  <a:pt x="762" y="320"/>
                </a:moveTo>
                <a:cubicBezTo>
                  <a:pt x="764" y="321"/>
                  <a:pt x="761" y="322"/>
                  <a:pt x="762" y="320"/>
                </a:cubicBezTo>
                <a:close/>
                <a:moveTo>
                  <a:pt x="762" y="322"/>
                </a:moveTo>
                <a:cubicBezTo>
                  <a:pt x="763" y="322"/>
                  <a:pt x="762" y="323"/>
                  <a:pt x="762" y="323"/>
                </a:cubicBezTo>
                <a:cubicBezTo>
                  <a:pt x="761" y="323"/>
                  <a:pt x="762" y="322"/>
                  <a:pt x="762" y="322"/>
                </a:cubicBezTo>
                <a:close/>
                <a:moveTo>
                  <a:pt x="762" y="331"/>
                </a:moveTo>
                <a:cubicBezTo>
                  <a:pt x="762" y="330"/>
                  <a:pt x="763" y="333"/>
                  <a:pt x="762" y="332"/>
                </a:cubicBezTo>
                <a:cubicBezTo>
                  <a:pt x="761" y="332"/>
                  <a:pt x="762" y="331"/>
                  <a:pt x="762" y="331"/>
                </a:cubicBezTo>
                <a:close/>
                <a:moveTo>
                  <a:pt x="760" y="362"/>
                </a:moveTo>
                <a:cubicBezTo>
                  <a:pt x="762" y="360"/>
                  <a:pt x="762" y="364"/>
                  <a:pt x="761" y="364"/>
                </a:cubicBezTo>
                <a:cubicBezTo>
                  <a:pt x="760" y="365"/>
                  <a:pt x="759" y="362"/>
                  <a:pt x="760" y="362"/>
                </a:cubicBezTo>
                <a:close/>
                <a:moveTo>
                  <a:pt x="758" y="333"/>
                </a:moveTo>
                <a:cubicBezTo>
                  <a:pt x="757" y="333"/>
                  <a:pt x="757" y="332"/>
                  <a:pt x="757" y="331"/>
                </a:cubicBezTo>
                <a:cubicBezTo>
                  <a:pt x="759" y="330"/>
                  <a:pt x="760" y="334"/>
                  <a:pt x="758" y="333"/>
                </a:cubicBezTo>
                <a:close/>
                <a:moveTo>
                  <a:pt x="757" y="305"/>
                </a:moveTo>
                <a:cubicBezTo>
                  <a:pt x="757" y="307"/>
                  <a:pt x="757" y="308"/>
                  <a:pt x="757" y="309"/>
                </a:cubicBezTo>
                <a:cubicBezTo>
                  <a:pt x="756" y="308"/>
                  <a:pt x="756" y="306"/>
                  <a:pt x="757" y="305"/>
                </a:cubicBezTo>
                <a:close/>
                <a:moveTo>
                  <a:pt x="756" y="312"/>
                </a:moveTo>
                <a:cubicBezTo>
                  <a:pt x="759" y="315"/>
                  <a:pt x="754" y="316"/>
                  <a:pt x="756" y="312"/>
                </a:cubicBezTo>
                <a:close/>
                <a:moveTo>
                  <a:pt x="755" y="427"/>
                </a:moveTo>
                <a:cubicBezTo>
                  <a:pt x="753" y="425"/>
                  <a:pt x="756" y="426"/>
                  <a:pt x="755" y="427"/>
                </a:cubicBezTo>
                <a:close/>
                <a:moveTo>
                  <a:pt x="754" y="387"/>
                </a:moveTo>
                <a:cubicBezTo>
                  <a:pt x="752" y="388"/>
                  <a:pt x="750" y="384"/>
                  <a:pt x="752" y="382"/>
                </a:cubicBezTo>
                <a:cubicBezTo>
                  <a:pt x="754" y="380"/>
                  <a:pt x="755" y="386"/>
                  <a:pt x="754" y="387"/>
                </a:cubicBezTo>
                <a:close/>
                <a:moveTo>
                  <a:pt x="754" y="326"/>
                </a:moveTo>
                <a:cubicBezTo>
                  <a:pt x="754" y="324"/>
                  <a:pt x="754" y="328"/>
                  <a:pt x="754" y="326"/>
                </a:cubicBezTo>
                <a:close/>
                <a:moveTo>
                  <a:pt x="754" y="307"/>
                </a:moveTo>
                <a:cubicBezTo>
                  <a:pt x="755" y="308"/>
                  <a:pt x="753" y="309"/>
                  <a:pt x="754" y="307"/>
                </a:cubicBezTo>
                <a:close/>
                <a:moveTo>
                  <a:pt x="752" y="301"/>
                </a:moveTo>
                <a:cubicBezTo>
                  <a:pt x="751" y="299"/>
                  <a:pt x="754" y="299"/>
                  <a:pt x="752" y="301"/>
                </a:cubicBezTo>
                <a:close/>
                <a:moveTo>
                  <a:pt x="752" y="350"/>
                </a:moveTo>
                <a:cubicBezTo>
                  <a:pt x="753" y="351"/>
                  <a:pt x="753" y="355"/>
                  <a:pt x="752" y="356"/>
                </a:cubicBezTo>
                <a:cubicBezTo>
                  <a:pt x="752" y="354"/>
                  <a:pt x="752" y="352"/>
                  <a:pt x="752" y="350"/>
                </a:cubicBezTo>
                <a:close/>
                <a:moveTo>
                  <a:pt x="751" y="362"/>
                </a:moveTo>
                <a:cubicBezTo>
                  <a:pt x="751" y="361"/>
                  <a:pt x="751" y="361"/>
                  <a:pt x="751" y="360"/>
                </a:cubicBezTo>
                <a:cubicBezTo>
                  <a:pt x="752" y="360"/>
                  <a:pt x="752" y="362"/>
                  <a:pt x="751" y="362"/>
                </a:cubicBezTo>
                <a:close/>
                <a:moveTo>
                  <a:pt x="751" y="307"/>
                </a:moveTo>
                <a:cubicBezTo>
                  <a:pt x="752" y="306"/>
                  <a:pt x="750" y="309"/>
                  <a:pt x="751" y="307"/>
                </a:cubicBezTo>
                <a:close/>
                <a:moveTo>
                  <a:pt x="751" y="340"/>
                </a:moveTo>
                <a:cubicBezTo>
                  <a:pt x="750" y="341"/>
                  <a:pt x="750" y="339"/>
                  <a:pt x="750" y="339"/>
                </a:cubicBezTo>
                <a:cubicBezTo>
                  <a:pt x="751" y="338"/>
                  <a:pt x="751" y="340"/>
                  <a:pt x="751" y="340"/>
                </a:cubicBezTo>
                <a:close/>
                <a:moveTo>
                  <a:pt x="748" y="303"/>
                </a:moveTo>
                <a:cubicBezTo>
                  <a:pt x="750" y="301"/>
                  <a:pt x="752" y="307"/>
                  <a:pt x="750" y="307"/>
                </a:cubicBezTo>
                <a:cubicBezTo>
                  <a:pt x="748" y="307"/>
                  <a:pt x="748" y="304"/>
                  <a:pt x="748" y="303"/>
                </a:cubicBezTo>
                <a:close/>
                <a:moveTo>
                  <a:pt x="747" y="306"/>
                </a:moveTo>
                <a:cubicBezTo>
                  <a:pt x="746" y="307"/>
                  <a:pt x="745" y="306"/>
                  <a:pt x="747" y="306"/>
                </a:cubicBezTo>
                <a:close/>
                <a:moveTo>
                  <a:pt x="745" y="301"/>
                </a:moveTo>
                <a:cubicBezTo>
                  <a:pt x="746" y="300"/>
                  <a:pt x="746" y="303"/>
                  <a:pt x="745" y="303"/>
                </a:cubicBezTo>
                <a:cubicBezTo>
                  <a:pt x="744" y="302"/>
                  <a:pt x="745" y="301"/>
                  <a:pt x="745" y="301"/>
                </a:cubicBezTo>
                <a:close/>
                <a:moveTo>
                  <a:pt x="745" y="332"/>
                </a:moveTo>
                <a:cubicBezTo>
                  <a:pt x="746" y="331"/>
                  <a:pt x="747" y="331"/>
                  <a:pt x="747" y="333"/>
                </a:cubicBezTo>
                <a:cubicBezTo>
                  <a:pt x="747" y="335"/>
                  <a:pt x="744" y="345"/>
                  <a:pt x="744" y="345"/>
                </a:cubicBezTo>
                <a:cubicBezTo>
                  <a:pt x="742" y="345"/>
                  <a:pt x="744" y="341"/>
                  <a:pt x="744" y="340"/>
                </a:cubicBezTo>
                <a:cubicBezTo>
                  <a:pt x="745" y="338"/>
                  <a:pt x="743" y="333"/>
                  <a:pt x="745" y="332"/>
                </a:cubicBezTo>
                <a:close/>
                <a:moveTo>
                  <a:pt x="743" y="354"/>
                </a:moveTo>
                <a:cubicBezTo>
                  <a:pt x="744" y="353"/>
                  <a:pt x="742" y="355"/>
                  <a:pt x="743" y="354"/>
                </a:cubicBezTo>
                <a:close/>
                <a:moveTo>
                  <a:pt x="740" y="293"/>
                </a:moveTo>
                <a:cubicBezTo>
                  <a:pt x="739" y="293"/>
                  <a:pt x="740" y="292"/>
                  <a:pt x="740" y="292"/>
                </a:cubicBezTo>
                <a:cubicBezTo>
                  <a:pt x="741" y="291"/>
                  <a:pt x="741" y="294"/>
                  <a:pt x="740" y="293"/>
                </a:cubicBezTo>
                <a:close/>
                <a:moveTo>
                  <a:pt x="741" y="324"/>
                </a:moveTo>
                <a:cubicBezTo>
                  <a:pt x="742" y="322"/>
                  <a:pt x="742" y="325"/>
                  <a:pt x="741" y="325"/>
                </a:cubicBezTo>
                <a:cubicBezTo>
                  <a:pt x="740" y="325"/>
                  <a:pt x="741" y="324"/>
                  <a:pt x="741" y="324"/>
                </a:cubicBezTo>
                <a:close/>
                <a:moveTo>
                  <a:pt x="740" y="339"/>
                </a:moveTo>
                <a:cubicBezTo>
                  <a:pt x="741" y="338"/>
                  <a:pt x="741" y="340"/>
                  <a:pt x="741" y="340"/>
                </a:cubicBezTo>
                <a:cubicBezTo>
                  <a:pt x="740" y="341"/>
                  <a:pt x="740" y="340"/>
                  <a:pt x="740" y="339"/>
                </a:cubicBezTo>
                <a:close/>
                <a:moveTo>
                  <a:pt x="740" y="360"/>
                </a:moveTo>
                <a:cubicBezTo>
                  <a:pt x="741" y="361"/>
                  <a:pt x="739" y="362"/>
                  <a:pt x="740" y="360"/>
                </a:cubicBezTo>
                <a:close/>
                <a:moveTo>
                  <a:pt x="739" y="374"/>
                </a:moveTo>
                <a:cubicBezTo>
                  <a:pt x="739" y="374"/>
                  <a:pt x="739" y="376"/>
                  <a:pt x="739" y="376"/>
                </a:cubicBezTo>
                <a:cubicBezTo>
                  <a:pt x="739" y="375"/>
                  <a:pt x="739" y="375"/>
                  <a:pt x="739" y="374"/>
                </a:cubicBezTo>
                <a:close/>
                <a:moveTo>
                  <a:pt x="737" y="379"/>
                </a:moveTo>
                <a:cubicBezTo>
                  <a:pt x="739" y="380"/>
                  <a:pt x="737" y="382"/>
                  <a:pt x="737" y="384"/>
                </a:cubicBezTo>
                <a:cubicBezTo>
                  <a:pt x="737" y="382"/>
                  <a:pt x="736" y="383"/>
                  <a:pt x="735" y="382"/>
                </a:cubicBezTo>
                <a:cubicBezTo>
                  <a:pt x="733" y="381"/>
                  <a:pt x="736" y="377"/>
                  <a:pt x="737" y="379"/>
                </a:cubicBezTo>
                <a:close/>
                <a:moveTo>
                  <a:pt x="735" y="354"/>
                </a:moveTo>
                <a:cubicBezTo>
                  <a:pt x="733" y="353"/>
                  <a:pt x="735" y="352"/>
                  <a:pt x="735" y="354"/>
                </a:cubicBezTo>
                <a:close/>
                <a:moveTo>
                  <a:pt x="734" y="314"/>
                </a:moveTo>
                <a:cubicBezTo>
                  <a:pt x="734" y="313"/>
                  <a:pt x="735" y="314"/>
                  <a:pt x="735" y="314"/>
                </a:cubicBezTo>
                <a:cubicBezTo>
                  <a:pt x="735" y="315"/>
                  <a:pt x="734" y="315"/>
                  <a:pt x="734" y="314"/>
                </a:cubicBezTo>
                <a:close/>
                <a:moveTo>
                  <a:pt x="733" y="313"/>
                </a:moveTo>
                <a:cubicBezTo>
                  <a:pt x="734" y="313"/>
                  <a:pt x="733" y="314"/>
                  <a:pt x="733" y="314"/>
                </a:cubicBezTo>
                <a:cubicBezTo>
                  <a:pt x="732" y="314"/>
                  <a:pt x="733" y="313"/>
                  <a:pt x="733" y="313"/>
                </a:cubicBezTo>
                <a:close/>
                <a:moveTo>
                  <a:pt x="734" y="322"/>
                </a:moveTo>
                <a:cubicBezTo>
                  <a:pt x="734" y="323"/>
                  <a:pt x="733" y="322"/>
                  <a:pt x="733" y="321"/>
                </a:cubicBezTo>
                <a:cubicBezTo>
                  <a:pt x="733" y="320"/>
                  <a:pt x="734" y="321"/>
                  <a:pt x="734" y="322"/>
                </a:cubicBezTo>
                <a:close/>
                <a:moveTo>
                  <a:pt x="731" y="420"/>
                </a:moveTo>
                <a:cubicBezTo>
                  <a:pt x="732" y="418"/>
                  <a:pt x="730" y="422"/>
                  <a:pt x="731" y="420"/>
                </a:cubicBezTo>
                <a:close/>
                <a:moveTo>
                  <a:pt x="731" y="303"/>
                </a:moveTo>
                <a:cubicBezTo>
                  <a:pt x="729" y="302"/>
                  <a:pt x="731" y="301"/>
                  <a:pt x="731" y="303"/>
                </a:cubicBezTo>
                <a:close/>
                <a:moveTo>
                  <a:pt x="731" y="305"/>
                </a:moveTo>
                <a:cubicBezTo>
                  <a:pt x="731" y="305"/>
                  <a:pt x="729" y="305"/>
                  <a:pt x="729" y="305"/>
                </a:cubicBezTo>
                <a:cubicBezTo>
                  <a:pt x="729" y="304"/>
                  <a:pt x="732" y="304"/>
                  <a:pt x="731" y="305"/>
                </a:cubicBezTo>
                <a:close/>
                <a:moveTo>
                  <a:pt x="729" y="318"/>
                </a:moveTo>
                <a:cubicBezTo>
                  <a:pt x="729" y="317"/>
                  <a:pt x="730" y="319"/>
                  <a:pt x="730" y="320"/>
                </a:cubicBezTo>
                <a:cubicBezTo>
                  <a:pt x="729" y="320"/>
                  <a:pt x="729" y="319"/>
                  <a:pt x="729" y="318"/>
                </a:cubicBezTo>
                <a:close/>
                <a:moveTo>
                  <a:pt x="724" y="299"/>
                </a:moveTo>
                <a:cubicBezTo>
                  <a:pt x="724" y="299"/>
                  <a:pt x="724" y="299"/>
                  <a:pt x="724" y="299"/>
                </a:cubicBezTo>
                <a:cubicBezTo>
                  <a:pt x="724" y="299"/>
                  <a:pt x="724" y="299"/>
                  <a:pt x="724" y="299"/>
                </a:cubicBezTo>
                <a:cubicBezTo>
                  <a:pt x="724" y="299"/>
                  <a:pt x="724" y="299"/>
                  <a:pt x="724" y="299"/>
                </a:cubicBezTo>
                <a:close/>
                <a:moveTo>
                  <a:pt x="728" y="307"/>
                </a:moveTo>
                <a:cubicBezTo>
                  <a:pt x="728" y="306"/>
                  <a:pt x="728" y="309"/>
                  <a:pt x="728" y="307"/>
                </a:cubicBezTo>
                <a:close/>
                <a:moveTo>
                  <a:pt x="727" y="323"/>
                </a:moveTo>
                <a:cubicBezTo>
                  <a:pt x="727" y="322"/>
                  <a:pt x="726" y="324"/>
                  <a:pt x="727" y="323"/>
                </a:cubicBezTo>
                <a:close/>
                <a:moveTo>
                  <a:pt x="725" y="462"/>
                </a:moveTo>
                <a:cubicBezTo>
                  <a:pt x="725" y="463"/>
                  <a:pt x="723" y="463"/>
                  <a:pt x="724" y="462"/>
                </a:cubicBezTo>
                <a:cubicBezTo>
                  <a:pt x="724" y="461"/>
                  <a:pt x="725" y="462"/>
                  <a:pt x="725" y="462"/>
                </a:cubicBezTo>
                <a:close/>
                <a:moveTo>
                  <a:pt x="725" y="403"/>
                </a:moveTo>
                <a:cubicBezTo>
                  <a:pt x="724" y="405"/>
                  <a:pt x="725" y="402"/>
                  <a:pt x="725" y="403"/>
                </a:cubicBezTo>
                <a:close/>
                <a:moveTo>
                  <a:pt x="724" y="379"/>
                </a:moveTo>
                <a:cubicBezTo>
                  <a:pt x="724" y="380"/>
                  <a:pt x="723" y="379"/>
                  <a:pt x="723" y="379"/>
                </a:cubicBezTo>
                <a:cubicBezTo>
                  <a:pt x="723" y="379"/>
                  <a:pt x="725" y="379"/>
                  <a:pt x="724" y="379"/>
                </a:cubicBezTo>
                <a:close/>
                <a:moveTo>
                  <a:pt x="721" y="336"/>
                </a:moveTo>
                <a:cubicBezTo>
                  <a:pt x="722" y="335"/>
                  <a:pt x="722" y="339"/>
                  <a:pt x="721" y="338"/>
                </a:cubicBezTo>
                <a:cubicBezTo>
                  <a:pt x="720" y="338"/>
                  <a:pt x="721" y="336"/>
                  <a:pt x="721" y="336"/>
                </a:cubicBezTo>
                <a:close/>
                <a:moveTo>
                  <a:pt x="719" y="366"/>
                </a:moveTo>
                <a:cubicBezTo>
                  <a:pt x="721" y="365"/>
                  <a:pt x="718" y="368"/>
                  <a:pt x="719" y="366"/>
                </a:cubicBezTo>
                <a:cubicBezTo>
                  <a:pt x="719" y="366"/>
                  <a:pt x="719" y="366"/>
                  <a:pt x="719" y="366"/>
                </a:cubicBezTo>
                <a:close/>
                <a:moveTo>
                  <a:pt x="708" y="263"/>
                </a:moveTo>
                <a:cubicBezTo>
                  <a:pt x="708" y="261"/>
                  <a:pt x="709" y="265"/>
                  <a:pt x="708" y="264"/>
                </a:cubicBezTo>
                <a:cubicBezTo>
                  <a:pt x="707" y="263"/>
                  <a:pt x="707" y="263"/>
                  <a:pt x="708" y="263"/>
                </a:cubicBezTo>
                <a:close/>
                <a:moveTo>
                  <a:pt x="707" y="258"/>
                </a:moveTo>
                <a:cubicBezTo>
                  <a:pt x="708" y="257"/>
                  <a:pt x="707" y="260"/>
                  <a:pt x="706" y="260"/>
                </a:cubicBezTo>
                <a:cubicBezTo>
                  <a:pt x="705" y="259"/>
                  <a:pt x="707" y="258"/>
                  <a:pt x="707" y="258"/>
                </a:cubicBezTo>
                <a:close/>
                <a:moveTo>
                  <a:pt x="681" y="522"/>
                </a:moveTo>
                <a:cubicBezTo>
                  <a:pt x="680" y="522"/>
                  <a:pt x="680" y="521"/>
                  <a:pt x="681" y="521"/>
                </a:cubicBezTo>
                <a:cubicBezTo>
                  <a:pt x="682" y="519"/>
                  <a:pt x="682" y="523"/>
                  <a:pt x="681" y="522"/>
                </a:cubicBezTo>
                <a:close/>
                <a:moveTo>
                  <a:pt x="682" y="440"/>
                </a:moveTo>
                <a:cubicBezTo>
                  <a:pt x="681" y="440"/>
                  <a:pt x="681" y="439"/>
                  <a:pt x="682" y="438"/>
                </a:cubicBezTo>
                <a:cubicBezTo>
                  <a:pt x="683" y="436"/>
                  <a:pt x="684" y="441"/>
                  <a:pt x="682" y="440"/>
                </a:cubicBezTo>
                <a:close/>
                <a:moveTo>
                  <a:pt x="682" y="375"/>
                </a:moveTo>
                <a:cubicBezTo>
                  <a:pt x="682" y="374"/>
                  <a:pt x="683" y="374"/>
                  <a:pt x="683" y="372"/>
                </a:cubicBezTo>
                <a:cubicBezTo>
                  <a:pt x="684" y="373"/>
                  <a:pt x="683" y="375"/>
                  <a:pt x="682" y="375"/>
                </a:cubicBezTo>
                <a:close/>
                <a:moveTo>
                  <a:pt x="684" y="296"/>
                </a:moveTo>
                <a:cubicBezTo>
                  <a:pt x="685" y="295"/>
                  <a:pt x="685" y="297"/>
                  <a:pt x="684" y="297"/>
                </a:cubicBezTo>
                <a:cubicBezTo>
                  <a:pt x="684" y="297"/>
                  <a:pt x="684" y="296"/>
                  <a:pt x="684" y="296"/>
                </a:cubicBezTo>
                <a:close/>
                <a:moveTo>
                  <a:pt x="685" y="292"/>
                </a:moveTo>
                <a:cubicBezTo>
                  <a:pt x="686" y="292"/>
                  <a:pt x="683" y="293"/>
                  <a:pt x="685" y="292"/>
                </a:cubicBezTo>
                <a:close/>
                <a:moveTo>
                  <a:pt x="683" y="302"/>
                </a:moveTo>
                <a:cubicBezTo>
                  <a:pt x="683" y="302"/>
                  <a:pt x="684" y="301"/>
                  <a:pt x="684" y="301"/>
                </a:cubicBezTo>
                <a:cubicBezTo>
                  <a:pt x="684" y="301"/>
                  <a:pt x="683" y="302"/>
                  <a:pt x="683" y="302"/>
                </a:cubicBezTo>
                <a:close/>
                <a:moveTo>
                  <a:pt x="685" y="376"/>
                </a:moveTo>
                <a:cubicBezTo>
                  <a:pt x="684" y="375"/>
                  <a:pt x="685" y="372"/>
                  <a:pt x="685" y="372"/>
                </a:cubicBezTo>
                <a:cubicBezTo>
                  <a:pt x="688" y="370"/>
                  <a:pt x="688" y="377"/>
                  <a:pt x="685" y="376"/>
                </a:cubicBezTo>
                <a:close/>
                <a:moveTo>
                  <a:pt x="685" y="360"/>
                </a:moveTo>
                <a:cubicBezTo>
                  <a:pt x="685" y="358"/>
                  <a:pt x="686" y="361"/>
                  <a:pt x="685" y="361"/>
                </a:cubicBezTo>
                <a:cubicBezTo>
                  <a:pt x="684" y="360"/>
                  <a:pt x="685" y="360"/>
                  <a:pt x="685" y="360"/>
                </a:cubicBezTo>
                <a:close/>
                <a:moveTo>
                  <a:pt x="689" y="346"/>
                </a:moveTo>
                <a:cubicBezTo>
                  <a:pt x="687" y="346"/>
                  <a:pt x="688" y="344"/>
                  <a:pt x="688" y="344"/>
                </a:cubicBezTo>
                <a:cubicBezTo>
                  <a:pt x="689" y="342"/>
                  <a:pt x="690" y="347"/>
                  <a:pt x="689" y="346"/>
                </a:cubicBezTo>
                <a:close/>
                <a:moveTo>
                  <a:pt x="689" y="333"/>
                </a:moveTo>
                <a:cubicBezTo>
                  <a:pt x="689" y="334"/>
                  <a:pt x="688" y="331"/>
                  <a:pt x="689" y="333"/>
                </a:cubicBezTo>
                <a:close/>
                <a:moveTo>
                  <a:pt x="690" y="370"/>
                </a:moveTo>
                <a:cubicBezTo>
                  <a:pt x="692" y="367"/>
                  <a:pt x="693" y="373"/>
                  <a:pt x="691" y="372"/>
                </a:cubicBezTo>
                <a:cubicBezTo>
                  <a:pt x="690" y="372"/>
                  <a:pt x="690" y="370"/>
                  <a:pt x="690" y="370"/>
                </a:cubicBezTo>
                <a:close/>
                <a:moveTo>
                  <a:pt x="690" y="322"/>
                </a:moveTo>
                <a:cubicBezTo>
                  <a:pt x="689" y="323"/>
                  <a:pt x="692" y="320"/>
                  <a:pt x="690" y="322"/>
                </a:cubicBezTo>
                <a:close/>
                <a:moveTo>
                  <a:pt x="691" y="405"/>
                </a:moveTo>
                <a:cubicBezTo>
                  <a:pt x="690" y="403"/>
                  <a:pt x="693" y="403"/>
                  <a:pt x="693" y="402"/>
                </a:cubicBezTo>
                <a:cubicBezTo>
                  <a:pt x="693" y="403"/>
                  <a:pt x="692" y="404"/>
                  <a:pt x="691" y="405"/>
                </a:cubicBezTo>
                <a:close/>
                <a:moveTo>
                  <a:pt x="694" y="441"/>
                </a:moveTo>
                <a:cubicBezTo>
                  <a:pt x="694" y="440"/>
                  <a:pt x="695" y="439"/>
                  <a:pt x="695" y="438"/>
                </a:cubicBezTo>
                <a:cubicBezTo>
                  <a:pt x="696" y="439"/>
                  <a:pt x="695" y="441"/>
                  <a:pt x="694" y="441"/>
                </a:cubicBezTo>
                <a:close/>
                <a:moveTo>
                  <a:pt x="695" y="391"/>
                </a:moveTo>
                <a:cubicBezTo>
                  <a:pt x="695" y="391"/>
                  <a:pt x="695" y="390"/>
                  <a:pt x="695" y="390"/>
                </a:cubicBezTo>
                <a:cubicBezTo>
                  <a:pt x="696" y="389"/>
                  <a:pt x="696" y="392"/>
                  <a:pt x="695" y="391"/>
                </a:cubicBezTo>
                <a:close/>
                <a:moveTo>
                  <a:pt x="701" y="315"/>
                </a:moveTo>
                <a:cubicBezTo>
                  <a:pt x="701" y="316"/>
                  <a:pt x="700" y="317"/>
                  <a:pt x="699" y="316"/>
                </a:cubicBezTo>
                <a:cubicBezTo>
                  <a:pt x="698" y="316"/>
                  <a:pt x="700" y="313"/>
                  <a:pt x="701" y="315"/>
                </a:cubicBezTo>
                <a:close/>
                <a:moveTo>
                  <a:pt x="699" y="398"/>
                </a:moveTo>
                <a:cubicBezTo>
                  <a:pt x="700" y="397"/>
                  <a:pt x="699" y="399"/>
                  <a:pt x="699" y="398"/>
                </a:cubicBezTo>
                <a:close/>
                <a:moveTo>
                  <a:pt x="701" y="369"/>
                </a:moveTo>
                <a:cubicBezTo>
                  <a:pt x="700" y="369"/>
                  <a:pt x="700" y="367"/>
                  <a:pt x="701" y="367"/>
                </a:cubicBezTo>
                <a:cubicBezTo>
                  <a:pt x="702" y="365"/>
                  <a:pt x="703" y="370"/>
                  <a:pt x="701" y="369"/>
                </a:cubicBezTo>
                <a:close/>
                <a:moveTo>
                  <a:pt x="702" y="351"/>
                </a:moveTo>
                <a:cubicBezTo>
                  <a:pt x="701" y="351"/>
                  <a:pt x="702" y="350"/>
                  <a:pt x="702" y="350"/>
                </a:cubicBezTo>
                <a:cubicBezTo>
                  <a:pt x="703" y="348"/>
                  <a:pt x="703" y="351"/>
                  <a:pt x="702" y="351"/>
                </a:cubicBezTo>
                <a:close/>
                <a:moveTo>
                  <a:pt x="699" y="334"/>
                </a:moveTo>
                <a:cubicBezTo>
                  <a:pt x="700" y="330"/>
                  <a:pt x="702" y="327"/>
                  <a:pt x="704" y="325"/>
                </a:cubicBezTo>
                <a:cubicBezTo>
                  <a:pt x="703" y="328"/>
                  <a:pt x="702" y="331"/>
                  <a:pt x="699" y="334"/>
                </a:cubicBezTo>
                <a:close/>
                <a:moveTo>
                  <a:pt x="704" y="313"/>
                </a:moveTo>
                <a:cubicBezTo>
                  <a:pt x="704" y="315"/>
                  <a:pt x="705" y="312"/>
                  <a:pt x="704" y="313"/>
                </a:cubicBezTo>
                <a:close/>
                <a:moveTo>
                  <a:pt x="711" y="404"/>
                </a:moveTo>
                <a:cubicBezTo>
                  <a:pt x="710" y="404"/>
                  <a:pt x="710" y="402"/>
                  <a:pt x="710" y="402"/>
                </a:cubicBezTo>
                <a:cubicBezTo>
                  <a:pt x="712" y="401"/>
                  <a:pt x="712" y="404"/>
                  <a:pt x="711" y="404"/>
                </a:cubicBezTo>
                <a:close/>
                <a:moveTo>
                  <a:pt x="709" y="371"/>
                </a:moveTo>
                <a:cubicBezTo>
                  <a:pt x="706" y="370"/>
                  <a:pt x="708" y="365"/>
                  <a:pt x="709" y="365"/>
                </a:cubicBezTo>
                <a:cubicBezTo>
                  <a:pt x="713" y="362"/>
                  <a:pt x="713" y="372"/>
                  <a:pt x="709" y="371"/>
                </a:cubicBezTo>
                <a:close/>
                <a:moveTo>
                  <a:pt x="710" y="346"/>
                </a:moveTo>
                <a:cubicBezTo>
                  <a:pt x="711" y="345"/>
                  <a:pt x="712" y="347"/>
                  <a:pt x="710" y="347"/>
                </a:cubicBezTo>
                <a:cubicBezTo>
                  <a:pt x="709" y="347"/>
                  <a:pt x="710" y="346"/>
                  <a:pt x="710" y="346"/>
                </a:cubicBezTo>
                <a:close/>
                <a:moveTo>
                  <a:pt x="715" y="399"/>
                </a:moveTo>
                <a:cubicBezTo>
                  <a:pt x="714" y="399"/>
                  <a:pt x="714" y="397"/>
                  <a:pt x="716" y="397"/>
                </a:cubicBezTo>
                <a:cubicBezTo>
                  <a:pt x="716" y="398"/>
                  <a:pt x="715" y="398"/>
                  <a:pt x="715" y="399"/>
                </a:cubicBezTo>
                <a:close/>
                <a:moveTo>
                  <a:pt x="715" y="361"/>
                </a:moveTo>
                <a:cubicBezTo>
                  <a:pt x="716" y="359"/>
                  <a:pt x="716" y="364"/>
                  <a:pt x="715" y="363"/>
                </a:cubicBezTo>
                <a:cubicBezTo>
                  <a:pt x="714" y="363"/>
                  <a:pt x="715" y="361"/>
                  <a:pt x="715" y="361"/>
                </a:cubicBezTo>
                <a:close/>
                <a:moveTo>
                  <a:pt x="715" y="292"/>
                </a:moveTo>
                <a:cubicBezTo>
                  <a:pt x="715" y="292"/>
                  <a:pt x="714" y="295"/>
                  <a:pt x="714" y="294"/>
                </a:cubicBezTo>
                <a:cubicBezTo>
                  <a:pt x="713" y="292"/>
                  <a:pt x="714" y="291"/>
                  <a:pt x="715" y="292"/>
                </a:cubicBezTo>
                <a:close/>
                <a:moveTo>
                  <a:pt x="713" y="290"/>
                </a:moveTo>
                <a:cubicBezTo>
                  <a:pt x="714" y="289"/>
                  <a:pt x="714" y="291"/>
                  <a:pt x="714" y="291"/>
                </a:cubicBezTo>
                <a:cubicBezTo>
                  <a:pt x="713" y="291"/>
                  <a:pt x="713" y="291"/>
                  <a:pt x="713" y="290"/>
                </a:cubicBezTo>
                <a:close/>
                <a:moveTo>
                  <a:pt x="712" y="297"/>
                </a:moveTo>
                <a:cubicBezTo>
                  <a:pt x="714" y="293"/>
                  <a:pt x="718" y="302"/>
                  <a:pt x="714" y="304"/>
                </a:cubicBezTo>
                <a:cubicBezTo>
                  <a:pt x="715" y="300"/>
                  <a:pt x="712" y="301"/>
                  <a:pt x="711" y="300"/>
                </a:cubicBezTo>
                <a:cubicBezTo>
                  <a:pt x="711" y="300"/>
                  <a:pt x="711" y="297"/>
                  <a:pt x="712" y="297"/>
                </a:cubicBezTo>
                <a:close/>
                <a:moveTo>
                  <a:pt x="710" y="332"/>
                </a:moveTo>
                <a:cubicBezTo>
                  <a:pt x="711" y="330"/>
                  <a:pt x="709" y="333"/>
                  <a:pt x="710" y="332"/>
                </a:cubicBezTo>
                <a:close/>
                <a:moveTo>
                  <a:pt x="710" y="338"/>
                </a:moveTo>
                <a:cubicBezTo>
                  <a:pt x="712" y="338"/>
                  <a:pt x="714" y="337"/>
                  <a:pt x="714" y="340"/>
                </a:cubicBezTo>
                <a:cubicBezTo>
                  <a:pt x="714" y="342"/>
                  <a:pt x="713" y="341"/>
                  <a:pt x="712" y="343"/>
                </a:cubicBezTo>
                <a:cubicBezTo>
                  <a:pt x="711" y="344"/>
                  <a:pt x="712" y="345"/>
                  <a:pt x="710" y="345"/>
                </a:cubicBezTo>
                <a:cubicBezTo>
                  <a:pt x="706" y="346"/>
                  <a:pt x="707" y="339"/>
                  <a:pt x="710" y="338"/>
                </a:cubicBezTo>
                <a:close/>
                <a:moveTo>
                  <a:pt x="707" y="289"/>
                </a:moveTo>
                <a:cubicBezTo>
                  <a:pt x="707" y="291"/>
                  <a:pt x="706" y="289"/>
                  <a:pt x="707" y="289"/>
                </a:cubicBezTo>
                <a:close/>
                <a:moveTo>
                  <a:pt x="706" y="334"/>
                </a:moveTo>
                <a:cubicBezTo>
                  <a:pt x="704" y="334"/>
                  <a:pt x="705" y="332"/>
                  <a:pt x="706" y="331"/>
                </a:cubicBezTo>
                <a:cubicBezTo>
                  <a:pt x="708" y="330"/>
                  <a:pt x="708" y="335"/>
                  <a:pt x="706" y="334"/>
                </a:cubicBezTo>
                <a:close/>
                <a:moveTo>
                  <a:pt x="706" y="318"/>
                </a:moveTo>
                <a:cubicBezTo>
                  <a:pt x="707" y="318"/>
                  <a:pt x="706" y="323"/>
                  <a:pt x="705" y="324"/>
                </a:cubicBezTo>
                <a:cubicBezTo>
                  <a:pt x="704" y="322"/>
                  <a:pt x="705" y="319"/>
                  <a:pt x="706" y="318"/>
                </a:cubicBezTo>
                <a:close/>
                <a:moveTo>
                  <a:pt x="704" y="271"/>
                </a:moveTo>
                <a:cubicBezTo>
                  <a:pt x="704" y="270"/>
                  <a:pt x="703" y="273"/>
                  <a:pt x="704" y="271"/>
                </a:cubicBezTo>
                <a:close/>
                <a:moveTo>
                  <a:pt x="704" y="275"/>
                </a:moveTo>
                <a:cubicBezTo>
                  <a:pt x="704" y="277"/>
                  <a:pt x="702" y="280"/>
                  <a:pt x="700" y="282"/>
                </a:cubicBezTo>
                <a:cubicBezTo>
                  <a:pt x="700" y="279"/>
                  <a:pt x="703" y="278"/>
                  <a:pt x="704" y="275"/>
                </a:cubicBezTo>
                <a:close/>
                <a:moveTo>
                  <a:pt x="702" y="287"/>
                </a:moveTo>
                <a:cubicBezTo>
                  <a:pt x="702" y="287"/>
                  <a:pt x="701" y="288"/>
                  <a:pt x="702" y="287"/>
                </a:cubicBezTo>
                <a:cubicBezTo>
                  <a:pt x="702" y="287"/>
                  <a:pt x="702" y="287"/>
                  <a:pt x="702" y="287"/>
                </a:cubicBezTo>
                <a:close/>
                <a:moveTo>
                  <a:pt x="701" y="289"/>
                </a:moveTo>
                <a:cubicBezTo>
                  <a:pt x="701" y="291"/>
                  <a:pt x="699" y="290"/>
                  <a:pt x="701" y="289"/>
                </a:cubicBezTo>
                <a:close/>
                <a:moveTo>
                  <a:pt x="700" y="254"/>
                </a:moveTo>
                <a:cubicBezTo>
                  <a:pt x="699" y="256"/>
                  <a:pt x="700" y="253"/>
                  <a:pt x="700" y="254"/>
                </a:cubicBezTo>
                <a:close/>
                <a:moveTo>
                  <a:pt x="699" y="257"/>
                </a:moveTo>
                <a:cubicBezTo>
                  <a:pt x="699" y="257"/>
                  <a:pt x="699" y="258"/>
                  <a:pt x="698" y="258"/>
                </a:cubicBezTo>
                <a:cubicBezTo>
                  <a:pt x="698" y="258"/>
                  <a:pt x="698" y="258"/>
                  <a:pt x="698" y="258"/>
                </a:cubicBezTo>
                <a:cubicBezTo>
                  <a:pt x="698" y="258"/>
                  <a:pt x="699" y="258"/>
                  <a:pt x="699" y="257"/>
                </a:cubicBezTo>
                <a:close/>
                <a:moveTo>
                  <a:pt x="698" y="308"/>
                </a:moveTo>
                <a:cubicBezTo>
                  <a:pt x="698" y="308"/>
                  <a:pt x="700" y="305"/>
                  <a:pt x="700" y="304"/>
                </a:cubicBezTo>
                <a:cubicBezTo>
                  <a:pt x="700" y="303"/>
                  <a:pt x="698" y="304"/>
                  <a:pt x="699" y="302"/>
                </a:cubicBezTo>
                <a:cubicBezTo>
                  <a:pt x="698" y="303"/>
                  <a:pt x="702" y="302"/>
                  <a:pt x="701" y="301"/>
                </a:cubicBezTo>
                <a:cubicBezTo>
                  <a:pt x="702" y="302"/>
                  <a:pt x="702" y="303"/>
                  <a:pt x="701" y="304"/>
                </a:cubicBezTo>
                <a:cubicBezTo>
                  <a:pt x="703" y="304"/>
                  <a:pt x="705" y="304"/>
                  <a:pt x="706" y="306"/>
                </a:cubicBezTo>
                <a:cubicBezTo>
                  <a:pt x="707" y="309"/>
                  <a:pt x="705" y="311"/>
                  <a:pt x="702" y="313"/>
                </a:cubicBezTo>
                <a:cubicBezTo>
                  <a:pt x="702" y="313"/>
                  <a:pt x="702" y="314"/>
                  <a:pt x="702" y="314"/>
                </a:cubicBezTo>
                <a:cubicBezTo>
                  <a:pt x="701" y="314"/>
                  <a:pt x="700" y="311"/>
                  <a:pt x="700" y="311"/>
                </a:cubicBezTo>
                <a:cubicBezTo>
                  <a:pt x="697" y="311"/>
                  <a:pt x="699" y="316"/>
                  <a:pt x="698" y="316"/>
                </a:cubicBezTo>
                <a:cubicBezTo>
                  <a:pt x="695" y="316"/>
                  <a:pt x="697" y="313"/>
                  <a:pt x="697" y="312"/>
                </a:cubicBezTo>
                <a:cubicBezTo>
                  <a:pt x="697" y="310"/>
                  <a:pt x="696" y="310"/>
                  <a:pt x="698" y="308"/>
                </a:cubicBezTo>
                <a:close/>
                <a:moveTo>
                  <a:pt x="696" y="361"/>
                </a:moveTo>
                <a:cubicBezTo>
                  <a:pt x="696" y="360"/>
                  <a:pt x="698" y="361"/>
                  <a:pt x="696" y="361"/>
                </a:cubicBezTo>
                <a:close/>
                <a:moveTo>
                  <a:pt x="697" y="362"/>
                </a:moveTo>
                <a:cubicBezTo>
                  <a:pt x="696" y="364"/>
                  <a:pt x="695" y="363"/>
                  <a:pt x="697" y="362"/>
                </a:cubicBezTo>
                <a:close/>
                <a:moveTo>
                  <a:pt x="696" y="318"/>
                </a:moveTo>
                <a:cubicBezTo>
                  <a:pt x="697" y="316"/>
                  <a:pt x="697" y="318"/>
                  <a:pt x="696" y="319"/>
                </a:cubicBezTo>
                <a:cubicBezTo>
                  <a:pt x="696" y="319"/>
                  <a:pt x="696" y="318"/>
                  <a:pt x="696" y="318"/>
                </a:cubicBezTo>
                <a:close/>
                <a:moveTo>
                  <a:pt x="697" y="376"/>
                </a:moveTo>
                <a:cubicBezTo>
                  <a:pt x="697" y="376"/>
                  <a:pt x="698" y="382"/>
                  <a:pt x="696" y="382"/>
                </a:cubicBezTo>
                <a:cubicBezTo>
                  <a:pt x="694" y="382"/>
                  <a:pt x="694" y="376"/>
                  <a:pt x="697" y="376"/>
                </a:cubicBezTo>
                <a:close/>
                <a:moveTo>
                  <a:pt x="691" y="299"/>
                </a:moveTo>
                <a:cubicBezTo>
                  <a:pt x="692" y="297"/>
                  <a:pt x="692" y="294"/>
                  <a:pt x="695" y="294"/>
                </a:cubicBezTo>
                <a:cubicBezTo>
                  <a:pt x="692" y="300"/>
                  <a:pt x="687" y="306"/>
                  <a:pt x="684" y="312"/>
                </a:cubicBezTo>
                <a:cubicBezTo>
                  <a:pt x="682" y="316"/>
                  <a:pt x="685" y="307"/>
                  <a:pt x="686" y="306"/>
                </a:cubicBezTo>
                <a:cubicBezTo>
                  <a:pt x="687" y="303"/>
                  <a:pt x="690" y="300"/>
                  <a:pt x="691" y="299"/>
                </a:cubicBezTo>
                <a:close/>
                <a:moveTo>
                  <a:pt x="688" y="279"/>
                </a:moveTo>
                <a:cubicBezTo>
                  <a:pt x="689" y="278"/>
                  <a:pt x="689" y="281"/>
                  <a:pt x="689" y="281"/>
                </a:cubicBezTo>
                <a:cubicBezTo>
                  <a:pt x="688" y="281"/>
                  <a:pt x="688" y="280"/>
                  <a:pt x="688" y="279"/>
                </a:cubicBezTo>
                <a:close/>
                <a:moveTo>
                  <a:pt x="687" y="283"/>
                </a:moveTo>
                <a:cubicBezTo>
                  <a:pt x="689" y="281"/>
                  <a:pt x="688" y="285"/>
                  <a:pt x="687" y="284"/>
                </a:cubicBezTo>
                <a:cubicBezTo>
                  <a:pt x="687" y="284"/>
                  <a:pt x="687" y="283"/>
                  <a:pt x="687" y="283"/>
                </a:cubicBezTo>
                <a:close/>
                <a:moveTo>
                  <a:pt x="687" y="286"/>
                </a:moveTo>
                <a:cubicBezTo>
                  <a:pt x="687" y="288"/>
                  <a:pt x="683" y="289"/>
                  <a:pt x="683" y="287"/>
                </a:cubicBezTo>
                <a:cubicBezTo>
                  <a:pt x="682" y="284"/>
                  <a:pt x="688" y="282"/>
                  <a:pt x="687" y="286"/>
                </a:cubicBezTo>
                <a:close/>
                <a:moveTo>
                  <a:pt x="681" y="268"/>
                </a:moveTo>
                <a:cubicBezTo>
                  <a:pt x="680" y="268"/>
                  <a:pt x="682" y="267"/>
                  <a:pt x="681" y="268"/>
                </a:cubicBezTo>
                <a:close/>
                <a:moveTo>
                  <a:pt x="681" y="294"/>
                </a:moveTo>
                <a:cubicBezTo>
                  <a:pt x="681" y="293"/>
                  <a:pt x="681" y="292"/>
                  <a:pt x="682" y="293"/>
                </a:cubicBezTo>
                <a:cubicBezTo>
                  <a:pt x="686" y="296"/>
                  <a:pt x="677" y="297"/>
                  <a:pt x="681" y="294"/>
                </a:cubicBezTo>
                <a:close/>
                <a:moveTo>
                  <a:pt x="662" y="447"/>
                </a:moveTo>
                <a:cubicBezTo>
                  <a:pt x="663" y="446"/>
                  <a:pt x="661" y="449"/>
                  <a:pt x="662" y="447"/>
                </a:cubicBezTo>
                <a:close/>
                <a:moveTo>
                  <a:pt x="670" y="503"/>
                </a:moveTo>
                <a:cubicBezTo>
                  <a:pt x="671" y="502"/>
                  <a:pt x="670" y="504"/>
                  <a:pt x="670" y="503"/>
                </a:cubicBezTo>
                <a:close/>
                <a:moveTo>
                  <a:pt x="674" y="402"/>
                </a:moveTo>
                <a:cubicBezTo>
                  <a:pt x="674" y="401"/>
                  <a:pt x="675" y="401"/>
                  <a:pt x="675" y="400"/>
                </a:cubicBezTo>
                <a:cubicBezTo>
                  <a:pt x="676" y="400"/>
                  <a:pt x="675" y="402"/>
                  <a:pt x="674" y="402"/>
                </a:cubicBezTo>
                <a:close/>
                <a:moveTo>
                  <a:pt x="677" y="399"/>
                </a:moveTo>
                <a:cubicBezTo>
                  <a:pt x="675" y="398"/>
                  <a:pt x="677" y="396"/>
                  <a:pt x="678" y="395"/>
                </a:cubicBezTo>
                <a:cubicBezTo>
                  <a:pt x="678" y="396"/>
                  <a:pt x="676" y="398"/>
                  <a:pt x="677" y="399"/>
                </a:cubicBezTo>
                <a:close/>
                <a:moveTo>
                  <a:pt x="678" y="340"/>
                </a:moveTo>
                <a:cubicBezTo>
                  <a:pt x="679" y="340"/>
                  <a:pt x="677" y="341"/>
                  <a:pt x="678" y="340"/>
                </a:cubicBezTo>
                <a:close/>
                <a:moveTo>
                  <a:pt x="679" y="510"/>
                </a:moveTo>
                <a:cubicBezTo>
                  <a:pt x="678" y="510"/>
                  <a:pt x="678" y="509"/>
                  <a:pt x="679" y="508"/>
                </a:cubicBezTo>
                <a:cubicBezTo>
                  <a:pt x="680" y="507"/>
                  <a:pt x="680" y="510"/>
                  <a:pt x="679" y="510"/>
                </a:cubicBezTo>
                <a:close/>
                <a:moveTo>
                  <a:pt x="679" y="393"/>
                </a:moveTo>
                <a:cubicBezTo>
                  <a:pt x="679" y="392"/>
                  <a:pt x="679" y="392"/>
                  <a:pt x="679" y="391"/>
                </a:cubicBezTo>
                <a:cubicBezTo>
                  <a:pt x="680" y="391"/>
                  <a:pt x="679" y="393"/>
                  <a:pt x="679" y="393"/>
                </a:cubicBezTo>
                <a:close/>
                <a:moveTo>
                  <a:pt x="678" y="281"/>
                </a:moveTo>
                <a:cubicBezTo>
                  <a:pt x="679" y="281"/>
                  <a:pt x="679" y="281"/>
                  <a:pt x="679" y="281"/>
                </a:cubicBezTo>
                <a:cubicBezTo>
                  <a:pt x="679" y="283"/>
                  <a:pt x="677" y="279"/>
                  <a:pt x="678" y="281"/>
                </a:cubicBezTo>
                <a:close/>
                <a:moveTo>
                  <a:pt x="677" y="329"/>
                </a:moveTo>
                <a:cubicBezTo>
                  <a:pt x="675" y="328"/>
                  <a:pt x="676" y="327"/>
                  <a:pt x="676" y="326"/>
                </a:cubicBezTo>
                <a:cubicBezTo>
                  <a:pt x="678" y="324"/>
                  <a:pt x="679" y="329"/>
                  <a:pt x="677" y="329"/>
                </a:cubicBezTo>
                <a:close/>
                <a:moveTo>
                  <a:pt x="676" y="297"/>
                </a:moveTo>
                <a:cubicBezTo>
                  <a:pt x="677" y="295"/>
                  <a:pt x="677" y="299"/>
                  <a:pt x="676" y="298"/>
                </a:cubicBezTo>
                <a:cubicBezTo>
                  <a:pt x="675" y="298"/>
                  <a:pt x="675" y="297"/>
                  <a:pt x="676" y="297"/>
                </a:cubicBezTo>
                <a:close/>
                <a:moveTo>
                  <a:pt x="672" y="331"/>
                </a:moveTo>
                <a:cubicBezTo>
                  <a:pt x="673" y="330"/>
                  <a:pt x="672" y="333"/>
                  <a:pt x="672" y="331"/>
                </a:cubicBezTo>
                <a:close/>
                <a:moveTo>
                  <a:pt x="671" y="297"/>
                </a:moveTo>
                <a:cubicBezTo>
                  <a:pt x="671" y="297"/>
                  <a:pt x="671" y="297"/>
                  <a:pt x="671" y="298"/>
                </a:cubicBezTo>
                <a:cubicBezTo>
                  <a:pt x="670" y="299"/>
                  <a:pt x="671" y="298"/>
                  <a:pt x="671" y="297"/>
                </a:cubicBezTo>
                <a:close/>
                <a:moveTo>
                  <a:pt x="671" y="292"/>
                </a:moveTo>
                <a:cubicBezTo>
                  <a:pt x="670" y="294"/>
                  <a:pt x="669" y="295"/>
                  <a:pt x="667" y="297"/>
                </a:cubicBezTo>
                <a:cubicBezTo>
                  <a:pt x="668" y="295"/>
                  <a:pt x="669" y="293"/>
                  <a:pt x="671" y="292"/>
                </a:cubicBezTo>
                <a:close/>
                <a:moveTo>
                  <a:pt x="669" y="376"/>
                </a:moveTo>
                <a:cubicBezTo>
                  <a:pt x="668" y="375"/>
                  <a:pt x="669" y="374"/>
                  <a:pt x="670" y="374"/>
                </a:cubicBezTo>
                <a:cubicBezTo>
                  <a:pt x="671" y="372"/>
                  <a:pt x="670" y="377"/>
                  <a:pt x="669" y="376"/>
                </a:cubicBezTo>
                <a:close/>
                <a:moveTo>
                  <a:pt x="668" y="309"/>
                </a:moveTo>
                <a:cubicBezTo>
                  <a:pt x="669" y="309"/>
                  <a:pt x="666" y="310"/>
                  <a:pt x="668" y="309"/>
                </a:cubicBezTo>
                <a:close/>
                <a:moveTo>
                  <a:pt x="665" y="407"/>
                </a:moveTo>
                <a:cubicBezTo>
                  <a:pt x="666" y="407"/>
                  <a:pt x="667" y="406"/>
                  <a:pt x="667" y="405"/>
                </a:cubicBezTo>
                <a:cubicBezTo>
                  <a:pt x="669" y="402"/>
                  <a:pt x="672" y="396"/>
                  <a:pt x="673" y="391"/>
                </a:cubicBezTo>
                <a:cubicBezTo>
                  <a:pt x="674" y="387"/>
                  <a:pt x="674" y="383"/>
                  <a:pt x="675" y="380"/>
                </a:cubicBezTo>
                <a:cubicBezTo>
                  <a:pt x="675" y="380"/>
                  <a:pt x="676" y="380"/>
                  <a:pt x="676" y="380"/>
                </a:cubicBezTo>
                <a:cubicBezTo>
                  <a:pt x="677" y="380"/>
                  <a:pt x="675" y="387"/>
                  <a:pt x="675" y="389"/>
                </a:cubicBezTo>
                <a:cubicBezTo>
                  <a:pt x="673" y="391"/>
                  <a:pt x="673" y="394"/>
                  <a:pt x="672" y="397"/>
                </a:cubicBezTo>
                <a:cubicBezTo>
                  <a:pt x="671" y="400"/>
                  <a:pt x="668" y="404"/>
                  <a:pt x="668" y="406"/>
                </a:cubicBezTo>
                <a:cubicBezTo>
                  <a:pt x="668" y="406"/>
                  <a:pt x="670" y="407"/>
                  <a:pt x="670" y="408"/>
                </a:cubicBezTo>
                <a:cubicBezTo>
                  <a:pt x="671" y="413"/>
                  <a:pt x="663" y="413"/>
                  <a:pt x="665" y="407"/>
                </a:cubicBezTo>
                <a:close/>
                <a:moveTo>
                  <a:pt x="664" y="303"/>
                </a:moveTo>
                <a:cubicBezTo>
                  <a:pt x="665" y="303"/>
                  <a:pt x="664" y="306"/>
                  <a:pt x="663" y="305"/>
                </a:cubicBezTo>
                <a:cubicBezTo>
                  <a:pt x="662" y="305"/>
                  <a:pt x="663" y="304"/>
                  <a:pt x="664" y="303"/>
                </a:cubicBezTo>
                <a:close/>
                <a:moveTo>
                  <a:pt x="663" y="285"/>
                </a:moveTo>
                <a:cubicBezTo>
                  <a:pt x="663" y="284"/>
                  <a:pt x="662" y="286"/>
                  <a:pt x="663" y="285"/>
                </a:cubicBezTo>
                <a:close/>
                <a:moveTo>
                  <a:pt x="662" y="401"/>
                </a:moveTo>
                <a:cubicBezTo>
                  <a:pt x="663" y="402"/>
                  <a:pt x="661" y="403"/>
                  <a:pt x="662" y="401"/>
                </a:cubicBezTo>
                <a:close/>
                <a:moveTo>
                  <a:pt x="660" y="496"/>
                </a:moveTo>
                <a:cubicBezTo>
                  <a:pt x="661" y="494"/>
                  <a:pt x="662" y="498"/>
                  <a:pt x="660" y="497"/>
                </a:cubicBezTo>
                <a:cubicBezTo>
                  <a:pt x="660" y="497"/>
                  <a:pt x="660" y="496"/>
                  <a:pt x="660" y="496"/>
                </a:cubicBezTo>
                <a:close/>
                <a:moveTo>
                  <a:pt x="657" y="276"/>
                </a:moveTo>
                <a:cubicBezTo>
                  <a:pt x="657" y="276"/>
                  <a:pt x="656" y="278"/>
                  <a:pt x="655" y="278"/>
                </a:cubicBezTo>
                <a:cubicBezTo>
                  <a:pt x="655" y="277"/>
                  <a:pt x="656" y="277"/>
                  <a:pt x="657" y="276"/>
                </a:cubicBezTo>
                <a:close/>
                <a:moveTo>
                  <a:pt x="655" y="292"/>
                </a:moveTo>
                <a:cubicBezTo>
                  <a:pt x="655" y="292"/>
                  <a:pt x="655" y="292"/>
                  <a:pt x="655" y="292"/>
                </a:cubicBezTo>
                <a:cubicBezTo>
                  <a:pt x="655" y="292"/>
                  <a:pt x="655" y="292"/>
                  <a:pt x="655" y="292"/>
                </a:cubicBezTo>
                <a:cubicBezTo>
                  <a:pt x="655" y="292"/>
                  <a:pt x="655" y="292"/>
                  <a:pt x="655" y="292"/>
                </a:cubicBezTo>
                <a:close/>
                <a:moveTo>
                  <a:pt x="652" y="270"/>
                </a:moveTo>
                <a:cubicBezTo>
                  <a:pt x="651" y="272"/>
                  <a:pt x="654" y="269"/>
                  <a:pt x="652" y="270"/>
                </a:cubicBezTo>
                <a:close/>
                <a:moveTo>
                  <a:pt x="634" y="278"/>
                </a:moveTo>
                <a:cubicBezTo>
                  <a:pt x="633" y="276"/>
                  <a:pt x="635" y="277"/>
                  <a:pt x="634" y="278"/>
                </a:cubicBezTo>
                <a:close/>
                <a:moveTo>
                  <a:pt x="635" y="274"/>
                </a:moveTo>
                <a:cubicBezTo>
                  <a:pt x="636" y="274"/>
                  <a:pt x="634" y="275"/>
                  <a:pt x="635" y="274"/>
                </a:cubicBezTo>
                <a:close/>
                <a:moveTo>
                  <a:pt x="642" y="409"/>
                </a:moveTo>
                <a:cubicBezTo>
                  <a:pt x="642" y="409"/>
                  <a:pt x="643" y="409"/>
                  <a:pt x="643" y="410"/>
                </a:cubicBezTo>
                <a:cubicBezTo>
                  <a:pt x="643" y="410"/>
                  <a:pt x="641" y="411"/>
                  <a:pt x="642" y="409"/>
                </a:cubicBezTo>
                <a:close/>
                <a:moveTo>
                  <a:pt x="644" y="345"/>
                </a:moveTo>
                <a:cubicBezTo>
                  <a:pt x="643" y="345"/>
                  <a:pt x="644" y="344"/>
                  <a:pt x="644" y="344"/>
                </a:cubicBezTo>
                <a:cubicBezTo>
                  <a:pt x="645" y="342"/>
                  <a:pt x="645" y="345"/>
                  <a:pt x="644" y="345"/>
                </a:cubicBezTo>
                <a:close/>
                <a:moveTo>
                  <a:pt x="644" y="398"/>
                </a:moveTo>
                <a:cubicBezTo>
                  <a:pt x="644" y="400"/>
                  <a:pt x="645" y="397"/>
                  <a:pt x="644" y="398"/>
                </a:cubicBezTo>
                <a:close/>
                <a:moveTo>
                  <a:pt x="644" y="300"/>
                </a:moveTo>
                <a:cubicBezTo>
                  <a:pt x="643" y="300"/>
                  <a:pt x="644" y="299"/>
                  <a:pt x="644" y="298"/>
                </a:cubicBezTo>
                <a:cubicBezTo>
                  <a:pt x="646" y="297"/>
                  <a:pt x="646" y="301"/>
                  <a:pt x="644" y="300"/>
                </a:cubicBezTo>
                <a:close/>
                <a:moveTo>
                  <a:pt x="646" y="462"/>
                </a:moveTo>
                <a:cubicBezTo>
                  <a:pt x="646" y="462"/>
                  <a:pt x="647" y="462"/>
                  <a:pt x="647" y="462"/>
                </a:cubicBezTo>
                <a:cubicBezTo>
                  <a:pt x="648" y="462"/>
                  <a:pt x="645" y="464"/>
                  <a:pt x="646" y="462"/>
                </a:cubicBezTo>
                <a:close/>
                <a:moveTo>
                  <a:pt x="647" y="333"/>
                </a:moveTo>
                <a:cubicBezTo>
                  <a:pt x="646" y="333"/>
                  <a:pt x="647" y="332"/>
                  <a:pt x="647" y="332"/>
                </a:cubicBezTo>
                <a:cubicBezTo>
                  <a:pt x="648" y="331"/>
                  <a:pt x="648" y="334"/>
                  <a:pt x="647" y="333"/>
                </a:cubicBezTo>
                <a:close/>
                <a:moveTo>
                  <a:pt x="657" y="550"/>
                </a:moveTo>
                <a:cubicBezTo>
                  <a:pt x="656" y="549"/>
                  <a:pt x="657" y="547"/>
                  <a:pt x="657" y="547"/>
                </a:cubicBezTo>
                <a:cubicBezTo>
                  <a:pt x="658" y="545"/>
                  <a:pt x="658" y="550"/>
                  <a:pt x="657" y="550"/>
                </a:cubicBezTo>
                <a:close/>
                <a:moveTo>
                  <a:pt x="660" y="397"/>
                </a:moveTo>
                <a:cubicBezTo>
                  <a:pt x="659" y="398"/>
                  <a:pt x="659" y="398"/>
                  <a:pt x="660" y="397"/>
                </a:cubicBezTo>
                <a:close/>
                <a:moveTo>
                  <a:pt x="659" y="427"/>
                </a:moveTo>
                <a:cubicBezTo>
                  <a:pt x="660" y="429"/>
                  <a:pt x="658" y="432"/>
                  <a:pt x="657" y="434"/>
                </a:cubicBezTo>
                <a:cubicBezTo>
                  <a:pt x="657" y="432"/>
                  <a:pt x="658" y="429"/>
                  <a:pt x="659" y="427"/>
                </a:cubicBezTo>
                <a:close/>
                <a:moveTo>
                  <a:pt x="657" y="435"/>
                </a:moveTo>
                <a:cubicBezTo>
                  <a:pt x="657" y="435"/>
                  <a:pt x="657" y="438"/>
                  <a:pt x="655" y="438"/>
                </a:cubicBezTo>
                <a:cubicBezTo>
                  <a:pt x="655" y="437"/>
                  <a:pt x="656" y="436"/>
                  <a:pt x="657" y="435"/>
                </a:cubicBezTo>
                <a:close/>
                <a:moveTo>
                  <a:pt x="652" y="328"/>
                </a:moveTo>
                <a:cubicBezTo>
                  <a:pt x="652" y="328"/>
                  <a:pt x="653" y="327"/>
                  <a:pt x="653" y="327"/>
                </a:cubicBezTo>
                <a:cubicBezTo>
                  <a:pt x="655" y="329"/>
                  <a:pt x="651" y="331"/>
                  <a:pt x="652" y="328"/>
                </a:cubicBezTo>
                <a:close/>
                <a:moveTo>
                  <a:pt x="648" y="307"/>
                </a:moveTo>
                <a:cubicBezTo>
                  <a:pt x="653" y="304"/>
                  <a:pt x="650" y="313"/>
                  <a:pt x="649" y="313"/>
                </a:cubicBezTo>
                <a:cubicBezTo>
                  <a:pt x="647" y="313"/>
                  <a:pt x="647" y="308"/>
                  <a:pt x="648" y="307"/>
                </a:cubicBezTo>
                <a:close/>
                <a:moveTo>
                  <a:pt x="645" y="296"/>
                </a:moveTo>
                <a:cubicBezTo>
                  <a:pt x="643" y="295"/>
                  <a:pt x="645" y="290"/>
                  <a:pt x="646" y="290"/>
                </a:cubicBezTo>
                <a:cubicBezTo>
                  <a:pt x="651" y="287"/>
                  <a:pt x="648" y="297"/>
                  <a:pt x="645" y="296"/>
                </a:cubicBezTo>
                <a:close/>
                <a:moveTo>
                  <a:pt x="644" y="284"/>
                </a:moveTo>
                <a:cubicBezTo>
                  <a:pt x="644" y="285"/>
                  <a:pt x="645" y="283"/>
                  <a:pt x="644" y="284"/>
                </a:cubicBezTo>
                <a:close/>
                <a:moveTo>
                  <a:pt x="642" y="284"/>
                </a:moveTo>
                <a:cubicBezTo>
                  <a:pt x="642" y="284"/>
                  <a:pt x="643" y="283"/>
                  <a:pt x="644" y="284"/>
                </a:cubicBezTo>
                <a:cubicBezTo>
                  <a:pt x="646" y="285"/>
                  <a:pt x="641" y="287"/>
                  <a:pt x="642" y="284"/>
                </a:cubicBezTo>
                <a:close/>
                <a:moveTo>
                  <a:pt x="642" y="317"/>
                </a:moveTo>
                <a:cubicBezTo>
                  <a:pt x="642" y="318"/>
                  <a:pt x="641" y="317"/>
                  <a:pt x="642" y="317"/>
                </a:cubicBezTo>
                <a:close/>
                <a:moveTo>
                  <a:pt x="642" y="399"/>
                </a:moveTo>
                <a:cubicBezTo>
                  <a:pt x="643" y="399"/>
                  <a:pt x="640" y="402"/>
                  <a:pt x="641" y="400"/>
                </a:cubicBezTo>
                <a:cubicBezTo>
                  <a:pt x="641" y="400"/>
                  <a:pt x="641" y="399"/>
                  <a:pt x="642" y="399"/>
                </a:cubicBezTo>
                <a:close/>
                <a:moveTo>
                  <a:pt x="641" y="283"/>
                </a:moveTo>
                <a:cubicBezTo>
                  <a:pt x="642" y="282"/>
                  <a:pt x="639" y="285"/>
                  <a:pt x="641" y="283"/>
                </a:cubicBezTo>
                <a:close/>
                <a:moveTo>
                  <a:pt x="640" y="331"/>
                </a:moveTo>
                <a:cubicBezTo>
                  <a:pt x="640" y="331"/>
                  <a:pt x="640" y="331"/>
                  <a:pt x="640" y="331"/>
                </a:cubicBezTo>
                <a:cubicBezTo>
                  <a:pt x="640" y="331"/>
                  <a:pt x="640" y="332"/>
                  <a:pt x="640" y="331"/>
                </a:cubicBezTo>
                <a:close/>
                <a:moveTo>
                  <a:pt x="640" y="338"/>
                </a:moveTo>
                <a:cubicBezTo>
                  <a:pt x="641" y="339"/>
                  <a:pt x="639" y="341"/>
                  <a:pt x="639" y="342"/>
                </a:cubicBezTo>
                <a:cubicBezTo>
                  <a:pt x="638" y="341"/>
                  <a:pt x="640" y="339"/>
                  <a:pt x="640" y="338"/>
                </a:cubicBezTo>
                <a:close/>
                <a:moveTo>
                  <a:pt x="638" y="310"/>
                </a:moveTo>
                <a:cubicBezTo>
                  <a:pt x="638" y="309"/>
                  <a:pt x="639" y="312"/>
                  <a:pt x="638" y="310"/>
                </a:cubicBezTo>
                <a:close/>
                <a:moveTo>
                  <a:pt x="638" y="342"/>
                </a:moveTo>
                <a:cubicBezTo>
                  <a:pt x="639" y="343"/>
                  <a:pt x="639" y="344"/>
                  <a:pt x="638" y="344"/>
                </a:cubicBezTo>
                <a:cubicBezTo>
                  <a:pt x="638" y="343"/>
                  <a:pt x="639" y="343"/>
                  <a:pt x="638" y="342"/>
                </a:cubicBezTo>
                <a:close/>
                <a:moveTo>
                  <a:pt x="637" y="288"/>
                </a:moveTo>
                <a:cubicBezTo>
                  <a:pt x="638" y="289"/>
                  <a:pt x="637" y="289"/>
                  <a:pt x="637" y="290"/>
                </a:cubicBezTo>
                <a:cubicBezTo>
                  <a:pt x="636" y="290"/>
                  <a:pt x="637" y="289"/>
                  <a:pt x="637" y="288"/>
                </a:cubicBezTo>
                <a:close/>
                <a:moveTo>
                  <a:pt x="637" y="346"/>
                </a:moveTo>
                <a:cubicBezTo>
                  <a:pt x="638" y="345"/>
                  <a:pt x="637" y="347"/>
                  <a:pt x="637" y="347"/>
                </a:cubicBezTo>
                <a:cubicBezTo>
                  <a:pt x="636" y="346"/>
                  <a:pt x="637" y="346"/>
                  <a:pt x="637" y="346"/>
                </a:cubicBezTo>
                <a:close/>
                <a:moveTo>
                  <a:pt x="665" y="224"/>
                </a:moveTo>
                <a:cubicBezTo>
                  <a:pt x="665" y="225"/>
                  <a:pt x="664" y="226"/>
                  <a:pt x="662" y="227"/>
                </a:cubicBezTo>
                <a:cubicBezTo>
                  <a:pt x="663" y="226"/>
                  <a:pt x="664" y="225"/>
                  <a:pt x="665" y="224"/>
                </a:cubicBezTo>
                <a:close/>
                <a:moveTo>
                  <a:pt x="661" y="224"/>
                </a:moveTo>
                <a:cubicBezTo>
                  <a:pt x="662" y="222"/>
                  <a:pt x="660" y="225"/>
                  <a:pt x="661" y="224"/>
                </a:cubicBezTo>
                <a:close/>
                <a:moveTo>
                  <a:pt x="649" y="222"/>
                </a:moveTo>
                <a:cubicBezTo>
                  <a:pt x="651" y="224"/>
                  <a:pt x="647" y="225"/>
                  <a:pt x="649" y="222"/>
                </a:cubicBezTo>
                <a:close/>
                <a:moveTo>
                  <a:pt x="633" y="251"/>
                </a:moveTo>
                <a:cubicBezTo>
                  <a:pt x="632" y="252"/>
                  <a:pt x="633" y="249"/>
                  <a:pt x="633" y="251"/>
                </a:cubicBezTo>
                <a:close/>
                <a:moveTo>
                  <a:pt x="639" y="244"/>
                </a:moveTo>
                <a:cubicBezTo>
                  <a:pt x="640" y="245"/>
                  <a:pt x="640" y="248"/>
                  <a:pt x="640" y="250"/>
                </a:cubicBezTo>
                <a:cubicBezTo>
                  <a:pt x="638" y="248"/>
                  <a:pt x="639" y="246"/>
                  <a:pt x="639" y="244"/>
                </a:cubicBezTo>
                <a:close/>
                <a:moveTo>
                  <a:pt x="636" y="224"/>
                </a:moveTo>
                <a:cubicBezTo>
                  <a:pt x="639" y="227"/>
                  <a:pt x="634" y="229"/>
                  <a:pt x="633" y="230"/>
                </a:cubicBezTo>
                <a:cubicBezTo>
                  <a:pt x="631" y="228"/>
                  <a:pt x="634" y="221"/>
                  <a:pt x="636" y="224"/>
                </a:cubicBezTo>
                <a:close/>
                <a:moveTo>
                  <a:pt x="584" y="184"/>
                </a:moveTo>
                <a:cubicBezTo>
                  <a:pt x="584" y="184"/>
                  <a:pt x="584" y="185"/>
                  <a:pt x="584" y="185"/>
                </a:cubicBezTo>
                <a:cubicBezTo>
                  <a:pt x="585" y="188"/>
                  <a:pt x="581" y="186"/>
                  <a:pt x="584" y="184"/>
                </a:cubicBezTo>
                <a:close/>
                <a:moveTo>
                  <a:pt x="522" y="137"/>
                </a:moveTo>
                <a:cubicBezTo>
                  <a:pt x="522" y="138"/>
                  <a:pt x="520" y="138"/>
                  <a:pt x="520" y="138"/>
                </a:cubicBezTo>
                <a:cubicBezTo>
                  <a:pt x="520" y="137"/>
                  <a:pt x="521" y="137"/>
                  <a:pt x="522" y="137"/>
                </a:cubicBezTo>
                <a:close/>
                <a:moveTo>
                  <a:pt x="518" y="129"/>
                </a:moveTo>
                <a:cubicBezTo>
                  <a:pt x="518" y="129"/>
                  <a:pt x="518" y="129"/>
                  <a:pt x="518" y="129"/>
                </a:cubicBezTo>
                <a:cubicBezTo>
                  <a:pt x="519" y="131"/>
                  <a:pt x="516" y="128"/>
                  <a:pt x="518" y="129"/>
                </a:cubicBezTo>
                <a:close/>
                <a:moveTo>
                  <a:pt x="513" y="127"/>
                </a:moveTo>
                <a:cubicBezTo>
                  <a:pt x="513" y="128"/>
                  <a:pt x="511" y="128"/>
                  <a:pt x="511" y="127"/>
                </a:cubicBezTo>
                <a:cubicBezTo>
                  <a:pt x="511" y="127"/>
                  <a:pt x="513" y="126"/>
                  <a:pt x="513" y="127"/>
                </a:cubicBezTo>
                <a:close/>
                <a:moveTo>
                  <a:pt x="509" y="137"/>
                </a:moveTo>
                <a:cubicBezTo>
                  <a:pt x="510" y="137"/>
                  <a:pt x="509" y="138"/>
                  <a:pt x="508" y="137"/>
                </a:cubicBezTo>
                <a:cubicBezTo>
                  <a:pt x="508" y="137"/>
                  <a:pt x="509" y="136"/>
                  <a:pt x="509" y="137"/>
                </a:cubicBezTo>
                <a:close/>
                <a:moveTo>
                  <a:pt x="484" y="708"/>
                </a:moveTo>
                <a:cubicBezTo>
                  <a:pt x="483" y="705"/>
                  <a:pt x="489" y="705"/>
                  <a:pt x="490" y="705"/>
                </a:cubicBezTo>
                <a:cubicBezTo>
                  <a:pt x="490" y="705"/>
                  <a:pt x="485" y="709"/>
                  <a:pt x="484" y="708"/>
                </a:cubicBezTo>
                <a:close/>
                <a:moveTo>
                  <a:pt x="486" y="289"/>
                </a:moveTo>
                <a:cubicBezTo>
                  <a:pt x="485" y="290"/>
                  <a:pt x="484" y="289"/>
                  <a:pt x="485" y="289"/>
                </a:cubicBezTo>
                <a:cubicBezTo>
                  <a:pt x="485" y="287"/>
                  <a:pt x="486" y="289"/>
                  <a:pt x="486" y="289"/>
                </a:cubicBezTo>
                <a:close/>
                <a:moveTo>
                  <a:pt x="486" y="592"/>
                </a:moveTo>
                <a:cubicBezTo>
                  <a:pt x="486" y="590"/>
                  <a:pt x="488" y="591"/>
                  <a:pt x="486" y="592"/>
                </a:cubicBezTo>
                <a:close/>
                <a:moveTo>
                  <a:pt x="484" y="157"/>
                </a:moveTo>
                <a:cubicBezTo>
                  <a:pt x="483" y="157"/>
                  <a:pt x="485" y="155"/>
                  <a:pt x="485" y="157"/>
                </a:cubicBezTo>
                <a:cubicBezTo>
                  <a:pt x="485" y="156"/>
                  <a:pt x="485" y="158"/>
                  <a:pt x="484" y="157"/>
                </a:cubicBezTo>
                <a:close/>
                <a:moveTo>
                  <a:pt x="492" y="682"/>
                </a:moveTo>
                <a:cubicBezTo>
                  <a:pt x="489" y="683"/>
                  <a:pt x="487" y="685"/>
                  <a:pt x="485" y="685"/>
                </a:cubicBezTo>
                <a:cubicBezTo>
                  <a:pt x="482" y="685"/>
                  <a:pt x="487" y="682"/>
                  <a:pt x="487" y="682"/>
                </a:cubicBezTo>
                <a:cubicBezTo>
                  <a:pt x="489" y="682"/>
                  <a:pt x="490" y="682"/>
                  <a:pt x="492" y="682"/>
                </a:cubicBezTo>
                <a:cubicBezTo>
                  <a:pt x="492" y="682"/>
                  <a:pt x="493" y="682"/>
                  <a:pt x="494" y="682"/>
                </a:cubicBezTo>
                <a:cubicBezTo>
                  <a:pt x="493" y="682"/>
                  <a:pt x="492" y="682"/>
                  <a:pt x="492" y="682"/>
                </a:cubicBezTo>
                <a:close/>
                <a:moveTo>
                  <a:pt x="488" y="242"/>
                </a:moveTo>
                <a:cubicBezTo>
                  <a:pt x="490" y="244"/>
                  <a:pt x="486" y="242"/>
                  <a:pt x="488" y="242"/>
                </a:cubicBezTo>
                <a:close/>
                <a:moveTo>
                  <a:pt x="491" y="215"/>
                </a:moveTo>
                <a:cubicBezTo>
                  <a:pt x="491" y="215"/>
                  <a:pt x="493" y="214"/>
                  <a:pt x="492" y="215"/>
                </a:cubicBezTo>
                <a:cubicBezTo>
                  <a:pt x="492" y="216"/>
                  <a:pt x="491" y="215"/>
                  <a:pt x="491" y="215"/>
                </a:cubicBezTo>
                <a:close/>
                <a:moveTo>
                  <a:pt x="492" y="262"/>
                </a:moveTo>
                <a:cubicBezTo>
                  <a:pt x="493" y="262"/>
                  <a:pt x="491" y="263"/>
                  <a:pt x="491" y="262"/>
                </a:cubicBezTo>
                <a:cubicBezTo>
                  <a:pt x="491" y="262"/>
                  <a:pt x="492" y="262"/>
                  <a:pt x="492" y="262"/>
                </a:cubicBezTo>
                <a:close/>
                <a:moveTo>
                  <a:pt x="494" y="708"/>
                </a:moveTo>
                <a:cubicBezTo>
                  <a:pt x="494" y="708"/>
                  <a:pt x="494" y="708"/>
                  <a:pt x="495" y="709"/>
                </a:cubicBezTo>
                <a:cubicBezTo>
                  <a:pt x="495" y="709"/>
                  <a:pt x="495" y="709"/>
                  <a:pt x="494" y="708"/>
                </a:cubicBezTo>
                <a:close/>
                <a:moveTo>
                  <a:pt x="492" y="616"/>
                </a:moveTo>
                <a:cubicBezTo>
                  <a:pt x="492" y="614"/>
                  <a:pt x="495" y="615"/>
                  <a:pt x="495" y="616"/>
                </a:cubicBezTo>
                <a:cubicBezTo>
                  <a:pt x="495" y="617"/>
                  <a:pt x="492" y="618"/>
                  <a:pt x="492" y="616"/>
                </a:cubicBezTo>
                <a:close/>
                <a:moveTo>
                  <a:pt x="493" y="299"/>
                </a:moveTo>
                <a:cubicBezTo>
                  <a:pt x="493" y="299"/>
                  <a:pt x="494" y="298"/>
                  <a:pt x="494" y="298"/>
                </a:cubicBezTo>
                <a:cubicBezTo>
                  <a:pt x="494" y="298"/>
                  <a:pt x="493" y="300"/>
                  <a:pt x="493" y="299"/>
                </a:cubicBezTo>
                <a:close/>
                <a:moveTo>
                  <a:pt x="498" y="330"/>
                </a:moveTo>
                <a:cubicBezTo>
                  <a:pt x="498" y="330"/>
                  <a:pt x="498" y="330"/>
                  <a:pt x="498" y="330"/>
                </a:cubicBezTo>
                <a:cubicBezTo>
                  <a:pt x="498" y="330"/>
                  <a:pt x="498" y="330"/>
                  <a:pt x="498" y="330"/>
                </a:cubicBezTo>
                <a:close/>
                <a:moveTo>
                  <a:pt x="493" y="278"/>
                </a:moveTo>
                <a:cubicBezTo>
                  <a:pt x="494" y="274"/>
                  <a:pt x="496" y="270"/>
                  <a:pt x="498" y="267"/>
                </a:cubicBezTo>
                <a:cubicBezTo>
                  <a:pt x="498" y="269"/>
                  <a:pt x="495" y="276"/>
                  <a:pt x="493" y="278"/>
                </a:cubicBezTo>
                <a:close/>
                <a:moveTo>
                  <a:pt x="493" y="238"/>
                </a:moveTo>
                <a:cubicBezTo>
                  <a:pt x="493" y="237"/>
                  <a:pt x="494" y="237"/>
                  <a:pt x="494" y="238"/>
                </a:cubicBezTo>
                <a:cubicBezTo>
                  <a:pt x="494" y="239"/>
                  <a:pt x="493" y="238"/>
                  <a:pt x="493" y="238"/>
                </a:cubicBezTo>
                <a:close/>
                <a:moveTo>
                  <a:pt x="496" y="258"/>
                </a:moveTo>
                <a:cubicBezTo>
                  <a:pt x="499" y="254"/>
                  <a:pt x="498" y="251"/>
                  <a:pt x="501" y="248"/>
                </a:cubicBezTo>
                <a:cubicBezTo>
                  <a:pt x="500" y="251"/>
                  <a:pt x="499" y="257"/>
                  <a:pt x="496" y="258"/>
                </a:cubicBezTo>
                <a:close/>
                <a:moveTo>
                  <a:pt x="500" y="217"/>
                </a:moveTo>
                <a:cubicBezTo>
                  <a:pt x="501" y="216"/>
                  <a:pt x="502" y="217"/>
                  <a:pt x="500" y="217"/>
                </a:cubicBezTo>
                <a:close/>
                <a:moveTo>
                  <a:pt x="506" y="320"/>
                </a:moveTo>
                <a:cubicBezTo>
                  <a:pt x="506" y="322"/>
                  <a:pt x="507" y="319"/>
                  <a:pt x="506" y="320"/>
                </a:cubicBezTo>
                <a:close/>
                <a:moveTo>
                  <a:pt x="511" y="216"/>
                </a:moveTo>
                <a:cubicBezTo>
                  <a:pt x="510" y="216"/>
                  <a:pt x="510" y="214"/>
                  <a:pt x="511" y="215"/>
                </a:cubicBezTo>
                <a:cubicBezTo>
                  <a:pt x="511" y="215"/>
                  <a:pt x="511" y="216"/>
                  <a:pt x="511" y="216"/>
                </a:cubicBezTo>
                <a:close/>
                <a:moveTo>
                  <a:pt x="511" y="278"/>
                </a:moveTo>
                <a:cubicBezTo>
                  <a:pt x="512" y="275"/>
                  <a:pt x="514" y="275"/>
                  <a:pt x="511" y="278"/>
                </a:cubicBezTo>
                <a:close/>
                <a:moveTo>
                  <a:pt x="511" y="668"/>
                </a:moveTo>
                <a:cubicBezTo>
                  <a:pt x="510" y="668"/>
                  <a:pt x="509" y="668"/>
                  <a:pt x="509" y="667"/>
                </a:cubicBezTo>
                <a:cubicBezTo>
                  <a:pt x="509" y="666"/>
                  <a:pt x="511" y="667"/>
                  <a:pt x="511" y="668"/>
                </a:cubicBezTo>
                <a:close/>
                <a:moveTo>
                  <a:pt x="509" y="255"/>
                </a:moveTo>
                <a:cubicBezTo>
                  <a:pt x="509" y="255"/>
                  <a:pt x="509" y="254"/>
                  <a:pt x="509" y="254"/>
                </a:cubicBezTo>
                <a:cubicBezTo>
                  <a:pt x="511" y="255"/>
                  <a:pt x="508" y="256"/>
                  <a:pt x="509" y="255"/>
                </a:cubicBezTo>
                <a:close/>
                <a:moveTo>
                  <a:pt x="507" y="244"/>
                </a:moveTo>
                <a:cubicBezTo>
                  <a:pt x="507" y="244"/>
                  <a:pt x="509" y="242"/>
                  <a:pt x="509" y="243"/>
                </a:cubicBezTo>
                <a:cubicBezTo>
                  <a:pt x="510" y="244"/>
                  <a:pt x="508" y="245"/>
                  <a:pt x="507" y="244"/>
                </a:cubicBezTo>
                <a:close/>
                <a:moveTo>
                  <a:pt x="508" y="683"/>
                </a:moveTo>
                <a:cubicBezTo>
                  <a:pt x="508" y="682"/>
                  <a:pt x="512" y="682"/>
                  <a:pt x="512" y="683"/>
                </a:cubicBezTo>
                <a:cubicBezTo>
                  <a:pt x="511" y="685"/>
                  <a:pt x="509" y="684"/>
                  <a:pt x="508" y="683"/>
                </a:cubicBezTo>
                <a:close/>
                <a:moveTo>
                  <a:pt x="508" y="677"/>
                </a:moveTo>
                <a:cubicBezTo>
                  <a:pt x="509" y="673"/>
                  <a:pt x="516" y="676"/>
                  <a:pt x="516" y="678"/>
                </a:cubicBezTo>
                <a:cubicBezTo>
                  <a:pt x="516" y="681"/>
                  <a:pt x="508" y="681"/>
                  <a:pt x="508" y="677"/>
                </a:cubicBezTo>
                <a:close/>
                <a:moveTo>
                  <a:pt x="512" y="416"/>
                </a:moveTo>
                <a:cubicBezTo>
                  <a:pt x="513" y="414"/>
                  <a:pt x="515" y="411"/>
                  <a:pt x="518" y="409"/>
                </a:cubicBezTo>
                <a:cubicBezTo>
                  <a:pt x="516" y="412"/>
                  <a:pt x="514" y="415"/>
                  <a:pt x="512" y="416"/>
                </a:cubicBezTo>
                <a:close/>
                <a:moveTo>
                  <a:pt x="513" y="311"/>
                </a:moveTo>
                <a:cubicBezTo>
                  <a:pt x="515" y="312"/>
                  <a:pt x="512" y="312"/>
                  <a:pt x="513" y="311"/>
                </a:cubicBezTo>
                <a:close/>
                <a:moveTo>
                  <a:pt x="514" y="217"/>
                </a:moveTo>
                <a:cubicBezTo>
                  <a:pt x="515" y="218"/>
                  <a:pt x="514" y="219"/>
                  <a:pt x="513" y="219"/>
                </a:cubicBezTo>
                <a:cubicBezTo>
                  <a:pt x="513" y="219"/>
                  <a:pt x="514" y="218"/>
                  <a:pt x="514" y="217"/>
                </a:cubicBezTo>
                <a:close/>
                <a:moveTo>
                  <a:pt x="515" y="326"/>
                </a:moveTo>
                <a:cubicBezTo>
                  <a:pt x="516" y="324"/>
                  <a:pt x="516" y="328"/>
                  <a:pt x="515" y="327"/>
                </a:cubicBezTo>
                <a:cubicBezTo>
                  <a:pt x="514" y="327"/>
                  <a:pt x="515" y="326"/>
                  <a:pt x="515" y="326"/>
                </a:cubicBezTo>
                <a:close/>
                <a:moveTo>
                  <a:pt x="518" y="234"/>
                </a:moveTo>
                <a:cubicBezTo>
                  <a:pt x="520" y="232"/>
                  <a:pt x="516" y="235"/>
                  <a:pt x="518" y="234"/>
                </a:cubicBezTo>
                <a:close/>
                <a:moveTo>
                  <a:pt x="518" y="278"/>
                </a:moveTo>
                <a:cubicBezTo>
                  <a:pt x="518" y="277"/>
                  <a:pt x="519" y="277"/>
                  <a:pt x="519" y="278"/>
                </a:cubicBezTo>
                <a:cubicBezTo>
                  <a:pt x="519" y="278"/>
                  <a:pt x="518" y="278"/>
                  <a:pt x="518" y="278"/>
                </a:cubicBezTo>
                <a:close/>
                <a:moveTo>
                  <a:pt x="519" y="387"/>
                </a:moveTo>
                <a:cubicBezTo>
                  <a:pt x="517" y="386"/>
                  <a:pt x="519" y="383"/>
                  <a:pt x="520" y="383"/>
                </a:cubicBezTo>
                <a:cubicBezTo>
                  <a:pt x="524" y="381"/>
                  <a:pt x="521" y="388"/>
                  <a:pt x="519" y="387"/>
                </a:cubicBezTo>
                <a:close/>
                <a:moveTo>
                  <a:pt x="520" y="232"/>
                </a:moveTo>
                <a:cubicBezTo>
                  <a:pt x="522" y="230"/>
                  <a:pt x="519" y="233"/>
                  <a:pt x="520" y="232"/>
                </a:cubicBezTo>
                <a:close/>
                <a:moveTo>
                  <a:pt x="523" y="431"/>
                </a:moveTo>
                <a:cubicBezTo>
                  <a:pt x="522" y="432"/>
                  <a:pt x="524" y="429"/>
                  <a:pt x="523" y="431"/>
                </a:cubicBezTo>
                <a:close/>
                <a:moveTo>
                  <a:pt x="523" y="374"/>
                </a:moveTo>
                <a:cubicBezTo>
                  <a:pt x="522" y="374"/>
                  <a:pt x="524" y="373"/>
                  <a:pt x="523" y="374"/>
                </a:cubicBezTo>
                <a:close/>
                <a:moveTo>
                  <a:pt x="523" y="295"/>
                </a:moveTo>
                <a:cubicBezTo>
                  <a:pt x="523" y="295"/>
                  <a:pt x="523" y="294"/>
                  <a:pt x="523" y="294"/>
                </a:cubicBezTo>
                <a:cubicBezTo>
                  <a:pt x="523" y="294"/>
                  <a:pt x="523" y="294"/>
                  <a:pt x="523" y="294"/>
                </a:cubicBezTo>
                <a:cubicBezTo>
                  <a:pt x="523" y="295"/>
                  <a:pt x="523" y="295"/>
                  <a:pt x="523" y="295"/>
                </a:cubicBezTo>
                <a:close/>
                <a:moveTo>
                  <a:pt x="524" y="296"/>
                </a:moveTo>
                <a:cubicBezTo>
                  <a:pt x="525" y="296"/>
                  <a:pt x="525" y="296"/>
                  <a:pt x="525" y="296"/>
                </a:cubicBezTo>
                <a:cubicBezTo>
                  <a:pt x="526" y="298"/>
                  <a:pt x="523" y="296"/>
                  <a:pt x="524" y="296"/>
                </a:cubicBezTo>
                <a:close/>
                <a:moveTo>
                  <a:pt x="525" y="266"/>
                </a:moveTo>
                <a:cubicBezTo>
                  <a:pt x="525" y="264"/>
                  <a:pt x="531" y="263"/>
                  <a:pt x="530" y="267"/>
                </a:cubicBezTo>
                <a:cubicBezTo>
                  <a:pt x="529" y="269"/>
                  <a:pt x="525" y="268"/>
                  <a:pt x="525" y="266"/>
                </a:cubicBezTo>
                <a:close/>
                <a:moveTo>
                  <a:pt x="527" y="276"/>
                </a:moveTo>
                <a:cubicBezTo>
                  <a:pt x="527" y="275"/>
                  <a:pt x="527" y="275"/>
                  <a:pt x="528" y="275"/>
                </a:cubicBezTo>
                <a:cubicBezTo>
                  <a:pt x="529" y="275"/>
                  <a:pt x="526" y="277"/>
                  <a:pt x="527" y="276"/>
                </a:cubicBezTo>
                <a:close/>
                <a:moveTo>
                  <a:pt x="527" y="671"/>
                </a:moveTo>
                <a:cubicBezTo>
                  <a:pt x="527" y="671"/>
                  <a:pt x="527" y="671"/>
                  <a:pt x="527" y="671"/>
                </a:cubicBezTo>
                <a:cubicBezTo>
                  <a:pt x="527" y="671"/>
                  <a:pt x="527" y="671"/>
                  <a:pt x="527" y="671"/>
                </a:cubicBezTo>
                <a:cubicBezTo>
                  <a:pt x="527" y="671"/>
                  <a:pt x="527" y="671"/>
                  <a:pt x="527" y="671"/>
                </a:cubicBezTo>
                <a:close/>
                <a:moveTo>
                  <a:pt x="527" y="391"/>
                </a:moveTo>
                <a:cubicBezTo>
                  <a:pt x="527" y="390"/>
                  <a:pt x="528" y="389"/>
                  <a:pt x="528" y="388"/>
                </a:cubicBezTo>
                <a:cubicBezTo>
                  <a:pt x="529" y="389"/>
                  <a:pt x="527" y="390"/>
                  <a:pt x="527" y="391"/>
                </a:cubicBezTo>
                <a:close/>
                <a:moveTo>
                  <a:pt x="530" y="630"/>
                </a:moveTo>
                <a:cubicBezTo>
                  <a:pt x="531" y="629"/>
                  <a:pt x="534" y="629"/>
                  <a:pt x="536" y="628"/>
                </a:cubicBezTo>
                <a:cubicBezTo>
                  <a:pt x="535" y="630"/>
                  <a:pt x="532" y="630"/>
                  <a:pt x="530" y="630"/>
                </a:cubicBezTo>
                <a:close/>
                <a:moveTo>
                  <a:pt x="531" y="370"/>
                </a:moveTo>
                <a:cubicBezTo>
                  <a:pt x="531" y="372"/>
                  <a:pt x="529" y="371"/>
                  <a:pt x="531" y="370"/>
                </a:cubicBezTo>
                <a:close/>
                <a:moveTo>
                  <a:pt x="531" y="366"/>
                </a:moveTo>
                <a:cubicBezTo>
                  <a:pt x="531" y="366"/>
                  <a:pt x="531" y="366"/>
                  <a:pt x="531" y="366"/>
                </a:cubicBezTo>
                <a:cubicBezTo>
                  <a:pt x="533" y="366"/>
                  <a:pt x="530" y="368"/>
                  <a:pt x="531" y="366"/>
                </a:cubicBezTo>
                <a:close/>
                <a:moveTo>
                  <a:pt x="534" y="304"/>
                </a:moveTo>
                <a:cubicBezTo>
                  <a:pt x="534" y="305"/>
                  <a:pt x="532" y="305"/>
                  <a:pt x="532" y="305"/>
                </a:cubicBezTo>
                <a:cubicBezTo>
                  <a:pt x="532" y="304"/>
                  <a:pt x="533" y="303"/>
                  <a:pt x="534" y="304"/>
                </a:cubicBezTo>
                <a:close/>
                <a:moveTo>
                  <a:pt x="532" y="287"/>
                </a:moveTo>
                <a:cubicBezTo>
                  <a:pt x="532" y="287"/>
                  <a:pt x="533" y="287"/>
                  <a:pt x="533" y="287"/>
                </a:cubicBezTo>
                <a:cubicBezTo>
                  <a:pt x="534" y="287"/>
                  <a:pt x="532" y="288"/>
                  <a:pt x="532" y="287"/>
                </a:cubicBezTo>
                <a:close/>
                <a:moveTo>
                  <a:pt x="540" y="437"/>
                </a:moveTo>
                <a:cubicBezTo>
                  <a:pt x="539" y="439"/>
                  <a:pt x="538" y="442"/>
                  <a:pt x="536" y="443"/>
                </a:cubicBezTo>
                <a:cubicBezTo>
                  <a:pt x="536" y="442"/>
                  <a:pt x="538" y="439"/>
                  <a:pt x="540" y="437"/>
                </a:cubicBezTo>
                <a:close/>
                <a:moveTo>
                  <a:pt x="538" y="243"/>
                </a:moveTo>
                <a:cubicBezTo>
                  <a:pt x="538" y="243"/>
                  <a:pt x="537" y="243"/>
                  <a:pt x="537" y="243"/>
                </a:cubicBezTo>
                <a:cubicBezTo>
                  <a:pt x="537" y="243"/>
                  <a:pt x="538" y="243"/>
                  <a:pt x="538" y="243"/>
                </a:cubicBezTo>
                <a:cubicBezTo>
                  <a:pt x="538" y="243"/>
                  <a:pt x="538" y="243"/>
                  <a:pt x="538" y="243"/>
                </a:cubicBezTo>
                <a:close/>
                <a:moveTo>
                  <a:pt x="538" y="341"/>
                </a:moveTo>
                <a:cubicBezTo>
                  <a:pt x="539" y="339"/>
                  <a:pt x="537" y="342"/>
                  <a:pt x="538" y="341"/>
                </a:cubicBezTo>
                <a:close/>
                <a:moveTo>
                  <a:pt x="538" y="243"/>
                </a:moveTo>
                <a:cubicBezTo>
                  <a:pt x="539" y="242"/>
                  <a:pt x="539" y="243"/>
                  <a:pt x="538" y="243"/>
                </a:cubicBezTo>
                <a:close/>
                <a:moveTo>
                  <a:pt x="538" y="651"/>
                </a:moveTo>
                <a:cubicBezTo>
                  <a:pt x="537" y="653"/>
                  <a:pt x="537" y="650"/>
                  <a:pt x="538" y="651"/>
                </a:cubicBezTo>
                <a:close/>
                <a:moveTo>
                  <a:pt x="538" y="627"/>
                </a:moveTo>
                <a:cubicBezTo>
                  <a:pt x="541" y="625"/>
                  <a:pt x="541" y="628"/>
                  <a:pt x="538" y="627"/>
                </a:cubicBezTo>
                <a:close/>
                <a:moveTo>
                  <a:pt x="540" y="436"/>
                </a:moveTo>
                <a:cubicBezTo>
                  <a:pt x="540" y="436"/>
                  <a:pt x="540" y="436"/>
                  <a:pt x="540" y="436"/>
                </a:cubicBezTo>
                <a:cubicBezTo>
                  <a:pt x="540" y="436"/>
                  <a:pt x="540" y="435"/>
                  <a:pt x="540" y="435"/>
                </a:cubicBezTo>
                <a:cubicBezTo>
                  <a:pt x="540" y="435"/>
                  <a:pt x="540" y="435"/>
                  <a:pt x="540" y="436"/>
                </a:cubicBezTo>
                <a:close/>
                <a:moveTo>
                  <a:pt x="541" y="360"/>
                </a:moveTo>
                <a:cubicBezTo>
                  <a:pt x="541" y="359"/>
                  <a:pt x="541" y="358"/>
                  <a:pt x="542" y="359"/>
                </a:cubicBezTo>
                <a:cubicBezTo>
                  <a:pt x="544" y="359"/>
                  <a:pt x="539" y="361"/>
                  <a:pt x="541" y="360"/>
                </a:cubicBezTo>
                <a:close/>
                <a:moveTo>
                  <a:pt x="542" y="374"/>
                </a:moveTo>
                <a:cubicBezTo>
                  <a:pt x="542" y="375"/>
                  <a:pt x="542" y="376"/>
                  <a:pt x="540" y="376"/>
                </a:cubicBezTo>
                <a:cubicBezTo>
                  <a:pt x="541" y="375"/>
                  <a:pt x="541" y="375"/>
                  <a:pt x="542" y="374"/>
                </a:cubicBezTo>
                <a:close/>
                <a:moveTo>
                  <a:pt x="541" y="481"/>
                </a:moveTo>
                <a:cubicBezTo>
                  <a:pt x="541" y="481"/>
                  <a:pt x="542" y="479"/>
                  <a:pt x="542" y="478"/>
                </a:cubicBezTo>
                <a:cubicBezTo>
                  <a:pt x="543" y="480"/>
                  <a:pt x="541" y="480"/>
                  <a:pt x="541" y="481"/>
                </a:cubicBezTo>
                <a:close/>
                <a:moveTo>
                  <a:pt x="545" y="428"/>
                </a:moveTo>
                <a:cubicBezTo>
                  <a:pt x="545" y="429"/>
                  <a:pt x="543" y="432"/>
                  <a:pt x="541" y="434"/>
                </a:cubicBezTo>
                <a:cubicBezTo>
                  <a:pt x="542" y="431"/>
                  <a:pt x="547" y="424"/>
                  <a:pt x="545" y="428"/>
                </a:cubicBezTo>
                <a:close/>
                <a:moveTo>
                  <a:pt x="543" y="373"/>
                </a:moveTo>
                <a:cubicBezTo>
                  <a:pt x="544" y="374"/>
                  <a:pt x="542" y="374"/>
                  <a:pt x="543" y="373"/>
                </a:cubicBezTo>
                <a:close/>
                <a:moveTo>
                  <a:pt x="554" y="422"/>
                </a:moveTo>
                <a:cubicBezTo>
                  <a:pt x="555" y="421"/>
                  <a:pt x="555" y="420"/>
                  <a:pt x="555" y="420"/>
                </a:cubicBezTo>
                <a:cubicBezTo>
                  <a:pt x="555" y="421"/>
                  <a:pt x="555" y="421"/>
                  <a:pt x="554" y="422"/>
                </a:cubicBezTo>
                <a:close/>
                <a:moveTo>
                  <a:pt x="556" y="397"/>
                </a:moveTo>
                <a:cubicBezTo>
                  <a:pt x="556" y="396"/>
                  <a:pt x="557" y="395"/>
                  <a:pt x="558" y="394"/>
                </a:cubicBezTo>
                <a:cubicBezTo>
                  <a:pt x="558" y="395"/>
                  <a:pt x="557" y="397"/>
                  <a:pt x="556" y="397"/>
                </a:cubicBezTo>
                <a:close/>
                <a:moveTo>
                  <a:pt x="559" y="393"/>
                </a:moveTo>
                <a:cubicBezTo>
                  <a:pt x="558" y="392"/>
                  <a:pt x="560" y="391"/>
                  <a:pt x="559" y="393"/>
                </a:cubicBezTo>
                <a:close/>
                <a:moveTo>
                  <a:pt x="556" y="329"/>
                </a:moveTo>
                <a:cubicBezTo>
                  <a:pt x="557" y="327"/>
                  <a:pt x="559" y="327"/>
                  <a:pt x="561" y="325"/>
                </a:cubicBezTo>
                <a:cubicBezTo>
                  <a:pt x="564" y="321"/>
                  <a:pt x="566" y="316"/>
                  <a:pt x="570" y="314"/>
                </a:cubicBezTo>
                <a:cubicBezTo>
                  <a:pt x="570" y="318"/>
                  <a:pt x="564" y="320"/>
                  <a:pt x="563" y="323"/>
                </a:cubicBezTo>
                <a:cubicBezTo>
                  <a:pt x="562" y="325"/>
                  <a:pt x="558" y="330"/>
                  <a:pt x="556" y="332"/>
                </a:cubicBezTo>
                <a:cubicBezTo>
                  <a:pt x="556" y="332"/>
                  <a:pt x="556" y="334"/>
                  <a:pt x="554" y="333"/>
                </a:cubicBezTo>
                <a:cubicBezTo>
                  <a:pt x="553" y="332"/>
                  <a:pt x="556" y="329"/>
                  <a:pt x="556" y="329"/>
                </a:cubicBezTo>
                <a:close/>
                <a:moveTo>
                  <a:pt x="553" y="269"/>
                </a:moveTo>
                <a:cubicBezTo>
                  <a:pt x="552" y="268"/>
                  <a:pt x="553" y="267"/>
                  <a:pt x="554" y="267"/>
                </a:cubicBezTo>
                <a:cubicBezTo>
                  <a:pt x="556" y="265"/>
                  <a:pt x="555" y="270"/>
                  <a:pt x="553" y="269"/>
                </a:cubicBezTo>
                <a:close/>
                <a:moveTo>
                  <a:pt x="559" y="305"/>
                </a:moveTo>
                <a:cubicBezTo>
                  <a:pt x="559" y="306"/>
                  <a:pt x="560" y="304"/>
                  <a:pt x="559" y="305"/>
                </a:cubicBezTo>
                <a:close/>
                <a:moveTo>
                  <a:pt x="557" y="240"/>
                </a:moveTo>
                <a:cubicBezTo>
                  <a:pt x="557" y="239"/>
                  <a:pt x="559" y="238"/>
                  <a:pt x="560" y="239"/>
                </a:cubicBezTo>
                <a:cubicBezTo>
                  <a:pt x="560" y="241"/>
                  <a:pt x="558" y="240"/>
                  <a:pt x="557" y="240"/>
                </a:cubicBezTo>
                <a:close/>
                <a:moveTo>
                  <a:pt x="562" y="297"/>
                </a:moveTo>
                <a:cubicBezTo>
                  <a:pt x="562" y="297"/>
                  <a:pt x="562" y="297"/>
                  <a:pt x="562" y="297"/>
                </a:cubicBezTo>
                <a:cubicBezTo>
                  <a:pt x="563" y="294"/>
                  <a:pt x="562" y="300"/>
                  <a:pt x="562" y="297"/>
                </a:cubicBezTo>
                <a:close/>
                <a:moveTo>
                  <a:pt x="566" y="259"/>
                </a:moveTo>
                <a:cubicBezTo>
                  <a:pt x="566" y="259"/>
                  <a:pt x="565" y="260"/>
                  <a:pt x="564" y="260"/>
                </a:cubicBezTo>
                <a:cubicBezTo>
                  <a:pt x="564" y="259"/>
                  <a:pt x="565" y="259"/>
                  <a:pt x="566" y="259"/>
                </a:cubicBezTo>
                <a:close/>
                <a:moveTo>
                  <a:pt x="565" y="234"/>
                </a:moveTo>
                <a:cubicBezTo>
                  <a:pt x="565" y="234"/>
                  <a:pt x="565" y="235"/>
                  <a:pt x="565" y="235"/>
                </a:cubicBezTo>
                <a:cubicBezTo>
                  <a:pt x="564" y="235"/>
                  <a:pt x="565" y="234"/>
                  <a:pt x="565" y="234"/>
                </a:cubicBezTo>
                <a:close/>
                <a:moveTo>
                  <a:pt x="567" y="309"/>
                </a:moveTo>
                <a:cubicBezTo>
                  <a:pt x="567" y="309"/>
                  <a:pt x="567" y="308"/>
                  <a:pt x="567" y="308"/>
                </a:cubicBezTo>
                <a:cubicBezTo>
                  <a:pt x="568" y="306"/>
                  <a:pt x="567" y="311"/>
                  <a:pt x="567" y="309"/>
                </a:cubicBezTo>
                <a:close/>
                <a:moveTo>
                  <a:pt x="567" y="294"/>
                </a:moveTo>
                <a:cubicBezTo>
                  <a:pt x="568" y="293"/>
                  <a:pt x="567" y="295"/>
                  <a:pt x="567" y="294"/>
                </a:cubicBezTo>
                <a:close/>
                <a:moveTo>
                  <a:pt x="569" y="229"/>
                </a:moveTo>
                <a:cubicBezTo>
                  <a:pt x="568" y="228"/>
                  <a:pt x="573" y="224"/>
                  <a:pt x="573" y="224"/>
                </a:cubicBezTo>
                <a:cubicBezTo>
                  <a:pt x="578" y="222"/>
                  <a:pt x="570" y="230"/>
                  <a:pt x="569" y="229"/>
                </a:cubicBezTo>
                <a:close/>
                <a:moveTo>
                  <a:pt x="572" y="359"/>
                </a:moveTo>
                <a:cubicBezTo>
                  <a:pt x="572" y="359"/>
                  <a:pt x="571" y="359"/>
                  <a:pt x="571" y="360"/>
                </a:cubicBezTo>
                <a:cubicBezTo>
                  <a:pt x="571" y="360"/>
                  <a:pt x="571" y="360"/>
                  <a:pt x="571" y="360"/>
                </a:cubicBezTo>
                <a:cubicBezTo>
                  <a:pt x="571" y="360"/>
                  <a:pt x="572" y="359"/>
                  <a:pt x="572" y="359"/>
                </a:cubicBezTo>
                <a:close/>
                <a:moveTo>
                  <a:pt x="569" y="301"/>
                </a:moveTo>
                <a:cubicBezTo>
                  <a:pt x="569" y="302"/>
                  <a:pt x="570" y="299"/>
                  <a:pt x="569" y="301"/>
                </a:cubicBezTo>
                <a:close/>
                <a:moveTo>
                  <a:pt x="570" y="335"/>
                </a:moveTo>
                <a:cubicBezTo>
                  <a:pt x="569" y="336"/>
                  <a:pt x="568" y="337"/>
                  <a:pt x="567" y="339"/>
                </a:cubicBezTo>
                <a:cubicBezTo>
                  <a:pt x="567" y="337"/>
                  <a:pt x="568" y="336"/>
                  <a:pt x="570" y="335"/>
                </a:cubicBezTo>
                <a:close/>
                <a:moveTo>
                  <a:pt x="560" y="391"/>
                </a:moveTo>
                <a:cubicBezTo>
                  <a:pt x="560" y="390"/>
                  <a:pt x="560" y="390"/>
                  <a:pt x="561" y="389"/>
                </a:cubicBezTo>
                <a:cubicBezTo>
                  <a:pt x="561" y="390"/>
                  <a:pt x="561" y="391"/>
                  <a:pt x="560" y="391"/>
                </a:cubicBezTo>
                <a:close/>
                <a:moveTo>
                  <a:pt x="559" y="346"/>
                </a:moveTo>
                <a:cubicBezTo>
                  <a:pt x="560" y="344"/>
                  <a:pt x="562" y="343"/>
                  <a:pt x="564" y="341"/>
                </a:cubicBezTo>
                <a:cubicBezTo>
                  <a:pt x="563" y="343"/>
                  <a:pt x="561" y="345"/>
                  <a:pt x="559" y="346"/>
                </a:cubicBezTo>
                <a:close/>
                <a:moveTo>
                  <a:pt x="565" y="358"/>
                </a:moveTo>
                <a:cubicBezTo>
                  <a:pt x="565" y="359"/>
                  <a:pt x="564" y="360"/>
                  <a:pt x="563" y="360"/>
                </a:cubicBezTo>
                <a:cubicBezTo>
                  <a:pt x="564" y="360"/>
                  <a:pt x="565" y="359"/>
                  <a:pt x="565" y="358"/>
                </a:cubicBezTo>
                <a:close/>
                <a:moveTo>
                  <a:pt x="564" y="552"/>
                </a:moveTo>
                <a:cubicBezTo>
                  <a:pt x="563" y="551"/>
                  <a:pt x="565" y="550"/>
                  <a:pt x="565" y="549"/>
                </a:cubicBezTo>
                <a:cubicBezTo>
                  <a:pt x="565" y="550"/>
                  <a:pt x="565" y="551"/>
                  <a:pt x="564" y="552"/>
                </a:cubicBezTo>
                <a:close/>
                <a:moveTo>
                  <a:pt x="566" y="450"/>
                </a:moveTo>
                <a:cubicBezTo>
                  <a:pt x="568" y="448"/>
                  <a:pt x="567" y="453"/>
                  <a:pt x="566" y="453"/>
                </a:cubicBezTo>
                <a:cubicBezTo>
                  <a:pt x="565" y="452"/>
                  <a:pt x="566" y="450"/>
                  <a:pt x="566" y="450"/>
                </a:cubicBezTo>
                <a:close/>
                <a:moveTo>
                  <a:pt x="566" y="570"/>
                </a:moveTo>
                <a:cubicBezTo>
                  <a:pt x="566" y="570"/>
                  <a:pt x="567" y="570"/>
                  <a:pt x="567" y="570"/>
                </a:cubicBezTo>
                <a:cubicBezTo>
                  <a:pt x="568" y="570"/>
                  <a:pt x="566" y="571"/>
                  <a:pt x="566" y="570"/>
                </a:cubicBezTo>
                <a:close/>
                <a:moveTo>
                  <a:pt x="569" y="442"/>
                </a:moveTo>
                <a:cubicBezTo>
                  <a:pt x="570" y="441"/>
                  <a:pt x="567" y="444"/>
                  <a:pt x="569" y="442"/>
                </a:cubicBezTo>
                <a:close/>
                <a:moveTo>
                  <a:pt x="567" y="349"/>
                </a:moveTo>
                <a:cubicBezTo>
                  <a:pt x="567" y="349"/>
                  <a:pt x="567" y="347"/>
                  <a:pt x="568" y="347"/>
                </a:cubicBezTo>
                <a:cubicBezTo>
                  <a:pt x="570" y="344"/>
                  <a:pt x="569" y="350"/>
                  <a:pt x="567" y="349"/>
                </a:cubicBezTo>
                <a:close/>
                <a:moveTo>
                  <a:pt x="571" y="537"/>
                </a:moveTo>
                <a:cubicBezTo>
                  <a:pt x="572" y="538"/>
                  <a:pt x="570" y="540"/>
                  <a:pt x="569" y="542"/>
                </a:cubicBezTo>
                <a:cubicBezTo>
                  <a:pt x="569" y="541"/>
                  <a:pt x="571" y="539"/>
                  <a:pt x="571" y="537"/>
                </a:cubicBezTo>
                <a:close/>
                <a:moveTo>
                  <a:pt x="570" y="574"/>
                </a:moveTo>
                <a:cubicBezTo>
                  <a:pt x="569" y="574"/>
                  <a:pt x="570" y="571"/>
                  <a:pt x="570" y="571"/>
                </a:cubicBezTo>
                <a:cubicBezTo>
                  <a:pt x="573" y="569"/>
                  <a:pt x="572" y="575"/>
                  <a:pt x="570" y="574"/>
                </a:cubicBezTo>
                <a:close/>
                <a:moveTo>
                  <a:pt x="572" y="501"/>
                </a:moveTo>
                <a:cubicBezTo>
                  <a:pt x="573" y="500"/>
                  <a:pt x="571" y="503"/>
                  <a:pt x="572" y="501"/>
                </a:cubicBezTo>
                <a:close/>
                <a:moveTo>
                  <a:pt x="572" y="232"/>
                </a:moveTo>
                <a:cubicBezTo>
                  <a:pt x="572" y="231"/>
                  <a:pt x="574" y="230"/>
                  <a:pt x="574" y="231"/>
                </a:cubicBezTo>
                <a:cubicBezTo>
                  <a:pt x="575" y="232"/>
                  <a:pt x="573" y="233"/>
                  <a:pt x="572" y="232"/>
                </a:cubicBezTo>
                <a:close/>
                <a:moveTo>
                  <a:pt x="574" y="385"/>
                </a:moveTo>
                <a:cubicBezTo>
                  <a:pt x="574" y="385"/>
                  <a:pt x="573" y="385"/>
                  <a:pt x="573" y="384"/>
                </a:cubicBezTo>
                <a:cubicBezTo>
                  <a:pt x="573" y="383"/>
                  <a:pt x="575" y="385"/>
                  <a:pt x="574" y="385"/>
                </a:cubicBezTo>
                <a:close/>
                <a:moveTo>
                  <a:pt x="574" y="252"/>
                </a:moveTo>
                <a:cubicBezTo>
                  <a:pt x="573" y="251"/>
                  <a:pt x="574" y="250"/>
                  <a:pt x="574" y="250"/>
                </a:cubicBezTo>
                <a:cubicBezTo>
                  <a:pt x="576" y="249"/>
                  <a:pt x="575" y="252"/>
                  <a:pt x="574" y="252"/>
                </a:cubicBezTo>
                <a:close/>
                <a:moveTo>
                  <a:pt x="576" y="495"/>
                </a:moveTo>
                <a:cubicBezTo>
                  <a:pt x="576" y="496"/>
                  <a:pt x="575" y="496"/>
                  <a:pt x="575" y="497"/>
                </a:cubicBezTo>
                <a:cubicBezTo>
                  <a:pt x="574" y="497"/>
                  <a:pt x="575" y="496"/>
                  <a:pt x="576" y="495"/>
                </a:cubicBezTo>
                <a:close/>
                <a:moveTo>
                  <a:pt x="576" y="533"/>
                </a:moveTo>
                <a:cubicBezTo>
                  <a:pt x="575" y="533"/>
                  <a:pt x="577" y="532"/>
                  <a:pt x="576" y="533"/>
                </a:cubicBezTo>
                <a:close/>
                <a:moveTo>
                  <a:pt x="577" y="315"/>
                </a:moveTo>
                <a:cubicBezTo>
                  <a:pt x="578" y="316"/>
                  <a:pt x="576" y="316"/>
                  <a:pt x="576" y="315"/>
                </a:cubicBezTo>
                <a:cubicBezTo>
                  <a:pt x="576" y="315"/>
                  <a:pt x="577" y="314"/>
                  <a:pt x="577" y="315"/>
                </a:cubicBezTo>
                <a:close/>
                <a:moveTo>
                  <a:pt x="577" y="253"/>
                </a:moveTo>
                <a:cubicBezTo>
                  <a:pt x="578" y="252"/>
                  <a:pt x="577" y="254"/>
                  <a:pt x="577" y="253"/>
                </a:cubicBezTo>
                <a:close/>
                <a:moveTo>
                  <a:pt x="581" y="538"/>
                </a:moveTo>
                <a:cubicBezTo>
                  <a:pt x="582" y="540"/>
                  <a:pt x="579" y="540"/>
                  <a:pt x="581" y="538"/>
                </a:cubicBezTo>
                <a:close/>
                <a:moveTo>
                  <a:pt x="576" y="423"/>
                </a:moveTo>
                <a:cubicBezTo>
                  <a:pt x="579" y="421"/>
                  <a:pt x="580" y="415"/>
                  <a:pt x="583" y="415"/>
                </a:cubicBezTo>
                <a:cubicBezTo>
                  <a:pt x="582" y="415"/>
                  <a:pt x="580" y="422"/>
                  <a:pt x="576" y="423"/>
                </a:cubicBezTo>
                <a:close/>
                <a:moveTo>
                  <a:pt x="581" y="348"/>
                </a:moveTo>
                <a:cubicBezTo>
                  <a:pt x="582" y="347"/>
                  <a:pt x="581" y="351"/>
                  <a:pt x="582" y="349"/>
                </a:cubicBezTo>
                <a:cubicBezTo>
                  <a:pt x="582" y="349"/>
                  <a:pt x="581" y="349"/>
                  <a:pt x="581" y="348"/>
                </a:cubicBezTo>
                <a:close/>
                <a:moveTo>
                  <a:pt x="583" y="310"/>
                </a:moveTo>
                <a:cubicBezTo>
                  <a:pt x="581" y="309"/>
                  <a:pt x="583" y="305"/>
                  <a:pt x="584" y="305"/>
                </a:cubicBezTo>
                <a:cubicBezTo>
                  <a:pt x="588" y="302"/>
                  <a:pt x="586" y="312"/>
                  <a:pt x="583" y="310"/>
                </a:cubicBezTo>
                <a:close/>
                <a:moveTo>
                  <a:pt x="585" y="506"/>
                </a:moveTo>
                <a:cubicBezTo>
                  <a:pt x="585" y="507"/>
                  <a:pt x="585" y="506"/>
                  <a:pt x="586" y="506"/>
                </a:cubicBezTo>
                <a:cubicBezTo>
                  <a:pt x="586" y="506"/>
                  <a:pt x="586" y="506"/>
                  <a:pt x="585" y="506"/>
                </a:cubicBezTo>
                <a:close/>
                <a:moveTo>
                  <a:pt x="586" y="505"/>
                </a:moveTo>
                <a:cubicBezTo>
                  <a:pt x="584" y="505"/>
                  <a:pt x="586" y="500"/>
                  <a:pt x="587" y="500"/>
                </a:cubicBezTo>
                <a:cubicBezTo>
                  <a:pt x="589" y="499"/>
                  <a:pt x="588" y="506"/>
                  <a:pt x="586" y="505"/>
                </a:cubicBezTo>
                <a:close/>
                <a:moveTo>
                  <a:pt x="587" y="431"/>
                </a:moveTo>
                <a:cubicBezTo>
                  <a:pt x="587" y="431"/>
                  <a:pt x="587" y="431"/>
                  <a:pt x="587" y="430"/>
                </a:cubicBezTo>
                <a:cubicBezTo>
                  <a:pt x="588" y="429"/>
                  <a:pt x="587" y="430"/>
                  <a:pt x="587" y="431"/>
                </a:cubicBezTo>
                <a:close/>
                <a:moveTo>
                  <a:pt x="584" y="371"/>
                </a:moveTo>
                <a:cubicBezTo>
                  <a:pt x="587" y="368"/>
                  <a:pt x="589" y="364"/>
                  <a:pt x="593" y="361"/>
                </a:cubicBezTo>
                <a:cubicBezTo>
                  <a:pt x="591" y="365"/>
                  <a:pt x="588" y="368"/>
                  <a:pt x="584" y="371"/>
                </a:cubicBezTo>
                <a:close/>
                <a:moveTo>
                  <a:pt x="587" y="302"/>
                </a:moveTo>
                <a:cubicBezTo>
                  <a:pt x="587" y="302"/>
                  <a:pt x="587" y="302"/>
                  <a:pt x="587" y="302"/>
                </a:cubicBezTo>
                <a:cubicBezTo>
                  <a:pt x="587" y="302"/>
                  <a:pt x="587" y="302"/>
                  <a:pt x="587" y="302"/>
                </a:cubicBezTo>
                <a:cubicBezTo>
                  <a:pt x="587" y="302"/>
                  <a:pt x="587" y="302"/>
                  <a:pt x="587" y="302"/>
                </a:cubicBezTo>
                <a:close/>
                <a:moveTo>
                  <a:pt x="588" y="262"/>
                </a:moveTo>
                <a:cubicBezTo>
                  <a:pt x="589" y="262"/>
                  <a:pt x="589" y="264"/>
                  <a:pt x="588" y="264"/>
                </a:cubicBezTo>
                <a:cubicBezTo>
                  <a:pt x="588" y="264"/>
                  <a:pt x="589" y="263"/>
                  <a:pt x="588" y="262"/>
                </a:cubicBezTo>
                <a:close/>
                <a:moveTo>
                  <a:pt x="608" y="272"/>
                </a:moveTo>
                <a:cubicBezTo>
                  <a:pt x="604" y="277"/>
                  <a:pt x="599" y="281"/>
                  <a:pt x="593" y="285"/>
                </a:cubicBezTo>
                <a:cubicBezTo>
                  <a:pt x="598" y="280"/>
                  <a:pt x="602" y="276"/>
                  <a:pt x="608" y="272"/>
                </a:cubicBezTo>
                <a:close/>
                <a:moveTo>
                  <a:pt x="602" y="270"/>
                </a:moveTo>
                <a:cubicBezTo>
                  <a:pt x="602" y="269"/>
                  <a:pt x="603" y="268"/>
                  <a:pt x="603" y="270"/>
                </a:cubicBezTo>
                <a:cubicBezTo>
                  <a:pt x="604" y="271"/>
                  <a:pt x="602" y="270"/>
                  <a:pt x="602" y="270"/>
                </a:cubicBezTo>
                <a:close/>
                <a:moveTo>
                  <a:pt x="595" y="289"/>
                </a:moveTo>
                <a:cubicBezTo>
                  <a:pt x="596" y="288"/>
                  <a:pt x="597" y="288"/>
                  <a:pt x="597" y="288"/>
                </a:cubicBezTo>
                <a:cubicBezTo>
                  <a:pt x="598" y="288"/>
                  <a:pt x="591" y="297"/>
                  <a:pt x="589" y="296"/>
                </a:cubicBezTo>
                <a:cubicBezTo>
                  <a:pt x="588" y="296"/>
                  <a:pt x="595" y="289"/>
                  <a:pt x="595" y="289"/>
                </a:cubicBezTo>
                <a:close/>
                <a:moveTo>
                  <a:pt x="595" y="391"/>
                </a:moveTo>
                <a:cubicBezTo>
                  <a:pt x="595" y="393"/>
                  <a:pt x="593" y="392"/>
                  <a:pt x="595" y="391"/>
                </a:cubicBezTo>
                <a:close/>
                <a:moveTo>
                  <a:pt x="594" y="394"/>
                </a:moveTo>
                <a:cubicBezTo>
                  <a:pt x="595" y="393"/>
                  <a:pt x="594" y="395"/>
                  <a:pt x="594" y="394"/>
                </a:cubicBezTo>
                <a:close/>
                <a:moveTo>
                  <a:pt x="591" y="396"/>
                </a:moveTo>
                <a:cubicBezTo>
                  <a:pt x="592" y="396"/>
                  <a:pt x="592" y="394"/>
                  <a:pt x="593" y="394"/>
                </a:cubicBezTo>
                <a:cubicBezTo>
                  <a:pt x="593" y="395"/>
                  <a:pt x="592" y="396"/>
                  <a:pt x="591" y="396"/>
                </a:cubicBezTo>
                <a:close/>
                <a:moveTo>
                  <a:pt x="592" y="398"/>
                </a:moveTo>
                <a:cubicBezTo>
                  <a:pt x="593" y="398"/>
                  <a:pt x="590" y="400"/>
                  <a:pt x="592" y="398"/>
                </a:cubicBezTo>
                <a:close/>
                <a:moveTo>
                  <a:pt x="593" y="300"/>
                </a:moveTo>
                <a:cubicBezTo>
                  <a:pt x="592" y="300"/>
                  <a:pt x="593" y="299"/>
                  <a:pt x="593" y="299"/>
                </a:cubicBezTo>
                <a:cubicBezTo>
                  <a:pt x="594" y="297"/>
                  <a:pt x="595" y="301"/>
                  <a:pt x="593" y="300"/>
                </a:cubicBezTo>
                <a:close/>
                <a:moveTo>
                  <a:pt x="593" y="297"/>
                </a:moveTo>
                <a:cubicBezTo>
                  <a:pt x="593" y="296"/>
                  <a:pt x="594" y="296"/>
                  <a:pt x="595" y="295"/>
                </a:cubicBezTo>
                <a:cubicBezTo>
                  <a:pt x="595" y="296"/>
                  <a:pt x="594" y="297"/>
                  <a:pt x="593" y="297"/>
                </a:cubicBezTo>
                <a:close/>
                <a:moveTo>
                  <a:pt x="592" y="298"/>
                </a:moveTo>
                <a:cubicBezTo>
                  <a:pt x="591" y="300"/>
                  <a:pt x="589" y="299"/>
                  <a:pt x="592" y="298"/>
                </a:cubicBezTo>
                <a:close/>
                <a:moveTo>
                  <a:pt x="589" y="303"/>
                </a:moveTo>
                <a:cubicBezTo>
                  <a:pt x="589" y="303"/>
                  <a:pt x="589" y="302"/>
                  <a:pt x="589" y="302"/>
                </a:cubicBezTo>
                <a:cubicBezTo>
                  <a:pt x="591" y="300"/>
                  <a:pt x="590" y="304"/>
                  <a:pt x="589" y="303"/>
                </a:cubicBezTo>
                <a:close/>
                <a:moveTo>
                  <a:pt x="590" y="320"/>
                </a:moveTo>
                <a:cubicBezTo>
                  <a:pt x="590" y="321"/>
                  <a:pt x="589" y="321"/>
                  <a:pt x="589" y="322"/>
                </a:cubicBezTo>
                <a:cubicBezTo>
                  <a:pt x="588" y="322"/>
                  <a:pt x="589" y="321"/>
                  <a:pt x="590" y="320"/>
                </a:cubicBezTo>
                <a:close/>
                <a:moveTo>
                  <a:pt x="589" y="289"/>
                </a:moveTo>
                <a:cubicBezTo>
                  <a:pt x="588" y="287"/>
                  <a:pt x="591" y="287"/>
                  <a:pt x="592" y="285"/>
                </a:cubicBezTo>
                <a:cubicBezTo>
                  <a:pt x="593" y="286"/>
                  <a:pt x="590" y="288"/>
                  <a:pt x="589" y="289"/>
                </a:cubicBezTo>
                <a:close/>
                <a:moveTo>
                  <a:pt x="588" y="267"/>
                </a:moveTo>
                <a:cubicBezTo>
                  <a:pt x="588" y="267"/>
                  <a:pt x="588" y="267"/>
                  <a:pt x="588" y="267"/>
                </a:cubicBezTo>
                <a:cubicBezTo>
                  <a:pt x="588" y="267"/>
                  <a:pt x="588" y="267"/>
                  <a:pt x="588" y="268"/>
                </a:cubicBezTo>
                <a:cubicBezTo>
                  <a:pt x="588" y="268"/>
                  <a:pt x="588" y="267"/>
                  <a:pt x="588" y="267"/>
                </a:cubicBezTo>
                <a:close/>
                <a:moveTo>
                  <a:pt x="590" y="400"/>
                </a:moveTo>
                <a:cubicBezTo>
                  <a:pt x="590" y="401"/>
                  <a:pt x="591" y="398"/>
                  <a:pt x="590" y="400"/>
                </a:cubicBezTo>
                <a:close/>
                <a:moveTo>
                  <a:pt x="590" y="437"/>
                </a:moveTo>
                <a:cubicBezTo>
                  <a:pt x="590" y="436"/>
                  <a:pt x="590" y="435"/>
                  <a:pt x="592" y="434"/>
                </a:cubicBezTo>
                <a:cubicBezTo>
                  <a:pt x="593" y="434"/>
                  <a:pt x="594" y="433"/>
                  <a:pt x="595" y="434"/>
                </a:cubicBezTo>
                <a:cubicBezTo>
                  <a:pt x="597" y="438"/>
                  <a:pt x="590" y="441"/>
                  <a:pt x="590" y="437"/>
                </a:cubicBezTo>
                <a:close/>
                <a:moveTo>
                  <a:pt x="595" y="391"/>
                </a:moveTo>
                <a:cubicBezTo>
                  <a:pt x="595" y="390"/>
                  <a:pt x="595" y="390"/>
                  <a:pt x="596" y="389"/>
                </a:cubicBezTo>
                <a:cubicBezTo>
                  <a:pt x="596" y="390"/>
                  <a:pt x="596" y="391"/>
                  <a:pt x="595" y="391"/>
                </a:cubicBezTo>
                <a:close/>
                <a:moveTo>
                  <a:pt x="596" y="565"/>
                </a:moveTo>
                <a:cubicBezTo>
                  <a:pt x="596" y="565"/>
                  <a:pt x="596" y="565"/>
                  <a:pt x="596" y="565"/>
                </a:cubicBezTo>
                <a:cubicBezTo>
                  <a:pt x="596" y="565"/>
                  <a:pt x="596" y="565"/>
                  <a:pt x="596" y="565"/>
                </a:cubicBezTo>
                <a:cubicBezTo>
                  <a:pt x="596" y="565"/>
                  <a:pt x="596" y="565"/>
                  <a:pt x="596" y="565"/>
                </a:cubicBezTo>
                <a:close/>
                <a:moveTo>
                  <a:pt x="596" y="436"/>
                </a:moveTo>
                <a:cubicBezTo>
                  <a:pt x="598" y="435"/>
                  <a:pt x="595" y="438"/>
                  <a:pt x="596" y="436"/>
                </a:cubicBezTo>
                <a:close/>
                <a:moveTo>
                  <a:pt x="596" y="392"/>
                </a:moveTo>
                <a:cubicBezTo>
                  <a:pt x="596" y="391"/>
                  <a:pt x="597" y="390"/>
                  <a:pt x="597" y="390"/>
                </a:cubicBezTo>
                <a:cubicBezTo>
                  <a:pt x="597" y="391"/>
                  <a:pt x="597" y="392"/>
                  <a:pt x="596" y="392"/>
                </a:cubicBezTo>
                <a:close/>
                <a:moveTo>
                  <a:pt x="596" y="389"/>
                </a:moveTo>
                <a:cubicBezTo>
                  <a:pt x="597" y="388"/>
                  <a:pt x="597" y="388"/>
                  <a:pt x="598" y="387"/>
                </a:cubicBezTo>
                <a:cubicBezTo>
                  <a:pt x="598" y="388"/>
                  <a:pt x="597" y="389"/>
                  <a:pt x="596" y="389"/>
                </a:cubicBezTo>
                <a:close/>
                <a:moveTo>
                  <a:pt x="597" y="541"/>
                </a:moveTo>
                <a:cubicBezTo>
                  <a:pt x="596" y="541"/>
                  <a:pt x="598" y="540"/>
                  <a:pt x="597" y="539"/>
                </a:cubicBezTo>
                <a:cubicBezTo>
                  <a:pt x="598" y="539"/>
                  <a:pt x="597" y="541"/>
                  <a:pt x="597" y="541"/>
                </a:cubicBezTo>
                <a:close/>
                <a:moveTo>
                  <a:pt x="597" y="347"/>
                </a:moveTo>
                <a:cubicBezTo>
                  <a:pt x="597" y="347"/>
                  <a:pt x="597" y="346"/>
                  <a:pt x="597" y="346"/>
                </a:cubicBezTo>
                <a:cubicBezTo>
                  <a:pt x="598" y="344"/>
                  <a:pt x="598" y="348"/>
                  <a:pt x="597" y="347"/>
                </a:cubicBezTo>
                <a:close/>
                <a:moveTo>
                  <a:pt x="598" y="386"/>
                </a:moveTo>
                <a:cubicBezTo>
                  <a:pt x="599" y="385"/>
                  <a:pt x="597" y="388"/>
                  <a:pt x="598" y="386"/>
                </a:cubicBezTo>
                <a:close/>
                <a:moveTo>
                  <a:pt x="600" y="336"/>
                </a:moveTo>
                <a:cubicBezTo>
                  <a:pt x="598" y="339"/>
                  <a:pt x="603" y="335"/>
                  <a:pt x="600" y="336"/>
                </a:cubicBezTo>
                <a:close/>
                <a:moveTo>
                  <a:pt x="601" y="360"/>
                </a:moveTo>
                <a:cubicBezTo>
                  <a:pt x="602" y="358"/>
                  <a:pt x="600" y="361"/>
                  <a:pt x="601" y="360"/>
                </a:cubicBezTo>
                <a:close/>
                <a:moveTo>
                  <a:pt x="601" y="299"/>
                </a:moveTo>
                <a:cubicBezTo>
                  <a:pt x="600" y="298"/>
                  <a:pt x="602" y="296"/>
                  <a:pt x="602" y="298"/>
                </a:cubicBezTo>
                <a:cubicBezTo>
                  <a:pt x="603" y="298"/>
                  <a:pt x="602" y="299"/>
                  <a:pt x="601" y="299"/>
                </a:cubicBezTo>
                <a:close/>
                <a:moveTo>
                  <a:pt x="602" y="291"/>
                </a:moveTo>
                <a:cubicBezTo>
                  <a:pt x="601" y="290"/>
                  <a:pt x="603" y="290"/>
                  <a:pt x="603" y="291"/>
                </a:cubicBezTo>
                <a:cubicBezTo>
                  <a:pt x="602" y="291"/>
                  <a:pt x="602" y="291"/>
                  <a:pt x="602" y="291"/>
                </a:cubicBezTo>
                <a:close/>
                <a:moveTo>
                  <a:pt x="603" y="334"/>
                </a:moveTo>
                <a:cubicBezTo>
                  <a:pt x="603" y="333"/>
                  <a:pt x="604" y="332"/>
                  <a:pt x="605" y="331"/>
                </a:cubicBezTo>
                <a:cubicBezTo>
                  <a:pt x="605" y="333"/>
                  <a:pt x="604" y="333"/>
                  <a:pt x="603" y="334"/>
                </a:cubicBezTo>
                <a:close/>
                <a:moveTo>
                  <a:pt x="605" y="302"/>
                </a:moveTo>
                <a:cubicBezTo>
                  <a:pt x="605" y="302"/>
                  <a:pt x="605" y="302"/>
                  <a:pt x="605" y="302"/>
                </a:cubicBezTo>
                <a:cubicBezTo>
                  <a:pt x="606" y="304"/>
                  <a:pt x="603" y="302"/>
                  <a:pt x="605" y="302"/>
                </a:cubicBezTo>
                <a:close/>
                <a:moveTo>
                  <a:pt x="605" y="373"/>
                </a:moveTo>
                <a:cubicBezTo>
                  <a:pt x="605" y="373"/>
                  <a:pt x="606" y="373"/>
                  <a:pt x="606" y="373"/>
                </a:cubicBezTo>
                <a:cubicBezTo>
                  <a:pt x="606" y="374"/>
                  <a:pt x="605" y="373"/>
                  <a:pt x="605" y="373"/>
                </a:cubicBezTo>
                <a:close/>
                <a:moveTo>
                  <a:pt x="606" y="568"/>
                </a:moveTo>
                <a:cubicBezTo>
                  <a:pt x="607" y="567"/>
                  <a:pt x="605" y="570"/>
                  <a:pt x="606" y="568"/>
                </a:cubicBezTo>
                <a:close/>
                <a:moveTo>
                  <a:pt x="608" y="285"/>
                </a:moveTo>
                <a:cubicBezTo>
                  <a:pt x="608" y="285"/>
                  <a:pt x="609" y="284"/>
                  <a:pt x="609" y="284"/>
                </a:cubicBezTo>
                <a:cubicBezTo>
                  <a:pt x="610" y="286"/>
                  <a:pt x="607" y="286"/>
                  <a:pt x="608" y="285"/>
                </a:cubicBezTo>
                <a:close/>
                <a:moveTo>
                  <a:pt x="609" y="319"/>
                </a:moveTo>
                <a:cubicBezTo>
                  <a:pt x="610" y="317"/>
                  <a:pt x="608" y="320"/>
                  <a:pt x="609" y="319"/>
                </a:cubicBezTo>
                <a:close/>
                <a:moveTo>
                  <a:pt x="609" y="350"/>
                </a:moveTo>
                <a:cubicBezTo>
                  <a:pt x="610" y="349"/>
                  <a:pt x="607" y="351"/>
                  <a:pt x="609" y="350"/>
                </a:cubicBezTo>
                <a:close/>
                <a:moveTo>
                  <a:pt x="609" y="376"/>
                </a:moveTo>
                <a:cubicBezTo>
                  <a:pt x="611" y="374"/>
                  <a:pt x="611" y="380"/>
                  <a:pt x="609" y="380"/>
                </a:cubicBezTo>
                <a:cubicBezTo>
                  <a:pt x="608" y="379"/>
                  <a:pt x="609" y="377"/>
                  <a:pt x="609" y="376"/>
                </a:cubicBezTo>
                <a:close/>
                <a:moveTo>
                  <a:pt x="609" y="486"/>
                </a:moveTo>
                <a:cubicBezTo>
                  <a:pt x="608" y="486"/>
                  <a:pt x="608" y="485"/>
                  <a:pt x="609" y="485"/>
                </a:cubicBezTo>
                <a:cubicBezTo>
                  <a:pt x="609" y="483"/>
                  <a:pt x="610" y="487"/>
                  <a:pt x="609" y="486"/>
                </a:cubicBezTo>
                <a:close/>
                <a:moveTo>
                  <a:pt x="610" y="419"/>
                </a:moveTo>
                <a:cubicBezTo>
                  <a:pt x="611" y="417"/>
                  <a:pt x="612" y="418"/>
                  <a:pt x="610" y="419"/>
                </a:cubicBezTo>
                <a:close/>
                <a:moveTo>
                  <a:pt x="609" y="349"/>
                </a:moveTo>
                <a:cubicBezTo>
                  <a:pt x="610" y="347"/>
                  <a:pt x="611" y="345"/>
                  <a:pt x="613" y="344"/>
                </a:cubicBezTo>
                <a:cubicBezTo>
                  <a:pt x="613" y="344"/>
                  <a:pt x="611" y="348"/>
                  <a:pt x="609" y="349"/>
                </a:cubicBezTo>
                <a:close/>
                <a:moveTo>
                  <a:pt x="614" y="312"/>
                </a:moveTo>
                <a:cubicBezTo>
                  <a:pt x="615" y="313"/>
                  <a:pt x="615" y="314"/>
                  <a:pt x="614" y="314"/>
                </a:cubicBezTo>
                <a:cubicBezTo>
                  <a:pt x="613" y="314"/>
                  <a:pt x="612" y="313"/>
                  <a:pt x="613" y="312"/>
                </a:cubicBezTo>
                <a:cubicBezTo>
                  <a:pt x="613" y="312"/>
                  <a:pt x="613" y="312"/>
                  <a:pt x="613" y="312"/>
                </a:cubicBezTo>
                <a:cubicBezTo>
                  <a:pt x="613" y="312"/>
                  <a:pt x="613" y="312"/>
                  <a:pt x="613" y="312"/>
                </a:cubicBezTo>
                <a:cubicBezTo>
                  <a:pt x="611" y="310"/>
                  <a:pt x="615" y="308"/>
                  <a:pt x="616" y="311"/>
                </a:cubicBezTo>
                <a:cubicBezTo>
                  <a:pt x="616" y="311"/>
                  <a:pt x="615" y="312"/>
                  <a:pt x="614" y="312"/>
                </a:cubicBezTo>
                <a:close/>
                <a:moveTo>
                  <a:pt x="613" y="276"/>
                </a:moveTo>
                <a:cubicBezTo>
                  <a:pt x="613" y="277"/>
                  <a:pt x="614" y="275"/>
                  <a:pt x="613" y="276"/>
                </a:cubicBezTo>
                <a:close/>
                <a:moveTo>
                  <a:pt x="613" y="259"/>
                </a:moveTo>
                <a:cubicBezTo>
                  <a:pt x="613" y="259"/>
                  <a:pt x="613" y="259"/>
                  <a:pt x="613" y="259"/>
                </a:cubicBezTo>
                <a:cubicBezTo>
                  <a:pt x="613" y="259"/>
                  <a:pt x="613" y="259"/>
                  <a:pt x="613" y="259"/>
                </a:cubicBezTo>
                <a:cubicBezTo>
                  <a:pt x="614" y="258"/>
                  <a:pt x="614" y="259"/>
                  <a:pt x="613" y="259"/>
                </a:cubicBezTo>
                <a:cubicBezTo>
                  <a:pt x="613" y="259"/>
                  <a:pt x="613" y="259"/>
                  <a:pt x="613" y="259"/>
                </a:cubicBezTo>
                <a:close/>
                <a:moveTo>
                  <a:pt x="615" y="309"/>
                </a:moveTo>
                <a:cubicBezTo>
                  <a:pt x="614" y="309"/>
                  <a:pt x="615" y="308"/>
                  <a:pt x="615" y="308"/>
                </a:cubicBezTo>
                <a:cubicBezTo>
                  <a:pt x="616" y="307"/>
                  <a:pt x="616" y="309"/>
                  <a:pt x="615" y="309"/>
                </a:cubicBezTo>
                <a:close/>
                <a:moveTo>
                  <a:pt x="616" y="256"/>
                </a:moveTo>
                <a:cubicBezTo>
                  <a:pt x="616" y="258"/>
                  <a:pt x="614" y="257"/>
                  <a:pt x="616" y="256"/>
                </a:cubicBezTo>
                <a:close/>
                <a:moveTo>
                  <a:pt x="616" y="260"/>
                </a:moveTo>
                <a:cubicBezTo>
                  <a:pt x="615" y="261"/>
                  <a:pt x="618" y="258"/>
                  <a:pt x="616" y="260"/>
                </a:cubicBezTo>
                <a:close/>
                <a:moveTo>
                  <a:pt x="616" y="343"/>
                </a:moveTo>
                <a:cubicBezTo>
                  <a:pt x="616" y="342"/>
                  <a:pt x="618" y="340"/>
                  <a:pt x="619" y="339"/>
                </a:cubicBezTo>
                <a:cubicBezTo>
                  <a:pt x="619" y="341"/>
                  <a:pt x="618" y="342"/>
                  <a:pt x="616" y="343"/>
                </a:cubicBezTo>
                <a:close/>
                <a:moveTo>
                  <a:pt x="617" y="301"/>
                </a:moveTo>
                <a:cubicBezTo>
                  <a:pt x="618" y="300"/>
                  <a:pt x="619" y="302"/>
                  <a:pt x="618" y="302"/>
                </a:cubicBezTo>
                <a:cubicBezTo>
                  <a:pt x="618" y="302"/>
                  <a:pt x="617" y="301"/>
                  <a:pt x="617" y="301"/>
                </a:cubicBezTo>
                <a:close/>
                <a:moveTo>
                  <a:pt x="618" y="491"/>
                </a:moveTo>
                <a:cubicBezTo>
                  <a:pt x="618" y="490"/>
                  <a:pt x="619" y="490"/>
                  <a:pt x="619" y="490"/>
                </a:cubicBezTo>
                <a:cubicBezTo>
                  <a:pt x="620" y="490"/>
                  <a:pt x="618" y="492"/>
                  <a:pt x="618" y="491"/>
                </a:cubicBezTo>
                <a:close/>
                <a:moveTo>
                  <a:pt x="622" y="396"/>
                </a:moveTo>
                <a:cubicBezTo>
                  <a:pt x="622" y="395"/>
                  <a:pt x="623" y="394"/>
                  <a:pt x="623" y="393"/>
                </a:cubicBezTo>
                <a:cubicBezTo>
                  <a:pt x="624" y="393"/>
                  <a:pt x="623" y="395"/>
                  <a:pt x="622" y="396"/>
                </a:cubicBezTo>
                <a:close/>
                <a:moveTo>
                  <a:pt x="630" y="439"/>
                </a:moveTo>
                <a:cubicBezTo>
                  <a:pt x="630" y="441"/>
                  <a:pt x="627" y="440"/>
                  <a:pt x="630" y="439"/>
                </a:cubicBezTo>
                <a:close/>
                <a:moveTo>
                  <a:pt x="631" y="548"/>
                </a:moveTo>
                <a:cubicBezTo>
                  <a:pt x="631" y="548"/>
                  <a:pt x="632" y="547"/>
                  <a:pt x="633" y="548"/>
                </a:cubicBezTo>
                <a:cubicBezTo>
                  <a:pt x="636" y="551"/>
                  <a:pt x="628" y="552"/>
                  <a:pt x="631" y="548"/>
                </a:cubicBezTo>
                <a:close/>
                <a:moveTo>
                  <a:pt x="634" y="433"/>
                </a:moveTo>
                <a:cubicBezTo>
                  <a:pt x="632" y="433"/>
                  <a:pt x="633" y="431"/>
                  <a:pt x="633" y="431"/>
                </a:cubicBezTo>
                <a:cubicBezTo>
                  <a:pt x="635" y="429"/>
                  <a:pt x="635" y="433"/>
                  <a:pt x="634" y="433"/>
                </a:cubicBezTo>
                <a:close/>
                <a:moveTo>
                  <a:pt x="635" y="495"/>
                </a:moveTo>
                <a:cubicBezTo>
                  <a:pt x="636" y="496"/>
                  <a:pt x="634" y="497"/>
                  <a:pt x="635" y="495"/>
                </a:cubicBezTo>
                <a:close/>
                <a:moveTo>
                  <a:pt x="635" y="459"/>
                </a:moveTo>
                <a:cubicBezTo>
                  <a:pt x="634" y="458"/>
                  <a:pt x="636" y="459"/>
                  <a:pt x="635" y="459"/>
                </a:cubicBezTo>
                <a:close/>
                <a:moveTo>
                  <a:pt x="631" y="298"/>
                </a:moveTo>
                <a:cubicBezTo>
                  <a:pt x="634" y="297"/>
                  <a:pt x="630" y="302"/>
                  <a:pt x="630" y="299"/>
                </a:cubicBezTo>
                <a:cubicBezTo>
                  <a:pt x="630" y="299"/>
                  <a:pt x="631" y="298"/>
                  <a:pt x="631" y="298"/>
                </a:cubicBezTo>
                <a:close/>
                <a:moveTo>
                  <a:pt x="629" y="296"/>
                </a:moveTo>
                <a:cubicBezTo>
                  <a:pt x="629" y="295"/>
                  <a:pt x="628" y="297"/>
                  <a:pt x="629" y="296"/>
                </a:cubicBezTo>
                <a:close/>
                <a:moveTo>
                  <a:pt x="635" y="314"/>
                </a:moveTo>
                <a:cubicBezTo>
                  <a:pt x="633" y="319"/>
                  <a:pt x="630" y="323"/>
                  <a:pt x="628" y="327"/>
                </a:cubicBezTo>
                <a:cubicBezTo>
                  <a:pt x="630" y="323"/>
                  <a:pt x="631" y="318"/>
                  <a:pt x="635" y="314"/>
                </a:cubicBezTo>
                <a:close/>
                <a:moveTo>
                  <a:pt x="625" y="391"/>
                </a:moveTo>
                <a:cubicBezTo>
                  <a:pt x="624" y="390"/>
                  <a:pt x="626" y="387"/>
                  <a:pt x="627" y="386"/>
                </a:cubicBezTo>
                <a:cubicBezTo>
                  <a:pt x="627" y="387"/>
                  <a:pt x="625" y="389"/>
                  <a:pt x="625" y="391"/>
                </a:cubicBezTo>
                <a:close/>
                <a:moveTo>
                  <a:pt x="623" y="307"/>
                </a:moveTo>
                <a:cubicBezTo>
                  <a:pt x="623" y="307"/>
                  <a:pt x="623" y="309"/>
                  <a:pt x="622" y="309"/>
                </a:cubicBezTo>
                <a:cubicBezTo>
                  <a:pt x="622" y="309"/>
                  <a:pt x="622" y="307"/>
                  <a:pt x="623" y="307"/>
                </a:cubicBezTo>
                <a:close/>
                <a:moveTo>
                  <a:pt x="624" y="333"/>
                </a:moveTo>
                <a:cubicBezTo>
                  <a:pt x="624" y="333"/>
                  <a:pt x="627" y="328"/>
                  <a:pt x="627" y="330"/>
                </a:cubicBezTo>
                <a:cubicBezTo>
                  <a:pt x="626" y="332"/>
                  <a:pt x="622" y="336"/>
                  <a:pt x="620" y="338"/>
                </a:cubicBezTo>
                <a:cubicBezTo>
                  <a:pt x="621" y="337"/>
                  <a:pt x="623" y="335"/>
                  <a:pt x="624" y="333"/>
                </a:cubicBezTo>
                <a:close/>
                <a:moveTo>
                  <a:pt x="620" y="269"/>
                </a:moveTo>
                <a:cubicBezTo>
                  <a:pt x="620" y="268"/>
                  <a:pt x="622" y="262"/>
                  <a:pt x="624" y="264"/>
                </a:cubicBezTo>
                <a:cubicBezTo>
                  <a:pt x="626" y="265"/>
                  <a:pt x="622" y="268"/>
                  <a:pt x="620" y="269"/>
                </a:cubicBezTo>
                <a:close/>
                <a:moveTo>
                  <a:pt x="626" y="231"/>
                </a:moveTo>
                <a:cubicBezTo>
                  <a:pt x="626" y="232"/>
                  <a:pt x="627" y="230"/>
                  <a:pt x="626" y="231"/>
                </a:cubicBezTo>
                <a:close/>
                <a:moveTo>
                  <a:pt x="628" y="249"/>
                </a:moveTo>
                <a:cubicBezTo>
                  <a:pt x="628" y="247"/>
                  <a:pt x="630" y="248"/>
                  <a:pt x="628" y="249"/>
                </a:cubicBezTo>
                <a:close/>
                <a:moveTo>
                  <a:pt x="625" y="218"/>
                </a:moveTo>
                <a:cubicBezTo>
                  <a:pt x="627" y="217"/>
                  <a:pt x="628" y="217"/>
                  <a:pt x="629" y="218"/>
                </a:cubicBezTo>
                <a:cubicBezTo>
                  <a:pt x="631" y="221"/>
                  <a:pt x="626" y="226"/>
                  <a:pt x="624" y="225"/>
                </a:cubicBezTo>
                <a:cubicBezTo>
                  <a:pt x="621" y="223"/>
                  <a:pt x="624" y="219"/>
                  <a:pt x="625" y="218"/>
                </a:cubicBezTo>
                <a:close/>
                <a:moveTo>
                  <a:pt x="621" y="229"/>
                </a:moveTo>
                <a:cubicBezTo>
                  <a:pt x="621" y="228"/>
                  <a:pt x="622" y="227"/>
                  <a:pt x="622" y="227"/>
                </a:cubicBezTo>
                <a:cubicBezTo>
                  <a:pt x="621" y="227"/>
                  <a:pt x="621" y="226"/>
                  <a:pt x="622" y="226"/>
                </a:cubicBezTo>
                <a:cubicBezTo>
                  <a:pt x="622" y="225"/>
                  <a:pt x="622" y="225"/>
                  <a:pt x="622" y="225"/>
                </a:cubicBezTo>
                <a:cubicBezTo>
                  <a:pt x="622" y="225"/>
                  <a:pt x="622" y="225"/>
                  <a:pt x="622" y="225"/>
                </a:cubicBezTo>
                <a:cubicBezTo>
                  <a:pt x="622" y="225"/>
                  <a:pt x="622" y="225"/>
                  <a:pt x="623" y="225"/>
                </a:cubicBezTo>
                <a:cubicBezTo>
                  <a:pt x="623" y="226"/>
                  <a:pt x="622" y="226"/>
                  <a:pt x="622" y="226"/>
                </a:cubicBezTo>
                <a:cubicBezTo>
                  <a:pt x="622" y="229"/>
                  <a:pt x="621" y="233"/>
                  <a:pt x="620" y="235"/>
                </a:cubicBezTo>
                <a:cubicBezTo>
                  <a:pt x="620" y="233"/>
                  <a:pt x="620" y="232"/>
                  <a:pt x="621" y="230"/>
                </a:cubicBezTo>
                <a:cubicBezTo>
                  <a:pt x="621" y="230"/>
                  <a:pt x="621" y="230"/>
                  <a:pt x="621" y="230"/>
                </a:cubicBezTo>
                <a:cubicBezTo>
                  <a:pt x="621" y="229"/>
                  <a:pt x="621" y="229"/>
                  <a:pt x="621" y="229"/>
                </a:cubicBezTo>
                <a:close/>
                <a:moveTo>
                  <a:pt x="620" y="227"/>
                </a:moveTo>
                <a:cubicBezTo>
                  <a:pt x="620" y="229"/>
                  <a:pt x="618" y="228"/>
                  <a:pt x="620" y="227"/>
                </a:cubicBezTo>
                <a:close/>
                <a:moveTo>
                  <a:pt x="623" y="246"/>
                </a:moveTo>
                <a:cubicBezTo>
                  <a:pt x="622" y="248"/>
                  <a:pt x="620" y="249"/>
                  <a:pt x="618" y="249"/>
                </a:cubicBezTo>
                <a:cubicBezTo>
                  <a:pt x="619" y="248"/>
                  <a:pt x="621" y="247"/>
                  <a:pt x="623" y="246"/>
                </a:cubicBezTo>
                <a:close/>
                <a:moveTo>
                  <a:pt x="619" y="255"/>
                </a:moveTo>
                <a:cubicBezTo>
                  <a:pt x="619" y="256"/>
                  <a:pt x="618" y="258"/>
                  <a:pt x="617" y="259"/>
                </a:cubicBezTo>
                <a:cubicBezTo>
                  <a:pt x="617" y="257"/>
                  <a:pt x="619" y="256"/>
                  <a:pt x="619" y="255"/>
                </a:cubicBezTo>
                <a:close/>
                <a:moveTo>
                  <a:pt x="615" y="229"/>
                </a:moveTo>
                <a:cubicBezTo>
                  <a:pt x="613" y="228"/>
                  <a:pt x="614" y="225"/>
                  <a:pt x="616" y="226"/>
                </a:cubicBezTo>
                <a:cubicBezTo>
                  <a:pt x="618" y="226"/>
                  <a:pt x="617" y="230"/>
                  <a:pt x="615" y="229"/>
                </a:cubicBezTo>
                <a:cubicBezTo>
                  <a:pt x="617" y="230"/>
                  <a:pt x="615" y="236"/>
                  <a:pt x="612" y="236"/>
                </a:cubicBezTo>
                <a:cubicBezTo>
                  <a:pt x="608" y="235"/>
                  <a:pt x="610" y="226"/>
                  <a:pt x="615" y="229"/>
                </a:cubicBezTo>
                <a:close/>
                <a:moveTo>
                  <a:pt x="609" y="276"/>
                </a:moveTo>
                <a:cubicBezTo>
                  <a:pt x="608" y="280"/>
                  <a:pt x="603" y="284"/>
                  <a:pt x="599" y="286"/>
                </a:cubicBezTo>
                <a:cubicBezTo>
                  <a:pt x="602" y="283"/>
                  <a:pt x="604" y="279"/>
                  <a:pt x="609" y="276"/>
                </a:cubicBezTo>
                <a:close/>
                <a:moveTo>
                  <a:pt x="608" y="229"/>
                </a:moveTo>
                <a:cubicBezTo>
                  <a:pt x="608" y="229"/>
                  <a:pt x="608" y="229"/>
                  <a:pt x="608" y="230"/>
                </a:cubicBezTo>
                <a:cubicBezTo>
                  <a:pt x="609" y="232"/>
                  <a:pt x="606" y="229"/>
                  <a:pt x="608" y="229"/>
                </a:cubicBezTo>
                <a:close/>
                <a:moveTo>
                  <a:pt x="607" y="228"/>
                </a:moveTo>
                <a:cubicBezTo>
                  <a:pt x="608" y="228"/>
                  <a:pt x="607" y="230"/>
                  <a:pt x="606" y="230"/>
                </a:cubicBezTo>
                <a:cubicBezTo>
                  <a:pt x="605" y="229"/>
                  <a:pt x="606" y="229"/>
                  <a:pt x="607" y="228"/>
                </a:cubicBezTo>
                <a:close/>
                <a:moveTo>
                  <a:pt x="606" y="253"/>
                </a:moveTo>
                <a:cubicBezTo>
                  <a:pt x="608" y="251"/>
                  <a:pt x="609" y="257"/>
                  <a:pt x="606" y="256"/>
                </a:cubicBezTo>
                <a:cubicBezTo>
                  <a:pt x="605" y="256"/>
                  <a:pt x="605" y="254"/>
                  <a:pt x="606" y="253"/>
                </a:cubicBezTo>
                <a:close/>
                <a:moveTo>
                  <a:pt x="602" y="228"/>
                </a:moveTo>
                <a:cubicBezTo>
                  <a:pt x="602" y="227"/>
                  <a:pt x="603" y="227"/>
                  <a:pt x="604" y="227"/>
                </a:cubicBezTo>
                <a:cubicBezTo>
                  <a:pt x="605" y="229"/>
                  <a:pt x="601" y="230"/>
                  <a:pt x="602" y="228"/>
                </a:cubicBezTo>
                <a:close/>
                <a:moveTo>
                  <a:pt x="602" y="225"/>
                </a:moveTo>
                <a:cubicBezTo>
                  <a:pt x="602" y="224"/>
                  <a:pt x="601" y="227"/>
                  <a:pt x="602" y="225"/>
                </a:cubicBezTo>
                <a:close/>
                <a:moveTo>
                  <a:pt x="598" y="235"/>
                </a:moveTo>
                <a:cubicBezTo>
                  <a:pt x="599" y="233"/>
                  <a:pt x="601" y="238"/>
                  <a:pt x="598" y="237"/>
                </a:cubicBezTo>
                <a:cubicBezTo>
                  <a:pt x="597" y="237"/>
                  <a:pt x="597" y="236"/>
                  <a:pt x="598" y="235"/>
                </a:cubicBezTo>
                <a:close/>
                <a:moveTo>
                  <a:pt x="600" y="263"/>
                </a:moveTo>
                <a:cubicBezTo>
                  <a:pt x="601" y="262"/>
                  <a:pt x="602" y="258"/>
                  <a:pt x="604" y="257"/>
                </a:cubicBezTo>
                <a:cubicBezTo>
                  <a:pt x="608" y="255"/>
                  <a:pt x="600" y="265"/>
                  <a:pt x="599" y="266"/>
                </a:cubicBezTo>
                <a:cubicBezTo>
                  <a:pt x="601" y="264"/>
                  <a:pt x="598" y="268"/>
                  <a:pt x="597" y="268"/>
                </a:cubicBezTo>
                <a:cubicBezTo>
                  <a:pt x="596" y="267"/>
                  <a:pt x="599" y="264"/>
                  <a:pt x="600" y="263"/>
                </a:cubicBezTo>
                <a:close/>
                <a:moveTo>
                  <a:pt x="594" y="230"/>
                </a:moveTo>
                <a:cubicBezTo>
                  <a:pt x="594" y="232"/>
                  <a:pt x="593" y="230"/>
                  <a:pt x="594" y="230"/>
                </a:cubicBezTo>
                <a:close/>
                <a:moveTo>
                  <a:pt x="593" y="249"/>
                </a:moveTo>
                <a:cubicBezTo>
                  <a:pt x="594" y="249"/>
                  <a:pt x="593" y="250"/>
                  <a:pt x="593" y="250"/>
                </a:cubicBezTo>
                <a:cubicBezTo>
                  <a:pt x="592" y="250"/>
                  <a:pt x="593" y="248"/>
                  <a:pt x="593" y="249"/>
                </a:cubicBezTo>
                <a:close/>
                <a:moveTo>
                  <a:pt x="595" y="252"/>
                </a:moveTo>
                <a:cubicBezTo>
                  <a:pt x="594" y="254"/>
                  <a:pt x="591" y="256"/>
                  <a:pt x="589" y="258"/>
                </a:cubicBezTo>
                <a:cubicBezTo>
                  <a:pt x="590" y="256"/>
                  <a:pt x="592" y="253"/>
                  <a:pt x="595" y="252"/>
                </a:cubicBezTo>
                <a:close/>
                <a:moveTo>
                  <a:pt x="590" y="221"/>
                </a:moveTo>
                <a:cubicBezTo>
                  <a:pt x="590" y="221"/>
                  <a:pt x="590" y="221"/>
                  <a:pt x="591" y="221"/>
                </a:cubicBezTo>
                <a:cubicBezTo>
                  <a:pt x="590" y="221"/>
                  <a:pt x="590" y="222"/>
                  <a:pt x="590" y="221"/>
                </a:cubicBezTo>
                <a:close/>
                <a:moveTo>
                  <a:pt x="591" y="238"/>
                </a:moveTo>
                <a:cubicBezTo>
                  <a:pt x="591" y="239"/>
                  <a:pt x="588" y="240"/>
                  <a:pt x="588" y="239"/>
                </a:cubicBezTo>
                <a:cubicBezTo>
                  <a:pt x="588" y="238"/>
                  <a:pt x="591" y="236"/>
                  <a:pt x="591" y="238"/>
                </a:cubicBezTo>
                <a:close/>
                <a:moveTo>
                  <a:pt x="588" y="289"/>
                </a:moveTo>
                <a:cubicBezTo>
                  <a:pt x="589" y="290"/>
                  <a:pt x="585" y="291"/>
                  <a:pt x="586" y="289"/>
                </a:cubicBezTo>
                <a:cubicBezTo>
                  <a:pt x="587" y="289"/>
                  <a:pt x="587" y="288"/>
                  <a:pt x="588" y="289"/>
                </a:cubicBezTo>
                <a:close/>
                <a:moveTo>
                  <a:pt x="587" y="214"/>
                </a:moveTo>
                <a:cubicBezTo>
                  <a:pt x="588" y="216"/>
                  <a:pt x="584" y="216"/>
                  <a:pt x="584" y="215"/>
                </a:cubicBezTo>
                <a:cubicBezTo>
                  <a:pt x="584" y="213"/>
                  <a:pt x="586" y="213"/>
                  <a:pt x="587" y="214"/>
                </a:cubicBezTo>
                <a:close/>
                <a:moveTo>
                  <a:pt x="583" y="217"/>
                </a:moveTo>
                <a:cubicBezTo>
                  <a:pt x="583" y="217"/>
                  <a:pt x="585" y="217"/>
                  <a:pt x="584" y="218"/>
                </a:cubicBezTo>
                <a:cubicBezTo>
                  <a:pt x="584" y="218"/>
                  <a:pt x="582" y="218"/>
                  <a:pt x="583" y="217"/>
                </a:cubicBezTo>
                <a:close/>
                <a:moveTo>
                  <a:pt x="586" y="259"/>
                </a:moveTo>
                <a:cubicBezTo>
                  <a:pt x="586" y="259"/>
                  <a:pt x="584" y="263"/>
                  <a:pt x="582" y="263"/>
                </a:cubicBezTo>
                <a:cubicBezTo>
                  <a:pt x="583" y="262"/>
                  <a:pt x="585" y="260"/>
                  <a:pt x="586" y="259"/>
                </a:cubicBezTo>
                <a:close/>
                <a:moveTo>
                  <a:pt x="583" y="250"/>
                </a:moveTo>
                <a:cubicBezTo>
                  <a:pt x="583" y="251"/>
                  <a:pt x="582" y="251"/>
                  <a:pt x="581" y="251"/>
                </a:cubicBezTo>
                <a:cubicBezTo>
                  <a:pt x="581" y="250"/>
                  <a:pt x="582" y="249"/>
                  <a:pt x="583" y="250"/>
                </a:cubicBezTo>
                <a:close/>
                <a:moveTo>
                  <a:pt x="580" y="258"/>
                </a:moveTo>
                <a:cubicBezTo>
                  <a:pt x="580" y="258"/>
                  <a:pt x="580" y="258"/>
                  <a:pt x="580" y="258"/>
                </a:cubicBezTo>
                <a:cubicBezTo>
                  <a:pt x="580" y="258"/>
                  <a:pt x="580" y="258"/>
                  <a:pt x="580" y="258"/>
                </a:cubicBezTo>
                <a:cubicBezTo>
                  <a:pt x="580" y="258"/>
                  <a:pt x="580" y="258"/>
                  <a:pt x="580" y="258"/>
                </a:cubicBezTo>
                <a:close/>
                <a:moveTo>
                  <a:pt x="582" y="276"/>
                </a:moveTo>
                <a:cubicBezTo>
                  <a:pt x="584" y="278"/>
                  <a:pt x="581" y="280"/>
                  <a:pt x="579" y="280"/>
                </a:cubicBezTo>
                <a:cubicBezTo>
                  <a:pt x="579" y="279"/>
                  <a:pt x="581" y="275"/>
                  <a:pt x="582" y="276"/>
                </a:cubicBezTo>
                <a:close/>
                <a:moveTo>
                  <a:pt x="579" y="294"/>
                </a:moveTo>
                <a:cubicBezTo>
                  <a:pt x="580" y="294"/>
                  <a:pt x="578" y="295"/>
                  <a:pt x="578" y="294"/>
                </a:cubicBezTo>
                <a:cubicBezTo>
                  <a:pt x="578" y="294"/>
                  <a:pt x="579" y="294"/>
                  <a:pt x="579" y="294"/>
                </a:cubicBezTo>
                <a:close/>
                <a:moveTo>
                  <a:pt x="575" y="180"/>
                </a:moveTo>
                <a:cubicBezTo>
                  <a:pt x="575" y="180"/>
                  <a:pt x="576" y="180"/>
                  <a:pt x="576" y="180"/>
                </a:cubicBezTo>
                <a:cubicBezTo>
                  <a:pt x="577" y="181"/>
                  <a:pt x="574" y="182"/>
                  <a:pt x="575" y="180"/>
                </a:cubicBezTo>
                <a:close/>
                <a:moveTo>
                  <a:pt x="576" y="192"/>
                </a:moveTo>
                <a:cubicBezTo>
                  <a:pt x="579" y="190"/>
                  <a:pt x="578" y="196"/>
                  <a:pt x="576" y="195"/>
                </a:cubicBezTo>
                <a:cubicBezTo>
                  <a:pt x="574" y="195"/>
                  <a:pt x="575" y="193"/>
                  <a:pt x="576" y="192"/>
                </a:cubicBezTo>
                <a:close/>
                <a:moveTo>
                  <a:pt x="571" y="222"/>
                </a:moveTo>
                <a:cubicBezTo>
                  <a:pt x="567" y="221"/>
                  <a:pt x="569" y="214"/>
                  <a:pt x="571" y="212"/>
                </a:cubicBezTo>
                <a:cubicBezTo>
                  <a:pt x="579" y="207"/>
                  <a:pt x="578" y="222"/>
                  <a:pt x="571" y="222"/>
                </a:cubicBezTo>
                <a:close/>
                <a:moveTo>
                  <a:pt x="571" y="188"/>
                </a:moveTo>
                <a:cubicBezTo>
                  <a:pt x="571" y="188"/>
                  <a:pt x="572" y="186"/>
                  <a:pt x="573" y="188"/>
                </a:cubicBezTo>
                <a:cubicBezTo>
                  <a:pt x="573" y="188"/>
                  <a:pt x="572" y="189"/>
                  <a:pt x="571" y="188"/>
                </a:cubicBezTo>
                <a:close/>
                <a:moveTo>
                  <a:pt x="569" y="186"/>
                </a:moveTo>
                <a:cubicBezTo>
                  <a:pt x="569" y="186"/>
                  <a:pt x="569" y="186"/>
                  <a:pt x="570" y="185"/>
                </a:cubicBezTo>
                <a:cubicBezTo>
                  <a:pt x="570" y="185"/>
                  <a:pt x="570" y="185"/>
                  <a:pt x="570" y="185"/>
                </a:cubicBezTo>
                <a:cubicBezTo>
                  <a:pt x="570" y="185"/>
                  <a:pt x="572" y="184"/>
                  <a:pt x="573" y="183"/>
                </a:cubicBezTo>
                <a:cubicBezTo>
                  <a:pt x="572" y="186"/>
                  <a:pt x="569" y="187"/>
                  <a:pt x="567" y="188"/>
                </a:cubicBezTo>
                <a:cubicBezTo>
                  <a:pt x="567" y="187"/>
                  <a:pt x="568" y="187"/>
                  <a:pt x="569" y="186"/>
                </a:cubicBezTo>
                <a:close/>
                <a:moveTo>
                  <a:pt x="565" y="188"/>
                </a:moveTo>
                <a:cubicBezTo>
                  <a:pt x="565" y="188"/>
                  <a:pt x="566" y="187"/>
                  <a:pt x="567" y="188"/>
                </a:cubicBezTo>
                <a:cubicBezTo>
                  <a:pt x="567" y="189"/>
                  <a:pt x="563" y="190"/>
                  <a:pt x="565" y="188"/>
                </a:cubicBezTo>
                <a:close/>
                <a:moveTo>
                  <a:pt x="562" y="209"/>
                </a:moveTo>
                <a:cubicBezTo>
                  <a:pt x="562" y="210"/>
                  <a:pt x="561" y="210"/>
                  <a:pt x="560" y="209"/>
                </a:cubicBezTo>
                <a:cubicBezTo>
                  <a:pt x="560" y="209"/>
                  <a:pt x="561" y="208"/>
                  <a:pt x="562" y="209"/>
                </a:cubicBezTo>
                <a:close/>
                <a:moveTo>
                  <a:pt x="558" y="198"/>
                </a:moveTo>
                <a:cubicBezTo>
                  <a:pt x="560" y="196"/>
                  <a:pt x="560" y="199"/>
                  <a:pt x="558" y="199"/>
                </a:cubicBezTo>
                <a:cubicBezTo>
                  <a:pt x="558" y="199"/>
                  <a:pt x="558" y="198"/>
                  <a:pt x="558" y="198"/>
                </a:cubicBezTo>
                <a:close/>
                <a:moveTo>
                  <a:pt x="558" y="215"/>
                </a:moveTo>
                <a:cubicBezTo>
                  <a:pt x="561" y="213"/>
                  <a:pt x="565" y="210"/>
                  <a:pt x="569" y="209"/>
                </a:cubicBezTo>
                <a:cubicBezTo>
                  <a:pt x="567" y="211"/>
                  <a:pt x="560" y="215"/>
                  <a:pt x="557" y="217"/>
                </a:cubicBezTo>
                <a:cubicBezTo>
                  <a:pt x="558" y="216"/>
                  <a:pt x="556" y="217"/>
                  <a:pt x="556" y="217"/>
                </a:cubicBezTo>
                <a:cubicBezTo>
                  <a:pt x="555" y="215"/>
                  <a:pt x="557" y="215"/>
                  <a:pt x="558" y="215"/>
                </a:cubicBezTo>
                <a:close/>
                <a:moveTo>
                  <a:pt x="559" y="250"/>
                </a:moveTo>
                <a:cubicBezTo>
                  <a:pt x="559" y="252"/>
                  <a:pt x="554" y="254"/>
                  <a:pt x="553" y="252"/>
                </a:cubicBezTo>
                <a:cubicBezTo>
                  <a:pt x="552" y="249"/>
                  <a:pt x="559" y="246"/>
                  <a:pt x="559" y="250"/>
                </a:cubicBezTo>
                <a:close/>
                <a:moveTo>
                  <a:pt x="551" y="188"/>
                </a:moveTo>
                <a:cubicBezTo>
                  <a:pt x="551" y="188"/>
                  <a:pt x="552" y="188"/>
                  <a:pt x="552" y="188"/>
                </a:cubicBezTo>
                <a:cubicBezTo>
                  <a:pt x="552" y="190"/>
                  <a:pt x="550" y="190"/>
                  <a:pt x="551" y="188"/>
                </a:cubicBezTo>
                <a:close/>
                <a:moveTo>
                  <a:pt x="552" y="253"/>
                </a:moveTo>
                <a:cubicBezTo>
                  <a:pt x="552" y="254"/>
                  <a:pt x="554" y="255"/>
                  <a:pt x="554" y="256"/>
                </a:cubicBezTo>
                <a:cubicBezTo>
                  <a:pt x="554" y="258"/>
                  <a:pt x="552" y="256"/>
                  <a:pt x="552" y="258"/>
                </a:cubicBezTo>
                <a:cubicBezTo>
                  <a:pt x="549" y="260"/>
                  <a:pt x="550" y="265"/>
                  <a:pt x="548" y="267"/>
                </a:cubicBezTo>
                <a:cubicBezTo>
                  <a:pt x="548" y="263"/>
                  <a:pt x="550" y="258"/>
                  <a:pt x="552" y="253"/>
                </a:cubicBezTo>
                <a:close/>
                <a:moveTo>
                  <a:pt x="549" y="270"/>
                </a:moveTo>
                <a:cubicBezTo>
                  <a:pt x="548" y="269"/>
                  <a:pt x="550" y="267"/>
                  <a:pt x="551" y="269"/>
                </a:cubicBezTo>
                <a:cubicBezTo>
                  <a:pt x="552" y="271"/>
                  <a:pt x="549" y="271"/>
                  <a:pt x="549" y="270"/>
                </a:cubicBezTo>
                <a:close/>
                <a:moveTo>
                  <a:pt x="549" y="310"/>
                </a:moveTo>
                <a:cubicBezTo>
                  <a:pt x="548" y="310"/>
                  <a:pt x="549" y="310"/>
                  <a:pt x="549" y="310"/>
                </a:cubicBezTo>
                <a:cubicBezTo>
                  <a:pt x="550" y="310"/>
                  <a:pt x="549" y="310"/>
                  <a:pt x="549" y="310"/>
                </a:cubicBezTo>
                <a:close/>
                <a:moveTo>
                  <a:pt x="550" y="302"/>
                </a:moveTo>
                <a:cubicBezTo>
                  <a:pt x="551" y="302"/>
                  <a:pt x="551" y="301"/>
                  <a:pt x="551" y="302"/>
                </a:cubicBezTo>
                <a:cubicBezTo>
                  <a:pt x="552" y="302"/>
                  <a:pt x="550" y="303"/>
                  <a:pt x="550" y="302"/>
                </a:cubicBezTo>
                <a:close/>
                <a:moveTo>
                  <a:pt x="558" y="345"/>
                </a:moveTo>
                <a:cubicBezTo>
                  <a:pt x="556" y="349"/>
                  <a:pt x="551" y="352"/>
                  <a:pt x="547" y="356"/>
                </a:cubicBezTo>
                <a:cubicBezTo>
                  <a:pt x="549" y="352"/>
                  <a:pt x="555" y="349"/>
                  <a:pt x="558" y="345"/>
                </a:cubicBezTo>
                <a:close/>
                <a:moveTo>
                  <a:pt x="546" y="192"/>
                </a:moveTo>
                <a:cubicBezTo>
                  <a:pt x="547" y="193"/>
                  <a:pt x="545" y="194"/>
                  <a:pt x="545" y="193"/>
                </a:cubicBezTo>
                <a:cubicBezTo>
                  <a:pt x="545" y="192"/>
                  <a:pt x="546" y="192"/>
                  <a:pt x="546" y="192"/>
                </a:cubicBezTo>
                <a:close/>
                <a:moveTo>
                  <a:pt x="545" y="198"/>
                </a:moveTo>
                <a:cubicBezTo>
                  <a:pt x="546" y="197"/>
                  <a:pt x="546" y="200"/>
                  <a:pt x="545" y="199"/>
                </a:cubicBezTo>
                <a:cubicBezTo>
                  <a:pt x="544" y="199"/>
                  <a:pt x="545" y="198"/>
                  <a:pt x="545" y="198"/>
                </a:cubicBezTo>
                <a:close/>
                <a:moveTo>
                  <a:pt x="544" y="232"/>
                </a:moveTo>
                <a:cubicBezTo>
                  <a:pt x="545" y="231"/>
                  <a:pt x="546" y="230"/>
                  <a:pt x="546" y="231"/>
                </a:cubicBezTo>
                <a:cubicBezTo>
                  <a:pt x="549" y="233"/>
                  <a:pt x="542" y="235"/>
                  <a:pt x="544" y="232"/>
                </a:cubicBezTo>
                <a:close/>
                <a:moveTo>
                  <a:pt x="547" y="281"/>
                </a:moveTo>
                <a:cubicBezTo>
                  <a:pt x="546" y="282"/>
                  <a:pt x="545" y="281"/>
                  <a:pt x="547" y="281"/>
                </a:cubicBezTo>
                <a:close/>
                <a:moveTo>
                  <a:pt x="547" y="355"/>
                </a:moveTo>
                <a:cubicBezTo>
                  <a:pt x="546" y="357"/>
                  <a:pt x="544" y="358"/>
                  <a:pt x="543" y="359"/>
                </a:cubicBezTo>
                <a:cubicBezTo>
                  <a:pt x="543" y="357"/>
                  <a:pt x="545" y="356"/>
                  <a:pt x="547" y="355"/>
                </a:cubicBezTo>
                <a:close/>
                <a:moveTo>
                  <a:pt x="542" y="323"/>
                </a:moveTo>
                <a:cubicBezTo>
                  <a:pt x="542" y="323"/>
                  <a:pt x="542" y="322"/>
                  <a:pt x="543" y="323"/>
                </a:cubicBezTo>
                <a:cubicBezTo>
                  <a:pt x="545" y="323"/>
                  <a:pt x="541" y="326"/>
                  <a:pt x="542" y="323"/>
                </a:cubicBezTo>
                <a:close/>
                <a:moveTo>
                  <a:pt x="542" y="261"/>
                </a:moveTo>
                <a:cubicBezTo>
                  <a:pt x="543" y="259"/>
                  <a:pt x="544" y="261"/>
                  <a:pt x="542" y="261"/>
                </a:cubicBezTo>
                <a:close/>
                <a:moveTo>
                  <a:pt x="541" y="250"/>
                </a:moveTo>
                <a:cubicBezTo>
                  <a:pt x="541" y="250"/>
                  <a:pt x="541" y="249"/>
                  <a:pt x="542" y="248"/>
                </a:cubicBezTo>
                <a:cubicBezTo>
                  <a:pt x="544" y="247"/>
                  <a:pt x="543" y="252"/>
                  <a:pt x="541" y="250"/>
                </a:cubicBezTo>
                <a:close/>
                <a:moveTo>
                  <a:pt x="543" y="227"/>
                </a:moveTo>
                <a:cubicBezTo>
                  <a:pt x="543" y="227"/>
                  <a:pt x="542" y="228"/>
                  <a:pt x="542" y="227"/>
                </a:cubicBezTo>
                <a:cubicBezTo>
                  <a:pt x="542" y="227"/>
                  <a:pt x="542" y="227"/>
                  <a:pt x="543" y="227"/>
                </a:cubicBezTo>
                <a:close/>
                <a:moveTo>
                  <a:pt x="541" y="192"/>
                </a:moveTo>
                <a:cubicBezTo>
                  <a:pt x="542" y="190"/>
                  <a:pt x="542" y="193"/>
                  <a:pt x="541" y="192"/>
                </a:cubicBezTo>
                <a:close/>
                <a:moveTo>
                  <a:pt x="542" y="240"/>
                </a:moveTo>
                <a:cubicBezTo>
                  <a:pt x="542" y="241"/>
                  <a:pt x="540" y="242"/>
                  <a:pt x="539" y="242"/>
                </a:cubicBezTo>
                <a:cubicBezTo>
                  <a:pt x="539" y="241"/>
                  <a:pt x="541" y="241"/>
                  <a:pt x="542" y="240"/>
                </a:cubicBezTo>
                <a:close/>
                <a:moveTo>
                  <a:pt x="537" y="195"/>
                </a:moveTo>
                <a:cubicBezTo>
                  <a:pt x="538" y="195"/>
                  <a:pt x="536" y="196"/>
                  <a:pt x="536" y="197"/>
                </a:cubicBezTo>
                <a:cubicBezTo>
                  <a:pt x="535" y="196"/>
                  <a:pt x="537" y="195"/>
                  <a:pt x="537" y="195"/>
                </a:cubicBezTo>
                <a:close/>
                <a:moveTo>
                  <a:pt x="539" y="194"/>
                </a:moveTo>
                <a:cubicBezTo>
                  <a:pt x="538" y="197"/>
                  <a:pt x="536" y="201"/>
                  <a:pt x="534" y="203"/>
                </a:cubicBezTo>
                <a:cubicBezTo>
                  <a:pt x="536" y="200"/>
                  <a:pt x="537" y="197"/>
                  <a:pt x="539" y="194"/>
                </a:cubicBezTo>
                <a:close/>
                <a:moveTo>
                  <a:pt x="534" y="200"/>
                </a:moveTo>
                <a:cubicBezTo>
                  <a:pt x="534" y="200"/>
                  <a:pt x="534" y="200"/>
                  <a:pt x="534" y="200"/>
                </a:cubicBezTo>
                <a:cubicBezTo>
                  <a:pt x="535" y="198"/>
                  <a:pt x="534" y="202"/>
                  <a:pt x="534" y="200"/>
                </a:cubicBezTo>
                <a:close/>
                <a:moveTo>
                  <a:pt x="537" y="244"/>
                </a:moveTo>
                <a:cubicBezTo>
                  <a:pt x="536" y="245"/>
                  <a:pt x="534" y="246"/>
                  <a:pt x="532" y="246"/>
                </a:cubicBezTo>
                <a:cubicBezTo>
                  <a:pt x="533" y="245"/>
                  <a:pt x="535" y="244"/>
                  <a:pt x="537" y="244"/>
                </a:cubicBezTo>
                <a:close/>
                <a:moveTo>
                  <a:pt x="534" y="205"/>
                </a:moveTo>
                <a:cubicBezTo>
                  <a:pt x="534" y="205"/>
                  <a:pt x="533" y="207"/>
                  <a:pt x="533" y="208"/>
                </a:cubicBezTo>
                <a:cubicBezTo>
                  <a:pt x="532" y="207"/>
                  <a:pt x="533" y="205"/>
                  <a:pt x="534" y="205"/>
                </a:cubicBezTo>
                <a:close/>
                <a:moveTo>
                  <a:pt x="533" y="224"/>
                </a:moveTo>
                <a:cubicBezTo>
                  <a:pt x="534" y="223"/>
                  <a:pt x="533" y="226"/>
                  <a:pt x="532" y="226"/>
                </a:cubicBezTo>
                <a:cubicBezTo>
                  <a:pt x="532" y="225"/>
                  <a:pt x="532" y="225"/>
                  <a:pt x="533" y="224"/>
                </a:cubicBezTo>
                <a:close/>
                <a:moveTo>
                  <a:pt x="531" y="209"/>
                </a:moveTo>
                <a:cubicBezTo>
                  <a:pt x="532" y="207"/>
                  <a:pt x="533" y="209"/>
                  <a:pt x="531" y="209"/>
                </a:cubicBezTo>
                <a:close/>
                <a:moveTo>
                  <a:pt x="529" y="302"/>
                </a:moveTo>
                <a:cubicBezTo>
                  <a:pt x="529" y="301"/>
                  <a:pt x="529" y="301"/>
                  <a:pt x="530" y="300"/>
                </a:cubicBezTo>
                <a:cubicBezTo>
                  <a:pt x="532" y="299"/>
                  <a:pt x="531" y="303"/>
                  <a:pt x="529" y="302"/>
                </a:cubicBezTo>
                <a:close/>
                <a:moveTo>
                  <a:pt x="530" y="248"/>
                </a:moveTo>
                <a:cubicBezTo>
                  <a:pt x="529" y="248"/>
                  <a:pt x="529" y="248"/>
                  <a:pt x="529" y="248"/>
                </a:cubicBezTo>
                <a:cubicBezTo>
                  <a:pt x="529" y="248"/>
                  <a:pt x="533" y="246"/>
                  <a:pt x="530" y="248"/>
                </a:cubicBezTo>
                <a:close/>
                <a:moveTo>
                  <a:pt x="527" y="222"/>
                </a:moveTo>
                <a:cubicBezTo>
                  <a:pt x="520" y="225"/>
                  <a:pt x="519" y="215"/>
                  <a:pt x="525" y="213"/>
                </a:cubicBezTo>
                <a:cubicBezTo>
                  <a:pt x="530" y="211"/>
                  <a:pt x="532" y="219"/>
                  <a:pt x="527" y="222"/>
                </a:cubicBezTo>
                <a:close/>
                <a:moveTo>
                  <a:pt x="526" y="189"/>
                </a:moveTo>
                <a:cubicBezTo>
                  <a:pt x="526" y="187"/>
                  <a:pt x="528" y="189"/>
                  <a:pt x="526" y="189"/>
                </a:cubicBezTo>
                <a:close/>
                <a:moveTo>
                  <a:pt x="526" y="180"/>
                </a:moveTo>
                <a:cubicBezTo>
                  <a:pt x="526" y="181"/>
                  <a:pt x="520" y="184"/>
                  <a:pt x="519" y="181"/>
                </a:cubicBezTo>
                <a:cubicBezTo>
                  <a:pt x="518" y="177"/>
                  <a:pt x="527" y="175"/>
                  <a:pt x="526" y="180"/>
                </a:cubicBezTo>
                <a:close/>
                <a:moveTo>
                  <a:pt x="523" y="190"/>
                </a:moveTo>
                <a:cubicBezTo>
                  <a:pt x="524" y="190"/>
                  <a:pt x="524" y="190"/>
                  <a:pt x="524" y="190"/>
                </a:cubicBezTo>
                <a:cubicBezTo>
                  <a:pt x="524" y="192"/>
                  <a:pt x="521" y="189"/>
                  <a:pt x="523" y="190"/>
                </a:cubicBezTo>
                <a:close/>
                <a:moveTo>
                  <a:pt x="520" y="185"/>
                </a:moveTo>
                <a:cubicBezTo>
                  <a:pt x="519" y="184"/>
                  <a:pt x="518" y="186"/>
                  <a:pt x="517" y="186"/>
                </a:cubicBezTo>
                <a:cubicBezTo>
                  <a:pt x="517" y="185"/>
                  <a:pt x="520" y="184"/>
                  <a:pt x="520" y="185"/>
                </a:cubicBezTo>
                <a:close/>
                <a:moveTo>
                  <a:pt x="523" y="197"/>
                </a:moveTo>
                <a:cubicBezTo>
                  <a:pt x="526" y="200"/>
                  <a:pt x="524" y="205"/>
                  <a:pt x="522" y="207"/>
                </a:cubicBezTo>
                <a:cubicBezTo>
                  <a:pt x="520" y="208"/>
                  <a:pt x="517" y="208"/>
                  <a:pt x="515" y="208"/>
                </a:cubicBezTo>
                <a:cubicBezTo>
                  <a:pt x="512" y="209"/>
                  <a:pt x="514" y="209"/>
                  <a:pt x="512" y="207"/>
                </a:cubicBezTo>
                <a:cubicBezTo>
                  <a:pt x="509" y="204"/>
                  <a:pt x="509" y="200"/>
                  <a:pt x="513" y="200"/>
                </a:cubicBezTo>
                <a:cubicBezTo>
                  <a:pt x="512" y="206"/>
                  <a:pt x="514" y="198"/>
                  <a:pt x="515" y="197"/>
                </a:cubicBezTo>
                <a:cubicBezTo>
                  <a:pt x="516" y="197"/>
                  <a:pt x="521" y="196"/>
                  <a:pt x="523" y="197"/>
                </a:cubicBezTo>
                <a:close/>
                <a:moveTo>
                  <a:pt x="511" y="195"/>
                </a:moveTo>
                <a:cubicBezTo>
                  <a:pt x="512" y="196"/>
                  <a:pt x="509" y="196"/>
                  <a:pt x="509" y="195"/>
                </a:cubicBezTo>
                <a:cubicBezTo>
                  <a:pt x="510" y="194"/>
                  <a:pt x="511" y="194"/>
                  <a:pt x="511" y="195"/>
                </a:cubicBezTo>
                <a:close/>
                <a:moveTo>
                  <a:pt x="516" y="196"/>
                </a:moveTo>
                <a:cubicBezTo>
                  <a:pt x="515" y="196"/>
                  <a:pt x="509" y="201"/>
                  <a:pt x="508" y="199"/>
                </a:cubicBezTo>
                <a:cubicBezTo>
                  <a:pt x="508" y="198"/>
                  <a:pt x="514" y="195"/>
                  <a:pt x="516" y="196"/>
                </a:cubicBezTo>
                <a:close/>
                <a:moveTo>
                  <a:pt x="509" y="183"/>
                </a:moveTo>
                <a:cubicBezTo>
                  <a:pt x="510" y="184"/>
                  <a:pt x="507" y="185"/>
                  <a:pt x="507" y="184"/>
                </a:cubicBezTo>
                <a:cubicBezTo>
                  <a:pt x="506" y="183"/>
                  <a:pt x="509" y="183"/>
                  <a:pt x="509" y="183"/>
                </a:cubicBezTo>
                <a:close/>
                <a:moveTo>
                  <a:pt x="506" y="199"/>
                </a:moveTo>
                <a:cubicBezTo>
                  <a:pt x="509" y="197"/>
                  <a:pt x="509" y="203"/>
                  <a:pt x="506" y="202"/>
                </a:cubicBezTo>
                <a:cubicBezTo>
                  <a:pt x="505" y="201"/>
                  <a:pt x="506" y="199"/>
                  <a:pt x="506" y="199"/>
                </a:cubicBezTo>
                <a:close/>
                <a:moveTo>
                  <a:pt x="506" y="261"/>
                </a:moveTo>
                <a:cubicBezTo>
                  <a:pt x="508" y="260"/>
                  <a:pt x="505" y="263"/>
                  <a:pt x="506" y="262"/>
                </a:cubicBezTo>
                <a:cubicBezTo>
                  <a:pt x="506" y="261"/>
                  <a:pt x="506" y="261"/>
                  <a:pt x="506" y="261"/>
                </a:cubicBezTo>
                <a:close/>
                <a:moveTo>
                  <a:pt x="508" y="279"/>
                </a:moveTo>
                <a:cubicBezTo>
                  <a:pt x="508" y="281"/>
                  <a:pt x="504" y="283"/>
                  <a:pt x="503" y="281"/>
                </a:cubicBezTo>
                <a:cubicBezTo>
                  <a:pt x="502" y="280"/>
                  <a:pt x="507" y="277"/>
                  <a:pt x="508" y="279"/>
                </a:cubicBezTo>
                <a:close/>
                <a:moveTo>
                  <a:pt x="502" y="609"/>
                </a:moveTo>
                <a:cubicBezTo>
                  <a:pt x="502" y="607"/>
                  <a:pt x="504" y="608"/>
                  <a:pt x="502" y="609"/>
                </a:cubicBezTo>
                <a:close/>
                <a:moveTo>
                  <a:pt x="503" y="283"/>
                </a:moveTo>
                <a:cubicBezTo>
                  <a:pt x="503" y="282"/>
                  <a:pt x="502" y="284"/>
                  <a:pt x="503" y="283"/>
                </a:cubicBezTo>
                <a:close/>
                <a:moveTo>
                  <a:pt x="502" y="173"/>
                </a:moveTo>
                <a:cubicBezTo>
                  <a:pt x="503" y="174"/>
                  <a:pt x="502" y="175"/>
                  <a:pt x="501" y="174"/>
                </a:cubicBezTo>
                <a:cubicBezTo>
                  <a:pt x="501" y="174"/>
                  <a:pt x="502" y="174"/>
                  <a:pt x="502" y="173"/>
                </a:cubicBezTo>
                <a:close/>
                <a:moveTo>
                  <a:pt x="501" y="129"/>
                </a:moveTo>
                <a:cubicBezTo>
                  <a:pt x="501" y="129"/>
                  <a:pt x="501" y="129"/>
                  <a:pt x="501" y="129"/>
                </a:cubicBezTo>
                <a:cubicBezTo>
                  <a:pt x="502" y="131"/>
                  <a:pt x="499" y="127"/>
                  <a:pt x="501" y="129"/>
                </a:cubicBezTo>
                <a:close/>
                <a:moveTo>
                  <a:pt x="503" y="177"/>
                </a:moveTo>
                <a:cubicBezTo>
                  <a:pt x="503" y="178"/>
                  <a:pt x="500" y="178"/>
                  <a:pt x="500" y="177"/>
                </a:cubicBezTo>
                <a:cubicBezTo>
                  <a:pt x="500" y="176"/>
                  <a:pt x="503" y="175"/>
                  <a:pt x="503" y="177"/>
                </a:cubicBezTo>
                <a:close/>
                <a:moveTo>
                  <a:pt x="501" y="214"/>
                </a:moveTo>
                <a:cubicBezTo>
                  <a:pt x="502" y="214"/>
                  <a:pt x="500" y="216"/>
                  <a:pt x="500" y="216"/>
                </a:cubicBezTo>
                <a:cubicBezTo>
                  <a:pt x="499" y="215"/>
                  <a:pt x="500" y="213"/>
                  <a:pt x="501" y="214"/>
                </a:cubicBezTo>
                <a:close/>
                <a:moveTo>
                  <a:pt x="499" y="175"/>
                </a:moveTo>
                <a:cubicBezTo>
                  <a:pt x="499" y="175"/>
                  <a:pt x="499" y="175"/>
                  <a:pt x="498" y="175"/>
                </a:cubicBezTo>
                <a:cubicBezTo>
                  <a:pt x="498" y="175"/>
                  <a:pt x="498" y="175"/>
                  <a:pt x="498" y="175"/>
                </a:cubicBezTo>
                <a:cubicBezTo>
                  <a:pt x="498" y="175"/>
                  <a:pt x="499" y="175"/>
                  <a:pt x="499" y="175"/>
                </a:cubicBezTo>
                <a:close/>
                <a:moveTo>
                  <a:pt x="499" y="241"/>
                </a:moveTo>
                <a:cubicBezTo>
                  <a:pt x="500" y="241"/>
                  <a:pt x="498" y="242"/>
                  <a:pt x="498" y="241"/>
                </a:cubicBezTo>
                <a:cubicBezTo>
                  <a:pt x="498" y="240"/>
                  <a:pt x="499" y="241"/>
                  <a:pt x="499" y="241"/>
                </a:cubicBezTo>
                <a:close/>
                <a:moveTo>
                  <a:pt x="498" y="123"/>
                </a:moveTo>
                <a:cubicBezTo>
                  <a:pt x="499" y="123"/>
                  <a:pt x="497" y="125"/>
                  <a:pt x="497" y="124"/>
                </a:cubicBezTo>
                <a:cubicBezTo>
                  <a:pt x="497" y="124"/>
                  <a:pt x="498" y="123"/>
                  <a:pt x="498" y="123"/>
                </a:cubicBezTo>
                <a:close/>
                <a:moveTo>
                  <a:pt x="498" y="150"/>
                </a:moveTo>
                <a:cubicBezTo>
                  <a:pt x="498" y="151"/>
                  <a:pt x="497" y="152"/>
                  <a:pt x="496" y="151"/>
                </a:cubicBezTo>
                <a:cubicBezTo>
                  <a:pt x="496" y="150"/>
                  <a:pt x="498" y="150"/>
                  <a:pt x="498" y="150"/>
                </a:cubicBezTo>
                <a:close/>
                <a:moveTo>
                  <a:pt x="498" y="170"/>
                </a:moveTo>
                <a:cubicBezTo>
                  <a:pt x="498" y="172"/>
                  <a:pt x="494" y="171"/>
                  <a:pt x="494" y="170"/>
                </a:cubicBezTo>
                <a:cubicBezTo>
                  <a:pt x="494" y="168"/>
                  <a:pt x="497" y="168"/>
                  <a:pt x="498" y="170"/>
                </a:cubicBezTo>
                <a:close/>
                <a:moveTo>
                  <a:pt x="494" y="124"/>
                </a:moveTo>
                <a:cubicBezTo>
                  <a:pt x="494" y="124"/>
                  <a:pt x="493" y="125"/>
                  <a:pt x="492" y="125"/>
                </a:cubicBezTo>
                <a:cubicBezTo>
                  <a:pt x="492" y="124"/>
                  <a:pt x="493" y="124"/>
                  <a:pt x="494" y="124"/>
                </a:cubicBezTo>
                <a:close/>
                <a:moveTo>
                  <a:pt x="493" y="162"/>
                </a:moveTo>
                <a:cubicBezTo>
                  <a:pt x="494" y="163"/>
                  <a:pt x="493" y="164"/>
                  <a:pt x="492" y="163"/>
                </a:cubicBezTo>
                <a:cubicBezTo>
                  <a:pt x="492" y="163"/>
                  <a:pt x="493" y="162"/>
                  <a:pt x="493" y="162"/>
                </a:cubicBezTo>
                <a:close/>
                <a:moveTo>
                  <a:pt x="493" y="158"/>
                </a:moveTo>
                <a:cubicBezTo>
                  <a:pt x="494" y="160"/>
                  <a:pt x="493" y="157"/>
                  <a:pt x="493" y="158"/>
                </a:cubicBezTo>
                <a:close/>
                <a:moveTo>
                  <a:pt x="493" y="168"/>
                </a:moveTo>
                <a:cubicBezTo>
                  <a:pt x="493" y="170"/>
                  <a:pt x="491" y="169"/>
                  <a:pt x="493" y="168"/>
                </a:cubicBezTo>
                <a:close/>
                <a:moveTo>
                  <a:pt x="491" y="160"/>
                </a:moveTo>
                <a:cubicBezTo>
                  <a:pt x="492" y="161"/>
                  <a:pt x="490" y="162"/>
                  <a:pt x="490" y="161"/>
                </a:cubicBezTo>
                <a:cubicBezTo>
                  <a:pt x="491" y="160"/>
                  <a:pt x="491" y="160"/>
                  <a:pt x="491" y="160"/>
                </a:cubicBezTo>
                <a:close/>
                <a:moveTo>
                  <a:pt x="491" y="132"/>
                </a:moveTo>
                <a:cubicBezTo>
                  <a:pt x="492" y="134"/>
                  <a:pt x="488" y="133"/>
                  <a:pt x="488" y="132"/>
                </a:cubicBezTo>
                <a:cubicBezTo>
                  <a:pt x="488" y="131"/>
                  <a:pt x="491" y="131"/>
                  <a:pt x="491" y="132"/>
                </a:cubicBezTo>
                <a:close/>
                <a:moveTo>
                  <a:pt x="486" y="205"/>
                </a:moveTo>
                <a:cubicBezTo>
                  <a:pt x="487" y="204"/>
                  <a:pt x="488" y="204"/>
                  <a:pt x="488" y="205"/>
                </a:cubicBezTo>
                <a:cubicBezTo>
                  <a:pt x="488" y="205"/>
                  <a:pt x="489" y="205"/>
                  <a:pt x="490" y="205"/>
                </a:cubicBezTo>
                <a:cubicBezTo>
                  <a:pt x="491" y="204"/>
                  <a:pt x="496" y="198"/>
                  <a:pt x="497" y="199"/>
                </a:cubicBezTo>
                <a:cubicBezTo>
                  <a:pt x="499" y="201"/>
                  <a:pt x="490" y="206"/>
                  <a:pt x="489" y="206"/>
                </a:cubicBezTo>
                <a:cubicBezTo>
                  <a:pt x="488" y="207"/>
                  <a:pt x="487" y="208"/>
                  <a:pt x="486" y="207"/>
                </a:cubicBezTo>
                <a:cubicBezTo>
                  <a:pt x="486" y="207"/>
                  <a:pt x="486" y="207"/>
                  <a:pt x="486" y="207"/>
                </a:cubicBezTo>
                <a:cubicBezTo>
                  <a:pt x="486" y="207"/>
                  <a:pt x="486" y="207"/>
                  <a:pt x="486" y="207"/>
                </a:cubicBezTo>
                <a:cubicBezTo>
                  <a:pt x="485" y="206"/>
                  <a:pt x="486" y="205"/>
                  <a:pt x="486" y="205"/>
                </a:cubicBezTo>
                <a:close/>
                <a:moveTo>
                  <a:pt x="486" y="209"/>
                </a:moveTo>
                <a:cubicBezTo>
                  <a:pt x="487" y="210"/>
                  <a:pt x="485" y="210"/>
                  <a:pt x="485" y="210"/>
                </a:cubicBezTo>
                <a:cubicBezTo>
                  <a:pt x="485" y="209"/>
                  <a:pt x="486" y="209"/>
                  <a:pt x="486" y="209"/>
                </a:cubicBezTo>
                <a:close/>
                <a:moveTo>
                  <a:pt x="486" y="141"/>
                </a:moveTo>
                <a:cubicBezTo>
                  <a:pt x="486" y="142"/>
                  <a:pt x="483" y="142"/>
                  <a:pt x="483" y="141"/>
                </a:cubicBezTo>
                <a:cubicBezTo>
                  <a:pt x="483" y="141"/>
                  <a:pt x="485" y="140"/>
                  <a:pt x="486" y="141"/>
                </a:cubicBezTo>
                <a:close/>
                <a:moveTo>
                  <a:pt x="484" y="149"/>
                </a:moveTo>
                <a:cubicBezTo>
                  <a:pt x="485" y="149"/>
                  <a:pt x="483" y="151"/>
                  <a:pt x="483" y="149"/>
                </a:cubicBezTo>
                <a:cubicBezTo>
                  <a:pt x="483" y="149"/>
                  <a:pt x="483" y="149"/>
                  <a:pt x="484" y="149"/>
                </a:cubicBezTo>
                <a:close/>
                <a:moveTo>
                  <a:pt x="496" y="76"/>
                </a:moveTo>
                <a:cubicBezTo>
                  <a:pt x="496" y="76"/>
                  <a:pt x="496" y="76"/>
                  <a:pt x="496" y="76"/>
                </a:cubicBezTo>
                <a:cubicBezTo>
                  <a:pt x="496" y="77"/>
                  <a:pt x="496" y="77"/>
                  <a:pt x="496" y="76"/>
                </a:cubicBezTo>
                <a:close/>
                <a:moveTo>
                  <a:pt x="496" y="76"/>
                </a:moveTo>
                <a:cubicBezTo>
                  <a:pt x="495" y="76"/>
                  <a:pt x="495" y="76"/>
                  <a:pt x="496" y="76"/>
                </a:cubicBezTo>
                <a:close/>
                <a:moveTo>
                  <a:pt x="496" y="79"/>
                </a:moveTo>
                <a:cubicBezTo>
                  <a:pt x="496" y="79"/>
                  <a:pt x="495" y="79"/>
                  <a:pt x="494" y="79"/>
                </a:cubicBezTo>
                <a:cubicBezTo>
                  <a:pt x="494" y="79"/>
                  <a:pt x="495" y="78"/>
                  <a:pt x="496" y="79"/>
                </a:cubicBezTo>
                <a:close/>
                <a:moveTo>
                  <a:pt x="493" y="77"/>
                </a:moveTo>
                <a:cubicBezTo>
                  <a:pt x="493" y="78"/>
                  <a:pt x="492" y="78"/>
                  <a:pt x="492" y="78"/>
                </a:cubicBezTo>
                <a:cubicBezTo>
                  <a:pt x="492" y="78"/>
                  <a:pt x="491" y="76"/>
                  <a:pt x="491" y="76"/>
                </a:cubicBezTo>
                <a:cubicBezTo>
                  <a:pt x="491" y="75"/>
                  <a:pt x="493" y="75"/>
                  <a:pt x="493" y="77"/>
                </a:cubicBezTo>
                <a:close/>
                <a:moveTo>
                  <a:pt x="486" y="82"/>
                </a:moveTo>
                <a:cubicBezTo>
                  <a:pt x="487" y="83"/>
                  <a:pt x="485" y="83"/>
                  <a:pt x="485" y="82"/>
                </a:cubicBezTo>
                <a:cubicBezTo>
                  <a:pt x="485" y="82"/>
                  <a:pt x="486" y="82"/>
                  <a:pt x="486" y="82"/>
                </a:cubicBezTo>
                <a:close/>
                <a:moveTo>
                  <a:pt x="486" y="85"/>
                </a:moveTo>
                <a:cubicBezTo>
                  <a:pt x="485" y="85"/>
                  <a:pt x="484" y="86"/>
                  <a:pt x="484" y="85"/>
                </a:cubicBezTo>
                <a:cubicBezTo>
                  <a:pt x="485" y="85"/>
                  <a:pt x="488" y="81"/>
                  <a:pt x="491" y="81"/>
                </a:cubicBezTo>
                <a:cubicBezTo>
                  <a:pt x="492" y="81"/>
                  <a:pt x="495" y="82"/>
                  <a:pt x="495" y="85"/>
                </a:cubicBezTo>
                <a:cubicBezTo>
                  <a:pt x="494" y="87"/>
                  <a:pt x="490" y="89"/>
                  <a:pt x="488" y="89"/>
                </a:cubicBezTo>
                <a:cubicBezTo>
                  <a:pt x="487" y="89"/>
                  <a:pt x="486" y="88"/>
                  <a:pt x="485" y="88"/>
                </a:cubicBezTo>
                <a:cubicBezTo>
                  <a:pt x="485" y="88"/>
                  <a:pt x="484" y="89"/>
                  <a:pt x="484" y="88"/>
                </a:cubicBezTo>
                <a:cubicBezTo>
                  <a:pt x="484" y="87"/>
                  <a:pt x="486" y="86"/>
                  <a:pt x="486" y="85"/>
                </a:cubicBezTo>
                <a:close/>
                <a:moveTo>
                  <a:pt x="480" y="84"/>
                </a:moveTo>
                <a:cubicBezTo>
                  <a:pt x="481" y="85"/>
                  <a:pt x="479" y="83"/>
                  <a:pt x="480" y="84"/>
                </a:cubicBezTo>
                <a:close/>
                <a:moveTo>
                  <a:pt x="481" y="85"/>
                </a:moveTo>
                <a:cubicBezTo>
                  <a:pt x="481" y="85"/>
                  <a:pt x="481" y="85"/>
                  <a:pt x="481" y="85"/>
                </a:cubicBezTo>
                <a:cubicBezTo>
                  <a:pt x="481" y="85"/>
                  <a:pt x="480" y="85"/>
                  <a:pt x="480" y="85"/>
                </a:cubicBezTo>
                <a:cubicBezTo>
                  <a:pt x="481" y="85"/>
                  <a:pt x="481" y="85"/>
                  <a:pt x="481" y="85"/>
                </a:cubicBezTo>
                <a:close/>
                <a:moveTo>
                  <a:pt x="480" y="100"/>
                </a:moveTo>
                <a:cubicBezTo>
                  <a:pt x="479" y="100"/>
                  <a:pt x="481" y="99"/>
                  <a:pt x="482" y="99"/>
                </a:cubicBezTo>
                <a:cubicBezTo>
                  <a:pt x="482" y="100"/>
                  <a:pt x="480" y="100"/>
                  <a:pt x="480" y="100"/>
                </a:cubicBezTo>
                <a:close/>
                <a:moveTo>
                  <a:pt x="481" y="72"/>
                </a:moveTo>
                <a:cubicBezTo>
                  <a:pt x="484" y="71"/>
                  <a:pt x="482" y="77"/>
                  <a:pt x="479" y="75"/>
                </a:cubicBezTo>
                <a:cubicBezTo>
                  <a:pt x="478" y="74"/>
                  <a:pt x="480" y="73"/>
                  <a:pt x="481" y="72"/>
                </a:cubicBezTo>
                <a:close/>
                <a:moveTo>
                  <a:pt x="492" y="60"/>
                </a:moveTo>
                <a:cubicBezTo>
                  <a:pt x="491" y="62"/>
                  <a:pt x="490" y="60"/>
                  <a:pt x="492" y="60"/>
                </a:cubicBezTo>
                <a:close/>
                <a:moveTo>
                  <a:pt x="487" y="59"/>
                </a:moveTo>
                <a:cubicBezTo>
                  <a:pt x="486" y="60"/>
                  <a:pt x="485" y="60"/>
                  <a:pt x="483" y="60"/>
                </a:cubicBezTo>
                <a:cubicBezTo>
                  <a:pt x="485" y="60"/>
                  <a:pt x="485" y="58"/>
                  <a:pt x="487" y="59"/>
                </a:cubicBezTo>
                <a:close/>
                <a:moveTo>
                  <a:pt x="479" y="61"/>
                </a:moveTo>
                <a:cubicBezTo>
                  <a:pt x="480" y="61"/>
                  <a:pt x="478" y="62"/>
                  <a:pt x="477" y="61"/>
                </a:cubicBezTo>
                <a:cubicBezTo>
                  <a:pt x="477" y="61"/>
                  <a:pt x="479" y="61"/>
                  <a:pt x="479" y="61"/>
                </a:cubicBezTo>
                <a:close/>
                <a:moveTo>
                  <a:pt x="477" y="61"/>
                </a:moveTo>
                <a:cubicBezTo>
                  <a:pt x="477" y="62"/>
                  <a:pt x="475" y="61"/>
                  <a:pt x="475" y="61"/>
                </a:cubicBezTo>
                <a:cubicBezTo>
                  <a:pt x="475" y="61"/>
                  <a:pt x="476" y="60"/>
                  <a:pt x="477" y="61"/>
                </a:cubicBezTo>
                <a:close/>
                <a:moveTo>
                  <a:pt x="465" y="20"/>
                </a:moveTo>
                <a:cubicBezTo>
                  <a:pt x="465" y="20"/>
                  <a:pt x="464" y="21"/>
                  <a:pt x="463" y="20"/>
                </a:cubicBezTo>
                <a:cubicBezTo>
                  <a:pt x="463" y="20"/>
                  <a:pt x="464" y="19"/>
                  <a:pt x="465" y="20"/>
                </a:cubicBezTo>
                <a:close/>
                <a:moveTo>
                  <a:pt x="465" y="23"/>
                </a:moveTo>
                <a:cubicBezTo>
                  <a:pt x="465" y="24"/>
                  <a:pt x="463" y="23"/>
                  <a:pt x="463" y="23"/>
                </a:cubicBezTo>
                <a:cubicBezTo>
                  <a:pt x="463" y="22"/>
                  <a:pt x="464" y="21"/>
                  <a:pt x="465" y="23"/>
                </a:cubicBezTo>
                <a:close/>
                <a:moveTo>
                  <a:pt x="399" y="26"/>
                </a:moveTo>
                <a:cubicBezTo>
                  <a:pt x="399" y="26"/>
                  <a:pt x="399" y="26"/>
                  <a:pt x="399" y="27"/>
                </a:cubicBezTo>
                <a:cubicBezTo>
                  <a:pt x="399" y="27"/>
                  <a:pt x="399" y="27"/>
                  <a:pt x="399" y="27"/>
                </a:cubicBezTo>
                <a:cubicBezTo>
                  <a:pt x="399" y="27"/>
                  <a:pt x="399" y="26"/>
                  <a:pt x="399" y="26"/>
                </a:cubicBezTo>
                <a:close/>
                <a:moveTo>
                  <a:pt x="257" y="435"/>
                </a:moveTo>
                <a:cubicBezTo>
                  <a:pt x="258" y="436"/>
                  <a:pt x="257" y="438"/>
                  <a:pt x="257" y="438"/>
                </a:cubicBezTo>
                <a:cubicBezTo>
                  <a:pt x="255" y="439"/>
                  <a:pt x="255" y="434"/>
                  <a:pt x="257" y="435"/>
                </a:cubicBezTo>
                <a:close/>
                <a:moveTo>
                  <a:pt x="258" y="487"/>
                </a:moveTo>
                <a:cubicBezTo>
                  <a:pt x="256" y="488"/>
                  <a:pt x="257" y="484"/>
                  <a:pt x="258" y="485"/>
                </a:cubicBezTo>
                <a:cubicBezTo>
                  <a:pt x="259" y="485"/>
                  <a:pt x="258" y="486"/>
                  <a:pt x="258" y="487"/>
                </a:cubicBezTo>
                <a:close/>
                <a:moveTo>
                  <a:pt x="256" y="404"/>
                </a:moveTo>
                <a:cubicBezTo>
                  <a:pt x="256" y="404"/>
                  <a:pt x="256" y="398"/>
                  <a:pt x="259" y="399"/>
                </a:cubicBezTo>
                <a:cubicBezTo>
                  <a:pt x="260" y="399"/>
                  <a:pt x="259" y="405"/>
                  <a:pt x="256" y="404"/>
                </a:cubicBezTo>
                <a:close/>
                <a:moveTo>
                  <a:pt x="259" y="383"/>
                </a:moveTo>
                <a:cubicBezTo>
                  <a:pt x="258" y="384"/>
                  <a:pt x="260" y="381"/>
                  <a:pt x="259" y="383"/>
                </a:cubicBezTo>
                <a:close/>
                <a:moveTo>
                  <a:pt x="261" y="493"/>
                </a:moveTo>
                <a:cubicBezTo>
                  <a:pt x="262" y="491"/>
                  <a:pt x="264" y="489"/>
                  <a:pt x="266" y="488"/>
                </a:cubicBezTo>
                <a:cubicBezTo>
                  <a:pt x="265" y="490"/>
                  <a:pt x="263" y="491"/>
                  <a:pt x="261" y="493"/>
                </a:cubicBezTo>
                <a:close/>
                <a:moveTo>
                  <a:pt x="266" y="444"/>
                </a:moveTo>
                <a:cubicBezTo>
                  <a:pt x="265" y="443"/>
                  <a:pt x="267" y="443"/>
                  <a:pt x="266" y="444"/>
                </a:cubicBezTo>
                <a:close/>
                <a:moveTo>
                  <a:pt x="267" y="501"/>
                </a:moveTo>
                <a:cubicBezTo>
                  <a:pt x="267" y="502"/>
                  <a:pt x="269" y="500"/>
                  <a:pt x="267" y="501"/>
                </a:cubicBezTo>
                <a:close/>
                <a:moveTo>
                  <a:pt x="268" y="477"/>
                </a:moveTo>
                <a:cubicBezTo>
                  <a:pt x="267" y="476"/>
                  <a:pt x="270" y="476"/>
                  <a:pt x="268" y="477"/>
                </a:cubicBezTo>
                <a:close/>
                <a:moveTo>
                  <a:pt x="269" y="453"/>
                </a:moveTo>
                <a:cubicBezTo>
                  <a:pt x="269" y="454"/>
                  <a:pt x="269" y="454"/>
                  <a:pt x="269" y="454"/>
                </a:cubicBezTo>
                <a:cubicBezTo>
                  <a:pt x="269" y="454"/>
                  <a:pt x="269" y="453"/>
                  <a:pt x="269" y="453"/>
                </a:cubicBezTo>
                <a:cubicBezTo>
                  <a:pt x="269" y="453"/>
                  <a:pt x="269" y="453"/>
                  <a:pt x="269" y="453"/>
                </a:cubicBezTo>
                <a:close/>
                <a:moveTo>
                  <a:pt x="282" y="413"/>
                </a:moveTo>
                <a:cubicBezTo>
                  <a:pt x="281" y="414"/>
                  <a:pt x="282" y="410"/>
                  <a:pt x="283" y="411"/>
                </a:cubicBezTo>
                <a:cubicBezTo>
                  <a:pt x="284" y="412"/>
                  <a:pt x="283" y="413"/>
                  <a:pt x="282" y="413"/>
                </a:cubicBezTo>
                <a:close/>
                <a:moveTo>
                  <a:pt x="287" y="477"/>
                </a:moveTo>
                <a:cubicBezTo>
                  <a:pt x="289" y="477"/>
                  <a:pt x="288" y="482"/>
                  <a:pt x="287" y="483"/>
                </a:cubicBezTo>
                <a:cubicBezTo>
                  <a:pt x="282" y="485"/>
                  <a:pt x="287" y="477"/>
                  <a:pt x="287" y="477"/>
                </a:cubicBezTo>
                <a:close/>
                <a:moveTo>
                  <a:pt x="288" y="462"/>
                </a:moveTo>
                <a:cubicBezTo>
                  <a:pt x="288" y="462"/>
                  <a:pt x="287" y="462"/>
                  <a:pt x="287" y="462"/>
                </a:cubicBezTo>
                <a:cubicBezTo>
                  <a:pt x="285" y="460"/>
                  <a:pt x="290" y="460"/>
                  <a:pt x="288" y="462"/>
                </a:cubicBezTo>
                <a:close/>
                <a:moveTo>
                  <a:pt x="285" y="506"/>
                </a:moveTo>
                <a:cubicBezTo>
                  <a:pt x="286" y="505"/>
                  <a:pt x="284" y="507"/>
                  <a:pt x="285" y="506"/>
                </a:cubicBezTo>
                <a:close/>
                <a:moveTo>
                  <a:pt x="287" y="507"/>
                </a:moveTo>
                <a:cubicBezTo>
                  <a:pt x="287" y="507"/>
                  <a:pt x="286" y="507"/>
                  <a:pt x="286" y="507"/>
                </a:cubicBezTo>
                <a:cubicBezTo>
                  <a:pt x="284" y="505"/>
                  <a:pt x="289" y="504"/>
                  <a:pt x="287" y="507"/>
                </a:cubicBezTo>
                <a:close/>
                <a:moveTo>
                  <a:pt x="285" y="500"/>
                </a:moveTo>
                <a:cubicBezTo>
                  <a:pt x="280" y="502"/>
                  <a:pt x="285" y="493"/>
                  <a:pt x="288" y="495"/>
                </a:cubicBezTo>
                <a:cubicBezTo>
                  <a:pt x="289" y="496"/>
                  <a:pt x="286" y="500"/>
                  <a:pt x="285" y="500"/>
                </a:cubicBezTo>
                <a:close/>
                <a:moveTo>
                  <a:pt x="288" y="508"/>
                </a:moveTo>
                <a:cubicBezTo>
                  <a:pt x="287" y="509"/>
                  <a:pt x="291" y="507"/>
                  <a:pt x="288" y="508"/>
                </a:cubicBezTo>
                <a:close/>
                <a:moveTo>
                  <a:pt x="288" y="493"/>
                </a:moveTo>
                <a:cubicBezTo>
                  <a:pt x="287" y="493"/>
                  <a:pt x="287" y="490"/>
                  <a:pt x="289" y="490"/>
                </a:cubicBezTo>
                <a:cubicBezTo>
                  <a:pt x="290" y="491"/>
                  <a:pt x="289" y="492"/>
                  <a:pt x="288" y="493"/>
                </a:cubicBezTo>
                <a:close/>
                <a:moveTo>
                  <a:pt x="292" y="519"/>
                </a:moveTo>
                <a:cubicBezTo>
                  <a:pt x="291" y="518"/>
                  <a:pt x="293" y="517"/>
                  <a:pt x="292" y="519"/>
                </a:cubicBezTo>
                <a:close/>
                <a:moveTo>
                  <a:pt x="293" y="504"/>
                </a:moveTo>
                <a:cubicBezTo>
                  <a:pt x="292" y="503"/>
                  <a:pt x="294" y="503"/>
                  <a:pt x="294" y="502"/>
                </a:cubicBezTo>
                <a:cubicBezTo>
                  <a:pt x="294" y="503"/>
                  <a:pt x="293" y="503"/>
                  <a:pt x="293" y="504"/>
                </a:cubicBezTo>
                <a:close/>
                <a:moveTo>
                  <a:pt x="294" y="459"/>
                </a:moveTo>
                <a:cubicBezTo>
                  <a:pt x="293" y="460"/>
                  <a:pt x="294" y="457"/>
                  <a:pt x="295" y="458"/>
                </a:cubicBezTo>
                <a:cubicBezTo>
                  <a:pt x="295" y="459"/>
                  <a:pt x="294" y="459"/>
                  <a:pt x="294" y="459"/>
                </a:cubicBezTo>
                <a:close/>
                <a:moveTo>
                  <a:pt x="295" y="475"/>
                </a:moveTo>
                <a:cubicBezTo>
                  <a:pt x="295" y="474"/>
                  <a:pt x="297" y="475"/>
                  <a:pt x="295" y="475"/>
                </a:cubicBezTo>
                <a:close/>
                <a:moveTo>
                  <a:pt x="296" y="389"/>
                </a:moveTo>
                <a:cubicBezTo>
                  <a:pt x="295" y="387"/>
                  <a:pt x="298" y="387"/>
                  <a:pt x="296" y="389"/>
                </a:cubicBezTo>
                <a:close/>
                <a:moveTo>
                  <a:pt x="297" y="482"/>
                </a:moveTo>
                <a:cubicBezTo>
                  <a:pt x="297" y="483"/>
                  <a:pt x="297" y="480"/>
                  <a:pt x="297" y="482"/>
                </a:cubicBezTo>
                <a:close/>
                <a:moveTo>
                  <a:pt x="298" y="393"/>
                </a:moveTo>
                <a:cubicBezTo>
                  <a:pt x="298" y="393"/>
                  <a:pt x="298" y="392"/>
                  <a:pt x="298" y="393"/>
                </a:cubicBezTo>
                <a:close/>
                <a:moveTo>
                  <a:pt x="300" y="448"/>
                </a:moveTo>
                <a:cubicBezTo>
                  <a:pt x="301" y="448"/>
                  <a:pt x="300" y="449"/>
                  <a:pt x="300" y="449"/>
                </a:cubicBezTo>
                <a:cubicBezTo>
                  <a:pt x="299" y="450"/>
                  <a:pt x="299" y="447"/>
                  <a:pt x="300" y="448"/>
                </a:cubicBezTo>
                <a:close/>
                <a:moveTo>
                  <a:pt x="301" y="127"/>
                </a:moveTo>
                <a:cubicBezTo>
                  <a:pt x="300" y="127"/>
                  <a:pt x="300" y="127"/>
                  <a:pt x="300" y="127"/>
                </a:cubicBezTo>
                <a:cubicBezTo>
                  <a:pt x="299" y="127"/>
                  <a:pt x="301" y="126"/>
                  <a:pt x="301" y="127"/>
                </a:cubicBezTo>
                <a:close/>
                <a:moveTo>
                  <a:pt x="300" y="462"/>
                </a:moveTo>
                <a:cubicBezTo>
                  <a:pt x="301" y="462"/>
                  <a:pt x="301" y="461"/>
                  <a:pt x="301" y="462"/>
                </a:cubicBezTo>
                <a:cubicBezTo>
                  <a:pt x="300" y="462"/>
                  <a:pt x="300" y="462"/>
                  <a:pt x="300" y="462"/>
                </a:cubicBezTo>
                <a:close/>
                <a:moveTo>
                  <a:pt x="303" y="496"/>
                </a:moveTo>
                <a:cubicBezTo>
                  <a:pt x="303" y="496"/>
                  <a:pt x="302" y="496"/>
                  <a:pt x="302" y="496"/>
                </a:cubicBezTo>
                <a:cubicBezTo>
                  <a:pt x="298" y="496"/>
                  <a:pt x="304" y="492"/>
                  <a:pt x="303" y="496"/>
                </a:cubicBezTo>
                <a:close/>
                <a:moveTo>
                  <a:pt x="303" y="498"/>
                </a:moveTo>
                <a:cubicBezTo>
                  <a:pt x="302" y="499"/>
                  <a:pt x="304" y="497"/>
                  <a:pt x="303" y="498"/>
                </a:cubicBezTo>
                <a:close/>
                <a:moveTo>
                  <a:pt x="301" y="479"/>
                </a:moveTo>
                <a:cubicBezTo>
                  <a:pt x="304" y="475"/>
                  <a:pt x="308" y="472"/>
                  <a:pt x="312" y="469"/>
                </a:cubicBezTo>
                <a:cubicBezTo>
                  <a:pt x="309" y="472"/>
                  <a:pt x="306" y="477"/>
                  <a:pt x="301" y="479"/>
                </a:cubicBezTo>
                <a:close/>
                <a:moveTo>
                  <a:pt x="313" y="159"/>
                </a:moveTo>
                <a:cubicBezTo>
                  <a:pt x="314" y="159"/>
                  <a:pt x="310" y="162"/>
                  <a:pt x="308" y="162"/>
                </a:cubicBezTo>
                <a:cubicBezTo>
                  <a:pt x="308" y="162"/>
                  <a:pt x="304" y="161"/>
                  <a:pt x="304" y="160"/>
                </a:cubicBezTo>
                <a:cubicBezTo>
                  <a:pt x="304" y="159"/>
                  <a:pt x="308" y="157"/>
                  <a:pt x="310" y="159"/>
                </a:cubicBezTo>
                <a:cubicBezTo>
                  <a:pt x="310" y="159"/>
                  <a:pt x="310" y="160"/>
                  <a:pt x="310" y="160"/>
                </a:cubicBezTo>
                <a:cubicBezTo>
                  <a:pt x="311" y="161"/>
                  <a:pt x="312" y="159"/>
                  <a:pt x="313" y="159"/>
                </a:cubicBezTo>
                <a:close/>
                <a:moveTo>
                  <a:pt x="312" y="488"/>
                </a:moveTo>
                <a:cubicBezTo>
                  <a:pt x="313" y="487"/>
                  <a:pt x="312" y="489"/>
                  <a:pt x="311" y="489"/>
                </a:cubicBezTo>
                <a:cubicBezTo>
                  <a:pt x="311" y="489"/>
                  <a:pt x="311" y="488"/>
                  <a:pt x="312" y="488"/>
                </a:cubicBezTo>
                <a:close/>
                <a:moveTo>
                  <a:pt x="312" y="354"/>
                </a:moveTo>
                <a:cubicBezTo>
                  <a:pt x="311" y="356"/>
                  <a:pt x="310" y="356"/>
                  <a:pt x="310" y="357"/>
                </a:cubicBezTo>
                <a:cubicBezTo>
                  <a:pt x="309" y="356"/>
                  <a:pt x="310" y="354"/>
                  <a:pt x="312" y="354"/>
                </a:cubicBezTo>
                <a:close/>
                <a:moveTo>
                  <a:pt x="305" y="364"/>
                </a:moveTo>
                <a:cubicBezTo>
                  <a:pt x="305" y="362"/>
                  <a:pt x="307" y="359"/>
                  <a:pt x="309" y="358"/>
                </a:cubicBezTo>
                <a:cubicBezTo>
                  <a:pt x="308" y="360"/>
                  <a:pt x="307" y="362"/>
                  <a:pt x="305" y="364"/>
                </a:cubicBezTo>
                <a:close/>
                <a:moveTo>
                  <a:pt x="307" y="448"/>
                </a:moveTo>
                <a:cubicBezTo>
                  <a:pt x="306" y="449"/>
                  <a:pt x="307" y="447"/>
                  <a:pt x="308" y="447"/>
                </a:cubicBezTo>
                <a:cubicBezTo>
                  <a:pt x="308" y="448"/>
                  <a:pt x="307" y="448"/>
                  <a:pt x="307" y="448"/>
                </a:cubicBezTo>
                <a:close/>
                <a:moveTo>
                  <a:pt x="306" y="449"/>
                </a:moveTo>
                <a:cubicBezTo>
                  <a:pt x="306" y="450"/>
                  <a:pt x="305" y="450"/>
                  <a:pt x="305" y="451"/>
                </a:cubicBezTo>
                <a:cubicBezTo>
                  <a:pt x="304" y="451"/>
                  <a:pt x="305" y="449"/>
                  <a:pt x="306" y="449"/>
                </a:cubicBezTo>
                <a:close/>
                <a:moveTo>
                  <a:pt x="304" y="204"/>
                </a:moveTo>
                <a:cubicBezTo>
                  <a:pt x="304" y="204"/>
                  <a:pt x="304" y="202"/>
                  <a:pt x="305" y="203"/>
                </a:cubicBezTo>
                <a:cubicBezTo>
                  <a:pt x="305" y="204"/>
                  <a:pt x="304" y="204"/>
                  <a:pt x="304" y="204"/>
                </a:cubicBezTo>
                <a:close/>
                <a:moveTo>
                  <a:pt x="307" y="268"/>
                </a:moveTo>
                <a:cubicBezTo>
                  <a:pt x="305" y="270"/>
                  <a:pt x="306" y="265"/>
                  <a:pt x="307" y="266"/>
                </a:cubicBezTo>
                <a:cubicBezTo>
                  <a:pt x="307" y="267"/>
                  <a:pt x="307" y="267"/>
                  <a:pt x="307" y="268"/>
                </a:cubicBezTo>
                <a:close/>
                <a:moveTo>
                  <a:pt x="307" y="343"/>
                </a:moveTo>
                <a:cubicBezTo>
                  <a:pt x="306" y="345"/>
                  <a:pt x="308" y="342"/>
                  <a:pt x="307" y="343"/>
                </a:cubicBezTo>
                <a:close/>
                <a:moveTo>
                  <a:pt x="306" y="280"/>
                </a:moveTo>
                <a:cubicBezTo>
                  <a:pt x="305" y="282"/>
                  <a:pt x="305" y="279"/>
                  <a:pt x="306" y="279"/>
                </a:cubicBezTo>
                <a:cubicBezTo>
                  <a:pt x="307" y="279"/>
                  <a:pt x="306" y="280"/>
                  <a:pt x="306" y="280"/>
                </a:cubicBezTo>
                <a:close/>
                <a:moveTo>
                  <a:pt x="302" y="455"/>
                </a:moveTo>
                <a:cubicBezTo>
                  <a:pt x="302" y="454"/>
                  <a:pt x="303" y="453"/>
                  <a:pt x="304" y="452"/>
                </a:cubicBezTo>
                <a:cubicBezTo>
                  <a:pt x="305" y="453"/>
                  <a:pt x="303" y="454"/>
                  <a:pt x="302" y="455"/>
                </a:cubicBezTo>
                <a:close/>
                <a:moveTo>
                  <a:pt x="309" y="538"/>
                </a:moveTo>
                <a:cubicBezTo>
                  <a:pt x="309" y="538"/>
                  <a:pt x="309" y="538"/>
                  <a:pt x="309" y="538"/>
                </a:cubicBezTo>
                <a:cubicBezTo>
                  <a:pt x="309" y="538"/>
                  <a:pt x="309" y="538"/>
                  <a:pt x="309" y="538"/>
                </a:cubicBezTo>
                <a:cubicBezTo>
                  <a:pt x="308" y="539"/>
                  <a:pt x="309" y="538"/>
                  <a:pt x="309" y="538"/>
                </a:cubicBezTo>
                <a:cubicBezTo>
                  <a:pt x="309" y="538"/>
                  <a:pt x="309" y="538"/>
                  <a:pt x="309" y="538"/>
                </a:cubicBezTo>
                <a:close/>
                <a:moveTo>
                  <a:pt x="306" y="537"/>
                </a:moveTo>
                <a:cubicBezTo>
                  <a:pt x="308" y="536"/>
                  <a:pt x="305" y="538"/>
                  <a:pt x="306" y="537"/>
                </a:cubicBezTo>
                <a:close/>
                <a:moveTo>
                  <a:pt x="306" y="537"/>
                </a:moveTo>
                <a:cubicBezTo>
                  <a:pt x="305" y="539"/>
                  <a:pt x="303" y="539"/>
                  <a:pt x="303" y="541"/>
                </a:cubicBezTo>
                <a:cubicBezTo>
                  <a:pt x="303" y="540"/>
                  <a:pt x="304" y="538"/>
                  <a:pt x="306" y="537"/>
                </a:cubicBezTo>
                <a:close/>
                <a:moveTo>
                  <a:pt x="305" y="527"/>
                </a:moveTo>
                <a:cubicBezTo>
                  <a:pt x="305" y="528"/>
                  <a:pt x="301" y="533"/>
                  <a:pt x="300" y="531"/>
                </a:cubicBezTo>
                <a:cubicBezTo>
                  <a:pt x="298" y="529"/>
                  <a:pt x="303" y="527"/>
                  <a:pt x="305" y="527"/>
                </a:cubicBezTo>
                <a:close/>
                <a:moveTo>
                  <a:pt x="290" y="562"/>
                </a:moveTo>
                <a:cubicBezTo>
                  <a:pt x="290" y="562"/>
                  <a:pt x="290" y="562"/>
                  <a:pt x="290" y="562"/>
                </a:cubicBezTo>
                <a:cubicBezTo>
                  <a:pt x="290" y="562"/>
                  <a:pt x="289" y="563"/>
                  <a:pt x="290" y="562"/>
                </a:cubicBezTo>
                <a:close/>
                <a:moveTo>
                  <a:pt x="289" y="541"/>
                </a:moveTo>
                <a:cubicBezTo>
                  <a:pt x="289" y="540"/>
                  <a:pt x="287" y="543"/>
                  <a:pt x="289" y="541"/>
                </a:cubicBezTo>
                <a:close/>
                <a:moveTo>
                  <a:pt x="288" y="575"/>
                </a:moveTo>
                <a:cubicBezTo>
                  <a:pt x="286" y="576"/>
                  <a:pt x="285" y="575"/>
                  <a:pt x="284" y="574"/>
                </a:cubicBezTo>
                <a:cubicBezTo>
                  <a:pt x="283" y="570"/>
                  <a:pt x="289" y="567"/>
                  <a:pt x="290" y="569"/>
                </a:cubicBezTo>
                <a:cubicBezTo>
                  <a:pt x="293" y="571"/>
                  <a:pt x="289" y="575"/>
                  <a:pt x="288" y="575"/>
                </a:cubicBezTo>
                <a:close/>
                <a:moveTo>
                  <a:pt x="292" y="544"/>
                </a:moveTo>
                <a:cubicBezTo>
                  <a:pt x="292" y="546"/>
                  <a:pt x="290" y="545"/>
                  <a:pt x="292" y="544"/>
                </a:cubicBezTo>
                <a:close/>
                <a:moveTo>
                  <a:pt x="295" y="567"/>
                </a:moveTo>
                <a:cubicBezTo>
                  <a:pt x="295" y="565"/>
                  <a:pt x="297" y="567"/>
                  <a:pt x="295" y="567"/>
                </a:cubicBezTo>
                <a:close/>
                <a:moveTo>
                  <a:pt x="295" y="565"/>
                </a:moveTo>
                <a:cubicBezTo>
                  <a:pt x="295" y="565"/>
                  <a:pt x="295" y="565"/>
                  <a:pt x="295" y="565"/>
                </a:cubicBezTo>
                <a:cubicBezTo>
                  <a:pt x="295" y="565"/>
                  <a:pt x="294" y="565"/>
                  <a:pt x="294" y="565"/>
                </a:cubicBezTo>
                <a:cubicBezTo>
                  <a:pt x="294" y="566"/>
                  <a:pt x="293" y="567"/>
                  <a:pt x="293" y="568"/>
                </a:cubicBezTo>
                <a:cubicBezTo>
                  <a:pt x="293" y="568"/>
                  <a:pt x="294" y="568"/>
                  <a:pt x="292" y="568"/>
                </a:cubicBezTo>
                <a:cubicBezTo>
                  <a:pt x="292" y="569"/>
                  <a:pt x="292" y="569"/>
                  <a:pt x="292" y="569"/>
                </a:cubicBezTo>
                <a:cubicBezTo>
                  <a:pt x="292" y="569"/>
                  <a:pt x="292" y="569"/>
                  <a:pt x="292" y="568"/>
                </a:cubicBezTo>
                <a:cubicBezTo>
                  <a:pt x="292" y="569"/>
                  <a:pt x="292" y="569"/>
                  <a:pt x="292" y="569"/>
                </a:cubicBezTo>
                <a:cubicBezTo>
                  <a:pt x="292" y="568"/>
                  <a:pt x="292" y="568"/>
                  <a:pt x="293" y="568"/>
                </a:cubicBezTo>
                <a:cubicBezTo>
                  <a:pt x="293" y="565"/>
                  <a:pt x="295" y="562"/>
                  <a:pt x="297" y="560"/>
                </a:cubicBezTo>
                <a:cubicBezTo>
                  <a:pt x="296" y="561"/>
                  <a:pt x="296" y="563"/>
                  <a:pt x="295" y="565"/>
                </a:cubicBezTo>
                <a:close/>
                <a:moveTo>
                  <a:pt x="302" y="546"/>
                </a:moveTo>
                <a:cubicBezTo>
                  <a:pt x="301" y="548"/>
                  <a:pt x="298" y="547"/>
                  <a:pt x="297" y="548"/>
                </a:cubicBezTo>
                <a:cubicBezTo>
                  <a:pt x="298" y="547"/>
                  <a:pt x="300" y="547"/>
                  <a:pt x="302" y="546"/>
                </a:cubicBezTo>
                <a:close/>
                <a:moveTo>
                  <a:pt x="301" y="567"/>
                </a:moveTo>
                <a:cubicBezTo>
                  <a:pt x="302" y="568"/>
                  <a:pt x="300" y="571"/>
                  <a:pt x="299" y="570"/>
                </a:cubicBezTo>
                <a:cubicBezTo>
                  <a:pt x="297" y="569"/>
                  <a:pt x="299" y="565"/>
                  <a:pt x="301" y="567"/>
                </a:cubicBezTo>
                <a:cubicBezTo>
                  <a:pt x="299" y="565"/>
                  <a:pt x="302" y="560"/>
                  <a:pt x="305" y="561"/>
                </a:cubicBezTo>
                <a:cubicBezTo>
                  <a:pt x="308" y="562"/>
                  <a:pt x="304" y="570"/>
                  <a:pt x="301" y="567"/>
                </a:cubicBezTo>
                <a:close/>
                <a:moveTo>
                  <a:pt x="306" y="540"/>
                </a:moveTo>
                <a:cubicBezTo>
                  <a:pt x="306" y="538"/>
                  <a:pt x="308" y="540"/>
                  <a:pt x="306" y="540"/>
                </a:cubicBezTo>
                <a:close/>
                <a:moveTo>
                  <a:pt x="307" y="568"/>
                </a:moveTo>
                <a:cubicBezTo>
                  <a:pt x="307" y="568"/>
                  <a:pt x="307" y="568"/>
                  <a:pt x="307" y="568"/>
                </a:cubicBezTo>
                <a:cubicBezTo>
                  <a:pt x="307" y="566"/>
                  <a:pt x="309" y="569"/>
                  <a:pt x="307" y="568"/>
                </a:cubicBezTo>
                <a:close/>
                <a:moveTo>
                  <a:pt x="308" y="569"/>
                </a:moveTo>
                <a:cubicBezTo>
                  <a:pt x="307" y="570"/>
                  <a:pt x="308" y="567"/>
                  <a:pt x="309" y="568"/>
                </a:cubicBezTo>
                <a:cubicBezTo>
                  <a:pt x="310" y="569"/>
                  <a:pt x="309" y="569"/>
                  <a:pt x="308" y="569"/>
                </a:cubicBezTo>
                <a:close/>
                <a:moveTo>
                  <a:pt x="312" y="574"/>
                </a:moveTo>
                <a:cubicBezTo>
                  <a:pt x="311" y="575"/>
                  <a:pt x="313" y="572"/>
                  <a:pt x="312" y="574"/>
                </a:cubicBezTo>
                <a:close/>
                <a:moveTo>
                  <a:pt x="312" y="571"/>
                </a:moveTo>
                <a:cubicBezTo>
                  <a:pt x="312" y="572"/>
                  <a:pt x="311" y="572"/>
                  <a:pt x="311" y="571"/>
                </a:cubicBezTo>
                <a:cubicBezTo>
                  <a:pt x="310" y="570"/>
                  <a:pt x="314" y="569"/>
                  <a:pt x="312" y="571"/>
                </a:cubicBezTo>
                <a:close/>
                <a:moveTo>
                  <a:pt x="313" y="395"/>
                </a:moveTo>
                <a:cubicBezTo>
                  <a:pt x="314" y="394"/>
                  <a:pt x="312" y="396"/>
                  <a:pt x="313" y="395"/>
                </a:cubicBezTo>
                <a:close/>
                <a:moveTo>
                  <a:pt x="313" y="287"/>
                </a:moveTo>
                <a:cubicBezTo>
                  <a:pt x="312" y="289"/>
                  <a:pt x="314" y="286"/>
                  <a:pt x="313" y="287"/>
                </a:cubicBezTo>
                <a:close/>
                <a:moveTo>
                  <a:pt x="315" y="545"/>
                </a:moveTo>
                <a:cubicBezTo>
                  <a:pt x="312" y="547"/>
                  <a:pt x="313" y="541"/>
                  <a:pt x="316" y="543"/>
                </a:cubicBezTo>
                <a:cubicBezTo>
                  <a:pt x="317" y="543"/>
                  <a:pt x="316" y="545"/>
                  <a:pt x="315" y="545"/>
                </a:cubicBezTo>
                <a:close/>
                <a:moveTo>
                  <a:pt x="313" y="521"/>
                </a:moveTo>
                <a:cubicBezTo>
                  <a:pt x="314" y="520"/>
                  <a:pt x="312" y="522"/>
                  <a:pt x="313" y="521"/>
                </a:cubicBezTo>
                <a:close/>
                <a:moveTo>
                  <a:pt x="315" y="495"/>
                </a:moveTo>
                <a:cubicBezTo>
                  <a:pt x="315" y="495"/>
                  <a:pt x="315" y="496"/>
                  <a:pt x="315" y="496"/>
                </a:cubicBezTo>
                <a:cubicBezTo>
                  <a:pt x="315" y="498"/>
                  <a:pt x="314" y="495"/>
                  <a:pt x="315" y="495"/>
                </a:cubicBezTo>
                <a:close/>
                <a:moveTo>
                  <a:pt x="313" y="466"/>
                </a:moveTo>
                <a:cubicBezTo>
                  <a:pt x="314" y="464"/>
                  <a:pt x="319" y="461"/>
                  <a:pt x="322" y="459"/>
                </a:cubicBezTo>
                <a:cubicBezTo>
                  <a:pt x="321" y="461"/>
                  <a:pt x="318" y="462"/>
                  <a:pt x="317" y="464"/>
                </a:cubicBezTo>
                <a:cubicBezTo>
                  <a:pt x="316" y="464"/>
                  <a:pt x="313" y="468"/>
                  <a:pt x="313" y="466"/>
                </a:cubicBezTo>
                <a:close/>
                <a:moveTo>
                  <a:pt x="316" y="176"/>
                </a:moveTo>
                <a:cubicBezTo>
                  <a:pt x="316" y="176"/>
                  <a:pt x="317" y="175"/>
                  <a:pt x="317" y="175"/>
                </a:cubicBezTo>
                <a:cubicBezTo>
                  <a:pt x="317" y="176"/>
                  <a:pt x="316" y="176"/>
                  <a:pt x="316" y="176"/>
                </a:cubicBezTo>
                <a:close/>
                <a:moveTo>
                  <a:pt x="318" y="385"/>
                </a:moveTo>
                <a:cubicBezTo>
                  <a:pt x="317" y="386"/>
                  <a:pt x="316" y="385"/>
                  <a:pt x="316" y="385"/>
                </a:cubicBezTo>
                <a:cubicBezTo>
                  <a:pt x="317" y="384"/>
                  <a:pt x="318" y="384"/>
                  <a:pt x="318" y="385"/>
                </a:cubicBezTo>
                <a:close/>
                <a:moveTo>
                  <a:pt x="316" y="395"/>
                </a:moveTo>
                <a:cubicBezTo>
                  <a:pt x="316" y="395"/>
                  <a:pt x="316" y="396"/>
                  <a:pt x="315" y="395"/>
                </a:cubicBezTo>
                <a:cubicBezTo>
                  <a:pt x="315" y="395"/>
                  <a:pt x="318" y="393"/>
                  <a:pt x="316" y="395"/>
                </a:cubicBezTo>
                <a:close/>
                <a:moveTo>
                  <a:pt x="321" y="296"/>
                </a:moveTo>
                <a:cubicBezTo>
                  <a:pt x="321" y="296"/>
                  <a:pt x="321" y="297"/>
                  <a:pt x="321" y="297"/>
                </a:cubicBezTo>
                <a:cubicBezTo>
                  <a:pt x="319" y="299"/>
                  <a:pt x="320" y="295"/>
                  <a:pt x="321" y="296"/>
                </a:cubicBezTo>
                <a:close/>
                <a:moveTo>
                  <a:pt x="344" y="429"/>
                </a:moveTo>
                <a:cubicBezTo>
                  <a:pt x="344" y="429"/>
                  <a:pt x="345" y="429"/>
                  <a:pt x="345" y="429"/>
                </a:cubicBezTo>
                <a:cubicBezTo>
                  <a:pt x="345" y="430"/>
                  <a:pt x="343" y="430"/>
                  <a:pt x="344" y="429"/>
                </a:cubicBezTo>
                <a:close/>
                <a:moveTo>
                  <a:pt x="345" y="186"/>
                </a:moveTo>
                <a:cubicBezTo>
                  <a:pt x="345" y="188"/>
                  <a:pt x="343" y="188"/>
                  <a:pt x="345" y="186"/>
                </a:cubicBezTo>
                <a:close/>
                <a:moveTo>
                  <a:pt x="345" y="303"/>
                </a:moveTo>
                <a:cubicBezTo>
                  <a:pt x="344" y="303"/>
                  <a:pt x="347" y="302"/>
                  <a:pt x="345" y="303"/>
                </a:cubicBezTo>
                <a:close/>
                <a:moveTo>
                  <a:pt x="346" y="185"/>
                </a:moveTo>
                <a:cubicBezTo>
                  <a:pt x="344" y="187"/>
                  <a:pt x="347" y="183"/>
                  <a:pt x="346" y="185"/>
                </a:cubicBezTo>
                <a:close/>
                <a:moveTo>
                  <a:pt x="345" y="443"/>
                </a:moveTo>
                <a:cubicBezTo>
                  <a:pt x="344" y="445"/>
                  <a:pt x="346" y="442"/>
                  <a:pt x="345" y="443"/>
                </a:cubicBezTo>
                <a:close/>
                <a:moveTo>
                  <a:pt x="346" y="457"/>
                </a:moveTo>
                <a:cubicBezTo>
                  <a:pt x="346" y="457"/>
                  <a:pt x="346" y="458"/>
                  <a:pt x="346" y="458"/>
                </a:cubicBezTo>
                <a:cubicBezTo>
                  <a:pt x="345" y="459"/>
                  <a:pt x="345" y="456"/>
                  <a:pt x="346" y="457"/>
                </a:cubicBezTo>
                <a:close/>
                <a:moveTo>
                  <a:pt x="345" y="503"/>
                </a:moveTo>
                <a:cubicBezTo>
                  <a:pt x="345" y="503"/>
                  <a:pt x="345" y="503"/>
                  <a:pt x="345" y="503"/>
                </a:cubicBezTo>
                <a:cubicBezTo>
                  <a:pt x="345" y="503"/>
                  <a:pt x="345" y="503"/>
                  <a:pt x="345" y="503"/>
                </a:cubicBezTo>
                <a:cubicBezTo>
                  <a:pt x="345" y="503"/>
                  <a:pt x="345" y="503"/>
                  <a:pt x="345" y="503"/>
                </a:cubicBezTo>
                <a:close/>
                <a:moveTo>
                  <a:pt x="348" y="526"/>
                </a:moveTo>
                <a:cubicBezTo>
                  <a:pt x="348" y="527"/>
                  <a:pt x="344" y="530"/>
                  <a:pt x="343" y="529"/>
                </a:cubicBezTo>
                <a:cubicBezTo>
                  <a:pt x="342" y="527"/>
                  <a:pt x="346" y="526"/>
                  <a:pt x="348" y="526"/>
                </a:cubicBezTo>
                <a:close/>
                <a:moveTo>
                  <a:pt x="351" y="496"/>
                </a:moveTo>
                <a:cubicBezTo>
                  <a:pt x="352" y="497"/>
                  <a:pt x="349" y="500"/>
                  <a:pt x="349" y="500"/>
                </a:cubicBezTo>
                <a:cubicBezTo>
                  <a:pt x="344" y="502"/>
                  <a:pt x="348" y="494"/>
                  <a:pt x="351" y="496"/>
                </a:cubicBezTo>
                <a:close/>
                <a:moveTo>
                  <a:pt x="351" y="384"/>
                </a:moveTo>
                <a:cubicBezTo>
                  <a:pt x="350" y="385"/>
                  <a:pt x="349" y="384"/>
                  <a:pt x="351" y="384"/>
                </a:cubicBezTo>
                <a:close/>
                <a:moveTo>
                  <a:pt x="351" y="513"/>
                </a:moveTo>
                <a:cubicBezTo>
                  <a:pt x="350" y="512"/>
                  <a:pt x="352" y="512"/>
                  <a:pt x="351" y="512"/>
                </a:cubicBezTo>
                <a:cubicBezTo>
                  <a:pt x="351" y="512"/>
                  <a:pt x="351" y="513"/>
                  <a:pt x="351" y="513"/>
                </a:cubicBezTo>
                <a:close/>
                <a:moveTo>
                  <a:pt x="350" y="574"/>
                </a:moveTo>
                <a:cubicBezTo>
                  <a:pt x="350" y="574"/>
                  <a:pt x="350" y="573"/>
                  <a:pt x="351" y="573"/>
                </a:cubicBezTo>
                <a:cubicBezTo>
                  <a:pt x="351" y="573"/>
                  <a:pt x="350" y="574"/>
                  <a:pt x="350" y="574"/>
                </a:cubicBezTo>
                <a:close/>
                <a:moveTo>
                  <a:pt x="347" y="484"/>
                </a:moveTo>
                <a:cubicBezTo>
                  <a:pt x="347" y="483"/>
                  <a:pt x="348" y="483"/>
                  <a:pt x="348" y="483"/>
                </a:cubicBezTo>
                <a:cubicBezTo>
                  <a:pt x="349" y="483"/>
                  <a:pt x="348" y="484"/>
                  <a:pt x="347" y="484"/>
                </a:cubicBezTo>
                <a:close/>
                <a:moveTo>
                  <a:pt x="325" y="549"/>
                </a:moveTo>
                <a:cubicBezTo>
                  <a:pt x="327" y="547"/>
                  <a:pt x="330" y="546"/>
                  <a:pt x="333" y="545"/>
                </a:cubicBezTo>
                <a:cubicBezTo>
                  <a:pt x="330" y="547"/>
                  <a:pt x="328" y="549"/>
                  <a:pt x="325" y="549"/>
                </a:cubicBezTo>
                <a:close/>
                <a:moveTo>
                  <a:pt x="331" y="617"/>
                </a:moveTo>
                <a:cubicBezTo>
                  <a:pt x="331" y="616"/>
                  <a:pt x="332" y="616"/>
                  <a:pt x="333" y="617"/>
                </a:cubicBezTo>
                <a:cubicBezTo>
                  <a:pt x="333" y="617"/>
                  <a:pt x="331" y="619"/>
                  <a:pt x="331" y="617"/>
                </a:cubicBezTo>
                <a:close/>
                <a:moveTo>
                  <a:pt x="326" y="553"/>
                </a:moveTo>
                <a:cubicBezTo>
                  <a:pt x="326" y="553"/>
                  <a:pt x="327" y="552"/>
                  <a:pt x="327" y="552"/>
                </a:cubicBezTo>
                <a:cubicBezTo>
                  <a:pt x="327" y="552"/>
                  <a:pt x="327" y="553"/>
                  <a:pt x="326" y="553"/>
                </a:cubicBezTo>
                <a:close/>
                <a:moveTo>
                  <a:pt x="318" y="527"/>
                </a:moveTo>
                <a:cubicBezTo>
                  <a:pt x="323" y="523"/>
                  <a:pt x="328" y="520"/>
                  <a:pt x="335" y="518"/>
                </a:cubicBezTo>
                <a:cubicBezTo>
                  <a:pt x="329" y="521"/>
                  <a:pt x="324" y="524"/>
                  <a:pt x="318" y="527"/>
                </a:cubicBezTo>
                <a:close/>
                <a:moveTo>
                  <a:pt x="323" y="530"/>
                </a:moveTo>
                <a:cubicBezTo>
                  <a:pt x="323" y="531"/>
                  <a:pt x="321" y="531"/>
                  <a:pt x="321" y="530"/>
                </a:cubicBezTo>
                <a:cubicBezTo>
                  <a:pt x="321" y="529"/>
                  <a:pt x="323" y="530"/>
                  <a:pt x="323" y="530"/>
                </a:cubicBezTo>
                <a:close/>
                <a:moveTo>
                  <a:pt x="329" y="503"/>
                </a:moveTo>
                <a:cubicBezTo>
                  <a:pt x="329" y="503"/>
                  <a:pt x="330" y="502"/>
                  <a:pt x="330" y="502"/>
                </a:cubicBezTo>
                <a:cubicBezTo>
                  <a:pt x="332" y="503"/>
                  <a:pt x="329" y="505"/>
                  <a:pt x="329" y="503"/>
                </a:cubicBezTo>
                <a:close/>
                <a:moveTo>
                  <a:pt x="334" y="541"/>
                </a:moveTo>
                <a:cubicBezTo>
                  <a:pt x="333" y="541"/>
                  <a:pt x="334" y="539"/>
                  <a:pt x="335" y="539"/>
                </a:cubicBezTo>
                <a:cubicBezTo>
                  <a:pt x="335" y="540"/>
                  <a:pt x="334" y="540"/>
                  <a:pt x="334" y="541"/>
                </a:cubicBezTo>
                <a:close/>
                <a:moveTo>
                  <a:pt x="341" y="584"/>
                </a:moveTo>
                <a:cubicBezTo>
                  <a:pt x="345" y="586"/>
                  <a:pt x="341" y="593"/>
                  <a:pt x="339" y="594"/>
                </a:cubicBezTo>
                <a:cubicBezTo>
                  <a:pt x="330" y="597"/>
                  <a:pt x="335" y="582"/>
                  <a:pt x="341" y="584"/>
                </a:cubicBezTo>
                <a:close/>
                <a:moveTo>
                  <a:pt x="341" y="541"/>
                </a:moveTo>
                <a:cubicBezTo>
                  <a:pt x="339" y="543"/>
                  <a:pt x="336" y="544"/>
                  <a:pt x="335" y="544"/>
                </a:cubicBezTo>
                <a:cubicBezTo>
                  <a:pt x="335" y="544"/>
                  <a:pt x="339" y="541"/>
                  <a:pt x="341" y="541"/>
                </a:cubicBezTo>
                <a:close/>
                <a:moveTo>
                  <a:pt x="336" y="518"/>
                </a:moveTo>
                <a:cubicBezTo>
                  <a:pt x="336" y="516"/>
                  <a:pt x="339" y="516"/>
                  <a:pt x="340" y="515"/>
                </a:cubicBezTo>
                <a:cubicBezTo>
                  <a:pt x="340" y="517"/>
                  <a:pt x="337" y="516"/>
                  <a:pt x="336" y="518"/>
                </a:cubicBezTo>
                <a:close/>
                <a:moveTo>
                  <a:pt x="343" y="515"/>
                </a:moveTo>
                <a:cubicBezTo>
                  <a:pt x="342" y="516"/>
                  <a:pt x="341" y="516"/>
                  <a:pt x="341" y="515"/>
                </a:cubicBezTo>
                <a:cubicBezTo>
                  <a:pt x="340" y="514"/>
                  <a:pt x="344" y="514"/>
                  <a:pt x="343" y="515"/>
                </a:cubicBezTo>
                <a:close/>
                <a:moveTo>
                  <a:pt x="343" y="553"/>
                </a:moveTo>
                <a:cubicBezTo>
                  <a:pt x="341" y="554"/>
                  <a:pt x="343" y="552"/>
                  <a:pt x="343" y="553"/>
                </a:cubicBezTo>
                <a:close/>
                <a:moveTo>
                  <a:pt x="341" y="547"/>
                </a:moveTo>
                <a:cubicBezTo>
                  <a:pt x="341" y="547"/>
                  <a:pt x="341" y="547"/>
                  <a:pt x="341" y="547"/>
                </a:cubicBezTo>
                <a:cubicBezTo>
                  <a:pt x="341" y="547"/>
                  <a:pt x="341" y="547"/>
                  <a:pt x="341" y="547"/>
                </a:cubicBezTo>
                <a:cubicBezTo>
                  <a:pt x="341" y="547"/>
                  <a:pt x="341" y="547"/>
                  <a:pt x="341" y="547"/>
                </a:cubicBezTo>
                <a:close/>
                <a:moveTo>
                  <a:pt x="342" y="574"/>
                </a:moveTo>
                <a:cubicBezTo>
                  <a:pt x="343" y="575"/>
                  <a:pt x="340" y="576"/>
                  <a:pt x="340" y="574"/>
                </a:cubicBezTo>
                <a:cubicBezTo>
                  <a:pt x="340" y="573"/>
                  <a:pt x="342" y="573"/>
                  <a:pt x="342" y="574"/>
                </a:cubicBezTo>
                <a:close/>
                <a:moveTo>
                  <a:pt x="338" y="554"/>
                </a:moveTo>
                <a:cubicBezTo>
                  <a:pt x="339" y="554"/>
                  <a:pt x="337" y="556"/>
                  <a:pt x="337" y="554"/>
                </a:cubicBezTo>
                <a:cubicBezTo>
                  <a:pt x="337" y="553"/>
                  <a:pt x="338" y="553"/>
                  <a:pt x="338" y="554"/>
                </a:cubicBezTo>
                <a:close/>
                <a:moveTo>
                  <a:pt x="335" y="537"/>
                </a:moveTo>
                <a:cubicBezTo>
                  <a:pt x="335" y="537"/>
                  <a:pt x="335" y="537"/>
                  <a:pt x="336" y="536"/>
                </a:cubicBezTo>
                <a:cubicBezTo>
                  <a:pt x="336" y="536"/>
                  <a:pt x="336" y="536"/>
                  <a:pt x="336" y="536"/>
                </a:cubicBezTo>
                <a:cubicBezTo>
                  <a:pt x="336" y="536"/>
                  <a:pt x="335" y="537"/>
                  <a:pt x="335" y="537"/>
                </a:cubicBezTo>
                <a:close/>
                <a:moveTo>
                  <a:pt x="339" y="582"/>
                </a:moveTo>
                <a:cubicBezTo>
                  <a:pt x="334" y="582"/>
                  <a:pt x="344" y="577"/>
                  <a:pt x="345" y="578"/>
                </a:cubicBezTo>
                <a:cubicBezTo>
                  <a:pt x="346" y="579"/>
                  <a:pt x="340" y="582"/>
                  <a:pt x="339" y="582"/>
                </a:cubicBezTo>
                <a:close/>
                <a:moveTo>
                  <a:pt x="345" y="556"/>
                </a:moveTo>
                <a:cubicBezTo>
                  <a:pt x="343" y="557"/>
                  <a:pt x="345" y="554"/>
                  <a:pt x="345" y="555"/>
                </a:cubicBezTo>
                <a:cubicBezTo>
                  <a:pt x="346" y="555"/>
                  <a:pt x="345" y="556"/>
                  <a:pt x="345" y="556"/>
                </a:cubicBezTo>
                <a:close/>
                <a:moveTo>
                  <a:pt x="343" y="503"/>
                </a:moveTo>
                <a:cubicBezTo>
                  <a:pt x="341" y="504"/>
                  <a:pt x="342" y="500"/>
                  <a:pt x="344" y="502"/>
                </a:cubicBezTo>
                <a:cubicBezTo>
                  <a:pt x="344" y="502"/>
                  <a:pt x="343" y="502"/>
                  <a:pt x="343" y="503"/>
                </a:cubicBezTo>
                <a:close/>
                <a:moveTo>
                  <a:pt x="342" y="425"/>
                </a:moveTo>
                <a:cubicBezTo>
                  <a:pt x="339" y="426"/>
                  <a:pt x="340" y="421"/>
                  <a:pt x="342" y="422"/>
                </a:cubicBezTo>
                <a:cubicBezTo>
                  <a:pt x="343" y="423"/>
                  <a:pt x="342" y="425"/>
                  <a:pt x="342" y="425"/>
                </a:cubicBezTo>
                <a:close/>
                <a:moveTo>
                  <a:pt x="340" y="466"/>
                </a:moveTo>
                <a:cubicBezTo>
                  <a:pt x="344" y="464"/>
                  <a:pt x="338" y="467"/>
                  <a:pt x="340" y="466"/>
                </a:cubicBezTo>
                <a:close/>
                <a:moveTo>
                  <a:pt x="339" y="506"/>
                </a:moveTo>
                <a:cubicBezTo>
                  <a:pt x="340" y="504"/>
                  <a:pt x="343" y="506"/>
                  <a:pt x="339" y="506"/>
                </a:cubicBezTo>
                <a:close/>
                <a:moveTo>
                  <a:pt x="341" y="508"/>
                </a:moveTo>
                <a:cubicBezTo>
                  <a:pt x="342" y="508"/>
                  <a:pt x="334" y="513"/>
                  <a:pt x="334" y="513"/>
                </a:cubicBezTo>
                <a:cubicBezTo>
                  <a:pt x="333" y="514"/>
                  <a:pt x="332" y="514"/>
                  <a:pt x="332" y="514"/>
                </a:cubicBezTo>
                <a:cubicBezTo>
                  <a:pt x="331" y="513"/>
                  <a:pt x="340" y="507"/>
                  <a:pt x="341" y="508"/>
                </a:cubicBezTo>
                <a:close/>
                <a:moveTo>
                  <a:pt x="336" y="508"/>
                </a:moveTo>
                <a:cubicBezTo>
                  <a:pt x="336" y="507"/>
                  <a:pt x="337" y="506"/>
                  <a:pt x="338" y="506"/>
                </a:cubicBezTo>
                <a:cubicBezTo>
                  <a:pt x="338" y="507"/>
                  <a:pt x="337" y="507"/>
                  <a:pt x="336" y="508"/>
                </a:cubicBezTo>
                <a:close/>
                <a:moveTo>
                  <a:pt x="339" y="504"/>
                </a:moveTo>
                <a:cubicBezTo>
                  <a:pt x="337" y="506"/>
                  <a:pt x="337" y="502"/>
                  <a:pt x="339" y="503"/>
                </a:cubicBezTo>
                <a:cubicBezTo>
                  <a:pt x="339" y="503"/>
                  <a:pt x="339" y="504"/>
                  <a:pt x="339" y="504"/>
                </a:cubicBezTo>
                <a:close/>
                <a:moveTo>
                  <a:pt x="337" y="360"/>
                </a:moveTo>
                <a:cubicBezTo>
                  <a:pt x="337" y="357"/>
                  <a:pt x="339" y="359"/>
                  <a:pt x="337" y="360"/>
                </a:cubicBezTo>
                <a:close/>
                <a:moveTo>
                  <a:pt x="337" y="339"/>
                </a:moveTo>
                <a:cubicBezTo>
                  <a:pt x="337" y="340"/>
                  <a:pt x="335" y="339"/>
                  <a:pt x="337" y="339"/>
                </a:cubicBezTo>
                <a:close/>
                <a:moveTo>
                  <a:pt x="337" y="248"/>
                </a:moveTo>
                <a:cubicBezTo>
                  <a:pt x="335" y="250"/>
                  <a:pt x="336" y="245"/>
                  <a:pt x="337" y="246"/>
                </a:cubicBezTo>
                <a:cubicBezTo>
                  <a:pt x="338" y="246"/>
                  <a:pt x="337" y="248"/>
                  <a:pt x="337" y="248"/>
                </a:cubicBezTo>
                <a:close/>
                <a:moveTo>
                  <a:pt x="336" y="451"/>
                </a:moveTo>
                <a:cubicBezTo>
                  <a:pt x="335" y="452"/>
                  <a:pt x="338" y="450"/>
                  <a:pt x="336" y="451"/>
                </a:cubicBezTo>
                <a:close/>
                <a:moveTo>
                  <a:pt x="337" y="467"/>
                </a:moveTo>
                <a:cubicBezTo>
                  <a:pt x="337" y="469"/>
                  <a:pt x="336" y="469"/>
                  <a:pt x="334" y="470"/>
                </a:cubicBezTo>
                <a:cubicBezTo>
                  <a:pt x="335" y="469"/>
                  <a:pt x="336" y="468"/>
                  <a:pt x="337" y="467"/>
                </a:cubicBezTo>
                <a:close/>
                <a:moveTo>
                  <a:pt x="330" y="456"/>
                </a:moveTo>
                <a:cubicBezTo>
                  <a:pt x="330" y="456"/>
                  <a:pt x="333" y="452"/>
                  <a:pt x="335" y="451"/>
                </a:cubicBezTo>
                <a:cubicBezTo>
                  <a:pt x="334" y="453"/>
                  <a:pt x="332" y="455"/>
                  <a:pt x="330" y="456"/>
                </a:cubicBezTo>
                <a:close/>
                <a:moveTo>
                  <a:pt x="332" y="406"/>
                </a:moveTo>
                <a:cubicBezTo>
                  <a:pt x="331" y="405"/>
                  <a:pt x="332" y="403"/>
                  <a:pt x="334" y="403"/>
                </a:cubicBezTo>
                <a:cubicBezTo>
                  <a:pt x="333" y="404"/>
                  <a:pt x="332" y="405"/>
                  <a:pt x="332" y="406"/>
                </a:cubicBezTo>
                <a:close/>
                <a:moveTo>
                  <a:pt x="331" y="366"/>
                </a:moveTo>
                <a:cubicBezTo>
                  <a:pt x="329" y="368"/>
                  <a:pt x="330" y="364"/>
                  <a:pt x="331" y="364"/>
                </a:cubicBezTo>
                <a:cubicBezTo>
                  <a:pt x="333" y="365"/>
                  <a:pt x="331" y="366"/>
                  <a:pt x="331" y="366"/>
                </a:cubicBezTo>
                <a:close/>
                <a:moveTo>
                  <a:pt x="330" y="407"/>
                </a:moveTo>
                <a:cubicBezTo>
                  <a:pt x="330" y="409"/>
                  <a:pt x="328" y="410"/>
                  <a:pt x="326" y="412"/>
                </a:cubicBezTo>
                <a:cubicBezTo>
                  <a:pt x="327" y="411"/>
                  <a:pt x="329" y="409"/>
                  <a:pt x="330" y="407"/>
                </a:cubicBezTo>
                <a:close/>
                <a:moveTo>
                  <a:pt x="327" y="499"/>
                </a:moveTo>
                <a:cubicBezTo>
                  <a:pt x="327" y="498"/>
                  <a:pt x="327" y="498"/>
                  <a:pt x="327" y="498"/>
                </a:cubicBezTo>
                <a:cubicBezTo>
                  <a:pt x="327" y="496"/>
                  <a:pt x="329" y="499"/>
                  <a:pt x="327" y="499"/>
                </a:cubicBezTo>
                <a:close/>
                <a:moveTo>
                  <a:pt x="328" y="510"/>
                </a:moveTo>
                <a:cubicBezTo>
                  <a:pt x="328" y="511"/>
                  <a:pt x="327" y="511"/>
                  <a:pt x="327" y="510"/>
                </a:cubicBezTo>
                <a:cubicBezTo>
                  <a:pt x="327" y="510"/>
                  <a:pt x="328" y="510"/>
                  <a:pt x="328" y="510"/>
                </a:cubicBezTo>
                <a:close/>
                <a:moveTo>
                  <a:pt x="328" y="481"/>
                </a:moveTo>
                <a:cubicBezTo>
                  <a:pt x="327" y="482"/>
                  <a:pt x="329" y="480"/>
                  <a:pt x="328" y="481"/>
                </a:cubicBezTo>
                <a:close/>
                <a:moveTo>
                  <a:pt x="326" y="333"/>
                </a:moveTo>
                <a:cubicBezTo>
                  <a:pt x="326" y="333"/>
                  <a:pt x="326" y="333"/>
                  <a:pt x="325" y="333"/>
                </a:cubicBezTo>
                <a:cubicBezTo>
                  <a:pt x="325" y="332"/>
                  <a:pt x="327" y="332"/>
                  <a:pt x="326" y="333"/>
                </a:cubicBezTo>
                <a:close/>
                <a:moveTo>
                  <a:pt x="326" y="456"/>
                </a:moveTo>
                <a:cubicBezTo>
                  <a:pt x="326" y="457"/>
                  <a:pt x="324" y="458"/>
                  <a:pt x="323" y="459"/>
                </a:cubicBezTo>
                <a:cubicBezTo>
                  <a:pt x="324" y="458"/>
                  <a:pt x="325" y="457"/>
                  <a:pt x="326" y="456"/>
                </a:cubicBezTo>
                <a:close/>
                <a:moveTo>
                  <a:pt x="330" y="515"/>
                </a:moveTo>
                <a:cubicBezTo>
                  <a:pt x="326" y="518"/>
                  <a:pt x="323" y="521"/>
                  <a:pt x="317" y="522"/>
                </a:cubicBezTo>
                <a:cubicBezTo>
                  <a:pt x="320" y="519"/>
                  <a:pt x="325" y="516"/>
                  <a:pt x="330" y="515"/>
                </a:cubicBezTo>
                <a:close/>
                <a:moveTo>
                  <a:pt x="319" y="490"/>
                </a:moveTo>
                <a:cubicBezTo>
                  <a:pt x="318" y="491"/>
                  <a:pt x="318" y="489"/>
                  <a:pt x="319" y="489"/>
                </a:cubicBezTo>
                <a:cubicBezTo>
                  <a:pt x="320" y="489"/>
                  <a:pt x="320" y="490"/>
                  <a:pt x="319" y="490"/>
                </a:cubicBezTo>
                <a:close/>
                <a:moveTo>
                  <a:pt x="320" y="514"/>
                </a:moveTo>
                <a:cubicBezTo>
                  <a:pt x="320" y="514"/>
                  <a:pt x="319" y="515"/>
                  <a:pt x="319" y="514"/>
                </a:cubicBezTo>
                <a:cubicBezTo>
                  <a:pt x="319" y="513"/>
                  <a:pt x="322" y="513"/>
                  <a:pt x="320" y="514"/>
                </a:cubicBezTo>
                <a:close/>
                <a:moveTo>
                  <a:pt x="322" y="487"/>
                </a:moveTo>
                <a:cubicBezTo>
                  <a:pt x="324" y="489"/>
                  <a:pt x="319" y="490"/>
                  <a:pt x="319" y="488"/>
                </a:cubicBezTo>
                <a:cubicBezTo>
                  <a:pt x="319" y="487"/>
                  <a:pt x="320" y="486"/>
                  <a:pt x="321" y="486"/>
                </a:cubicBezTo>
                <a:cubicBezTo>
                  <a:pt x="321" y="486"/>
                  <a:pt x="321" y="485"/>
                  <a:pt x="321" y="485"/>
                </a:cubicBezTo>
                <a:cubicBezTo>
                  <a:pt x="323" y="484"/>
                  <a:pt x="323" y="486"/>
                  <a:pt x="322" y="487"/>
                </a:cubicBezTo>
                <a:cubicBezTo>
                  <a:pt x="322" y="487"/>
                  <a:pt x="322" y="487"/>
                  <a:pt x="322" y="487"/>
                </a:cubicBezTo>
                <a:cubicBezTo>
                  <a:pt x="322" y="487"/>
                  <a:pt x="322" y="487"/>
                  <a:pt x="322" y="487"/>
                </a:cubicBezTo>
                <a:close/>
                <a:moveTo>
                  <a:pt x="319" y="565"/>
                </a:moveTo>
                <a:cubicBezTo>
                  <a:pt x="316" y="567"/>
                  <a:pt x="316" y="562"/>
                  <a:pt x="319" y="563"/>
                </a:cubicBezTo>
                <a:cubicBezTo>
                  <a:pt x="319" y="563"/>
                  <a:pt x="319" y="564"/>
                  <a:pt x="319" y="565"/>
                </a:cubicBezTo>
                <a:close/>
                <a:moveTo>
                  <a:pt x="320" y="570"/>
                </a:moveTo>
                <a:cubicBezTo>
                  <a:pt x="321" y="569"/>
                  <a:pt x="322" y="571"/>
                  <a:pt x="320" y="570"/>
                </a:cubicBezTo>
                <a:close/>
                <a:moveTo>
                  <a:pt x="322" y="580"/>
                </a:moveTo>
                <a:cubicBezTo>
                  <a:pt x="322" y="580"/>
                  <a:pt x="322" y="581"/>
                  <a:pt x="322" y="581"/>
                </a:cubicBezTo>
                <a:cubicBezTo>
                  <a:pt x="322" y="580"/>
                  <a:pt x="323" y="579"/>
                  <a:pt x="322" y="580"/>
                </a:cubicBezTo>
                <a:close/>
                <a:moveTo>
                  <a:pt x="323" y="537"/>
                </a:moveTo>
                <a:cubicBezTo>
                  <a:pt x="322" y="538"/>
                  <a:pt x="320" y="542"/>
                  <a:pt x="318" y="542"/>
                </a:cubicBezTo>
                <a:cubicBezTo>
                  <a:pt x="313" y="543"/>
                  <a:pt x="324" y="535"/>
                  <a:pt x="325" y="534"/>
                </a:cubicBezTo>
                <a:cubicBezTo>
                  <a:pt x="322" y="537"/>
                  <a:pt x="326" y="533"/>
                  <a:pt x="327" y="534"/>
                </a:cubicBezTo>
                <a:cubicBezTo>
                  <a:pt x="328" y="535"/>
                  <a:pt x="324" y="537"/>
                  <a:pt x="323" y="537"/>
                </a:cubicBezTo>
                <a:close/>
                <a:moveTo>
                  <a:pt x="327" y="588"/>
                </a:moveTo>
                <a:cubicBezTo>
                  <a:pt x="326" y="589"/>
                  <a:pt x="324" y="589"/>
                  <a:pt x="324" y="588"/>
                </a:cubicBezTo>
                <a:cubicBezTo>
                  <a:pt x="324" y="586"/>
                  <a:pt x="327" y="587"/>
                  <a:pt x="327" y="588"/>
                </a:cubicBezTo>
                <a:close/>
                <a:moveTo>
                  <a:pt x="326" y="564"/>
                </a:moveTo>
                <a:cubicBezTo>
                  <a:pt x="326" y="563"/>
                  <a:pt x="329" y="562"/>
                  <a:pt x="329" y="564"/>
                </a:cubicBezTo>
                <a:cubicBezTo>
                  <a:pt x="329" y="565"/>
                  <a:pt x="325" y="566"/>
                  <a:pt x="326" y="564"/>
                </a:cubicBezTo>
                <a:close/>
                <a:moveTo>
                  <a:pt x="327" y="585"/>
                </a:moveTo>
                <a:cubicBezTo>
                  <a:pt x="328" y="585"/>
                  <a:pt x="329" y="586"/>
                  <a:pt x="328" y="586"/>
                </a:cubicBezTo>
                <a:cubicBezTo>
                  <a:pt x="328" y="586"/>
                  <a:pt x="326" y="586"/>
                  <a:pt x="327" y="585"/>
                </a:cubicBezTo>
                <a:close/>
                <a:moveTo>
                  <a:pt x="327" y="624"/>
                </a:moveTo>
                <a:cubicBezTo>
                  <a:pt x="327" y="624"/>
                  <a:pt x="326" y="624"/>
                  <a:pt x="326" y="624"/>
                </a:cubicBezTo>
                <a:cubicBezTo>
                  <a:pt x="326" y="623"/>
                  <a:pt x="328" y="622"/>
                  <a:pt x="327" y="624"/>
                </a:cubicBezTo>
                <a:close/>
                <a:moveTo>
                  <a:pt x="329" y="612"/>
                </a:moveTo>
                <a:cubicBezTo>
                  <a:pt x="326" y="613"/>
                  <a:pt x="328" y="608"/>
                  <a:pt x="330" y="609"/>
                </a:cubicBezTo>
                <a:cubicBezTo>
                  <a:pt x="332" y="610"/>
                  <a:pt x="330" y="612"/>
                  <a:pt x="329" y="612"/>
                </a:cubicBezTo>
                <a:close/>
                <a:moveTo>
                  <a:pt x="335" y="620"/>
                </a:moveTo>
                <a:cubicBezTo>
                  <a:pt x="335" y="620"/>
                  <a:pt x="335" y="620"/>
                  <a:pt x="334" y="620"/>
                </a:cubicBezTo>
                <a:cubicBezTo>
                  <a:pt x="334" y="620"/>
                  <a:pt x="334" y="620"/>
                  <a:pt x="334" y="620"/>
                </a:cubicBezTo>
                <a:cubicBezTo>
                  <a:pt x="333" y="620"/>
                  <a:pt x="332" y="621"/>
                  <a:pt x="330" y="621"/>
                </a:cubicBezTo>
                <a:cubicBezTo>
                  <a:pt x="332" y="619"/>
                  <a:pt x="334" y="619"/>
                  <a:pt x="337" y="618"/>
                </a:cubicBezTo>
                <a:cubicBezTo>
                  <a:pt x="336" y="619"/>
                  <a:pt x="336" y="619"/>
                  <a:pt x="335" y="620"/>
                </a:cubicBezTo>
                <a:close/>
                <a:moveTo>
                  <a:pt x="339" y="618"/>
                </a:moveTo>
                <a:cubicBezTo>
                  <a:pt x="338" y="618"/>
                  <a:pt x="338" y="619"/>
                  <a:pt x="337" y="618"/>
                </a:cubicBezTo>
                <a:cubicBezTo>
                  <a:pt x="337" y="617"/>
                  <a:pt x="342" y="617"/>
                  <a:pt x="339" y="618"/>
                </a:cubicBezTo>
                <a:close/>
                <a:moveTo>
                  <a:pt x="348" y="611"/>
                </a:moveTo>
                <a:cubicBezTo>
                  <a:pt x="346" y="612"/>
                  <a:pt x="346" y="609"/>
                  <a:pt x="348" y="609"/>
                </a:cubicBezTo>
                <a:cubicBezTo>
                  <a:pt x="349" y="610"/>
                  <a:pt x="348" y="611"/>
                  <a:pt x="348" y="611"/>
                </a:cubicBezTo>
                <a:close/>
                <a:moveTo>
                  <a:pt x="347" y="599"/>
                </a:moveTo>
                <a:cubicBezTo>
                  <a:pt x="347" y="598"/>
                  <a:pt x="348" y="599"/>
                  <a:pt x="348" y="599"/>
                </a:cubicBezTo>
                <a:cubicBezTo>
                  <a:pt x="348" y="600"/>
                  <a:pt x="347" y="600"/>
                  <a:pt x="347" y="599"/>
                </a:cubicBezTo>
                <a:close/>
                <a:moveTo>
                  <a:pt x="353" y="622"/>
                </a:moveTo>
                <a:cubicBezTo>
                  <a:pt x="352" y="622"/>
                  <a:pt x="352" y="622"/>
                  <a:pt x="352" y="622"/>
                </a:cubicBezTo>
                <a:cubicBezTo>
                  <a:pt x="351" y="620"/>
                  <a:pt x="354" y="621"/>
                  <a:pt x="353" y="622"/>
                </a:cubicBezTo>
                <a:close/>
                <a:moveTo>
                  <a:pt x="352" y="594"/>
                </a:moveTo>
                <a:cubicBezTo>
                  <a:pt x="349" y="595"/>
                  <a:pt x="344" y="598"/>
                  <a:pt x="340" y="598"/>
                </a:cubicBezTo>
                <a:cubicBezTo>
                  <a:pt x="343" y="596"/>
                  <a:pt x="350" y="593"/>
                  <a:pt x="353" y="593"/>
                </a:cubicBezTo>
                <a:cubicBezTo>
                  <a:pt x="352" y="593"/>
                  <a:pt x="355" y="593"/>
                  <a:pt x="355" y="593"/>
                </a:cubicBezTo>
                <a:cubicBezTo>
                  <a:pt x="355" y="595"/>
                  <a:pt x="353" y="594"/>
                  <a:pt x="352" y="594"/>
                </a:cubicBezTo>
                <a:close/>
                <a:moveTo>
                  <a:pt x="355" y="550"/>
                </a:moveTo>
                <a:cubicBezTo>
                  <a:pt x="355" y="549"/>
                  <a:pt x="356" y="549"/>
                  <a:pt x="358" y="549"/>
                </a:cubicBezTo>
                <a:cubicBezTo>
                  <a:pt x="357" y="550"/>
                  <a:pt x="356" y="550"/>
                  <a:pt x="355" y="550"/>
                </a:cubicBezTo>
                <a:close/>
                <a:moveTo>
                  <a:pt x="358" y="493"/>
                </a:moveTo>
                <a:cubicBezTo>
                  <a:pt x="358" y="493"/>
                  <a:pt x="358" y="493"/>
                  <a:pt x="357" y="493"/>
                </a:cubicBezTo>
                <a:cubicBezTo>
                  <a:pt x="357" y="492"/>
                  <a:pt x="359" y="492"/>
                  <a:pt x="358" y="493"/>
                </a:cubicBezTo>
                <a:close/>
                <a:moveTo>
                  <a:pt x="356" y="570"/>
                </a:moveTo>
                <a:cubicBezTo>
                  <a:pt x="357" y="569"/>
                  <a:pt x="359" y="570"/>
                  <a:pt x="359" y="570"/>
                </a:cubicBezTo>
                <a:cubicBezTo>
                  <a:pt x="359" y="571"/>
                  <a:pt x="356" y="572"/>
                  <a:pt x="356" y="570"/>
                </a:cubicBezTo>
                <a:close/>
                <a:moveTo>
                  <a:pt x="358" y="619"/>
                </a:moveTo>
                <a:cubicBezTo>
                  <a:pt x="357" y="618"/>
                  <a:pt x="359" y="618"/>
                  <a:pt x="359" y="619"/>
                </a:cubicBezTo>
                <a:cubicBezTo>
                  <a:pt x="360" y="620"/>
                  <a:pt x="358" y="619"/>
                  <a:pt x="358" y="619"/>
                </a:cubicBezTo>
                <a:close/>
                <a:moveTo>
                  <a:pt x="361" y="614"/>
                </a:moveTo>
                <a:cubicBezTo>
                  <a:pt x="359" y="615"/>
                  <a:pt x="360" y="612"/>
                  <a:pt x="361" y="613"/>
                </a:cubicBezTo>
                <a:cubicBezTo>
                  <a:pt x="362" y="613"/>
                  <a:pt x="361" y="614"/>
                  <a:pt x="361" y="614"/>
                </a:cubicBezTo>
                <a:close/>
                <a:moveTo>
                  <a:pt x="363" y="621"/>
                </a:moveTo>
                <a:cubicBezTo>
                  <a:pt x="361" y="622"/>
                  <a:pt x="362" y="619"/>
                  <a:pt x="363" y="621"/>
                </a:cubicBezTo>
                <a:close/>
                <a:moveTo>
                  <a:pt x="360" y="560"/>
                </a:moveTo>
                <a:cubicBezTo>
                  <a:pt x="360" y="558"/>
                  <a:pt x="365" y="557"/>
                  <a:pt x="366" y="560"/>
                </a:cubicBezTo>
                <a:cubicBezTo>
                  <a:pt x="366" y="563"/>
                  <a:pt x="359" y="564"/>
                  <a:pt x="360" y="560"/>
                </a:cubicBezTo>
                <a:close/>
                <a:moveTo>
                  <a:pt x="362" y="459"/>
                </a:moveTo>
                <a:cubicBezTo>
                  <a:pt x="360" y="461"/>
                  <a:pt x="362" y="457"/>
                  <a:pt x="362" y="459"/>
                </a:cubicBezTo>
                <a:cubicBezTo>
                  <a:pt x="362" y="459"/>
                  <a:pt x="362" y="459"/>
                  <a:pt x="362" y="459"/>
                </a:cubicBezTo>
                <a:close/>
                <a:moveTo>
                  <a:pt x="362" y="508"/>
                </a:moveTo>
                <a:cubicBezTo>
                  <a:pt x="363" y="507"/>
                  <a:pt x="361" y="510"/>
                  <a:pt x="362" y="508"/>
                </a:cubicBezTo>
                <a:close/>
                <a:moveTo>
                  <a:pt x="362" y="515"/>
                </a:moveTo>
                <a:cubicBezTo>
                  <a:pt x="361" y="516"/>
                  <a:pt x="363" y="514"/>
                  <a:pt x="362" y="515"/>
                </a:cubicBezTo>
                <a:close/>
                <a:moveTo>
                  <a:pt x="366" y="501"/>
                </a:moveTo>
                <a:cubicBezTo>
                  <a:pt x="366" y="501"/>
                  <a:pt x="366" y="501"/>
                  <a:pt x="366" y="501"/>
                </a:cubicBezTo>
                <a:cubicBezTo>
                  <a:pt x="365" y="503"/>
                  <a:pt x="367" y="499"/>
                  <a:pt x="366" y="501"/>
                </a:cubicBezTo>
                <a:close/>
                <a:moveTo>
                  <a:pt x="368" y="619"/>
                </a:moveTo>
                <a:cubicBezTo>
                  <a:pt x="367" y="618"/>
                  <a:pt x="369" y="618"/>
                  <a:pt x="369" y="617"/>
                </a:cubicBezTo>
                <a:cubicBezTo>
                  <a:pt x="369" y="618"/>
                  <a:pt x="368" y="618"/>
                  <a:pt x="368" y="619"/>
                </a:cubicBezTo>
                <a:close/>
                <a:moveTo>
                  <a:pt x="371" y="614"/>
                </a:moveTo>
                <a:cubicBezTo>
                  <a:pt x="371" y="614"/>
                  <a:pt x="372" y="615"/>
                  <a:pt x="372" y="615"/>
                </a:cubicBezTo>
                <a:cubicBezTo>
                  <a:pt x="370" y="616"/>
                  <a:pt x="372" y="612"/>
                  <a:pt x="371" y="614"/>
                </a:cubicBezTo>
                <a:close/>
                <a:moveTo>
                  <a:pt x="366" y="619"/>
                </a:moveTo>
                <a:cubicBezTo>
                  <a:pt x="367" y="616"/>
                  <a:pt x="370" y="613"/>
                  <a:pt x="372" y="611"/>
                </a:cubicBezTo>
                <a:cubicBezTo>
                  <a:pt x="370" y="614"/>
                  <a:pt x="368" y="617"/>
                  <a:pt x="366" y="619"/>
                </a:cubicBezTo>
                <a:close/>
                <a:moveTo>
                  <a:pt x="369" y="581"/>
                </a:moveTo>
                <a:cubicBezTo>
                  <a:pt x="369" y="582"/>
                  <a:pt x="368" y="582"/>
                  <a:pt x="367" y="582"/>
                </a:cubicBezTo>
                <a:cubicBezTo>
                  <a:pt x="365" y="579"/>
                  <a:pt x="372" y="579"/>
                  <a:pt x="369" y="581"/>
                </a:cubicBezTo>
                <a:close/>
                <a:moveTo>
                  <a:pt x="371" y="586"/>
                </a:moveTo>
                <a:cubicBezTo>
                  <a:pt x="371" y="586"/>
                  <a:pt x="370" y="587"/>
                  <a:pt x="370" y="587"/>
                </a:cubicBezTo>
                <a:cubicBezTo>
                  <a:pt x="369" y="586"/>
                  <a:pt x="371" y="585"/>
                  <a:pt x="371" y="586"/>
                </a:cubicBezTo>
                <a:close/>
                <a:moveTo>
                  <a:pt x="367" y="558"/>
                </a:moveTo>
                <a:cubicBezTo>
                  <a:pt x="368" y="557"/>
                  <a:pt x="365" y="556"/>
                  <a:pt x="366" y="555"/>
                </a:cubicBezTo>
                <a:cubicBezTo>
                  <a:pt x="367" y="553"/>
                  <a:pt x="368" y="555"/>
                  <a:pt x="369" y="554"/>
                </a:cubicBezTo>
                <a:cubicBezTo>
                  <a:pt x="371" y="552"/>
                  <a:pt x="372" y="548"/>
                  <a:pt x="375" y="546"/>
                </a:cubicBezTo>
                <a:cubicBezTo>
                  <a:pt x="373" y="550"/>
                  <a:pt x="370" y="554"/>
                  <a:pt x="367" y="558"/>
                </a:cubicBezTo>
                <a:close/>
                <a:moveTo>
                  <a:pt x="369" y="514"/>
                </a:moveTo>
                <a:cubicBezTo>
                  <a:pt x="369" y="514"/>
                  <a:pt x="368" y="514"/>
                  <a:pt x="368" y="514"/>
                </a:cubicBezTo>
                <a:cubicBezTo>
                  <a:pt x="366" y="516"/>
                  <a:pt x="369" y="511"/>
                  <a:pt x="369" y="514"/>
                </a:cubicBezTo>
                <a:close/>
                <a:moveTo>
                  <a:pt x="370" y="543"/>
                </a:moveTo>
                <a:cubicBezTo>
                  <a:pt x="371" y="544"/>
                  <a:pt x="369" y="545"/>
                  <a:pt x="369" y="545"/>
                </a:cubicBezTo>
                <a:cubicBezTo>
                  <a:pt x="366" y="546"/>
                  <a:pt x="368" y="541"/>
                  <a:pt x="370" y="543"/>
                </a:cubicBezTo>
                <a:close/>
                <a:moveTo>
                  <a:pt x="375" y="543"/>
                </a:moveTo>
                <a:cubicBezTo>
                  <a:pt x="375" y="544"/>
                  <a:pt x="372" y="545"/>
                  <a:pt x="372" y="543"/>
                </a:cubicBezTo>
                <a:cubicBezTo>
                  <a:pt x="372" y="542"/>
                  <a:pt x="374" y="542"/>
                  <a:pt x="375" y="543"/>
                </a:cubicBezTo>
                <a:close/>
                <a:moveTo>
                  <a:pt x="373" y="506"/>
                </a:moveTo>
                <a:cubicBezTo>
                  <a:pt x="373" y="505"/>
                  <a:pt x="372" y="507"/>
                  <a:pt x="373" y="506"/>
                </a:cubicBezTo>
                <a:close/>
                <a:moveTo>
                  <a:pt x="377" y="627"/>
                </a:moveTo>
                <a:cubicBezTo>
                  <a:pt x="377" y="629"/>
                  <a:pt x="375" y="627"/>
                  <a:pt x="377" y="627"/>
                </a:cubicBezTo>
                <a:close/>
                <a:moveTo>
                  <a:pt x="376" y="607"/>
                </a:moveTo>
                <a:cubicBezTo>
                  <a:pt x="376" y="608"/>
                  <a:pt x="375" y="606"/>
                  <a:pt x="376" y="607"/>
                </a:cubicBezTo>
                <a:close/>
                <a:moveTo>
                  <a:pt x="373" y="574"/>
                </a:moveTo>
                <a:cubicBezTo>
                  <a:pt x="374" y="573"/>
                  <a:pt x="376" y="572"/>
                  <a:pt x="377" y="572"/>
                </a:cubicBezTo>
                <a:cubicBezTo>
                  <a:pt x="376" y="573"/>
                  <a:pt x="375" y="573"/>
                  <a:pt x="373" y="574"/>
                </a:cubicBezTo>
                <a:close/>
                <a:moveTo>
                  <a:pt x="376" y="566"/>
                </a:moveTo>
                <a:cubicBezTo>
                  <a:pt x="373" y="566"/>
                  <a:pt x="376" y="562"/>
                  <a:pt x="377" y="564"/>
                </a:cubicBezTo>
                <a:cubicBezTo>
                  <a:pt x="377" y="565"/>
                  <a:pt x="376" y="565"/>
                  <a:pt x="376" y="566"/>
                </a:cubicBezTo>
                <a:close/>
                <a:moveTo>
                  <a:pt x="373" y="610"/>
                </a:moveTo>
                <a:cubicBezTo>
                  <a:pt x="373" y="609"/>
                  <a:pt x="374" y="608"/>
                  <a:pt x="375" y="607"/>
                </a:cubicBezTo>
                <a:cubicBezTo>
                  <a:pt x="376" y="608"/>
                  <a:pt x="374" y="610"/>
                  <a:pt x="373" y="610"/>
                </a:cubicBezTo>
                <a:close/>
                <a:moveTo>
                  <a:pt x="375" y="636"/>
                </a:moveTo>
                <a:cubicBezTo>
                  <a:pt x="375" y="635"/>
                  <a:pt x="382" y="634"/>
                  <a:pt x="382" y="637"/>
                </a:cubicBezTo>
                <a:cubicBezTo>
                  <a:pt x="382" y="641"/>
                  <a:pt x="373" y="640"/>
                  <a:pt x="375" y="636"/>
                </a:cubicBezTo>
                <a:close/>
                <a:moveTo>
                  <a:pt x="378" y="554"/>
                </a:moveTo>
                <a:cubicBezTo>
                  <a:pt x="378" y="555"/>
                  <a:pt x="377" y="553"/>
                  <a:pt x="378" y="554"/>
                </a:cubicBezTo>
                <a:close/>
                <a:moveTo>
                  <a:pt x="378" y="572"/>
                </a:moveTo>
                <a:cubicBezTo>
                  <a:pt x="378" y="572"/>
                  <a:pt x="377" y="572"/>
                  <a:pt x="378" y="572"/>
                </a:cubicBezTo>
                <a:close/>
                <a:moveTo>
                  <a:pt x="385" y="570"/>
                </a:moveTo>
                <a:cubicBezTo>
                  <a:pt x="384" y="571"/>
                  <a:pt x="382" y="571"/>
                  <a:pt x="380" y="571"/>
                </a:cubicBezTo>
                <a:cubicBezTo>
                  <a:pt x="381" y="570"/>
                  <a:pt x="383" y="570"/>
                  <a:pt x="385" y="570"/>
                </a:cubicBezTo>
                <a:close/>
                <a:moveTo>
                  <a:pt x="384" y="504"/>
                </a:moveTo>
                <a:cubicBezTo>
                  <a:pt x="385" y="504"/>
                  <a:pt x="384" y="505"/>
                  <a:pt x="384" y="504"/>
                </a:cubicBezTo>
                <a:cubicBezTo>
                  <a:pt x="383" y="504"/>
                  <a:pt x="384" y="504"/>
                  <a:pt x="384" y="504"/>
                </a:cubicBezTo>
                <a:close/>
                <a:moveTo>
                  <a:pt x="383" y="466"/>
                </a:moveTo>
                <a:cubicBezTo>
                  <a:pt x="381" y="468"/>
                  <a:pt x="379" y="469"/>
                  <a:pt x="377" y="470"/>
                </a:cubicBezTo>
                <a:cubicBezTo>
                  <a:pt x="378" y="469"/>
                  <a:pt x="380" y="467"/>
                  <a:pt x="383" y="466"/>
                </a:cubicBezTo>
                <a:close/>
                <a:moveTo>
                  <a:pt x="378" y="425"/>
                </a:moveTo>
                <a:cubicBezTo>
                  <a:pt x="378" y="425"/>
                  <a:pt x="378" y="426"/>
                  <a:pt x="378" y="426"/>
                </a:cubicBezTo>
                <a:cubicBezTo>
                  <a:pt x="378" y="427"/>
                  <a:pt x="377" y="425"/>
                  <a:pt x="378" y="425"/>
                </a:cubicBezTo>
                <a:close/>
                <a:moveTo>
                  <a:pt x="380" y="453"/>
                </a:moveTo>
                <a:cubicBezTo>
                  <a:pt x="381" y="452"/>
                  <a:pt x="381" y="452"/>
                  <a:pt x="382" y="452"/>
                </a:cubicBezTo>
                <a:cubicBezTo>
                  <a:pt x="381" y="452"/>
                  <a:pt x="380" y="453"/>
                  <a:pt x="380" y="453"/>
                </a:cubicBezTo>
                <a:close/>
                <a:moveTo>
                  <a:pt x="376" y="394"/>
                </a:moveTo>
                <a:cubicBezTo>
                  <a:pt x="377" y="394"/>
                  <a:pt x="381" y="388"/>
                  <a:pt x="384" y="388"/>
                </a:cubicBezTo>
                <a:cubicBezTo>
                  <a:pt x="381" y="389"/>
                  <a:pt x="379" y="394"/>
                  <a:pt x="376" y="394"/>
                </a:cubicBezTo>
                <a:close/>
                <a:moveTo>
                  <a:pt x="397" y="460"/>
                </a:moveTo>
                <a:cubicBezTo>
                  <a:pt x="394" y="463"/>
                  <a:pt x="387" y="465"/>
                  <a:pt x="383" y="468"/>
                </a:cubicBezTo>
                <a:cubicBezTo>
                  <a:pt x="387" y="464"/>
                  <a:pt x="392" y="463"/>
                  <a:pt x="397" y="460"/>
                </a:cubicBezTo>
                <a:close/>
                <a:moveTo>
                  <a:pt x="386" y="182"/>
                </a:moveTo>
                <a:cubicBezTo>
                  <a:pt x="386" y="181"/>
                  <a:pt x="388" y="181"/>
                  <a:pt x="388" y="182"/>
                </a:cubicBezTo>
                <a:cubicBezTo>
                  <a:pt x="389" y="183"/>
                  <a:pt x="386" y="183"/>
                  <a:pt x="386" y="182"/>
                </a:cubicBezTo>
                <a:close/>
                <a:moveTo>
                  <a:pt x="398" y="418"/>
                </a:moveTo>
                <a:cubicBezTo>
                  <a:pt x="398" y="419"/>
                  <a:pt x="396" y="420"/>
                  <a:pt x="396" y="421"/>
                </a:cubicBezTo>
                <a:cubicBezTo>
                  <a:pt x="395" y="420"/>
                  <a:pt x="397" y="418"/>
                  <a:pt x="398" y="418"/>
                </a:cubicBezTo>
                <a:close/>
                <a:moveTo>
                  <a:pt x="397" y="371"/>
                </a:moveTo>
                <a:cubicBezTo>
                  <a:pt x="395" y="372"/>
                  <a:pt x="398" y="370"/>
                  <a:pt x="397" y="371"/>
                </a:cubicBezTo>
                <a:close/>
                <a:moveTo>
                  <a:pt x="403" y="137"/>
                </a:moveTo>
                <a:cubicBezTo>
                  <a:pt x="405" y="139"/>
                  <a:pt x="398" y="141"/>
                  <a:pt x="398" y="140"/>
                </a:cubicBezTo>
                <a:cubicBezTo>
                  <a:pt x="397" y="140"/>
                  <a:pt x="401" y="135"/>
                  <a:pt x="403" y="137"/>
                </a:cubicBezTo>
                <a:close/>
                <a:moveTo>
                  <a:pt x="401" y="86"/>
                </a:moveTo>
                <a:cubicBezTo>
                  <a:pt x="402" y="84"/>
                  <a:pt x="404" y="89"/>
                  <a:pt x="401" y="88"/>
                </a:cubicBezTo>
                <a:cubicBezTo>
                  <a:pt x="400" y="88"/>
                  <a:pt x="400" y="87"/>
                  <a:pt x="401" y="86"/>
                </a:cubicBezTo>
                <a:close/>
                <a:moveTo>
                  <a:pt x="440" y="59"/>
                </a:moveTo>
                <a:cubicBezTo>
                  <a:pt x="440" y="60"/>
                  <a:pt x="438" y="61"/>
                  <a:pt x="438" y="60"/>
                </a:cubicBezTo>
                <a:cubicBezTo>
                  <a:pt x="437" y="60"/>
                  <a:pt x="440" y="58"/>
                  <a:pt x="440" y="59"/>
                </a:cubicBezTo>
                <a:close/>
                <a:moveTo>
                  <a:pt x="438" y="29"/>
                </a:moveTo>
                <a:cubicBezTo>
                  <a:pt x="438" y="28"/>
                  <a:pt x="440" y="29"/>
                  <a:pt x="440" y="29"/>
                </a:cubicBezTo>
                <a:cubicBezTo>
                  <a:pt x="441" y="30"/>
                  <a:pt x="438" y="30"/>
                  <a:pt x="438" y="29"/>
                </a:cubicBezTo>
                <a:close/>
                <a:moveTo>
                  <a:pt x="437" y="51"/>
                </a:moveTo>
                <a:cubicBezTo>
                  <a:pt x="437" y="51"/>
                  <a:pt x="438" y="50"/>
                  <a:pt x="438" y="51"/>
                </a:cubicBezTo>
                <a:cubicBezTo>
                  <a:pt x="439" y="52"/>
                  <a:pt x="437" y="51"/>
                  <a:pt x="437" y="51"/>
                </a:cubicBezTo>
                <a:close/>
                <a:moveTo>
                  <a:pt x="443" y="75"/>
                </a:moveTo>
                <a:cubicBezTo>
                  <a:pt x="442" y="77"/>
                  <a:pt x="431" y="76"/>
                  <a:pt x="432" y="75"/>
                </a:cubicBezTo>
                <a:cubicBezTo>
                  <a:pt x="432" y="74"/>
                  <a:pt x="440" y="76"/>
                  <a:pt x="443" y="75"/>
                </a:cubicBezTo>
                <a:close/>
                <a:moveTo>
                  <a:pt x="450" y="40"/>
                </a:moveTo>
                <a:cubicBezTo>
                  <a:pt x="450" y="40"/>
                  <a:pt x="448" y="39"/>
                  <a:pt x="448" y="39"/>
                </a:cubicBezTo>
                <a:cubicBezTo>
                  <a:pt x="448" y="39"/>
                  <a:pt x="450" y="39"/>
                  <a:pt x="450" y="40"/>
                </a:cubicBezTo>
                <a:close/>
                <a:moveTo>
                  <a:pt x="453" y="36"/>
                </a:moveTo>
                <a:cubicBezTo>
                  <a:pt x="449" y="39"/>
                  <a:pt x="447" y="36"/>
                  <a:pt x="453" y="36"/>
                </a:cubicBezTo>
                <a:close/>
                <a:moveTo>
                  <a:pt x="446" y="83"/>
                </a:moveTo>
                <a:cubicBezTo>
                  <a:pt x="448" y="81"/>
                  <a:pt x="448" y="83"/>
                  <a:pt x="446" y="83"/>
                </a:cubicBezTo>
                <a:close/>
                <a:moveTo>
                  <a:pt x="445" y="112"/>
                </a:moveTo>
                <a:cubicBezTo>
                  <a:pt x="446" y="111"/>
                  <a:pt x="446" y="112"/>
                  <a:pt x="447" y="111"/>
                </a:cubicBezTo>
                <a:cubicBezTo>
                  <a:pt x="447" y="111"/>
                  <a:pt x="446" y="112"/>
                  <a:pt x="445" y="112"/>
                </a:cubicBezTo>
                <a:close/>
                <a:moveTo>
                  <a:pt x="449" y="53"/>
                </a:moveTo>
                <a:cubicBezTo>
                  <a:pt x="449" y="54"/>
                  <a:pt x="449" y="55"/>
                  <a:pt x="448" y="55"/>
                </a:cubicBezTo>
                <a:cubicBezTo>
                  <a:pt x="446" y="55"/>
                  <a:pt x="448" y="51"/>
                  <a:pt x="449" y="53"/>
                </a:cubicBezTo>
                <a:close/>
                <a:moveTo>
                  <a:pt x="448" y="50"/>
                </a:moveTo>
                <a:cubicBezTo>
                  <a:pt x="447" y="51"/>
                  <a:pt x="446" y="51"/>
                  <a:pt x="445" y="52"/>
                </a:cubicBezTo>
                <a:cubicBezTo>
                  <a:pt x="445" y="51"/>
                  <a:pt x="447" y="50"/>
                  <a:pt x="448" y="50"/>
                </a:cubicBezTo>
                <a:close/>
                <a:moveTo>
                  <a:pt x="444" y="51"/>
                </a:moveTo>
                <a:cubicBezTo>
                  <a:pt x="444" y="51"/>
                  <a:pt x="445" y="50"/>
                  <a:pt x="445" y="51"/>
                </a:cubicBezTo>
                <a:cubicBezTo>
                  <a:pt x="445" y="51"/>
                  <a:pt x="444" y="52"/>
                  <a:pt x="444" y="51"/>
                </a:cubicBezTo>
                <a:close/>
                <a:moveTo>
                  <a:pt x="444" y="112"/>
                </a:moveTo>
                <a:cubicBezTo>
                  <a:pt x="444" y="112"/>
                  <a:pt x="445" y="112"/>
                  <a:pt x="445" y="112"/>
                </a:cubicBezTo>
                <a:cubicBezTo>
                  <a:pt x="445" y="114"/>
                  <a:pt x="442" y="111"/>
                  <a:pt x="444" y="112"/>
                </a:cubicBezTo>
                <a:close/>
                <a:moveTo>
                  <a:pt x="443" y="52"/>
                </a:moveTo>
                <a:cubicBezTo>
                  <a:pt x="445" y="51"/>
                  <a:pt x="441" y="52"/>
                  <a:pt x="443" y="52"/>
                </a:cubicBezTo>
                <a:close/>
                <a:moveTo>
                  <a:pt x="445" y="115"/>
                </a:moveTo>
                <a:cubicBezTo>
                  <a:pt x="453" y="112"/>
                  <a:pt x="454" y="123"/>
                  <a:pt x="446" y="122"/>
                </a:cubicBezTo>
                <a:cubicBezTo>
                  <a:pt x="445" y="122"/>
                  <a:pt x="442" y="121"/>
                  <a:pt x="442" y="118"/>
                </a:cubicBezTo>
                <a:cubicBezTo>
                  <a:pt x="443" y="119"/>
                  <a:pt x="444" y="116"/>
                  <a:pt x="445" y="115"/>
                </a:cubicBezTo>
                <a:close/>
                <a:moveTo>
                  <a:pt x="450" y="112"/>
                </a:moveTo>
                <a:cubicBezTo>
                  <a:pt x="451" y="113"/>
                  <a:pt x="449" y="113"/>
                  <a:pt x="449" y="113"/>
                </a:cubicBezTo>
                <a:cubicBezTo>
                  <a:pt x="449" y="113"/>
                  <a:pt x="449" y="112"/>
                  <a:pt x="450" y="112"/>
                </a:cubicBezTo>
                <a:close/>
                <a:moveTo>
                  <a:pt x="456" y="102"/>
                </a:moveTo>
                <a:cubicBezTo>
                  <a:pt x="456" y="104"/>
                  <a:pt x="453" y="105"/>
                  <a:pt x="452" y="103"/>
                </a:cubicBezTo>
                <a:cubicBezTo>
                  <a:pt x="450" y="102"/>
                  <a:pt x="456" y="100"/>
                  <a:pt x="456" y="102"/>
                </a:cubicBezTo>
                <a:close/>
                <a:moveTo>
                  <a:pt x="452" y="90"/>
                </a:moveTo>
                <a:cubicBezTo>
                  <a:pt x="452" y="89"/>
                  <a:pt x="454" y="89"/>
                  <a:pt x="454" y="89"/>
                </a:cubicBezTo>
                <a:cubicBezTo>
                  <a:pt x="455" y="90"/>
                  <a:pt x="453" y="91"/>
                  <a:pt x="452" y="90"/>
                </a:cubicBezTo>
                <a:close/>
                <a:moveTo>
                  <a:pt x="454" y="91"/>
                </a:moveTo>
                <a:cubicBezTo>
                  <a:pt x="455" y="89"/>
                  <a:pt x="456" y="92"/>
                  <a:pt x="454" y="91"/>
                </a:cubicBezTo>
                <a:close/>
                <a:moveTo>
                  <a:pt x="456" y="169"/>
                </a:moveTo>
                <a:cubicBezTo>
                  <a:pt x="461" y="172"/>
                  <a:pt x="453" y="179"/>
                  <a:pt x="448" y="175"/>
                </a:cubicBezTo>
                <a:cubicBezTo>
                  <a:pt x="450" y="175"/>
                  <a:pt x="449" y="174"/>
                  <a:pt x="447" y="173"/>
                </a:cubicBezTo>
                <a:cubicBezTo>
                  <a:pt x="448" y="170"/>
                  <a:pt x="452" y="167"/>
                  <a:pt x="456" y="169"/>
                </a:cubicBezTo>
                <a:close/>
                <a:moveTo>
                  <a:pt x="461" y="136"/>
                </a:moveTo>
                <a:cubicBezTo>
                  <a:pt x="465" y="134"/>
                  <a:pt x="460" y="140"/>
                  <a:pt x="457" y="139"/>
                </a:cubicBezTo>
                <a:cubicBezTo>
                  <a:pt x="458" y="138"/>
                  <a:pt x="460" y="136"/>
                  <a:pt x="461" y="136"/>
                </a:cubicBezTo>
                <a:close/>
                <a:moveTo>
                  <a:pt x="459" y="124"/>
                </a:moveTo>
                <a:cubicBezTo>
                  <a:pt x="458" y="124"/>
                  <a:pt x="460" y="124"/>
                  <a:pt x="459" y="124"/>
                </a:cubicBezTo>
                <a:close/>
                <a:moveTo>
                  <a:pt x="463" y="74"/>
                </a:moveTo>
                <a:cubicBezTo>
                  <a:pt x="462" y="74"/>
                  <a:pt x="463" y="73"/>
                  <a:pt x="464" y="74"/>
                </a:cubicBezTo>
                <a:cubicBezTo>
                  <a:pt x="464" y="74"/>
                  <a:pt x="463" y="75"/>
                  <a:pt x="463" y="74"/>
                </a:cubicBezTo>
                <a:close/>
                <a:moveTo>
                  <a:pt x="463" y="76"/>
                </a:moveTo>
                <a:cubicBezTo>
                  <a:pt x="464" y="74"/>
                  <a:pt x="465" y="76"/>
                  <a:pt x="463" y="76"/>
                </a:cubicBezTo>
                <a:close/>
                <a:moveTo>
                  <a:pt x="464" y="82"/>
                </a:moveTo>
                <a:cubicBezTo>
                  <a:pt x="464" y="84"/>
                  <a:pt x="459" y="84"/>
                  <a:pt x="460" y="81"/>
                </a:cubicBezTo>
                <a:cubicBezTo>
                  <a:pt x="460" y="80"/>
                  <a:pt x="464" y="81"/>
                  <a:pt x="464" y="82"/>
                </a:cubicBezTo>
                <a:close/>
                <a:moveTo>
                  <a:pt x="462" y="133"/>
                </a:moveTo>
                <a:cubicBezTo>
                  <a:pt x="463" y="134"/>
                  <a:pt x="461" y="135"/>
                  <a:pt x="461" y="135"/>
                </a:cubicBezTo>
                <a:cubicBezTo>
                  <a:pt x="460" y="134"/>
                  <a:pt x="462" y="133"/>
                  <a:pt x="462" y="133"/>
                </a:cubicBezTo>
                <a:close/>
                <a:moveTo>
                  <a:pt x="460" y="102"/>
                </a:moveTo>
                <a:cubicBezTo>
                  <a:pt x="460" y="102"/>
                  <a:pt x="461" y="102"/>
                  <a:pt x="461" y="102"/>
                </a:cubicBezTo>
                <a:cubicBezTo>
                  <a:pt x="463" y="99"/>
                  <a:pt x="462" y="103"/>
                  <a:pt x="460" y="102"/>
                </a:cubicBezTo>
                <a:close/>
                <a:moveTo>
                  <a:pt x="460" y="130"/>
                </a:moveTo>
                <a:cubicBezTo>
                  <a:pt x="460" y="130"/>
                  <a:pt x="460" y="131"/>
                  <a:pt x="460" y="131"/>
                </a:cubicBezTo>
                <a:cubicBezTo>
                  <a:pt x="459" y="131"/>
                  <a:pt x="460" y="130"/>
                  <a:pt x="460" y="130"/>
                </a:cubicBezTo>
                <a:close/>
                <a:moveTo>
                  <a:pt x="466" y="137"/>
                </a:moveTo>
                <a:cubicBezTo>
                  <a:pt x="466" y="138"/>
                  <a:pt x="464" y="138"/>
                  <a:pt x="464" y="138"/>
                </a:cubicBezTo>
                <a:cubicBezTo>
                  <a:pt x="464" y="137"/>
                  <a:pt x="466" y="136"/>
                  <a:pt x="466" y="137"/>
                </a:cubicBezTo>
                <a:close/>
                <a:moveTo>
                  <a:pt x="465" y="123"/>
                </a:moveTo>
                <a:cubicBezTo>
                  <a:pt x="467" y="122"/>
                  <a:pt x="467" y="123"/>
                  <a:pt x="465" y="123"/>
                </a:cubicBezTo>
                <a:close/>
                <a:moveTo>
                  <a:pt x="469" y="145"/>
                </a:moveTo>
                <a:cubicBezTo>
                  <a:pt x="469" y="145"/>
                  <a:pt x="468" y="147"/>
                  <a:pt x="468" y="147"/>
                </a:cubicBezTo>
                <a:cubicBezTo>
                  <a:pt x="467" y="148"/>
                  <a:pt x="467" y="149"/>
                  <a:pt x="465" y="148"/>
                </a:cubicBezTo>
                <a:cubicBezTo>
                  <a:pt x="465" y="148"/>
                  <a:pt x="465" y="147"/>
                  <a:pt x="465" y="147"/>
                </a:cubicBezTo>
                <a:cubicBezTo>
                  <a:pt x="465" y="147"/>
                  <a:pt x="462" y="146"/>
                  <a:pt x="462" y="145"/>
                </a:cubicBezTo>
                <a:cubicBezTo>
                  <a:pt x="462" y="142"/>
                  <a:pt x="469" y="144"/>
                  <a:pt x="469" y="145"/>
                </a:cubicBezTo>
                <a:close/>
                <a:moveTo>
                  <a:pt x="476" y="189"/>
                </a:moveTo>
                <a:cubicBezTo>
                  <a:pt x="475" y="192"/>
                  <a:pt x="472" y="193"/>
                  <a:pt x="470" y="195"/>
                </a:cubicBezTo>
                <a:cubicBezTo>
                  <a:pt x="471" y="193"/>
                  <a:pt x="474" y="191"/>
                  <a:pt x="476" y="189"/>
                </a:cubicBezTo>
                <a:close/>
                <a:moveTo>
                  <a:pt x="474" y="164"/>
                </a:moveTo>
                <a:cubicBezTo>
                  <a:pt x="476" y="162"/>
                  <a:pt x="475" y="166"/>
                  <a:pt x="473" y="165"/>
                </a:cubicBezTo>
                <a:cubicBezTo>
                  <a:pt x="473" y="165"/>
                  <a:pt x="474" y="164"/>
                  <a:pt x="474" y="164"/>
                </a:cubicBezTo>
                <a:close/>
                <a:moveTo>
                  <a:pt x="478" y="618"/>
                </a:moveTo>
                <a:cubicBezTo>
                  <a:pt x="478" y="617"/>
                  <a:pt x="481" y="616"/>
                  <a:pt x="482" y="618"/>
                </a:cubicBezTo>
                <a:cubicBezTo>
                  <a:pt x="483" y="621"/>
                  <a:pt x="477" y="622"/>
                  <a:pt x="478" y="618"/>
                </a:cubicBezTo>
                <a:close/>
                <a:moveTo>
                  <a:pt x="479" y="669"/>
                </a:moveTo>
                <a:cubicBezTo>
                  <a:pt x="479" y="669"/>
                  <a:pt x="477" y="670"/>
                  <a:pt x="477" y="669"/>
                </a:cubicBezTo>
                <a:cubicBezTo>
                  <a:pt x="476" y="667"/>
                  <a:pt x="479" y="668"/>
                  <a:pt x="479" y="669"/>
                </a:cubicBezTo>
                <a:close/>
                <a:moveTo>
                  <a:pt x="477" y="598"/>
                </a:moveTo>
                <a:cubicBezTo>
                  <a:pt x="477" y="597"/>
                  <a:pt x="480" y="596"/>
                  <a:pt x="481" y="594"/>
                </a:cubicBezTo>
                <a:cubicBezTo>
                  <a:pt x="481" y="596"/>
                  <a:pt x="478" y="597"/>
                  <a:pt x="477" y="598"/>
                </a:cubicBezTo>
                <a:close/>
                <a:moveTo>
                  <a:pt x="478" y="310"/>
                </a:moveTo>
                <a:cubicBezTo>
                  <a:pt x="480" y="308"/>
                  <a:pt x="480" y="313"/>
                  <a:pt x="478" y="312"/>
                </a:cubicBezTo>
                <a:cubicBezTo>
                  <a:pt x="477" y="311"/>
                  <a:pt x="478" y="310"/>
                  <a:pt x="478" y="310"/>
                </a:cubicBezTo>
                <a:close/>
                <a:moveTo>
                  <a:pt x="478" y="226"/>
                </a:moveTo>
                <a:cubicBezTo>
                  <a:pt x="479" y="224"/>
                  <a:pt x="480" y="227"/>
                  <a:pt x="478" y="227"/>
                </a:cubicBezTo>
                <a:cubicBezTo>
                  <a:pt x="478" y="226"/>
                  <a:pt x="478" y="226"/>
                  <a:pt x="478" y="226"/>
                </a:cubicBezTo>
                <a:close/>
                <a:moveTo>
                  <a:pt x="476" y="210"/>
                </a:moveTo>
                <a:cubicBezTo>
                  <a:pt x="475" y="208"/>
                  <a:pt x="480" y="205"/>
                  <a:pt x="480" y="209"/>
                </a:cubicBezTo>
                <a:cubicBezTo>
                  <a:pt x="481" y="210"/>
                  <a:pt x="476" y="211"/>
                  <a:pt x="476" y="210"/>
                </a:cubicBezTo>
                <a:close/>
                <a:moveTo>
                  <a:pt x="473" y="217"/>
                </a:moveTo>
                <a:cubicBezTo>
                  <a:pt x="472" y="219"/>
                  <a:pt x="467" y="225"/>
                  <a:pt x="465" y="226"/>
                </a:cubicBezTo>
                <a:cubicBezTo>
                  <a:pt x="462" y="227"/>
                  <a:pt x="466" y="224"/>
                  <a:pt x="467" y="223"/>
                </a:cubicBezTo>
                <a:cubicBezTo>
                  <a:pt x="469" y="222"/>
                  <a:pt x="471" y="218"/>
                  <a:pt x="472" y="215"/>
                </a:cubicBezTo>
                <a:cubicBezTo>
                  <a:pt x="472" y="216"/>
                  <a:pt x="472" y="216"/>
                  <a:pt x="472" y="215"/>
                </a:cubicBezTo>
                <a:cubicBezTo>
                  <a:pt x="472" y="215"/>
                  <a:pt x="472" y="215"/>
                  <a:pt x="473" y="215"/>
                </a:cubicBezTo>
                <a:cubicBezTo>
                  <a:pt x="473" y="215"/>
                  <a:pt x="473" y="215"/>
                  <a:pt x="473" y="215"/>
                </a:cubicBezTo>
                <a:cubicBezTo>
                  <a:pt x="474" y="214"/>
                  <a:pt x="474" y="213"/>
                  <a:pt x="475" y="212"/>
                </a:cubicBezTo>
                <a:cubicBezTo>
                  <a:pt x="475" y="212"/>
                  <a:pt x="476" y="213"/>
                  <a:pt x="476" y="213"/>
                </a:cubicBezTo>
                <a:cubicBezTo>
                  <a:pt x="476" y="213"/>
                  <a:pt x="474" y="215"/>
                  <a:pt x="473" y="217"/>
                </a:cubicBezTo>
                <a:close/>
                <a:moveTo>
                  <a:pt x="475" y="228"/>
                </a:moveTo>
                <a:cubicBezTo>
                  <a:pt x="474" y="227"/>
                  <a:pt x="475" y="227"/>
                  <a:pt x="475" y="227"/>
                </a:cubicBezTo>
                <a:cubicBezTo>
                  <a:pt x="476" y="227"/>
                  <a:pt x="475" y="229"/>
                  <a:pt x="475" y="228"/>
                </a:cubicBezTo>
                <a:close/>
                <a:moveTo>
                  <a:pt x="473" y="638"/>
                </a:moveTo>
                <a:cubicBezTo>
                  <a:pt x="473" y="638"/>
                  <a:pt x="474" y="637"/>
                  <a:pt x="474" y="638"/>
                </a:cubicBezTo>
                <a:cubicBezTo>
                  <a:pt x="475" y="639"/>
                  <a:pt x="472" y="640"/>
                  <a:pt x="473" y="638"/>
                </a:cubicBezTo>
                <a:close/>
                <a:moveTo>
                  <a:pt x="471" y="623"/>
                </a:moveTo>
                <a:cubicBezTo>
                  <a:pt x="471" y="622"/>
                  <a:pt x="473" y="622"/>
                  <a:pt x="473" y="623"/>
                </a:cubicBezTo>
                <a:cubicBezTo>
                  <a:pt x="473" y="624"/>
                  <a:pt x="471" y="624"/>
                  <a:pt x="471" y="623"/>
                </a:cubicBezTo>
                <a:close/>
                <a:moveTo>
                  <a:pt x="469" y="613"/>
                </a:moveTo>
                <a:cubicBezTo>
                  <a:pt x="465" y="614"/>
                  <a:pt x="462" y="616"/>
                  <a:pt x="459" y="615"/>
                </a:cubicBezTo>
                <a:cubicBezTo>
                  <a:pt x="460" y="612"/>
                  <a:pt x="468" y="613"/>
                  <a:pt x="470" y="613"/>
                </a:cubicBezTo>
                <a:cubicBezTo>
                  <a:pt x="471" y="613"/>
                  <a:pt x="476" y="611"/>
                  <a:pt x="475" y="613"/>
                </a:cubicBezTo>
                <a:cubicBezTo>
                  <a:pt x="474" y="614"/>
                  <a:pt x="469" y="613"/>
                  <a:pt x="469" y="613"/>
                </a:cubicBezTo>
                <a:close/>
                <a:moveTo>
                  <a:pt x="470" y="623"/>
                </a:moveTo>
                <a:cubicBezTo>
                  <a:pt x="470" y="623"/>
                  <a:pt x="469" y="623"/>
                  <a:pt x="469" y="623"/>
                </a:cubicBezTo>
                <a:cubicBezTo>
                  <a:pt x="469" y="623"/>
                  <a:pt x="470" y="622"/>
                  <a:pt x="470" y="623"/>
                </a:cubicBezTo>
                <a:close/>
                <a:moveTo>
                  <a:pt x="467" y="625"/>
                </a:moveTo>
                <a:cubicBezTo>
                  <a:pt x="467" y="625"/>
                  <a:pt x="467" y="624"/>
                  <a:pt x="468" y="624"/>
                </a:cubicBezTo>
                <a:cubicBezTo>
                  <a:pt x="468" y="624"/>
                  <a:pt x="467" y="625"/>
                  <a:pt x="467" y="625"/>
                </a:cubicBezTo>
                <a:close/>
                <a:moveTo>
                  <a:pt x="465" y="683"/>
                </a:moveTo>
                <a:cubicBezTo>
                  <a:pt x="465" y="682"/>
                  <a:pt x="469" y="682"/>
                  <a:pt x="469" y="684"/>
                </a:cubicBezTo>
                <a:cubicBezTo>
                  <a:pt x="469" y="686"/>
                  <a:pt x="464" y="686"/>
                  <a:pt x="465" y="683"/>
                </a:cubicBezTo>
                <a:close/>
                <a:moveTo>
                  <a:pt x="468" y="686"/>
                </a:moveTo>
                <a:cubicBezTo>
                  <a:pt x="467" y="688"/>
                  <a:pt x="465" y="686"/>
                  <a:pt x="468" y="686"/>
                </a:cubicBezTo>
                <a:close/>
                <a:moveTo>
                  <a:pt x="465" y="727"/>
                </a:moveTo>
                <a:cubicBezTo>
                  <a:pt x="464" y="728"/>
                  <a:pt x="464" y="727"/>
                  <a:pt x="464" y="727"/>
                </a:cubicBezTo>
                <a:cubicBezTo>
                  <a:pt x="464" y="727"/>
                  <a:pt x="466" y="727"/>
                  <a:pt x="465" y="727"/>
                </a:cubicBezTo>
                <a:close/>
                <a:moveTo>
                  <a:pt x="459" y="730"/>
                </a:moveTo>
                <a:cubicBezTo>
                  <a:pt x="460" y="729"/>
                  <a:pt x="461" y="729"/>
                  <a:pt x="463" y="729"/>
                </a:cubicBezTo>
                <a:cubicBezTo>
                  <a:pt x="461" y="729"/>
                  <a:pt x="460" y="730"/>
                  <a:pt x="459" y="730"/>
                </a:cubicBezTo>
                <a:close/>
                <a:moveTo>
                  <a:pt x="462" y="732"/>
                </a:moveTo>
                <a:cubicBezTo>
                  <a:pt x="461" y="733"/>
                  <a:pt x="460" y="733"/>
                  <a:pt x="459" y="733"/>
                </a:cubicBezTo>
                <a:cubicBezTo>
                  <a:pt x="459" y="732"/>
                  <a:pt x="461" y="732"/>
                  <a:pt x="462" y="732"/>
                </a:cubicBezTo>
                <a:close/>
                <a:moveTo>
                  <a:pt x="459" y="679"/>
                </a:moveTo>
                <a:cubicBezTo>
                  <a:pt x="459" y="679"/>
                  <a:pt x="462" y="677"/>
                  <a:pt x="463" y="678"/>
                </a:cubicBezTo>
                <a:cubicBezTo>
                  <a:pt x="462" y="679"/>
                  <a:pt x="460" y="679"/>
                  <a:pt x="459" y="679"/>
                </a:cubicBezTo>
                <a:close/>
                <a:moveTo>
                  <a:pt x="457" y="618"/>
                </a:moveTo>
                <a:cubicBezTo>
                  <a:pt x="457" y="618"/>
                  <a:pt x="456" y="618"/>
                  <a:pt x="456" y="618"/>
                </a:cubicBezTo>
                <a:cubicBezTo>
                  <a:pt x="454" y="616"/>
                  <a:pt x="460" y="616"/>
                  <a:pt x="457" y="618"/>
                </a:cubicBezTo>
                <a:close/>
                <a:moveTo>
                  <a:pt x="457" y="670"/>
                </a:moveTo>
                <a:cubicBezTo>
                  <a:pt x="457" y="670"/>
                  <a:pt x="457" y="670"/>
                  <a:pt x="456" y="670"/>
                </a:cubicBezTo>
                <a:cubicBezTo>
                  <a:pt x="456" y="669"/>
                  <a:pt x="458" y="670"/>
                  <a:pt x="457" y="670"/>
                </a:cubicBezTo>
                <a:close/>
                <a:moveTo>
                  <a:pt x="440" y="664"/>
                </a:moveTo>
                <a:cubicBezTo>
                  <a:pt x="436" y="659"/>
                  <a:pt x="445" y="655"/>
                  <a:pt x="449" y="659"/>
                </a:cubicBezTo>
                <a:cubicBezTo>
                  <a:pt x="448" y="660"/>
                  <a:pt x="448" y="661"/>
                  <a:pt x="449" y="661"/>
                </a:cubicBezTo>
                <a:cubicBezTo>
                  <a:pt x="448" y="664"/>
                  <a:pt x="443" y="666"/>
                  <a:pt x="440" y="664"/>
                </a:cubicBezTo>
                <a:close/>
                <a:moveTo>
                  <a:pt x="447" y="703"/>
                </a:moveTo>
                <a:cubicBezTo>
                  <a:pt x="447" y="703"/>
                  <a:pt x="445" y="703"/>
                  <a:pt x="445" y="703"/>
                </a:cubicBezTo>
                <a:cubicBezTo>
                  <a:pt x="444" y="702"/>
                  <a:pt x="447" y="702"/>
                  <a:pt x="447" y="703"/>
                </a:cubicBezTo>
                <a:close/>
                <a:moveTo>
                  <a:pt x="435" y="744"/>
                </a:moveTo>
                <a:cubicBezTo>
                  <a:pt x="435" y="743"/>
                  <a:pt x="435" y="743"/>
                  <a:pt x="436" y="742"/>
                </a:cubicBezTo>
                <a:cubicBezTo>
                  <a:pt x="436" y="739"/>
                  <a:pt x="440" y="739"/>
                  <a:pt x="441" y="741"/>
                </a:cubicBezTo>
                <a:cubicBezTo>
                  <a:pt x="441" y="741"/>
                  <a:pt x="441" y="741"/>
                  <a:pt x="441" y="741"/>
                </a:cubicBezTo>
                <a:cubicBezTo>
                  <a:pt x="441" y="741"/>
                  <a:pt x="441" y="741"/>
                  <a:pt x="442" y="741"/>
                </a:cubicBezTo>
                <a:cubicBezTo>
                  <a:pt x="445" y="742"/>
                  <a:pt x="439" y="750"/>
                  <a:pt x="435" y="744"/>
                </a:cubicBezTo>
                <a:close/>
                <a:moveTo>
                  <a:pt x="437" y="748"/>
                </a:moveTo>
                <a:cubicBezTo>
                  <a:pt x="436" y="747"/>
                  <a:pt x="438" y="748"/>
                  <a:pt x="437" y="748"/>
                </a:cubicBezTo>
                <a:close/>
                <a:moveTo>
                  <a:pt x="415" y="747"/>
                </a:moveTo>
                <a:cubicBezTo>
                  <a:pt x="415" y="748"/>
                  <a:pt x="411" y="747"/>
                  <a:pt x="411" y="746"/>
                </a:cubicBezTo>
                <a:cubicBezTo>
                  <a:pt x="412" y="744"/>
                  <a:pt x="417" y="745"/>
                  <a:pt x="415" y="747"/>
                </a:cubicBezTo>
                <a:close/>
                <a:moveTo>
                  <a:pt x="412" y="734"/>
                </a:moveTo>
                <a:cubicBezTo>
                  <a:pt x="413" y="733"/>
                  <a:pt x="413" y="735"/>
                  <a:pt x="412" y="734"/>
                </a:cubicBezTo>
                <a:close/>
                <a:moveTo>
                  <a:pt x="409" y="732"/>
                </a:moveTo>
                <a:cubicBezTo>
                  <a:pt x="407" y="731"/>
                  <a:pt x="406" y="729"/>
                  <a:pt x="409" y="727"/>
                </a:cubicBezTo>
                <a:cubicBezTo>
                  <a:pt x="410" y="726"/>
                  <a:pt x="412" y="726"/>
                  <a:pt x="413" y="727"/>
                </a:cubicBezTo>
                <a:cubicBezTo>
                  <a:pt x="415" y="727"/>
                  <a:pt x="417" y="727"/>
                  <a:pt x="417" y="727"/>
                </a:cubicBezTo>
                <a:cubicBezTo>
                  <a:pt x="417" y="727"/>
                  <a:pt x="416" y="728"/>
                  <a:pt x="416" y="728"/>
                </a:cubicBezTo>
                <a:cubicBezTo>
                  <a:pt x="416" y="728"/>
                  <a:pt x="417" y="728"/>
                  <a:pt x="417" y="728"/>
                </a:cubicBezTo>
                <a:cubicBezTo>
                  <a:pt x="417" y="728"/>
                  <a:pt x="417" y="728"/>
                  <a:pt x="417" y="728"/>
                </a:cubicBezTo>
                <a:cubicBezTo>
                  <a:pt x="418" y="730"/>
                  <a:pt x="411" y="733"/>
                  <a:pt x="409" y="732"/>
                </a:cubicBezTo>
                <a:close/>
                <a:moveTo>
                  <a:pt x="411" y="754"/>
                </a:moveTo>
                <a:cubicBezTo>
                  <a:pt x="411" y="755"/>
                  <a:pt x="410" y="754"/>
                  <a:pt x="409" y="754"/>
                </a:cubicBezTo>
                <a:cubicBezTo>
                  <a:pt x="409" y="753"/>
                  <a:pt x="411" y="753"/>
                  <a:pt x="411" y="754"/>
                </a:cubicBezTo>
                <a:close/>
                <a:moveTo>
                  <a:pt x="411" y="752"/>
                </a:moveTo>
                <a:cubicBezTo>
                  <a:pt x="409" y="753"/>
                  <a:pt x="409" y="751"/>
                  <a:pt x="411" y="752"/>
                </a:cubicBezTo>
                <a:close/>
                <a:moveTo>
                  <a:pt x="408" y="748"/>
                </a:moveTo>
                <a:cubicBezTo>
                  <a:pt x="408" y="749"/>
                  <a:pt x="407" y="748"/>
                  <a:pt x="407" y="747"/>
                </a:cubicBezTo>
                <a:cubicBezTo>
                  <a:pt x="407" y="746"/>
                  <a:pt x="409" y="747"/>
                  <a:pt x="408" y="748"/>
                </a:cubicBezTo>
                <a:close/>
                <a:moveTo>
                  <a:pt x="408" y="709"/>
                </a:moveTo>
                <a:cubicBezTo>
                  <a:pt x="409" y="709"/>
                  <a:pt x="408" y="710"/>
                  <a:pt x="408" y="710"/>
                </a:cubicBezTo>
                <a:cubicBezTo>
                  <a:pt x="407" y="709"/>
                  <a:pt x="408" y="709"/>
                  <a:pt x="408" y="709"/>
                </a:cubicBezTo>
                <a:close/>
                <a:moveTo>
                  <a:pt x="412" y="720"/>
                </a:moveTo>
                <a:cubicBezTo>
                  <a:pt x="413" y="721"/>
                  <a:pt x="412" y="722"/>
                  <a:pt x="411" y="721"/>
                </a:cubicBezTo>
                <a:cubicBezTo>
                  <a:pt x="411" y="721"/>
                  <a:pt x="412" y="720"/>
                  <a:pt x="412" y="720"/>
                </a:cubicBezTo>
                <a:close/>
                <a:moveTo>
                  <a:pt x="412" y="701"/>
                </a:moveTo>
                <a:cubicBezTo>
                  <a:pt x="413" y="700"/>
                  <a:pt x="415" y="699"/>
                  <a:pt x="417" y="700"/>
                </a:cubicBezTo>
                <a:cubicBezTo>
                  <a:pt x="417" y="699"/>
                  <a:pt x="416" y="699"/>
                  <a:pt x="417" y="698"/>
                </a:cubicBezTo>
                <a:cubicBezTo>
                  <a:pt x="417" y="697"/>
                  <a:pt x="420" y="698"/>
                  <a:pt x="420" y="698"/>
                </a:cubicBezTo>
                <a:cubicBezTo>
                  <a:pt x="420" y="699"/>
                  <a:pt x="419" y="700"/>
                  <a:pt x="418" y="700"/>
                </a:cubicBezTo>
                <a:cubicBezTo>
                  <a:pt x="418" y="700"/>
                  <a:pt x="418" y="700"/>
                  <a:pt x="418" y="700"/>
                </a:cubicBezTo>
                <a:cubicBezTo>
                  <a:pt x="416" y="701"/>
                  <a:pt x="414" y="700"/>
                  <a:pt x="412" y="701"/>
                </a:cubicBezTo>
                <a:close/>
                <a:moveTo>
                  <a:pt x="419" y="727"/>
                </a:moveTo>
                <a:cubicBezTo>
                  <a:pt x="420" y="728"/>
                  <a:pt x="419" y="728"/>
                  <a:pt x="419" y="728"/>
                </a:cubicBezTo>
                <a:cubicBezTo>
                  <a:pt x="416" y="729"/>
                  <a:pt x="418" y="726"/>
                  <a:pt x="419" y="727"/>
                </a:cubicBezTo>
                <a:close/>
                <a:moveTo>
                  <a:pt x="420" y="706"/>
                </a:moveTo>
                <a:cubicBezTo>
                  <a:pt x="418" y="707"/>
                  <a:pt x="419" y="705"/>
                  <a:pt x="420" y="706"/>
                </a:cubicBezTo>
                <a:close/>
                <a:moveTo>
                  <a:pt x="415" y="681"/>
                </a:moveTo>
                <a:cubicBezTo>
                  <a:pt x="418" y="679"/>
                  <a:pt x="422" y="679"/>
                  <a:pt x="425" y="679"/>
                </a:cubicBezTo>
                <a:cubicBezTo>
                  <a:pt x="422" y="681"/>
                  <a:pt x="419" y="680"/>
                  <a:pt x="415" y="681"/>
                </a:cubicBezTo>
                <a:close/>
                <a:moveTo>
                  <a:pt x="414" y="562"/>
                </a:moveTo>
                <a:cubicBezTo>
                  <a:pt x="412" y="562"/>
                  <a:pt x="415" y="560"/>
                  <a:pt x="414" y="562"/>
                </a:cubicBezTo>
                <a:cubicBezTo>
                  <a:pt x="414" y="562"/>
                  <a:pt x="414" y="562"/>
                  <a:pt x="414" y="562"/>
                </a:cubicBezTo>
                <a:close/>
                <a:moveTo>
                  <a:pt x="413" y="170"/>
                </a:moveTo>
                <a:cubicBezTo>
                  <a:pt x="413" y="168"/>
                  <a:pt x="418" y="167"/>
                  <a:pt x="419" y="169"/>
                </a:cubicBezTo>
                <a:cubicBezTo>
                  <a:pt x="420" y="173"/>
                  <a:pt x="413" y="172"/>
                  <a:pt x="413" y="170"/>
                </a:cubicBezTo>
                <a:close/>
                <a:moveTo>
                  <a:pt x="416" y="113"/>
                </a:moveTo>
                <a:cubicBezTo>
                  <a:pt x="417" y="112"/>
                  <a:pt x="418" y="113"/>
                  <a:pt x="417" y="113"/>
                </a:cubicBezTo>
                <a:cubicBezTo>
                  <a:pt x="417" y="114"/>
                  <a:pt x="416" y="114"/>
                  <a:pt x="416" y="113"/>
                </a:cubicBezTo>
                <a:close/>
                <a:moveTo>
                  <a:pt x="414" y="113"/>
                </a:moveTo>
                <a:cubicBezTo>
                  <a:pt x="414" y="112"/>
                  <a:pt x="416" y="111"/>
                  <a:pt x="417" y="111"/>
                </a:cubicBezTo>
                <a:cubicBezTo>
                  <a:pt x="416" y="112"/>
                  <a:pt x="415" y="112"/>
                  <a:pt x="414" y="113"/>
                </a:cubicBezTo>
                <a:close/>
                <a:moveTo>
                  <a:pt x="420" y="274"/>
                </a:moveTo>
                <a:cubicBezTo>
                  <a:pt x="421" y="276"/>
                  <a:pt x="418" y="277"/>
                  <a:pt x="417" y="278"/>
                </a:cubicBezTo>
                <a:cubicBezTo>
                  <a:pt x="417" y="277"/>
                  <a:pt x="419" y="276"/>
                  <a:pt x="420" y="274"/>
                </a:cubicBezTo>
                <a:close/>
                <a:moveTo>
                  <a:pt x="420" y="122"/>
                </a:moveTo>
                <a:cubicBezTo>
                  <a:pt x="419" y="122"/>
                  <a:pt x="420" y="122"/>
                  <a:pt x="420" y="122"/>
                </a:cubicBezTo>
                <a:close/>
                <a:moveTo>
                  <a:pt x="421" y="543"/>
                </a:moveTo>
                <a:cubicBezTo>
                  <a:pt x="422" y="545"/>
                  <a:pt x="417" y="547"/>
                  <a:pt x="417" y="544"/>
                </a:cubicBezTo>
                <a:cubicBezTo>
                  <a:pt x="416" y="542"/>
                  <a:pt x="421" y="541"/>
                  <a:pt x="421" y="543"/>
                </a:cubicBezTo>
                <a:close/>
                <a:moveTo>
                  <a:pt x="416" y="450"/>
                </a:moveTo>
                <a:cubicBezTo>
                  <a:pt x="416" y="449"/>
                  <a:pt x="418" y="450"/>
                  <a:pt x="416" y="450"/>
                </a:cubicBezTo>
                <a:close/>
                <a:moveTo>
                  <a:pt x="419" y="512"/>
                </a:moveTo>
                <a:cubicBezTo>
                  <a:pt x="418" y="511"/>
                  <a:pt x="420" y="511"/>
                  <a:pt x="419" y="512"/>
                </a:cubicBezTo>
                <a:close/>
                <a:moveTo>
                  <a:pt x="421" y="496"/>
                </a:moveTo>
                <a:cubicBezTo>
                  <a:pt x="422" y="496"/>
                  <a:pt x="421" y="497"/>
                  <a:pt x="420" y="497"/>
                </a:cubicBezTo>
                <a:cubicBezTo>
                  <a:pt x="419" y="498"/>
                  <a:pt x="420" y="495"/>
                  <a:pt x="421" y="496"/>
                </a:cubicBezTo>
                <a:close/>
                <a:moveTo>
                  <a:pt x="416" y="391"/>
                </a:moveTo>
                <a:cubicBezTo>
                  <a:pt x="416" y="390"/>
                  <a:pt x="419" y="387"/>
                  <a:pt x="421" y="386"/>
                </a:cubicBezTo>
                <a:cubicBezTo>
                  <a:pt x="420" y="388"/>
                  <a:pt x="414" y="394"/>
                  <a:pt x="416" y="391"/>
                </a:cubicBezTo>
                <a:close/>
                <a:moveTo>
                  <a:pt x="414" y="228"/>
                </a:moveTo>
                <a:cubicBezTo>
                  <a:pt x="414" y="227"/>
                  <a:pt x="417" y="226"/>
                  <a:pt x="417" y="228"/>
                </a:cubicBezTo>
                <a:cubicBezTo>
                  <a:pt x="417" y="229"/>
                  <a:pt x="414" y="229"/>
                  <a:pt x="414" y="228"/>
                </a:cubicBezTo>
                <a:close/>
                <a:moveTo>
                  <a:pt x="417" y="173"/>
                </a:moveTo>
                <a:cubicBezTo>
                  <a:pt x="417" y="173"/>
                  <a:pt x="418" y="172"/>
                  <a:pt x="419" y="173"/>
                </a:cubicBezTo>
                <a:cubicBezTo>
                  <a:pt x="420" y="174"/>
                  <a:pt x="417" y="174"/>
                  <a:pt x="417" y="173"/>
                </a:cubicBezTo>
                <a:close/>
                <a:moveTo>
                  <a:pt x="417" y="151"/>
                </a:moveTo>
                <a:cubicBezTo>
                  <a:pt x="418" y="150"/>
                  <a:pt x="418" y="150"/>
                  <a:pt x="419" y="149"/>
                </a:cubicBezTo>
                <a:cubicBezTo>
                  <a:pt x="419" y="150"/>
                  <a:pt x="418" y="151"/>
                  <a:pt x="417" y="151"/>
                </a:cubicBezTo>
                <a:close/>
                <a:moveTo>
                  <a:pt x="415" y="454"/>
                </a:moveTo>
                <a:cubicBezTo>
                  <a:pt x="415" y="454"/>
                  <a:pt x="415" y="455"/>
                  <a:pt x="414" y="454"/>
                </a:cubicBezTo>
                <a:cubicBezTo>
                  <a:pt x="413" y="453"/>
                  <a:pt x="417" y="452"/>
                  <a:pt x="415" y="454"/>
                </a:cubicBezTo>
                <a:close/>
                <a:moveTo>
                  <a:pt x="417" y="583"/>
                </a:moveTo>
                <a:cubicBezTo>
                  <a:pt x="416" y="584"/>
                  <a:pt x="416" y="583"/>
                  <a:pt x="415" y="583"/>
                </a:cubicBezTo>
                <a:cubicBezTo>
                  <a:pt x="415" y="583"/>
                  <a:pt x="417" y="582"/>
                  <a:pt x="417" y="583"/>
                </a:cubicBezTo>
                <a:close/>
                <a:moveTo>
                  <a:pt x="416" y="610"/>
                </a:moveTo>
                <a:cubicBezTo>
                  <a:pt x="416" y="610"/>
                  <a:pt x="417" y="610"/>
                  <a:pt x="417" y="610"/>
                </a:cubicBezTo>
                <a:cubicBezTo>
                  <a:pt x="417" y="611"/>
                  <a:pt x="415" y="610"/>
                  <a:pt x="416" y="610"/>
                </a:cubicBezTo>
                <a:close/>
                <a:moveTo>
                  <a:pt x="416" y="575"/>
                </a:moveTo>
                <a:cubicBezTo>
                  <a:pt x="417" y="573"/>
                  <a:pt x="419" y="568"/>
                  <a:pt x="422" y="567"/>
                </a:cubicBezTo>
                <a:cubicBezTo>
                  <a:pt x="419" y="570"/>
                  <a:pt x="419" y="573"/>
                  <a:pt x="416" y="575"/>
                </a:cubicBezTo>
                <a:close/>
                <a:moveTo>
                  <a:pt x="423" y="167"/>
                </a:moveTo>
                <a:cubicBezTo>
                  <a:pt x="423" y="167"/>
                  <a:pt x="422" y="168"/>
                  <a:pt x="422" y="167"/>
                </a:cubicBezTo>
                <a:cubicBezTo>
                  <a:pt x="421" y="166"/>
                  <a:pt x="423" y="165"/>
                  <a:pt x="423" y="167"/>
                </a:cubicBezTo>
                <a:close/>
                <a:moveTo>
                  <a:pt x="422" y="155"/>
                </a:moveTo>
                <a:cubicBezTo>
                  <a:pt x="421" y="154"/>
                  <a:pt x="424" y="155"/>
                  <a:pt x="422" y="155"/>
                </a:cubicBezTo>
                <a:close/>
                <a:moveTo>
                  <a:pt x="427" y="156"/>
                </a:moveTo>
                <a:cubicBezTo>
                  <a:pt x="427" y="157"/>
                  <a:pt x="423" y="158"/>
                  <a:pt x="423" y="156"/>
                </a:cubicBezTo>
                <a:cubicBezTo>
                  <a:pt x="422" y="154"/>
                  <a:pt x="427" y="153"/>
                  <a:pt x="427" y="156"/>
                </a:cubicBezTo>
                <a:close/>
                <a:moveTo>
                  <a:pt x="424" y="154"/>
                </a:moveTo>
                <a:cubicBezTo>
                  <a:pt x="424" y="152"/>
                  <a:pt x="426" y="153"/>
                  <a:pt x="424" y="154"/>
                </a:cubicBezTo>
                <a:close/>
                <a:moveTo>
                  <a:pt x="441" y="90"/>
                </a:moveTo>
                <a:cubicBezTo>
                  <a:pt x="442" y="90"/>
                  <a:pt x="441" y="91"/>
                  <a:pt x="441" y="92"/>
                </a:cubicBezTo>
                <a:cubicBezTo>
                  <a:pt x="441" y="95"/>
                  <a:pt x="437" y="95"/>
                  <a:pt x="436" y="94"/>
                </a:cubicBezTo>
                <a:cubicBezTo>
                  <a:pt x="436" y="94"/>
                  <a:pt x="436" y="94"/>
                  <a:pt x="436" y="94"/>
                </a:cubicBezTo>
                <a:cubicBezTo>
                  <a:pt x="436" y="94"/>
                  <a:pt x="436" y="94"/>
                  <a:pt x="436" y="94"/>
                </a:cubicBezTo>
                <a:cubicBezTo>
                  <a:pt x="432" y="94"/>
                  <a:pt x="437" y="85"/>
                  <a:pt x="441" y="90"/>
                </a:cubicBezTo>
                <a:close/>
                <a:moveTo>
                  <a:pt x="439" y="86"/>
                </a:moveTo>
                <a:cubicBezTo>
                  <a:pt x="439" y="87"/>
                  <a:pt x="438" y="86"/>
                  <a:pt x="439" y="86"/>
                </a:cubicBezTo>
                <a:close/>
                <a:moveTo>
                  <a:pt x="443" y="128"/>
                </a:moveTo>
                <a:cubicBezTo>
                  <a:pt x="443" y="127"/>
                  <a:pt x="445" y="126"/>
                  <a:pt x="446" y="128"/>
                </a:cubicBezTo>
                <a:cubicBezTo>
                  <a:pt x="447" y="130"/>
                  <a:pt x="443" y="129"/>
                  <a:pt x="443" y="128"/>
                </a:cubicBezTo>
                <a:close/>
                <a:moveTo>
                  <a:pt x="447" y="192"/>
                </a:moveTo>
                <a:cubicBezTo>
                  <a:pt x="448" y="193"/>
                  <a:pt x="447" y="194"/>
                  <a:pt x="447" y="194"/>
                </a:cubicBezTo>
                <a:cubicBezTo>
                  <a:pt x="444" y="194"/>
                  <a:pt x="446" y="191"/>
                  <a:pt x="447" y="192"/>
                </a:cubicBezTo>
                <a:close/>
                <a:moveTo>
                  <a:pt x="449" y="220"/>
                </a:moveTo>
                <a:cubicBezTo>
                  <a:pt x="449" y="223"/>
                  <a:pt x="441" y="225"/>
                  <a:pt x="439" y="225"/>
                </a:cubicBezTo>
                <a:cubicBezTo>
                  <a:pt x="438" y="225"/>
                  <a:pt x="434" y="228"/>
                  <a:pt x="434" y="226"/>
                </a:cubicBezTo>
                <a:cubicBezTo>
                  <a:pt x="434" y="225"/>
                  <a:pt x="440" y="225"/>
                  <a:pt x="440" y="225"/>
                </a:cubicBezTo>
                <a:cubicBezTo>
                  <a:pt x="443" y="223"/>
                  <a:pt x="446" y="220"/>
                  <a:pt x="449" y="220"/>
                </a:cubicBezTo>
                <a:close/>
                <a:moveTo>
                  <a:pt x="448" y="177"/>
                </a:moveTo>
                <a:cubicBezTo>
                  <a:pt x="449" y="177"/>
                  <a:pt x="449" y="177"/>
                  <a:pt x="449" y="177"/>
                </a:cubicBezTo>
                <a:cubicBezTo>
                  <a:pt x="449" y="179"/>
                  <a:pt x="446" y="175"/>
                  <a:pt x="448" y="177"/>
                </a:cubicBezTo>
                <a:close/>
                <a:moveTo>
                  <a:pt x="451" y="187"/>
                </a:moveTo>
                <a:cubicBezTo>
                  <a:pt x="452" y="188"/>
                  <a:pt x="450" y="189"/>
                  <a:pt x="449" y="188"/>
                </a:cubicBezTo>
                <a:cubicBezTo>
                  <a:pt x="448" y="187"/>
                  <a:pt x="451" y="185"/>
                  <a:pt x="451" y="187"/>
                </a:cubicBezTo>
                <a:close/>
                <a:moveTo>
                  <a:pt x="442" y="608"/>
                </a:moveTo>
                <a:cubicBezTo>
                  <a:pt x="441" y="609"/>
                  <a:pt x="438" y="612"/>
                  <a:pt x="435" y="614"/>
                </a:cubicBezTo>
                <a:cubicBezTo>
                  <a:pt x="436" y="614"/>
                  <a:pt x="436" y="614"/>
                  <a:pt x="436" y="615"/>
                </a:cubicBezTo>
                <a:cubicBezTo>
                  <a:pt x="436" y="615"/>
                  <a:pt x="435" y="615"/>
                  <a:pt x="435" y="615"/>
                </a:cubicBezTo>
                <a:cubicBezTo>
                  <a:pt x="435" y="615"/>
                  <a:pt x="435" y="615"/>
                  <a:pt x="435" y="615"/>
                </a:cubicBezTo>
                <a:cubicBezTo>
                  <a:pt x="434" y="616"/>
                  <a:pt x="433" y="617"/>
                  <a:pt x="432" y="617"/>
                </a:cubicBezTo>
                <a:cubicBezTo>
                  <a:pt x="432" y="617"/>
                  <a:pt x="431" y="616"/>
                  <a:pt x="431" y="616"/>
                </a:cubicBezTo>
                <a:cubicBezTo>
                  <a:pt x="431" y="615"/>
                  <a:pt x="434" y="614"/>
                  <a:pt x="435" y="613"/>
                </a:cubicBezTo>
                <a:cubicBezTo>
                  <a:pt x="437" y="612"/>
                  <a:pt x="443" y="606"/>
                  <a:pt x="445" y="606"/>
                </a:cubicBezTo>
                <a:cubicBezTo>
                  <a:pt x="448" y="605"/>
                  <a:pt x="443" y="608"/>
                  <a:pt x="442" y="608"/>
                </a:cubicBezTo>
                <a:close/>
                <a:moveTo>
                  <a:pt x="444" y="648"/>
                </a:moveTo>
                <a:cubicBezTo>
                  <a:pt x="444" y="648"/>
                  <a:pt x="442" y="648"/>
                  <a:pt x="442" y="648"/>
                </a:cubicBezTo>
                <a:cubicBezTo>
                  <a:pt x="442" y="647"/>
                  <a:pt x="444" y="647"/>
                  <a:pt x="444" y="648"/>
                </a:cubicBezTo>
                <a:close/>
                <a:moveTo>
                  <a:pt x="442" y="648"/>
                </a:moveTo>
                <a:cubicBezTo>
                  <a:pt x="440" y="649"/>
                  <a:pt x="440" y="646"/>
                  <a:pt x="442" y="648"/>
                </a:cubicBezTo>
                <a:close/>
                <a:moveTo>
                  <a:pt x="429" y="656"/>
                </a:moveTo>
                <a:cubicBezTo>
                  <a:pt x="429" y="655"/>
                  <a:pt x="431" y="655"/>
                  <a:pt x="431" y="656"/>
                </a:cubicBezTo>
                <a:cubicBezTo>
                  <a:pt x="431" y="657"/>
                  <a:pt x="430" y="657"/>
                  <a:pt x="429" y="656"/>
                </a:cubicBezTo>
                <a:close/>
                <a:moveTo>
                  <a:pt x="430" y="686"/>
                </a:moveTo>
                <a:cubicBezTo>
                  <a:pt x="429" y="689"/>
                  <a:pt x="427" y="687"/>
                  <a:pt x="430" y="686"/>
                </a:cubicBezTo>
                <a:close/>
                <a:moveTo>
                  <a:pt x="436" y="241"/>
                </a:moveTo>
                <a:cubicBezTo>
                  <a:pt x="436" y="242"/>
                  <a:pt x="434" y="244"/>
                  <a:pt x="432" y="246"/>
                </a:cubicBezTo>
                <a:cubicBezTo>
                  <a:pt x="433" y="244"/>
                  <a:pt x="435" y="242"/>
                  <a:pt x="436" y="241"/>
                </a:cubicBezTo>
                <a:close/>
                <a:moveTo>
                  <a:pt x="434" y="216"/>
                </a:moveTo>
                <a:cubicBezTo>
                  <a:pt x="434" y="215"/>
                  <a:pt x="435" y="215"/>
                  <a:pt x="436" y="216"/>
                </a:cubicBezTo>
                <a:cubicBezTo>
                  <a:pt x="436" y="217"/>
                  <a:pt x="434" y="217"/>
                  <a:pt x="434" y="216"/>
                </a:cubicBezTo>
                <a:close/>
                <a:moveTo>
                  <a:pt x="436" y="602"/>
                </a:moveTo>
                <a:cubicBezTo>
                  <a:pt x="436" y="602"/>
                  <a:pt x="436" y="602"/>
                  <a:pt x="435" y="602"/>
                </a:cubicBezTo>
                <a:cubicBezTo>
                  <a:pt x="435" y="602"/>
                  <a:pt x="436" y="601"/>
                  <a:pt x="436" y="602"/>
                </a:cubicBezTo>
                <a:close/>
                <a:moveTo>
                  <a:pt x="435" y="529"/>
                </a:moveTo>
                <a:cubicBezTo>
                  <a:pt x="434" y="529"/>
                  <a:pt x="435" y="527"/>
                  <a:pt x="436" y="528"/>
                </a:cubicBezTo>
                <a:cubicBezTo>
                  <a:pt x="436" y="529"/>
                  <a:pt x="435" y="529"/>
                  <a:pt x="435" y="529"/>
                </a:cubicBezTo>
                <a:close/>
                <a:moveTo>
                  <a:pt x="433" y="340"/>
                </a:moveTo>
                <a:cubicBezTo>
                  <a:pt x="433" y="341"/>
                  <a:pt x="432" y="342"/>
                  <a:pt x="431" y="342"/>
                </a:cubicBezTo>
                <a:cubicBezTo>
                  <a:pt x="431" y="341"/>
                  <a:pt x="432" y="341"/>
                  <a:pt x="433" y="340"/>
                </a:cubicBezTo>
                <a:close/>
                <a:moveTo>
                  <a:pt x="432" y="603"/>
                </a:moveTo>
                <a:cubicBezTo>
                  <a:pt x="431" y="604"/>
                  <a:pt x="431" y="601"/>
                  <a:pt x="432" y="602"/>
                </a:cubicBezTo>
                <a:cubicBezTo>
                  <a:pt x="433" y="602"/>
                  <a:pt x="432" y="603"/>
                  <a:pt x="432" y="603"/>
                </a:cubicBezTo>
                <a:close/>
                <a:moveTo>
                  <a:pt x="431" y="437"/>
                </a:moveTo>
                <a:cubicBezTo>
                  <a:pt x="433" y="438"/>
                  <a:pt x="430" y="440"/>
                  <a:pt x="429" y="441"/>
                </a:cubicBezTo>
                <a:cubicBezTo>
                  <a:pt x="426" y="442"/>
                  <a:pt x="430" y="435"/>
                  <a:pt x="431" y="437"/>
                </a:cubicBezTo>
                <a:close/>
                <a:moveTo>
                  <a:pt x="428" y="504"/>
                </a:moveTo>
                <a:cubicBezTo>
                  <a:pt x="429" y="503"/>
                  <a:pt x="427" y="506"/>
                  <a:pt x="428" y="504"/>
                </a:cubicBezTo>
                <a:close/>
                <a:moveTo>
                  <a:pt x="429" y="250"/>
                </a:moveTo>
                <a:cubicBezTo>
                  <a:pt x="429" y="252"/>
                  <a:pt x="427" y="251"/>
                  <a:pt x="429" y="250"/>
                </a:cubicBezTo>
                <a:close/>
                <a:moveTo>
                  <a:pt x="430" y="247"/>
                </a:moveTo>
                <a:cubicBezTo>
                  <a:pt x="430" y="247"/>
                  <a:pt x="429" y="248"/>
                  <a:pt x="429" y="248"/>
                </a:cubicBezTo>
                <a:cubicBezTo>
                  <a:pt x="428" y="247"/>
                  <a:pt x="430" y="246"/>
                  <a:pt x="430" y="247"/>
                </a:cubicBezTo>
                <a:close/>
                <a:moveTo>
                  <a:pt x="429" y="202"/>
                </a:moveTo>
                <a:cubicBezTo>
                  <a:pt x="428" y="201"/>
                  <a:pt x="430" y="200"/>
                  <a:pt x="431" y="202"/>
                </a:cubicBezTo>
                <a:cubicBezTo>
                  <a:pt x="431" y="202"/>
                  <a:pt x="430" y="203"/>
                  <a:pt x="429" y="202"/>
                </a:cubicBezTo>
                <a:close/>
                <a:moveTo>
                  <a:pt x="430" y="222"/>
                </a:moveTo>
                <a:cubicBezTo>
                  <a:pt x="430" y="223"/>
                  <a:pt x="428" y="225"/>
                  <a:pt x="426" y="223"/>
                </a:cubicBezTo>
                <a:cubicBezTo>
                  <a:pt x="425" y="221"/>
                  <a:pt x="430" y="218"/>
                  <a:pt x="430" y="222"/>
                </a:cubicBezTo>
                <a:close/>
                <a:moveTo>
                  <a:pt x="426" y="246"/>
                </a:moveTo>
                <a:cubicBezTo>
                  <a:pt x="423" y="248"/>
                  <a:pt x="426" y="241"/>
                  <a:pt x="427" y="243"/>
                </a:cubicBezTo>
                <a:cubicBezTo>
                  <a:pt x="428" y="243"/>
                  <a:pt x="426" y="246"/>
                  <a:pt x="426" y="246"/>
                </a:cubicBezTo>
                <a:close/>
                <a:moveTo>
                  <a:pt x="426" y="268"/>
                </a:moveTo>
                <a:cubicBezTo>
                  <a:pt x="426" y="267"/>
                  <a:pt x="427" y="267"/>
                  <a:pt x="427" y="266"/>
                </a:cubicBezTo>
                <a:cubicBezTo>
                  <a:pt x="428" y="266"/>
                  <a:pt x="427" y="268"/>
                  <a:pt x="426" y="268"/>
                </a:cubicBezTo>
                <a:close/>
                <a:moveTo>
                  <a:pt x="424" y="181"/>
                </a:moveTo>
                <a:cubicBezTo>
                  <a:pt x="424" y="180"/>
                  <a:pt x="426" y="180"/>
                  <a:pt x="426" y="180"/>
                </a:cubicBezTo>
                <a:cubicBezTo>
                  <a:pt x="426" y="180"/>
                  <a:pt x="425" y="182"/>
                  <a:pt x="424" y="181"/>
                </a:cubicBezTo>
                <a:close/>
                <a:moveTo>
                  <a:pt x="428" y="378"/>
                </a:moveTo>
                <a:cubicBezTo>
                  <a:pt x="428" y="380"/>
                  <a:pt x="425" y="382"/>
                  <a:pt x="424" y="383"/>
                </a:cubicBezTo>
                <a:cubicBezTo>
                  <a:pt x="425" y="381"/>
                  <a:pt x="426" y="379"/>
                  <a:pt x="428" y="378"/>
                </a:cubicBezTo>
                <a:close/>
                <a:moveTo>
                  <a:pt x="425" y="431"/>
                </a:moveTo>
                <a:cubicBezTo>
                  <a:pt x="425" y="432"/>
                  <a:pt x="423" y="432"/>
                  <a:pt x="423" y="433"/>
                </a:cubicBezTo>
                <a:cubicBezTo>
                  <a:pt x="422" y="432"/>
                  <a:pt x="424" y="432"/>
                  <a:pt x="425" y="431"/>
                </a:cubicBezTo>
                <a:close/>
                <a:moveTo>
                  <a:pt x="424" y="448"/>
                </a:moveTo>
                <a:cubicBezTo>
                  <a:pt x="425" y="449"/>
                  <a:pt x="423" y="449"/>
                  <a:pt x="424" y="448"/>
                </a:cubicBezTo>
                <a:close/>
                <a:moveTo>
                  <a:pt x="431" y="549"/>
                </a:moveTo>
                <a:cubicBezTo>
                  <a:pt x="428" y="552"/>
                  <a:pt x="425" y="556"/>
                  <a:pt x="423" y="558"/>
                </a:cubicBezTo>
                <a:cubicBezTo>
                  <a:pt x="424" y="556"/>
                  <a:pt x="428" y="550"/>
                  <a:pt x="431" y="549"/>
                </a:cubicBezTo>
                <a:close/>
                <a:moveTo>
                  <a:pt x="426" y="585"/>
                </a:moveTo>
                <a:cubicBezTo>
                  <a:pt x="425" y="583"/>
                  <a:pt x="429" y="585"/>
                  <a:pt x="426" y="585"/>
                </a:cubicBezTo>
                <a:close/>
                <a:moveTo>
                  <a:pt x="427" y="565"/>
                </a:moveTo>
                <a:cubicBezTo>
                  <a:pt x="427" y="564"/>
                  <a:pt x="428" y="564"/>
                  <a:pt x="428" y="564"/>
                </a:cubicBezTo>
                <a:cubicBezTo>
                  <a:pt x="428" y="564"/>
                  <a:pt x="427" y="565"/>
                  <a:pt x="427" y="565"/>
                </a:cubicBezTo>
                <a:close/>
                <a:moveTo>
                  <a:pt x="431" y="619"/>
                </a:moveTo>
                <a:cubicBezTo>
                  <a:pt x="431" y="621"/>
                  <a:pt x="425" y="622"/>
                  <a:pt x="426" y="619"/>
                </a:cubicBezTo>
                <a:cubicBezTo>
                  <a:pt x="426" y="618"/>
                  <a:pt x="431" y="617"/>
                  <a:pt x="431" y="619"/>
                </a:cubicBezTo>
                <a:close/>
                <a:moveTo>
                  <a:pt x="433" y="635"/>
                </a:moveTo>
                <a:cubicBezTo>
                  <a:pt x="431" y="637"/>
                  <a:pt x="428" y="638"/>
                  <a:pt x="425" y="639"/>
                </a:cubicBezTo>
                <a:cubicBezTo>
                  <a:pt x="427" y="637"/>
                  <a:pt x="431" y="636"/>
                  <a:pt x="433" y="635"/>
                </a:cubicBezTo>
                <a:close/>
                <a:moveTo>
                  <a:pt x="432" y="642"/>
                </a:moveTo>
                <a:cubicBezTo>
                  <a:pt x="432" y="643"/>
                  <a:pt x="431" y="642"/>
                  <a:pt x="431" y="642"/>
                </a:cubicBezTo>
                <a:cubicBezTo>
                  <a:pt x="430" y="641"/>
                  <a:pt x="432" y="641"/>
                  <a:pt x="432" y="642"/>
                </a:cubicBezTo>
                <a:close/>
                <a:moveTo>
                  <a:pt x="431" y="686"/>
                </a:moveTo>
                <a:cubicBezTo>
                  <a:pt x="431" y="686"/>
                  <a:pt x="431" y="686"/>
                  <a:pt x="431" y="686"/>
                </a:cubicBezTo>
                <a:cubicBezTo>
                  <a:pt x="430" y="686"/>
                  <a:pt x="431" y="685"/>
                  <a:pt x="431" y="686"/>
                </a:cubicBezTo>
                <a:close/>
                <a:moveTo>
                  <a:pt x="431" y="678"/>
                </a:moveTo>
                <a:cubicBezTo>
                  <a:pt x="431" y="677"/>
                  <a:pt x="435" y="677"/>
                  <a:pt x="436" y="678"/>
                </a:cubicBezTo>
                <a:cubicBezTo>
                  <a:pt x="436" y="679"/>
                  <a:pt x="431" y="680"/>
                  <a:pt x="431" y="678"/>
                </a:cubicBezTo>
                <a:close/>
                <a:moveTo>
                  <a:pt x="433" y="675"/>
                </a:moveTo>
                <a:cubicBezTo>
                  <a:pt x="432" y="677"/>
                  <a:pt x="434" y="674"/>
                  <a:pt x="433" y="675"/>
                </a:cubicBezTo>
                <a:close/>
                <a:moveTo>
                  <a:pt x="431" y="649"/>
                </a:moveTo>
                <a:cubicBezTo>
                  <a:pt x="431" y="646"/>
                  <a:pt x="437" y="647"/>
                  <a:pt x="437" y="650"/>
                </a:cubicBezTo>
                <a:cubicBezTo>
                  <a:pt x="437" y="652"/>
                  <a:pt x="430" y="652"/>
                  <a:pt x="431" y="649"/>
                </a:cubicBezTo>
                <a:close/>
                <a:moveTo>
                  <a:pt x="436" y="638"/>
                </a:moveTo>
                <a:cubicBezTo>
                  <a:pt x="437" y="639"/>
                  <a:pt x="436" y="640"/>
                  <a:pt x="435" y="640"/>
                </a:cubicBezTo>
                <a:cubicBezTo>
                  <a:pt x="433" y="642"/>
                  <a:pt x="435" y="636"/>
                  <a:pt x="436" y="638"/>
                </a:cubicBezTo>
                <a:close/>
                <a:moveTo>
                  <a:pt x="433" y="635"/>
                </a:moveTo>
                <a:cubicBezTo>
                  <a:pt x="435" y="635"/>
                  <a:pt x="436" y="633"/>
                  <a:pt x="437" y="634"/>
                </a:cubicBezTo>
                <a:cubicBezTo>
                  <a:pt x="436" y="635"/>
                  <a:pt x="435" y="635"/>
                  <a:pt x="433" y="635"/>
                </a:cubicBezTo>
                <a:close/>
                <a:moveTo>
                  <a:pt x="438" y="700"/>
                </a:moveTo>
                <a:cubicBezTo>
                  <a:pt x="438" y="701"/>
                  <a:pt x="437" y="700"/>
                  <a:pt x="437" y="700"/>
                </a:cubicBezTo>
                <a:cubicBezTo>
                  <a:pt x="437" y="699"/>
                  <a:pt x="438" y="700"/>
                  <a:pt x="438" y="700"/>
                </a:cubicBezTo>
                <a:close/>
                <a:moveTo>
                  <a:pt x="446" y="410"/>
                </a:moveTo>
                <a:cubicBezTo>
                  <a:pt x="444" y="411"/>
                  <a:pt x="441" y="414"/>
                  <a:pt x="438" y="415"/>
                </a:cubicBezTo>
                <a:cubicBezTo>
                  <a:pt x="440" y="413"/>
                  <a:pt x="443" y="411"/>
                  <a:pt x="446" y="410"/>
                </a:cubicBezTo>
                <a:close/>
                <a:moveTo>
                  <a:pt x="442" y="225"/>
                </a:moveTo>
                <a:cubicBezTo>
                  <a:pt x="442" y="225"/>
                  <a:pt x="444" y="224"/>
                  <a:pt x="445" y="224"/>
                </a:cubicBezTo>
                <a:cubicBezTo>
                  <a:pt x="445" y="225"/>
                  <a:pt x="443" y="226"/>
                  <a:pt x="442" y="225"/>
                </a:cubicBezTo>
                <a:close/>
                <a:moveTo>
                  <a:pt x="446" y="565"/>
                </a:moveTo>
                <a:cubicBezTo>
                  <a:pt x="445" y="565"/>
                  <a:pt x="445" y="565"/>
                  <a:pt x="445" y="565"/>
                </a:cubicBezTo>
                <a:cubicBezTo>
                  <a:pt x="445" y="565"/>
                  <a:pt x="445" y="565"/>
                  <a:pt x="445" y="565"/>
                </a:cubicBezTo>
                <a:cubicBezTo>
                  <a:pt x="445" y="565"/>
                  <a:pt x="445" y="565"/>
                  <a:pt x="446" y="565"/>
                </a:cubicBezTo>
                <a:close/>
                <a:moveTo>
                  <a:pt x="442" y="577"/>
                </a:moveTo>
                <a:cubicBezTo>
                  <a:pt x="442" y="578"/>
                  <a:pt x="441" y="578"/>
                  <a:pt x="441" y="577"/>
                </a:cubicBezTo>
                <a:cubicBezTo>
                  <a:pt x="440" y="575"/>
                  <a:pt x="443" y="576"/>
                  <a:pt x="442" y="577"/>
                </a:cubicBezTo>
                <a:close/>
                <a:moveTo>
                  <a:pt x="440" y="539"/>
                </a:moveTo>
                <a:cubicBezTo>
                  <a:pt x="441" y="539"/>
                  <a:pt x="442" y="540"/>
                  <a:pt x="441" y="540"/>
                </a:cubicBezTo>
                <a:cubicBezTo>
                  <a:pt x="440" y="541"/>
                  <a:pt x="440" y="540"/>
                  <a:pt x="440" y="539"/>
                </a:cubicBezTo>
                <a:close/>
                <a:moveTo>
                  <a:pt x="438" y="393"/>
                </a:moveTo>
                <a:cubicBezTo>
                  <a:pt x="439" y="392"/>
                  <a:pt x="437" y="395"/>
                  <a:pt x="438" y="393"/>
                </a:cubicBezTo>
                <a:close/>
                <a:moveTo>
                  <a:pt x="438" y="497"/>
                </a:moveTo>
                <a:cubicBezTo>
                  <a:pt x="438" y="497"/>
                  <a:pt x="438" y="497"/>
                  <a:pt x="438" y="497"/>
                </a:cubicBezTo>
                <a:cubicBezTo>
                  <a:pt x="438" y="497"/>
                  <a:pt x="438" y="497"/>
                  <a:pt x="438" y="497"/>
                </a:cubicBezTo>
                <a:close/>
                <a:moveTo>
                  <a:pt x="437" y="241"/>
                </a:moveTo>
                <a:cubicBezTo>
                  <a:pt x="437" y="241"/>
                  <a:pt x="437" y="239"/>
                  <a:pt x="438" y="239"/>
                </a:cubicBezTo>
                <a:cubicBezTo>
                  <a:pt x="439" y="239"/>
                  <a:pt x="437" y="241"/>
                  <a:pt x="437" y="241"/>
                </a:cubicBezTo>
                <a:close/>
                <a:moveTo>
                  <a:pt x="438" y="174"/>
                </a:moveTo>
                <a:cubicBezTo>
                  <a:pt x="439" y="175"/>
                  <a:pt x="437" y="175"/>
                  <a:pt x="437" y="175"/>
                </a:cubicBezTo>
                <a:cubicBezTo>
                  <a:pt x="436" y="174"/>
                  <a:pt x="438" y="174"/>
                  <a:pt x="438" y="174"/>
                </a:cubicBezTo>
                <a:close/>
                <a:moveTo>
                  <a:pt x="435" y="167"/>
                </a:moveTo>
                <a:cubicBezTo>
                  <a:pt x="435" y="166"/>
                  <a:pt x="437" y="165"/>
                  <a:pt x="437" y="167"/>
                </a:cubicBezTo>
                <a:cubicBezTo>
                  <a:pt x="437" y="168"/>
                  <a:pt x="435" y="168"/>
                  <a:pt x="435" y="167"/>
                </a:cubicBezTo>
                <a:close/>
                <a:moveTo>
                  <a:pt x="441" y="117"/>
                </a:moveTo>
                <a:cubicBezTo>
                  <a:pt x="441" y="118"/>
                  <a:pt x="437" y="119"/>
                  <a:pt x="437" y="117"/>
                </a:cubicBezTo>
                <a:cubicBezTo>
                  <a:pt x="437" y="117"/>
                  <a:pt x="441" y="115"/>
                  <a:pt x="441" y="117"/>
                </a:cubicBezTo>
                <a:close/>
                <a:moveTo>
                  <a:pt x="439" y="97"/>
                </a:moveTo>
                <a:cubicBezTo>
                  <a:pt x="439" y="97"/>
                  <a:pt x="438" y="98"/>
                  <a:pt x="437" y="97"/>
                </a:cubicBezTo>
                <a:cubicBezTo>
                  <a:pt x="437" y="96"/>
                  <a:pt x="438" y="96"/>
                  <a:pt x="439" y="97"/>
                </a:cubicBezTo>
                <a:close/>
                <a:moveTo>
                  <a:pt x="442" y="132"/>
                </a:moveTo>
                <a:cubicBezTo>
                  <a:pt x="442" y="132"/>
                  <a:pt x="440" y="133"/>
                  <a:pt x="440" y="133"/>
                </a:cubicBezTo>
                <a:cubicBezTo>
                  <a:pt x="440" y="132"/>
                  <a:pt x="442" y="132"/>
                  <a:pt x="442" y="132"/>
                </a:cubicBezTo>
                <a:close/>
                <a:moveTo>
                  <a:pt x="439" y="214"/>
                </a:moveTo>
                <a:cubicBezTo>
                  <a:pt x="438" y="214"/>
                  <a:pt x="439" y="213"/>
                  <a:pt x="439" y="213"/>
                </a:cubicBezTo>
                <a:cubicBezTo>
                  <a:pt x="440" y="213"/>
                  <a:pt x="439" y="214"/>
                  <a:pt x="439" y="214"/>
                </a:cubicBezTo>
                <a:close/>
                <a:moveTo>
                  <a:pt x="439" y="166"/>
                </a:moveTo>
                <a:cubicBezTo>
                  <a:pt x="439" y="167"/>
                  <a:pt x="437" y="167"/>
                  <a:pt x="438" y="166"/>
                </a:cubicBezTo>
                <a:cubicBezTo>
                  <a:pt x="438" y="166"/>
                  <a:pt x="438" y="166"/>
                  <a:pt x="439" y="166"/>
                </a:cubicBezTo>
                <a:close/>
                <a:moveTo>
                  <a:pt x="437" y="216"/>
                </a:moveTo>
                <a:cubicBezTo>
                  <a:pt x="437" y="216"/>
                  <a:pt x="438" y="215"/>
                  <a:pt x="438" y="215"/>
                </a:cubicBezTo>
                <a:cubicBezTo>
                  <a:pt x="438" y="215"/>
                  <a:pt x="437" y="217"/>
                  <a:pt x="437" y="216"/>
                </a:cubicBezTo>
                <a:close/>
                <a:moveTo>
                  <a:pt x="441" y="121"/>
                </a:moveTo>
                <a:cubicBezTo>
                  <a:pt x="441" y="121"/>
                  <a:pt x="442" y="121"/>
                  <a:pt x="442" y="121"/>
                </a:cubicBezTo>
                <a:cubicBezTo>
                  <a:pt x="443" y="122"/>
                  <a:pt x="441" y="122"/>
                  <a:pt x="441" y="121"/>
                </a:cubicBezTo>
                <a:close/>
                <a:moveTo>
                  <a:pt x="442" y="79"/>
                </a:moveTo>
                <a:cubicBezTo>
                  <a:pt x="441" y="80"/>
                  <a:pt x="441" y="79"/>
                  <a:pt x="442" y="79"/>
                </a:cubicBezTo>
                <a:close/>
                <a:moveTo>
                  <a:pt x="435" y="194"/>
                </a:moveTo>
                <a:cubicBezTo>
                  <a:pt x="435" y="194"/>
                  <a:pt x="437" y="193"/>
                  <a:pt x="436" y="194"/>
                </a:cubicBezTo>
                <a:cubicBezTo>
                  <a:pt x="434" y="197"/>
                  <a:pt x="430" y="199"/>
                  <a:pt x="426" y="200"/>
                </a:cubicBezTo>
                <a:cubicBezTo>
                  <a:pt x="429" y="198"/>
                  <a:pt x="433" y="195"/>
                  <a:pt x="435" y="194"/>
                </a:cubicBezTo>
                <a:close/>
                <a:moveTo>
                  <a:pt x="430" y="161"/>
                </a:moveTo>
                <a:cubicBezTo>
                  <a:pt x="431" y="159"/>
                  <a:pt x="433" y="159"/>
                  <a:pt x="434" y="158"/>
                </a:cubicBezTo>
                <a:cubicBezTo>
                  <a:pt x="434" y="159"/>
                  <a:pt x="432" y="161"/>
                  <a:pt x="430" y="161"/>
                </a:cubicBezTo>
                <a:close/>
                <a:moveTo>
                  <a:pt x="429" y="81"/>
                </a:moveTo>
                <a:cubicBezTo>
                  <a:pt x="431" y="80"/>
                  <a:pt x="432" y="79"/>
                  <a:pt x="434" y="78"/>
                </a:cubicBezTo>
                <a:cubicBezTo>
                  <a:pt x="434" y="80"/>
                  <a:pt x="431" y="81"/>
                  <a:pt x="429" y="81"/>
                </a:cubicBezTo>
                <a:close/>
                <a:moveTo>
                  <a:pt x="428" y="135"/>
                </a:moveTo>
                <a:cubicBezTo>
                  <a:pt x="431" y="133"/>
                  <a:pt x="432" y="135"/>
                  <a:pt x="428" y="135"/>
                </a:cubicBezTo>
                <a:close/>
                <a:moveTo>
                  <a:pt x="430" y="177"/>
                </a:moveTo>
                <a:cubicBezTo>
                  <a:pt x="430" y="178"/>
                  <a:pt x="428" y="179"/>
                  <a:pt x="427" y="179"/>
                </a:cubicBezTo>
                <a:cubicBezTo>
                  <a:pt x="428" y="178"/>
                  <a:pt x="429" y="178"/>
                  <a:pt x="430" y="177"/>
                </a:cubicBezTo>
                <a:close/>
                <a:moveTo>
                  <a:pt x="422" y="541"/>
                </a:moveTo>
                <a:cubicBezTo>
                  <a:pt x="421" y="543"/>
                  <a:pt x="423" y="540"/>
                  <a:pt x="422" y="541"/>
                </a:cubicBezTo>
                <a:close/>
                <a:moveTo>
                  <a:pt x="422" y="384"/>
                </a:moveTo>
                <a:cubicBezTo>
                  <a:pt x="422" y="384"/>
                  <a:pt x="422" y="384"/>
                  <a:pt x="422" y="384"/>
                </a:cubicBezTo>
                <a:cubicBezTo>
                  <a:pt x="422" y="384"/>
                  <a:pt x="423" y="384"/>
                  <a:pt x="423" y="384"/>
                </a:cubicBezTo>
                <a:cubicBezTo>
                  <a:pt x="422" y="384"/>
                  <a:pt x="422" y="384"/>
                  <a:pt x="422" y="384"/>
                </a:cubicBezTo>
                <a:close/>
                <a:moveTo>
                  <a:pt x="422" y="617"/>
                </a:moveTo>
                <a:cubicBezTo>
                  <a:pt x="422" y="618"/>
                  <a:pt x="421" y="617"/>
                  <a:pt x="421" y="617"/>
                </a:cubicBezTo>
                <a:cubicBezTo>
                  <a:pt x="420" y="617"/>
                  <a:pt x="422" y="616"/>
                  <a:pt x="422" y="617"/>
                </a:cubicBezTo>
                <a:close/>
                <a:moveTo>
                  <a:pt x="421" y="588"/>
                </a:moveTo>
                <a:cubicBezTo>
                  <a:pt x="420" y="588"/>
                  <a:pt x="419" y="589"/>
                  <a:pt x="420" y="587"/>
                </a:cubicBezTo>
                <a:cubicBezTo>
                  <a:pt x="420" y="587"/>
                  <a:pt x="421" y="587"/>
                  <a:pt x="421" y="588"/>
                </a:cubicBezTo>
                <a:close/>
                <a:moveTo>
                  <a:pt x="422" y="663"/>
                </a:moveTo>
                <a:cubicBezTo>
                  <a:pt x="423" y="663"/>
                  <a:pt x="422" y="664"/>
                  <a:pt x="421" y="664"/>
                </a:cubicBezTo>
                <a:cubicBezTo>
                  <a:pt x="419" y="665"/>
                  <a:pt x="421" y="662"/>
                  <a:pt x="422" y="663"/>
                </a:cubicBezTo>
                <a:close/>
                <a:moveTo>
                  <a:pt x="424" y="741"/>
                </a:moveTo>
                <a:cubicBezTo>
                  <a:pt x="424" y="742"/>
                  <a:pt x="423" y="742"/>
                  <a:pt x="423" y="741"/>
                </a:cubicBezTo>
                <a:cubicBezTo>
                  <a:pt x="422" y="740"/>
                  <a:pt x="424" y="740"/>
                  <a:pt x="424" y="741"/>
                </a:cubicBezTo>
                <a:close/>
                <a:moveTo>
                  <a:pt x="423" y="739"/>
                </a:moveTo>
                <a:cubicBezTo>
                  <a:pt x="422" y="741"/>
                  <a:pt x="421" y="738"/>
                  <a:pt x="423" y="739"/>
                </a:cubicBezTo>
                <a:close/>
                <a:moveTo>
                  <a:pt x="423" y="692"/>
                </a:moveTo>
                <a:cubicBezTo>
                  <a:pt x="422" y="691"/>
                  <a:pt x="425" y="691"/>
                  <a:pt x="425" y="692"/>
                </a:cubicBezTo>
                <a:cubicBezTo>
                  <a:pt x="425" y="692"/>
                  <a:pt x="423" y="693"/>
                  <a:pt x="423" y="692"/>
                </a:cubicBezTo>
                <a:close/>
                <a:moveTo>
                  <a:pt x="422" y="683"/>
                </a:moveTo>
                <a:cubicBezTo>
                  <a:pt x="422" y="683"/>
                  <a:pt x="423" y="682"/>
                  <a:pt x="423" y="682"/>
                </a:cubicBezTo>
                <a:cubicBezTo>
                  <a:pt x="424" y="681"/>
                  <a:pt x="425" y="680"/>
                  <a:pt x="426" y="682"/>
                </a:cubicBezTo>
                <a:cubicBezTo>
                  <a:pt x="426" y="682"/>
                  <a:pt x="426" y="682"/>
                  <a:pt x="425" y="683"/>
                </a:cubicBezTo>
                <a:cubicBezTo>
                  <a:pt x="426" y="683"/>
                  <a:pt x="428" y="684"/>
                  <a:pt x="428" y="685"/>
                </a:cubicBezTo>
                <a:cubicBezTo>
                  <a:pt x="428" y="688"/>
                  <a:pt x="422" y="684"/>
                  <a:pt x="422" y="683"/>
                </a:cubicBezTo>
                <a:close/>
                <a:moveTo>
                  <a:pt x="427" y="688"/>
                </a:moveTo>
                <a:cubicBezTo>
                  <a:pt x="428" y="689"/>
                  <a:pt x="426" y="688"/>
                  <a:pt x="426" y="689"/>
                </a:cubicBezTo>
                <a:cubicBezTo>
                  <a:pt x="425" y="688"/>
                  <a:pt x="427" y="688"/>
                  <a:pt x="427" y="688"/>
                </a:cubicBezTo>
                <a:close/>
                <a:moveTo>
                  <a:pt x="427" y="696"/>
                </a:moveTo>
                <a:cubicBezTo>
                  <a:pt x="427" y="696"/>
                  <a:pt x="426" y="697"/>
                  <a:pt x="425" y="696"/>
                </a:cubicBezTo>
                <a:cubicBezTo>
                  <a:pt x="425" y="696"/>
                  <a:pt x="427" y="695"/>
                  <a:pt x="427" y="696"/>
                </a:cubicBezTo>
                <a:close/>
                <a:moveTo>
                  <a:pt x="427" y="699"/>
                </a:moveTo>
                <a:cubicBezTo>
                  <a:pt x="428" y="700"/>
                  <a:pt x="427" y="700"/>
                  <a:pt x="427" y="700"/>
                </a:cubicBezTo>
                <a:cubicBezTo>
                  <a:pt x="426" y="700"/>
                  <a:pt x="427" y="699"/>
                  <a:pt x="427" y="699"/>
                </a:cubicBezTo>
                <a:close/>
                <a:moveTo>
                  <a:pt x="426" y="706"/>
                </a:moveTo>
                <a:cubicBezTo>
                  <a:pt x="427" y="707"/>
                  <a:pt x="425" y="707"/>
                  <a:pt x="426" y="706"/>
                </a:cubicBezTo>
                <a:close/>
                <a:moveTo>
                  <a:pt x="427" y="706"/>
                </a:moveTo>
                <a:cubicBezTo>
                  <a:pt x="430" y="703"/>
                  <a:pt x="428" y="709"/>
                  <a:pt x="426" y="708"/>
                </a:cubicBezTo>
                <a:cubicBezTo>
                  <a:pt x="426" y="708"/>
                  <a:pt x="427" y="707"/>
                  <a:pt x="427" y="706"/>
                </a:cubicBezTo>
                <a:close/>
                <a:moveTo>
                  <a:pt x="427" y="695"/>
                </a:moveTo>
                <a:cubicBezTo>
                  <a:pt x="423" y="695"/>
                  <a:pt x="429" y="691"/>
                  <a:pt x="432" y="692"/>
                </a:cubicBezTo>
                <a:cubicBezTo>
                  <a:pt x="430" y="693"/>
                  <a:pt x="428" y="694"/>
                  <a:pt x="427" y="695"/>
                </a:cubicBezTo>
                <a:close/>
                <a:moveTo>
                  <a:pt x="432" y="754"/>
                </a:moveTo>
                <a:cubicBezTo>
                  <a:pt x="433" y="753"/>
                  <a:pt x="433" y="755"/>
                  <a:pt x="432" y="754"/>
                </a:cubicBezTo>
                <a:close/>
                <a:moveTo>
                  <a:pt x="432" y="720"/>
                </a:moveTo>
                <a:cubicBezTo>
                  <a:pt x="431" y="719"/>
                  <a:pt x="433" y="719"/>
                  <a:pt x="433" y="719"/>
                </a:cubicBezTo>
                <a:cubicBezTo>
                  <a:pt x="434" y="719"/>
                  <a:pt x="433" y="720"/>
                  <a:pt x="432" y="720"/>
                </a:cubicBezTo>
                <a:close/>
                <a:moveTo>
                  <a:pt x="438" y="712"/>
                </a:moveTo>
                <a:cubicBezTo>
                  <a:pt x="440" y="712"/>
                  <a:pt x="442" y="714"/>
                  <a:pt x="442" y="717"/>
                </a:cubicBezTo>
                <a:cubicBezTo>
                  <a:pt x="441" y="715"/>
                  <a:pt x="439" y="718"/>
                  <a:pt x="438" y="718"/>
                </a:cubicBezTo>
                <a:cubicBezTo>
                  <a:pt x="429" y="720"/>
                  <a:pt x="431" y="709"/>
                  <a:pt x="438" y="712"/>
                </a:cubicBezTo>
                <a:close/>
                <a:moveTo>
                  <a:pt x="441" y="738"/>
                </a:moveTo>
                <a:cubicBezTo>
                  <a:pt x="441" y="738"/>
                  <a:pt x="439" y="738"/>
                  <a:pt x="439" y="738"/>
                </a:cubicBezTo>
                <a:cubicBezTo>
                  <a:pt x="439" y="737"/>
                  <a:pt x="440" y="737"/>
                  <a:pt x="441" y="738"/>
                </a:cubicBezTo>
                <a:close/>
                <a:moveTo>
                  <a:pt x="438" y="721"/>
                </a:moveTo>
                <a:cubicBezTo>
                  <a:pt x="438" y="721"/>
                  <a:pt x="437" y="721"/>
                  <a:pt x="437" y="721"/>
                </a:cubicBezTo>
                <a:cubicBezTo>
                  <a:pt x="437" y="719"/>
                  <a:pt x="439" y="723"/>
                  <a:pt x="438" y="721"/>
                </a:cubicBezTo>
                <a:close/>
                <a:moveTo>
                  <a:pt x="437" y="722"/>
                </a:moveTo>
                <a:cubicBezTo>
                  <a:pt x="436" y="722"/>
                  <a:pt x="436" y="721"/>
                  <a:pt x="435" y="722"/>
                </a:cubicBezTo>
                <a:cubicBezTo>
                  <a:pt x="434" y="722"/>
                  <a:pt x="436" y="721"/>
                  <a:pt x="437" y="722"/>
                </a:cubicBezTo>
                <a:close/>
                <a:moveTo>
                  <a:pt x="440" y="706"/>
                </a:moveTo>
                <a:cubicBezTo>
                  <a:pt x="440" y="704"/>
                  <a:pt x="443" y="705"/>
                  <a:pt x="443" y="706"/>
                </a:cubicBezTo>
                <a:cubicBezTo>
                  <a:pt x="443" y="708"/>
                  <a:pt x="440" y="707"/>
                  <a:pt x="440" y="706"/>
                </a:cubicBezTo>
                <a:close/>
                <a:moveTo>
                  <a:pt x="443" y="713"/>
                </a:moveTo>
                <a:cubicBezTo>
                  <a:pt x="443" y="713"/>
                  <a:pt x="442" y="713"/>
                  <a:pt x="442" y="713"/>
                </a:cubicBezTo>
                <a:cubicBezTo>
                  <a:pt x="442" y="712"/>
                  <a:pt x="443" y="713"/>
                  <a:pt x="443" y="713"/>
                </a:cubicBezTo>
                <a:close/>
                <a:moveTo>
                  <a:pt x="449" y="658"/>
                </a:moveTo>
                <a:cubicBezTo>
                  <a:pt x="449" y="658"/>
                  <a:pt x="449" y="658"/>
                  <a:pt x="449" y="658"/>
                </a:cubicBezTo>
                <a:cubicBezTo>
                  <a:pt x="449" y="655"/>
                  <a:pt x="451" y="660"/>
                  <a:pt x="449" y="658"/>
                </a:cubicBezTo>
                <a:close/>
                <a:moveTo>
                  <a:pt x="446" y="653"/>
                </a:moveTo>
                <a:cubicBezTo>
                  <a:pt x="447" y="652"/>
                  <a:pt x="449" y="651"/>
                  <a:pt x="450" y="651"/>
                </a:cubicBezTo>
                <a:cubicBezTo>
                  <a:pt x="449" y="652"/>
                  <a:pt x="448" y="653"/>
                  <a:pt x="446" y="653"/>
                </a:cubicBezTo>
                <a:close/>
                <a:moveTo>
                  <a:pt x="449" y="647"/>
                </a:moveTo>
                <a:cubicBezTo>
                  <a:pt x="449" y="646"/>
                  <a:pt x="451" y="645"/>
                  <a:pt x="451" y="646"/>
                </a:cubicBezTo>
                <a:cubicBezTo>
                  <a:pt x="452" y="647"/>
                  <a:pt x="449" y="649"/>
                  <a:pt x="449" y="647"/>
                </a:cubicBezTo>
                <a:close/>
                <a:moveTo>
                  <a:pt x="451" y="217"/>
                </a:moveTo>
                <a:cubicBezTo>
                  <a:pt x="451" y="217"/>
                  <a:pt x="451" y="217"/>
                  <a:pt x="451" y="217"/>
                </a:cubicBezTo>
                <a:cubicBezTo>
                  <a:pt x="454" y="218"/>
                  <a:pt x="448" y="220"/>
                  <a:pt x="451" y="217"/>
                </a:cubicBezTo>
                <a:close/>
                <a:moveTo>
                  <a:pt x="449" y="184"/>
                </a:moveTo>
                <a:cubicBezTo>
                  <a:pt x="450" y="182"/>
                  <a:pt x="451" y="181"/>
                  <a:pt x="453" y="181"/>
                </a:cubicBezTo>
                <a:cubicBezTo>
                  <a:pt x="452" y="182"/>
                  <a:pt x="451" y="183"/>
                  <a:pt x="449" y="184"/>
                </a:cubicBezTo>
                <a:close/>
                <a:moveTo>
                  <a:pt x="459" y="243"/>
                </a:moveTo>
                <a:cubicBezTo>
                  <a:pt x="458" y="244"/>
                  <a:pt x="455" y="246"/>
                  <a:pt x="452" y="247"/>
                </a:cubicBezTo>
                <a:cubicBezTo>
                  <a:pt x="454" y="245"/>
                  <a:pt x="457" y="244"/>
                  <a:pt x="459" y="243"/>
                </a:cubicBezTo>
                <a:close/>
                <a:moveTo>
                  <a:pt x="456" y="185"/>
                </a:moveTo>
                <a:cubicBezTo>
                  <a:pt x="456" y="185"/>
                  <a:pt x="458" y="184"/>
                  <a:pt x="458" y="185"/>
                </a:cubicBezTo>
                <a:cubicBezTo>
                  <a:pt x="458" y="185"/>
                  <a:pt x="456" y="186"/>
                  <a:pt x="456" y="185"/>
                </a:cubicBezTo>
                <a:close/>
                <a:moveTo>
                  <a:pt x="457" y="243"/>
                </a:moveTo>
                <a:cubicBezTo>
                  <a:pt x="457" y="245"/>
                  <a:pt x="457" y="241"/>
                  <a:pt x="457" y="243"/>
                </a:cubicBezTo>
                <a:close/>
                <a:moveTo>
                  <a:pt x="458" y="185"/>
                </a:moveTo>
                <a:cubicBezTo>
                  <a:pt x="459" y="183"/>
                  <a:pt x="460" y="185"/>
                  <a:pt x="458" y="185"/>
                </a:cubicBezTo>
                <a:close/>
                <a:moveTo>
                  <a:pt x="460" y="254"/>
                </a:moveTo>
                <a:cubicBezTo>
                  <a:pt x="460" y="255"/>
                  <a:pt x="456" y="257"/>
                  <a:pt x="456" y="255"/>
                </a:cubicBezTo>
                <a:cubicBezTo>
                  <a:pt x="455" y="252"/>
                  <a:pt x="460" y="252"/>
                  <a:pt x="460" y="254"/>
                </a:cubicBezTo>
                <a:close/>
                <a:moveTo>
                  <a:pt x="460" y="156"/>
                </a:moveTo>
                <a:cubicBezTo>
                  <a:pt x="461" y="154"/>
                  <a:pt x="459" y="157"/>
                  <a:pt x="460" y="156"/>
                </a:cubicBezTo>
                <a:close/>
                <a:moveTo>
                  <a:pt x="461" y="243"/>
                </a:moveTo>
                <a:cubicBezTo>
                  <a:pt x="462" y="243"/>
                  <a:pt x="461" y="244"/>
                  <a:pt x="461" y="244"/>
                </a:cubicBezTo>
                <a:cubicBezTo>
                  <a:pt x="461" y="244"/>
                  <a:pt x="461" y="243"/>
                  <a:pt x="461" y="243"/>
                </a:cubicBezTo>
                <a:close/>
                <a:moveTo>
                  <a:pt x="461" y="144"/>
                </a:moveTo>
                <a:cubicBezTo>
                  <a:pt x="461" y="142"/>
                  <a:pt x="463" y="143"/>
                  <a:pt x="461" y="144"/>
                </a:cubicBezTo>
                <a:close/>
                <a:moveTo>
                  <a:pt x="460" y="266"/>
                </a:moveTo>
                <a:cubicBezTo>
                  <a:pt x="459" y="267"/>
                  <a:pt x="463" y="264"/>
                  <a:pt x="460" y="266"/>
                </a:cubicBezTo>
                <a:close/>
                <a:moveTo>
                  <a:pt x="458" y="550"/>
                </a:moveTo>
                <a:cubicBezTo>
                  <a:pt x="457" y="550"/>
                  <a:pt x="459" y="549"/>
                  <a:pt x="458" y="550"/>
                </a:cubicBezTo>
                <a:cubicBezTo>
                  <a:pt x="458" y="550"/>
                  <a:pt x="458" y="550"/>
                  <a:pt x="458" y="550"/>
                </a:cubicBezTo>
                <a:close/>
                <a:moveTo>
                  <a:pt x="459" y="569"/>
                </a:moveTo>
                <a:cubicBezTo>
                  <a:pt x="460" y="568"/>
                  <a:pt x="456" y="570"/>
                  <a:pt x="459" y="569"/>
                </a:cubicBezTo>
                <a:close/>
                <a:moveTo>
                  <a:pt x="461" y="580"/>
                </a:moveTo>
                <a:cubicBezTo>
                  <a:pt x="461" y="583"/>
                  <a:pt x="456" y="582"/>
                  <a:pt x="456" y="580"/>
                </a:cubicBezTo>
                <a:cubicBezTo>
                  <a:pt x="456" y="579"/>
                  <a:pt x="461" y="578"/>
                  <a:pt x="461" y="580"/>
                </a:cubicBezTo>
                <a:close/>
                <a:moveTo>
                  <a:pt x="462" y="589"/>
                </a:moveTo>
                <a:cubicBezTo>
                  <a:pt x="460" y="590"/>
                  <a:pt x="457" y="590"/>
                  <a:pt x="454" y="591"/>
                </a:cubicBezTo>
                <a:cubicBezTo>
                  <a:pt x="456" y="590"/>
                  <a:pt x="460" y="589"/>
                  <a:pt x="462" y="589"/>
                </a:cubicBezTo>
                <a:close/>
                <a:moveTo>
                  <a:pt x="457" y="591"/>
                </a:moveTo>
                <a:cubicBezTo>
                  <a:pt x="457" y="590"/>
                  <a:pt x="456" y="593"/>
                  <a:pt x="457" y="591"/>
                </a:cubicBezTo>
                <a:close/>
                <a:moveTo>
                  <a:pt x="460" y="671"/>
                </a:moveTo>
                <a:cubicBezTo>
                  <a:pt x="460" y="671"/>
                  <a:pt x="457" y="672"/>
                  <a:pt x="458" y="670"/>
                </a:cubicBezTo>
                <a:cubicBezTo>
                  <a:pt x="458" y="669"/>
                  <a:pt x="460" y="669"/>
                  <a:pt x="460" y="671"/>
                </a:cubicBezTo>
                <a:close/>
                <a:moveTo>
                  <a:pt x="460" y="662"/>
                </a:moveTo>
                <a:cubicBezTo>
                  <a:pt x="460" y="663"/>
                  <a:pt x="459" y="663"/>
                  <a:pt x="459" y="663"/>
                </a:cubicBezTo>
                <a:cubicBezTo>
                  <a:pt x="458" y="662"/>
                  <a:pt x="460" y="662"/>
                  <a:pt x="460" y="662"/>
                </a:cubicBezTo>
                <a:close/>
                <a:moveTo>
                  <a:pt x="467" y="612"/>
                </a:moveTo>
                <a:cubicBezTo>
                  <a:pt x="467" y="613"/>
                  <a:pt x="465" y="613"/>
                  <a:pt x="465" y="613"/>
                </a:cubicBezTo>
                <a:cubicBezTo>
                  <a:pt x="464" y="612"/>
                  <a:pt x="467" y="612"/>
                  <a:pt x="467" y="612"/>
                </a:cubicBezTo>
                <a:close/>
                <a:moveTo>
                  <a:pt x="466" y="284"/>
                </a:moveTo>
                <a:cubicBezTo>
                  <a:pt x="466" y="284"/>
                  <a:pt x="466" y="283"/>
                  <a:pt x="466" y="283"/>
                </a:cubicBezTo>
                <a:cubicBezTo>
                  <a:pt x="467" y="284"/>
                  <a:pt x="466" y="285"/>
                  <a:pt x="466" y="284"/>
                </a:cubicBezTo>
                <a:close/>
                <a:moveTo>
                  <a:pt x="474" y="600"/>
                </a:moveTo>
                <a:cubicBezTo>
                  <a:pt x="474" y="599"/>
                  <a:pt x="476" y="598"/>
                  <a:pt x="476" y="598"/>
                </a:cubicBezTo>
                <a:cubicBezTo>
                  <a:pt x="476" y="599"/>
                  <a:pt x="475" y="600"/>
                  <a:pt x="474" y="600"/>
                </a:cubicBezTo>
                <a:close/>
                <a:moveTo>
                  <a:pt x="475" y="266"/>
                </a:moveTo>
                <a:cubicBezTo>
                  <a:pt x="475" y="266"/>
                  <a:pt x="474" y="266"/>
                  <a:pt x="474" y="266"/>
                </a:cubicBezTo>
                <a:cubicBezTo>
                  <a:pt x="475" y="266"/>
                  <a:pt x="475" y="265"/>
                  <a:pt x="475" y="265"/>
                </a:cubicBezTo>
                <a:cubicBezTo>
                  <a:pt x="475" y="265"/>
                  <a:pt x="475" y="265"/>
                  <a:pt x="475" y="266"/>
                </a:cubicBezTo>
                <a:close/>
                <a:moveTo>
                  <a:pt x="466" y="190"/>
                </a:moveTo>
                <a:cubicBezTo>
                  <a:pt x="469" y="188"/>
                  <a:pt x="468" y="194"/>
                  <a:pt x="466" y="192"/>
                </a:cubicBezTo>
                <a:cubicBezTo>
                  <a:pt x="465" y="192"/>
                  <a:pt x="466" y="191"/>
                  <a:pt x="466" y="190"/>
                </a:cubicBezTo>
                <a:close/>
                <a:moveTo>
                  <a:pt x="469" y="188"/>
                </a:moveTo>
                <a:cubicBezTo>
                  <a:pt x="468" y="187"/>
                  <a:pt x="470" y="187"/>
                  <a:pt x="470" y="188"/>
                </a:cubicBezTo>
                <a:cubicBezTo>
                  <a:pt x="471" y="188"/>
                  <a:pt x="469" y="189"/>
                  <a:pt x="469" y="188"/>
                </a:cubicBezTo>
                <a:close/>
                <a:moveTo>
                  <a:pt x="469" y="195"/>
                </a:moveTo>
                <a:cubicBezTo>
                  <a:pt x="468" y="196"/>
                  <a:pt x="467" y="197"/>
                  <a:pt x="466" y="197"/>
                </a:cubicBezTo>
                <a:cubicBezTo>
                  <a:pt x="467" y="196"/>
                  <a:pt x="468" y="195"/>
                  <a:pt x="469" y="195"/>
                </a:cubicBezTo>
                <a:close/>
                <a:moveTo>
                  <a:pt x="463" y="182"/>
                </a:moveTo>
                <a:cubicBezTo>
                  <a:pt x="462" y="180"/>
                  <a:pt x="468" y="178"/>
                  <a:pt x="469" y="181"/>
                </a:cubicBezTo>
                <a:cubicBezTo>
                  <a:pt x="469" y="184"/>
                  <a:pt x="463" y="184"/>
                  <a:pt x="463" y="182"/>
                </a:cubicBezTo>
                <a:close/>
                <a:moveTo>
                  <a:pt x="466" y="174"/>
                </a:moveTo>
                <a:cubicBezTo>
                  <a:pt x="466" y="174"/>
                  <a:pt x="468" y="173"/>
                  <a:pt x="468" y="174"/>
                </a:cubicBezTo>
                <a:cubicBezTo>
                  <a:pt x="469" y="174"/>
                  <a:pt x="466" y="175"/>
                  <a:pt x="466" y="174"/>
                </a:cubicBezTo>
                <a:close/>
                <a:moveTo>
                  <a:pt x="462" y="142"/>
                </a:moveTo>
                <a:cubicBezTo>
                  <a:pt x="462" y="141"/>
                  <a:pt x="464" y="141"/>
                  <a:pt x="464" y="141"/>
                </a:cubicBezTo>
                <a:cubicBezTo>
                  <a:pt x="464" y="141"/>
                  <a:pt x="463" y="142"/>
                  <a:pt x="462" y="142"/>
                </a:cubicBezTo>
                <a:close/>
                <a:moveTo>
                  <a:pt x="459" y="145"/>
                </a:moveTo>
                <a:cubicBezTo>
                  <a:pt x="459" y="145"/>
                  <a:pt x="460" y="145"/>
                  <a:pt x="460" y="145"/>
                </a:cubicBezTo>
                <a:cubicBezTo>
                  <a:pt x="460" y="145"/>
                  <a:pt x="459" y="146"/>
                  <a:pt x="459" y="145"/>
                </a:cubicBezTo>
                <a:close/>
                <a:moveTo>
                  <a:pt x="458" y="124"/>
                </a:moveTo>
                <a:cubicBezTo>
                  <a:pt x="456" y="128"/>
                  <a:pt x="457" y="122"/>
                  <a:pt x="459" y="122"/>
                </a:cubicBezTo>
                <a:cubicBezTo>
                  <a:pt x="459" y="123"/>
                  <a:pt x="459" y="124"/>
                  <a:pt x="458" y="124"/>
                </a:cubicBezTo>
                <a:close/>
                <a:moveTo>
                  <a:pt x="461" y="153"/>
                </a:moveTo>
                <a:cubicBezTo>
                  <a:pt x="461" y="154"/>
                  <a:pt x="457" y="155"/>
                  <a:pt x="457" y="154"/>
                </a:cubicBezTo>
                <a:cubicBezTo>
                  <a:pt x="456" y="153"/>
                  <a:pt x="460" y="151"/>
                  <a:pt x="461" y="153"/>
                </a:cubicBezTo>
                <a:close/>
                <a:moveTo>
                  <a:pt x="449" y="133"/>
                </a:moveTo>
                <a:cubicBezTo>
                  <a:pt x="448" y="132"/>
                  <a:pt x="450" y="133"/>
                  <a:pt x="450" y="133"/>
                </a:cubicBezTo>
                <a:cubicBezTo>
                  <a:pt x="451" y="133"/>
                  <a:pt x="449" y="133"/>
                  <a:pt x="449" y="133"/>
                </a:cubicBezTo>
                <a:close/>
                <a:moveTo>
                  <a:pt x="434" y="47"/>
                </a:moveTo>
                <a:cubicBezTo>
                  <a:pt x="435" y="47"/>
                  <a:pt x="436" y="47"/>
                  <a:pt x="436" y="47"/>
                </a:cubicBezTo>
                <a:cubicBezTo>
                  <a:pt x="436" y="47"/>
                  <a:pt x="435" y="48"/>
                  <a:pt x="434" y="47"/>
                </a:cubicBezTo>
                <a:close/>
                <a:moveTo>
                  <a:pt x="433" y="61"/>
                </a:moveTo>
                <a:cubicBezTo>
                  <a:pt x="434" y="60"/>
                  <a:pt x="435" y="62"/>
                  <a:pt x="433" y="61"/>
                </a:cubicBezTo>
                <a:close/>
                <a:moveTo>
                  <a:pt x="432" y="54"/>
                </a:moveTo>
                <a:cubicBezTo>
                  <a:pt x="432" y="53"/>
                  <a:pt x="433" y="53"/>
                  <a:pt x="433" y="53"/>
                </a:cubicBezTo>
                <a:cubicBezTo>
                  <a:pt x="434" y="54"/>
                  <a:pt x="432" y="54"/>
                  <a:pt x="432" y="54"/>
                </a:cubicBezTo>
                <a:close/>
                <a:moveTo>
                  <a:pt x="432" y="47"/>
                </a:moveTo>
                <a:cubicBezTo>
                  <a:pt x="431" y="47"/>
                  <a:pt x="432" y="46"/>
                  <a:pt x="432" y="46"/>
                </a:cubicBezTo>
                <a:cubicBezTo>
                  <a:pt x="433" y="47"/>
                  <a:pt x="432" y="47"/>
                  <a:pt x="432" y="47"/>
                </a:cubicBezTo>
                <a:close/>
                <a:moveTo>
                  <a:pt x="435" y="69"/>
                </a:moveTo>
                <a:cubicBezTo>
                  <a:pt x="435" y="72"/>
                  <a:pt x="431" y="71"/>
                  <a:pt x="431" y="69"/>
                </a:cubicBezTo>
                <a:cubicBezTo>
                  <a:pt x="431" y="67"/>
                  <a:pt x="435" y="66"/>
                  <a:pt x="435" y="69"/>
                </a:cubicBezTo>
                <a:close/>
                <a:moveTo>
                  <a:pt x="426" y="60"/>
                </a:moveTo>
                <a:cubicBezTo>
                  <a:pt x="425" y="58"/>
                  <a:pt x="430" y="57"/>
                  <a:pt x="431" y="59"/>
                </a:cubicBezTo>
                <a:cubicBezTo>
                  <a:pt x="432" y="62"/>
                  <a:pt x="427" y="61"/>
                  <a:pt x="426" y="60"/>
                </a:cubicBezTo>
                <a:close/>
                <a:moveTo>
                  <a:pt x="426" y="47"/>
                </a:moveTo>
                <a:cubicBezTo>
                  <a:pt x="426" y="47"/>
                  <a:pt x="426" y="47"/>
                  <a:pt x="426" y="47"/>
                </a:cubicBezTo>
                <a:cubicBezTo>
                  <a:pt x="427" y="48"/>
                  <a:pt x="424" y="45"/>
                  <a:pt x="426" y="47"/>
                </a:cubicBezTo>
                <a:close/>
                <a:moveTo>
                  <a:pt x="426" y="48"/>
                </a:moveTo>
                <a:cubicBezTo>
                  <a:pt x="426" y="50"/>
                  <a:pt x="424" y="49"/>
                  <a:pt x="424" y="49"/>
                </a:cubicBezTo>
                <a:cubicBezTo>
                  <a:pt x="424" y="48"/>
                  <a:pt x="425" y="48"/>
                  <a:pt x="426" y="48"/>
                </a:cubicBezTo>
                <a:close/>
                <a:moveTo>
                  <a:pt x="428" y="81"/>
                </a:moveTo>
                <a:cubicBezTo>
                  <a:pt x="426" y="82"/>
                  <a:pt x="425" y="83"/>
                  <a:pt x="423" y="83"/>
                </a:cubicBezTo>
                <a:cubicBezTo>
                  <a:pt x="424" y="83"/>
                  <a:pt x="426" y="81"/>
                  <a:pt x="428" y="81"/>
                </a:cubicBezTo>
                <a:close/>
                <a:moveTo>
                  <a:pt x="425" y="98"/>
                </a:moveTo>
                <a:cubicBezTo>
                  <a:pt x="424" y="101"/>
                  <a:pt x="421" y="99"/>
                  <a:pt x="425" y="98"/>
                </a:cubicBezTo>
                <a:close/>
                <a:moveTo>
                  <a:pt x="424" y="146"/>
                </a:moveTo>
                <a:cubicBezTo>
                  <a:pt x="424" y="148"/>
                  <a:pt x="422" y="148"/>
                  <a:pt x="421" y="149"/>
                </a:cubicBezTo>
                <a:cubicBezTo>
                  <a:pt x="421" y="147"/>
                  <a:pt x="423" y="147"/>
                  <a:pt x="424" y="146"/>
                </a:cubicBezTo>
                <a:close/>
                <a:moveTo>
                  <a:pt x="418" y="110"/>
                </a:moveTo>
                <a:cubicBezTo>
                  <a:pt x="419" y="110"/>
                  <a:pt x="420" y="109"/>
                  <a:pt x="422" y="109"/>
                </a:cubicBezTo>
                <a:cubicBezTo>
                  <a:pt x="421" y="110"/>
                  <a:pt x="419" y="111"/>
                  <a:pt x="418" y="110"/>
                </a:cubicBezTo>
                <a:close/>
                <a:moveTo>
                  <a:pt x="418" y="108"/>
                </a:moveTo>
                <a:cubicBezTo>
                  <a:pt x="419" y="106"/>
                  <a:pt x="420" y="106"/>
                  <a:pt x="421" y="106"/>
                </a:cubicBezTo>
                <a:cubicBezTo>
                  <a:pt x="421" y="107"/>
                  <a:pt x="419" y="108"/>
                  <a:pt x="418" y="108"/>
                </a:cubicBezTo>
                <a:close/>
                <a:moveTo>
                  <a:pt x="420" y="89"/>
                </a:moveTo>
                <a:cubicBezTo>
                  <a:pt x="420" y="89"/>
                  <a:pt x="420" y="89"/>
                  <a:pt x="420" y="89"/>
                </a:cubicBezTo>
                <a:cubicBezTo>
                  <a:pt x="420" y="89"/>
                  <a:pt x="420" y="89"/>
                  <a:pt x="420" y="89"/>
                </a:cubicBezTo>
                <a:cubicBezTo>
                  <a:pt x="420" y="89"/>
                  <a:pt x="420" y="89"/>
                  <a:pt x="420" y="89"/>
                </a:cubicBezTo>
                <a:close/>
                <a:moveTo>
                  <a:pt x="421" y="89"/>
                </a:moveTo>
                <a:cubicBezTo>
                  <a:pt x="421" y="89"/>
                  <a:pt x="421" y="88"/>
                  <a:pt x="421" y="89"/>
                </a:cubicBezTo>
                <a:close/>
                <a:moveTo>
                  <a:pt x="418" y="85"/>
                </a:moveTo>
                <a:cubicBezTo>
                  <a:pt x="418" y="84"/>
                  <a:pt x="420" y="84"/>
                  <a:pt x="421" y="84"/>
                </a:cubicBezTo>
                <a:cubicBezTo>
                  <a:pt x="421" y="85"/>
                  <a:pt x="418" y="86"/>
                  <a:pt x="418" y="85"/>
                </a:cubicBezTo>
                <a:close/>
                <a:moveTo>
                  <a:pt x="416" y="78"/>
                </a:moveTo>
                <a:cubicBezTo>
                  <a:pt x="416" y="78"/>
                  <a:pt x="418" y="77"/>
                  <a:pt x="419" y="78"/>
                </a:cubicBezTo>
                <a:cubicBezTo>
                  <a:pt x="420" y="80"/>
                  <a:pt x="416" y="80"/>
                  <a:pt x="416" y="78"/>
                </a:cubicBezTo>
                <a:close/>
                <a:moveTo>
                  <a:pt x="420" y="96"/>
                </a:moveTo>
                <a:cubicBezTo>
                  <a:pt x="420" y="98"/>
                  <a:pt x="417" y="99"/>
                  <a:pt x="415" y="98"/>
                </a:cubicBezTo>
                <a:cubicBezTo>
                  <a:pt x="411" y="95"/>
                  <a:pt x="420" y="92"/>
                  <a:pt x="420" y="96"/>
                </a:cubicBezTo>
                <a:close/>
                <a:moveTo>
                  <a:pt x="415" y="101"/>
                </a:moveTo>
                <a:cubicBezTo>
                  <a:pt x="417" y="103"/>
                  <a:pt x="410" y="105"/>
                  <a:pt x="413" y="102"/>
                </a:cubicBezTo>
                <a:cubicBezTo>
                  <a:pt x="413" y="101"/>
                  <a:pt x="414" y="101"/>
                  <a:pt x="415" y="101"/>
                </a:cubicBezTo>
                <a:close/>
                <a:moveTo>
                  <a:pt x="414" y="157"/>
                </a:moveTo>
                <a:cubicBezTo>
                  <a:pt x="414" y="158"/>
                  <a:pt x="412" y="159"/>
                  <a:pt x="410" y="159"/>
                </a:cubicBezTo>
                <a:cubicBezTo>
                  <a:pt x="411" y="158"/>
                  <a:pt x="413" y="158"/>
                  <a:pt x="414" y="157"/>
                </a:cubicBezTo>
                <a:close/>
                <a:moveTo>
                  <a:pt x="413" y="544"/>
                </a:moveTo>
                <a:cubicBezTo>
                  <a:pt x="412" y="547"/>
                  <a:pt x="410" y="546"/>
                  <a:pt x="413" y="544"/>
                </a:cubicBezTo>
                <a:close/>
                <a:moveTo>
                  <a:pt x="411" y="281"/>
                </a:moveTo>
                <a:cubicBezTo>
                  <a:pt x="413" y="282"/>
                  <a:pt x="410" y="282"/>
                  <a:pt x="411" y="281"/>
                </a:cubicBezTo>
                <a:close/>
                <a:moveTo>
                  <a:pt x="417" y="620"/>
                </a:moveTo>
                <a:cubicBezTo>
                  <a:pt x="418" y="619"/>
                  <a:pt x="419" y="618"/>
                  <a:pt x="420" y="619"/>
                </a:cubicBezTo>
                <a:cubicBezTo>
                  <a:pt x="420" y="620"/>
                  <a:pt x="420" y="620"/>
                  <a:pt x="420" y="620"/>
                </a:cubicBezTo>
                <a:cubicBezTo>
                  <a:pt x="420" y="620"/>
                  <a:pt x="420" y="620"/>
                  <a:pt x="420" y="620"/>
                </a:cubicBezTo>
                <a:cubicBezTo>
                  <a:pt x="421" y="620"/>
                  <a:pt x="420" y="621"/>
                  <a:pt x="420" y="621"/>
                </a:cubicBezTo>
                <a:cubicBezTo>
                  <a:pt x="418" y="622"/>
                  <a:pt x="418" y="621"/>
                  <a:pt x="418" y="620"/>
                </a:cubicBezTo>
                <a:cubicBezTo>
                  <a:pt x="417" y="620"/>
                  <a:pt x="416" y="620"/>
                  <a:pt x="416" y="620"/>
                </a:cubicBezTo>
                <a:cubicBezTo>
                  <a:pt x="415" y="621"/>
                  <a:pt x="408" y="625"/>
                  <a:pt x="407" y="624"/>
                </a:cubicBezTo>
                <a:cubicBezTo>
                  <a:pt x="406" y="622"/>
                  <a:pt x="416" y="620"/>
                  <a:pt x="417" y="620"/>
                </a:cubicBezTo>
                <a:close/>
                <a:moveTo>
                  <a:pt x="408" y="668"/>
                </a:moveTo>
                <a:cubicBezTo>
                  <a:pt x="408" y="669"/>
                  <a:pt x="410" y="667"/>
                  <a:pt x="410" y="668"/>
                </a:cubicBezTo>
                <a:cubicBezTo>
                  <a:pt x="410" y="669"/>
                  <a:pt x="408" y="670"/>
                  <a:pt x="408" y="668"/>
                </a:cubicBezTo>
                <a:close/>
                <a:moveTo>
                  <a:pt x="409" y="676"/>
                </a:moveTo>
                <a:cubicBezTo>
                  <a:pt x="409" y="676"/>
                  <a:pt x="409" y="677"/>
                  <a:pt x="408" y="676"/>
                </a:cubicBezTo>
                <a:cubicBezTo>
                  <a:pt x="407" y="676"/>
                  <a:pt x="410" y="675"/>
                  <a:pt x="409" y="676"/>
                </a:cubicBezTo>
                <a:close/>
                <a:moveTo>
                  <a:pt x="400" y="518"/>
                </a:moveTo>
                <a:cubicBezTo>
                  <a:pt x="397" y="519"/>
                  <a:pt x="400" y="515"/>
                  <a:pt x="401" y="517"/>
                </a:cubicBezTo>
                <a:cubicBezTo>
                  <a:pt x="401" y="518"/>
                  <a:pt x="401" y="518"/>
                  <a:pt x="400" y="518"/>
                </a:cubicBezTo>
                <a:close/>
                <a:moveTo>
                  <a:pt x="400" y="648"/>
                </a:moveTo>
                <a:cubicBezTo>
                  <a:pt x="400" y="647"/>
                  <a:pt x="400" y="647"/>
                  <a:pt x="400" y="647"/>
                </a:cubicBezTo>
                <a:cubicBezTo>
                  <a:pt x="400" y="647"/>
                  <a:pt x="400" y="647"/>
                  <a:pt x="400" y="647"/>
                </a:cubicBezTo>
                <a:cubicBezTo>
                  <a:pt x="400" y="647"/>
                  <a:pt x="400" y="647"/>
                  <a:pt x="400" y="648"/>
                </a:cubicBezTo>
                <a:close/>
                <a:moveTo>
                  <a:pt x="392" y="551"/>
                </a:moveTo>
                <a:cubicBezTo>
                  <a:pt x="393" y="549"/>
                  <a:pt x="397" y="551"/>
                  <a:pt x="396" y="553"/>
                </a:cubicBezTo>
                <a:cubicBezTo>
                  <a:pt x="395" y="555"/>
                  <a:pt x="390" y="554"/>
                  <a:pt x="392" y="551"/>
                </a:cubicBezTo>
                <a:close/>
                <a:moveTo>
                  <a:pt x="393" y="587"/>
                </a:moveTo>
                <a:cubicBezTo>
                  <a:pt x="390" y="588"/>
                  <a:pt x="394" y="586"/>
                  <a:pt x="393" y="587"/>
                </a:cubicBezTo>
                <a:close/>
                <a:moveTo>
                  <a:pt x="394" y="493"/>
                </a:moveTo>
                <a:cubicBezTo>
                  <a:pt x="394" y="493"/>
                  <a:pt x="393" y="494"/>
                  <a:pt x="393" y="493"/>
                </a:cubicBezTo>
                <a:cubicBezTo>
                  <a:pt x="391" y="492"/>
                  <a:pt x="396" y="491"/>
                  <a:pt x="394" y="493"/>
                </a:cubicBezTo>
                <a:close/>
                <a:moveTo>
                  <a:pt x="394" y="530"/>
                </a:moveTo>
                <a:cubicBezTo>
                  <a:pt x="394" y="530"/>
                  <a:pt x="394" y="531"/>
                  <a:pt x="394" y="530"/>
                </a:cubicBezTo>
                <a:cubicBezTo>
                  <a:pt x="393" y="530"/>
                  <a:pt x="395" y="529"/>
                  <a:pt x="394" y="530"/>
                </a:cubicBezTo>
                <a:close/>
                <a:moveTo>
                  <a:pt x="397" y="543"/>
                </a:moveTo>
                <a:cubicBezTo>
                  <a:pt x="397" y="543"/>
                  <a:pt x="396" y="544"/>
                  <a:pt x="396" y="543"/>
                </a:cubicBezTo>
                <a:cubicBezTo>
                  <a:pt x="395" y="543"/>
                  <a:pt x="398" y="542"/>
                  <a:pt x="397" y="543"/>
                </a:cubicBezTo>
                <a:close/>
                <a:moveTo>
                  <a:pt x="396" y="585"/>
                </a:moveTo>
                <a:cubicBezTo>
                  <a:pt x="396" y="586"/>
                  <a:pt x="396" y="586"/>
                  <a:pt x="396" y="586"/>
                </a:cubicBezTo>
                <a:cubicBezTo>
                  <a:pt x="394" y="587"/>
                  <a:pt x="396" y="586"/>
                  <a:pt x="396" y="585"/>
                </a:cubicBezTo>
                <a:close/>
                <a:moveTo>
                  <a:pt x="396" y="601"/>
                </a:moveTo>
                <a:cubicBezTo>
                  <a:pt x="397" y="601"/>
                  <a:pt x="396" y="602"/>
                  <a:pt x="395" y="603"/>
                </a:cubicBezTo>
                <a:cubicBezTo>
                  <a:pt x="395" y="602"/>
                  <a:pt x="396" y="601"/>
                  <a:pt x="396" y="601"/>
                </a:cubicBezTo>
                <a:close/>
                <a:moveTo>
                  <a:pt x="399" y="645"/>
                </a:moveTo>
                <a:cubicBezTo>
                  <a:pt x="399" y="646"/>
                  <a:pt x="396" y="647"/>
                  <a:pt x="397" y="645"/>
                </a:cubicBezTo>
                <a:cubicBezTo>
                  <a:pt x="397" y="643"/>
                  <a:pt x="399" y="644"/>
                  <a:pt x="399" y="645"/>
                </a:cubicBezTo>
                <a:close/>
                <a:moveTo>
                  <a:pt x="398" y="622"/>
                </a:moveTo>
                <a:cubicBezTo>
                  <a:pt x="395" y="624"/>
                  <a:pt x="397" y="618"/>
                  <a:pt x="399" y="619"/>
                </a:cubicBezTo>
                <a:cubicBezTo>
                  <a:pt x="401" y="620"/>
                  <a:pt x="399" y="622"/>
                  <a:pt x="398" y="622"/>
                </a:cubicBezTo>
                <a:close/>
                <a:moveTo>
                  <a:pt x="397" y="513"/>
                </a:moveTo>
                <a:cubicBezTo>
                  <a:pt x="397" y="513"/>
                  <a:pt x="399" y="513"/>
                  <a:pt x="399" y="513"/>
                </a:cubicBezTo>
                <a:cubicBezTo>
                  <a:pt x="399" y="514"/>
                  <a:pt x="397" y="514"/>
                  <a:pt x="397" y="513"/>
                </a:cubicBezTo>
                <a:close/>
                <a:moveTo>
                  <a:pt x="397" y="606"/>
                </a:moveTo>
                <a:cubicBezTo>
                  <a:pt x="397" y="605"/>
                  <a:pt x="397" y="605"/>
                  <a:pt x="398" y="605"/>
                </a:cubicBezTo>
                <a:cubicBezTo>
                  <a:pt x="399" y="605"/>
                  <a:pt x="398" y="607"/>
                  <a:pt x="397" y="606"/>
                </a:cubicBezTo>
                <a:close/>
                <a:moveTo>
                  <a:pt x="397" y="461"/>
                </a:moveTo>
                <a:cubicBezTo>
                  <a:pt x="398" y="459"/>
                  <a:pt x="400" y="459"/>
                  <a:pt x="402" y="458"/>
                </a:cubicBezTo>
                <a:cubicBezTo>
                  <a:pt x="401" y="460"/>
                  <a:pt x="399" y="460"/>
                  <a:pt x="397" y="461"/>
                </a:cubicBezTo>
                <a:close/>
                <a:moveTo>
                  <a:pt x="401" y="364"/>
                </a:moveTo>
                <a:cubicBezTo>
                  <a:pt x="399" y="366"/>
                  <a:pt x="401" y="361"/>
                  <a:pt x="402" y="362"/>
                </a:cubicBezTo>
                <a:cubicBezTo>
                  <a:pt x="403" y="362"/>
                  <a:pt x="401" y="364"/>
                  <a:pt x="401" y="364"/>
                </a:cubicBezTo>
                <a:close/>
                <a:moveTo>
                  <a:pt x="400" y="245"/>
                </a:moveTo>
                <a:cubicBezTo>
                  <a:pt x="401" y="244"/>
                  <a:pt x="399" y="246"/>
                  <a:pt x="400" y="245"/>
                </a:cubicBezTo>
                <a:close/>
                <a:moveTo>
                  <a:pt x="402" y="477"/>
                </a:moveTo>
                <a:cubicBezTo>
                  <a:pt x="401" y="478"/>
                  <a:pt x="403" y="476"/>
                  <a:pt x="402" y="477"/>
                </a:cubicBezTo>
                <a:close/>
                <a:moveTo>
                  <a:pt x="402" y="458"/>
                </a:moveTo>
                <a:cubicBezTo>
                  <a:pt x="401" y="457"/>
                  <a:pt x="406" y="457"/>
                  <a:pt x="404" y="458"/>
                </a:cubicBezTo>
                <a:cubicBezTo>
                  <a:pt x="403" y="458"/>
                  <a:pt x="403" y="459"/>
                  <a:pt x="402" y="458"/>
                </a:cubicBezTo>
                <a:close/>
                <a:moveTo>
                  <a:pt x="406" y="578"/>
                </a:moveTo>
                <a:cubicBezTo>
                  <a:pt x="406" y="578"/>
                  <a:pt x="408" y="577"/>
                  <a:pt x="409" y="578"/>
                </a:cubicBezTo>
                <a:cubicBezTo>
                  <a:pt x="409" y="579"/>
                  <a:pt x="406" y="580"/>
                  <a:pt x="406" y="578"/>
                </a:cubicBezTo>
                <a:close/>
                <a:moveTo>
                  <a:pt x="409" y="606"/>
                </a:moveTo>
                <a:cubicBezTo>
                  <a:pt x="408" y="607"/>
                  <a:pt x="407" y="606"/>
                  <a:pt x="409" y="606"/>
                </a:cubicBezTo>
                <a:close/>
                <a:moveTo>
                  <a:pt x="408" y="313"/>
                </a:moveTo>
                <a:cubicBezTo>
                  <a:pt x="407" y="314"/>
                  <a:pt x="409" y="312"/>
                  <a:pt x="408" y="313"/>
                </a:cubicBezTo>
                <a:close/>
                <a:moveTo>
                  <a:pt x="407" y="275"/>
                </a:moveTo>
                <a:cubicBezTo>
                  <a:pt x="407" y="273"/>
                  <a:pt x="410" y="273"/>
                  <a:pt x="407" y="275"/>
                </a:cubicBezTo>
                <a:close/>
                <a:moveTo>
                  <a:pt x="408" y="442"/>
                </a:moveTo>
                <a:cubicBezTo>
                  <a:pt x="408" y="443"/>
                  <a:pt x="407" y="443"/>
                  <a:pt x="406" y="443"/>
                </a:cubicBezTo>
                <a:cubicBezTo>
                  <a:pt x="406" y="443"/>
                  <a:pt x="407" y="442"/>
                  <a:pt x="408" y="442"/>
                </a:cubicBezTo>
                <a:close/>
                <a:moveTo>
                  <a:pt x="406" y="543"/>
                </a:moveTo>
                <a:cubicBezTo>
                  <a:pt x="406" y="544"/>
                  <a:pt x="405" y="543"/>
                  <a:pt x="405" y="543"/>
                </a:cubicBezTo>
                <a:cubicBezTo>
                  <a:pt x="406" y="542"/>
                  <a:pt x="406" y="543"/>
                  <a:pt x="406" y="543"/>
                </a:cubicBezTo>
                <a:close/>
                <a:moveTo>
                  <a:pt x="405" y="445"/>
                </a:moveTo>
                <a:cubicBezTo>
                  <a:pt x="404" y="444"/>
                  <a:pt x="406" y="443"/>
                  <a:pt x="405" y="445"/>
                </a:cubicBezTo>
                <a:close/>
                <a:moveTo>
                  <a:pt x="404" y="396"/>
                </a:moveTo>
                <a:cubicBezTo>
                  <a:pt x="404" y="395"/>
                  <a:pt x="405" y="395"/>
                  <a:pt x="406" y="395"/>
                </a:cubicBezTo>
                <a:cubicBezTo>
                  <a:pt x="405" y="395"/>
                  <a:pt x="405" y="396"/>
                  <a:pt x="404" y="396"/>
                </a:cubicBezTo>
                <a:close/>
                <a:moveTo>
                  <a:pt x="403" y="318"/>
                </a:moveTo>
                <a:cubicBezTo>
                  <a:pt x="403" y="317"/>
                  <a:pt x="404" y="317"/>
                  <a:pt x="404" y="316"/>
                </a:cubicBezTo>
                <a:cubicBezTo>
                  <a:pt x="405" y="316"/>
                  <a:pt x="403" y="318"/>
                  <a:pt x="403" y="318"/>
                </a:cubicBezTo>
                <a:close/>
                <a:moveTo>
                  <a:pt x="404" y="524"/>
                </a:moveTo>
                <a:cubicBezTo>
                  <a:pt x="404" y="524"/>
                  <a:pt x="404" y="523"/>
                  <a:pt x="404" y="523"/>
                </a:cubicBezTo>
                <a:cubicBezTo>
                  <a:pt x="404" y="521"/>
                  <a:pt x="406" y="524"/>
                  <a:pt x="404" y="524"/>
                </a:cubicBezTo>
                <a:close/>
                <a:moveTo>
                  <a:pt x="405" y="525"/>
                </a:moveTo>
                <a:cubicBezTo>
                  <a:pt x="405" y="525"/>
                  <a:pt x="405" y="525"/>
                  <a:pt x="405" y="525"/>
                </a:cubicBezTo>
                <a:cubicBezTo>
                  <a:pt x="405" y="525"/>
                  <a:pt x="405" y="525"/>
                  <a:pt x="405" y="525"/>
                </a:cubicBezTo>
                <a:close/>
                <a:moveTo>
                  <a:pt x="404" y="655"/>
                </a:moveTo>
                <a:cubicBezTo>
                  <a:pt x="405" y="653"/>
                  <a:pt x="407" y="655"/>
                  <a:pt x="404" y="655"/>
                </a:cubicBezTo>
                <a:close/>
                <a:moveTo>
                  <a:pt x="407" y="684"/>
                </a:moveTo>
                <a:cubicBezTo>
                  <a:pt x="407" y="684"/>
                  <a:pt x="405" y="685"/>
                  <a:pt x="405" y="683"/>
                </a:cubicBezTo>
                <a:cubicBezTo>
                  <a:pt x="405" y="683"/>
                  <a:pt x="407" y="683"/>
                  <a:pt x="407" y="684"/>
                </a:cubicBezTo>
                <a:close/>
                <a:moveTo>
                  <a:pt x="409" y="608"/>
                </a:moveTo>
                <a:cubicBezTo>
                  <a:pt x="410" y="608"/>
                  <a:pt x="408" y="610"/>
                  <a:pt x="407" y="609"/>
                </a:cubicBezTo>
                <a:cubicBezTo>
                  <a:pt x="407" y="609"/>
                  <a:pt x="409" y="608"/>
                  <a:pt x="409" y="608"/>
                </a:cubicBezTo>
                <a:close/>
                <a:moveTo>
                  <a:pt x="410" y="568"/>
                </a:moveTo>
                <a:cubicBezTo>
                  <a:pt x="410" y="568"/>
                  <a:pt x="409" y="568"/>
                  <a:pt x="409" y="568"/>
                </a:cubicBezTo>
                <a:cubicBezTo>
                  <a:pt x="408" y="567"/>
                  <a:pt x="411" y="566"/>
                  <a:pt x="410" y="568"/>
                </a:cubicBezTo>
                <a:close/>
                <a:moveTo>
                  <a:pt x="409" y="52"/>
                </a:moveTo>
                <a:cubicBezTo>
                  <a:pt x="410" y="51"/>
                  <a:pt x="412" y="49"/>
                  <a:pt x="414" y="50"/>
                </a:cubicBezTo>
                <a:cubicBezTo>
                  <a:pt x="416" y="51"/>
                  <a:pt x="411" y="53"/>
                  <a:pt x="409" y="52"/>
                </a:cubicBezTo>
                <a:close/>
                <a:moveTo>
                  <a:pt x="409" y="237"/>
                </a:moveTo>
                <a:cubicBezTo>
                  <a:pt x="409" y="239"/>
                  <a:pt x="407" y="238"/>
                  <a:pt x="409" y="237"/>
                </a:cubicBezTo>
                <a:close/>
                <a:moveTo>
                  <a:pt x="408" y="55"/>
                </a:moveTo>
                <a:cubicBezTo>
                  <a:pt x="408" y="55"/>
                  <a:pt x="408" y="55"/>
                  <a:pt x="409" y="55"/>
                </a:cubicBezTo>
                <a:cubicBezTo>
                  <a:pt x="409" y="57"/>
                  <a:pt x="406" y="53"/>
                  <a:pt x="408" y="55"/>
                </a:cubicBezTo>
                <a:close/>
                <a:moveTo>
                  <a:pt x="406" y="162"/>
                </a:moveTo>
                <a:cubicBezTo>
                  <a:pt x="404" y="163"/>
                  <a:pt x="403" y="163"/>
                  <a:pt x="401" y="163"/>
                </a:cubicBezTo>
                <a:cubicBezTo>
                  <a:pt x="401" y="164"/>
                  <a:pt x="400" y="164"/>
                  <a:pt x="400" y="164"/>
                </a:cubicBezTo>
                <a:cubicBezTo>
                  <a:pt x="400" y="164"/>
                  <a:pt x="401" y="164"/>
                  <a:pt x="401" y="163"/>
                </a:cubicBezTo>
                <a:cubicBezTo>
                  <a:pt x="403" y="162"/>
                  <a:pt x="406" y="160"/>
                  <a:pt x="407" y="159"/>
                </a:cubicBezTo>
                <a:cubicBezTo>
                  <a:pt x="410" y="159"/>
                  <a:pt x="406" y="162"/>
                  <a:pt x="406" y="162"/>
                </a:cubicBezTo>
                <a:close/>
                <a:moveTo>
                  <a:pt x="393" y="311"/>
                </a:moveTo>
                <a:cubicBezTo>
                  <a:pt x="391" y="311"/>
                  <a:pt x="394" y="305"/>
                  <a:pt x="395" y="306"/>
                </a:cubicBezTo>
                <a:cubicBezTo>
                  <a:pt x="397" y="307"/>
                  <a:pt x="394" y="311"/>
                  <a:pt x="393" y="311"/>
                </a:cubicBezTo>
                <a:close/>
                <a:moveTo>
                  <a:pt x="396" y="305"/>
                </a:moveTo>
                <a:cubicBezTo>
                  <a:pt x="397" y="304"/>
                  <a:pt x="395" y="306"/>
                  <a:pt x="396" y="305"/>
                </a:cubicBezTo>
                <a:close/>
                <a:moveTo>
                  <a:pt x="394" y="421"/>
                </a:moveTo>
                <a:cubicBezTo>
                  <a:pt x="395" y="422"/>
                  <a:pt x="393" y="423"/>
                  <a:pt x="394" y="421"/>
                </a:cubicBezTo>
                <a:close/>
                <a:moveTo>
                  <a:pt x="393" y="423"/>
                </a:moveTo>
                <a:cubicBezTo>
                  <a:pt x="393" y="424"/>
                  <a:pt x="392" y="424"/>
                  <a:pt x="391" y="424"/>
                </a:cubicBezTo>
                <a:cubicBezTo>
                  <a:pt x="391" y="423"/>
                  <a:pt x="392" y="423"/>
                  <a:pt x="393" y="423"/>
                </a:cubicBezTo>
                <a:close/>
                <a:moveTo>
                  <a:pt x="391" y="240"/>
                </a:moveTo>
                <a:cubicBezTo>
                  <a:pt x="390" y="240"/>
                  <a:pt x="392" y="238"/>
                  <a:pt x="391" y="240"/>
                </a:cubicBezTo>
                <a:close/>
                <a:moveTo>
                  <a:pt x="392" y="270"/>
                </a:moveTo>
                <a:cubicBezTo>
                  <a:pt x="391" y="270"/>
                  <a:pt x="393" y="269"/>
                  <a:pt x="393" y="268"/>
                </a:cubicBezTo>
                <a:cubicBezTo>
                  <a:pt x="394" y="269"/>
                  <a:pt x="392" y="269"/>
                  <a:pt x="392" y="270"/>
                </a:cubicBezTo>
                <a:close/>
                <a:moveTo>
                  <a:pt x="392" y="138"/>
                </a:moveTo>
                <a:cubicBezTo>
                  <a:pt x="394" y="139"/>
                  <a:pt x="391" y="137"/>
                  <a:pt x="392" y="138"/>
                </a:cubicBezTo>
                <a:close/>
                <a:moveTo>
                  <a:pt x="390" y="132"/>
                </a:moveTo>
                <a:cubicBezTo>
                  <a:pt x="391" y="132"/>
                  <a:pt x="392" y="132"/>
                  <a:pt x="392" y="132"/>
                </a:cubicBezTo>
                <a:cubicBezTo>
                  <a:pt x="392" y="132"/>
                  <a:pt x="391" y="133"/>
                  <a:pt x="390" y="132"/>
                </a:cubicBezTo>
                <a:close/>
                <a:moveTo>
                  <a:pt x="384" y="595"/>
                </a:moveTo>
                <a:cubicBezTo>
                  <a:pt x="392" y="593"/>
                  <a:pt x="390" y="603"/>
                  <a:pt x="384" y="604"/>
                </a:cubicBezTo>
                <a:cubicBezTo>
                  <a:pt x="378" y="604"/>
                  <a:pt x="379" y="597"/>
                  <a:pt x="384" y="595"/>
                </a:cubicBezTo>
                <a:close/>
                <a:moveTo>
                  <a:pt x="380" y="627"/>
                </a:moveTo>
                <a:cubicBezTo>
                  <a:pt x="380" y="627"/>
                  <a:pt x="379" y="627"/>
                  <a:pt x="379" y="627"/>
                </a:cubicBezTo>
                <a:cubicBezTo>
                  <a:pt x="379" y="624"/>
                  <a:pt x="381" y="628"/>
                  <a:pt x="380" y="627"/>
                </a:cubicBezTo>
                <a:close/>
                <a:moveTo>
                  <a:pt x="387" y="569"/>
                </a:moveTo>
                <a:cubicBezTo>
                  <a:pt x="387" y="569"/>
                  <a:pt x="387" y="569"/>
                  <a:pt x="387" y="569"/>
                </a:cubicBezTo>
                <a:cubicBezTo>
                  <a:pt x="388" y="569"/>
                  <a:pt x="388" y="569"/>
                  <a:pt x="388" y="569"/>
                </a:cubicBezTo>
                <a:cubicBezTo>
                  <a:pt x="388" y="569"/>
                  <a:pt x="388" y="569"/>
                  <a:pt x="389" y="569"/>
                </a:cubicBezTo>
                <a:cubicBezTo>
                  <a:pt x="388" y="569"/>
                  <a:pt x="388" y="569"/>
                  <a:pt x="388" y="569"/>
                </a:cubicBezTo>
                <a:cubicBezTo>
                  <a:pt x="388" y="569"/>
                  <a:pt x="387" y="569"/>
                  <a:pt x="387" y="569"/>
                </a:cubicBezTo>
                <a:close/>
                <a:moveTo>
                  <a:pt x="380" y="511"/>
                </a:moveTo>
                <a:cubicBezTo>
                  <a:pt x="380" y="511"/>
                  <a:pt x="380" y="512"/>
                  <a:pt x="380" y="512"/>
                </a:cubicBezTo>
                <a:cubicBezTo>
                  <a:pt x="379" y="511"/>
                  <a:pt x="381" y="510"/>
                  <a:pt x="380" y="511"/>
                </a:cubicBezTo>
                <a:close/>
                <a:moveTo>
                  <a:pt x="379" y="533"/>
                </a:moveTo>
                <a:cubicBezTo>
                  <a:pt x="380" y="532"/>
                  <a:pt x="381" y="533"/>
                  <a:pt x="379" y="533"/>
                </a:cubicBezTo>
                <a:close/>
                <a:moveTo>
                  <a:pt x="379" y="572"/>
                </a:moveTo>
                <a:cubicBezTo>
                  <a:pt x="379" y="572"/>
                  <a:pt x="379" y="572"/>
                  <a:pt x="379" y="572"/>
                </a:cubicBezTo>
                <a:cubicBezTo>
                  <a:pt x="379" y="572"/>
                  <a:pt x="379" y="572"/>
                  <a:pt x="379" y="572"/>
                </a:cubicBezTo>
                <a:cubicBezTo>
                  <a:pt x="379" y="572"/>
                  <a:pt x="379" y="572"/>
                  <a:pt x="379" y="572"/>
                </a:cubicBezTo>
                <a:close/>
                <a:moveTo>
                  <a:pt x="380" y="590"/>
                </a:moveTo>
                <a:cubicBezTo>
                  <a:pt x="380" y="590"/>
                  <a:pt x="379" y="591"/>
                  <a:pt x="379" y="591"/>
                </a:cubicBezTo>
                <a:cubicBezTo>
                  <a:pt x="378" y="592"/>
                  <a:pt x="379" y="589"/>
                  <a:pt x="380" y="590"/>
                </a:cubicBezTo>
                <a:close/>
                <a:moveTo>
                  <a:pt x="381" y="633"/>
                </a:moveTo>
                <a:cubicBezTo>
                  <a:pt x="382" y="633"/>
                  <a:pt x="384" y="632"/>
                  <a:pt x="384" y="632"/>
                </a:cubicBezTo>
                <a:cubicBezTo>
                  <a:pt x="385" y="633"/>
                  <a:pt x="381" y="634"/>
                  <a:pt x="381" y="633"/>
                </a:cubicBezTo>
                <a:close/>
                <a:moveTo>
                  <a:pt x="382" y="620"/>
                </a:moveTo>
                <a:cubicBezTo>
                  <a:pt x="379" y="617"/>
                  <a:pt x="382" y="612"/>
                  <a:pt x="386" y="611"/>
                </a:cubicBezTo>
                <a:cubicBezTo>
                  <a:pt x="387" y="610"/>
                  <a:pt x="390" y="611"/>
                  <a:pt x="392" y="611"/>
                </a:cubicBezTo>
                <a:cubicBezTo>
                  <a:pt x="395" y="611"/>
                  <a:pt x="393" y="611"/>
                  <a:pt x="395" y="613"/>
                </a:cubicBezTo>
                <a:cubicBezTo>
                  <a:pt x="397" y="616"/>
                  <a:pt x="396" y="621"/>
                  <a:pt x="392" y="620"/>
                </a:cubicBezTo>
                <a:cubicBezTo>
                  <a:pt x="394" y="614"/>
                  <a:pt x="391" y="621"/>
                  <a:pt x="389" y="622"/>
                </a:cubicBezTo>
                <a:cubicBezTo>
                  <a:pt x="388" y="622"/>
                  <a:pt x="383" y="621"/>
                  <a:pt x="382" y="620"/>
                </a:cubicBezTo>
                <a:close/>
                <a:moveTo>
                  <a:pt x="388" y="623"/>
                </a:moveTo>
                <a:cubicBezTo>
                  <a:pt x="389" y="623"/>
                  <a:pt x="397" y="619"/>
                  <a:pt x="396" y="622"/>
                </a:cubicBezTo>
                <a:cubicBezTo>
                  <a:pt x="396" y="623"/>
                  <a:pt x="390" y="624"/>
                  <a:pt x="388" y="623"/>
                </a:cubicBezTo>
                <a:close/>
                <a:moveTo>
                  <a:pt x="394" y="625"/>
                </a:moveTo>
                <a:cubicBezTo>
                  <a:pt x="394" y="626"/>
                  <a:pt x="393" y="626"/>
                  <a:pt x="392" y="625"/>
                </a:cubicBezTo>
                <a:cubicBezTo>
                  <a:pt x="392" y="624"/>
                  <a:pt x="395" y="625"/>
                  <a:pt x="394" y="625"/>
                </a:cubicBezTo>
                <a:close/>
                <a:moveTo>
                  <a:pt x="392" y="698"/>
                </a:moveTo>
                <a:cubicBezTo>
                  <a:pt x="392" y="698"/>
                  <a:pt x="394" y="697"/>
                  <a:pt x="394" y="698"/>
                </a:cubicBezTo>
                <a:cubicBezTo>
                  <a:pt x="394" y="699"/>
                  <a:pt x="393" y="698"/>
                  <a:pt x="392" y="698"/>
                </a:cubicBezTo>
                <a:close/>
                <a:moveTo>
                  <a:pt x="392" y="637"/>
                </a:moveTo>
                <a:cubicBezTo>
                  <a:pt x="392" y="636"/>
                  <a:pt x="394" y="636"/>
                  <a:pt x="394" y="637"/>
                </a:cubicBezTo>
                <a:cubicBezTo>
                  <a:pt x="395" y="638"/>
                  <a:pt x="392" y="637"/>
                  <a:pt x="392" y="637"/>
                </a:cubicBezTo>
                <a:close/>
                <a:moveTo>
                  <a:pt x="395" y="671"/>
                </a:moveTo>
                <a:cubicBezTo>
                  <a:pt x="394" y="671"/>
                  <a:pt x="396" y="670"/>
                  <a:pt x="397" y="671"/>
                </a:cubicBezTo>
                <a:cubicBezTo>
                  <a:pt x="397" y="672"/>
                  <a:pt x="395" y="672"/>
                  <a:pt x="395" y="671"/>
                </a:cubicBezTo>
                <a:close/>
                <a:moveTo>
                  <a:pt x="396" y="648"/>
                </a:moveTo>
                <a:cubicBezTo>
                  <a:pt x="396" y="647"/>
                  <a:pt x="397" y="647"/>
                  <a:pt x="398" y="648"/>
                </a:cubicBezTo>
                <a:cubicBezTo>
                  <a:pt x="397" y="648"/>
                  <a:pt x="397" y="648"/>
                  <a:pt x="396" y="648"/>
                </a:cubicBezTo>
                <a:close/>
                <a:moveTo>
                  <a:pt x="400" y="692"/>
                </a:moveTo>
                <a:cubicBezTo>
                  <a:pt x="399" y="692"/>
                  <a:pt x="397" y="692"/>
                  <a:pt x="397" y="691"/>
                </a:cubicBezTo>
                <a:cubicBezTo>
                  <a:pt x="397" y="689"/>
                  <a:pt x="400" y="691"/>
                  <a:pt x="400" y="692"/>
                </a:cubicBezTo>
                <a:close/>
                <a:moveTo>
                  <a:pt x="401" y="665"/>
                </a:moveTo>
                <a:cubicBezTo>
                  <a:pt x="401" y="663"/>
                  <a:pt x="401" y="666"/>
                  <a:pt x="401" y="665"/>
                </a:cubicBezTo>
                <a:close/>
                <a:moveTo>
                  <a:pt x="400" y="653"/>
                </a:moveTo>
                <a:cubicBezTo>
                  <a:pt x="400" y="650"/>
                  <a:pt x="404" y="652"/>
                  <a:pt x="403" y="653"/>
                </a:cubicBezTo>
                <a:cubicBezTo>
                  <a:pt x="403" y="655"/>
                  <a:pt x="400" y="654"/>
                  <a:pt x="400" y="653"/>
                </a:cubicBezTo>
                <a:close/>
                <a:moveTo>
                  <a:pt x="402" y="661"/>
                </a:moveTo>
                <a:cubicBezTo>
                  <a:pt x="401" y="660"/>
                  <a:pt x="403" y="660"/>
                  <a:pt x="403" y="660"/>
                </a:cubicBezTo>
                <a:cubicBezTo>
                  <a:pt x="403" y="661"/>
                  <a:pt x="402" y="661"/>
                  <a:pt x="402" y="661"/>
                </a:cubicBezTo>
                <a:close/>
                <a:moveTo>
                  <a:pt x="405" y="663"/>
                </a:moveTo>
                <a:cubicBezTo>
                  <a:pt x="404" y="664"/>
                  <a:pt x="404" y="664"/>
                  <a:pt x="403" y="663"/>
                </a:cubicBezTo>
                <a:cubicBezTo>
                  <a:pt x="403" y="662"/>
                  <a:pt x="406" y="662"/>
                  <a:pt x="405" y="663"/>
                </a:cubicBezTo>
                <a:close/>
                <a:moveTo>
                  <a:pt x="404" y="703"/>
                </a:moveTo>
                <a:cubicBezTo>
                  <a:pt x="405" y="701"/>
                  <a:pt x="409" y="701"/>
                  <a:pt x="411" y="701"/>
                </a:cubicBezTo>
                <a:cubicBezTo>
                  <a:pt x="409" y="702"/>
                  <a:pt x="406" y="702"/>
                  <a:pt x="404" y="703"/>
                </a:cubicBezTo>
                <a:close/>
                <a:moveTo>
                  <a:pt x="407" y="752"/>
                </a:moveTo>
                <a:cubicBezTo>
                  <a:pt x="407" y="753"/>
                  <a:pt x="406" y="751"/>
                  <a:pt x="406" y="751"/>
                </a:cubicBezTo>
                <a:cubicBezTo>
                  <a:pt x="406" y="750"/>
                  <a:pt x="409" y="751"/>
                  <a:pt x="407" y="752"/>
                </a:cubicBezTo>
                <a:close/>
                <a:moveTo>
                  <a:pt x="404" y="753"/>
                </a:moveTo>
                <a:cubicBezTo>
                  <a:pt x="405" y="752"/>
                  <a:pt x="406" y="753"/>
                  <a:pt x="407" y="753"/>
                </a:cubicBezTo>
                <a:cubicBezTo>
                  <a:pt x="406" y="754"/>
                  <a:pt x="405" y="753"/>
                  <a:pt x="404" y="753"/>
                </a:cubicBezTo>
                <a:close/>
                <a:moveTo>
                  <a:pt x="413" y="782"/>
                </a:moveTo>
                <a:cubicBezTo>
                  <a:pt x="412" y="781"/>
                  <a:pt x="415" y="781"/>
                  <a:pt x="415" y="782"/>
                </a:cubicBezTo>
                <a:cubicBezTo>
                  <a:pt x="415" y="782"/>
                  <a:pt x="413" y="783"/>
                  <a:pt x="413" y="782"/>
                </a:cubicBezTo>
                <a:close/>
                <a:moveTo>
                  <a:pt x="415" y="790"/>
                </a:moveTo>
                <a:cubicBezTo>
                  <a:pt x="415" y="790"/>
                  <a:pt x="416" y="791"/>
                  <a:pt x="416" y="791"/>
                </a:cubicBezTo>
                <a:cubicBezTo>
                  <a:pt x="416" y="792"/>
                  <a:pt x="414" y="791"/>
                  <a:pt x="415" y="790"/>
                </a:cubicBezTo>
                <a:close/>
                <a:moveTo>
                  <a:pt x="416" y="769"/>
                </a:moveTo>
                <a:cubicBezTo>
                  <a:pt x="415" y="771"/>
                  <a:pt x="412" y="767"/>
                  <a:pt x="409" y="767"/>
                </a:cubicBezTo>
                <a:cubicBezTo>
                  <a:pt x="408" y="767"/>
                  <a:pt x="403" y="768"/>
                  <a:pt x="402" y="766"/>
                </a:cubicBezTo>
                <a:cubicBezTo>
                  <a:pt x="402" y="764"/>
                  <a:pt x="408" y="766"/>
                  <a:pt x="409" y="765"/>
                </a:cubicBezTo>
                <a:cubicBezTo>
                  <a:pt x="409" y="765"/>
                  <a:pt x="407" y="761"/>
                  <a:pt x="407" y="760"/>
                </a:cubicBezTo>
                <a:cubicBezTo>
                  <a:pt x="407" y="752"/>
                  <a:pt x="419" y="758"/>
                  <a:pt x="422" y="761"/>
                </a:cubicBezTo>
                <a:cubicBezTo>
                  <a:pt x="426" y="765"/>
                  <a:pt x="417" y="761"/>
                  <a:pt x="419" y="766"/>
                </a:cubicBezTo>
                <a:cubicBezTo>
                  <a:pt x="416" y="764"/>
                  <a:pt x="417" y="769"/>
                  <a:pt x="416" y="769"/>
                </a:cubicBezTo>
                <a:close/>
                <a:moveTo>
                  <a:pt x="420" y="776"/>
                </a:moveTo>
                <a:cubicBezTo>
                  <a:pt x="422" y="777"/>
                  <a:pt x="419" y="780"/>
                  <a:pt x="419" y="777"/>
                </a:cubicBezTo>
                <a:cubicBezTo>
                  <a:pt x="419" y="777"/>
                  <a:pt x="419" y="776"/>
                  <a:pt x="420" y="776"/>
                </a:cubicBezTo>
                <a:close/>
                <a:moveTo>
                  <a:pt x="419" y="781"/>
                </a:moveTo>
                <a:cubicBezTo>
                  <a:pt x="420" y="780"/>
                  <a:pt x="421" y="780"/>
                  <a:pt x="423" y="780"/>
                </a:cubicBezTo>
                <a:cubicBezTo>
                  <a:pt x="422" y="781"/>
                  <a:pt x="420" y="781"/>
                  <a:pt x="419" y="781"/>
                </a:cubicBezTo>
                <a:close/>
                <a:moveTo>
                  <a:pt x="422" y="781"/>
                </a:moveTo>
                <a:cubicBezTo>
                  <a:pt x="422" y="780"/>
                  <a:pt x="423" y="780"/>
                  <a:pt x="423" y="781"/>
                </a:cubicBezTo>
                <a:cubicBezTo>
                  <a:pt x="423" y="781"/>
                  <a:pt x="422" y="782"/>
                  <a:pt x="422" y="781"/>
                </a:cubicBezTo>
                <a:close/>
                <a:moveTo>
                  <a:pt x="424" y="780"/>
                </a:moveTo>
                <a:cubicBezTo>
                  <a:pt x="423" y="780"/>
                  <a:pt x="426" y="781"/>
                  <a:pt x="424" y="780"/>
                </a:cubicBezTo>
                <a:close/>
                <a:moveTo>
                  <a:pt x="428" y="750"/>
                </a:moveTo>
                <a:cubicBezTo>
                  <a:pt x="427" y="750"/>
                  <a:pt x="427" y="749"/>
                  <a:pt x="428" y="750"/>
                </a:cubicBezTo>
                <a:close/>
                <a:moveTo>
                  <a:pt x="424" y="728"/>
                </a:moveTo>
                <a:cubicBezTo>
                  <a:pt x="424" y="727"/>
                  <a:pt x="428" y="726"/>
                  <a:pt x="428" y="728"/>
                </a:cubicBezTo>
                <a:cubicBezTo>
                  <a:pt x="429" y="730"/>
                  <a:pt x="424" y="731"/>
                  <a:pt x="424" y="728"/>
                </a:cubicBezTo>
                <a:close/>
                <a:moveTo>
                  <a:pt x="429" y="774"/>
                </a:moveTo>
                <a:cubicBezTo>
                  <a:pt x="429" y="773"/>
                  <a:pt x="431" y="773"/>
                  <a:pt x="431" y="773"/>
                </a:cubicBezTo>
                <a:cubicBezTo>
                  <a:pt x="432" y="774"/>
                  <a:pt x="429" y="775"/>
                  <a:pt x="429" y="774"/>
                </a:cubicBezTo>
                <a:close/>
                <a:moveTo>
                  <a:pt x="436" y="765"/>
                </a:moveTo>
                <a:cubicBezTo>
                  <a:pt x="437" y="763"/>
                  <a:pt x="441" y="765"/>
                  <a:pt x="441" y="767"/>
                </a:cubicBezTo>
                <a:cubicBezTo>
                  <a:pt x="440" y="769"/>
                  <a:pt x="435" y="768"/>
                  <a:pt x="436" y="765"/>
                </a:cubicBezTo>
                <a:close/>
                <a:moveTo>
                  <a:pt x="430" y="758"/>
                </a:moveTo>
                <a:cubicBezTo>
                  <a:pt x="432" y="757"/>
                  <a:pt x="442" y="760"/>
                  <a:pt x="441" y="760"/>
                </a:cubicBezTo>
                <a:cubicBezTo>
                  <a:pt x="440" y="761"/>
                  <a:pt x="433" y="758"/>
                  <a:pt x="430" y="758"/>
                </a:cubicBezTo>
                <a:close/>
                <a:moveTo>
                  <a:pt x="439" y="757"/>
                </a:moveTo>
                <a:cubicBezTo>
                  <a:pt x="440" y="755"/>
                  <a:pt x="443" y="755"/>
                  <a:pt x="445" y="756"/>
                </a:cubicBezTo>
                <a:cubicBezTo>
                  <a:pt x="443" y="756"/>
                  <a:pt x="441" y="757"/>
                  <a:pt x="439" y="757"/>
                </a:cubicBezTo>
                <a:close/>
                <a:moveTo>
                  <a:pt x="442" y="718"/>
                </a:moveTo>
                <a:cubicBezTo>
                  <a:pt x="442" y="716"/>
                  <a:pt x="446" y="716"/>
                  <a:pt x="446" y="718"/>
                </a:cubicBezTo>
                <a:cubicBezTo>
                  <a:pt x="446" y="718"/>
                  <a:pt x="442" y="720"/>
                  <a:pt x="442" y="718"/>
                </a:cubicBezTo>
                <a:close/>
                <a:moveTo>
                  <a:pt x="446" y="755"/>
                </a:moveTo>
                <a:cubicBezTo>
                  <a:pt x="448" y="755"/>
                  <a:pt x="450" y="754"/>
                  <a:pt x="452" y="755"/>
                </a:cubicBezTo>
                <a:cubicBezTo>
                  <a:pt x="450" y="755"/>
                  <a:pt x="448" y="756"/>
                  <a:pt x="446" y="755"/>
                </a:cubicBezTo>
                <a:close/>
                <a:moveTo>
                  <a:pt x="453" y="520"/>
                </a:moveTo>
                <a:cubicBezTo>
                  <a:pt x="454" y="520"/>
                  <a:pt x="453" y="521"/>
                  <a:pt x="453" y="521"/>
                </a:cubicBezTo>
                <a:cubicBezTo>
                  <a:pt x="450" y="523"/>
                  <a:pt x="452" y="518"/>
                  <a:pt x="453" y="520"/>
                </a:cubicBezTo>
                <a:close/>
                <a:moveTo>
                  <a:pt x="453" y="590"/>
                </a:moveTo>
                <a:cubicBezTo>
                  <a:pt x="452" y="590"/>
                  <a:pt x="453" y="590"/>
                  <a:pt x="453" y="590"/>
                </a:cubicBezTo>
                <a:cubicBezTo>
                  <a:pt x="454" y="590"/>
                  <a:pt x="453" y="590"/>
                  <a:pt x="453" y="590"/>
                </a:cubicBezTo>
                <a:close/>
                <a:moveTo>
                  <a:pt x="455" y="750"/>
                </a:moveTo>
                <a:cubicBezTo>
                  <a:pt x="455" y="750"/>
                  <a:pt x="454" y="750"/>
                  <a:pt x="455" y="750"/>
                </a:cubicBezTo>
                <a:close/>
                <a:moveTo>
                  <a:pt x="455" y="750"/>
                </a:moveTo>
                <a:cubicBezTo>
                  <a:pt x="455" y="750"/>
                  <a:pt x="455" y="750"/>
                  <a:pt x="455" y="750"/>
                </a:cubicBezTo>
                <a:cubicBezTo>
                  <a:pt x="455" y="750"/>
                  <a:pt x="455" y="750"/>
                  <a:pt x="455" y="750"/>
                </a:cubicBezTo>
                <a:cubicBezTo>
                  <a:pt x="455" y="750"/>
                  <a:pt x="455" y="750"/>
                  <a:pt x="455" y="750"/>
                </a:cubicBezTo>
                <a:close/>
                <a:moveTo>
                  <a:pt x="453" y="740"/>
                </a:moveTo>
                <a:cubicBezTo>
                  <a:pt x="455" y="737"/>
                  <a:pt x="457" y="739"/>
                  <a:pt x="453" y="740"/>
                </a:cubicBezTo>
                <a:close/>
                <a:moveTo>
                  <a:pt x="454" y="643"/>
                </a:moveTo>
                <a:cubicBezTo>
                  <a:pt x="454" y="642"/>
                  <a:pt x="455" y="641"/>
                  <a:pt x="455" y="641"/>
                </a:cubicBezTo>
                <a:cubicBezTo>
                  <a:pt x="458" y="642"/>
                  <a:pt x="455" y="645"/>
                  <a:pt x="454" y="643"/>
                </a:cubicBezTo>
                <a:close/>
                <a:moveTo>
                  <a:pt x="459" y="703"/>
                </a:moveTo>
                <a:cubicBezTo>
                  <a:pt x="456" y="704"/>
                  <a:pt x="455" y="702"/>
                  <a:pt x="459" y="703"/>
                </a:cubicBezTo>
                <a:close/>
                <a:moveTo>
                  <a:pt x="457" y="743"/>
                </a:moveTo>
                <a:cubicBezTo>
                  <a:pt x="458" y="741"/>
                  <a:pt x="461" y="740"/>
                  <a:pt x="462" y="742"/>
                </a:cubicBezTo>
                <a:cubicBezTo>
                  <a:pt x="465" y="746"/>
                  <a:pt x="457" y="747"/>
                  <a:pt x="457" y="743"/>
                </a:cubicBezTo>
                <a:close/>
                <a:moveTo>
                  <a:pt x="464" y="717"/>
                </a:moveTo>
                <a:cubicBezTo>
                  <a:pt x="463" y="717"/>
                  <a:pt x="463" y="717"/>
                  <a:pt x="464" y="717"/>
                </a:cubicBezTo>
                <a:close/>
                <a:moveTo>
                  <a:pt x="466" y="739"/>
                </a:moveTo>
                <a:cubicBezTo>
                  <a:pt x="465" y="739"/>
                  <a:pt x="464" y="740"/>
                  <a:pt x="464" y="739"/>
                </a:cubicBezTo>
                <a:cubicBezTo>
                  <a:pt x="462" y="736"/>
                  <a:pt x="469" y="737"/>
                  <a:pt x="466" y="739"/>
                </a:cubicBezTo>
                <a:close/>
                <a:moveTo>
                  <a:pt x="464" y="729"/>
                </a:moveTo>
                <a:cubicBezTo>
                  <a:pt x="465" y="728"/>
                  <a:pt x="466" y="728"/>
                  <a:pt x="467" y="728"/>
                </a:cubicBezTo>
                <a:cubicBezTo>
                  <a:pt x="467" y="729"/>
                  <a:pt x="465" y="729"/>
                  <a:pt x="464" y="729"/>
                </a:cubicBezTo>
                <a:close/>
                <a:moveTo>
                  <a:pt x="465" y="693"/>
                </a:moveTo>
                <a:cubicBezTo>
                  <a:pt x="466" y="692"/>
                  <a:pt x="468" y="692"/>
                  <a:pt x="469" y="692"/>
                </a:cubicBezTo>
                <a:cubicBezTo>
                  <a:pt x="469" y="693"/>
                  <a:pt x="466" y="692"/>
                  <a:pt x="465" y="693"/>
                </a:cubicBezTo>
                <a:close/>
                <a:moveTo>
                  <a:pt x="470" y="685"/>
                </a:moveTo>
                <a:cubicBezTo>
                  <a:pt x="470" y="686"/>
                  <a:pt x="468" y="685"/>
                  <a:pt x="470" y="685"/>
                </a:cubicBezTo>
                <a:close/>
                <a:moveTo>
                  <a:pt x="467" y="662"/>
                </a:moveTo>
                <a:cubicBezTo>
                  <a:pt x="468" y="661"/>
                  <a:pt x="470" y="660"/>
                  <a:pt x="471" y="661"/>
                </a:cubicBezTo>
                <a:cubicBezTo>
                  <a:pt x="470" y="661"/>
                  <a:pt x="468" y="662"/>
                  <a:pt x="467" y="662"/>
                </a:cubicBezTo>
                <a:close/>
                <a:moveTo>
                  <a:pt x="471" y="692"/>
                </a:moveTo>
                <a:cubicBezTo>
                  <a:pt x="471" y="691"/>
                  <a:pt x="473" y="690"/>
                  <a:pt x="473" y="691"/>
                </a:cubicBezTo>
                <a:cubicBezTo>
                  <a:pt x="473" y="691"/>
                  <a:pt x="472" y="691"/>
                  <a:pt x="471" y="692"/>
                </a:cubicBezTo>
                <a:close/>
                <a:moveTo>
                  <a:pt x="472" y="674"/>
                </a:moveTo>
                <a:cubicBezTo>
                  <a:pt x="472" y="673"/>
                  <a:pt x="472" y="673"/>
                  <a:pt x="473" y="674"/>
                </a:cubicBezTo>
                <a:cubicBezTo>
                  <a:pt x="474" y="674"/>
                  <a:pt x="471" y="676"/>
                  <a:pt x="472" y="674"/>
                </a:cubicBezTo>
                <a:close/>
                <a:moveTo>
                  <a:pt x="472" y="660"/>
                </a:moveTo>
                <a:cubicBezTo>
                  <a:pt x="472" y="660"/>
                  <a:pt x="473" y="659"/>
                  <a:pt x="474" y="660"/>
                </a:cubicBezTo>
                <a:cubicBezTo>
                  <a:pt x="474" y="660"/>
                  <a:pt x="472" y="660"/>
                  <a:pt x="472" y="660"/>
                </a:cubicBezTo>
                <a:close/>
                <a:moveTo>
                  <a:pt x="466" y="644"/>
                </a:moveTo>
                <a:cubicBezTo>
                  <a:pt x="466" y="644"/>
                  <a:pt x="464" y="645"/>
                  <a:pt x="465" y="644"/>
                </a:cubicBezTo>
                <a:cubicBezTo>
                  <a:pt x="468" y="641"/>
                  <a:pt x="473" y="641"/>
                  <a:pt x="476" y="640"/>
                </a:cubicBezTo>
                <a:cubicBezTo>
                  <a:pt x="473" y="642"/>
                  <a:pt x="468" y="644"/>
                  <a:pt x="466" y="644"/>
                </a:cubicBezTo>
                <a:close/>
                <a:moveTo>
                  <a:pt x="475" y="253"/>
                </a:moveTo>
                <a:cubicBezTo>
                  <a:pt x="475" y="253"/>
                  <a:pt x="476" y="252"/>
                  <a:pt x="476" y="253"/>
                </a:cubicBezTo>
                <a:cubicBezTo>
                  <a:pt x="477" y="255"/>
                  <a:pt x="474" y="255"/>
                  <a:pt x="475" y="253"/>
                </a:cubicBezTo>
                <a:close/>
                <a:moveTo>
                  <a:pt x="478" y="685"/>
                </a:moveTo>
                <a:cubicBezTo>
                  <a:pt x="478" y="684"/>
                  <a:pt x="481" y="684"/>
                  <a:pt x="482" y="684"/>
                </a:cubicBezTo>
                <a:cubicBezTo>
                  <a:pt x="482" y="685"/>
                  <a:pt x="479" y="685"/>
                  <a:pt x="478" y="685"/>
                </a:cubicBezTo>
                <a:close/>
                <a:moveTo>
                  <a:pt x="476" y="672"/>
                </a:moveTo>
                <a:cubicBezTo>
                  <a:pt x="476" y="668"/>
                  <a:pt x="483" y="671"/>
                  <a:pt x="482" y="673"/>
                </a:cubicBezTo>
                <a:cubicBezTo>
                  <a:pt x="482" y="675"/>
                  <a:pt x="476" y="675"/>
                  <a:pt x="476" y="672"/>
                </a:cubicBezTo>
                <a:close/>
                <a:moveTo>
                  <a:pt x="484" y="112"/>
                </a:moveTo>
                <a:cubicBezTo>
                  <a:pt x="484" y="111"/>
                  <a:pt x="486" y="111"/>
                  <a:pt x="486" y="111"/>
                </a:cubicBezTo>
                <a:cubicBezTo>
                  <a:pt x="488" y="111"/>
                  <a:pt x="489" y="111"/>
                  <a:pt x="489" y="113"/>
                </a:cubicBezTo>
                <a:cubicBezTo>
                  <a:pt x="489" y="114"/>
                  <a:pt x="484" y="115"/>
                  <a:pt x="483" y="114"/>
                </a:cubicBezTo>
                <a:cubicBezTo>
                  <a:pt x="483" y="113"/>
                  <a:pt x="484" y="113"/>
                  <a:pt x="484" y="112"/>
                </a:cubicBezTo>
                <a:cubicBezTo>
                  <a:pt x="484" y="112"/>
                  <a:pt x="484" y="112"/>
                  <a:pt x="484" y="112"/>
                </a:cubicBezTo>
                <a:close/>
                <a:moveTo>
                  <a:pt x="483" y="110"/>
                </a:moveTo>
                <a:cubicBezTo>
                  <a:pt x="483" y="111"/>
                  <a:pt x="482" y="111"/>
                  <a:pt x="481" y="111"/>
                </a:cubicBezTo>
                <a:cubicBezTo>
                  <a:pt x="481" y="110"/>
                  <a:pt x="483" y="111"/>
                  <a:pt x="483" y="110"/>
                </a:cubicBezTo>
                <a:close/>
                <a:moveTo>
                  <a:pt x="476" y="116"/>
                </a:moveTo>
                <a:cubicBezTo>
                  <a:pt x="477" y="116"/>
                  <a:pt x="476" y="117"/>
                  <a:pt x="476" y="117"/>
                </a:cubicBezTo>
                <a:cubicBezTo>
                  <a:pt x="475" y="117"/>
                  <a:pt x="476" y="116"/>
                  <a:pt x="476" y="116"/>
                </a:cubicBezTo>
                <a:close/>
                <a:moveTo>
                  <a:pt x="482" y="122"/>
                </a:moveTo>
                <a:cubicBezTo>
                  <a:pt x="481" y="124"/>
                  <a:pt x="477" y="125"/>
                  <a:pt x="475" y="126"/>
                </a:cubicBezTo>
                <a:cubicBezTo>
                  <a:pt x="477" y="124"/>
                  <a:pt x="479" y="123"/>
                  <a:pt x="482" y="122"/>
                </a:cubicBezTo>
                <a:close/>
                <a:moveTo>
                  <a:pt x="476" y="146"/>
                </a:moveTo>
                <a:cubicBezTo>
                  <a:pt x="474" y="149"/>
                  <a:pt x="470" y="149"/>
                  <a:pt x="467" y="150"/>
                </a:cubicBezTo>
                <a:cubicBezTo>
                  <a:pt x="469" y="148"/>
                  <a:pt x="473" y="148"/>
                  <a:pt x="476" y="146"/>
                </a:cubicBezTo>
                <a:close/>
                <a:moveTo>
                  <a:pt x="474" y="126"/>
                </a:moveTo>
                <a:cubicBezTo>
                  <a:pt x="473" y="127"/>
                  <a:pt x="471" y="128"/>
                  <a:pt x="469" y="128"/>
                </a:cubicBezTo>
                <a:cubicBezTo>
                  <a:pt x="470" y="128"/>
                  <a:pt x="471" y="129"/>
                  <a:pt x="470" y="130"/>
                </a:cubicBezTo>
                <a:cubicBezTo>
                  <a:pt x="470" y="131"/>
                  <a:pt x="467" y="131"/>
                  <a:pt x="467" y="130"/>
                </a:cubicBezTo>
                <a:cubicBezTo>
                  <a:pt x="467" y="129"/>
                  <a:pt x="468" y="129"/>
                  <a:pt x="469" y="128"/>
                </a:cubicBezTo>
                <a:cubicBezTo>
                  <a:pt x="469" y="128"/>
                  <a:pt x="468" y="128"/>
                  <a:pt x="468" y="128"/>
                </a:cubicBezTo>
                <a:cubicBezTo>
                  <a:pt x="470" y="127"/>
                  <a:pt x="472" y="127"/>
                  <a:pt x="474" y="126"/>
                </a:cubicBezTo>
                <a:close/>
                <a:moveTo>
                  <a:pt x="470" y="106"/>
                </a:moveTo>
                <a:cubicBezTo>
                  <a:pt x="470" y="106"/>
                  <a:pt x="470" y="107"/>
                  <a:pt x="469" y="107"/>
                </a:cubicBezTo>
                <a:cubicBezTo>
                  <a:pt x="469" y="107"/>
                  <a:pt x="469" y="106"/>
                  <a:pt x="470" y="106"/>
                </a:cubicBezTo>
                <a:close/>
                <a:moveTo>
                  <a:pt x="469" y="74"/>
                </a:moveTo>
                <a:cubicBezTo>
                  <a:pt x="468" y="74"/>
                  <a:pt x="467" y="74"/>
                  <a:pt x="466" y="74"/>
                </a:cubicBezTo>
                <a:cubicBezTo>
                  <a:pt x="467" y="73"/>
                  <a:pt x="468" y="73"/>
                  <a:pt x="469" y="74"/>
                </a:cubicBezTo>
                <a:close/>
                <a:moveTo>
                  <a:pt x="466" y="75"/>
                </a:moveTo>
                <a:cubicBezTo>
                  <a:pt x="466" y="75"/>
                  <a:pt x="468" y="76"/>
                  <a:pt x="468" y="75"/>
                </a:cubicBezTo>
                <a:cubicBezTo>
                  <a:pt x="468" y="77"/>
                  <a:pt x="465" y="76"/>
                  <a:pt x="466" y="75"/>
                </a:cubicBezTo>
                <a:close/>
                <a:moveTo>
                  <a:pt x="468" y="80"/>
                </a:moveTo>
                <a:cubicBezTo>
                  <a:pt x="468" y="81"/>
                  <a:pt x="466" y="81"/>
                  <a:pt x="466" y="79"/>
                </a:cubicBezTo>
                <a:cubicBezTo>
                  <a:pt x="467" y="79"/>
                  <a:pt x="468" y="79"/>
                  <a:pt x="468" y="80"/>
                </a:cubicBezTo>
                <a:close/>
                <a:moveTo>
                  <a:pt x="466" y="93"/>
                </a:moveTo>
                <a:cubicBezTo>
                  <a:pt x="466" y="95"/>
                  <a:pt x="465" y="93"/>
                  <a:pt x="466" y="93"/>
                </a:cubicBezTo>
                <a:close/>
                <a:moveTo>
                  <a:pt x="470" y="95"/>
                </a:moveTo>
                <a:cubicBezTo>
                  <a:pt x="472" y="95"/>
                  <a:pt x="473" y="98"/>
                  <a:pt x="471" y="100"/>
                </a:cubicBezTo>
                <a:cubicBezTo>
                  <a:pt x="470" y="101"/>
                  <a:pt x="468" y="101"/>
                  <a:pt x="467" y="101"/>
                </a:cubicBezTo>
                <a:cubicBezTo>
                  <a:pt x="465" y="101"/>
                  <a:pt x="463" y="102"/>
                  <a:pt x="463" y="101"/>
                </a:cubicBezTo>
                <a:cubicBezTo>
                  <a:pt x="463" y="101"/>
                  <a:pt x="463" y="101"/>
                  <a:pt x="464" y="101"/>
                </a:cubicBezTo>
                <a:cubicBezTo>
                  <a:pt x="463" y="101"/>
                  <a:pt x="463" y="101"/>
                  <a:pt x="463" y="101"/>
                </a:cubicBezTo>
                <a:cubicBezTo>
                  <a:pt x="463" y="101"/>
                  <a:pt x="462" y="100"/>
                  <a:pt x="462" y="101"/>
                </a:cubicBezTo>
                <a:cubicBezTo>
                  <a:pt x="461" y="99"/>
                  <a:pt x="467" y="94"/>
                  <a:pt x="470" y="95"/>
                </a:cubicBezTo>
                <a:close/>
                <a:moveTo>
                  <a:pt x="470" y="59"/>
                </a:moveTo>
                <a:cubicBezTo>
                  <a:pt x="470" y="59"/>
                  <a:pt x="470" y="60"/>
                  <a:pt x="470" y="59"/>
                </a:cubicBezTo>
                <a:cubicBezTo>
                  <a:pt x="469" y="59"/>
                  <a:pt x="470" y="58"/>
                  <a:pt x="470" y="59"/>
                </a:cubicBezTo>
                <a:close/>
                <a:moveTo>
                  <a:pt x="453" y="60"/>
                </a:moveTo>
                <a:cubicBezTo>
                  <a:pt x="455" y="59"/>
                  <a:pt x="458" y="61"/>
                  <a:pt x="461" y="61"/>
                </a:cubicBezTo>
                <a:cubicBezTo>
                  <a:pt x="462" y="61"/>
                  <a:pt x="467" y="59"/>
                  <a:pt x="468" y="61"/>
                </a:cubicBezTo>
                <a:cubicBezTo>
                  <a:pt x="468" y="62"/>
                  <a:pt x="462" y="62"/>
                  <a:pt x="462" y="62"/>
                </a:cubicBezTo>
                <a:cubicBezTo>
                  <a:pt x="462" y="63"/>
                  <a:pt x="465" y="66"/>
                  <a:pt x="465" y="67"/>
                </a:cubicBezTo>
                <a:cubicBezTo>
                  <a:pt x="467" y="75"/>
                  <a:pt x="454" y="72"/>
                  <a:pt x="450" y="70"/>
                </a:cubicBezTo>
                <a:cubicBezTo>
                  <a:pt x="445" y="67"/>
                  <a:pt x="455" y="69"/>
                  <a:pt x="451" y="64"/>
                </a:cubicBezTo>
                <a:cubicBezTo>
                  <a:pt x="455" y="66"/>
                  <a:pt x="453" y="61"/>
                  <a:pt x="453" y="60"/>
                </a:cubicBezTo>
                <a:close/>
                <a:moveTo>
                  <a:pt x="454" y="47"/>
                </a:moveTo>
                <a:cubicBezTo>
                  <a:pt x="455" y="48"/>
                  <a:pt x="452" y="49"/>
                  <a:pt x="452" y="48"/>
                </a:cubicBezTo>
                <a:cubicBezTo>
                  <a:pt x="452" y="47"/>
                  <a:pt x="454" y="47"/>
                  <a:pt x="454" y="47"/>
                </a:cubicBezTo>
                <a:close/>
                <a:moveTo>
                  <a:pt x="455" y="21"/>
                </a:moveTo>
                <a:cubicBezTo>
                  <a:pt x="456" y="22"/>
                  <a:pt x="453" y="22"/>
                  <a:pt x="453" y="21"/>
                </a:cubicBezTo>
                <a:cubicBezTo>
                  <a:pt x="453" y="20"/>
                  <a:pt x="455" y="20"/>
                  <a:pt x="455" y="21"/>
                </a:cubicBezTo>
                <a:close/>
                <a:moveTo>
                  <a:pt x="454" y="23"/>
                </a:moveTo>
                <a:cubicBezTo>
                  <a:pt x="454" y="25"/>
                  <a:pt x="450" y="24"/>
                  <a:pt x="450" y="23"/>
                </a:cubicBezTo>
                <a:cubicBezTo>
                  <a:pt x="450" y="22"/>
                  <a:pt x="454" y="21"/>
                  <a:pt x="454" y="23"/>
                </a:cubicBezTo>
                <a:close/>
                <a:moveTo>
                  <a:pt x="447" y="8"/>
                </a:moveTo>
                <a:cubicBezTo>
                  <a:pt x="448" y="9"/>
                  <a:pt x="446" y="9"/>
                  <a:pt x="446" y="9"/>
                </a:cubicBezTo>
                <a:cubicBezTo>
                  <a:pt x="446" y="8"/>
                  <a:pt x="447" y="8"/>
                  <a:pt x="447" y="8"/>
                </a:cubicBezTo>
                <a:close/>
                <a:moveTo>
                  <a:pt x="446" y="11"/>
                </a:moveTo>
                <a:cubicBezTo>
                  <a:pt x="447" y="11"/>
                  <a:pt x="450" y="8"/>
                  <a:pt x="451" y="10"/>
                </a:cubicBezTo>
                <a:cubicBezTo>
                  <a:pt x="453" y="14"/>
                  <a:pt x="448" y="13"/>
                  <a:pt x="447" y="13"/>
                </a:cubicBezTo>
                <a:cubicBezTo>
                  <a:pt x="447" y="13"/>
                  <a:pt x="447" y="13"/>
                  <a:pt x="446" y="13"/>
                </a:cubicBezTo>
                <a:cubicBezTo>
                  <a:pt x="446" y="14"/>
                  <a:pt x="444" y="14"/>
                  <a:pt x="444" y="13"/>
                </a:cubicBezTo>
                <a:cubicBezTo>
                  <a:pt x="444" y="13"/>
                  <a:pt x="444" y="13"/>
                  <a:pt x="444" y="13"/>
                </a:cubicBezTo>
                <a:cubicBezTo>
                  <a:pt x="444" y="12"/>
                  <a:pt x="444" y="12"/>
                  <a:pt x="444" y="12"/>
                </a:cubicBezTo>
                <a:cubicBezTo>
                  <a:pt x="444" y="12"/>
                  <a:pt x="444" y="11"/>
                  <a:pt x="444" y="12"/>
                </a:cubicBezTo>
                <a:cubicBezTo>
                  <a:pt x="444" y="11"/>
                  <a:pt x="445" y="11"/>
                  <a:pt x="445" y="11"/>
                </a:cubicBezTo>
                <a:cubicBezTo>
                  <a:pt x="446" y="11"/>
                  <a:pt x="446" y="11"/>
                  <a:pt x="446" y="11"/>
                </a:cubicBezTo>
                <a:close/>
                <a:moveTo>
                  <a:pt x="442" y="4"/>
                </a:moveTo>
                <a:cubicBezTo>
                  <a:pt x="444" y="3"/>
                  <a:pt x="444" y="5"/>
                  <a:pt x="442" y="4"/>
                </a:cubicBezTo>
                <a:close/>
                <a:moveTo>
                  <a:pt x="442" y="6"/>
                </a:moveTo>
                <a:cubicBezTo>
                  <a:pt x="442" y="6"/>
                  <a:pt x="443" y="7"/>
                  <a:pt x="443" y="7"/>
                </a:cubicBezTo>
                <a:cubicBezTo>
                  <a:pt x="444" y="9"/>
                  <a:pt x="440" y="7"/>
                  <a:pt x="442" y="6"/>
                </a:cubicBezTo>
                <a:close/>
                <a:moveTo>
                  <a:pt x="442" y="12"/>
                </a:moveTo>
                <a:cubicBezTo>
                  <a:pt x="441" y="12"/>
                  <a:pt x="442" y="11"/>
                  <a:pt x="442" y="12"/>
                </a:cubicBezTo>
                <a:cubicBezTo>
                  <a:pt x="443" y="12"/>
                  <a:pt x="442" y="12"/>
                  <a:pt x="442" y="12"/>
                </a:cubicBezTo>
                <a:close/>
                <a:moveTo>
                  <a:pt x="442" y="23"/>
                </a:moveTo>
                <a:cubicBezTo>
                  <a:pt x="442" y="23"/>
                  <a:pt x="441" y="24"/>
                  <a:pt x="441" y="23"/>
                </a:cubicBezTo>
                <a:cubicBezTo>
                  <a:pt x="441" y="23"/>
                  <a:pt x="442" y="23"/>
                  <a:pt x="442" y="23"/>
                </a:cubicBezTo>
                <a:close/>
                <a:moveTo>
                  <a:pt x="440" y="7"/>
                </a:moveTo>
                <a:cubicBezTo>
                  <a:pt x="441" y="7"/>
                  <a:pt x="439" y="7"/>
                  <a:pt x="439" y="7"/>
                </a:cubicBezTo>
                <a:cubicBezTo>
                  <a:pt x="439" y="6"/>
                  <a:pt x="440" y="6"/>
                  <a:pt x="440" y="7"/>
                </a:cubicBezTo>
                <a:close/>
                <a:moveTo>
                  <a:pt x="441" y="16"/>
                </a:moveTo>
                <a:cubicBezTo>
                  <a:pt x="441" y="17"/>
                  <a:pt x="438" y="17"/>
                  <a:pt x="439" y="16"/>
                </a:cubicBezTo>
                <a:cubicBezTo>
                  <a:pt x="439" y="15"/>
                  <a:pt x="440" y="16"/>
                  <a:pt x="441" y="16"/>
                </a:cubicBezTo>
                <a:close/>
                <a:moveTo>
                  <a:pt x="439" y="25"/>
                </a:moveTo>
                <a:cubicBezTo>
                  <a:pt x="440" y="26"/>
                  <a:pt x="437" y="27"/>
                  <a:pt x="437" y="26"/>
                </a:cubicBezTo>
                <a:cubicBezTo>
                  <a:pt x="436" y="25"/>
                  <a:pt x="439" y="25"/>
                  <a:pt x="439" y="25"/>
                </a:cubicBezTo>
                <a:close/>
                <a:moveTo>
                  <a:pt x="436" y="30"/>
                </a:moveTo>
                <a:cubicBezTo>
                  <a:pt x="437" y="29"/>
                  <a:pt x="438" y="31"/>
                  <a:pt x="436" y="30"/>
                </a:cubicBezTo>
                <a:close/>
                <a:moveTo>
                  <a:pt x="434" y="10"/>
                </a:moveTo>
                <a:cubicBezTo>
                  <a:pt x="435" y="11"/>
                  <a:pt x="433" y="11"/>
                  <a:pt x="433" y="11"/>
                </a:cubicBezTo>
                <a:cubicBezTo>
                  <a:pt x="432" y="11"/>
                  <a:pt x="434" y="10"/>
                  <a:pt x="434" y="10"/>
                </a:cubicBezTo>
                <a:close/>
                <a:moveTo>
                  <a:pt x="432" y="13"/>
                </a:moveTo>
                <a:cubicBezTo>
                  <a:pt x="433" y="14"/>
                  <a:pt x="429" y="15"/>
                  <a:pt x="430" y="13"/>
                </a:cubicBezTo>
                <a:cubicBezTo>
                  <a:pt x="430" y="13"/>
                  <a:pt x="431" y="12"/>
                  <a:pt x="432" y="13"/>
                </a:cubicBezTo>
                <a:close/>
                <a:moveTo>
                  <a:pt x="430" y="16"/>
                </a:moveTo>
                <a:cubicBezTo>
                  <a:pt x="430" y="16"/>
                  <a:pt x="431" y="15"/>
                  <a:pt x="432" y="16"/>
                </a:cubicBezTo>
                <a:cubicBezTo>
                  <a:pt x="432" y="17"/>
                  <a:pt x="430" y="17"/>
                  <a:pt x="430" y="16"/>
                </a:cubicBezTo>
                <a:close/>
                <a:moveTo>
                  <a:pt x="432" y="26"/>
                </a:moveTo>
                <a:cubicBezTo>
                  <a:pt x="431" y="26"/>
                  <a:pt x="430" y="27"/>
                  <a:pt x="429" y="26"/>
                </a:cubicBezTo>
                <a:cubicBezTo>
                  <a:pt x="430" y="25"/>
                  <a:pt x="431" y="25"/>
                  <a:pt x="432" y="26"/>
                </a:cubicBezTo>
                <a:close/>
                <a:moveTo>
                  <a:pt x="428" y="27"/>
                </a:moveTo>
                <a:cubicBezTo>
                  <a:pt x="428" y="27"/>
                  <a:pt x="427" y="28"/>
                  <a:pt x="426" y="27"/>
                </a:cubicBezTo>
                <a:cubicBezTo>
                  <a:pt x="426" y="26"/>
                  <a:pt x="427" y="26"/>
                  <a:pt x="428" y="27"/>
                </a:cubicBezTo>
                <a:close/>
                <a:moveTo>
                  <a:pt x="426" y="23"/>
                </a:moveTo>
                <a:cubicBezTo>
                  <a:pt x="425" y="22"/>
                  <a:pt x="428" y="23"/>
                  <a:pt x="426" y="23"/>
                </a:cubicBezTo>
                <a:close/>
                <a:moveTo>
                  <a:pt x="426" y="37"/>
                </a:moveTo>
                <a:cubicBezTo>
                  <a:pt x="428" y="33"/>
                  <a:pt x="436" y="29"/>
                  <a:pt x="439" y="33"/>
                </a:cubicBezTo>
                <a:cubicBezTo>
                  <a:pt x="440" y="35"/>
                  <a:pt x="438" y="39"/>
                  <a:pt x="437" y="39"/>
                </a:cubicBezTo>
                <a:cubicBezTo>
                  <a:pt x="436" y="39"/>
                  <a:pt x="435" y="39"/>
                  <a:pt x="434" y="39"/>
                </a:cubicBezTo>
                <a:cubicBezTo>
                  <a:pt x="433" y="39"/>
                  <a:pt x="433" y="40"/>
                  <a:pt x="433" y="40"/>
                </a:cubicBezTo>
                <a:cubicBezTo>
                  <a:pt x="431" y="41"/>
                  <a:pt x="429" y="40"/>
                  <a:pt x="427" y="40"/>
                </a:cubicBezTo>
                <a:cubicBezTo>
                  <a:pt x="426" y="39"/>
                  <a:pt x="426" y="40"/>
                  <a:pt x="425" y="40"/>
                </a:cubicBezTo>
                <a:cubicBezTo>
                  <a:pt x="425" y="39"/>
                  <a:pt x="426" y="37"/>
                  <a:pt x="426" y="37"/>
                </a:cubicBezTo>
                <a:close/>
                <a:moveTo>
                  <a:pt x="426" y="42"/>
                </a:moveTo>
                <a:cubicBezTo>
                  <a:pt x="426" y="43"/>
                  <a:pt x="423" y="43"/>
                  <a:pt x="423" y="43"/>
                </a:cubicBezTo>
                <a:cubicBezTo>
                  <a:pt x="422" y="41"/>
                  <a:pt x="425" y="41"/>
                  <a:pt x="426" y="42"/>
                </a:cubicBezTo>
                <a:close/>
                <a:moveTo>
                  <a:pt x="421" y="63"/>
                </a:moveTo>
                <a:cubicBezTo>
                  <a:pt x="418" y="65"/>
                  <a:pt x="413" y="66"/>
                  <a:pt x="411" y="64"/>
                </a:cubicBezTo>
                <a:cubicBezTo>
                  <a:pt x="410" y="64"/>
                  <a:pt x="410" y="61"/>
                  <a:pt x="412" y="62"/>
                </a:cubicBezTo>
                <a:cubicBezTo>
                  <a:pt x="413" y="62"/>
                  <a:pt x="413" y="64"/>
                  <a:pt x="413" y="64"/>
                </a:cubicBezTo>
                <a:cubicBezTo>
                  <a:pt x="414" y="64"/>
                  <a:pt x="415" y="62"/>
                  <a:pt x="415" y="62"/>
                </a:cubicBezTo>
                <a:cubicBezTo>
                  <a:pt x="415" y="61"/>
                  <a:pt x="413" y="61"/>
                  <a:pt x="414" y="60"/>
                </a:cubicBezTo>
                <a:cubicBezTo>
                  <a:pt x="413" y="61"/>
                  <a:pt x="412" y="60"/>
                  <a:pt x="414" y="60"/>
                </a:cubicBezTo>
                <a:cubicBezTo>
                  <a:pt x="414" y="59"/>
                  <a:pt x="415" y="60"/>
                  <a:pt x="416" y="60"/>
                </a:cubicBezTo>
                <a:cubicBezTo>
                  <a:pt x="417" y="59"/>
                  <a:pt x="417" y="59"/>
                  <a:pt x="419" y="59"/>
                </a:cubicBezTo>
                <a:cubicBezTo>
                  <a:pt x="420" y="59"/>
                  <a:pt x="424" y="62"/>
                  <a:pt x="421" y="63"/>
                </a:cubicBezTo>
                <a:close/>
                <a:moveTo>
                  <a:pt x="422" y="29"/>
                </a:moveTo>
                <a:cubicBezTo>
                  <a:pt x="422" y="31"/>
                  <a:pt x="418" y="31"/>
                  <a:pt x="417" y="30"/>
                </a:cubicBezTo>
                <a:cubicBezTo>
                  <a:pt x="416" y="29"/>
                  <a:pt x="421" y="27"/>
                  <a:pt x="422" y="29"/>
                </a:cubicBezTo>
                <a:close/>
                <a:moveTo>
                  <a:pt x="416" y="12"/>
                </a:moveTo>
                <a:cubicBezTo>
                  <a:pt x="415" y="12"/>
                  <a:pt x="417" y="13"/>
                  <a:pt x="416" y="12"/>
                </a:cubicBezTo>
                <a:close/>
                <a:moveTo>
                  <a:pt x="414" y="18"/>
                </a:moveTo>
                <a:cubicBezTo>
                  <a:pt x="414" y="19"/>
                  <a:pt x="413" y="19"/>
                  <a:pt x="412" y="18"/>
                </a:cubicBezTo>
                <a:cubicBezTo>
                  <a:pt x="411" y="18"/>
                  <a:pt x="414" y="17"/>
                  <a:pt x="414" y="18"/>
                </a:cubicBezTo>
                <a:close/>
                <a:moveTo>
                  <a:pt x="410" y="17"/>
                </a:moveTo>
                <a:cubicBezTo>
                  <a:pt x="412" y="16"/>
                  <a:pt x="413" y="18"/>
                  <a:pt x="410" y="17"/>
                </a:cubicBezTo>
                <a:close/>
                <a:moveTo>
                  <a:pt x="409" y="31"/>
                </a:moveTo>
                <a:cubicBezTo>
                  <a:pt x="411" y="29"/>
                  <a:pt x="412" y="33"/>
                  <a:pt x="409" y="31"/>
                </a:cubicBezTo>
                <a:close/>
                <a:moveTo>
                  <a:pt x="410" y="38"/>
                </a:moveTo>
                <a:cubicBezTo>
                  <a:pt x="409" y="37"/>
                  <a:pt x="411" y="38"/>
                  <a:pt x="410" y="38"/>
                </a:cubicBezTo>
                <a:close/>
                <a:moveTo>
                  <a:pt x="410" y="14"/>
                </a:moveTo>
                <a:cubicBezTo>
                  <a:pt x="410" y="15"/>
                  <a:pt x="410" y="15"/>
                  <a:pt x="409" y="15"/>
                </a:cubicBezTo>
                <a:cubicBezTo>
                  <a:pt x="407" y="16"/>
                  <a:pt x="409" y="12"/>
                  <a:pt x="410" y="14"/>
                </a:cubicBezTo>
                <a:close/>
                <a:moveTo>
                  <a:pt x="410" y="23"/>
                </a:moveTo>
                <a:cubicBezTo>
                  <a:pt x="411" y="24"/>
                  <a:pt x="408" y="25"/>
                  <a:pt x="408" y="24"/>
                </a:cubicBezTo>
                <a:cubicBezTo>
                  <a:pt x="407" y="23"/>
                  <a:pt x="410" y="22"/>
                  <a:pt x="410" y="23"/>
                </a:cubicBezTo>
                <a:close/>
                <a:moveTo>
                  <a:pt x="406" y="35"/>
                </a:moveTo>
                <a:cubicBezTo>
                  <a:pt x="405" y="35"/>
                  <a:pt x="404" y="34"/>
                  <a:pt x="404" y="34"/>
                </a:cubicBezTo>
                <a:cubicBezTo>
                  <a:pt x="402" y="31"/>
                  <a:pt x="411" y="34"/>
                  <a:pt x="406" y="35"/>
                </a:cubicBezTo>
                <a:close/>
                <a:moveTo>
                  <a:pt x="406" y="37"/>
                </a:moveTo>
                <a:cubicBezTo>
                  <a:pt x="405" y="36"/>
                  <a:pt x="406" y="37"/>
                  <a:pt x="407" y="36"/>
                </a:cubicBezTo>
                <a:cubicBezTo>
                  <a:pt x="407" y="37"/>
                  <a:pt x="406" y="37"/>
                  <a:pt x="406" y="37"/>
                </a:cubicBezTo>
                <a:close/>
                <a:moveTo>
                  <a:pt x="394" y="46"/>
                </a:moveTo>
                <a:cubicBezTo>
                  <a:pt x="400" y="45"/>
                  <a:pt x="404" y="44"/>
                  <a:pt x="409" y="43"/>
                </a:cubicBezTo>
                <a:cubicBezTo>
                  <a:pt x="411" y="43"/>
                  <a:pt x="417" y="42"/>
                  <a:pt x="418" y="43"/>
                </a:cubicBezTo>
                <a:cubicBezTo>
                  <a:pt x="419" y="44"/>
                  <a:pt x="410" y="45"/>
                  <a:pt x="407" y="45"/>
                </a:cubicBezTo>
                <a:cubicBezTo>
                  <a:pt x="403" y="46"/>
                  <a:pt x="401" y="46"/>
                  <a:pt x="398" y="47"/>
                </a:cubicBezTo>
                <a:cubicBezTo>
                  <a:pt x="400" y="47"/>
                  <a:pt x="403" y="48"/>
                  <a:pt x="402" y="51"/>
                </a:cubicBezTo>
                <a:cubicBezTo>
                  <a:pt x="402" y="56"/>
                  <a:pt x="394" y="55"/>
                  <a:pt x="390" y="53"/>
                </a:cubicBezTo>
                <a:cubicBezTo>
                  <a:pt x="390" y="53"/>
                  <a:pt x="390" y="52"/>
                  <a:pt x="390" y="52"/>
                </a:cubicBezTo>
                <a:cubicBezTo>
                  <a:pt x="389" y="51"/>
                  <a:pt x="392" y="48"/>
                  <a:pt x="394" y="47"/>
                </a:cubicBezTo>
                <a:cubicBezTo>
                  <a:pt x="393" y="48"/>
                  <a:pt x="391" y="48"/>
                  <a:pt x="390" y="48"/>
                </a:cubicBezTo>
                <a:cubicBezTo>
                  <a:pt x="385" y="48"/>
                  <a:pt x="394" y="46"/>
                  <a:pt x="394" y="46"/>
                </a:cubicBezTo>
                <a:close/>
                <a:moveTo>
                  <a:pt x="393" y="64"/>
                </a:moveTo>
                <a:cubicBezTo>
                  <a:pt x="392" y="65"/>
                  <a:pt x="389" y="66"/>
                  <a:pt x="387" y="66"/>
                </a:cubicBezTo>
                <a:cubicBezTo>
                  <a:pt x="389" y="64"/>
                  <a:pt x="391" y="65"/>
                  <a:pt x="393" y="64"/>
                </a:cubicBezTo>
                <a:close/>
                <a:moveTo>
                  <a:pt x="388" y="66"/>
                </a:moveTo>
                <a:cubicBezTo>
                  <a:pt x="389" y="66"/>
                  <a:pt x="387" y="68"/>
                  <a:pt x="387" y="67"/>
                </a:cubicBezTo>
                <a:cubicBezTo>
                  <a:pt x="387" y="66"/>
                  <a:pt x="388" y="66"/>
                  <a:pt x="388" y="66"/>
                </a:cubicBezTo>
                <a:close/>
                <a:moveTo>
                  <a:pt x="387" y="116"/>
                </a:moveTo>
                <a:cubicBezTo>
                  <a:pt x="387" y="116"/>
                  <a:pt x="387" y="116"/>
                  <a:pt x="387" y="116"/>
                </a:cubicBezTo>
                <a:cubicBezTo>
                  <a:pt x="388" y="116"/>
                  <a:pt x="387" y="116"/>
                  <a:pt x="387" y="116"/>
                </a:cubicBezTo>
                <a:close/>
                <a:moveTo>
                  <a:pt x="388" y="136"/>
                </a:moveTo>
                <a:cubicBezTo>
                  <a:pt x="387" y="137"/>
                  <a:pt x="386" y="135"/>
                  <a:pt x="388" y="136"/>
                </a:cubicBezTo>
                <a:close/>
                <a:moveTo>
                  <a:pt x="386" y="125"/>
                </a:moveTo>
                <a:cubicBezTo>
                  <a:pt x="385" y="126"/>
                  <a:pt x="381" y="127"/>
                  <a:pt x="381" y="126"/>
                </a:cubicBezTo>
                <a:cubicBezTo>
                  <a:pt x="383" y="126"/>
                  <a:pt x="384" y="124"/>
                  <a:pt x="386" y="125"/>
                </a:cubicBezTo>
                <a:close/>
                <a:moveTo>
                  <a:pt x="382" y="167"/>
                </a:moveTo>
                <a:cubicBezTo>
                  <a:pt x="382" y="165"/>
                  <a:pt x="384" y="165"/>
                  <a:pt x="385" y="166"/>
                </a:cubicBezTo>
                <a:cubicBezTo>
                  <a:pt x="385" y="168"/>
                  <a:pt x="382" y="168"/>
                  <a:pt x="382" y="167"/>
                </a:cubicBezTo>
                <a:close/>
                <a:moveTo>
                  <a:pt x="384" y="66"/>
                </a:moveTo>
                <a:cubicBezTo>
                  <a:pt x="385" y="65"/>
                  <a:pt x="386" y="67"/>
                  <a:pt x="384" y="66"/>
                </a:cubicBezTo>
                <a:close/>
                <a:moveTo>
                  <a:pt x="383" y="67"/>
                </a:moveTo>
                <a:cubicBezTo>
                  <a:pt x="382" y="67"/>
                  <a:pt x="381" y="68"/>
                  <a:pt x="380" y="68"/>
                </a:cubicBezTo>
                <a:cubicBezTo>
                  <a:pt x="380" y="66"/>
                  <a:pt x="382" y="67"/>
                  <a:pt x="383" y="67"/>
                </a:cubicBezTo>
                <a:close/>
                <a:moveTo>
                  <a:pt x="386" y="172"/>
                </a:moveTo>
                <a:cubicBezTo>
                  <a:pt x="387" y="176"/>
                  <a:pt x="379" y="176"/>
                  <a:pt x="379" y="173"/>
                </a:cubicBezTo>
                <a:cubicBezTo>
                  <a:pt x="378" y="170"/>
                  <a:pt x="386" y="168"/>
                  <a:pt x="386" y="172"/>
                </a:cubicBezTo>
                <a:close/>
                <a:moveTo>
                  <a:pt x="379" y="127"/>
                </a:moveTo>
                <a:cubicBezTo>
                  <a:pt x="380" y="127"/>
                  <a:pt x="377" y="128"/>
                  <a:pt x="377" y="128"/>
                </a:cubicBezTo>
                <a:cubicBezTo>
                  <a:pt x="377" y="128"/>
                  <a:pt x="378" y="127"/>
                  <a:pt x="379" y="127"/>
                </a:cubicBezTo>
                <a:close/>
                <a:moveTo>
                  <a:pt x="377" y="223"/>
                </a:moveTo>
                <a:cubicBezTo>
                  <a:pt x="376" y="224"/>
                  <a:pt x="373" y="225"/>
                  <a:pt x="372" y="227"/>
                </a:cubicBezTo>
                <a:cubicBezTo>
                  <a:pt x="372" y="225"/>
                  <a:pt x="375" y="224"/>
                  <a:pt x="377" y="223"/>
                </a:cubicBezTo>
                <a:close/>
                <a:moveTo>
                  <a:pt x="376" y="378"/>
                </a:moveTo>
                <a:cubicBezTo>
                  <a:pt x="376" y="378"/>
                  <a:pt x="375" y="379"/>
                  <a:pt x="376" y="378"/>
                </a:cubicBezTo>
                <a:cubicBezTo>
                  <a:pt x="376" y="378"/>
                  <a:pt x="376" y="378"/>
                  <a:pt x="376" y="378"/>
                </a:cubicBezTo>
                <a:close/>
                <a:moveTo>
                  <a:pt x="375" y="462"/>
                </a:moveTo>
                <a:cubicBezTo>
                  <a:pt x="376" y="462"/>
                  <a:pt x="375" y="464"/>
                  <a:pt x="375" y="464"/>
                </a:cubicBezTo>
                <a:cubicBezTo>
                  <a:pt x="372" y="466"/>
                  <a:pt x="374" y="460"/>
                  <a:pt x="375" y="462"/>
                </a:cubicBezTo>
                <a:close/>
                <a:moveTo>
                  <a:pt x="374" y="451"/>
                </a:moveTo>
                <a:cubicBezTo>
                  <a:pt x="374" y="451"/>
                  <a:pt x="374" y="451"/>
                  <a:pt x="374" y="451"/>
                </a:cubicBezTo>
                <a:cubicBezTo>
                  <a:pt x="373" y="451"/>
                  <a:pt x="374" y="451"/>
                  <a:pt x="374" y="451"/>
                </a:cubicBezTo>
                <a:close/>
                <a:moveTo>
                  <a:pt x="369" y="182"/>
                </a:moveTo>
                <a:cubicBezTo>
                  <a:pt x="369" y="182"/>
                  <a:pt x="369" y="182"/>
                  <a:pt x="369" y="182"/>
                </a:cubicBezTo>
                <a:cubicBezTo>
                  <a:pt x="369" y="182"/>
                  <a:pt x="369" y="182"/>
                  <a:pt x="369" y="182"/>
                </a:cubicBezTo>
                <a:cubicBezTo>
                  <a:pt x="369" y="182"/>
                  <a:pt x="369" y="182"/>
                  <a:pt x="369" y="182"/>
                </a:cubicBezTo>
                <a:close/>
                <a:moveTo>
                  <a:pt x="375" y="371"/>
                </a:moveTo>
                <a:cubicBezTo>
                  <a:pt x="375" y="372"/>
                  <a:pt x="374" y="373"/>
                  <a:pt x="372" y="373"/>
                </a:cubicBezTo>
                <a:cubicBezTo>
                  <a:pt x="371" y="374"/>
                  <a:pt x="370" y="374"/>
                  <a:pt x="370" y="372"/>
                </a:cubicBezTo>
                <a:cubicBezTo>
                  <a:pt x="368" y="368"/>
                  <a:pt x="375" y="367"/>
                  <a:pt x="375" y="371"/>
                </a:cubicBezTo>
                <a:close/>
                <a:moveTo>
                  <a:pt x="374" y="472"/>
                </a:moveTo>
                <a:cubicBezTo>
                  <a:pt x="373" y="473"/>
                  <a:pt x="371" y="475"/>
                  <a:pt x="369" y="475"/>
                </a:cubicBezTo>
                <a:cubicBezTo>
                  <a:pt x="370" y="474"/>
                  <a:pt x="372" y="473"/>
                  <a:pt x="374" y="472"/>
                </a:cubicBezTo>
                <a:close/>
                <a:moveTo>
                  <a:pt x="369" y="228"/>
                </a:moveTo>
                <a:cubicBezTo>
                  <a:pt x="367" y="231"/>
                  <a:pt x="366" y="228"/>
                  <a:pt x="369" y="228"/>
                </a:cubicBezTo>
                <a:close/>
                <a:moveTo>
                  <a:pt x="368" y="370"/>
                </a:moveTo>
                <a:cubicBezTo>
                  <a:pt x="367" y="371"/>
                  <a:pt x="370" y="369"/>
                  <a:pt x="368" y="370"/>
                </a:cubicBezTo>
                <a:close/>
                <a:moveTo>
                  <a:pt x="368" y="319"/>
                </a:moveTo>
                <a:cubicBezTo>
                  <a:pt x="369" y="319"/>
                  <a:pt x="368" y="320"/>
                  <a:pt x="368" y="320"/>
                </a:cubicBezTo>
                <a:cubicBezTo>
                  <a:pt x="367" y="322"/>
                  <a:pt x="367" y="318"/>
                  <a:pt x="368" y="319"/>
                </a:cubicBezTo>
                <a:close/>
                <a:moveTo>
                  <a:pt x="367" y="94"/>
                </a:moveTo>
                <a:cubicBezTo>
                  <a:pt x="366" y="92"/>
                  <a:pt x="368" y="94"/>
                  <a:pt x="367" y="94"/>
                </a:cubicBezTo>
                <a:close/>
                <a:moveTo>
                  <a:pt x="374" y="488"/>
                </a:moveTo>
                <a:cubicBezTo>
                  <a:pt x="375" y="486"/>
                  <a:pt x="380" y="483"/>
                  <a:pt x="383" y="481"/>
                </a:cubicBezTo>
                <a:cubicBezTo>
                  <a:pt x="383" y="481"/>
                  <a:pt x="383" y="479"/>
                  <a:pt x="384" y="480"/>
                </a:cubicBezTo>
                <a:cubicBezTo>
                  <a:pt x="385" y="481"/>
                  <a:pt x="382" y="484"/>
                  <a:pt x="382" y="484"/>
                </a:cubicBezTo>
                <a:cubicBezTo>
                  <a:pt x="380" y="485"/>
                  <a:pt x="378" y="486"/>
                  <a:pt x="376" y="487"/>
                </a:cubicBezTo>
                <a:cubicBezTo>
                  <a:pt x="372" y="489"/>
                  <a:pt x="369" y="494"/>
                  <a:pt x="365" y="496"/>
                </a:cubicBezTo>
                <a:cubicBezTo>
                  <a:pt x="365" y="492"/>
                  <a:pt x="372" y="491"/>
                  <a:pt x="374" y="488"/>
                </a:cubicBezTo>
                <a:close/>
                <a:moveTo>
                  <a:pt x="365" y="407"/>
                </a:moveTo>
                <a:cubicBezTo>
                  <a:pt x="366" y="406"/>
                  <a:pt x="364" y="408"/>
                  <a:pt x="365" y="407"/>
                </a:cubicBezTo>
                <a:close/>
                <a:moveTo>
                  <a:pt x="354" y="444"/>
                </a:moveTo>
                <a:cubicBezTo>
                  <a:pt x="356" y="441"/>
                  <a:pt x="360" y="438"/>
                  <a:pt x="365" y="437"/>
                </a:cubicBezTo>
                <a:cubicBezTo>
                  <a:pt x="361" y="439"/>
                  <a:pt x="358" y="442"/>
                  <a:pt x="354" y="444"/>
                </a:cubicBezTo>
                <a:close/>
                <a:moveTo>
                  <a:pt x="354" y="419"/>
                </a:moveTo>
                <a:cubicBezTo>
                  <a:pt x="353" y="419"/>
                  <a:pt x="356" y="417"/>
                  <a:pt x="354" y="419"/>
                </a:cubicBezTo>
                <a:close/>
                <a:moveTo>
                  <a:pt x="358" y="413"/>
                </a:moveTo>
                <a:cubicBezTo>
                  <a:pt x="358" y="414"/>
                  <a:pt x="357" y="415"/>
                  <a:pt x="356" y="415"/>
                </a:cubicBezTo>
                <a:cubicBezTo>
                  <a:pt x="356" y="414"/>
                  <a:pt x="357" y="414"/>
                  <a:pt x="358" y="413"/>
                </a:cubicBezTo>
                <a:close/>
                <a:moveTo>
                  <a:pt x="358" y="130"/>
                </a:moveTo>
                <a:cubicBezTo>
                  <a:pt x="357" y="129"/>
                  <a:pt x="358" y="132"/>
                  <a:pt x="358" y="130"/>
                </a:cubicBezTo>
                <a:close/>
                <a:moveTo>
                  <a:pt x="359" y="414"/>
                </a:moveTo>
                <a:cubicBezTo>
                  <a:pt x="358" y="415"/>
                  <a:pt x="358" y="416"/>
                  <a:pt x="357" y="416"/>
                </a:cubicBezTo>
                <a:cubicBezTo>
                  <a:pt x="358" y="415"/>
                  <a:pt x="358" y="414"/>
                  <a:pt x="359" y="414"/>
                </a:cubicBezTo>
                <a:close/>
                <a:moveTo>
                  <a:pt x="357" y="416"/>
                </a:moveTo>
                <a:cubicBezTo>
                  <a:pt x="357" y="417"/>
                  <a:pt x="356" y="417"/>
                  <a:pt x="355" y="418"/>
                </a:cubicBezTo>
                <a:cubicBezTo>
                  <a:pt x="355" y="417"/>
                  <a:pt x="356" y="416"/>
                  <a:pt x="357" y="416"/>
                </a:cubicBezTo>
                <a:close/>
                <a:moveTo>
                  <a:pt x="360" y="312"/>
                </a:moveTo>
                <a:cubicBezTo>
                  <a:pt x="360" y="312"/>
                  <a:pt x="360" y="313"/>
                  <a:pt x="359" y="313"/>
                </a:cubicBezTo>
                <a:cubicBezTo>
                  <a:pt x="359" y="312"/>
                  <a:pt x="361" y="311"/>
                  <a:pt x="360" y="312"/>
                </a:cubicBezTo>
                <a:close/>
                <a:moveTo>
                  <a:pt x="360" y="411"/>
                </a:moveTo>
                <a:cubicBezTo>
                  <a:pt x="359" y="413"/>
                  <a:pt x="361" y="411"/>
                  <a:pt x="360" y="411"/>
                </a:cubicBezTo>
                <a:close/>
                <a:moveTo>
                  <a:pt x="359" y="414"/>
                </a:moveTo>
                <a:cubicBezTo>
                  <a:pt x="360" y="412"/>
                  <a:pt x="361" y="414"/>
                  <a:pt x="359" y="414"/>
                </a:cubicBezTo>
                <a:close/>
                <a:moveTo>
                  <a:pt x="361" y="412"/>
                </a:moveTo>
                <a:cubicBezTo>
                  <a:pt x="362" y="411"/>
                  <a:pt x="362" y="410"/>
                  <a:pt x="364" y="410"/>
                </a:cubicBezTo>
                <a:cubicBezTo>
                  <a:pt x="363" y="411"/>
                  <a:pt x="363" y="412"/>
                  <a:pt x="361" y="412"/>
                </a:cubicBezTo>
                <a:close/>
                <a:moveTo>
                  <a:pt x="364" y="204"/>
                </a:moveTo>
                <a:cubicBezTo>
                  <a:pt x="364" y="203"/>
                  <a:pt x="365" y="205"/>
                  <a:pt x="364" y="204"/>
                </a:cubicBezTo>
                <a:close/>
                <a:moveTo>
                  <a:pt x="363" y="409"/>
                </a:moveTo>
                <a:cubicBezTo>
                  <a:pt x="362" y="409"/>
                  <a:pt x="366" y="407"/>
                  <a:pt x="363" y="409"/>
                </a:cubicBezTo>
                <a:close/>
                <a:moveTo>
                  <a:pt x="362" y="253"/>
                </a:moveTo>
                <a:cubicBezTo>
                  <a:pt x="361" y="253"/>
                  <a:pt x="361" y="254"/>
                  <a:pt x="360" y="253"/>
                </a:cubicBezTo>
                <a:cubicBezTo>
                  <a:pt x="358" y="249"/>
                  <a:pt x="366" y="251"/>
                  <a:pt x="362" y="253"/>
                </a:cubicBezTo>
                <a:close/>
                <a:moveTo>
                  <a:pt x="362" y="67"/>
                </a:moveTo>
                <a:cubicBezTo>
                  <a:pt x="362" y="68"/>
                  <a:pt x="361" y="68"/>
                  <a:pt x="360" y="68"/>
                </a:cubicBezTo>
                <a:cubicBezTo>
                  <a:pt x="360" y="67"/>
                  <a:pt x="362" y="67"/>
                  <a:pt x="362" y="67"/>
                </a:cubicBezTo>
                <a:close/>
                <a:moveTo>
                  <a:pt x="363" y="73"/>
                </a:moveTo>
                <a:cubicBezTo>
                  <a:pt x="363" y="73"/>
                  <a:pt x="360" y="73"/>
                  <a:pt x="359" y="73"/>
                </a:cubicBezTo>
                <a:cubicBezTo>
                  <a:pt x="359" y="72"/>
                  <a:pt x="363" y="70"/>
                  <a:pt x="363" y="73"/>
                </a:cubicBezTo>
                <a:close/>
                <a:moveTo>
                  <a:pt x="359" y="40"/>
                </a:moveTo>
                <a:cubicBezTo>
                  <a:pt x="360" y="40"/>
                  <a:pt x="359" y="41"/>
                  <a:pt x="358" y="40"/>
                </a:cubicBezTo>
                <a:cubicBezTo>
                  <a:pt x="358" y="40"/>
                  <a:pt x="358" y="39"/>
                  <a:pt x="359" y="40"/>
                </a:cubicBezTo>
                <a:close/>
                <a:moveTo>
                  <a:pt x="359" y="47"/>
                </a:moveTo>
                <a:cubicBezTo>
                  <a:pt x="359" y="47"/>
                  <a:pt x="357" y="47"/>
                  <a:pt x="357" y="46"/>
                </a:cubicBezTo>
                <a:cubicBezTo>
                  <a:pt x="357" y="46"/>
                  <a:pt x="358" y="46"/>
                  <a:pt x="359" y="47"/>
                </a:cubicBezTo>
                <a:close/>
                <a:moveTo>
                  <a:pt x="350" y="49"/>
                </a:moveTo>
                <a:cubicBezTo>
                  <a:pt x="350" y="49"/>
                  <a:pt x="350" y="50"/>
                  <a:pt x="349" y="50"/>
                </a:cubicBezTo>
                <a:cubicBezTo>
                  <a:pt x="348" y="49"/>
                  <a:pt x="350" y="48"/>
                  <a:pt x="350" y="49"/>
                </a:cubicBezTo>
                <a:close/>
                <a:moveTo>
                  <a:pt x="347" y="81"/>
                </a:moveTo>
                <a:cubicBezTo>
                  <a:pt x="347" y="82"/>
                  <a:pt x="346" y="82"/>
                  <a:pt x="346" y="82"/>
                </a:cubicBezTo>
                <a:cubicBezTo>
                  <a:pt x="345" y="81"/>
                  <a:pt x="347" y="80"/>
                  <a:pt x="347" y="81"/>
                </a:cubicBezTo>
                <a:close/>
                <a:moveTo>
                  <a:pt x="346" y="127"/>
                </a:moveTo>
                <a:cubicBezTo>
                  <a:pt x="348" y="124"/>
                  <a:pt x="357" y="125"/>
                  <a:pt x="357" y="129"/>
                </a:cubicBezTo>
                <a:cubicBezTo>
                  <a:pt x="356" y="136"/>
                  <a:pt x="342" y="134"/>
                  <a:pt x="346" y="127"/>
                </a:cubicBezTo>
                <a:close/>
                <a:moveTo>
                  <a:pt x="353" y="149"/>
                </a:moveTo>
                <a:cubicBezTo>
                  <a:pt x="354" y="147"/>
                  <a:pt x="357" y="148"/>
                  <a:pt x="353" y="149"/>
                </a:cubicBezTo>
                <a:close/>
                <a:moveTo>
                  <a:pt x="345" y="114"/>
                </a:moveTo>
                <a:cubicBezTo>
                  <a:pt x="345" y="115"/>
                  <a:pt x="343" y="114"/>
                  <a:pt x="345" y="114"/>
                </a:cubicBezTo>
                <a:close/>
                <a:moveTo>
                  <a:pt x="344" y="85"/>
                </a:moveTo>
                <a:cubicBezTo>
                  <a:pt x="343" y="85"/>
                  <a:pt x="343" y="84"/>
                  <a:pt x="343" y="84"/>
                </a:cubicBezTo>
                <a:cubicBezTo>
                  <a:pt x="342" y="82"/>
                  <a:pt x="345" y="84"/>
                  <a:pt x="344" y="85"/>
                </a:cubicBezTo>
                <a:close/>
                <a:moveTo>
                  <a:pt x="347" y="145"/>
                </a:moveTo>
                <a:cubicBezTo>
                  <a:pt x="345" y="147"/>
                  <a:pt x="341" y="149"/>
                  <a:pt x="338" y="149"/>
                </a:cubicBezTo>
                <a:cubicBezTo>
                  <a:pt x="340" y="148"/>
                  <a:pt x="344" y="147"/>
                  <a:pt x="347" y="145"/>
                </a:cubicBezTo>
                <a:close/>
                <a:moveTo>
                  <a:pt x="339" y="111"/>
                </a:moveTo>
                <a:cubicBezTo>
                  <a:pt x="339" y="111"/>
                  <a:pt x="338" y="112"/>
                  <a:pt x="338" y="112"/>
                </a:cubicBezTo>
                <a:cubicBezTo>
                  <a:pt x="337" y="111"/>
                  <a:pt x="338" y="111"/>
                  <a:pt x="339" y="111"/>
                </a:cubicBezTo>
                <a:close/>
                <a:moveTo>
                  <a:pt x="340" y="58"/>
                </a:moveTo>
                <a:cubicBezTo>
                  <a:pt x="340" y="58"/>
                  <a:pt x="338" y="59"/>
                  <a:pt x="338" y="58"/>
                </a:cubicBezTo>
                <a:cubicBezTo>
                  <a:pt x="338" y="58"/>
                  <a:pt x="340" y="57"/>
                  <a:pt x="340" y="58"/>
                </a:cubicBezTo>
                <a:close/>
                <a:moveTo>
                  <a:pt x="338" y="85"/>
                </a:moveTo>
                <a:cubicBezTo>
                  <a:pt x="337" y="85"/>
                  <a:pt x="337" y="86"/>
                  <a:pt x="336" y="85"/>
                </a:cubicBezTo>
                <a:cubicBezTo>
                  <a:pt x="336" y="85"/>
                  <a:pt x="337" y="85"/>
                  <a:pt x="338" y="85"/>
                </a:cubicBezTo>
                <a:close/>
                <a:moveTo>
                  <a:pt x="336" y="151"/>
                </a:moveTo>
                <a:cubicBezTo>
                  <a:pt x="336" y="151"/>
                  <a:pt x="336" y="150"/>
                  <a:pt x="337" y="150"/>
                </a:cubicBezTo>
                <a:cubicBezTo>
                  <a:pt x="337" y="150"/>
                  <a:pt x="336" y="151"/>
                  <a:pt x="336" y="151"/>
                </a:cubicBezTo>
                <a:close/>
                <a:moveTo>
                  <a:pt x="337" y="161"/>
                </a:moveTo>
                <a:cubicBezTo>
                  <a:pt x="337" y="162"/>
                  <a:pt x="335" y="163"/>
                  <a:pt x="335" y="161"/>
                </a:cubicBezTo>
                <a:cubicBezTo>
                  <a:pt x="335" y="160"/>
                  <a:pt x="337" y="161"/>
                  <a:pt x="337" y="161"/>
                </a:cubicBezTo>
                <a:close/>
                <a:moveTo>
                  <a:pt x="335" y="151"/>
                </a:moveTo>
                <a:cubicBezTo>
                  <a:pt x="336" y="151"/>
                  <a:pt x="333" y="153"/>
                  <a:pt x="333" y="152"/>
                </a:cubicBezTo>
                <a:cubicBezTo>
                  <a:pt x="333" y="151"/>
                  <a:pt x="335" y="151"/>
                  <a:pt x="335" y="151"/>
                </a:cubicBezTo>
                <a:close/>
                <a:moveTo>
                  <a:pt x="334" y="65"/>
                </a:moveTo>
                <a:cubicBezTo>
                  <a:pt x="333" y="65"/>
                  <a:pt x="333" y="65"/>
                  <a:pt x="332" y="65"/>
                </a:cubicBezTo>
                <a:cubicBezTo>
                  <a:pt x="332" y="65"/>
                  <a:pt x="333" y="64"/>
                  <a:pt x="334" y="65"/>
                </a:cubicBezTo>
                <a:close/>
                <a:moveTo>
                  <a:pt x="356" y="172"/>
                </a:moveTo>
                <a:cubicBezTo>
                  <a:pt x="348" y="177"/>
                  <a:pt x="339" y="182"/>
                  <a:pt x="329" y="187"/>
                </a:cubicBezTo>
                <a:cubicBezTo>
                  <a:pt x="329" y="187"/>
                  <a:pt x="327" y="189"/>
                  <a:pt x="326" y="188"/>
                </a:cubicBezTo>
                <a:cubicBezTo>
                  <a:pt x="325" y="187"/>
                  <a:pt x="329" y="186"/>
                  <a:pt x="327" y="187"/>
                </a:cubicBezTo>
                <a:cubicBezTo>
                  <a:pt x="336" y="181"/>
                  <a:pt x="347" y="175"/>
                  <a:pt x="356" y="172"/>
                </a:cubicBezTo>
                <a:close/>
                <a:moveTo>
                  <a:pt x="331" y="92"/>
                </a:moveTo>
                <a:cubicBezTo>
                  <a:pt x="331" y="94"/>
                  <a:pt x="328" y="93"/>
                  <a:pt x="328" y="92"/>
                </a:cubicBezTo>
                <a:cubicBezTo>
                  <a:pt x="329" y="91"/>
                  <a:pt x="330" y="91"/>
                  <a:pt x="331" y="92"/>
                </a:cubicBezTo>
                <a:close/>
                <a:moveTo>
                  <a:pt x="326" y="66"/>
                </a:moveTo>
                <a:cubicBezTo>
                  <a:pt x="325" y="67"/>
                  <a:pt x="324" y="66"/>
                  <a:pt x="323" y="66"/>
                </a:cubicBezTo>
                <a:cubicBezTo>
                  <a:pt x="323" y="65"/>
                  <a:pt x="325" y="66"/>
                  <a:pt x="326" y="66"/>
                </a:cubicBezTo>
                <a:close/>
                <a:moveTo>
                  <a:pt x="323" y="101"/>
                </a:moveTo>
                <a:cubicBezTo>
                  <a:pt x="323" y="101"/>
                  <a:pt x="325" y="99"/>
                  <a:pt x="325" y="101"/>
                </a:cubicBezTo>
                <a:cubicBezTo>
                  <a:pt x="326" y="102"/>
                  <a:pt x="322" y="103"/>
                  <a:pt x="323" y="101"/>
                </a:cubicBezTo>
                <a:close/>
                <a:moveTo>
                  <a:pt x="320" y="102"/>
                </a:moveTo>
                <a:cubicBezTo>
                  <a:pt x="321" y="100"/>
                  <a:pt x="323" y="102"/>
                  <a:pt x="320" y="102"/>
                </a:cubicBezTo>
                <a:close/>
                <a:moveTo>
                  <a:pt x="313" y="98"/>
                </a:moveTo>
                <a:cubicBezTo>
                  <a:pt x="313" y="98"/>
                  <a:pt x="316" y="96"/>
                  <a:pt x="317" y="98"/>
                </a:cubicBezTo>
                <a:cubicBezTo>
                  <a:pt x="317" y="99"/>
                  <a:pt x="313" y="99"/>
                  <a:pt x="313" y="98"/>
                </a:cubicBezTo>
                <a:close/>
                <a:moveTo>
                  <a:pt x="316" y="67"/>
                </a:moveTo>
                <a:cubicBezTo>
                  <a:pt x="317" y="67"/>
                  <a:pt x="315" y="68"/>
                  <a:pt x="314" y="68"/>
                </a:cubicBezTo>
                <a:cubicBezTo>
                  <a:pt x="315" y="67"/>
                  <a:pt x="315" y="67"/>
                  <a:pt x="316" y="67"/>
                </a:cubicBezTo>
                <a:close/>
                <a:moveTo>
                  <a:pt x="313" y="68"/>
                </a:moveTo>
                <a:cubicBezTo>
                  <a:pt x="313" y="68"/>
                  <a:pt x="312" y="68"/>
                  <a:pt x="311" y="68"/>
                </a:cubicBezTo>
                <a:cubicBezTo>
                  <a:pt x="311" y="68"/>
                  <a:pt x="313" y="67"/>
                  <a:pt x="313" y="68"/>
                </a:cubicBezTo>
                <a:close/>
                <a:moveTo>
                  <a:pt x="300" y="82"/>
                </a:moveTo>
                <a:cubicBezTo>
                  <a:pt x="298" y="83"/>
                  <a:pt x="298" y="82"/>
                  <a:pt x="300" y="82"/>
                </a:cubicBezTo>
                <a:close/>
                <a:moveTo>
                  <a:pt x="299" y="99"/>
                </a:moveTo>
                <a:cubicBezTo>
                  <a:pt x="298" y="100"/>
                  <a:pt x="294" y="100"/>
                  <a:pt x="294" y="100"/>
                </a:cubicBezTo>
                <a:cubicBezTo>
                  <a:pt x="293" y="100"/>
                  <a:pt x="293" y="99"/>
                  <a:pt x="293" y="99"/>
                </a:cubicBezTo>
                <a:cubicBezTo>
                  <a:pt x="293" y="99"/>
                  <a:pt x="291" y="101"/>
                  <a:pt x="291" y="99"/>
                </a:cubicBezTo>
                <a:cubicBezTo>
                  <a:pt x="290" y="98"/>
                  <a:pt x="300" y="95"/>
                  <a:pt x="299" y="99"/>
                </a:cubicBezTo>
                <a:close/>
                <a:moveTo>
                  <a:pt x="293" y="116"/>
                </a:moveTo>
                <a:cubicBezTo>
                  <a:pt x="299" y="113"/>
                  <a:pt x="305" y="113"/>
                  <a:pt x="311" y="110"/>
                </a:cubicBezTo>
                <a:cubicBezTo>
                  <a:pt x="316" y="108"/>
                  <a:pt x="321" y="105"/>
                  <a:pt x="327" y="105"/>
                </a:cubicBezTo>
                <a:cubicBezTo>
                  <a:pt x="327" y="105"/>
                  <a:pt x="328" y="105"/>
                  <a:pt x="328" y="106"/>
                </a:cubicBezTo>
                <a:cubicBezTo>
                  <a:pt x="328" y="107"/>
                  <a:pt x="318" y="110"/>
                  <a:pt x="315" y="111"/>
                </a:cubicBezTo>
                <a:cubicBezTo>
                  <a:pt x="310" y="112"/>
                  <a:pt x="306" y="113"/>
                  <a:pt x="301" y="114"/>
                </a:cubicBezTo>
                <a:cubicBezTo>
                  <a:pt x="299" y="115"/>
                  <a:pt x="294" y="118"/>
                  <a:pt x="292" y="118"/>
                </a:cubicBezTo>
                <a:cubicBezTo>
                  <a:pt x="288" y="118"/>
                  <a:pt x="293" y="116"/>
                  <a:pt x="293" y="116"/>
                </a:cubicBezTo>
                <a:close/>
                <a:moveTo>
                  <a:pt x="294" y="382"/>
                </a:moveTo>
                <a:cubicBezTo>
                  <a:pt x="294" y="382"/>
                  <a:pt x="293" y="382"/>
                  <a:pt x="292" y="384"/>
                </a:cubicBezTo>
                <a:cubicBezTo>
                  <a:pt x="289" y="386"/>
                  <a:pt x="286" y="391"/>
                  <a:pt x="283" y="396"/>
                </a:cubicBezTo>
                <a:cubicBezTo>
                  <a:pt x="281" y="399"/>
                  <a:pt x="280" y="403"/>
                  <a:pt x="278" y="405"/>
                </a:cubicBezTo>
                <a:cubicBezTo>
                  <a:pt x="278" y="406"/>
                  <a:pt x="277" y="406"/>
                  <a:pt x="277" y="406"/>
                </a:cubicBezTo>
                <a:cubicBezTo>
                  <a:pt x="276" y="406"/>
                  <a:pt x="280" y="399"/>
                  <a:pt x="281" y="398"/>
                </a:cubicBezTo>
                <a:cubicBezTo>
                  <a:pt x="283" y="395"/>
                  <a:pt x="284" y="392"/>
                  <a:pt x="286" y="390"/>
                </a:cubicBezTo>
                <a:cubicBezTo>
                  <a:pt x="287" y="388"/>
                  <a:pt x="291" y="385"/>
                  <a:pt x="291" y="382"/>
                </a:cubicBezTo>
                <a:cubicBezTo>
                  <a:pt x="291" y="382"/>
                  <a:pt x="290" y="380"/>
                  <a:pt x="290" y="379"/>
                </a:cubicBezTo>
                <a:cubicBezTo>
                  <a:pt x="290" y="375"/>
                  <a:pt x="298" y="376"/>
                  <a:pt x="294" y="382"/>
                </a:cubicBezTo>
                <a:close/>
                <a:moveTo>
                  <a:pt x="286" y="197"/>
                </a:moveTo>
                <a:cubicBezTo>
                  <a:pt x="286" y="197"/>
                  <a:pt x="286" y="198"/>
                  <a:pt x="286" y="198"/>
                </a:cubicBezTo>
                <a:cubicBezTo>
                  <a:pt x="285" y="198"/>
                  <a:pt x="285" y="196"/>
                  <a:pt x="286" y="197"/>
                </a:cubicBezTo>
                <a:close/>
                <a:moveTo>
                  <a:pt x="286" y="346"/>
                </a:moveTo>
                <a:cubicBezTo>
                  <a:pt x="287" y="346"/>
                  <a:pt x="286" y="347"/>
                  <a:pt x="286" y="348"/>
                </a:cubicBezTo>
                <a:cubicBezTo>
                  <a:pt x="284" y="350"/>
                  <a:pt x="284" y="344"/>
                  <a:pt x="286" y="346"/>
                </a:cubicBezTo>
                <a:close/>
                <a:moveTo>
                  <a:pt x="284" y="385"/>
                </a:moveTo>
                <a:cubicBezTo>
                  <a:pt x="284" y="386"/>
                  <a:pt x="283" y="386"/>
                  <a:pt x="283" y="386"/>
                </a:cubicBezTo>
                <a:cubicBezTo>
                  <a:pt x="282" y="386"/>
                  <a:pt x="284" y="385"/>
                  <a:pt x="284" y="385"/>
                </a:cubicBezTo>
                <a:close/>
                <a:moveTo>
                  <a:pt x="281" y="387"/>
                </a:moveTo>
                <a:cubicBezTo>
                  <a:pt x="283" y="388"/>
                  <a:pt x="280" y="390"/>
                  <a:pt x="279" y="391"/>
                </a:cubicBezTo>
                <a:cubicBezTo>
                  <a:pt x="280" y="389"/>
                  <a:pt x="281" y="388"/>
                  <a:pt x="281" y="387"/>
                </a:cubicBezTo>
                <a:close/>
                <a:moveTo>
                  <a:pt x="278" y="392"/>
                </a:moveTo>
                <a:cubicBezTo>
                  <a:pt x="278" y="393"/>
                  <a:pt x="277" y="393"/>
                  <a:pt x="277" y="394"/>
                </a:cubicBezTo>
                <a:cubicBezTo>
                  <a:pt x="276" y="394"/>
                  <a:pt x="277" y="392"/>
                  <a:pt x="278" y="392"/>
                </a:cubicBezTo>
                <a:close/>
                <a:moveTo>
                  <a:pt x="275" y="342"/>
                </a:moveTo>
                <a:cubicBezTo>
                  <a:pt x="274" y="343"/>
                  <a:pt x="274" y="343"/>
                  <a:pt x="273" y="344"/>
                </a:cubicBezTo>
                <a:cubicBezTo>
                  <a:pt x="273" y="344"/>
                  <a:pt x="274" y="342"/>
                  <a:pt x="275" y="342"/>
                </a:cubicBezTo>
                <a:close/>
                <a:moveTo>
                  <a:pt x="273" y="119"/>
                </a:moveTo>
                <a:cubicBezTo>
                  <a:pt x="273" y="120"/>
                  <a:pt x="272" y="119"/>
                  <a:pt x="271" y="120"/>
                </a:cubicBezTo>
                <a:cubicBezTo>
                  <a:pt x="271" y="119"/>
                  <a:pt x="273" y="119"/>
                  <a:pt x="273" y="119"/>
                </a:cubicBezTo>
                <a:close/>
                <a:moveTo>
                  <a:pt x="272" y="481"/>
                </a:moveTo>
                <a:cubicBezTo>
                  <a:pt x="273" y="482"/>
                  <a:pt x="271" y="483"/>
                  <a:pt x="271" y="483"/>
                </a:cubicBezTo>
                <a:cubicBezTo>
                  <a:pt x="269" y="483"/>
                  <a:pt x="271" y="480"/>
                  <a:pt x="272" y="481"/>
                </a:cubicBezTo>
                <a:close/>
                <a:moveTo>
                  <a:pt x="270" y="120"/>
                </a:moveTo>
                <a:cubicBezTo>
                  <a:pt x="269" y="119"/>
                  <a:pt x="271" y="121"/>
                  <a:pt x="270" y="120"/>
                </a:cubicBezTo>
                <a:close/>
                <a:moveTo>
                  <a:pt x="270" y="409"/>
                </a:moveTo>
                <a:cubicBezTo>
                  <a:pt x="270" y="410"/>
                  <a:pt x="269" y="410"/>
                  <a:pt x="269" y="411"/>
                </a:cubicBezTo>
                <a:cubicBezTo>
                  <a:pt x="268" y="410"/>
                  <a:pt x="270" y="409"/>
                  <a:pt x="270" y="409"/>
                </a:cubicBezTo>
                <a:close/>
                <a:moveTo>
                  <a:pt x="269" y="378"/>
                </a:moveTo>
                <a:cubicBezTo>
                  <a:pt x="269" y="380"/>
                  <a:pt x="267" y="379"/>
                  <a:pt x="266" y="380"/>
                </a:cubicBezTo>
                <a:cubicBezTo>
                  <a:pt x="266" y="379"/>
                  <a:pt x="268" y="379"/>
                  <a:pt x="269" y="378"/>
                </a:cubicBezTo>
                <a:close/>
                <a:moveTo>
                  <a:pt x="267" y="407"/>
                </a:moveTo>
                <a:cubicBezTo>
                  <a:pt x="269" y="408"/>
                  <a:pt x="267" y="411"/>
                  <a:pt x="266" y="411"/>
                </a:cubicBezTo>
                <a:cubicBezTo>
                  <a:pt x="263" y="412"/>
                  <a:pt x="265" y="406"/>
                  <a:pt x="267" y="407"/>
                </a:cubicBezTo>
                <a:close/>
                <a:moveTo>
                  <a:pt x="264" y="422"/>
                </a:moveTo>
                <a:cubicBezTo>
                  <a:pt x="265" y="423"/>
                  <a:pt x="264" y="423"/>
                  <a:pt x="264" y="423"/>
                </a:cubicBezTo>
                <a:cubicBezTo>
                  <a:pt x="263" y="424"/>
                  <a:pt x="264" y="422"/>
                  <a:pt x="264" y="422"/>
                </a:cubicBezTo>
                <a:close/>
                <a:moveTo>
                  <a:pt x="264" y="455"/>
                </a:moveTo>
                <a:cubicBezTo>
                  <a:pt x="266" y="456"/>
                  <a:pt x="265" y="457"/>
                  <a:pt x="264" y="458"/>
                </a:cubicBezTo>
                <a:cubicBezTo>
                  <a:pt x="262" y="459"/>
                  <a:pt x="262" y="454"/>
                  <a:pt x="264" y="455"/>
                </a:cubicBezTo>
                <a:close/>
                <a:moveTo>
                  <a:pt x="262" y="487"/>
                </a:moveTo>
                <a:cubicBezTo>
                  <a:pt x="263" y="486"/>
                  <a:pt x="262" y="487"/>
                  <a:pt x="262" y="487"/>
                </a:cubicBezTo>
                <a:cubicBezTo>
                  <a:pt x="262" y="487"/>
                  <a:pt x="262" y="487"/>
                  <a:pt x="262" y="487"/>
                </a:cubicBezTo>
                <a:close/>
                <a:moveTo>
                  <a:pt x="262" y="390"/>
                </a:moveTo>
                <a:cubicBezTo>
                  <a:pt x="262" y="390"/>
                  <a:pt x="261" y="391"/>
                  <a:pt x="261" y="391"/>
                </a:cubicBezTo>
                <a:cubicBezTo>
                  <a:pt x="260" y="392"/>
                  <a:pt x="261" y="389"/>
                  <a:pt x="262" y="390"/>
                </a:cubicBezTo>
                <a:close/>
                <a:moveTo>
                  <a:pt x="261" y="409"/>
                </a:moveTo>
                <a:cubicBezTo>
                  <a:pt x="262" y="410"/>
                  <a:pt x="261" y="412"/>
                  <a:pt x="261" y="412"/>
                </a:cubicBezTo>
                <a:cubicBezTo>
                  <a:pt x="258" y="415"/>
                  <a:pt x="259" y="408"/>
                  <a:pt x="261" y="409"/>
                </a:cubicBezTo>
                <a:close/>
                <a:moveTo>
                  <a:pt x="260" y="161"/>
                </a:moveTo>
                <a:cubicBezTo>
                  <a:pt x="259" y="162"/>
                  <a:pt x="258" y="162"/>
                  <a:pt x="257" y="162"/>
                </a:cubicBezTo>
                <a:cubicBezTo>
                  <a:pt x="258" y="161"/>
                  <a:pt x="259" y="161"/>
                  <a:pt x="260" y="161"/>
                </a:cubicBezTo>
                <a:close/>
                <a:moveTo>
                  <a:pt x="256" y="236"/>
                </a:moveTo>
                <a:cubicBezTo>
                  <a:pt x="257" y="236"/>
                  <a:pt x="257" y="237"/>
                  <a:pt x="257" y="237"/>
                </a:cubicBezTo>
                <a:cubicBezTo>
                  <a:pt x="255" y="239"/>
                  <a:pt x="255" y="235"/>
                  <a:pt x="256" y="236"/>
                </a:cubicBezTo>
                <a:close/>
                <a:moveTo>
                  <a:pt x="220" y="484"/>
                </a:moveTo>
                <a:cubicBezTo>
                  <a:pt x="219" y="485"/>
                  <a:pt x="219" y="482"/>
                  <a:pt x="220" y="482"/>
                </a:cubicBezTo>
                <a:cubicBezTo>
                  <a:pt x="220" y="483"/>
                  <a:pt x="220" y="483"/>
                  <a:pt x="220" y="484"/>
                </a:cubicBezTo>
                <a:close/>
                <a:moveTo>
                  <a:pt x="219" y="482"/>
                </a:moveTo>
                <a:cubicBezTo>
                  <a:pt x="218" y="481"/>
                  <a:pt x="220" y="479"/>
                  <a:pt x="220" y="480"/>
                </a:cubicBezTo>
                <a:cubicBezTo>
                  <a:pt x="221" y="482"/>
                  <a:pt x="219" y="483"/>
                  <a:pt x="219" y="482"/>
                </a:cubicBezTo>
                <a:close/>
                <a:moveTo>
                  <a:pt x="223" y="478"/>
                </a:moveTo>
                <a:cubicBezTo>
                  <a:pt x="219" y="481"/>
                  <a:pt x="218" y="471"/>
                  <a:pt x="222" y="470"/>
                </a:cubicBezTo>
                <a:cubicBezTo>
                  <a:pt x="220" y="474"/>
                  <a:pt x="224" y="473"/>
                  <a:pt x="224" y="475"/>
                </a:cubicBezTo>
                <a:cubicBezTo>
                  <a:pt x="224" y="475"/>
                  <a:pt x="223" y="477"/>
                  <a:pt x="223" y="478"/>
                </a:cubicBezTo>
                <a:close/>
                <a:moveTo>
                  <a:pt x="226" y="519"/>
                </a:moveTo>
                <a:cubicBezTo>
                  <a:pt x="226" y="519"/>
                  <a:pt x="226" y="519"/>
                  <a:pt x="226" y="519"/>
                </a:cubicBezTo>
                <a:cubicBezTo>
                  <a:pt x="226" y="518"/>
                  <a:pt x="227" y="518"/>
                  <a:pt x="227" y="518"/>
                </a:cubicBezTo>
                <a:cubicBezTo>
                  <a:pt x="226" y="518"/>
                  <a:pt x="226" y="519"/>
                  <a:pt x="226" y="519"/>
                </a:cubicBezTo>
                <a:close/>
                <a:moveTo>
                  <a:pt x="231" y="488"/>
                </a:moveTo>
                <a:cubicBezTo>
                  <a:pt x="232" y="486"/>
                  <a:pt x="234" y="487"/>
                  <a:pt x="231" y="488"/>
                </a:cubicBezTo>
                <a:close/>
                <a:moveTo>
                  <a:pt x="236" y="473"/>
                </a:moveTo>
                <a:cubicBezTo>
                  <a:pt x="236" y="474"/>
                  <a:pt x="238" y="474"/>
                  <a:pt x="236" y="476"/>
                </a:cubicBezTo>
                <a:cubicBezTo>
                  <a:pt x="237" y="475"/>
                  <a:pt x="234" y="476"/>
                  <a:pt x="234" y="476"/>
                </a:cubicBezTo>
                <a:cubicBezTo>
                  <a:pt x="233" y="475"/>
                  <a:pt x="233" y="474"/>
                  <a:pt x="235" y="473"/>
                </a:cubicBezTo>
                <a:cubicBezTo>
                  <a:pt x="233" y="473"/>
                  <a:pt x="231" y="472"/>
                  <a:pt x="231" y="470"/>
                </a:cubicBezTo>
                <a:cubicBezTo>
                  <a:pt x="231" y="467"/>
                  <a:pt x="233" y="465"/>
                  <a:pt x="236" y="464"/>
                </a:cubicBezTo>
                <a:cubicBezTo>
                  <a:pt x="236" y="464"/>
                  <a:pt x="236" y="464"/>
                  <a:pt x="236" y="464"/>
                </a:cubicBezTo>
                <a:cubicBezTo>
                  <a:pt x="237" y="464"/>
                  <a:pt x="238" y="466"/>
                  <a:pt x="238" y="466"/>
                </a:cubicBezTo>
                <a:cubicBezTo>
                  <a:pt x="240" y="467"/>
                  <a:pt x="239" y="462"/>
                  <a:pt x="241" y="463"/>
                </a:cubicBezTo>
                <a:cubicBezTo>
                  <a:pt x="244" y="463"/>
                  <a:pt x="241" y="465"/>
                  <a:pt x="241" y="466"/>
                </a:cubicBezTo>
                <a:cubicBezTo>
                  <a:pt x="240" y="468"/>
                  <a:pt x="242" y="468"/>
                  <a:pt x="239" y="470"/>
                </a:cubicBezTo>
                <a:cubicBezTo>
                  <a:pt x="238" y="470"/>
                  <a:pt x="236" y="473"/>
                  <a:pt x="236" y="473"/>
                </a:cubicBezTo>
                <a:close/>
                <a:moveTo>
                  <a:pt x="232" y="444"/>
                </a:moveTo>
                <a:cubicBezTo>
                  <a:pt x="233" y="444"/>
                  <a:pt x="233" y="443"/>
                  <a:pt x="233" y="444"/>
                </a:cubicBezTo>
                <a:cubicBezTo>
                  <a:pt x="232" y="444"/>
                  <a:pt x="232" y="444"/>
                  <a:pt x="232" y="444"/>
                </a:cubicBezTo>
                <a:close/>
                <a:moveTo>
                  <a:pt x="237" y="453"/>
                </a:moveTo>
                <a:cubicBezTo>
                  <a:pt x="239" y="450"/>
                  <a:pt x="241" y="447"/>
                  <a:pt x="243" y="445"/>
                </a:cubicBezTo>
                <a:cubicBezTo>
                  <a:pt x="242" y="448"/>
                  <a:pt x="240" y="450"/>
                  <a:pt x="237" y="453"/>
                </a:cubicBezTo>
                <a:close/>
                <a:moveTo>
                  <a:pt x="243" y="461"/>
                </a:moveTo>
                <a:cubicBezTo>
                  <a:pt x="242" y="462"/>
                  <a:pt x="243" y="460"/>
                  <a:pt x="243" y="460"/>
                </a:cubicBezTo>
                <a:cubicBezTo>
                  <a:pt x="244" y="460"/>
                  <a:pt x="244" y="461"/>
                  <a:pt x="243" y="461"/>
                </a:cubicBezTo>
                <a:close/>
                <a:moveTo>
                  <a:pt x="238" y="463"/>
                </a:moveTo>
                <a:cubicBezTo>
                  <a:pt x="237" y="462"/>
                  <a:pt x="239" y="461"/>
                  <a:pt x="239" y="462"/>
                </a:cubicBezTo>
                <a:cubicBezTo>
                  <a:pt x="241" y="463"/>
                  <a:pt x="238" y="465"/>
                  <a:pt x="238" y="463"/>
                </a:cubicBezTo>
                <a:close/>
                <a:moveTo>
                  <a:pt x="237" y="446"/>
                </a:moveTo>
                <a:cubicBezTo>
                  <a:pt x="234" y="447"/>
                  <a:pt x="235" y="441"/>
                  <a:pt x="238" y="443"/>
                </a:cubicBezTo>
                <a:cubicBezTo>
                  <a:pt x="239" y="443"/>
                  <a:pt x="237" y="445"/>
                  <a:pt x="237" y="446"/>
                </a:cubicBezTo>
                <a:close/>
                <a:moveTo>
                  <a:pt x="236" y="453"/>
                </a:moveTo>
                <a:cubicBezTo>
                  <a:pt x="236" y="455"/>
                  <a:pt x="234" y="458"/>
                  <a:pt x="233" y="458"/>
                </a:cubicBezTo>
                <a:cubicBezTo>
                  <a:pt x="233" y="458"/>
                  <a:pt x="235" y="454"/>
                  <a:pt x="236" y="453"/>
                </a:cubicBezTo>
                <a:close/>
                <a:moveTo>
                  <a:pt x="234" y="464"/>
                </a:moveTo>
                <a:cubicBezTo>
                  <a:pt x="235" y="462"/>
                  <a:pt x="233" y="465"/>
                  <a:pt x="234" y="464"/>
                </a:cubicBezTo>
                <a:close/>
                <a:moveTo>
                  <a:pt x="241" y="500"/>
                </a:moveTo>
                <a:cubicBezTo>
                  <a:pt x="240" y="501"/>
                  <a:pt x="241" y="499"/>
                  <a:pt x="241" y="499"/>
                </a:cubicBezTo>
                <a:cubicBezTo>
                  <a:pt x="242" y="499"/>
                  <a:pt x="242" y="500"/>
                  <a:pt x="241" y="500"/>
                </a:cubicBezTo>
                <a:close/>
                <a:moveTo>
                  <a:pt x="243" y="497"/>
                </a:moveTo>
                <a:cubicBezTo>
                  <a:pt x="241" y="498"/>
                  <a:pt x="243" y="494"/>
                  <a:pt x="244" y="496"/>
                </a:cubicBezTo>
                <a:cubicBezTo>
                  <a:pt x="244" y="496"/>
                  <a:pt x="243" y="497"/>
                  <a:pt x="243" y="497"/>
                </a:cubicBezTo>
                <a:close/>
                <a:moveTo>
                  <a:pt x="245" y="513"/>
                </a:moveTo>
                <a:cubicBezTo>
                  <a:pt x="246" y="513"/>
                  <a:pt x="244" y="514"/>
                  <a:pt x="245" y="513"/>
                </a:cubicBezTo>
                <a:close/>
                <a:moveTo>
                  <a:pt x="244" y="494"/>
                </a:moveTo>
                <a:cubicBezTo>
                  <a:pt x="245" y="492"/>
                  <a:pt x="249" y="492"/>
                  <a:pt x="248" y="495"/>
                </a:cubicBezTo>
                <a:cubicBezTo>
                  <a:pt x="248" y="497"/>
                  <a:pt x="242" y="497"/>
                  <a:pt x="244" y="494"/>
                </a:cubicBezTo>
                <a:close/>
                <a:moveTo>
                  <a:pt x="248" y="489"/>
                </a:moveTo>
                <a:cubicBezTo>
                  <a:pt x="247" y="488"/>
                  <a:pt x="249" y="488"/>
                  <a:pt x="248" y="489"/>
                </a:cubicBezTo>
                <a:close/>
                <a:moveTo>
                  <a:pt x="249" y="485"/>
                </a:moveTo>
                <a:cubicBezTo>
                  <a:pt x="248" y="486"/>
                  <a:pt x="249" y="483"/>
                  <a:pt x="249" y="484"/>
                </a:cubicBezTo>
                <a:cubicBezTo>
                  <a:pt x="250" y="484"/>
                  <a:pt x="249" y="485"/>
                  <a:pt x="249" y="485"/>
                </a:cubicBezTo>
                <a:close/>
                <a:moveTo>
                  <a:pt x="251" y="501"/>
                </a:moveTo>
                <a:cubicBezTo>
                  <a:pt x="251" y="501"/>
                  <a:pt x="251" y="501"/>
                  <a:pt x="251" y="501"/>
                </a:cubicBezTo>
                <a:cubicBezTo>
                  <a:pt x="251" y="499"/>
                  <a:pt x="252" y="503"/>
                  <a:pt x="251" y="501"/>
                </a:cubicBezTo>
                <a:close/>
                <a:moveTo>
                  <a:pt x="252" y="488"/>
                </a:moveTo>
                <a:cubicBezTo>
                  <a:pt x="252" y="488"/>
                  <a:pt x="251" y="489"/>
                  <a:pt x="251" y="488"/>
                </a:cubicBezTo>
                <a:cubicBezTo>
                  <a:pt x="248" y="485"/>
                  <a:pt x="256" y="486"/>
                  <a:pt x="252" y="488"/>
                </a:cubicBezTo>
                <a:close/>
                <a:moveTo>
                  <a:pt x="252" y="480"/>
                </a:moveTo>
                <a:cubicBezTo>
                  <a:pt x="251" y="480"/>
                  <a:pt x="251" y="480"/>
                  <a:pt x="251" y="480"/>
                </a:cubicBezTo>
                <a:cubicBezTo>
                  <a:pt x="250" y="480"/>
                  <a:pt x="252" y="479"/>
                  <a:pt x="252" y="480"/>
                </a:cubicBezTo>
                <a:close/>
                <a:moveTo>
                  <a:pt x="250" y="475"/>
                </a:moveTo>
                <a:cubicBezTo>
                  <a:pt x="248" y="477"/>
                  <a:pt x="245" y="480"/>
                  <a:pt x="244" y="481"/>
                </a:cubicBezTo>
                <a:cubicBezTo>
                  <a:pt x="242" y="482"/>
                  <a:pt x="241" y="485"/>
                  <a:pt x="239" y="485"/>
                </a:cubicBezTo>
                <a:cubicBezTo>
                  <a:pt x="243" y="480"/>
                  <a:pt x="249" y="474"/>
                  <a:pt x="253" y="470"/>
                </a:cubicBezTo>
                <a:cubicBezTo>
                  <a:pt x="256" y="466"/>
                  <a:pt x="251" y="474"/>
                  <a:pt x="250" y="475"/>
                </a:cubicBezTo>
                <a:close/>
                <a:moveTo>
                  <a:pt x="251" y="410"/>
                </a:moveTo>
                <a:cubicBezTo>
                  <a:pt x="252" y="411"/>
                  <a:pt x="251" y="412"/>
                  <a:pt x="250" y="412"/>
                </a:cubicBezTo>
                <a:cubicBezTo>
                  <a:pt x="248" y="414"/>
                  <a:pt x="248" y="409"/>
                  <a:pt x="251" y="410"/>
                </a:cubicBezTo>
                <a:close/>
                <a:moveTo>
                  <a:pt x="249" y="314"/>
                </a:moveTo>
                <a:cubicBezTo>
                  <a:pt x="250" y="313"/>
                  <a:pt x="251" y="314"/>
                  <a:pt x="251" y="314"/>
                </a:cubicBezTo>
                <a:cubicBezTo>
                  <a:pt x="250" y="315"/>
                  <a:pt x="249" y="314"/>
                  <a:pt x="249" y="314"/>
                </a:cubicBezTo>
                <a:close/>
                <a:moveTo>
                  <a:pt x="250" y="459"/>
                </a:moveTo>
                <a:cubicBezTo>
                  <a:pt x="251" y="458"/>
                  <a:pt x="248" y="460"/>
                  <a:pt x="250" y="459"/>
                </a:cubicBezTo>
                <a:close/>
                <a:moveTo>
                  <a:pt x="254" y="448"/>
                </a:moveTo>
                <a:cubicBezTo>
                  <a:pt x="254" y="447"/>
                  <a:pt x="254" y="450"/>
                  <a:pt x="254" y="448"/>
                </a:cubicBezTo>
                <a:close/>
                <a:moveTo>
                  <a:pt x="254" y="252"/>
                </a:moveTo>
                <a:cubicBezTo>
                  <a:pt x="255" y="252"/>
                  <a:pt x="254" y="253"/>
                  <a:pt x="254" y="254"/>
                </a:cubicBezTo>
                <a:cubicBezTo>
                  <a:pt x="253" y="255"/>
                  <a:pt x="253" y="252"/>
                  <a:pt x="254" y="252"/>
                </a:cubicBezTo>
                <a:close/>
                <a:moveTo>
                  <a:pt x="253" y="418"/>
                </a:moveTo>
                <a:cubicBezTo>
                  <a:pt x="254" y="416"/>
                  <a:pt x="255" y="417"/>
                  <a:pt x="253" y="418"/>
                </a:cubicBezTo>
                <a:close/>
                <a:moveTo>
                  <a:pt x="253" y="419"/>
                </a:moveTo>
                <a:cubicBezTo>
                  <a:pt x="253" y="421"/>
                  <a:pt x="252" y="419"/>
                  <a:pt x="253" y="419"/>
                </a:cubicBezTo>
                <a:close/>
                <a:moveTo>
                  <a:pt x="251" y="212"/>
                </a:moveTo>
                <a:cubicBezTo>
                  <a:pt x="252" y="213"/>
                  <a:pt x="251" y="213"/>
                  <a:pt x="251" y="214"/>
                </a:cubicBezTo>
                <a:cubicBezTo>
                  <a:pt x="250" y="214"/>
                  <a:pt x="251" y="213"/>
                  <a:pt x="251" y="212"/>
                </a:cubicBezTo>
                <a:close/>
                <a:moveTo>
                  <a:pt x="250" y="272"/>
                </a:moveTo>
                <a:cubicBezTo>
                  <a:pt x="250" y="273"/>
                  <a:pt x="250" y="273"/>
                  <a:pt x="249" y="274"/>
                </a:cubicBezTo>
                <a:cubicBezTo>
                  <a:pt x="248" y="275"/>
                  <a:pt x="250" y="272"/>
                  <a:pt x="250" y="272"/>
                </a:cubicBezTo>
                <a:close/>
                <a:moveTo>
                  <a:pt x="249" y="219"/>
                </a:moveTo>
                <a:cubicBezTo>
                  <a:pt x="248" y="218"/>
                  <a:pt x="250" y="217"/>
                  <a:pt x="249" y="219"/>
                </a:cubicBezTo>
                <a:close/>
                <a:moveTo>
                  <a:pt x="250" y="374"/>
                </a:moveTo>
                <a:cubicBezTo>
                  <a:pt x="250" y="374"/>
                  <a:pt x="250" y="376"/>
                  <a:pt x="249" y="376"/>
                </a:cubicBezTo>
                <a:cubicBezTo>
                  <a:pt x="248" y="377"/>
                  <a:pt x="248" y="374"/>
                  <a:pt x="250" y="374"/>
                </a:cubicBezTo>
                <a:close/>
                <a:moveTo>
                  <a:pt x="245" y="428"/>
                </a:moveTo>
                <a:cubicBezTo>
                  <a:pt x="246" y="428"/>
                  <a:pt x="245" y="428"/>
                  <a:pt x="245" y="429"/>
                </a:cubicBezTo>
                <a:cubicBezTo>
                  <a:pt x="244" y="430"/>
                  <a:pt x="244" y="427"/>
                  <a:pt x="245" y="428"/>
                </a:cubicBezTo>
                <a:close/>
                <a:moveTo>
                  <a:pt x="244" y="378"/>
                </a:moveTo>
                <a:cubicBezTo>
                  <a:pt x="245" y="378"/>
                  <a:pt x="244" y="379"/>
                  <a:pt x="243" y="379"/>
                </a:cubicBezTo>
                <a:cubicBezTo>
                  <a:pt x="243" y="378"/>
                  <a:pt x="244" y="378"/>
                  <a:pt x="244" y="378"/>
                </a:cubicBezTo>
                <a:close/>
                <a:moveTo>
                  <a:pt x="243" y="406"/>
                </a:moveTo>
                <a:cubicBezTo>
                  <a:pt x="246" y="408"/>
                  <a:pt x="243" y="412"/>
                  <a:pt x="242" y="413"/>
                </a:cubicBezTo>
                <a:cubicBezTo>
                  <a:pt x="237" y="414"/>
                  <a:pt x="239" y="404"/>
                  <a:pt x="243" y="406"/>
                </a:cubicBezTo>
                <a:close/>
                <a:moveTo>
                  <a:pt x="236" y="275"/>
                </a:moveTo>
                <a:cubicBezTo>
                  <a:pt x="237" y="275"/>
                  <a:pt x="237" y="277"/>
                  <a:pt x="236" y="278"/>
                </a:cubicBezTo>
                <a:cubicBezTo>
                  <a:pt x="235" y="279"/>
                  <a:pt x="235" y="275"/>
                  <a:pt x="236" y="275"/>
                </a:cubicBezTo>
                <a:close/>
                <a:moveTo>
                  <a:pt x="236" y="430"/>
                </a:moveTo>
                <a:cubicBezTo>
                  <a:pt x="235" y="431"/>
                  <a:pt x="235" y="429"/>
                  <a:pt x="236" y="429"/>
                </a:cubicBezTo>
                <a:cubicBezTo>
                  <a:pt x="237" y="429"/>
                  <a:pt x="236" y="430"/>
                  <a:pt x="236" y="430"/>
                </a:cubicBezTo>
                <a:close/>
                <a:moveTo>
                  <a:pt x="236" y="371"/>
                </a:moveTo>
                <a:cubicBezTo>
                  <a:pt x="237" y="370"/>
                  <a:pt x="235" y="372"/>
                  <a:pt x="236" y="371"/>
                </a:cubicBezTo>
                <a:close/>
                <a:moveTo>
                  <a:pt x="236" y="412"/>
                </a:moveTo>
                <a:cubicBezTo>
                  <a:pt x="237" y="413"/>
                  <a:pt x="235" y="414"/>
                  <a:pt x="235" y="415"/>
                </a:cubicBezTo>
                <a:cubicBezTo>
                  <a:pt x="234" y="416"/>
                  <a:pt x="235" y="411"/>
                  <a:pt x="236" y="412"/>
                </a:cubicBezTo>
                <a:close/>
                <a:moveTo>
                  <a:pt x="236" y="431"/>
                </a:moveTo>
                <a:cubicBezTo>
                  <a:pt x="240" y="431"/>
                  <a:pt x="238" y="437"/>
                  <a:pt x="234" y="438"/>
                </a:cubicBezTo>
                <a:cubicBezTo>
                  <a:pt x="233" y="438"/>
                  <a:pt x="230" y="438"/>
                  <a:pt x="231" y="435"/>
                </a:cubicBezTo>
                <a:cubicBezTo>
                  <a:pt x="231" y="433"/>
                  <a:pt x="232" y="434"/>
                  <a:pt x="234" y="433"/>
                </a:cubicBezTo>
                <a:cubicBezTo>
                  <a:pt x="234" y="432"/>
                  <a:pt x="234" y="431"/>
                  <a:pt x="236" y="431"/>
                </a:cubicBezTo>
                <a:close/>
                <a:moveTo>
                  <a:pt x="234" y="353"/>
                </a:moveTo>
                <a:cubicBezTo>
                  <a:pt x="232" y="355"/>
                  <a:pt x="235" y="352"/>
                  <a:pt x="234" y="353"/>
                </a:cubicBezTo>
                <a:close/>
                <a:moveTo>
                  <a:pt x="233" y="336"/>
                </a:moveTo>
                <a:cubicBezTo>
                  <a:pt x="233" y="336"/>
                  <a:pt x="233" y="337"/>
                  <a:pt x="232" y="337"/>
                </a:cubicBezTo>
                <a:cubicBezTo>
                  <a:pt x="231" y="338"/>
                  <a:pt x="232" y="335"/>
                  <a:pt x="233" y="336"/>
                </a:cubicBezTo>
                <a:close/>
                <a:moveTo>
                  <a:pt x="232" y="409"/>
                </a:moveTo>
                <a:cubicBezTo>
                  <a:pt x="232" y="409"/>
                  <a:pt x="232" y="409"/>
                  <a:pt x="232" y="409"/>
                </a:cubicBezTo>
                <a:cubicBezTo>
                  <a:pt x="230" y="410"/>
                  <a:pt x="233" y="407"/>
                  <a:pt x="232" y="409"/>
                </a:cubicBezTo>
                <a:close/>
                <a:moveTo>
                  <a:pt x="230" y="395"/>
                </a:moveTo>
                <a:cubicBezTo>
                  <a:pt x="231" y="394"/>
                  <a:pt x="231" y="395"/>
                  <a:pt x="231" y="395"/>
                </a:cubicBezTo>
                <a:cubicBezTo>
                  <a:pt x="231" y="395"/>
                  <a:pt x="230" y="395"/>
                  <a:pt x="230" y="395"/>
                </a:cubicBezTo>
                <a:close/>
                <a:moveTo>
                  <a:pt x="230" y="490"/>
                </a:moveTo>
                <a:cubicBezTo>
                  <a:pt x="230" y="490"/>
                  <a:pt x="230" y="490"/>
                  <a:pt x="230" y="490"/>
                </a:cubicBezTo>
                <a:cubicBezTo>
                  <a:pt x="230" y="490"/>
                  <a:pt x="231" y="489"/>
                  <a:pt x="230" y="490"/>
                </a:cubicBezTo>
                <a:close/>
                <a:moveTo>
                  <a:pt x="230" y="495"/>
                </a:moveTo>
                <a:cubicBezTo>
                  <a:pt x="230" y="498"/>
                  <a:pt x="226" y="498"/>
                  <a:pt x="225" y="501"/>
                </a:cubicBezTo>
                <a:cubicBezTo>
                  <a:pt x="225" y="498"/>
                  <a:pt x="228" y="496"/>
                  <a:pt x="230" y="495"/>
                </a:cubicBezTo>
                <a:close/>
                <a:moveTo>
                  <a:pt x="225" y="486"/>
                </a:moveTo>
                <a:cubicBezTo>
                  <a:pt x="226" y="485"/>
                  <a:pt x="227" y="487"/>
                  <a:pt x="225" y="486"/>
                </a:cubicBezTo>
                <a:close/>
                <a:moveTo>
                  <a:pt x="223" y="437"/>
                </a:moveTo>
                <a:cubicBezTo>
                  <a:pt x="222" y="438"/>
                  <a:pt x="223" y="435"/>
                  <a:pt x="223" y="435"/>
                </a:cubicBezTo>
                <a:cubicBezTo>
                  <a:pt x="224" y="436"/>
                  <a:pt x="223" y="437"/>
                  <a:pt x="223" y="437"/>
                </a:cubicBezTo>
                <a:close/>
                <a:moveTo>
                  <a:pt x="223" y="313"/>
                </a:moveTo>
                <a:cubicBezTo>
                  <a:pt x="224" y="313"/>
                  <a:pt x="223" y="315"/>
                  <a:pt x="223" y="316"/>
                </a:cubicBezTo>
                <a:cubicBezTo>
                  <a:pt x="219" y="317"/>
                  <a:pt x="220" y="312"/>
                  <a:pt x="223" y="313"/>
                </a:cubicBezTo>
                <a:close/>
                <a:moveTo>
                  <a:pt x="219" y="387"/>
                </a:moveTo>
                <a:cubicBezTo>
                  <a:pt x="219" y="389"/>
                  <a:pt x="220" y="388"/>
                  <a:pt x="220" y="389"/>
                </a:cubicBezTo>
                <a:cubicBezTo>
                  <a:pt x="222" y="391"/>
                  <a:pt x="219" y="394"/>
                  <a:pt x="218" y="392"/>
                </a:cubicBezTo>
                <a:cubicBezTo>
                  <a:pt x="216" y="391"/>
                  <a:pt x="218" y="389"/>
                  <a:pt x="219" y="387"/>
                </a:cubicBezTo>
                <a:close/>
                <a:moveTo>
                  <a:pt x="213" y="346"/>
                </a:moveTo>
                <a:cubicBezTo>
                  <a:pt x="213" y="348"/>
                  <a:pt x="211" y="346"/>
                  <a:pt x="213" y="346"/>
                </a:cubicBezTo>
                <a:close/>
                <a:moveTo>
                  <a:pt x="216" y="395"/>
                </a:moveTo>
                <a:cubicBezTo>
                  <a:pt x="215" y="395"/>
                  <a:pt x="215" y="396"/>
                  <a:pt x="215" y="396"/>
                </a:cubicBezTo>
                <a:cubicBezTo>
                  <a:pt x="214" y="396"/>
                  <a:pt x="215" y="394"/>
                  <a:pt x="216" y="395"/>
                </a:cubicBezTo>
                <a:close/>
                <a:moveTo>
                  <a:pt x="214" y="449"/>
                </a:moveTo>
                <a:cubicBezTo>
                  <a:pt x="214" y="450"/>
                  <a:pt x="215" y="447"/>
                  <a:pt x="214" y="449"/>
                </a:cubicBezTo>
                <a:close/>
                <a:moveTo>
                  <a:pt x="214" y="417"/>
                </a:moveTo>
                <a:cubicBezTo>
                  <a:pt x="215" y="418"/>
                  <a:pt x="213" y="419"/>
                  <a:pt x="214" y="417"/>
                </a:cubicBezTo>
                <a:close/>
                <a:moveTo>
                  <a:pt x="213" y="341"/>
                </a:moveTo>
                <a:cubicBezTo>
                  <a:pt x="213" y="343"/>
                  <a:pt x="211" y="341"/>
                  <a:pt x="213" y="341"/>
                </a:cubicBezTo>
                <a:close/>
                <a:moveTo>
                  <a:pt x="211" y="453"/>
                </a:moveTo>
                <a:cubicBezTo>
                  <a:pt x="211" y="454"/>
                  <a:pt x="210" y="451"/>
                  <a:pt x="211" y="451"/>
                </a:cubicBezTo>
                <a:cubicBezTo>
                  <a:pt x="211" y="451"/>
                  <a:pt x="212" y="452"/>
                  <a:pt x="211" y="453"/>
                </a:cubicBezTo>
                <a:close/>
                <a:moveTo>
                  <a:pt x="211" y="238"/>
                </a:moveTo>
                <a:cubicBezTo>
                  <a:pt x="211" y="238"/>
                  <a:pt x="211" y="238"/>
                  <a:pt x="211" y="238"/>
                </a:cubicBezTo>
                <a:cubicBezTo>
                  <a:pt x="211" y="238"/>
                  <a:pt x="212" y="237"/>
                  <a:pt x="211" y="238"/>
                </a:cubicBezTo>
                <a:close/>
                <a:moveTo>
                  <a:pt x="211" y="409"/>
                </a:moveTo>
                <a:cubicBezTo>
                  <a:pt x="210" y="408"/>
                  <a:pt x="212" y="408"/>
                  <a:pt x="211" y="409"/>
                </a:cubicBezTo>
                <a:close/>
                <a:moveTo>
                  <a:pt x="210" y="299"/>
                </a:moveTo>
                <a:cubicBezTo>
                  <a:pt x="210" y="299"/>
                  <a:pt x="210" y="299"/>
                  <a:pt x="210" y="298"/>
                </a:cubicBezTo>
                <a:cubicBezTo>
                  <a:pt x="210" y="299"/>
                  <a:pt x="209" y="299"/>
                  <a:pt x="209" y="299"/>
                </a:cubicBezTo>
                <a:cubicBezTo>
                  <a:pt x="209" y="299"/>
                  <a:pt x="210" y="299"/>
                  <a:pt x="210" y="299"/>
                </a:cubicBezTo>
                <a:close/>
                <a:moveTo>
                  <a:pt x="209" y="464"/>
                </a:moveTo>
                <a:cubicBezTo>
                  <a:pt x="209" y="465"/>
                  <a:pt x="209" y="462"/>
                  <a:pt x="209" y="464"/>
                </a:cubicBezTo>
                <a:close/>
                <a:moveTo>
                  <a:pt x="201" y="445"/>
                </a:moveTo>
                <a:cubicBezTo>
                  <a:pt x="200" y="446"/>
                  <a:pt x="200" y="443"/>
                  <a:pt x="201" y="443"/>
                </a:cubicBezTo>
                <a:cubicBezTo>
                  <a:pt x="202" y="443"/>
                  <a:pt x="201" y="444"/>
                  <a:pt x="201" y="445"/>
                </a:cubicBezTo>
                <a:close/>
                <a:moveTo>
                  <a:pt x="202" y="438"/>
                </a:moveTo>
                <a:cubicBezTo>
                  <a:pt x="201" y="438"/>
                  <a:pt x="202" y="437"/>
                  <a:pt x="203" y="437"/>
                </a:cubicBezTo>
                <a:cubicBezTo>
                  <a:pt x="203" y="437"/>
                  <a:pt x="203" y="438"/>
                  <a:pt x="202" y="438"/>
                </a:cubicBezTo>
                <a:close/>
                <a:moveTo>
                  <a:pt x="201" y="428"/>
                </a:moveTo>
                <a:cubicBezTo>
                  <a:pt x="201" y="430"/>
                  <a:pt x="201" y="435"/>
                  <a:pt x="199" y="435"/>
                </a:cubicBezTo>
                <a:cubicBezTo>
                  <a:pt x="198" y="436"/>
                  <a:pt x="197" y="436"/>
                  <a:pt x="197" y="434"/>
                </a:cubicBezTo>
                <a:cubicBezTo>
                  <a:pt x="198" y="432"/>
                  <a:pt x="203" y="423"/>
                  <a:pt x="203" y="423"/>
                </a:cubicBezTo>
                <a:cubicBezTo>
                  <a:pt x="205" y="424"/>
                  <a:pt x="202" y="427"/>
                  <a:pt x="201" y="428"/>
                </a:cubicBezTo>
                <a:close/>
                <a:moveTo>
                  <a:pt x="204" y="400"/>
                </a:moveTo>
                <a:cubicBezTo>
                  <a:pt x="202" y="401"/>
                  <a:pt x="203" y="398"/>
                  <a:pt x="204" y="399"/>
                </a:cubicBezTo>
                <a:cubicBezTo>
                  <a:pt x="204" y="399"/>
                  <a:pt x="204" y="400"/>
                  <a:pt x="204" y="400"/>
                </a:cubicBezTo>
                <a:close/>
                <a:moveTo>
                  <a:pt x="204" y="455"/>
                </a:moveTo>
                <a:cubicBezTo>
                  <a:pt x="204" y="455"/>
                  <a:pt x="206" y="455"/>
                  <a:pt x="205" y="456"/>
                </a:cubicBezTo>
                <a:cubicBezTo>
                  <a:pt x="205" y="457"/>
                  <a:pt x="204" y="456"/>
                  <a:pt x="204" y="455"/>
                </a:cubicBezTo>
                <a:close/>
                <a:moveTo>
                  <a:pt x="205" y="428"/>
                </a:moveTo>
                <a:cubicBezTo>
                  <a:pt x="206" y="428"/>
                  <a:pt x="206" y="429"/>
                  <a:pt x="205" y="430"/>
                </a:cubicBezTo>
                <a:cubicBezTo>
                  <a:pt x="204" y="430"/>
                  <a:pt x="205" y="428"/>
                  <a:pt x="205" y="428"/>
                </a:cubicBezTo>
                <a:close/>
                <a:moveTo>
                  <a:pt x="206" y="456"/>
                </a:moveTo>
                <a:cubicBezTo>
                  <a:pt x="207" y="456"/>
                  <a:pt x="206" y="457"/>
                  <a:pt x="206" y="457"/>
                </a:cubicBezTo>
                <a:cubicBezTo>
                  <a:pt x="205" y="457"/>
                  <a:pt x="206" y="456"/>
                  <a:pt x="206" y="456"/>
                </a:cubicBezTo>
                <a:close/>
                <a:moveTo>
                  <a:pt x="206" y="467"/>
                </a:moveTo>
                <a:cubicBezTo>
                  <a:pt x="207" y="468"/>
                  <a:pt x="205" y="469"/>
                  <a:pt x="206" y="467"/>
                </a:cubicBezTo>
                <a:close/>
                <a:moveTo>
                  <a:pt x="206" y="465"/>
                </a:moveTo>
                <a:cubicBezTo>
                  <a:pt x="206" y="465"/>
                  <a:pt x="208" y="465"/>
                  <a:pt x="208" y="465"/>
                </a:cubicBezTo>
                <a:cubicBezTo>
                  <a:pt x="208" y="466"/>
                  <a:pt x="205" y="466"/>
                  <a:pt x="206" y="465"/>
                </a:cubicBezTo>
                <a:close/>
                <a:moveTo>
                  <a:pt x="207" y="448"/>
                </a:moveTo>
                <a:cubicBezTo>
                  <a:pt x="208" y="447"/>
                  <a:pt x="208" y="448"/>
                  <a:pt x="208" y="449"/>
                </a:cubicBezTo>
                <a:cubicBezTo>
                  <a:pt x="208" y="450"/>
                  <a:pt x="207" y="448"/>
                  <a:pt x="207" y="448"/>
                </a:cubicBezTo>
                <a:close/>
                <a:moveTo>
                  <a:pt x="206" y="415"/>
                </a:moveTo>
                <a:cubicBezTo>
                  <a:pt x="205" y="416"/>
                  <a:pt x="207" y="413"/>
                  <a:pt x="206" y="415"/>
                </a:cubicBezTo>
                <a:close/>
                <a:moveTo>
                  <a:pt x="204" y="380"/>
                </a:moveTo>
                <a:cubicBezTo>
                  <a:pt x="206" y="379"/>
                  <a:pt x="207" y="384"/>
                  <a:pt x="205" y="385"/>
                </a:cubicBezTo>
                <a:cubicBezTo>
                  <a:pt x="202" y="386"/>
                  <a:pt x="202" y="381"/>
                  <a:pt x="204" y="380"/>
                </a:cubicBezTo>
                <a:close/>
                <a:moveTo>
                  <a:pt x="203" y="416"/>
                </a:moveTo>
                <a:cubicBezTo>
                  <a:pt x="203" y="417"/>
                  <a:pt x="203" y="417"/>
                  <a:pt x="202" y="418"/>
                </a:cubicBezTo>
                <a:cubicBezTo>
                  <a:pt x="201" y="419"/>
                  <a:pt x="202" y="416"/>
                  <a:pt x="203" y="416"/>
                </a:cubicBezTo>
                <a:close/>
                <a:moveTo>
                  <a:pt x="202" y="401"/>
                </a:moveTo>
                <a:cubicBezTo>
                  <a:pt x="202" y="402"/>
                  <a:pt x="201" y="403"/>
                  <a:pt x="201" y="403"/>
                </a:cubicBezTo>
                <a:cubicBezTo>
                  <a:pt x="200" y="404"/>
                  <a:pt x="201" y="401"/>
                  <a:pt x="202" y="401"/>
                </a:cubicBezTo>
                <a:close/>
                <a:moveTo>
                  <a:pt x="200" y="405"/>
                </a:moveTo>
                <a:cubicBezTo>
                  <a:pt x="200" y="406"/>
                  <a:pt x="200" y="406"/>
                  <a:pt x="199" y="407"/>
                </a:cubicBezTo>
                <a:cubicBezTo>
                  <a:pt x="199" y="407"/>
                  <a:pt x="199" y="405"/>
                  <a:pt x="200" y="405"/>
                </a:cubicBezTo>
                <a:close/>
                <a:moveTo>
                  <a:pt x="198" y="419"/>
                </a:moveTo>
                <a:cubicBezTo>
                  <a:pt x="197" y="421"/>
                  <a:pt x="198" y="418"/>
                  <a:pt x="198" y="418"/>
                </a:cubicBezTo>
                <a:cubicBezTo>
                  <a:pt x="198" y="418"/>
                  <a:pt x="198" y="419"/>
                  <a:pt x="198" y="419"/>
                </a:cubicBezTo>
                <a:close/>
                <a:moveTo>
                  <a:pt x="198" y="411"/>
                </a:moveTo>
                <a:cubicBezTo>
                  <a:pt x="198" y="413"/>
                  <a:pt x="197" y="415"/>
                  <a:pt x="196" y="416"/>
                </a:cubicBezTo>
                <a:cubicBezTo>
                  <a:pt x="195" y="415"/>
                  <a:pt x="197" y="412"/>
                  <a:pt x="198" y="411"/>
                </a:cubicBezTo>
                <a:close/>
                <a:moveTo>
                  <a:pt x="196" y="426"/>
                </a:moveTo>
                <a:cubicBezTo>
                  <a:pt x="196" y="426"/>
                  <a:pt x="196" y="427"/>
                  <a:pt x="195" y="427"/>
                </a:cubicBezTo>
                <a:cubicBezTo>
                  <a:pt x="194" y="428"/>
                  <a:pt x="195" y="426"/>
                  <a:pt x="196" y="426"/>
                </a:cubicBezTo>
                <a:close/>
                <a:moveTo>
                  <a:pt x="75" y="451"/>
                </a:moveTo>
                <a:cubicBezTo>
                  <a:pt x="74" y="451"/>
                  <a:pt x="74" y="449"/>
                  <a:pt x="75" y="449"/>
                </a:cubicBezTo>
                <a:cubicBezTo>
                  <a:pt x="75" y="450"/>
                  <a:pt x="75" y="450"/>
                  <a:pt x="75" y="451"/>
                </a:cubicBezTo>
                <a:close/>
                <a:moveTo>
                  <a:pt x="84" y="417"/>
                </a:moveTo>
                <a:cubicBezTo>
                  <a:pt x="86" y="416"/>
                  <a:pt x="89" y="422"/>
                  <a:pt x="86" y="423"/>
                </a:cubicBezTo>
                <a:cubicBezTo>
                  <a:pt x="82" y="425"/>
                  <a:pt x="82" y="417"/>
                  <a:pt x="84" y="417"/>
                </a:cubicBezTo>
                <a:close/>
                <a:moveTo>
                  <a:pt x="82" y="401"/>
                </a:moveTo>
                <a:cubicBezTo>
                  <a:pt x="82" y="402"/>
                  <a:pt x="83" y="398"/>
                  <a:pt x="82" y="401"/>
                </a:cubicBezTo>
                <a:close/>
                <a:moveTo>
                  <a:pt x="88" y="429"/>
                </a:moveTo>
                <a:cubicBezTo>
                  <a:pt x="88" y="428"/>
                  <a:pt x="88" y="428"/>
                  <a:pt x="88" y="427"/>
                </a:cubicBezTo>
                <a:cubicBezTo>
                  <a:pt x="87" y="427"/>
                  <a:pt x="86" y="427"/>
                  <a:pt x="87" y="426"/>
                </a:cubicBezTo>
                <a:cubicBezTo>
                  <a:pt x="87" y="426"/>
                  <a:pt x="87" y="426"/>
                  <a:pt x="88" y="426"/>
                </a:cubicBezTo>
                <a:cubicBezTo>
                  <a:pt x="88" y="423"/>
                  <a:pt x="90" y="418"/>
                  <a:pt x="90" y="418"/>
                </a:cubicBezTo>
                <a:cubicBezTo>
                  <a:pt x="91" y="419"/>
                  <a:pt x="88" y="426"/>
                  <a:pt x="88" y="429"/>
                </a:cubicBezTo>
                <a:close/>
                <a:moveTo>
                  <a:pt x="88" y="449"/>
                </a:moveTo>
                <a:cubicBezTo>
                  <a:pt x="87" y="449"/>
                  <a:pt x="89" y="448"/>
                  <a:pt x="88" y="449"/>
                </a:cubicBezTo>
                <a:close/>
                <a:moveTo>
                  <a:pt x="85" y="448"/>
                </a:moveTo>
                <a:cubicBezTo>
                  <a:pt x="84" y="450"/>
                  <a:pt x="84" y="446"/>
                  <a:pt x="85" y="446"/>
                </a:cubicBezTo>
                <a:cubicBezTo>
                  <a:pt x="86" y="447"/>
                  <a:pt x="86" y="448"/>
                  <a:pt x="85" y="448"/>
                </a:cubicBezTo>
                <a:close/>
                <a:moveTo>
                  <a:pt x="86" y="437"/>
                </a:moveTo>
                <a:cubicBezTo>
                  <a:pt x="83" y="434"/>
                  <a:pt x="90" y="436"/>
                  <a:pt x="86" y="437"/>
                </a:cubicBezTo>
                <a:cubicBezTo>
                  <a:pt x="86" y="437"/>
                  <a:pt x="86" y="438"/>
                  <a:pt x="86" y="437"/>
                </a:cubicBezTo>
                <a:close/>
                <a:moveTo>
                  <a:pt x="88" y="451"/>
                </a:moveTo>
                <a:cubicBezTo>
                  <a:pt x="88" y="451"/>
                  <a:pt x="88" y="452"/>
                  <a:pt x="88" y="452"/>
                </a:cubicBezTo>
                <a:cubicBezTo>
                  <a:pt x="87" y="453"/>
                  <a:pt x="87" y="451"/>
                  <a:pt x="88" y="451"/>
                </a:cubicBezTo>
                <a:close/>
                <a:moveTo>
                  <a:pt x="88" y="462"/>
                </a:moveTo>
                <a:cubicBezTo>
                  <a:pt x="88" y="460"/>
                  <a:pt x="86" y="457"/>
                  <a:pt x="89" y="457"/>
                </a:cubicBezTo>
                <a:cubicBezTo>
                  <a:pt x="93" y="456"/>
                  <a:pt x="88" y="463"/>
                  <a:pt x="88" y="462"/>
                </a:cubicBezTo>
                <a:close/>
                <a:moveTo>
                  <a:pt x="91" y="450"/>
                </a:moveTo>
                <a:cubicBezTo>
                  <a:pt x="90" y="451"/>
                  <a:pt x="90" y="450"/>
                  <a:pt x="90" y="449"/>
                </a:cubicBezTo>
                <a:cubicBezTo>
                  <a:pt x="90" y="449"/>
                  <a:pt x="91" y="450"/>
                  <a:pt x="91" y="450"/>
                </a:cubicBezTo>
                <a:close/>
                <a:moveTo>
                  <a:pt x="92" y="442"/>
                </a:moveTo>
                <a:cubicBezTo>
                  <a:pt x="91" y="443"/>
                  <a:pt x="89" y="440"/>
                  <a:pt x="90" y="440"/>
                </a:cubicBezTo>
                <a:cubicBezTo>
                  <a:pt x="91" y="439"/>
                  <a:pt x="93" y="441"/>
                  <a:pt x="92" y="442"/>
                </a:cubicBezTo>
                <a:close/>
                <a:moveTo>
                  <a:pt x="92" y="428"/>
                </a:moveTo>
                <a:cubicBezTo>
                  <a:pt x="93" y="429"/>
                  <a:pt x="93" y="430"/>
                  <a:pt x="93" y="431"/>
                </a:cubicBezTo>
                <a:cubicBezTo>
                  <a:pt x="91" y="432"/>
                  <a:pt x="91" y="428"/>
                  <a:pt x="92" y="428"/>
                </a:cubicBezTo>
                <a:close/>
                <a:moveTo>
                  <a:pt x="92" y="416"/>
                </a:moveTo>
                <a:cubicBezTo>
                  <a:pt x="93" y="416"/>
                  <a:pt x="93" y="417"/>
                  <a:pt x="93" y="417"/>
                </a:cubicBezTo>
                <a:cubicBezTo>
                  <a:pt x="92" y="418"/>
                  <a:pt x="92" y="416"/>
                  <a:pt x="92" y="416"/>
                </a:cubicBezTo>
                <a:close/>
                <a:moveTo>
                  <a:pt x="97" y="465"/>
                </a:moveTo>
                <a:cubicBezTo>
                  <a:pt x="96" y="466"/>
                  <a:pt x="96" y="463"/>
                  <a:pt x="97" y="463"/>
                </a:cubicBezTo>
                <a:cubicBezTo>
                  <a:pt x="98" y="463"/>
                  <a:pt x="98" y="465"/>
                  <a:pt x="97" y="465"/>
                </a:cubicBezTo>
                <a:close/>
                <a:moveTo>
                  <a:pt x="95" y="461"/>
                </a:moveTo>
                <a:cubicBezTo>
                  <a:pt x="96" y="462"/>
                  <a:pt x="99" y="462"/>
                  <a:pt x="96" y="463"/>
                </a:cubicBezTo>
                <a:cubicBezTo>
                  <a:pt x="95" y="463"/>
                  <a:pt x="94" y="463"/>
                  <a:pt x="93" y="462"/>
                </a:cubicBezTo>
                <a:cubicBezTo>
                  <a:pt x="93" y="462"/>
                  <a:pt x="94" y="459"/>
                  <a:pt x="94" y="460"/>
                </a:cubicBezTo>
                <a:cubicBezTo>
                  <a:pt x="96" y="458"/>
                  <a:pt x="95" y="461"/>
                  <a:pt x="95" y="461"/>
                </a:cubicBezTo>
                <a:close/>
                <a:moveTo>
                  <a:pt x="103" y="430"/>
                </a:moveTo>
                <a:cubicBezTo>
                  <a:pt x="104" y="431"/>
                  <a:pt x="101" y="432"/>
                  <a:pt x="103" y="430"/>
                </a:cubicBezTo>
                <a:close/>
                <a:moveTo>
                  <a:pt x="107" y="428"/>
                </a:moveTo>
                <a:cubicBezTo>
                  <a:pt x="106" y="429"/>
                  <a:pt x="105" y="426"/>
                  <a:pt x="107" y="427"/>
                </a:cubicBezTo>
                <a:cubicBezTo>
                  <a:pt x="108" y="427"/>
                  <a:pt x="107" y="428"/>
                  <a:pt x="107" y="428"/>
                </a:cubicBezTo>
                <a:close/>
                <a:moveTo>
                  <a:pt x="112" y="444"/>
                </a:moveTo>
                <a:cubicBezTo>
                  <a:pt x="111" y="442"/>
                  <a:pt x="112" y="441"/>
                  <a:pt x="112" y="444"/>
                </a:cubicBezTo>
                <a:close/>
                <a:moveTo>
                  <a:pt x="113" y="428"/>
                </a:moveTo>
                <a:cubicBezTo>
                  <a:pt x="112" y="429"/>
                  <a:pt x="112" y="426"/>
                  <a:pt x="113" y="427"/>
                </a:cubicBezTo>
                <a:cubicBezTo>
                  <a:pt x="113" y="427"/>
                  <a:pt x="113" y="428"/>
                  <a:pt x="113" y="428"/>
                </a:cubicBezTo>
                <a:close/>
                <a:moveTo>
                  <a:pt x="114" y="420"/>
                </a:moveTo>
                <a:cubicBezTo>
                  <a:pt x="112" y="420"/>
                  <a:pt x="113" y="419"/>
                  <a:pt x="112" y="418"/>
                </a:cubicBezTo>
                <a:cubicBezTo>
                  <a:pt x="111" y="418"/>
                  <a:pt x="111" y="419"/>
                  <a:pt x="110" y="419"/>
                </a:cubicBezTo>
                <a:cubicBezTo>
                  <a:pt x="109" y="417"/>
                  <a:pt x="108" y="407"/>
                  <a:pt x="111" y="406"/>
                </a:cubicBezTo>
                <a:cubicBezTo>
                  <a:pt x="111" y="406"/>
                  <a:pt x="113" y="408"/>
                  <a:pt x="114" y="406"/>
                </a:cubicBezTo>
                <a:cubicBezTo>
                  <a:pt x="114" y="404"/>
                  <a:pt x="117" y="415"/>
                  <a:pt x="117" y="418"/>
                </a:cubicBezTo>
                <a:cubicBezTo>
                  <a:pt x="115" y="416"/>
                  <a:pt x="114" y="420"/>
                  <a:pt x="114" y="420"/>
                </a:cubicBezTo>
                <a:close/>
                <a:moveTo>
                  <a:pt x="108" y="393"/>
                </a:moveTo>
                <a:cubicBezTo>
                  <a:pt x="110" y="393"/>
                  <a:pt x="112" y="398"/>
                  <a:pt x="109" y="399"/>
                </a:cubicBezTo>
                <a:cubicBezTo>
                  <a:pt x="106" y="401"/>
                  <a:pt x="106" y="394"/>
                  <a:pt x="108" y="393"/>
                </a:cubicBezTo>
                <a:close/>
                <a:moveTo>
                  <a:pt x="113" y="402"/>
                </a:moveTo>
                <a:cubicBezTo>
                  <a:pt x="112" y="403"/>
                  <a:pt x="112" y="405"/>
                  <a:pt x="111" y="406"/>
                </a:cubicBezTo>
                <a:cubicBezTo>
                  <a:pt x="110" y="405"/>
                  <a:pt x="111" y="402"/>
                  <a:pt x="113" y="402"/>
                </a:cubicBezTo>
                <a:close/>
                <a:moveTo>
                  <a:pt x="112" y="359"/>
                </a:moveTo>
                <a:cubicBezTo>
                  <a:pt x="110" y="359"/>
                  <a:pt x="113" y="358"/>
                  <a:pt x="112" y="359"/>
                </a:cubicBezTo>
                <a:close/>
                <a:moveTo>
                  <a:pt x="115" y="382"/>
                </a:moveTo>
                <a:cubicBezTo>
                  <a:pt x="115" y="382"/>
                  <a:pt x="117" y="385"/>
                  <a:pt x="116" y="386"/>
                </a:cubicBezTo>
                <a:cubicBezTo>
                  <a:pt x="116" y="389"/>
                  <a:pt x="113" y="387"/>
                  <a:pt x="114" y="390"/>
                </a:cubicBezTo>
                <a:cubicBezTo>
                  <a:pt x="113" y="390"/>
                  <a:pt x="113" y="390"/>
                  <a:pt x="113" y="390"/>
                </a:cubicBezTo>
                <a:cubicBezTo>
                  <a:pt x="113" y="387"/>
                  <a:pt x="111" y="381"/>
                  <a:pt x="115" y="382"/>
                </a:cubicBezTo>
                <a:close/>
                <a:moveTo>
                  <a:pt x="113" y="361"/>
                </a:moveTo>
                <a:cubicBezTo>
                  <a:pt x="114" y="362"/>
                  <a:pt x="112" y="363"/>
                  <a:pt x="113" y="361"/>
                </a:cubicBezTo>
                <a:close/>
                <a:moveTo>
                  <a:pt x="117" y="394"/>
                </a:moveTo>
                <a:cubicBezTo>
                  <a:pt x="116" y="395"/>
                  <a:pt x="116" y="393"/>
                  <a:pt x="116" y="393"/>
                </a:cubicBezTo>
                <a:cubicBezTo>
                  <a:pt x="117" y="392"/>
                  <a:pt x="117" y="394"/>
                  <a:pt x="117" y="394"/>
                </a:cubicBezTo>
                <a:close/>
                <a:moveTo>
                  <a:pt x="115" y="440"/>
                </a:moveTo>
                <a:cubicBezTo>
                  <a:pt x="114" y="439"/>
                  <a:pt x="116" y="439"/>
                  <a:pt x="115" y="440"/>
                </a:cubicBezTo>
                <a:close/>
                <a:moveTo>
                  <a:pt x="117" y="429"/>
                </a:moveTo>
                <a:cubicBezTo>
                  <a:pt x="116" y="430"/>
                  <a:pt x="115" y="424"/>
                  <a:pt x="116" y="423"/>
                </a:cubicBezTo>
                <a:cubicBezTo>
                  <a:pt x="117" y="424"/>
                  <a:pt x="118" y="429"/>
                  <a:pt x="117" y="429"/>
                </a:cubicBezTo>
                <a:close/>
                <a:moveTo>
                  <a:pt x="122" y="437"/>
                </a:moveTo>
                <a:cubicBezTo>
                  <a:pt x="121" y="438"/>
                  <a:pt x="123" y="435"/>
                  <a:pt x="122" y="437"/>
                </a:cubicBezTo>
                <a:close/>
                <a:moveTo>
                  <a:pt x="121" y="400"/>
                </a:moveTo>
                <a:cubicBezTo>
                  <a:pt x="122" y="400"/>
                  <a:pt x="123" y="405"/>
                  <a:pt x="122" y="406"/>
                </a:cubicBezTo>
                <a:cubicBezTo>
                  <a:pt x="119" y="407"/>
                  <a:pt x="121" y="400"/>
                  <a:pt x="121" y="400"/>
                </a:cubicBezTo>
                <a:close/>
                <a:moveTo>
                  <a:pt x="124" y="434"/>
                </a:moveTo>
                <a:cubicBezTo>
                  <a:pt x="124" y="432"/>
                  <a:pt x="124" y="436"/>
                  <a:pt x="124" y="434"/>
                </a:cubicBezTo>
                <a:close/>
                <a:moveTo>
                  <a:pt x="124" y="420"/>
                </a:moveTo>
                <a:cubicBezTo>
                  <a:pt x="123" y="418"/>
                  <a:pt x="124" y="417"/>
                  <a:pt x="122" y="417"/>
                </a:cubicBezTo>
                <a:cubicBezTo>
                  <a:pt x="124" y="417"/>
                  <a:pt x="124" y="408"/>
                  <a:pt x="127" y="412"/>
                </a:cubicBezTo>
                <a:cubicBezTo>
                  <a:pt x="128" y="413"/>
                  <a:pt x="128" y="416"/>
                  <a:pt x="127" y="416"/>
                </a:cubicBezTo>
                <a:cubicBezTo>
                  <a:pt x="125" y="417"/>
                  <a:pt x="124" y="415"/>
                  <a:pt x="124" y="420"/>
                </a:cubicBezTo>
                <a:close/>
                <a:moveTo>
                  <a:pt x="125" y="428"/>
                </a:moveTo>
                <a:cubicBezTo>
                  <a:pt x="125" y="430"/>
                  <a:pt x="124" y="426"/>
                  <a:pt x="125" y="427"/>
                </a:cubicBezTo>
                <a:cubicBezTo>
                  <a:pt x="125" y="427"/>
                  <a:pt x="125" y="428"/>
                  <a:pt x="125" y="428"/>
                </a:cubicBezTo>
                <a:close/>
                <a:moveTo>
                  <a:pt x="128" y="431"/>
                </a:moveTo>
                <a:cubicBezTo>
                  <a:pt x="127" y="433"/>
                  <a:pt x="128" y="440"/>
                  <a:pt x="126" y="440"/>
                </a:cubicBezTo>
                <a:cubicBezTo>
                  <a:pt x="127" y="437"/>
                  <a:pt x="126" y="433"/>
                  <a:pt x="127" y="429"/>
                </a:cubicBezTo>
                <a:cubicBezTo>
                  <a:pt x="128" y="425"/>
                  <a:pt x="128" y="429"/>
                  <a:pt x="128" y="431"/>
                </a:cubicBezTo>
                <a:close/>
                <a:moveTo>
                  <a:pt x="128" y="426"/>
                </a:moveTo>
                <a:cubicBezTo>
                  <a:pt x="129" y="425"/>
                  <a:pt x="128" y="422"/>
                  <a:pt x="129" y="421"/>
                </a:cubicBezTo>
                <a:cubicBezTo>
                  <a:pt x="129" y="423"/>
                  <a:pt x="129" y="425"/>
                  <a:pt x="128" y="426"/>
                </a:cubicBezTo>
                <a:close/>
                <a:moveTo>
                  <a:pt x="129" y="421"/>
                </a:moveTo>
                <a:cubicBezTo>
                  <a:pt x="128" y="420"/>
                  <a:pt x="129" y="418"/>
                  <a:pt x="130" y="417"/>
                </a:cubicBezTo>
                <a:cubicBezTo>
                  <a:pt x="130" y="418"/>
                  <a:pt x="129" y="420"/>
                  <a:pt x="129" y="421"/>
                </a:cubicBezTo>
                <a:close/>
                <a:moveTo>
                  <a:pt x="130" y="416"/>
                </a:moveTo>
                <a:cubicBezTo>
                  <a:pt x="130" y="417"/>
                  <a:pt x="129" y="415"/>
                  <a:pt x="130" y="415"/>
                </a:cubicBezTo>
                <a:cubicBezTo>
                  <a:pt x="130" y="414"/>
                  <a:pt x="131" y="415"/>
                  <a:pt x="130" y="416"/>
                </a:cubicBezTo>
                <a:close/>
                <a:moveTo>
                  <a:pt x="129" y="392"/>
                </a:moveTo>
                <a:cubicBezTo>
                  <a:pt x="127" y="393"/>
                  <a:pt x="127" y="398"/>
                  <a:pt x="126" y="400"/>
                </a:cubicBezTo>
                <a:cubicBezTo>
                  <a:pt x="125" y="404"/>
                  <a:pt x="124" y="407"/>
                  <a:pt x="122" y="410"/>
                </a:cubicBezTo>
                <a:cubicBezTo>
                  <a:pt x="121" y="405"/>
                  <a:pt x="128" y="396"/>
                  <a:pt x="128" y="391"/>
                </a:cubicBezTo>
                <a:cubicBezTo>
                  <a:pt x="128" y="387"/>
                  <a:pt x="126" y="384"/>
                  <a:pt x="132" y="383"/>
                </a:cubicBezTo>
                <a:cubicBezTo>
                  <a:pt x="131" y="386"/>
                  <a:pt x="135" y="390"/>
                  <a:pt x="131" y="392"/>
                </a:cubicBezTo>
                <a:cubicBezTo>
                  <a:pt x="131" y="392"/>
                  <a:pt x="129" y="391"/>
                  <a:pt x="129" y="392"/>
                </a:cubicBezTo>
                <a:close/>
                <a:moveTo>
                  <a:pt x="124" y="396"/>
                </a:moveTo>
                <a:cubicBezTo>
                  <a:pt x="125" y="396"/>
                  <a:pt x="124" y="398"/>
                  <a:pt x="124" y="398"/>
                </a:cubicBezTo>
                <a:cubicBezTo>
                  <a:pt x="124" y="398"/>
                  <a:pt x="124" y="397"/>
                  <a:pt x="124" y="396"/>
                </a:cubicBezTo>
                <a:close/>
                <a:moveTo>
                  <a:pt x="125" y="394"/>
                </a:moveTo>
                <a:cubicBezTo>
                  <a:pt x="125" y="395"/>
                  <a:pt x="125" y="395"/>
                  <a:pt x="125" y="395"/>
                </a:cubicBezTo>
                <a:cubicBezTo>
                  <a:pt x="125" y="396"/>
                  <a:pt x="125" y="395"/>
                  <a:pt x="125" y="394"/>
                </a:cubicBezTo>
                <a:close/>
                <a:moveTo>
                  <a:pt x="132" y="409"/>
                </a:moveTo>
                <a:cubicBezTo>
                  <a:pt x="133" y="408"/>
                  <a:pt x="136" y="412"/>
                  <a:pt x="133" y="412"/>
                </a:cubicBezTo>
                <a:cubicBezTo>
                  <a:pt x="132" y="413"/>
                  <a:pt x="130" y="410"/>
                  <a:pt x="132" y="409"/>
                </a:cubicBezTo>
                <a:close/>
                <a:moveTo>
                  <a:pt x="133" y="420"/>
                </a:moveTo>
                <a:cubicBezTo>
                  <a:pt x="134" y="422"/>
                  <a:pt x="131" y="422"/>
                  <a:pt x="133" y="420"/>
                </a:cubicBezTo>
                <a:close/>
                <a:moveTo>
                  <a:pt x="133" y="456"/>
                </a:moveTo>
                <a:cubicBezTo>
                  <a:pt x="134" y="455"/>
                  <a:pt x="135" y="459"/>
                  <a:pt x="135" y="460"/>
                </a:cubicBezTo>
                <a:cubicBezTo>
                  <a:pt x="134" y="461"/>
                  <a:pt x="132" y="456"/>
                  <a:pt x="133" y="456"/>
                </a:cubicBezTo>
                <a:close/>
                <a:moveTo>
                  <a:pt x="135" y="433"/>
                </a:moveTo>
                <a:cubicBezTo>
                  <a:pt x="135" y="433"/>
                  <a:pt x="136" y="433"/>
                  <a:pt x="135" y="433"/>
                </a:cubicBezTo>
                <a:cubicBezTo>
                  <a:pt x="133" y="433"/>
                  <a:pt x="137" y="431"/>
                  <a:pt x="135" y="433"/>
                </a:cubicBezTo>
                <a:close/>
                <a:moveTo>
                  <a:pt x="136" y="461"/>
                </a:moveTo>
                <a:cubicBezTo>
                  <a:pt x="134" y="461"/>
                  <a:pt x="137" y="460"/>
                  <a:pt x="136" y="461"/>
                </a:cubicBezTo>
                <a:close/>
                <a:moveTo>
                  <a:pt x="140" y="485"/>
                </a:moveTo>
                <a:cubicBezTo>
                  <a:pt x="138" y="486"/>
                  <a:pt x="139" y="481"/>
                  <a:pt x="141" y="482"/>
                </a:cubicBezTo>
                <a:cubicBezTo>
                  <a:pt x="141" y="483"/>
                  <a:pt x="141" y="484"/>
                  <a:pt x="140" y="485"/>
                </a:cubicBezTo>
                <a:close/>
                <a:moveTo>
                  <a:pt x="139" y="447"/>
                </a:moveTo>
                <a:cubicBezTo>
                  <a:pt x="140" y="447"/>
                  <a:pt x="140" y="447"/>
                  <a:pt x="140" y="447"/>
                </a:cubicBezTo>
                <a:cubicBezTo>
                  <a:pt x="141" y="448"/>
                  <a:pt x="139" y="448"/>
                  <a:pt x="139" y="447"/>
                </a:cubicBezTo>
                <a:close/>
                <a:moveTo>
                  <a:pt x="143" y="469"/>
                </a:moveTo>
                <a:cubicBezTo>
                  <a:pt x="143" y="469"/>
                  <a:pt x="142" y="470"/>
                  <a:pt x="142" y="470"/>
                </a:cubicBezTo>
                <a:cubicBezTo>
                  <a:pt x="141" y="469"/>
                  <a:pt x="143" y="469"/>
                  <a:pt x="143" y="469"/>
                </a:cubicBezTo>
                <a:close/>
                <a:moveTo>
                  <a:pt x="143" y="464"/>
                </a:moveTo>
                <a:cubicBezTo>
                  <a:pt x="141" y="466"/>
                  <a:pt x="140" y="460"/>
                  <a:pt x="142" y="461"/>
                </a:cubicBezTo>
                <a:cubicBezTo>
                  <a:pt x="144" y="461"/>
                  <a:pt x="143" y="464"/>
                  <a:pt x="143" y="464"/>
                </a:cubicBezTo>
                <a:close/>
                <a:moveTo>
                  <a:pt x="145" y="481"/>
                </a:moveTo>
                <a:cubicBezTo>
                  <a:pt x="144" y="483"/>
                  <a:pt x="143" y="479"/>
                  <a:pt x="144" y="479"/>
                </a:cubicBezTo>
                <a:cubicBezTo>
                  <a:pt x="144" y="479"/>
                  <a:pt x="145" y="479"/>
                  <a:pt x="145" y="481"/>
                </a:cubicBezTo>
                <a:close/>
                <a:moveTo>
                  <a:pt x="147" y="486"/>
                </a:moveTo>
                <a:cubicBezTo>
                  <a:pt x="147" y="486"/>
                  <a:pt x="147" y="486"/>
                  <a:pt x="147" y="486"/>
                </a:cubicBezTo>
                <a:cubicBezTo>
                  <a:pt x="147" y="486"/>
                  <a:pt x="147" y="486"/>
                  <a:pt x="147" y="486"/>
                </a:cubicBezTo>
                <a:cubicBezTo>
                  <a:pt x="147" y="486"/>
                  <a:pt x="147" y="486"/>
                  <a:pt x="147" y="486"/>
                </a:cubicBezTo>
                <a:close/>
                <a:moveTo>
                  <a:pt x="147" y="483"/>
                </a:moveTo>
                <a:cubicBezTo>
                  <a:pt x="145" y="484"/>
                  <a:pt x="145" y="480"/>
                  <a:pt x="147" y="481"/>
                </a:cubicBezTo>
                <a:cubicBezTo>
                  <a:pt x="148" y="481"/>
                  <a:pt x="147" y="483"/>
                  <a:pt x="147" y="483"/>
                </a:cubicBezTo>
                <a:close/>
                <a:moveTo>
                  <a:pt x="148" y="479"/>
                </a:moveTo>
                <a:cubicBezTo>
                  <a:pt x="147" y="480"/>
                  <a:pt x="146" y="478"/>
                  <a:pt x="147" y="478"/>
                </a:cubicBezTo>
                <a:cubicBezTo>
                  <a:pt x="147" y="478"/>
                  <a:pt x="148" y="479"/>
                  <a:pt x="148" y="479"/>
                </a:cubicBezTo>
                <a:close/>
                <a:moveTo>
                  <a:pt x="151" y="479"/>
                </a:moveTo>
                <a:cubicBezTo>
                  <a:pt x="151" y="479"/>
                  <a:pt x="148" y="478"/>
                  <a:pt x="147" y="478"/>
                </a:cubicBezTo>
                <a:cubicBezTo>
                  <a:pt x="146" y="473"/>
                  <a:pt x="153" y="476"/>
                  <a:pt x="151" y="479"/>
                </a:cubicBezTo>
                <a:close/>
                <a:moveTo>
                  <a:pt x="149" y="487"/>
                </a:moveTo>
                <a:cubicBezTo>
                  <a:pt x="148" y="486"/>
                  <a:pt x="147" y="482"/>
                  <a:pt x="150" y="484"/>
                </a:cubicBezTo>
                <a:cubicBezTo>
                  <a:pt x="148" y="481"/>
                  <a:pt x="152" y="481"/>
                  <a:pt x="151" y="484"/>
                </a:cubicBezTo>
                <a:cubicBezTo>
                  <a:pt x="151" y="484"/>
                  <a:pt x="149" y="487"/>
                  <a:pt x="149" y="487"/>
                </a:cubicBezTo>
                <a:close/>
                <a:moveTo>
                  <a:pt x="151" y="488"/>
                </a:moveTo>
                <a:cubicBezTo>
                  <a:pt x="151" y="488"/>
                  <a:pt x="151" y="488"/>
                  <a:pt x="151" y="488"/>
                </a:cubicBezTo>
                <a:cubicBezTo>
                  <a:pt x="151" y="488"/>
                  <a:pt x="151" y="488"/>
                  <a:pt x="152" y="487"/>
                </a:cubicBezTo>
                <a:cubicBezTo>
                  <a:pt x="152" y="487"/>
                  <a:pt x="152" y="487"/>
                  <a:pt x="151" y="488"/>
                </a:cubicBezTo>
                <a:close/>
                <a:moveTo>
                  <a:pt x="153" y="489"/>
                </a:moveTo>
                <a:cubicBezTo>
                  <a:pt x="153" y="489"/>
                  <a:pt x="153" y="488"/>
                  <a:pt x="153" y="488"/>
                </a:cubicBezTo>
                <a:cubicBezTo>
                  <a:pt x="153" y="489"/>
                  <a:pt x="152" y="489"/>
                  <a:pt x="153" y="489"/>
                </a:cubicBezTo>
                <a:close/>
                <a:moveTo>
                  <a:pt x="153" y="459"/>
                </a:moveTo>
                <a:cubicBezTo>
                  <a:pt x="152" y="459"/>
                  <a:pt x="144" y="455"/>
                  <a:pt x="145" y="452"/>
                </a:cubicBezTo>
                <a:cubicBezTo>
                  <a:pt x="145" y="451"/>
                  <a:pt x="146" y="452"/>
                  <a:pt x="146" y="451"/>
                </a:cubicBezTo>
                <a:cubicBezTo>
                  <a:pt x="147" y="449"/>
                  <a:pt x="145" y="449"/>
                  <a:pt x="145" y="447"/>
                </a:cubicBezTo>
                <a:cubicBezTo>
                  <a:pt x="149" y="452"/>
                  <a:pt x="148" y="440"/>
                  <a:pt x="152" y="443"/>
                </a:cubicBezTo>
                <a:cubicBezTo>
                  <a:pt x="154" y="444"/>
                  <a:pt x="152" y="448"/>
                  <a:pt x="155" y="446"/>
                </a:cubicBezTo>
                <a:cubicBezTo>
                  <a:pt x="152" y="448"/>
                  <a:pt x="158" y="450"/>
                  <a:pt x="157" y="454"/>
                </a:cubicBezTo>
                <a:cubicBezTo>
                  <a:pt x="157" y="457"/>
                  <a:pt x="155" y="459"/>
                  <a:pt x="153" y="459"/>
                </a:cubicBezTo>
                <a:close/>
                <a:moveTo>
                  <a:pt x="152" y="394"/>
                </a:moveTo>
                <a:cubicBezTo>
                  <a:pt x="150" y="396"/>
                  <a:pt x="150" y="391"/>
                  <a:pt x="151" y="391"/>
                </a:cubicBezTo>
                <a:cubicBezTo>
                  <a:pt x="152" y="391"/>
                  <a:pt x="152" y="394"/>
                  <a:pt x="152" y="394"/>
                </a:cubicBezTo>
                <a:close/>
                <a:moveTo>
                  <a:pt x="153" y="410"/>
                </a:moveTo>
                <a:cubicBezTo>
                  <a:pt x="153" y="411"/>
                  <a:pt x="153" y="411"/>
                  <a:pt x="153" y="411"/>
                </a:cubicBezTo>
                <a:cubicBezTo>
                  <a:pt x="151" y="412"/>
                  <a:pt x="152" y="410"/>
                  <a:pt x="153" y="410"/>
                </a:cubicBezTo>
                <a:close/>
                <a:moveTo>
                  <a:pt x="151" y="434"/>
                </a:moveTo>
                <a:cubicBezTo>
                  <a:pt x="150" y="435"/>
                  <a:pt x="148" y="434"/>
                  <a:pt x="149" y="432"/>
                </a:cubicBezTo>
                <a:cubicBezTo>
                  <a:pt x="150" y="432"/>
                  <a:pt x="153" y="433"/>
                  <a:pt x="151" y="434"/>
                </a:cubicBezTo>
                <a:close/>
                <a:moveTo>
                  <a:pt x="149" y="411"/>
                </a:moveTo>
                <a:cubicBezTo>
                  <a:pt x="148" y="413"/>
                  <a:pt x="148" y="428"/>
                  <a:pt x="146" y="429"/>
                </a:cubicBezTo>
                <a:cubicBezTo>
                  <a:pt x="144" y="430"/>
                  <a:pt x="145" y="425"/>
                  <a:pt x="145" y="424"/>
                </a:cubicBezTo>
                <a:cubicBezTo>
                  <a:pt x="146" y="422"/>
                  <a:pt x="148" y="407"/>
                  <a:pt x="149" y="406"/>
                </a:cubicBezTo>
                <a:cubicBezTo>
                  <a:pt x="151" y="405"/>
                  <a:pt x="149" y="411"/>
                  <a:pt x="149" y="411"/>
                </a:cubicBezTo>
                <a:close/>
                <a:moveTo>
                  <a:pt x="154" y="385"/>
                </a:moveTo>
                <a:cubicBezTo>
                  <a:pt x="153" y="386"/>
                  <a:pt x="153" y="385"/>
                  <a:pt x="154" y="384"/>
                </a:cubicBezTo>
                <a:cubicBezTo>
                  <a:pt x="154" y="384"/>
                  <a:pt x="154" y="385"/>
                  <a:pt x="154" y="385"/>
                </a:cubicBezTo>
                <a:close/>
                <a:moveTo>
                  <a:pt x="155" y="440"/>
                </a:moveTo>
                <a:cubicBezTo>
                  <a:pt x="156" y="441"/>
                  <a:pt x="155" y="441"/>
                  <a:pt x="155" y="442"/>
                </a:cubicBezTo>
                <a:cubicBezTo>
                  <a:pt x="153" y="443"/>
                  <a:pt x="154" y="439"/>
                  <a:pt x="155" y="440"/>
                </a:cubicBezTo>
                <a:close/>
                <a:moveTo>
                  <a:pt x="160" y="417"/>
                </a:moveTo>
                <a:cubicBezTo>
                  <a:pt x="160" y="417"/>
                  <a:pt x="158" y="417"/>
                  <a:pt x="159" y="415"/>
                </a:cubicBezTo>
                <a:cubicBezTo>
                  <a:pt x="161" y="419"/>
                  <a:pt x="164" y="409"/>
                  <a:pt x="165" y="414"/>
                </a:cubicBezTo>
                <a:cubicBezTo>
                  <a:pt x="166" y="416"/>
                  <a:pt x="168" y="419"/>
                  <a:pt x="167" y="421"/>
                </a:cubicBezTo>
                <a:cubicBezTo>
                  <a:pt x="166" y="422"/>
                  <a:pt x="163" y="423"/>
                  <a:pt x="163" y="423"/>
                </a:cubicBezTo>
                <a:cubicBezTo>
                  <a:pt x="163" y="425"/>
                  <a:pt x="165" y="427"/>
                  <a:pt x="163" y="428"/>
                </a:cubicBezTo>
                <a:cubicBezTo>
                  <a:pt x="160" y="430"/>
                  <a:pt x="158" y="427"/>
                  <a:pt x="158" y="427"/>
                </a:cubicBezTo>
                <a:cubicBezTo>
                  <a:pt x="157" y="424"/>
                  <a:pt x="162" y="421"/>
                  <a:pt x="160" y="417"/>
                </a:cubicBezTo>
                <a:close/>
                <a:moveTo>
                  <a:pt x="160" y="402"/>
                </a:moveTo>
                <a:cubicBezTo>
                  <a:pt x="161" y="406"/>
                  <a:pt x="158" y="404"/>
                  <a:pt x="160" y="402"/>
                </a:cubicBezTo>
                <a:close/>
                <a:moveTo>
                  <a:pt x="161" y="383"/>
                </a:moveTo>
                <a:cubicBezTo>
                  <a:pt x="162" y="384"/>
                  <a:pt x="161" y="387"/>
                  <a:pt x="160" y="387"/>
                </a:cubicBezTo>
                <a:cubicBezTo>
                  <a:pt x="159" y="388"/>
                  <a:pt x="160" y="383"/>
                  <a:pt x="161" y="383"/>
                </a:cubicBezTo>
                <a:close/>
                <a:moveTo>
                  <a:pt x="166" y="387"/>
                </a:moveTo>
                <a:cubicBezTo>
                  <a:pt x="166" y="387"/>
                  <a:pt x="165" y="387"/>
                  <a:pt x="165" y="387"/>
                </a:cubicBezTo>
                <a:cubicBezTo>
                  <a:pt x="164" y="386"/>
                  <a:pt x="166" y="386"/>
                  <a:pt x="166" y="387"/>
                </a:cubicBezTo>
                <a:close/>
                <a:moveTo>
                  <a:pt x="167" y="395"/>
                </a:moveTo>
                <a:cubicBezTo>
                  <a:pt x="169" y="395"/>
                  <a:pt x="168" y="398"/>
                  <a:pt x="167" y="398"/>
                </a:cubicBezTo>
                <a:cubicBezTo>
                  <a:pt x="166" y="399"/>
                  <a:pt x="166" y="395"/>
                  <a:pt x="167" y="395"/>
                </a:cubicBezTo>
                <a:close/>
                <a:moveTo>
                  <a:pt x="168" y="392"/>
                </a:moveTo>
                <a:cubicBezTo>
                  <a:pt x="169" y="392"/>
                  <a:pt x="170" y="393"/>
                  <a:pt x="168" y="393"/>
                </a:cubicBezTo>
                <a:cubicBezTo>
                  <a:pt x="166" y="394"/>
                  <a:pt x="166" y="392"/>
                  <a:pt x="168" y="392"/>
                </a:cubicBezTo>
                <a:close/>
                <a:moveTo>
                  <a:pt x="167" y="413"/>
                </a:moveTo>
                <a:cubicBezTo>
                  <a:pt x="167" y="415"/>
                  <a:pt x="166" y="411"/>
                  <a:pt x="167" y="412"/>
                </a:cubicBezTo>
                <a:cubicBezTo>
                  <a:pt x="167" y="412"/>
                  <a:pt x="167" y="413"/>
                  <a:pt x="167" y="413"/>
                </a:cubicBezTo>
                <a:close/>
                <a:moveTo>
                  <a:pt x="163" y="443"/>
                </a:moveTo>
                <a:cubicBezTo>
                  <a:pt x="162" y="444"/>
                  <a:pt x="161" y="442"/>
                  <a:pt x="162" y="441"/>
                </a:cubicBezTo>
                <a:cubicBezTo>
                  <a:pt x="162" y="442"/>
                  <a:pt x="163" y="442"/>
                  <a:pt x="163" y="443"/>
                </a:cubicBezTo>
                <a:close/>
                <a:moveTo>
                  <a:pt x="160" y="459"/>
                </a:moveTo>
                <a:cubicBezTo>
                  <a:pt x="159" y="460"/>
                  <a:pt x="159" y="458"/>
                  <a:pt x="160" y="457"/>
                </a:cubicBezTo>
                <a:cubicBezTo>
                  <a:pt x="160" y="457"/>
                  <a:pt x="161" y="458"/>
                  <a:pt x="160" y="459"/>
                </a:cubicBezTo>
                <a:close/>
                <a:moveTo>
                  <a:pt x="157" y="404"/>
                </a:moveTo>
                <a:cubicBezTo>
                  <a:pt x="155" y="406"/>
                  <a:pt x="156" y="399"/>
                  <a:pt x="158" y="401"/>
                </a:cubicBezTo>
                <a:cubicBezTo>
                  <a:pt x="159" y="402"/>
                  <a:pt x="157" y="404"/>
                  <a:pt x="157" y="404"/>
                </a:cubicBezTo>
                <a:close/>
                <a:moveTo>
                  <a:pt x="154" y="466"/>
                </a:moveTo>
                <a:cubicBezTo>
                  <a:pt x="155" y="466"/>
                  <a:pt x="156" y="467"/>
                  <a:pt x="155" y="468"/>
                </a:cubicBezTo>
                <a:cubicBezTo>
                  <a:pt x="154" y="468"/>
                  <a:pt x="154" y="467"/>
                  <a:pt x="154" y="466"/>
                </a:cubicBezTo>
                <a:close/>
                <a:moveTo>
                  <a:pt x="155" y="476"/>
                </a:moveTo>
                <a:cubicBezTo>
                  <a:pt x="154" y="476"/>
                  <a:pt x="158" y="472"/>
                  <a:pt x="157" y="471"/>
                </a:cubicBezTo>
                <a:cubicBezTo>
                  <a:pt x="159" y="473"/>
                  <a:pt x="156" y="477"/>
                  <a:pt x="155" y="476"/>
                </a:cubicBezTo>
                <a:close/>
                <a:moveTo>
                  <a:pt x="158" y="470"/>
                </a:moveTo>
                <a:cubicBezTo>
                  <a:pt x="156" y="466"/>
                  <a:pt x="160" y="467"/>
                  <a:pt x="158" y="470"/>
                </a:cubicBezTo>
                <a:close/>
                <a:moveTo>
                  <a:pt x="159" y="461"/>
                </a:moveTo>
                <a:cubicBezTo>
                  <a:pt x="159" y="461"/>
                  <a:pt x="159" y="462"/>
                  <a:pt x="159" y="462"/>
                </a:cubicBezTo>
                <a:cubicBezTo>
                  <a:pt x="157" y="464"/>
                  <a:pt x="158" y="460"/>
                  <a:pt x="159" y="461"/>
                </a:cubicBezTo>
                <a:close/>
                <a:moveTo>
                  <a:pt x="159" y="490"/>
                </a:moveTo>
                <a:cubicBezTo>
                  <a:pt x="159" y="489"/>
                  <a:pt x="160" y="488"/>
                  <a:pt x="160" y="488"/>
                </a:cubicBezTo>
                <a:cubicBezTo>
                  <a:pt x="160" y="489"/>
                  <a:pt x="160" y="489"/>
                  <a:pt x="159" y="490"/>
                </a:cubicBezTo>
                <a:close/>
                <a:moveTo>
                  <a:pt x="160" y="486"/>
                </a:moveTo>
                <a:cubicBezTo>
                  <a:pt x="160" y="487"/>
                  <a:pt x="159" y="484"/>
                  <a:pt x="160" y="484"/>
                </a:cubicBezTo>
                <a:cubicBezTo>
                  <a:pt x="160" y="484"/>
                  <a:pt x="161" y="485"/>
                  <a:pt x="160" y="486"/>
                </a:cubicBezTo>
                <a:close/>
                <a:moveTo>
                  <a:pt x="161" y="468"/>
                </a:moveTo>
                <a:cubicBezTo>
                  <a:pt x="162" y="470"/>
                  <a:pt x="159" y="470"/>
                  <a:pt x="161" y="468"/>
                </a:cubicBezTo>
                <a:close/>
                <a:moveTo>
                  <a:pt x="162" y="461"/>
                </a:moveTo>
                <a:cubicBezTo>
                  <a:pt x="163" y="462"/>
                  <a:pt x="163" y="462"/>
                  <a:pt x="162" y="463"/>
                </a:cubicBezTo>
                <a:cubicBezTo>
                  <a:pt x="161" y="465"/>
                  <a:pt x="161" y="460"/>
                  <a:pt x="162" y="461"/>
                </a:cubicBezTo>
                <a:close/>
                <a:moveTo>
                  <a:pt x="162" y="497"/>
                </a:moveTo>
                <a:cubicBezTo>
                  <a:pt x="164" y="497"/>
                  <a:pt x="161" y="499"/>
                  <a:pt x="162" y="497"/>
                </a:cubicBezTo>
                <a:close/>
                <a:moveTo>
                  <a:pt x="163" y="483"/>
                </a:moveTo>
                <a:cubicBezTo>
                  <a:pt x="162" y="485"/>
                  <a:pt x="162" y="481"/>
                  <a:pt x="163" y="483"/>
                </a:cubicBezTo>
                <a:cubicBezTo>
                  <a:pt x="163" y="483"/>
                  <a:pt x="164" y="483"/>
                  <a:pt x="163" y="483"/>
                </a:cubicBezTo>
                <a:close/>
                <a:moveTo>
                  <a:pt x="164" y="472"/>
                </a:moveTo>
                <a:cubicBezTo>
                  <a:pt x="163" y="474"/>
                  <a:pt x="163" y="471"/>
                  <a:pt x="164" y="472"/>
                </a:cubicBezTo>
                <a:cubicBezTo>
                  <a:pt x="164" y="472"/>
                  <a:pt x="164" y="472"/>
                  <a:pt x="164" y="472"/>
                </a:cubicBezTo>
                <a:close/>
                <a:moveTo>
                  <a:pt x="166" y="461"/>
                </a:moveTo>
                <a:cubicBezTo>
                  <a:pt x="160" y="465"/>
                  <a:pt x="163" y="449"/>
                  <a:pt x="168" y="453"/>
                </a:cubicBezTo>
                <a:cubicBezTo>
                  <a:pt x="167" y="452"/>
                  <a:pt x="168" y="456"/>
                  <a:pt x="168" y="455"/>
                </a:cubicBezTo>
                <a:cubicBezTo>
                  <a:pt x="168" y="456"/>
                  <a:pt x="166" y="461"/>
                  <a:pt x="166" y="461"/>
                </a:cubicBezTo>
                <a:close/>
                <a:moveTo>
                  <a:pt x="168" y="450"/>
                </a:moveTo>
                <a:cubicBezTo>
                  <a:pt x="167" y="450"/>
                  <a:pt x="167" y="448"/>
                  <a:pt x="168" y="448"/>
                </a:cubicBezTo>
                <a:cubicBezTo>
                  <a:pt x="168" y="448"/>
                  <a:pt x="169" y="449"/>
                  <a:pt x="168" y="450"/>
                </a:cubicBezTo>
                <a:close/>
                <a:moveTo>
                  <a:pt x="168" y="433"/>
                </a:moveTo>
                <a:cubicBezTo>
                  <a:pt x="168" y="431"/>
                  <a:pt x="168" y="434"/>
                  <a:pt x="168" y="433"/>
                </a:cubicBezTo>
                <a:close/>
                <a:moveTo>
                  <a:pt x="169" y="454"/>
                </a:moveTo>
                <a:cubicBezTo>
                  <a:pt x="169" y="455"/>
                  <a:pt x="169" y="452"/>
                  <a:pt x="169" y="454"/>
                </a:cubicBezTo>
                <a:close/>
                <a:moveTo>
                  <a:pt x="171" y="467"/>
                </a:moveTo>
                <a:cubicBezTo>
                  <a:pt x="170" y="463"/>
                  <a:pt x="174" y="463"/>
                  <a:pt x="171" y="467"/>
                </a:cubicBezTo>
                <a:close/>
                <a:moveTo>
                  <a:pt x="173" y="473"/>
                </a:moveTo>
                <a:cubicBezTo>
                  <a:pt x="172" y="474"/>
                  <a:pt x="172" y="469"/>
                  <a:pt x="173" y="470"/>
                </a:cubicBezTo>
                <a:cubicBezTo>
                  <a:pt x="174" y="471"/>
                  <a:pt x="173" y="472"/>
                  <a:pt x="173" y="473"/>
                </a:cubicBezTo>
                <a:close/>
                <a:moveTo>
                  <a:pt x="173" y="462"/>
                </a:moveTo>
                <a:cubicBezTo>
                  <a:pt x="172" y="463"/>
                  <a:pt x="173" y="461"/>
                  <a:pt x="173" y="460"/>
                </a:cubicBezTo>
                <a:cubicBezTo>
                  <a:pt x="174" y="460"/>
                  <a:pt x="174" y="462"/>
                  <a:pt x="173" y="462"/>
                </a:cubicBezTo>
                <a:close/>
                <a:moveTo>
                  <a:pt x="173" y="460"/>
                </a:moveTo>
                <a:cubicBezTo>
                  <a:pt x="172" y="460"/>
                  <a:pt x="170" y="460"/>
                  <a:pt x="170" y="458"/>
                </a:cubicBezTo>
                <a:cubicBezTo>
                  <a:pt x="171" y="457"/>
                  <a:pt x="176" y="458"/>
                  <a:pt x="173" y="460"/>
                </a:cubicBezTo>
                <a:close/>
                <a:moveTo>
                  <a:pt x="173" y="418"/>
                </a:moveTo>
                <a:cubicBezTo>
                  <a:pt x="174" y="418"/>
                  <a:pt x="174" y="418"/>
                  <a:pt x="173" y="419"/>
                </a:cubicBezTo>
                <a:cubicBezTo>
                  <a:pt x="172" y="420"/>
                  <a:pt x="172" y="417"/>
                  <a:pt x="173" y="418"/>
                </a:cubicBezTo>
                <a:close/>
                <a:moveTo>
                  <a:pt x="174" y="409"/>
                </a:moveTo>
                <a:cubicBezTo>
                  <a:pt x="175" y="409"/>
                  <a:pt x="174" y="409"/>
                  <a:pt x="174" y="410"/>
                </a:cubicBezTo>
                <a:cubicBezTo>
                  <a:pt x="173" y="410"/>
                  <a:pt x="173" y="408"/>
                  <a:pt x="174" y="409"/>
                </a:cubicBezTo>
                <a:close/>
                <a:moveTo>
                  <a:pt x="175" y="414"/>
                </a:moveTo>
                <a:cubicBezTo>
                  <a:pt x="177" y="414"/>
                  <a:pt x="177" y="418"/>
                  <a:pt x="176" y="419"/>
                </a:cubicBezTo>
                <a:cubicBezTo>
                  <a:pt x="173" y="420"/>
                  <a:pt x="175" y="414"/>
                  <a:pt x="175" y="414"/>
                </a:cubicBezTo>
                <a:close/>
                <a:moveTo>
                  <a:pt x="176" y="430"/>
                </a:moveTo>
                <a:cubicBezTo>
                  <a:pt x="175" y="431"/>
                  <a:pt x="175" y="428"/>
                  <a:pt x="176" y="428"/>
                </a:cubicBezTo>
                <a:cubicBezTo>
                  <a:pt x="177" y="428"/>
                  <a:pt x="177" y="429"/>
                  <a:pt x="176" y="430"/>
                </a:cubicBezTo>
                <a:close/>
                <a:moveTo>
                  <a:pt x="177" y="433"/>
                </a:moveTo>
                <a:cubicBezTo>
                  <a:pt x="178" y="434"/>
                  <a:pt x="178" y="436"/>
                  <a:pt x="177" y="436"/>
                </a:cubicBezTo>
                <a:cubicBezTo>
                  <a:pt x="175" y="439"/>
                  <a:pt x="175" y="431"/>
                  <a:pt x="177" y="433"/>
                </a:cubicBezTo>
                <a:close/>
                <a:moveTo>
                  <a:pt x="178" y="429"/>
                </a:moveTo>
                <a:cubicBezTo>
                  <a:pt x="177" y="428"/>
                  <a:pt x="178" y="426"/>
                  <a:pt x="179" y="426"/>
                </a:cubicBezTo>
                <a:cubicBezTo>
                  <a:pt x="178" y="427"/>
                  <a:pt x="178" y="428"/>
                  <a:pt x="178" y="429"/>
                </a:cubicBezTo>
                <a:close/>
                <a:moveTo>
                  <a:pt x="178" y="432"/>
                </a:moveTo>
                <a:cubicBezTo>
                  <a:pt x="177" y="433"/>
                  <a:pt x="178" y="431"/>
                  <a:pt x="178" y="430"/>
                </a:cubicBezTo>
                <a:cubicBezTo>
                  <a:pt x="179" y="430"/>
                  <a:pt x="179" y="431"/>
                  <a:pt x="178" y="432"/>
                </a:cubicBezTo>
                <a:close/>
                <a:moveTo>
                  <a:pt x="179" y="411"/>
                </a:moveTo>
                <a:cubicBezTo>
                  <a:pt x="176" y="413"/>
                  <a:pt x="176" y="406"/>
                  <a:pt x="178" y="408"/>
                </a:cubicBezTo>
                <a:cubicBezTo>
                  <a:pt x="179" y="408"/>
                  <a:pt x="179" y="410"/>
                  <a:pt x="179" y="411"/>
                </a:cubicBezTo>
                <a:close/>
                <a:moveTo>
                  <a:pt x="178" y="467"/>
                </a:moveTo>
                <a:cubicBezTo>
                  <a:pt x="176" y="466"/>
                  <a:pt x="179" y="464"/>
                  <a:pt x="179" y="462"/>
                </a:cubicBezTo>
                <a:cubicBezTo>
                  <a:pt x="180" y="463"/>
                  <a:pt x="179" y="468"/>
                  <a:pt x="178" y="467"/>
                </a:cubicBezTo>
                <a:close/>
                <a:moveTo>
                  <a:pt x="182" y="477"/>
                </a:moveTo>
                <a:cubicBezTo>
                  <a:pt x="182" y="477"/>
                  <a:pt x="179" y="477"/>
                  <a:pt x="180" y="476"/>
                </a:cubicBezTo>
                <a:cubicBezTo>
                  <a:pt x="181" y="475"/>
                  <a:pt x="184" y="477"/>
                  <a:pt x="182" y="477"/>
                </a:cubicBezTo>
                <a:close/>
                <a:moveTo>
                  <a:pt x="180" y="459"/>
                </a:moveTo>
                <a:cubicBezTo>
                  <a:pt x="181" y="457"/>
                  <a:pt x="182" y="456"/>
                  <a:pt x="182" y="455"/>
                </a:cubicBezTo>
                <a:cubicBezTo>
                  <a:pt x="182" y="456"/>
                  <a:pt x="182" y="458"/>
                  <a:pt x="180" y="459"/>
                </a:cubicBezTo>
                <a:close/>
                <a:moveTo>
                  <a:pt x="183" y="432"/>
                </a:moveTo>
                <a:cubicBezTo>
                  <a:pt x="182" y="433"/>
                  <a:pt x="182" y="430"/>
                  <a:pt x="183" y="431"/>
                </a:cubicBezTo>
                <a:cubicBezTo>
                  <a:pt x="183" y="431"/>
                  <a:pt x="183" y="432"/>
                  <a:pt x="183" y="432"/>
                </a:cubicBezTo>
                <a:close/>
                <a:moveTo>
                  <a:pt x="184" y="458"/>
                </a:moveTo>
                <a:cubicBezTo>
                  <a:pt x="183" y="456"/>
                  <a:pt x="186" y="456"/>
                  <a:pt x="184" y="458"/>
                </a:cubicBezTo>
                <a:close/>
                <a:moveTo>
                  <a:pt x="184" y="423"/>
                </a:moveTo>
                <a:cubicBezTo>
                  <a:pt x="184" y="423"/>
                  <a:pt x="184" y="423"/>
                  <a:pt x="184" y="423"/>
                </a:cubicBezTo>
                <a:cubicBezTo>
                  <a:pt x="185" y="422"/>
                  <a:pt x="185" y="422"/>
                  <a:pt x="184" y="423"/>
                </a:cubicBezTo>
                <a:cubicBezTo>
                  <a:pt x="184" y="423"/>
                  <a:pt x="184" y="423"/>
                  <a:pt x="184" y="423"/>
                </a:cubicBezTo>
                <a:cubicBezTo>
                  <a:pt x="184" y="423"/>
                  <a:pt x="184" y="423"/>
                  <a:pt x="184" y="423"/>
                </a:cubicBezTo>
                <a:close/>
                <a:moveTo>
                  <a:pt x="184" y="452"/>
                </a:moveTo>
                <a:cubicBezTo>
                  <a:pt x="182" y="449"/>
                  <a:pt x="186" y="449"/>
                  <a:pt x="184" y="452"/>
                </a:cubicBezTo>
                <a:close/>
                <a:moveTo>
                  <a:pt x="184" y="464"/>
                </a:moveTo>
                <a:cubicBezTo>
                  <a:pt x="185" y="466"/>
                  <a:pt x="182" y="465"/>
                  <a:pt x="184" y="464"/>
                </a:cubicBezTo>
                <a:close/>
                <a:moveTo>
                  <a:pt x="185" y="467"/>
                </a:moveTo>
                <a:cubicBezTo>
                  <a:pt x="186" y="471"/>
                  <a:pt x="182" y="470"/>
                  <a:pt x="185" y="467"/>
                </a:cubicBezTo>
                <a:close/>
                <a:moveTo>
                  <a:pt x="190" y="491"/>
                </a:moveTo>
                <a:cubicBezTo>
                  <a:pt x="189" y="492"/>
                  <a:pt x="189" y="488"/>
                  <a:pt x="190" y="489"/>
                </a:cubicBezTo>
                <a:cubicBezTo>
                  <a:pt x="191" y="490"/>
                  <a:pt x="190" y="491"/>
                  <a:pt x="190" y="491"/>
                </a:cubicBezTo>
                <a:close/>
                <a:moveTo>
                  <a:pt x="194" y="474"/>
                </a:moveTo>
                <a:cubicBezTo>
                  <a:pt x="195" y="475"/>
                  <a:pt x="194" y="475"/>
                  <a:pt x="194" y="475"/>
                </a:cubicBezTo>
                <a:cubicBezTo>
                  <a:pt x="193" y="476"/>
                  <a:pt x="193" y="473"/>
                  <a:pt x="194" y="474"/>
                </a:cubicBezTo>
                <a:close/>
                <a:moveTo>
                  <a:pt x="195" y="474"/>
                </a:moveTo>
                <a:cubicBezTo>
                  <a:pt x="197" y="475"/>
                  <a:pt x="194" y="476"/>
                  <a:pt x="195" y="474"/>
                </a:cubicBezTo>
                <a:close/>
                <a:moveTo>
                  <a:pt x="195" y="490"/>
                </a:moveTo>
                <a:cubicBezTo>
                  <a:pt x="195" y="490"/>
                  <a:pt x="195" y="491"/>
                  <a:pt x="195" y="491"/>
                </a:cubicBezTo>
                <a:cubicBezTo>
                  <a:pt x="194" y="493"/>
                  <a:pt x="194" y="489"/>
                  <a:pt x="195" y="490"/>
                </a:cubicBezTo>
                <a:close/>
                <a:moveTo>
                  <a:pt x="194" y="384"/>
                </a:moveTo>
                <a:cubicBezTo>
                  <a:pt x="193" y="385"/>
                  <a:pt x="194" y="382"/>
                  <a:pt x="195" y="383"/>
                </a:cubicBezTo>
                <a:cubicBezTo>
                  <a:pt x="195" y="383"/>
                  <a:pt x="194" y="384"/>
                  <a:pt x="194" y="384"/>
                </a:cubicBezTo>
                <a:close/>
                <a:moveTo>
                  <a:pt x="194" y="321"/>
                </a:moveTo>
                <a:cubicBezTo>
                  <a:pt x="195" y="321"/>
                  <a:pt x="194" y="322"/>
                  <a:pt x="194" y="322"/>
                </a:cubicBezTo>
                <a:cubicBezTo>
                  <a:pt x="192" y="324"/>
                  <a:pt x="193" y="321"/>
                  <a:pt x="194" y="321"/>
                </a:cubicBezTo>
                <a:close/>
                <a:moveTo>
                  <a:pt x="192" y="489"/>
                </a:moveTo>
                <a:cubicBezTo>
                  <a:pt x="191" y="491"/>
                  <a:pt x="192" y="487"/>
                  <a:pt x="193" y="488"/>
                </a:cubicBezTo>
                <a:cubicBezTo>
                  <a:pt x="194" y="489"/>
                  <a:pt x="193" y="489"/>
                  <a:pt x="192" y="489"/>
                </a:cubicBezTo>
                <a:close/>
                <a:moveTo>
                  <a:pt x="192" y="466"/>
                </a:moveTo>
                <a:cubicBezTo>
                  <a:pt x="190" y="466"/>
                  <a:pt x="191" y="463"/>
                  <a:pt x="192" y="464"/>
                </a:cubicBezTo>
                <a:cubicBezTo>
                  <a:pt x="193" y="465"/>
                  <a:pt x="192" y="465"/>
                  <a:pt x="192" y="466"/>
                </a:cubicBezTo>
                <a:close/>
                <a:moveTo>
                  <a:pt x="191" y="461"/>
                </a:moveTo>
                <a:cubicBezTo>
                  <a:pt x="192" y="460"/>
                  <a:pt x="193" y="460"/>
                  <a:pt x="191" y="461"/>
                </a:cubicBezTo>
                <a:close/>
                <a:moveTo>
                  <a:pt x="191" y="403"/>
                </a:moveTo>
                <a:cubicBezTo>
                  <a:pt x="189" y="404"/>
                  <a:pt x="190" y="400"/>
                  <a:pt x="191" y="400"/>
                </a:cubicBezTo>
                <a:cubicBezTo>
                  <a:pt x="192" y="400"/>
                  <a:pt x="193" y="403"/>
                  <a:pt x="191" y="403"/>
                </a:cubicBezTo>
                <a:close/>
                <a:moveTo>
                  <a:pt x="191" y="311"/>
                </a:moveTo>
                <a:cubicBezTo>
                  <a:pt x="192" y="310"/>
                  <a:pt x="192" y="311"/>
                  <a:pt x="192" y="312"/>
                </a:cubicBezTo>
                <a:cubicBezTo>
                  <a:pt x="191" y="313"/>
                  <a:pt x="191" y="311"/>
                  <a:pt x="191" y="311"/>
                </a:cubicBezTo>
                <a:close/>
                <a:moveTo>
                  <a:pt x="190" y="343"/>
                </a:moveTo>
                <a:cubicBezTo>
                  <a:pt x="190" y="340"/>
                  <a:pt x="192" y="342"/>
                  <a:pt x="190" y="343"/>
                </a:cubicBezTo>
                <a:close/>
                <a:moveTo>
                  <a:pt x="191" y="480"/>
                </a:moveTo>
                <a:cubicBezTo>
                  <a:pt x="191" y="481"/>
                  <a:pt x="189" y="483"/>
                  <a:pt x="188" y="483"/>
                </a:cubicBezTo>
                <a:cubicBezTo>
                  <a:pt x="183" y="484"/>
                  <a:pt x="190" y="478"/>
                  <a:pt x="191" y="480"/>
                </a:cubicBezTo>
                <a:close/>
                <a:moveTo>
                  <a:pt x="188" y="475"/>
                </a:moveTo>
                <a:cubicBezTo>
                  <a:pt x="187" y="476"/>
                  <a:pt x="188" y="473"/>
                  <a:pt x="189" y="474"/>
                </a:cubicBezTo>
                <a:cubicBezTo>
                  <a:pt x="189" y="474"/>
                  <a:pt x="189" y="475"/>
                  <a:pt x="188" y="475"/>
                </a:cubicBezTo>
                <a:close/>
                <a:moveTo>
                  <a:pt x="189" y="478"/>
                </a:moveTo>
                <a:cubicBezTo>
                  <a:pt x="188" y="479"/>
                  <a:pt x="188" y="479"/>
                  <a:pt x="188" y="479"/>
                </a:cubicBezTo>
                <a:cubicBezTo>
                  <a:pt x="188" y="479"/>
                  <a:pt x="188" y="479"/>
                  <a:pt x="188" y="479"/>
                </a:cubicBezTo>
                <a:cubicBezTo>
                  <a:pt x="188" y="479"/>
                  <a:pt x="189" y="478"/>
                  <a:pt x="189" y="478"/>
                </a:cubicBezTo>
                <a:close/>
                <a:moveTo>
                  <a:pt x="189" y="439"/>
                </a:moveTo>
                <a:cubicBezTo>
                  <a:pt x="188" y="441"/>
                  <a:pt x="189" y="438"/>
                  <a:pt x="189" y="439"/>
                </a:cubicBezTo>
                <a:close/>
                <a:moveTo>
                  <a:pt x="188" y="458"/>
                </a:moveTo>
                <a:cubicBezTo>
                  <a:pt x="190" y="459"/>
                  <a:pt x="190" y="462"/>
                  <a:pt x="189" y="462"/>
                </a:cubicBezTo>
                <a:cubicBezTo>
                  <a:pt x="186" y="464"/>
                  <a:pt x="186" y="458"/>
                  <a:pt x="188" y="458"/>
                </a:cubicBezTo>
                <a:close/>
                <a:moveTo>
                  <a:pt x="187" y="458"/>
                </a:moveTo>
                <a:cubicBezTo>
                  <a:pt x="186" y="459"/>
                  <a:pt x="188" y="457"/>
                  <a:pt x="187" y="458"/>
                </a:cubicBezTo>
                <a:close/>
                <a:moveTo>
                  <a:pt x="187" y="433"/>
                </a:moveTo>
                <a:cubicBezTo>
                  <a:pt x="185" y="434"/>
                  <a:pt x="185" y="430"/>
                  <a:pt x="187" y="431"/>
                </a:cubicBezTo>
                <a:cubicBezTo>
                  <a:pt x="188" y="432"/>
                  <a:pt x="187" y="433"/>
                  <a:pt x="187" y="433"/>
                </a:cubicBezTo>
                <a:close/>
                <a:moveTo>
                  <a:pt x="187" y="298"/>
                </a:moveTo>
                <a:cubicBezTo>
                  <a:pt x="187" y="299"/>
                  <a:pt x="186" y="300"/>
                  <a:pt x="186" y="301"/>
                </a:cubicBezTo>
                <a:cubicBezTo>
                  <a:pt x="185" y="302"/>
                  <a:pt x="186" y="298"/>
                  <a:pt x="187" y="298"/>
                </a:cubicBezTo>
                <a:close/>
                <a:moveTo>
                  <a:pt x="185" y="303"/>
                </a:moveTo>
                <a:cubicBezTo>
                  <a:pt x="186" y="304"/>
                  <a:pt x="185" y="306"/>
                  <a:pt x="185" y="308"/>
                </a:cubicBezTo>
                <a:cubicBezTo>
                  <a:pt x="183" y="307"/>
                  <a:pt x="185" y="304"/>
                  <a:pt x="185" y="303"/>
                </a:cubicBezTo>
                <a:close/>
                <a:moveTo>
                  <a:pt x="185" y="380"/>
                </a:moveTo>
                <a:cubicBezTo>
                  <a:pt x="187" y="380"/>
                  <a:pt x="186" y="386"/>
                  <a:pt x="184" y="386"/>
                </a:cubicBezTo>
                <a:cubicBezTo>
                  <a:pt x="181" y="387"/>
                  <a:pt x="182" y="380"/>
                  <a:pt x="185" y="380"/>
                </a:cubicBezTo>
                <a:close/>
                <a:moveTo>
                  <a:pt x="185" y="400"/>
                </a:moveTo>
                <a:cubicBezTo>
                  <a:pt x="184" y="400"/>
                  <a:pt x="185" y="397"/>
                  <a:pt x="186" y="398"/>
                </a:cubicBezTo>
                <a:cubicBezTo>
                  <a:pt x="186" y="399"/>
                  <a:pt x="186" y="400"/>
                  <a:pt x="185" y="400"/>
                </a:cubicBezTo>
                <a:close/>
                <a:moveTo>
                  <a:pt x="183" y="360"/>
                </a:moveTo>
                <a:cubicBezTo>
                  <a:pt x="182" y="361"/>
                  <a:pt x="184" y="358"/>
                  <a:pt x="183" y="360"/>
                </a:cubicBezTo>
                <a:close/>
                <a:moveTo>
                  <a:pt x="183" y="311"/>
                </a:moveTo>
                <a:cubicBezTo>
                  <a:pt x="184" y="312"/>
                  <a:pt x="183" y="313"/>
                  <a:pt x="182" y="314"/>
                </a:cubicBezTo>
                <a:cubicBezTo>
                  <a:pt x="181" y="315"/>
                  <a:pt x="181" y="310"/>
                  <a:pt x="183" y="311"/>
                </a:cubicBezTo>
                <a:close/>
                <a:moveTo>
                  <a:pt x="184" y="408"/>
                </a:moveTo>
                <a:cubicBezTo>
                  <a:pt x="185" y="409"/>
                  <a:pt x="185" y="411"/>
                  <a:pt x="186" y="411"/>
                </a:cubicBezTo>
                <a:cubicBezTo>
                  <a:pt x="188" y="412"/>
                  <a:pt x="187" y="416"/>
                  <a:pt x="185" y="417"/>
                </a:cubicBezTo>
                <a:cubicBezTo>
                  <a:pt x="181" y="418"/>
                  <a:pt x="182" y="416"/>
                  <a:pt x="181" y="414"/>
                </a:cubicBezTo>
                <a:cubicBezTo>
                  <a:pt x="181" y="414"/>
                  <a:pt x="180" y="413"/>
                  <a:pt x="180" y="413"/>
                </a:cubicBezTo>
                <a:cubicBezTo>
                  <a:pt x="180" y="411"/>
                  <a:pt x="182" y="408"/>
                  <a:pt x="184" y="408"/>
                </a:cubicBezTo>
                <a:close/>
                <a:moveTo>
                  <a:pt x="180" y="440"/>
                </a:moveTo>
                <a:cubicBezTo>
                  <a:pt x="181" y="440"/>
                  <a:pt x="180" y="441"/>
                  <a:pt x="180" y="441"/>
                </a:cubicBezTo>
                <a:cubicBezTo>
                  <a:pt x="179" y="441"/>
                  <a:pt x="180" y="440"/>
                  <a:pt x="180" y="440"/>
                </a:cubicBezTo>
                <a:close/>
                <a:moveTo>
                  <a:pt x="179" y="443"/>
                </a:moveTo>
                <a:cubicBezTo>
                  <a:pt x="178" y="441"/>
                  <a:pt x="181" y="441"/>
                  <a:pt x="179" y="443"/>
                </a:cubicBezTo>
                <a:close/>
                <a:moveTo>
                  <a:pt x="179" y="317"/>
                </a:moveTo>
                <a:cubicBezTo>
                  <a:pt x="180" y="320"/>
                  <a:pt x="177" y="318"/>
                  <a:pt x="179" y="317"/>
                </a:cubicBezTo>
                <a:close/>
                <a:moveTo>
                  <a:pt x="178" y="324"/>
                </a:moveTo>
                <a:cubicBezTo>
                  <a:pt x="176" y="323"/>
                  <a:pt x="178" y="321"/>
                  <a:pt x="178" y="320"/>
                </a:cubicBezTo>
                <a:cubicBezTo>
                  <a:pt x="179" y="321"/>
                  <a:pt x="178" y="323"/>
                  <a:pt x="178" y="324"/>
                </a:cubicBezTo>
                <a:close/>
                <a:moveTo>
                  <a:pt x="178" y="296"/>
                </a:moveTo>
                <a:cubicBezTo>
                  <a:pt x="179" y="297"/>
                  <a:pt x="177" y="298"/>
                  <a:pt x="177" y="298"/>
                </a:cubicBezTo>
                <a:cubicBezTo>
                  <a:pt x="176" y="299"/>
                  <a:pt x="177" y="295"/>
                  <a:pt x="178" y="296"/>
                </a:cubicBezTo>
                <a:close/>
                <a:moveTo>
                  <a:pt x="174" y="309"/>
                </a:moveTo>
                <a:cubicBezTo>
                  <a:pt x="175" y="310"/>
                  <a:pt x="173" y="310"/>
                  <a:pt x="174" y="309"/>
                </a:cubicBezTo>
                <a:close/>
                <a:moveTo>
                  <a:pt x="175" y="357"/>
                </a:moveTo>
                <a:cubicBezTo>
                  <a:pt x="175" y="359"/>
                  <a:pt x="173" y="358"/>
                  <a:pt x="175" y="357"/>
                </a:cubicBezTo>
                <a:close/>
                <a:moveTo>
                  <a:pt x="174" y="377"/>
                </a:moveTo>
                <a:cubicBezTo>
                  <a:pt x="175" y="378"/>
                  <a:pt x="174" y="379"/>
                  <a:pt x="173" y="380"/>
                </a:cubicBezTo>
                <a:cubicBezTo>
                  <a:pt x="173" y="379"/>
                  <a:pt x="174" y="378"/>
                  <a:pt x="174" y="377"/>
                </a:cubicBezTo>
                <a:close/>
                <a:moveTo>
                  <a:pt x="172" y="391"/>
                </a:moveTo>
                <a:cubicBezTo>
                  <a:pt x="172" y="390"/>
                  <a:pt x="175" y="392"/>
                  <a:pt x="176" y="391"/>
                </a:cubicBezTo>
                <a:cubicBezTo>
                  <a:pt x="176" y="390"/>
                  <a:pt x="174" y="389"/>
                  <a:pt x="175" y="388"/>
                </a:cubicBezTo>
                <a:cubicBezTo>
                  <a:pt x="178" y="385"/>
                  <a:pt x="181" y="394"/>
                  <a:pt x="178" y="396"/>
                </a:cubicBezTo>
                <a:cubicBezTo>
                  <a:pt x="176" y="397"/>
                  <a:pt x="174" y="397"/>
                  <a:pt x="173" y="396"/>
                </a:cubicBezTo>
                <a:cubicBezTo>
                  <a:pt x="173" y="396"/>
                  <a:pt x="172" y="392"/>
                  <a:pt x="172" y="391"/>
                </a:cubicBezTo>
                <a:close/>
                <a:moveTo>
                  <a:pt x="172" y="439"/>
                </a:moveTo>
                <a:cubicBezTo>
                  <a:pt x="173" y="439"/>
                  <a:pt x="173" y="441"/>
                  <a:pt x="172" y="441"/>
                </a:cubicBezTo>
                <a:cubicBezTo>
                  <a:pt x="170" y="443"/>
                  <a:pt x="170" y="437"/>
                  <a:pt x="172" y="439"/>
                </a:cubicBezTo>
                <a:close/>
                <a:moveTo>
                  <a:pt x="169" y="427"/>
                </a:moveTo>
                <a:cubicBezTo>
                  <a:pt x="166" y="428"/>
                  <a:pt x="167" y="422"/>
                  <a:pt x="169" y="422"/>
                </a:cubicBezTo>
                <a:cubicBezTo>
                  <a:pt x="171" y="422"/>
                  <a:pt x="171" y="426"/>
                  <a:pt x="169" y="427"/>
                </a:cubicBezTo>
                <a:close/>
                <a:moveTo>
                  <a:pt x="165" y="288"/>
                </a:moveTo>
                <a:cubicBezTo>
                  <a:pt x="166" y="288"/>
                  <a:pt x="166" y="289"/>
                  <a:pt x="166" y="290"/>
                </a:cubicBezTo>
                <a:cubicBezTo>
                  <a:pt x="165" y="291"/>
                  <a:pt x="164" y="288"/>
                  <a:pt x="165" y="288"/>
                </a:cubicBezTo>
                <a:close/>
                <a:moveTo>
                  <a:pt x="163" y="282"/>
                </a:moveTo>
                <a:cubicBezTo>
                  <a:pt x="164" y="282"/>
                  <a:pt x="164" y="284"/>
                  <a:pt x="163" y="284"/>
                </a:cubicBezTo>
                <a:cubicBezTo>
                  <a:pt x="162" y="286"/>
                  <a:pt x="161" y="282"/>
                  <a:pt x="163" y="282"/>
                </a:cubicBezTo>
                <a:close/>
                <a:moveTo>
                  <a:pt x="161" y="324"/>
                </a:moveTo>
                <a:cubicBezTo>
                  <a:pt x="161" y="324"/>
                  <a:pt x="162" y="322"/>
                  <a:pt x="162" y="321"/>
                </a:cubicBezTo>
                <a:cubicBezTo>
                  <a:pt x="162" y="322"/>
                  <a:pt x="166" y="321"/>
                  <a:pt x="166" y="321"/>
                </a:cubicBezTo>
                <a:cubicBezTo>
                  <a:pt x="166" y="321"/>
                  <a:pt x="166" y="322"/>
                  <a:pt x="166" y="322"/>
                </a:cubicBezTo>
                <a:cubicBezTo>
                  <a:pt x="167" y="323"/>
                  <a:pt x="168" y="322"/>
                  <a:pt x="168" y="323"/>
                </a:cubicBezTo>
                <a:cubicBezTo>
                  <a:pt x="171" y="328"/>
                  <a:pt x="168" y="335"/>
                  <a:pt x="165" y="336"/>
                </a:cubicBezTo>
                <a:cubicBezTo>
                  <a:pt x="163" y="337"/>
                  <a:pt x="160" y="335"/>
                  <a:pt x="160" y="334"/>
                </a:cubicBezTo>
                <a:cubicBezTo>
                  <a:pt x="160" y="334"/>
                  <a:pt x="160" y="332"/>
                  <a:pt x="160" y="333"/>
                </a:cubicBezTo>
                <a:cubicBezTo>
                  <a:pt x="160" y="331"/>
                  <a:pt x="158" y="332"/>
                  <a:pt x="158" y="330"/>
                </a:cubicBezTo>
                <a:cubicBezTo>
                  <a:pt x="156" y="327"/>
                  <a:pt x="159" y="326"/>
                  <a:pt x="161" y="324"/>
                </a:cubicBezTo>
                <a:close/>
                <a:moveTo>
                  <a:pt x="157" y="351"/>
                </a:moveTo>
                <a:cubicBezTo>
                  <a:pt x="159" y="352"/>
                  <a:pt x="156" y="353"/>
                  <a:pt x="157" y="351"/>
                </a:cubicBezTo>
                <a:close/>
                <a:moveTo>
                  <a:pt x="157" y="367"/>
                </a:moveTo>
                <a:cubicBezTo>
                  <a:pt x="157" y="366"/>
                  <a:pt x="158" y="367"/>
                  <a:pt x="158" y="367"/>
                </a:cubicBezTo>
                <a:cubicBezTo>
                  <a:pt x="159" y="366"/>
                  <a:pt x="157" y="364"/>
                  <a:pt x="159" y="364"/>
                </a:cubicBezTo>
                <a:cubicBezTo>
                  <a:pt x="162" y="364"/>
                  <a:pt x="159" y="373"/>
                  <a:pt x="159" y="374"/>
                </a:cubicBezTo>
                <a:cubicBezTo>
                  <a:pt x="159" y="372"/>
                  <a:pt x="154" y="369"/>
                  <a:pt x="157" y="367"/>
                </a:cubicBezTo>
                <a:close/>
                <a:moveTo>
                  <a:pt x="157" y="386"/>
                </a:moveTo>
                <a:cubicBezTo>
                  <a:pt x="158" y="386"/>
                  <a:pt x="157" y="388"/>
                  <a:pt x="156" y="389"/>
                </a:cubicBezTo>
                <a:cubicBezTo>
                  <a:pt x="155" y="389"/>
                  <a:pt x="155" y="385"/>
                  <a:pt x="157" y="386"/>
                </a:cubicBezTo>
                <a:close/>
                <a:moveTo>
                  <a:pt x="155" y="373"/>
                </a:moveTo>
                <a:cubicBezTo>
                  <a:pt x="154" y="374"/>
                  <a:pt x="154" y="372"/>
                  <a:pt x="155" y="371"/>
                </a:cubicBezTo>
                <a:cubicBezTo>
                  <a:pt x="156" y="371"/>
                  <a:pt x="156" y="373"/>
                  <a:pt x="155" y="373"/>
                </a:cubicBezTo>
                <a:close/>
                <a:moveTo>
                  <a:pt x="153" y="242"/>
                </a:moveTo>
                <a:cubicBezTo>
                  <a:pt x="153" y="242"/>
                  <a:pt x="154" y="237"/>
                  <a:pt x="155" y="238"/>
                </a:cubicBezTo>
                <a:cubicBezTo>
                  <a:pt x="156" y="238"/>
                  <a:pt x="154" y="243"/>
                  <a:pt x="154" y="241"/>
                </a:cubicBezTo>
                <a:cubicBezTo>
                  <a:pt x="153" y="247"/>
                  <a:pt x="153" y="255"/>
                  <a:pt x="152" y="262"/>
                </a:cubicBezTo>
                <a:cubicBezTo>
                  <a:pt x="152" y="262"/>
                  <a:pt x="151" y="264"/>
                  <a:pt x="151" y="264"/>
                </a:cubicBezTo>
                <a:cubicBezTo>
                  <a:pt x="149" y="265"/>
                  <a:pt x="152" y="246"/>
                  <a:pt x="153" y="242"/>
                </a:cubicBezTo>
                <a:close/>
                <a:moveTo>
                  <a:pt x="150" y="352"/>
                </a:moveTo>
                <a:cubicBezTo>
                  <a:pt x="151" y="351"/>
                  <a:pt x="155" y="357"/>
                  <a:pt x="155" y="359"/>
                </a:cubicBezTo>
                <a:cubicBezTo>
                  <a:pt x="155" y="360"/>
                  <a:pt x="154" y="362"/>
                  <a:pt x="152" y="363"/>
                </a:cubicBezTo>
                <a:cubicBezTo>
                  <a:pt x="147" y="365"/>
                  <a:pt x="149" y="352"/>
                  <a:pt x="150" y="352"/>
                </a:cubicBezTo>
                <a:close/>
                <a:moveTo>
                  <a:pt x="148" y="397"/>
                </a:moveTo>
                <a:cubicBezTo>
                  <a:pt x="148" y="397"/>
                  <a:pt x="148" y="398"/>
                  <a:pt x="148" y="398"/>
                </a:cubicBezTo>
                <a:cubicBezTo>
                  <a:pt x="146" y="396"/>
                  <a:pt x="149" y="396"/>
                  <a:pt x="148" y="397"/>
                </a:cubicBezTo>
                <a:close/>
                <a:moveTo>
                  <a:pt x="147" y="373"/>
                </a:moveTo>
                <a:cubicBezTo>
                  <a:pt x="148" y="377"/>
                  <a:pt x="145" y="374"/>
                  <a:pt x="147" y="373"/>
                </a:cubicBezTo>
                <a:close/>
                <a:moveTo>
                  <a:pt x="145" y="340"/>
                </a:moveTo>
                <a:cubicBezTo>
                  <a:pt x="148" y="342"/>
                  <a:pt x="144" y="344"/>
                  <a:pt x="145" y="340"/>
                </a:cubicBezTo>
                <a:close/>
                <a:moveTo>
                  <a:pt x="145" y="351"/>
                </a:moveTo>
                <a:cubicBezTo>
                  <a:pt x="145" y="351"/>
                  <a:pt x="145" y="352"/>
                  <a:pt x="145" y="352"/>
                </a:cubicBezTo>
                <a:cubicBezTo>
                  <a:pt x="143" y="354"/>
                  <a:pt x="143" y="350"/>
                  <a:pt x="145" y="351"/>
                </a:cubicBezTo>
                <a:close/>
                <a:moveTo>
                  <a:pt x="143" y="299"/>
                </a:moveTo>
                <a:cubicBezTo>
                  <a:pt x="143" y="299"/>
                  <a:pt x="144" y="301"/>
                  <a:pt x="143" y="301"/>
                </a:cubicBezTo>
                <a:cubicBezTo>
                  <a:pt x="142" y="303"/>
                  <a:pt x="142" y="298"/>
                  <a:pt x="143" y="299"/>
                </a:cubicBezTo>
                <a:close/>
                <a:moveTo>
                  <a:pt x="143" y="429"/>
                </a:moveTo>
                <a:cubicBezTo>
                  <a:pt x="145" y="430"/>
                  <a:pt x="143" y="430"/>
                  <a:pt x="144" y="431"/>
                </a:cubicBezTo>
                <a:cubicBezTo>
                  <a:pt x="145" y="433"/>
                  <a:pt x="146" y="433"/>
                  <a:pt x="146" y="433"/>
                </a:cubicBezTo>
                <a:cubicBezTo>
                  <a:pt x="147" y="435"/>
                  <a:pt x="146" y="438"/>
                  <a:pt x="145" y="439"/>
                </a:cubicBezTo>
                <a:cubicBezTo>
                  <a:pt x="142" y="440"/>
                  <a:pt x="140" y="438"/>
                  <a:pt x="140" y="435"/>
                </a:cubicBezTo>
                <a:cubicBezTo>
                  <a:pt x="141" y="433"/>
                  <a:pt x="143" y="433"/>
                  <a:pt x="143" y="432"/>
                </a:cubicBezTo>
                <a:cubicBezTo>
                  <a:pt x="143" y="431"/>
                  <a:pt x="141" y="429"/>
                  <a:pt x="143" y="429"/>
                </a:cubicBezTo>
                <a:close/>
                <a:moveTo>
                  <a:pt x="142" y="354"/>
                </a:moveTo>
                <a:cubicBezTo>
                  <a:pt x="143" y="355"/>
                  <a:pt x="140" y="357"/>
                  <a:pt x="142" y="354"/>
                </a:cubicBezTo>
                <a:close/>
                <a:moveTo>
                  <a:pt x="141" y="298"/>
                </a:moveTo>
                <a:cubicBezTo>
                  <a:pt x="142" y="301"/>
                  <a:pt x="139" y="299"/>
                  <a:pt x="141" y="298"/>
                </a:cubicBezTo>
                <a:close/>
                <a:moveTo>
                  <a:pt x="140" y="375"/>
                </a:moveTo>
                <a:cubicBezTo>
                  <a:pt x="141" y="375"/>
                  <a:pt x="142" y="377"/>
                  <a:pt x="141" y="378"/>
                </a:cubicBezTo>
                <a:cubicBezTo>
                  <a:pt x="140" y="380"/>
                  <a:pt x="139" y="375"/>
                  <a:pt x="140" y="375"/>
                </a:cubicBezTo>
                <a:close/>
                <a:moveTo>
                  <a:pt x="142" y="405"/>
                </a:moveTo>
                <a:cubicBezTo>
                  <a:pt x="141" y="406"/>
                  <a:pt x="141" y="406"/>
                  <a:pt x="141" y="406"/>
                </a:cubicBezTo>
                <a:cubicBezTo>
                  <a:pt x="141" y="406"/>
                  <a:pt x="141" y="406"/>
                  <a:pt x="142" y="405"/>
                </a:cubicBezTo>
                <a:close/>
                <a:moveTo>
                  <a:pt x="141" y="417"/>
                </a:moveTo>
                <a:cubicBezTo>
                  <a:pt x="142" y="418"/>
                  <a:pt x="141" y="420"/>
                  <a:pt x="141" y="420"/>
                </a:cubicBezTo>
                <a:cubicBezTo>
                  <a:pt x="139" y="422"/>
                  <a:pt x="139" y="417"/>
                  <a:pt x="141" y="417"/>
                </a:cubicBezTo>
                <a:close/>
                <a:moveTo>
                  <a:pt x="137" y="465"/>
                </a:moveTo>
                <a:cubicBezTo>
                  <a:pt x="135" y="470"/>
                  <a:pt x="131" y="464"/>
                  <a:pt x="136" y="463"/>
                </a:cubicBezTo>
                <a:cubicBezTo>
                  <a:pt x="136" y="463"/>
                  <a:pt x="139" y="463"/>
                  <a:pt x="139" y="463"/>
                </a:cubicBezTo>
                <a:cubicBezTo>
                  <a:pt x="142" y="466"/>
                  <a:pt x="137" y="469"/>
                  <a:pt x="137" y="465"/>
                </a:cubicBezTo>
                <a:close/>
                <a:moveTo>
                  <a:pt x="138" y="439"/>
                </a:moveTo>
                <a:cubicBezTo>
                  <a:pt x="139" y="439"/>
                  <a:pt x="139" y="440"/>
                  <a:pt x="139" y="441"/>
                </a:cubicBezTo>
                <a:cubicBezTo>
                  <a:pt x="138" y="441"/>
                  <a:pt x="138" y="439"/>
                  <a:pt x="138" y="439"/>
                </a:cubicBezTo>
                <a:close/>
                <a:moveTo>
                  <a:pt x="138" y="452"/>
                </a:moveTo>
                <a:cubicBezTo>
                  <a:pt x="137" y="454"/>
                  <a:pt x="136" y="451"/>
                  <a:pt x="137" y="451"/>
                </a:cubicBezTo>
                <a:cubicBezTo>
                  <a:pt x="138" y="451"/>
                  <a:pt x="138" y="452"/>
                  <a:pt x="138" y="452"/>
                </a:cubicBezTo>
                <a:close/>
                <a:moveTo>
                  <a:pt x="137" y="363"/>
                </a:moveTo>
                <a:cubicBezTo>
                  <a:pt x="137" y="363"/>
                  <a:pt x="135" y="363"/>
                  <a:pt x="135" y="364"/>
                </a:cubicBezTo>
                <a:cubicBezTo>
                  <a:pt x="133" y="367"/>
                  <a:pt x="138" y="377"/>
                  <a:pt x="134" y="379"/>
                </a:cubicBezTo>
                <a:cubicBezTo>
                  <a:pt x="132" y="380"/>
                  <a:pt x="133" y="366"/>
                  <a:pt x="134" y="364"/>
                </a:cubicBezTo>
                <a:cubicBezTo>
                  <a:pt x="134" y="360"/>
                  <a:pt x="134" y="356"/>
                  <a:pt x="134" y="353"/>
                </a:cubicBezTo>
                <a:cubicBezTo>
                  <a:pt x="134" y="353"/>
                  <a:pt x="135" y="352"/>
                  <a:pt x="135" y="352"/>
                </a:cubicBezTo>
                <a:cubicBezTo>
                  <a:pt x="137" y="353"/>
                  <a:pt x="135" y="355"/>
                  <a:pt x="135" y="357"/>
                </a:cubicBezTo>
                <a:cubicBezTo>
                  <a:pt x="135" y="360"/>
                  <a:pt x="138" y="360"/>
                  <a:pt x="137" y="363"/>
                </a:cubicBezTo>
                <a:close/>
                <a:moveTo>
                  <a:pt x="133" y="337"/>
                </a:moveTo>
                <a:cubicBezTo>
                  <a:pt x="134" y="338"/>
                  <a:pt x="132" y="339"/>
                  <a:pt x="133" y="337"/>
                </a:cubicBezTo>
                <a:close/>
                <a:moveTo>
                  <a:pt x="136" y="331"/>
                </a:moveTo>
                <a:cubicBezTo>
                  <a:pt x="137" y="332"/>
                  <a:pt x="136" y="334"/>
                  <a:pt x="136" y="334"/>
                </a:cubicBezTo>
                <a:cubicBezTo>
                  <a:pt x="135" y="335"/>
                  <a:pt x="135" y="331"/>
                  <a:pt x="136" y="331"/>
                </a:cubicBezTo>
                <a:close/>
                <a:moveTo>
                  <a:pt x="133" y="322"/>
                </a:moveTo>
                <a:cubicBezTo>
                  <a:pt x="134" y="322"/>
                  <a:pt x="135" y="323"/>
                  <a:pt x="134" y="324"/>
                </a:cubicBezTo>
                <a:cubicBezTo>
                  <a:pt x="133" y="325"/>
                  <a:pt x="132" y="322"/>
                  <a:pt x="133" y="322"/>
                </a:cubicBezTo>
                <a:close/>
                <a:moveTo>
                  <a:pt x="133" y="325"/>
                </a:moveTo>
                <a:cubicBezTo>
                  <a:pt x="135" y="324"/>
                  <a:pt x="136" y="328"/>
                  <a:pt x="134" y="329"/>
                </a:cubicBezTo>
                <a:cubicBezTo>
                  <a:pt x="132" y="331"/>
                  <a:pt x="132" y="325"/>
                  <a:pt x="133" y="325"/>
                </a:cubicBezTo>
                <a:close/>
                <a:moveTo>
                  <a:pt x="132" y="371"/>
                </a:moveTo>
                <a:cubicBezTo>
                  <a:pt x="132" y="371"/>
                  <a:pt x="131" y="371"/>
                  <a:pt x="131" y="371"/>
                </a:cubicBezTo>
                <a:cubicBezTo>
                  <a:pt x="131" y="370"/>
                  <a:pt x="133" y="370"/>
                  <a:pt x="132" y="371"/>
                </a:cubicBezTo>
                <a:close/>
                <a:moveTo>
                  <a:pt x="129" y="374"/>
                </a:moveTo>
                <a:cubicBezTo>
                  <a:pt x="129" y="376"/>
                  <a:pt x="127" y="374"/>
                  <a:pt x="129" y="374"/>
                </a:cubicBezTo>
                <a:close/>
                <a:moveTo>
                  <a:pt x="128" y="318"/>
                </a:moveTo>
                <a:cubicBezTo>
                  <a:pt x="128" y="319"/>
                  <a:pt x="127" y="319"/>
                  <a:pt x="127" y="320"/>
                </a:cubicBezTo>
                <a:cubicBezTo>
                  <a:pt x="127" y="320"/>
                  <a:pt x="127" y="318"/>
                  <a:pt x="128" y="318"/>
                </a:cubicBezTo>
                <a:close/>
                <a:moveTo>
                  <a:pt x="126" y="325"/>
                </a:moveTo>
                <a:cubicBezTo>
                  <a:pt x="127" y="326"/>
                  <a:pt x="126" y="328"/>
                  <a:pt x="126" y="329"/>
                </a:cubicBezTo>
                <a:cubicBezTo>
                  <a:pt x="124" y="329"/>
                  <a:pt x="126" y="326"/>
                  <a:pt x="126" y="325"/>
                </a:cubicBezTo>
                <a:close/>
                <a:moveTo>
                  <a:pt x="124" y="375"/>
                </a:moveTo>
                <a:cubicBezTo>
                  <a:pt x="124" y="374"/>
                  <a:pt x="125" y="375"/>
                  <a:pt x="125" y="375"/>
                </a:cubicBezTo>
                <a:cubicBezTo>
                  <a:pt x="125" y="375"/>
                  <a:pt x="124" y="375"/>
                  <a:pt x="124" y="375"/>
                </a:cubicBezTo>
                <a:close/>
                <a:moveTo>
                  <a:pt x="120" y="352"/>
                </a:moveTo>
                <a:cubicBezTo>
                  <a:pt x="121" y="352"/>
                  <a:pt x="122" y="353"/>
                  <a:pt x="121" y="354"/>
                </a:cubicBezTo>
                <a:cubicBezTo>
                  <a:pt x="120" y="356"/>
                  <a:pt x="119" y="352"/>
                  <a:pt x="120" y="352"/>
                </a:cubicBezTo>
                <a:close/>
                <a:moveTo>
                  <a:pt x="124" y="362"/>
                </a:moveTo>
                <a:cubicBezTo>
                  <a:pt x="126" y="364"/>
                  <a:pt x="124" y="368"/>
                  <a:pt x="121" y="367"/>
                </a:cubicBezTo>
                <a:cubicBezTo>
                  <a:pt x="120" y="367"/>
                  <a:pt x="121" y="364"/>
                  <a:pt x="120" y="362"/>
                </a:cubicBezTo>
                <a:cubicBezTo>
                  <a:pt x="121" y="365"/>
                  <a:pt x="124" y="362"/>
                  <a:pt x="124" y="362"/>
                </a:cubicBezTo>
                <a:close/>
                <a:moveTo>
                  <a:pt x="121" y="425"/>
                </a:moveTo>
                <a:cubicBezTo>
                  <a:pt x="121" y="425"/>
                  <a:pt x="120" y="425"/>
                  <a:pt x="120" y="425"/>
                </a:cubicBezTo>
                <a:cubicBezTo>
                  <a:pt x="118" y="423"/>
                  <a:pt x="123" y="422"/>
                  <a:pt x="121" y="425"/>
                </a:cubicBezTo>
                <a:close/>
                <a:moveTo>
                  <a:pt x="119" y="435"/>
                </a:moveTo>
                <a:cubicBezTo>
                  <a:pt x="118" y="435"/>
                  <a:pt x="119" y="435"/>
                  <a:pt x="119" y="434"/>
                </a:cubicBezTo>
                <a:cubicBezTo>
                  <a:pt x="119" y="434"/>
                  <a:pt x="119" y="435"/>
                  <a:pt x="119" y="435"/>
                </a:cubicBezTo>
                <a:close/>
                <a:moveTo>
                  <a:pt x="112" y="346"/>
                </a:moveTo>
                <a:cubicBezTo>
                  <a:pt x="112" y="346"/>
                  <a:pt x="114" y="344"/>
                  <a:pt x="116" y="345"/>
                </a:cubicBezTo>
                <a:cubicBezTo>
                  <a:pt x="118" y="345"/>
                  <a:pt x="119" y="348"/>
                  <a:pt x="119" y="351"/>
                </a:cubicBezTo>
                <a:cubicBezTo>
                  <a:pt x="118" y="352"/>
                  <a:pt x="117" y="355"/>
                  <a:pt x="117" y="355"/>
                </a:cubicBezTo>
                <a:cubicBezTo>
                  <a:pt x="117" y="355"/>
                  <a:pt x="113" y="354"/>
                  <a:pt x="112" y="352"/>
                </a:cubicBezTo>
                <a:cubicBezTo>
                  <a:pt x="112" y="352"/>
                  <a:pt x="111" y="347"/>
                  <a:pt x="112" y="346"/>
                </a:cubicBezTo>
                <a:close/>
                <a:moveTo>
                  <a:pt x="111" y="354"/>
                </a:moveTo>
                <a:cubicBezTo>
                  <a:pt x="112" y="354"/>
                  <a:pt x="111" y="355"/>
                  <a:pt x="111" y="355"/>
                </a:cubicBezTo>
                <a:cubicBezTo>
                  <a:pt x="110" y="356"/>
                  <a:pt x="110" y="353"/>
                  <a:pt x="111" y="354"/>
                </a:cubicBezTo>
                <a:close/>
                <a:moveTo>
                  <a:pt x="110" y="283"/>
                </a:moveTo>
                <a:cubicBezTo>
                  <a:pt x="110" y="283"/>
                  <a:pt x="110" y="284"/>
                  <a:pt x="110" y="284"/>
                </a:cubicBezTo>
                <a:cubicBezTo>
                  <a:pt x="109" y="286"/>
                  <a:pt x="109" y="282"/>
                  <a:pt x="110" y="283"/>
                </a:cubicBezTo>
                <a:close/>
                <a:moveTo>
                  <a:pt x="108" y="299"/>
                </a:moveTo>
                <a:cubicBezTo>
                  <a:pt x="109" y="299"/>
                  <a:pt x="109" y="300"/>
                  <a:pt x="109" y="301"/>
                </a:cubicBezTo>
                <a:cubicBezTo>
                  <a:pt x="108" y="302"/>
                  <a:pt x="107" y="299"/>
                  <a:pt x="108" y="299"/>
                </a:cubicBezTo>
                <a:close/>
                <a:moveTo>
                  <a:pt x="109" y="347"/>
                </a:moveTo>
                <a:cubicBezTo>
                  <a:pt x="111" y="348"/>
                  <a:pt x="110" y="352"/>
                  <a:pt x="109" y="353"/>
                </a:cubicBezTo>
                <a:cubicBezTo>
                  <a:pt x="106" y="355"/>
                  <a:pt x="106" y="346"/>
                  <a:pt x="109" y="347"/>
                </a:cubicBezTo>
                <a:close/>
                <a:moveTo>
                  <a:pt x="108" y="421"/>
                </a:moveTo>
                <a:cubicBezTo>
                  <a:pt x="109" y="422"/>
                  <a:pt x="107" y="425"/>
                  <a:pt x="107" y="425"/>
                </a:cubicBezTo>
                <a:cubicBezTo>
                  <a:pt x="104" y="426"/>
                  <a:pt x="106" y="420"/>
                  <a:pt x="108" y="421"/>
                </a:cubicBezTo>
                <a:close/>
                <a:moveTo>
                  <a:pt x="105" y="283"/>
                </a:moveTo>
                <a:cubicBezTo>
                  <a:pt x="106" y="283"/>
                  <a:pt x="107" y="285"/>
                  <a:pt x="106" y="286"/>
                </a:cubicBezTo>
                <a:cubicBezTo>
                  <a:pt x="104" y="287"/>
                  <a:pt x="104" y="284"/>
                  <a:pt x="105" y="283"/>
                </a:cubicBezTo>
                <a:close/>
                <a:moveTo>
                  <a:pt x="105" y="425"/>
                </a:moveTo>
                <a:cubicBezTo>
                  <a:pt x="105" y="423"/>
                  <a:pt x="104" y="426"/>
                  <a:pt x="105" y="425"/>
                </a:cubicBezTo>
                <a:close/>
                <a:moveTo>
                  <a:pt x="104" y="301"/>
                </a:moveTo>
                <a:cubicBezTo>
                  <a:pt x="106" y="302"/>
                  <a:pt x="103" y="304"/>
                  <a:pt x="104" y="301"/>
                </a:cubicBezTo>
                <a:close/>
                <a:moveTo>
                  <a:pt x="104" y="370"/>
                </a:moveTo>
                <a:cubicBezTo>
                  <a:pt x="104" y="370"/>
                  <a:pt x="104" y="372"/>
                  <a:pt x="104" y="372"/>
                </a:cubicBezTo>
                <a:cubicBezTo>
                  <a:pt x="103" y="373"/>
                  <a:pt x="103" y="370"/>
                  <a:pt x="104" y="370"/>
                </a:cubicBezTo>
                <a:close/>
                <a:moveTo>
                  <a:pt x="102" y="425"/>
                </a:moveTo>
                <a:cubicBezTo>
                  <a:pt x="103" y="426"/>
                  <a:pt x="103" y="426"/>
                  <a:pt x="103" y="426"/>
                </a:cubicBezTo>
                <a:cubicBezTo>
                  <a:pt x="104" y="426"/>
                  <a:pt x="106" y="426"/>
                  <a:pt x="104" y="428"/>
                </a:cubicBezTo>
                <a:cubicBezTo>
                  <a:pt x="104" y="428"/>
                  <a:pt x="104" y="428"/>
                  <a:pt x="103" y="428"/>
                </a:cubicBezTo>
                <a:cubicBezTo>
                  <a:pt x="103" y="428"/>
                  <a:pt x="103" y="428"/>
                  <a:pt x="103" y="427"/>
                </a:cubicBezTo>
                <a:cubicBezTo>
                  <a:pt x="102" y="428"/>
                  <a:pt x="102" y="428"/>
                  <a:pt x="102" y="428"/>
                </a:cubicBezTo>
                <a:cubicBezTo>
                  <a:pt x="100" y="429"/>
                  <a:pt x="100" y="424"/>
                  <a:pt x="102" y="425"/>
                </a:cubicBezTo>
                <a:close/>
                <a:moveTo>
                  <a:pt x="101" y="363"/>
                </a:moveTo>
                <a:cubicBezTo>
                  <a:pt x="99" y="362"/>
                  <a:pt x="101" y="362"/>
                  <a:pt x="101" y="363"/>
                </a:cubicBezTo>
                <a:close/>
                <a:moveTo>
                  <a:pt x="100" y="315"/>
                </a:moveTo>
                <a:cubicBezTo>
                  <a:pt x="100" y="318"/>
                  <a:pt x="98" y="316"/>
                  <a:pt x="100" y="315"/>
                </a:cubicBezTo>
                <a:close/>
                <a:moveTo>
                  <a:pt x="99" y="422"/>
                </a:moveTo>
                <a:cubicBezTo>
                  <a:pt x="99" y="422"/>
                  <a:pt x="100" y="423"/>
                  <a:pt x="99" y="424"/>
                </a:cubicBezTo>
                <a:cubicBezTo>
                  <a:pt x="98" y="426"/>
                  <a:pt x="98" y="421"/>
                  <a:pt x="99" y="422"/>
                </a:cubicBezTo>
                <a:close/>
                <a:moveTo>
                  <a:pt x="96" y="297"/>
                </a:moveTo>
                <a:cubicBezTo>
                  <a:pt x="97" y="298"/>
                  <a:pt x="95" y="298"/>
                  <a:pt x="96" y="297"/>
                </a:cubicBezTo>
                <a:cubicBezTo>
                  <a:pt x="96" y="297"/>
                  <a:pt x="96" y="297"/>
                  <a:pt x="96" y="297"/>
                </a:cubicBezTo>
                <a:close/>
                <a:moveTo>
                  <a:pt x="96" y="305"/>
                </a:moveTo>
                <a:cubicBezTo>
                  <a:pt x="96" y="305"/>
                  <a:pt x="96" y="304"/>
                  <a:pt x="96" y="303"/>
                </a:cubicBezTo>
                <a:cubicBezTo>
                  <a:pt x="96" y="303"/>
                  <a:pt x="97" y="304"/>
                  <a:pt x="96" y="305"/>
                </a:cubicBezTo>
                <a:close/>
                <a:moveTo>
                  <a:pt x="96" y="380"/>
                </a:moveTo>
                <a:cubicBezTo>
                  <a:pt x="97" y="380"/>
                  <a:pt x="97" y="383"/>
                  <a:pt x="96" y="384"/>
                </a:cubicBezTo>
                <a:cubicBezTo>
                  <a:pt x="93" y="385"/>
                  <a:pt x="94" y="379"/>
                  <a:pt x="96" y="380"/>
                </a:cubicBezTo>
                <a:close/>
                <a:moveTo>
                  <a:pt x="95" y="393"/>
                </a:moveTo>
                <a:cubicBezTo>
                  <a:pt x="94" y="391"/>
                  <a:pt x="97" y="391"/>
                  <a:pt x="95" y="393"/>
                </a:cubicBezTo>
                <a:close/>
                <a:moveTo>
                  <a:pt x="97" y="431"/>
                </a:moveTo>
                <a:cubicBezTo>
                  <a:pt x="97" y="432"/>
                  <a:pt x="95" y="434"/>
                  <a:pt x="94" y="434"/>
                </a:cubicBezTo>
                <a:cubicBezTo>
                  <a:pt x="95" y="434"/>
                  <a:pt x="94" y="436"/>
                  <a:pt x="93" y="436"/>
                </a:cubicBezTo>
                <a:cubicBezTo>
                  <a:pt x="93" y="435"/>
                  <a:pt x="93" y="433"/>
                  <a:pt x="94" y="434"/>
                </a:cubicBezTo>
                <a:cubicBezTo>
                  <a:pt x="93" y="433"/>
                  <a:pt x="93" y="430"/>
                  <a:pt x="94" y="430"/>
                </a:cubicBezTo>
                <a:cubicBezTo>
                  <a:pt x="95" y="430"/>
                  <a:pt x="97" y="431"/>
                  <a:pt x="97" y="431"/>
                </a:cubicBezTo>
                <a:close/>
                <a:moveTo>
                  <a:pt x="93" y="359"/>
                </a:moveTo>
                <a:cubicBezTo>
                  <a:pt x="94" y="362"/>
                  <a:pt x="91" y="360"/>
                  <a:pt x="93" y="359"/>
                </a:cubicBezTo>
                <a:close/>
                <a:moveTo>
                  <a:pt x="93" y="379"/>
                </a:moveTo>
                <a:cubicBezTo>
                  <a:pt x="94" y="382"/>
                  <a:pt x="91" y="380"/>
                  <a:pt x="93" y="379"/>
                </a:cubicBezTo>
                <a:close/>
                <a:moveTo>
                  <a:pt x="92" y="391"/>
                </a:moveTo>
                <a:cubicBezTo>
                  <a:pt x="92" y="393"/>
                  <a:pt x="91" y="393"/>
                  <a:pt x="91" y="391"/>
                </a:cubicBezTo>
                <a:cubicBezTo>
                  <a:pt x="91" y="391"/>
                  <a:pt x="92" y="391"/>
                  <a:pt x="92" y="391"/>
                </a:cubicBezTo>
                <a:close/>
                <a:moveTo>
                  <a:pt x="89" y="352"/>
                </a:moveTo>
                <a:cubicBezTo>
                  <a:pt x="90" y="354"/>
                  <a:pt x="88" y="354"/>
                  <a:pt x="89" y="352"/>
                </a:cubicBezTo>
                <a:close/>
                <a:moveTo>
                  <a:pt x="89" y="400"/>
                </a:moveTo>
                <a:cubicBezTo>
                  <a:pt x="88" y="401"/>
                  <a:pt x="90" y="399"/>
                  <a:pt x="89" y="400"/>
                </a:cubicBezTo>
                <a:close/>
                <a:moveTo>
                  <a:pt x="87" y="362"/>
                </a:moveTo>
                <a:cubicBezTo>
                  <a:pt x="88" y="361"/>
                  <a:pt x="89" y="364"/>
                  <a:pt x="88" y="364"/>
                </a:cubicBezTo>
                <a:cubicBezTo>
                  <a:pt x="87" y="365"/>
                  <a:pt x="86" y="362"/>
                  <a:pt x="87" y="362"/>
                </a:cubicBezTo>
                <a:close/>
                <a:moveTo>
                  <a:pt x="85" y="385"/>
                </a:moveTo>
                <a:cubicBezTo>
                  <a:pt x="86" y="384"/>
                  <a:pt x="87" y="385"/>
                  <a:pt x="87" y="385"/>
                </a:cubicBezTo>
                <a:cubicBezTo>
                  <a:pt x="89" y="388"/>
                  <a:pt x="84" y="388"/>
                  <a:pt x="85" y="385"/>
                </a:cubicBezTo>
                <a:close/>
                <a:moveTo>
                  <a:pt x="86" y="398"/>
                </a:moveTo>
                <a:cubicBezTo>
                  <a:pt x="86" y="398"/>
                  <a:pt x="85" y="398"/>
                  <a:pt x="85" y="398"/>
                </a:cubicBezTo>
                <a:cubicBezTo>
                  <a:pt x="85" y="397"/>
                  <a:pt x="86" y="398"/>
                  <a:pt x="86" y="398"/>
                </a:cubicBezTo>
                <a:close/>
                <a:moveTo>
                  <a:pt x="87" y="400"/>
                </a:moveTo>
                <a:cubicBezTo>
                  <a:pt x="88" y="400"/>
                  <a:pt x="87" y="402"/>
                  <a:pt x="88" y="402"/>
                </a:cubicBezTo>
                <a:cubicBezTo>
                  <a:pt x="88" y="403"/>
                  <a:pt x="91" y="402"/>
                  <a:pt x="92" y="402"/>
                </a:cubicBezTo>
                <a:cubicBezTo>
                  <a:pt x="92" y="402"/>
                  <a:pt x="94" y="405"/>
                  <a:pt x="94" y="405"/>
                </a:cubicBezTo>
                <a:cubicBezTo>
                  <a:pt x="96" y="408"/>
                  <a:pt x="92" y="411"/>
                  <a:pt x="92" y="414"/>
                </a:cubicBezTo>
                <a:cubicBezTo>
                  <a:pt x="90" y="412"/>
                  <a:pt x="86" y="411"/>
                  <a:pt x="86" y="407"/>
                </a:cubicBezTo>
                <a:cubicBezTo>
                  <a:pt x="83" y="412"/>
                  <a:pt x="83" y="400"/>
                  <a:pt x="87" y="400"/>
                </a:cubicBezTo>
                <a:close/>
                <a:moveTo>
                  <a:pt x="84" y="412"/>
                </a:moveTo>
                <a:cubicBezTo>
                  <a:pt x="84" y="412"/>
                  <a:pt x="84" y="413"/>
                  <a:pt x="84" y="413"/>
                </a:cubicBezTo>
                <a:cubicBezTo>
                  <a:pt x="83" y="414"/>
                  <a:pt x="83" y="412"/>
                  <a:pt x="84" y="412"/>
                </a:cubicBezTo>
                <a:close/>
                <a:moveTo>
                  <a:pt x="82" y="395"/>
                </a:moveTo>
                <a:cubicBezTo>
                  <a:pt x="83" y="395"/>
                  <a:pt x="84" y="397"/>
                  <a:pt x="83" y="398"/>
                </a:cubicBezTo>
                <a:cubicBezTo>
                  <a:pt x="81" y="398"/>
                  <a:pt x="81" y="396"/>
                  <a:pt x="82" y="395"/>
                </a:cubicBezTo>
                <a:close/>
                <a:moveTo>
                  <a:pt x="81" y="405"/>
                </a:moveTo>
                <a:cubicBezTo>
                  <a:pt x="81" y="405"/>
                  <a:pt x="81" y="405"/>
                  <a:pt x="81" y="405"/>
                </a:cubicBezTo>
                <a:cubicBezTo>
                  <a:pt x="79" y="406"/>
                  <a:pt x="83" y="403"/>
                  <a:pt x="81" y="405"/>
                </a:cubicBezTo>
                <a:close/>
                <a:moveTo>
                  <a:pt x="80" y="427"/>
                </a:moveTo>
                <a:cubicBezTo>
                  <a:pt x="80" y="425"/>
                  <a:pt x="82" y="427"/>
                  <a:pt x="80" y="427"/>
                </a:cubicBezTo>
                <a:close/>
                <a:moveTo>
                  <a:pt x="79" y="403"/>
                </a:moveTo>
                <a:cubicBezTo>
                  <a:pt x="80" y="402"/>
                  <a:pt x="80" y="403"/>
                  <a:pt x="80" y="403"/>
                </a:cubicBezTo>
                <a:cubicBezTo>
                  <a:pt x="80" y="403"/>
                  <a:pt x="79" y="403"/>
                  <a:pt x="79" y="403"/>
                </a:cubicBezTo>
                <a:close/>
                <a:moveTo>
                  <a:pt x="79" y="352"/>
                </a:moveTo>
                <a:cubicBezTo>
                  <a:pt x="79" y="355"/>
                  <a:pt x="78" y="357"/>
                  <a:pt x="79" y="361"/>
                </a:cubicBezTo>
                <a:cubicBezTo>
                  <a:pt x="77" y="359"/>
                  <a:pt x="77" y="353"/>
                  <a:pt x="79" y="352"/>
                </a:cubicBezTo>
                <a:close/>
                <a:moveTo>
                  <a:pt x="79" y="363"/>
                </a:moveTo>
                <a:cubicBezTo>
                  <a:pt x="78" y="366"/>
                  <a:pt x="80" y="370"/>
                  <a:pt x="79" y="372"/>
                </a:cubicBezTo>
                <a:cubicBezTo>
                  <a:pt x="78" y="375"/>
                  <a:pt x="76" y="365"/>
                  <a:pt x="79" y="363"/>
                </a:cubicBezTo>
                <a:close/>
                <a:moveTo>
                  <a:pt x="77" y="429"/>
                </a:moveTo>
                <a:cubicBezTo>
                  <a:pt x="79" y="430"/>
                  <a:pt x="78" y="431"/>
                  <a:pt x="78" y="432"/>
                </a:cubicBezTo>
                <a:cubicBezTo>
                  <a:pt x="80" y="429"/>
                  <a:pt x="81" y="434"/>
                  <a:pt x="83" y="433"/>
                </a:cubicBezTo>
                <a:cubicBezTo>
                  <a:pt x="82" y="436"/>
                  <a:pt x="84" y="439"/>
                  <a:pt x="82" y="441"/>
                </a:cubicBezTo>
                <a:cubicBezTo>
                  <a:pt x="81" y="442"/>
                  <a:pt x="79" y="442"/>
                  <a:pt x="78" y="441"/>
                </a:cubicBezTo>
                <a:cubicBezTo>
                  <a:pt x="76" y="440"/>
                  <a:pt x="75" y="433"/>
                  <a:pt x="75" y="432"/>
                </a:cubicBezTo>
                <a:cubicBezTo>
                  <a:pt x="75" y="433"/>
                  <a:pt x="78" y="431"/>
                  <a:pt x="77" y="429"/>
                </a:cubicBezTo>
                <a:close/>
                <a:moveTo>
                  <a:pt x="76" y="420"/>
                </a:moveTo>
                <a:cubicBezTo>
                  <a:pt x="76" y="420"/>
                  <a:pt x="76" y="420"/>
                  <a:pt x="76" y="420"/>
                </a:cubicBezTo>
                <a:cubicBezTo>
                  <a:pt x="76" y="420"/>
                  <a:pt x="76" y="420"/>
                  <a:pt x="76" y="420"/>
                </a:cubicBezTo>
                <a:cubicBezTo>
                  <a:pt x="76" y="420"/>
                  <a:pt x="76" y="420"/>
                  <a:pt x="76" y="420"/>
                </a:cubicBezTo>
                <a:close/>
                <a:moveTo>
                  <a:pt x="76" y="370"/>
                </a:moveTo>
                <a:cubicBezTo>
                  <a:pt x="78" y="371"/>
                  <a:pt x="76" y="374"/>
                  <a:pt x="76" y="370"/>
                </a:cubicBezTo>
                <a:close/>
                <a:moveTo>
                  <a:pt x="75" y="384"/>
                </a:moveTo>
                <a:cubicBezTo>
                  <a:pt x="76" y="386"/>
                  <a:pt x="74" y="386"/>
                  <a:pt x="75" y="384"/>
                </a:cubicBezTo>
                <a:close/>
                <a:moveTo>
                  <a:pt x="75" y="426"/>
                </a:moveTo>
                <a:cubicBezTo>
                  <a:pt x="74" y="426"/>
                  <a:pt x="75" y="424"/>
                  <a:pt x="75" y="426"/>
                </a:cubicBezTo>
                <a:close/>
                <a:moveTo>
                  <a:pt x="74" y="369"/>
                </a:moveTo>
                <a:cubicBezTo>
                  <a:pt x="74" y="371"/>
                  <a:pt x="74" y="367"/>
                  <a:pt x="74" y="369"/>
                </a:cubicBezTo>
                <a:close/>
                <a:moveTo>
                  <a:pt x="57" y="427"/>
                </a:moveTo>
                <a:cubicBezTo>
                  <a:pt x="55" y="426"/>
                  <a:pt x="55" y="426"/>
                  <a:pt x="56" y="423"/>
                </a:cubicBezTo>
                <a:cubicBezTo>
                  <a:pt x="57" y="424"/>
                  <a:pt x="60" y="430"/>
                  <a:pt x="57" y="427"/>
                </a:cubicBezTo>
                <a:close/>
                <a:moveTo>
                  <a:pt x="58" y="394"/>
                </a:moveTo>
                <a:cubicBezTo>
                  <a:pt x="58" y="395"/>
                  <a:pt x="57" y="395"/>
                  <a:pt x="57" y="395"/>
                </a:cubicBezTo>
                <a:cubicBezTo>
                  <a:pt x="57" y="395"/>
                  <a:pt x="57" y="393"/>
                  <a:pt x="58" y="394"/>
                </a:cubicBezTo>
                <a:close/>
                <a:moveTo>
                  <a:pt x="60" y="383"/>
                </a:moveTo>
                <a:cubicBezTo>
                  <a:pt x="60" y="384"/>
                  <a:pt x="59" y="382"/>
                  <a:pt x="59" y="382"/>
                </a:cubicBezTo>
                <a:cubicBezTo>
                  <a:pt x="60" y="381"/>
                  <a:pt x="60" y="382"/>
                  <a:pt x="60" y="383"/>
                </a:cubicBezTo>
                <a:close/>
                <a:moveTo>
                  <a:pt x="62" y="438"/>
                </a:moveTo>
                <a:cubicBezTo>
                  <a:pt x="61" y="439"/>
                  <a:pt x="61" y="436"/>
                  <a:pt x="61" y="436"/>
                </a:cubicBezTo>
                <a:cubicBezTo>
                  <a:pt x="62" y="435"/>
                  <a:pt x="63" y="437"/>
                  <a:pt x="62" y="438"/>
                </a:cubicBezTo>
                <a:close/>
                <a:moveTo>
                  <a:pt x="63" y="434"/>
                </a:moveTo>
                <a:cubicBezTo>
                  <a:pt x="64" y="434"/>
                  <a:pt x="64" y="435"/>
                  <a:pt x="64" y="435"/>
                </a:cubicBezTo>
                <a:cubicBezTo>
                  <a:pt x="63" y="436"/>
                  <a:pt x="62" y="433"/>
                  <a:pt x="63" y="434"/>
                </a:cubicBezTo>
                <a:close/>
                <a:moveTo>
                  <a:pt x="63" y="409"/>
                </a:moveTo>
                <a:cubicBezTo>
                  <a:pt x="62" y="410"/>
                  <a:pt x="62" y="407"/>
                  <a:pt x="63" y="409"/>
                </a:cubicBezTo>
                <a:close/>
                <a:moveTo>
                  <a:pt x="64" y="436"/>
                </a:moveTo>
                <a:cubicBezTo>
                  <a:pt x="65" y="437"/>
                  <a:pt x="63" y="438"/>
                  <a:pt x="64" y="436"/>
                </a:cubicBezTo>
                <a:close/>
                <a:moveTo>
                  <a:pt x="66" y="438"/>
                </a:moveTo>
                <a:cubicBezTo>
                  <a:pt x="66" y="439"/>
                  <a:pt x="65" y="437"/>
                  <a:pt x="65" y="437"/>
                </a:cubicBezTo>
                <a:cubicBezTo>
                  <a:pt x="66" y="437"/>
                  <a:pt x="66" y="437"/>
                  <a:pt x="66" y="438"/>
                </a:cubicBezTo>
                <a:close/>
                <a:moveTo>
                  <a:pt x="67" y="426"/>
                </a:moveTo>
                <a:cubicBezTo>
                  <a:pt x="68" y="426"/>
                  <a:pt x="68" y="427"/>
                  <a:pt x="68" y="428"/>
                </a:cubicBezTo>
                <a:cubicBezTo>
                  <a:pt x="67" y="428"/>
                  <a:pt x="67" y="426"/>
                  <a:pt x="67" y="426"/>
                </a:cubicBezTo>
                <a:close/>
                <a:moveTo>
                  <a:pt x="68" y="438"/>
                </a:moveTo>
                <a:cubicBezTo>
                  <a:pt x="67" y="439"/>
                  <a:pt x="70" y="438"/>
                  <a:pt x="68" y="438"/>
                </a:cubicBezTo>
                <a:close/>
                <a:moveTo>
                  <a:pt x="69" y="428"/>
                </a:moveTo>
                <a:cubicBezTo>
                  <a:pt x="70" y="428"/>
                  <a:pt x="70" y="429"/>
                  <a:pt x="70" y="430"/>
                </a:cubicBezTo>
                <a:cubicBezTo>
                  <a:pt x="70" y="431"/>
                  <a:pt x="69" y="429"/>
                  <a:pt x="69" y="428"/>
                </a:cubicBezTo>
                <a:close/>
                <a:moveTo>
                  <a:pt x="70" y="403"/>
                </a:moveTo>
                <a:cubicBezTo>
                  <a:pt x="70" y="401"/>
                  <a:pt x="70" y="404"/>
                  <a:pt x="70" y="403"/>
                </a:cubicBezTo>
                <a:close/>
                <a:moveTo>
                  <a:pt x="72" y="435"/>
                </a:moveTo>
                <a:cubicBezTo>
                  <a:pt x="70" y="436"/>
                  <a:pt x="70" y="433"/>
                  <a:pt x="71" y="433"/>
                </a:cubicBezTo>
                <a:cubicBezTo>
                  <a:pt x="72" y="432"/>
                  <a:pt x="73" y="434"/>
                  <a:pt x="72" y="435"/>
                </a:cubicBezTo>
                <a:close/>
                <a:moveTo>
                  <a:pt x="72" y="432"/>
                </a:moveTo>
                <a:cubicBezTo>
                  <a:pt x="71" y="431"/>
                  <a:pt x="71" y="430"/>
                  <a:pt x="70" y="429"/>
                </a:cubicBezTo>
                <a:cubicBezTo>
                  <a:pt x="71" y="430"/>
                  <a:pt x="72" y="431"/>
                  <a:pt x="72" y="432"/>
                </a:cubicBezTo>
                <a:close/>
                <a:moveTo>
                  <a:pt x="70" y="364"/>
                </a:moveTo>
                <a:cubicBezTo>
                  <a:pt x="68" y="366"/>
                  <a:pt x="67" y="361"/>
                  <a:pt x="69" y="360"/>
                </a:cubicBezTo>
                <a:cubicBezTo>
                  <a:pt x="70" y="360"/>
                  <a:pt x="71" y="363"/>
                  <a:pt x="70" y="364"/>
                </a:cubicBezTo>
                <a:close/>
                <a:moveTo>
                  <a:pt x="68" y="340"/>
                </a:moveTo>
                <a:cubicBezTo>
                  <a:pt x="71" y="345"/>
                  <a:pt x="67" y="346"/>
                  <a:pt x="68" y="340"/>
                </a:cubicBezTo>
                <a:close/>
                <a:moveTo>
                  <a:pt x="69" y="393"/>
                </a:moveTo>
                <a:cubicBezTo>
                  <a:pt x="70" y="394"/>
                  <a:pt x="70" y="395"/>
                  <a:pt x="69" y="395"/>
                </a:cubicBezTo>
                <a:cubicBezTo>
                  <a:pt x="67" y="397"/>
                  <a:pt x="67" y="390"/>
                  <a:pt x="69" y="393"/>
                </a:cubicBezTo>
                <a:close/>
                <a:moveTo>
                  <a:pt x="66" y="377"/>
                </a:moveTo>
                <a:cubicBezTo>
                  <a:pt x="67" y="377"/>
                  <a:pt x="68" y="378"/>
                  <a:pt x="67" y="379"/>
                </a:cubicBezTo>
                <a:cubicBezTo>
                  <a:pt x="66" y="380"/>
                  <a:pt x="65" y="377"/>
                  <a:pt x="66" y="377"/>
                </a:cubicBezTo>
                <a:close/>
                <a:moveTo>
                  <a:pt x="65" y="423"/>
                </a:moveTo>
                <a:cubicBezTo>
                  <a:pt x="65" y="424"/>
                  <a:pt x="64" y="420"/>
                  <a:pt x="65" y="420"/>
                </a:cubicBezTo>
                <a:cubicBezTo>
                  <a:pt x="66" y="420"/>
                  <a:pt x="66" y="422"/>
                  <a:pt x="65" y="423"/>
                </a:cubicBezTo>
                <a:close/>
                <a:moveTo>
                  <a:pt x="65" y="406"/>
                </a:moveTo>
                <a:cubicBezTo>
                  <a:pt x="65" y="407"/>
                  <a:pt x="65" y="405"/>
                  <a:pt x="64" y="404"/>
                </a:cubicBezTo>
                <a:cubicBezTo>
                  <a:pt x="66" y="404"/>
                  <a:pt x="65" y="406"/>
                  <a:pt x="65" y="406"/>
                </a:cubicBezTo>
                <a:close/>
                <a:moveTo>
                  <a:pt x="65" y="377"/>
                </a:moveTo>
                <a:cubicBezTo>
                  <a:pt x="65" y="377"/>
                  <a:pt x="65" y="378"/>
                  <a:pt x="65" y="378"/>
                </a:cubicBezTo>
                <a:cubicBezTo>
                  <a:pt x="64" y="380"/>
                  <a:pt x="63" y="376"/>
                  <a:pt x="65" y="377"/>
                </a:cubicBezTo>
                <a:close/>
                <a:moveTo>
                  <a:pt x="62" y="377"/>
                </a:moveTo>
                <a:cubicBezTo>
                  <a:pt x="64" y="376"/>
                  <a:pt x="65" y="381"/>
                  <a:pt x="63" y="382"/>
                </a:cubicBezTo>
                <a:cubicBezTo>
                  <a:pt x="61" y="384"/>
                  <a:pt x="61" y="378"/>
                  <a:pt x="62" y="377"/>
                </a:cubicBezTo>
                <a:close/>
                <a:moveTo>
                  <a:pt x="61" y="384"/>
                </a:moveTo>
                <a:cubicBezTo>
                  <a:pt x="61" y="384"/>
                  <a:pt x="62" y="386"/>
                  <a:pt x="62" y="387"/>
                </a:cubicBezTo>
                <a:cubicBezTo>
                  <a:pt x="61" y="388"/>
                  <a:pt x="60" y="384"/>
                  <a:pt x="61" y="384"/>
                </a:cubicBezTo>
                <a:close/>
                <a:moveTo>
                  <a:pt x="59" y="359"/>
                </a:moveTo>
                <a:cubicBezTo>
                  <a:pt x="60" y="358"/>
                  <a:pt x="61" y="362"/>
                  <a:pt x="60" y="362"/>
                </a:cubicBezTo>
                <a:cubicBezTo>
                  <a:pt x="58" y="363"/>
                  <a:pt x="58" y="359"/>
                  <a:pt x="59" y="359"/>
                </a:cubicBezTo>
                <a:close/>
                <a:moveTo>
                  <a:pt x="57" y="368"/>
                </a:moveTo>
                <a:cubicBezTo>
                  <a:pt x="58" y="368"/>
                  <a:pt x="58" y="370"/>
                  <a:pt x="57" y="370"/>
                </a:cubicBezTo>
                <a:cubicBezTo>
                  <a:pt x="56" y="371"/>
                  <a:pt x="56" y="367"/>
                  <a:pt x="57" y="368"/>
                </a:cubicBezTo>
                <a:close/>
                <a:moveTo>
                  <a:pt x="57" y="352"/>
                </a:moveTo>
                <a:cubicBezTo>
                  <a:pt x="57" y="354"/>
                  <a:pt x="56" y="354"/>
                  <a:pt x="56" y="352"/>
                </a:cubicBezTo>
                <a:cubicBezTo>
                  <a:pt x="56" y="352"/>
                  <a:pt x="56" y="352"/>
                  <a:pt x="57" y="352"/>
                </a:cubicBezTo>
                <a:close/>
                <a:moveTo>
                  <a:pt x="57" y="422"/>
                </a:moveTo>
                <a:cubicBezTo>
                  <a:pt x="56" y="423"/>
                  <a:pt x="55" y="421"/>
                  <a:pt x="56" y="421"/>
                </a:cubicBezTo>
                <a:cubicBezTo>
                  <a:pt x="56" y="420"/>
                  <a:pt x="57" y="421"/>
                  <a:pt x="57" y="422"/>
                </a:cubicBezTo>
                <a:close/>
                <a:moveTo>
                  <a:pt x="55" y="396"/>
                </a:moveTo>
                <a:cubicBezTo>
                  <a:pt x="55" y="396"/>
                  <a:pt x="56" y="397"/>
                  <a:pt x="56" y="398"/>
                </a:cubicBezTo>
                <a:cubicBezTo>
                  <a:pt x="55" y="399"/>
                  <a:pt x="54" y="397"/>
                  <a:pt x="55" y="396"/>
                </a:cubicBezTo>
                <a:close/>
                <a:moveTo>
                  <a:pt x="53" y="387"/>
                </a:moveTo>
                <a:cubicBezTo>
                  <a:pt x="53" y="387"/>
                  <a:pt x="54" y="388"/>
                  <a:pt x="53" y="389"/>
                </a:cubicBezTo>
                <a:cubicBezTo>
                  <a:pt x="52" y="390"/>
                  <a:pt x="51" y="387"/>
                  <a:pt x="53" y="387"/>
                </a:cubicBezTo>
                <a:close/>
                <a:moveTo>
                  <a:pt x="13" y="370"/>
                </a:moveTo>
                <a:cubicBezTo>
                  <a:pt x="14" y="371"/>
                  <a:pt x="12" y="371"/>
                  <a:pt x="13" y="370"/>
                </a:cubicBezTo>
                <a:close/>
                <a:moveTo>
                  <a:pt x="49" y="418"/>
                </a:moveTo>
                <a:cubicBezTo>
                  <a:pt x="51" y="418"/>
                  <a:pt x="49" y="420"/>
                  <a:pt x="49" y="418"/>
                </a:cubicBezTo>
                <a:close/>
                <a:moveTo>
                  <a:pt x="51" y="423"/>
                </a:moveTo>
                <a:cubicBezTo>
                  <a:pt x="50" y="424"/>
                  <a:pt x="51" y="419"/>
                  <a:pt x="51" y="423"/>
                </a:cubicBezTo>
                <a:cubicBezTo>
                  <a:pt x="51" y="423"/>
                  <a:pt x="51" y="423"/>
                  <a:pt x="51" y="423"/>
                </a:cubicBezTo>
                <a:close/>
                <a:moveTo>
                  <a:pt x="51" y="402"/>
                </a:moveTo>
                <a:cubicBezTo>
                  <a:pt x="50" y="402"/>
                  <a:pt x="50" y="401"/>
                  <a:pt x="50" y="401"/>
                </a:cubicBezTo>
                <a:cubicBezTo>
                  <a:pt x="51" y="401"/>
                  <a:pt x="51" y="401"/>
                  <a:pt x="51" y="402"/>
                </a:cubicBezTo>
                <a:close/>
                <a:moveTo>
                  <a:pt x="50" y="364"/>
                </a:moveTo>
                <a:cubicBezTo>
                  <a:pt x="49" y="365"/>
                  <a:pt x="49" y="361"/>
                  <a:pt x="50" y="361"/>
                </a:cubicBezTo>
                <a:cubicBezTo>
                  <a:pt x="50" y="360"/>
                  <a:pt x="51" y="363"/>
                  <a:pt x="50" y="364"/>
                </a:cubicBezTo>
                <a:close/>
                <a:moveTo>
                  <a:pt x="50" y="340"/>
                </a:moveTo>
                <a:cubicBezTo>
                  <a:pt x="50" y="340"/>
                  <a:pt x="51" y="341"/>
                  <a:pt x="50" y="342"/>
                </a:cubicBezTo>
                <a:cubicBezTo>
                  <a:pt x="50" y="343"/>
                  <a:pt x="50" y="341"/>
                  <a:pt x="50" y="340"/>
                </a:cubicBezTo>
                <a:close/>
                <a:moveTo>
                  <a:pt x="45" y="343"/>
                </a:moveTo>
                <a:cubicBezTo>
                  <a:pt x="43" y="342"/>
                  <a:pt x="45" y="340"/>
                  <a:pt x="45" y="343"/>
                </a:cubicBezTo>
                <a:close/>
                <a:moveTo>
                  <a:pt x="33" y="345"/>
                </a:moveTo>
                <a:cubicBezTo>
                  <a:pt x="33" y="345"/>
                  <a:pt x="33" y="346"/>
                  <a:pt x="33" y="346"/>
                </a:cubicBezTo>
                <a:cubicBezTo>
                  <a:pt x="31" y="346"/>
                  <a:pt x="35" y="343"/>
                  <a:pt x="33" y="345"/>
                </a:cubicBezTo>
                <a:close/>
                <a:moveTo>
                  <a:pt x="32" y="346"/>
                </a:moveTo>
                <a:cubicBezTo>
                  <a:pt x="31" y="347"/>
                  <a:pt x="35" y="345"/>
                  <a:pt x="34" y="345"/>
                </a:cubicBezTo>
                <a:cubicBezTo>
                  <a:pt x="35" y="345"/>
                  <a:pt x="38" y="351"/>
                  <a:pt x="37" y="355"/>
                </a:cubicBezTo>
                <a:cubicBezTo>
                  <a:pt x="37" y="354"/>
                  <a:pt x="34" y="356"/>
                  <a:pt x="34" y="357"/>
                </a:cubicBezTo>
                <a:cubicBezTo>
                  <a:pt x="33" y="356"/>
                  <a:pt x="30" y="349"/>
                  <a:pt x="32" y="346"/>
                </a:cubicBezTo>
                <a:close/>
                <a:moveTo>
                  <a:pt x="31" y="370"/>
                </a:moveTo>
                <a:cubicBezTo>
                  <a:pt x="32" y="370"/>
                  <a:pt x="32" y="371"/>
                  <a:pt x="32" y="372"/>
                </a:cubicBezTo>
                <a:cubicBezTo>
                  <a:pt x="32" y="373"/>
                  <a:pt x="30" y="370"/>
                  <a:pt x="31" y="370"/>
                </a:cubicBezTo>
                <a:close/>
                <a:moveTo>
                  <a:pt x="16" y="392"/>
                </a:moveTo>
                <a:cubicBezTo>
                  <a:pt x="15" y="391"/>
                  <a:pt x="14" y="386"/>
                  <a:pt x="14" y="383"/>
                </a:cubicBezTo>
                <a:cubicBezTo>
                  <a:pt x="14" y="383"/>
                  <a:pt x="14" y="384"/>
                  <a:pt x="14" y="384"/>
                </a:cubicBezTo>
                <a:cubicBezTo>
                  <a:pt x="15" y="387"/>
                  <a:pt x="17" y="389"/>
                  <a:pt x="16" y="392"/>
                </a:cubicBezTo>
                <a:close/>
                <a:moveTo>
                  <a:pt x="20" y="381"/>
                </a:moveTo>
                <a:cubicBezTo>
                  <a:pt x="15" y="383"/>
                  <a:pt x="12" y="373"/>
                  <a:pt x="15" y="371"/>
                </a:cubicBezTo>
                <a:cubicBezTo>
                  <a:pt x="18" y="370"/>
                  <a:pt x="25" y="379"/>
                  <a:pt x="20" y="381"/>
                </a:cubicBezTo>
                <a:close/>
                <a:moveTo>
                  <a:pt x="21" y="396"/>
                </a:moveTo>
                <a:cubicBezTo>
                  <a:pt x="23" y="396"/>
                  <a:pt x="21" y="398"/>
                  <a:pt x="21" y="396"/>
                </a:cubicBezTo>
                <a:close/>
                <a:moveTo>
                  <a:pt x="22" y="368"/>
                </a:moveTo>
                <a:cubicBezTo>
                  <a:pt x="20" y="369"/>
                  <a:pt x="17" y="364"/>
                  <a:pt x="19" y="363"/>
                </a:cubicBezTo>
                <a:cubicBezTo>
                  <a:pt x="19" y="363"/>
                  <a:pt x="20" y="362"/>
                  <a:pt x="20" y="362"/>
                </a:cubicBezTo>
                <a:cubicBezTo>
                  <a:pt x="23" y="361"/>
                  <a:pt x="24" y="367"/>
                  <a:pt x="22" y="368"/>
                </a:cubicBezTo>
                <a:close/>
                <a:moveTo>
                  <a:pt x="23" y="397"/>
                </a:moveTo>
                <a:cubicBezTo>
                  <a:pt x="24" y="398"/>
                  <a:pt x="23" y="401"/>
                  <a:pt x="23" y="397"/>
                </a:cubicBezTo>
                <a:close/>
                <a:moveTo>
                  <a:pt x="27" y="376"/>
                </a:moveTo>
                <a:cubicBezTo>
                  <a:pt x="28" y="375"/>
                  <a:pt x="31" y="380"/>
                  <a:pt x="29" y="381"/>
                </a:cubicBezTo>
                <a:cubicBezTo>
                  <a:pt x="27" y="382"/>
                  <a:pt x="26" y="377"/>
                  <a:pt x="27" y="376"/>
                </a:cubicBezTo>
                <a:close/>
                <a:moveTo>
                  <a:pt x="26" y="382"/>
                </a:moveTo>
                <a:cubicBezTo>
                  <a:pt x="26" y="382"/>
                  <a:pt x="27" y="382"/>
                  <a:pt x="27" y="383"/>
                </a:cubicBezTo>
                <a:cubicBezTo>
                  <a:pt x="27" y="383"/>
                  <a:pt x="26" y="383"/>
                  <a:pt x="26" y="382"/>
                </a:cubicBezTo>
                <a:close/>
                <a:moveTo>
                  <a:pt x="33" y="400"/>
                </a:moveTo>
                <a:cubicBezTo>
                  <a:pt x="34" y="403"/>
                  <a:pt x="32" y="404"/>
                  <a:pt x="33" y="400"/>
                </a:cubicBezTo>
                <a:close/>
                <a:moveTo>
                  <a:pt x="34" y="395"/>
                </a:moveTo>
                <a:cubicBezTo>
                  <a:pt x="32" y="396"/>
                  <a:pt x="29" y="395"/>
                  <a:pt x="28" y="393"/>
                </a:cubicBezTo>
                <a:cubicBezTo>
                  <a:pt x="28" y="393"/>
                  <a:pt x="29" y="392"/>
                  <a:pt x="29" y="391"/>
                </a:cubicBezTo>
                <a:cubicBezTo>
                  <a:pt x="28" y="389"/>
                  <a:pt x="26" y="390"/>
                  <a:pt x="28" y="388"/>
                </a:cubicBezTo>
                <a:cubicBezTo>
                  <a:pt x="30" y="387"/>
                  <a:pt x="27" y="387"/>
                  <a:pt x="29" y="386"/>
                </a:cubicBezTo>
                <a:cubicBezTo>
                  <a:pt x="30" y="386"/>
                  <a:pt x="31" y="382"/>
                  <a:pt x="33" y="382"/>
                </a:cubicBezTo>
                <a:cubicBezTo>
                  <a:pt x="34" y="382"/>
                  <a:pt x="34" y="385"/>
                  <a:pt x="35" y="385"/>
                </a:cubicBezTo>
                <a:cubicBezTo>
                  <a:pt x="38" y="386"/>
                  <a:pt x="35" y="385"/>
                  <a:pt x="36" y="387"/>
                </a:cubicBezTo>
                <a:cubicBezTo>
                  <a:pt x="36" y="387"/>
                  <a:pt x="38" y="388"/>
                  <a:pt x="38" y="388"/>
                </a:cubicBezTo>
                <a:cubicBezTo>
                  <a:pt x="38" y="390"/>
                  <a:pt x="36" y="395"/>
                  <a:pt x="34" y="395"/>
                </a:cubicBezTo>
                <a:close/>
                <a:moveTo>
                  <a:pt x="39" y="373"/>
                </a:moveTo>
                <a:cubicBezTo>
                  <a:pt x="40" y="374"/>
                  <a:pt x="40" y="375"/>
                  <a:pt x="40" y="376"/>
                </a:cubicBezTo>
                <a:cubicBezTo>
                  <a:pt x="38" y="377"/>
                  <a:pt x="37" y="373"/>
                  <a:pt x="39" y="373"/>
                </a:cubicBezTo>
                <a:close/>
                <a:moveTo>
                  <a:pt x="39" y="406"/>
                </a:moveTo>
                <a:cubicBezTo>
                  <a:pt x="40" y="406"/>
                  <a:pt x="38" y="408"/>
                  <a:pt x="39" y="406"/>
                </a:cubicBezTo>
                <a:close/>
                <a:moveTo>
                  <a:pt x="40" y="384"/>
                </a:moveTo>
                <a:cubicBezTo>
                  <a:pt x="40" y="384"/>
                  <a:pt x="41" y="385"/>
                  <a:pt x="40" y="386"/>
                </a:cubicBezTo>
                <a:cubicBezTo>
                  <a:pt x="40" y="386"/>
                  <a:pt x="39" y="385"/>
                  <a:pt x="40" y="384"/>
                </a:cubicBezTo>
                <a:close/>
                <a:moveTo>
                  <a:pt x="42" y="412"/>
                </a:moveTo>
                <a:cubicBezTo>
                  <a:pt x="41" y="414"/>
                  <a:pt x="40" y="411"/>
                  <a:pt x="41" y="411"/>
                </a:cubicBezTo>
                <a:cubicBezTo>
                  <a:pt x="41" y="411"/>
                  <a:pt x="42" y="411"/>
                  <a:pt x="42" y="412"/>
                </a:cubicBezTo>
                <a:close/>
                <a:moveTo>
                  <a:pt x="43" y="354"/>
                </a:moveTo>
                <a:cubicBezTo>
                  <a:pt x="43" y="355"/>
                  <a:pt x="42" y="353"/>
                  <a:pt x="43" y="353"/>
                </a:cubicBezTo>
                <a:cubicBezTo>
                  <a:pt x="43" y="353"/>
                  <a:pt x="44" y="354"/>
                  <a:pt x="43" y="354"/>
                </a:cubicBezTo>
                <a:close/>
                <a:moveTo>
                  <a:pt x="45" y="344"/>
                </a:moveTo>
                <a:cubicBezTo>
                  <a:pt x="45" y="344"/>
                  <a:pt x="47" y="345"/>
                  <a:pt x="48" y="344"/>
                </a:cubicBezTo>
                <a:cubicBezTo>
                  <a:pt x="46" y="345"/>
                  <a:pt x="50" y="347"/>
                  <a:pt x="50" y="348"/>
                </a:cubicBezTo>
                <a:cubicBezTo>
                  <a:pt x="50" y="349"/>
                  <a:pt x="50" y="355"/>
                  <a:pt x="46" y="354"/>
                </a:cubicBezTo>
                <a:cubicBezTo>
                  <a:pt x="43" y="353"/>
                  <a:pt x="43" y="346"/>
                  <a:pt x="45" y="344"/>
                </a:cubicBezTo>
                <a:close/>
                <a:moveTo>
                  <a:pt x="48" y="390"/>
                </a:moveTo>
                <a:cubicBezTo>
                  <a:pt x="49" y="390"/>
                  <a:pt x="47" y="392"/>
                  <a:pt x="48" y="390"/>
                </a:cubicBezTo>
                <a:close/>
                <a:moveTo>
                  <a:pt x="48" y="406"/>
                </a:moveTo>
                <a:cubicBezTo>
                  <a:pt x="47" y="407"/>
                  <a:pt x="47" y="405"/>
                  <a:pt x="48" y="404"/>
                </a:cubicBezTo>
                <a:cubicBezTo>
                  <a:pt x="48" y="404"/>
                  <a:pt x="48" y="405"/>
                  <a:pt x="48" y="406"/>
                </a:cubicBezTo>
                <a:close/>
                <a:moveTo>
                  <a:pt x="46" y="416"/>
                </a:moveTo>
                <a:cubicBezTo>
                  <a:pt x="47" y="417"/>
                  <a:pt x="47" y="418"/>
                  <a:pt x="48" y="419"/>
                </a:cubicBezTo>
                <a:cubicBezTo>
                  <a:pt x="46" y="419"/>
                  <a:pt x="47" y="417"/>
                  <a:pt x="46" y="416"/>
                </a:cubicBezTo>
                <a:close/>
                <a:moveTo>
                  <a:pt x="45" y="412"/>
                </a:moveTo>
                <a:cubicBezTo>
                  <a:pt x="46" y="411"/>
                  <a:pt x="45" y="410"/>
                  <a:pt x="45" y="410"/>
                </a:cubicBezTo>
                <a:cubicBezTo>
                  <a:pt x="47" y="409"/>
                  <a:pt x="46" y="411"/>
                  <a:pt x="48" y="412"/>
                </a:cubicBezTo>
                <a:cubicBezTo>
                  <a:pt x="48" y="412"/>
                  <a:pt x="49" y="412"/>
                  <a:pt x="49" y="412"/>
                </a:cubicBezTo>
                <a:cubicBezTo>
                  <a:pt x="50" y="414"/>
                  <a:pt x="49" y="416"/>
                  <a:pt x="48" y="416"/>
                </a:cubicBezTo>
                <a:cubicBezTo>
                  <a:pt x="45" y="417"/>
                  <a:pt x="44" y="414"/>
                  <a:pt x="45" y="412"/>
                </a:cubicBez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Text" lastClr="000000"/>
              </a:solidFill>
              <a:effectLst/>
              <a:uLnTx/>
              <a:uFillTx/>
            </a:endParaRPr>
          </a:p>
        </p:txBody>
      </p:sp>
      <p:sp>
        <p:nvSpPr>
          <p:cNvPr id="34" name="Rectangle 33">
            <a:extLst>
              <a:ext uri="{FF2B5EF4-FFF2-40B4-BE49-F238E27FC236}">
                <a16:creationId xmlns:a16="http://schemas.microsoft.com/office/drawing/2014/main" id="{74A94EEB-68F4-4DEE-96CD-5EFA5D78CE15}"/>
              </a:ext>
            </a:extLst>
          </p:cNvPr>
          <p:cNvSpPr/>
          <p:nvPr/>
        </p:nvSpPr>
        <p:spPr>
          <a:xfrm>
            <a:off x="625595" y="3642747"/>
            <a:ext cx="2020147" cy="276999"/>
          </a:xfrm>
          <a:prstGeom prst="rect">
            <a:avLst/>
          </a:prstGeom>
        </p:spPr>
        <p:txBody>
          <a:bodyPr wrap="square" lIns="0" tIns="0" rIns="0" bIns="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D" sz="1800" b="1" i="0" u="none" strike="noStrike" kern="0" cap="none" spc="0" normalizeH="0" baseline="0" noProof="0" dirty="0">
                <a:ln>
                  <a:noFill/>
                </a:ln>
                <a:solidFill>
                  <a:sysClr val="windowText" lastClr="000000">
                    <a:lumMod val="75000"/>
                    <a:lumOff val="25000"/>
                  </a:sysClr>
                </a:solidFill>
                <a:effectLst/>
                <a:uLnTx/>
                <a:uFillTx/>
              </a:rPr>
              <a:t>MANUFACTURING</a:t>
            </a:r>
            <a:endParaRPr kumimoji="0" lang="en-US" sz="1800" b="1"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endParaRPr>
          </a:p>
        </p:txBody>
      </p:sp>
      <p:sp>
        <p:nvSpPr>
          <p:cNvPr id="35" name="Freeform 247">
            <a:extLst>
              <a:ext uri="{FF2B5EF4-FFF2-40B4-BE49-F238E27FC236}">
                <a16:creationId xmlns:a16="http://schemas.microsoft.com/office/drawing/2014/main" id="{F7995433-926B-4BFC-8330-EB27D6FF1119}"/>
              </a:ext>
            </a:extLst>
          </p:cNvPr>
          <p:cNvSpPr>
            <a:spLocks noEditPoints="1"/>
          </p:cNvSpPr>
          <p:nvPr/>
        </p:nvSpPr>
        <p:spPr bwMode="auto">
          <a:xfrm>
            <a:off x="4415977" y="2222501"/>
            <a:ext cx="381333" cy="476007"/>
          </a:xfrm>
          <a:custGeom>
            <a:avLst/>
            <a:gdLst>
              <a:gd name="T0" fmla="*/ 632 w 723"/>
              <a:gd name="T1" fmla="*/ 765 h 904"/>
              <a:gd name="T2" fmla="*/ 625 w 723"/>
              <a:gd name="T3" fmla="*/ 756 h 904"/>
              <a:gd name="T4" fmla="*/ 497 w 723"/>
              <a:gd name="T5" fmla="*/ 753 h 904"/>
              <a:gd name="T6" fmla="*/ 486 w 723"/>
              <a:gd name="T7" fmla="*/ 757 h 904"/>
              <a:gd name="T8" fmla="*/ 482 w 723"/>
              <a:gd name="T9" fmla="*/ 768 h 904"/>
              <a:gd name="T10" fmla="*/ 421 w 723"/>
              <a:gd name="T11" fmla="*/ 343 h 904"/>
              <a:gd name="T12" fmla="*/ 415 w 723"/>
              <a:gd name="T13" fmla="*/ 335 h 904"/>
              <a:gd name="T14" fmla="*/ 331 w 723"/>
              <a:gd name="T15" fmla="*/ 331 h 904"/>
              <a:gd name="T16" fmla="*/ 442 w 723"/>
              <a:gd name="T17" fmla="*/ 300 h 904"/>
              <a:gd name="T18" fmla="*/ 450 w 723"/>
              <a:gd name="T19" fmla="*/ 293 h 904"/>
              <a:gd name="T20" fmla="*/ 450 w 723"/>
              <a:gd name="T21" fmla="*/ 281 h 904"/>
              <a:gd name="T22" fmla="*/ 442 w 723"/>
              <a:gd name="T23" fmla="*/ 272 h 904"/>
              <a:gd name="T24" fmla="*/ 331 w 723"/>
              <a:gd name="T25" fmla="*/ 211 h 904"/>
              <a:gd name="T26" fmla="*/ 505 w 723"/>
              <a:gd name="T27" fmla="*/ 209 h 904"/>
              <a:gd name="T28" fmla="*/ 512 w 723"/>
              <a:gd name="T29" fmla="*/ 199 h 904"/>
              <a:gd name="T30" fmla="*/ 509 w 723"/>
              <a:gd name="T31" fmla="*/ 188 h 904"/>
              <a:gd name="T32" fmla="*/ 500 w 723"/>
              <a:gd name="T33" fmla="*/ 181 h 904"/>
              <a:gd name="T34" fmla="*/ 557 w 723"/>
              <a:gd name="T35" fmla="*/ 121 h 904"/>
              <a:gd name="T36" fmla="*/ 567 w 723"/>
              <a:gd name="T37" fmla="*/ 117 h 904"/>
              <a:gd name="T38" fmla="*/ 572 w 723"/>
              <a:gd name="T39" fmla="*/ 106 h 904"/>
              <a:gd name="T40" fmla="*/ 567 w 723"/>
              <a:gd name="T41" fmla="*/ 95 h 904"/>
              <a:gd name="T42" fmla="*/ 557 w 723"/>
              <a:gd name="T43" fmla="*/ 91 h 904"/>
              <a:gd name="T44" fmla="*/ 693 w 723"/>
              <a:gd name="T45" fmla="*/ 873 h 904"/>
              <a:gd name="T46" fmla="*/ 602 w 723"/>
              <a:gd name="T47" fmla="*/ 873 h 904"/>
              <a:gd name="T48" fmla="*/ 210 w 723"/>
              <a:gd name="T49" fmla="*/ 783 h 904"/>
              <a:gd name="T50" fmla="*/ 105 w 723"/>
              <a:gd name="T51" fmla="*/ 633 h 904"/>
              <a:gd name="T52" fmla="*/ 116 w 723"/>
              <a:gd name="T53" fmla="*/ 629 h 904"/>
              <a:gd name="T54" fmla="*/ 120 w 723"/>
              <a:gd name="T55" fmla="*/ 618 h 904"/>
              <a:gd name="T56" fmla="*/ 116 w 723"/>
              <a:gd name="T57" fmla="*/ 607 h 904"/>
              <a:gd name="T58" fmla="*/ 105 w 723"/>
              <a:gd name="T59" fmla="*/ 603 h 904"/>
              <a:gd name="T60" fmla="*/ 168 w 723"/>
              <a:gd name="T61" fmla="*/ 542 h 904"/>
              <a:gd name="T62" fmla="*/ 178 w 723"/>
              <a:gd name="T63" fmla="*/ 536 h 904"/>
              <a:gd name="T64" fmla="*/ 180 w 723"/>
              <a:gd name="T65" fmla="*/ 525 h 904"/>
              <a:gd name="T66" fmla="*/ 174 w 723"/>
              <a:gd name="T67" fmla="*/ 515 h 904"/>
              <a:gd name="T68" fmla="*/ 30 w 723"/>
              <a:gd name="T69" fmla="*/ 513 h 904"/>
              <a:gd name="T70" fmla="*/ 202 w 723"/>
              <a:gd name="T71" fmla="*/ 451 h 904"/>
              <a:gd name="T72" fmla="*/ 209 w 723"/>
              <a:gd name="T73" fmla="*/ 443 h 904"/>
              <a:gd name="T74" fmla="*/ 209 w 723"/>
              <a:gd name="T75" fmla="*/ 431 h 904"/>
              <a:gd name="T76" fmla="*/ 202 w 723"/>
              <a:gd name="T77" fmla="*/ 424 h 904"/>
              <a:gd name="T78" fmla="*/ 30 w 723"/>
              <a:gd name="T79" fmla="*/ 361 h 904"/>
              <a:gd name="T80" fmla="*/ 241 w 723"/>
              <a:gd name="T81" fmla="*/ 768 h 904"/>
              <a:gd name="T82" fmla="*/ 236 w 723"/>
              <a:gd name="T83" fmla="*/ 757 h 904"/>
              <a:gd name="T84" fmla="*/ 225 w 723"/>
              <a:gd name="T85" fmla="*/ 753 h 904"/>
              <a:gd name="T86" fmla="*/ 97 w 723"/>
              <a:gd name="T87" fmla="*/ 756 h 904"/>
              <a:gd name="T88" fmla="*/ 90 w 723"/>
              <a:gd name="T89" fmla="*/ 765 h 904"/>
              <a:gd name="T90" fmla="*/ 30 w 723"/>
              <a:gd name="T91" fmla="*/ 633 h 904"/>
              <a:gd name="T92" fmla="*/ 310 w 723"/>
              <a:gd name="T93" fmla="*/ 2 h 904"/>
              <a:gd name="T94" fmla="*/ 302 w 723"/>
              <a:gd name="T95" fmla="*/ 10 h 904"/>
              <a:gd name="T96" fmla="*/ 15 w 723"/>
              <a:gd name="T97" fmla="*/ 331 h 904"/>
              <a:gd name="T98" fmla="*/ 4 w 723"/>
              <a:gd name="T99" fmla="*/ 336 h 904"/>
              <a:gd name="T100" fmla="*/ 0 w 723"/>
              <a:gd name="T101" fmla="*/ 346 h 904"/>
              <a:gd name="T102" fmla="*/ 2 w 723"/>
              <a:gd name="T103" fmla="*/ 897 h 904"/>
              <a:gd name="T104" fmla="*/ 12 w 723"/>
              <a:gd name="T105" fmla="*/ 903 h 904"/>
              <a:gd name="T106" fmla="*/ 406 w 723"/>
              <a:gd name="T107" fmla="*/ 903 h 904"/>
              <a:gd name="T108" fmla="*/ 710 w 723"/>
              <a:gd name="T109" fmla="*/ 903 h 904"/>
              <a:gd name="T110" fmla="*/ 720 w 723"/>
              <a:gd name="T111" fmla="*/ 897 h 904"/>
              <a:gd name="T112" fmla="*/ 723 w 723"/>
              <a:gd name="T113" fmla="*/ 15 h 904"/>
              <a:gd name="T114" fmla="*/ 719 w 723"/>
              <a:gd name="T115" fmla="*/ 5 h 904"/>
              <a:gd name="T116" fmla="*/ 708 w 723"/>
              <a:gd name="T1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3" h="904">
                <a:moveTo>
                  <a:pt x="693" y="873"/>
                </a:moveTo>
                <a:lnTo>
                  <a:pt x="632" y="873"/>
                </a:lnTo>
                <a:lnTo>
                  <a:pt x="632" y="768"/>
                </a:lnTo>
                <a:lnTo>
                  <a:pt x="632" y="765"/>
                </a:lnTo>
                <a:lnTo>
                  <a:pt x="631" y="763"/>
                </a:lnTo>
                <a:lnTo>
                  <a:pt x="630" y="760"/>
                </a:lnTo>
                <a:lnTo>
                  <a:pt x="627" y="757"/>
                </a:lnTo>
                <a:lnTo>
                  <a:pt x="625" y="756"/>
                </a:lnTo>
                <a:lnTo>
                  <a:pt x="623" y="754"/>
                </a:lnTo>
                <a:lnTo>
                  <a:pt x="620" y="754"/>
                </a:lnTo>
                <a:lnTo>
                  <a:pt x="617" y="753"/>
                </a:lnTo>
                <a:lnTo>
                  <a:pt x="497" y="753"/>
                </a:lnTo>
                <a:lnTo>
                  <a:pt x="493" y="753"/>
                </a:lnTo>
                <a:lnTo>
                  <a:pt x="491" y="754"/>
                </a:lnTo>
                <a:lnTo>
                  <a:pt x="488" y="756"/>
                </a:lnTo>
                <a:lnTo>
                  <a:pt x="486" y="757"/>
                </a:lnTo>
                <a:lnTo>
                  <a:pt x="484" y="760"/>
                </a:lnTo>
                <a:lnTo>
                  <a:pt x="483" y="763"/>
                </a:lnTo>
                <a:lnTo>
                  <a:pt x="482" y="765"/>
                </a:lnTo>
                <a:lnTo>
                  <a:pt x="482" y="768"/>
                </a:lnTo>
                <a:lnTo>
                  <a:pt x="482" y="873"/>
                </a:lnTo>
                <a:lnTo>
                  <a:pt x="421" y="873"/>
                </a:lnTo>
                <a:lnTo>
                  <a:pt x="421" y="346"/>
                </a:lnTo>
                <a:lnTo>
                  <a:pt x="421" y="343"/>
                </a:lnTo>
                <a:lnTo>
                  <a:pt x="420" y="341"/>
                </a:lnTo>
                <a:lnTo>
                  <a:pt x="419" y="338"/>
                </a:lnTo>
                <a:lnTo>
                  <a:pt x="417" y="336"/>
                </a:lnTo>
                <a:lnTo>
                  <a:pt x="415" y="335"/>
                </a:lnTo>
                <a:lnTo>
                  <a:pt x="412" y="333"/>
                </a:lnTo>
                <a:lnTo>
                  <a:pt x="410" y="333"/>
                </a:lnTo>
                <a:lnTo>
                  <a:pt x="406" y="331"/>
                </a:lnTo>
                <a:lnTo>
                  <a:pt x="331" y="331"/>
                </a:lnTo>
                <a:lnTo>
                  <a:pt x="331" y="301"/>
                </a:lnTo>
                <a:lnTo>
                  <a:pt x="436" y="301"/>
                </a:lnTo>
                <a:lnTo>
                  <a:pt x="440" y="301"/>
                </a:lnTo>
                <a:lnTo>
                  <a:pt x="442" y="300"/>
                </a:lnTo>
                <a:lnTo>
                  <a:pt x="445" y="299"/>
                </a:lnTo>
                <a:lnTo>
                  <a:pt x="447" y="297"/>
                </a:lnTo>
                <a:lnTo>
                  <a:pt x="449" y="295"/>
                </a:lnTo>
                <a:lnTo>
                  <a:pt x="450" y="293"/>
                </a:lnTo>
                <a:lnTo>
                  <a:pt x="452" y="290"/>
                </a:lnTo>
                <a:lnTo>
                  <a:pt x="452" y="286"/>
                </a:lnTo>
                <a:lnTo>
                  <a:pt x="452" y="283"/>
                </a:lnTo>
                <a:lnTo>
                  <a:pt x="450" y="281"/>
                </a:lnTo>
                <a:lnTo>
                  <a:pt x="449" y="278"/>
                </a:lnTo>
                <a:lnTo>
                  <a:pt x="447" y="276"/>
                </a:lnTo>
                <a:lnTo>
                  <a:pt x="445" y="275"/>
                </a:lnTo>
                <a:lnTo>
                  <a:pt x="442" y="272"/>
                </a:lnTo>
                <a:lnTo>
                  <a:pt x="440" y="271"/>
                </a:lnTo>
                <a:lnTo>
                  <a:pt x="436" y="271"/>
                </a:lnTo>
                <a:lnTo>
                  <a:pt x="331" y="271"/>
                </a:lnTo>
                <a:lnTo>
                  <a:pt x="331" y="211"/>
                </a:lnTo>
                <a:lnTo>
                  <a:pt x="497" y="211"/>
                </a:lnTo>
                <a:lnTo>
                  <a:pt x="500" y="211"/>
                </a:lnTo>
                <a:lnTo>
                  <a:pt x="503" y="210"/>
                </a:lnTo>
                <a:lnTo>
                  <a:pt x="505" y="209"/>
                </a:lnTo>
                <a:lnTo>
                  <a:pt x="507" y="207"/>
                </a:lnTo>
                <a:lnTo>
                  <a:pt x="509" y="205"/>
                </a:lnTo>
                <a:lnTo>
                  <a:pt x="510" y="202"/>
                </a:lnTo>
                <a:lnTo>
                  <a:pt x="512" y="199"/>
                </a:lnTo>
                <a:lnTo>
                  <a:pt x="512" y="196"/>
                </a:lnTo>
                <a:lnTo>
                  <a:pt x="512" y="193"/>
                </a:lnTo>
                <a:lnTo>
                  <a:pt x="510" y="190"/>
                </a:lnTo>
                <a:lnTo>
                  <a:pt x="509" y="188"/>
                </a:lnTo>
                <a:lnTo>
                  <a:pt x="507" y="186"/>
                </a:lnTo>
                <a:lnTo>
                  <a:pt x="505" y="183"/>
                </a:lnTo>
                <a:lnTo>
                  <a:pt x="503" y="182"/>
                </a:lnTo>
                <a:lnTo>
                  <a:pt x="500" y="181"/>
                </a:lnTo>
                <a:lnTo>
                  <a:pt x="497" y="181"/>
                </a:lnTo>
                <a:lnTo>
                  <a:pt x="331" y="181"/>
                </a:lnTo>
                <a:lnTo>
                  <a:pt x="331" y="121"/>
                </a:lnTo>
                <a:lnTo>
                  <a:pt x="557" y="121"/>
                </a:lnTo>
                <a:lnTo>
                  <a:pt x="560" y="120"/>
                </a:lnTo>
                <a:lnTo>
                  <a:pt x="563" y="120"/>
                </a:lnTo>
                <a:lnTo>
                  <a:pt x="565" y="118"/>
                </a:lnTo>
                <a:lnTo>
                  <a:pt x="567" y="117"/>
                </a:lnTo>
                <a:lnTo>
                  <a:pt x="569" y="115"/>
                </a:lnTo>
                <a:lnTo>
                  <a:pt x="571" y="112"/>
                </a:lnTo>
                <a:lnTo>
                  <a:pt x="572" y="109"/>
                </a:lnTo>
                <a:lnTo>
                  <a:pt x="572" y="106"/>
                </a:lnTo>
                <a:lnTo>
                  <a:pt x="572" y="103"/>
                </a:lnTo>
                <a:lnTo>
                  <a:pt x="571" y="100"/>
                </a:lnTo>
                <a:lnTo>
                  <a:pt x="569" y="98"/>
                </a:lnTo>
                <a:lnTo>
                  <a:pt x="567" y="95"/>
                </a:lnTo>
                <a:lnTo>
                  <a:pt x="565" y="93"/>
                </a:lnTo>
                <a:lnTo>
                  <a:pt x="563" y="92"/>
                </a:lnTo>
                <a:lnTo>
                  <a:pt x="560" y="91"/>
                </a:lnTo>
                <a:lnTo>
                  <a:pt x="557" y="91"/>
                </a:lnTo>
                <a:lnTo>
                  <a:pt x="331" y="91"/>
                </a:lnTo>
                <a:lnTo>
                  <a:pt x="331" y="31"/>
                </a:lnTo>
                <a:lnTo>
                  <a:pt x="693" y="31"/>
                </a:lnTo>
                <a:lnTo>
                  <a:pt x="693" y="873"/>
                </a:lnTo>
                <a:close/>
                <a:moveTo>
                  <a:pt x="512" y="873"/>
                </a:moveTo>
                <a:lnTo>
                  <a:pt x="512" y="783"/>
                </a:lnTo>
                <a:lnTo>
                  <a:pt x="602" y="783"/>
                </a:lnTo>
                <a:lnTo>
                  <a:pt x="602" y="873"/>
                </a:lnTo>
                <a:lnTo>
                  <a:pt x="512" y="873"/>
                </a:lnTo>
                <a:close/>
                <a:moveTo>
                  <a:pt x="120" y="873"/>
                </a:moveTo>
                <a:lnTo>
                  <a:pt x="120" y="783"/>
                </a:lnTo>
                <a:lnTo>
                  <a:pt x="210" y="783"/>
                </a:lnTo>
                <a:lnTo>
                  <a:pt x="210" y="873"/>
                </a:lnTo>
                <a:lnTo>
                  <a:pt x="120" y="873"/>
                </a:lnTo>
                <a:close/>
                <a:moveTo>
                  <a:pt x="30" y="633"/>
                </a:moveTo>
                <a:lnTo>
                  <a:pt x="105" y="633"/>
                </a:lnTo>
                <a:lnTo>
                  <a:pt x="108" y="633"/>
                </a:lnTo>
                <a:lnTo>
                  <a:pt x="112" y="632"/>
                </a:lnTo>
                <a:lnTo>
                  <a:pt x="114" y="630"/>
                </a:lnTo>
                <a:lnTo>
                  <a:pt x="116" y="629"/>
                </a:lnTo>
                <a:lnTo>
                  <a:pt x="118" y="627"/>
                </a:lnTo>
                <a:lnTo>
                  <a:pt x="119" y="623"/>
                </a:lnTo>
                <a:lnTo>
                  <a:pt x="120" y="621"/>
                </a:lnTo>
                <a:lnTo>
                  <a:pt x="120" y="618"/>
                </a:lnTo>
                <a:lnTo>
                  <a:pt x="120" y="615"/>
                </a:lnTo>
                <a:lnTo>
                  <a:pt x="119" y="611"/>
                </a:lnTo>
                <a:lnTo>
                  <a:pt x="118" y="609"/>
                </a:lnTo>
                <a:lnTo>
                  <a:pt x="116" y="607"/>
                </a:lnTo>
                <a:lnTo>
                  <a:pt x="114" y="605"/>
                </a:lnTo>
                <a:lnTo>
                  <a:pt x="112" y="604"/>
                </a:lnTo>
                <a:lnTo>
                  <a:pt x="108" y="603"/>
                </a:lnTo>
                <a:lnTo>
                  <a:pt x="105" y="603"/>
                </a:lnTo>
                <a:lnTo>
                  <a:pt x="30" y="603"/>
                </a:lnTo>
                <a:lnTo>
                  <a:pt x="30" y="543"/>
                </a:lnTo>
                <a:lnTo>
                  <a:pt x="165" y="543"/>
                </a:lnTo>
                <a:lnTo>
                  <a:pt x="168" y="542"/>
                </a:lnTo>
                <a:lnTo>
                  <a:pt x="172" y="542"/>
                </a:lnTo>
                <a:lnTo>
                  <a:pt x="174" y="540"/>
                </a:lnTo>
                <a:lnTo>
                  <a:pt x="176" y="539"/>
                </a:lnTo>
                <a:lnTo>
                  <a:pt x="178" y="536"/>
                </a:lnTo>
                <a:lnTo>
                  <a:pt x="179" y="533"/>
                </a:lnTo>
                <a:lnTo>
                  <a:pt x="180" y="531"/>
                </a:lnTo>
                <a:lnTo>
                  <a:pt x="180" y="528"/>
                </a:lnTo>
                <a:lnTo>
                  <a:pt x="180" y="525"/>
                </a:lnTo>
                <a:lnTo>
                  <a:pt x="179" y="521"/>
                </a:lnTo>
                <a:lnTo>
                  <a:pt x="178" y="519"/>
                </a:lnTo>
                <a:lnTo>
                  <a:pt x="176" y="517"/>
                </a:lnTo>
                <a:lnTo>
                  <a:pt x="174" y="515"/>
                </a:lnTo>
                <a:lnTo>
                  <a:pt x="172" y="514"/>
                </a:lnTo>
                <a:lnTo>
                  <a:pt x="168" y="513"/>
                </a:lnTo>
                <a:lnTo>
                  <a:pt x="165" y="513"/>
                </a:lnTo>
                <a:lnTo>
                  <a:pt x="30" y="513"/>
                </a:lnTo>
                <a:lnTo>
                  <a:pt x="30" y="452"/>
                </a:lnTo>
                <a:lnTo>
                  <a:pt x="195" y="452"/>
                </a:lnTo>
                <a:lnTo>
                  <a:pt x="198" y="452"/>
                </a:lnTo>
                <a:lnTo>
                  <a:pt x="202" y="451"/>
                </a:lnTo>
                <a:lnTo>
                  <a:pt x="204" y="449"/>
                </a:lnTo>
                <a:lnTo>
                  <a:pt x="206" y="447"/>
                </a:lnTo>
                <a:lnTo>
                  <a:pt x="208" y="445"/>
                </a:lnTo>
                <a:lnTo>
                  <a:pt x="209" y="443"/>
                </a:lnTo>
                <a:lnTo>
                  <a:pt x="210" y="440"/>
                </a:lnTo>
                <a:lnTo>
                  <a:pt x="210" y="438"/>
                </a:lnTo>
                <a:lnTo>
                  <a:pt x="210" y="434"/>
                </a:lnTo>
                <a:lnTo>
                  <a:pt x="209" y="431"/>
                </a:lnTo>
                <a:lnTo>
                  <a:pt x="208" y="429"/>
                </a:lnTo>
                <a:lnTo>
                  <a:pt x="206" y="427"/>
                </a:lnTo>
                <a:lnTo>
                  <a:pt x="204" y="425"/>
                </a:lnTo>
                <a:lnTo>
                  <a:pt x="202" y="424"/>
                </a:lnTo>
                <a:lnTo>
                  <a:pt x="198" y="423"/>
                </a:lnTo>
                <a:lnTo>
                  <a:pt x="195" y="422"/>
                </a:lnTo>
                <a:lnTo>
                  <a:pt x="30" y="422"/>
                </a:lnTo>
                <a:lnTo>
                  <a:pt x="30" y="361"/>
                </a:lnTo>
                <a:lnTo>
                  <a:pt x="391" y="361"/>
                </a:lnTo>
                <a:lnTo>
                  <a:pt x="391" y="873"/>
                </a:lnTo>
                <a:lnTo>
                  <a:pt x="241" y="873"/>
                </a:lnTo>
                <a:lnTo>
                  <a:pt x="241" y="768"/>
                </a:lnTo>
                <a:lnTo>
                  <a:pt x="240" y="765"/>
                </a:lnTo>
                <a:lnTo>
                  <a:pt x="239" y="763"/>
                </a:lnTo>
                <a:lnTo>
                  <a:pt x="238" y="760"/>
                </a:lnTo>
                <a:lnTo>
                  <a:pt x="236" y="757"/>
                </a:lnTo>
                <a:lnTo>
                  <a:pt x="234" y="756"/>
                </a:lnTo>
                <a:lnTo>
                  <a:pt x="232" y="754"/>
                </a:lnTo>
                <a:lnTo>
                  <a:pt x="228" y="754"/>
                </a:lnTo>
                <a:lnTo>
                  <a:pt x="225" y="753"/>
                </a:lnTo>
                <a:lnTo>
                  <a:pt x="105" y="753"/>
                </a:lnTo>
                <a:lnTo>
                  <a:pt x="102" y="753"/>
                </a:lnTo>
                <a:lnTo>
                  <a:pt x="100" y="754"/>
                </a:lnTo>
                <a:lnTo>
                  <a:pt x="97" y="756"/>
                </a:lnTo>
                <a:lnTo>
                  <a:pt x="94" y="757"/>
                </a:lnTo>
                <a:lnTo>
                  <a:pt x="93" y="760"/>
                </a:lnTo>
                <a:lnTo>
                  <a:pt x="91" y="763"/>
                </a:lnTo>
                <a:lnTo>
                  <a:pt x="90" y="765"/>
                </a:lnTo>
                <a:lnTo>
                  <a:pt x="90" y="768"/>
                </a:lnTo>
                <a:lnTo>
                  <a:pt x="90" y="873"/>
                </a:lnTo>
                <a:lnTo>
                  <a:pt x="30" y="873"/>
                </a:lnTo>
                <a:lnTo>
                  <a:pt x="30" y="633"/>
                </a:lnTo>
                <a:close/>
                <a:moveTo>
                  <a:pt x="708" y="0"/>
                </a:moveTo>
                <a:lnTo>
                  <a:pt x="316" y="0"/>
                </a:lnTo>
                <a:lnTo>
                  <a:pt x="313" y="1"/>
                </a:lnTo>
                <a:lnTo>
                  <a:pt x="310" y="2"/>
                </a:lnTo>
                <a:lnTo>
                  <a:pt x="308" y="3"/>
                </a:lnTo>
                <a:lnTo>
                  <a:pt x="306" y="5"/>
                </a:lnTo>
                <a:lnTo>
                  <a:pt x="304" y="7"/>
                </a:lnTo>
                <a:lnTo>
                  <a:pt x="302" y="10"/>
                </a:lnTo>
                <a:lnTo>
                  <a:pt x="301" y="13"/>
                </a:lnTo>
                <a:lnTo>
                  <a:pt x="301" y="16"/>
                </a:lnTo>
                <a:lnTo>
                  <a:pt x="301" y="331"/>
                </a:lnTo>
                <a:lnTo>
                  <a:pt x="15" y="331"/>
                </a:lnTo>
                <a:lnTo>
                  <a:pt x="12" y="331"/>
                </a:lnTo>
                <a:lnTo>
                  <a:pt x="10" y="333"/>
                </a:lnTo>
                <a:lnTo>
                  <a:pt x="6" y="335"/>
                </a:lnTo>
                <a:lnTo>
                  <a:pt x="4" y="336"/>
                </a:lnTo>
                <a:lnTo>
                  <a:pt x="2" y="338"/>
                </a:lnTo>
                <a:lnTo>
                  <a:pt x="1" y="341"/>
                </a:lnTo>
                <a:lnTo>
                  <a:pt x="0" y="343"/>
                </a:lnTo>
                <a:lnTo>
                  <a:pt x="0" y="346"/>
                </a:lnTo>
                <a:lnTo>
                  <a:pt x="0" y="888"/>
                </a:lnTo>
                <a:lnTo>
                  <a:pt x="0" y="892"/>
                </a:lnTo>
                <a:lnTo>
                  <a:pt x="1" y="895"/>
                </a:lnTo>
                <a:lnTo>
                  <a:pt x="2" y="897"/>
                </a:lnTo>
                <a:lnTo>
                  <a:pt x="4" y="899"/>
                </a:lnTo>
                <a:lnTo>
                  <a:pt x="6" y="901"/>
                </a:lnTo>
                <a:lnTo>
                  <a:pt x="10" y="902"/>
                </a:lnTo>
                <a:lnTo>
                  <a:pt x="12" y="903"/>
                </a:lnTo>
                <a:lnTo>
                  <a:pt x="15" y="904"/>
                </a:lnTo>
                <a:lnTo>
                  <a:pt x="105" y="903"/>
                </a:lnTo>
                <a:lnTo>
                  <a:pt x="225" y="903"/>
                </a:lnTo>
                <a:lnTo>
                  <a:pt x="406" y="903"/>
                </a:lnTo>
                <a:lnTo>
                  <a:pt x="497" y="903"/>
                </a:lnTo>
                <a:lnTo>
                  <a:pt x="617" y="903"/>
                </a:lnTo>
                <a:lnTo>
                  <a:pt x="708" y="903"/>
                </a:lnTo>
                <a:lnTo>
                  <a:pt x="710" y="903"/>
                </a:lnTo>
                <a:lnTo>
                  <a:pt x="713" y="902"/>
                </a:lnTo>
                <a:lnTo>
                  <a:pt x="715" y="901"/>
                </a:lnTo>
                <a:lnTo>
                  <a:pt x="719" y="899"/>
                </a:lnTo>
                <a:lnTo>
                  <a:pt x="720" y="897"/>
                </a:lnTo>
                <a:lnTo>
                  <a:pt x="722" y="895"/>
                </a:lnTo>
                <a:lnTo>
                  <a:pt x="722" y="892"/>
                </a:lnTo>
                <a:lnTo>
                  <a:pt x="723" y="889"/>
                </a:lnTo>
                <a:lnTo>
                  <a:pt x="723" y="15"/>
                </a:lnTo>
                <a:lnTo>
                  <a:pt x="722" y="13"/>
                </a:lnTo>
                <a:lnTo>
                  <a:pt x="722" y="10"/>
                </a:lnTo>
                <a:lnTo>
                  <a:pt x="720" y="7"/>
                </a:lnTo>
                <a:lnTo>
                  <a:pt x="719" y="5"/>
                </a:lnTo>
                <a:lnTo>
                  <a:pt x="715" y="3"/>
                </a:lnTo>
                <a:lnTo>
                  <a:pt x="713" y="2"/>
                </a:lnTo>
                <a:lnTo>
                  <a:pt x="710" y="1"/>
                </a:lnTo>
                <a:lnTo>
                  <a:pt x="708" y="0"/>
                </a:ln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6" name="Rectangle 35">
            <a:extLst>
              <a:ext uri="{FF2B5EF4-FFF2-40B4-BE49-F238E27FC236}">
                <a16:creationId xmlns:a16="http://schemas.microsoft.com/office/drawing/2014/main" id="{732D09B6-4273-413D-A0E4-EC1127CFD87A}"/>
              </a:ext>
            </a:extLst>
          </p:cNvPr>
          <p:cNvSpPr/>
          <p:nvPr/>
        </p:nvSpPr>
        <p:spPr>
          <a:xfrm>
            <a:off x="827622" y="3945059"/>
            <a:ext cx="2029127" cy="215444"/>
          </a:xfrm>
          <a:prstGeom prst="rect">
            <a:avLst/>
          </a:prstGeom>
        </p:spPr>
        <p:txBody>
          <a:bodyPr wrap="square" lIns="0" tIns="0" rIns="0" bIns="0">
            <a:spAutoFit/>
          </a:bodyPr>
          <a:lstStyle/>
          <a:p>
            <a:pPr marL="0" marR="0" lvl="0" indent="0" defTabSz="914400" eaLnBrk="1" fontAlgn="auto" latinLnBrk="0" hangingPunct="1">
              <a:lnSpc>
                <a:spcPct val="100000"/>
              </a:lnSpc>
              <a:spcBef>
                <a:spcPts val="0"/>
              </a:spcBef>
              <a:spcAft>
                <a:spcPts val="0"/>
              </a:spcAft>
              <a:buClrTx/>
              <a:buSzTx/>
              <a:tabLst/>
              <a:defRPr/>
            </a:pPr>
            <a:r>
              <a:rPr lang="en-US" sz="1400" kern="0" dirty="0">
                <a:solidFill>
                  <a:sysClr val="windowText" lastClr="000000">
                    <a:lumMod val="75000"/>
                    <a:lumOff val="25000"/>
                  </a:sysClr>
                </a:solidFill>
                <a:ea typeface="Cambria" panose="02040503050406030204" pitchFamily="18" charset="0"/>
              </a:rPr>
              <a:t>Not applicable to SMSA</a:t>
            </a:r>
          </a:p>
        </p:txBody>
      </p:sp>
      <p:sp>
        <p:nvSpPr>
          <p:cNvPr id="40" name="Freeform 140">
            <a:extLst>
              <a:ext uri="{FF2B5EF4-FFF2-40B4-BE49-F238E27FC236}">
                <a16:creationId xmlns:a16="http://schemas.microsoft.com/office/drawing/2014/main" id="{4866F810-CC40-4ED7-B9B7-53C7E793B23D}"/>
              </a:ext>
            </a:extLst>
          </p:cNvPr>
          <p:cNvSpPr>
            <a:spLocks noEditPoints="1"/>
          </p:cNvSpPr>
          <p:nvPr/>
        </p:nvSpPr>
        <p:spPr bwMode="auto">
          <a:xfrm>
            <a:off x="6566718" y="1537644"/>
            <a:ext cx="2029127" cy="1930777"/>
          </a:xfrm>
          <a:custGeom>
            <a:avLst/>
            <a:gdLst>
              <a:gd name="T0" fmla="*/ 138 w 832"/>
              <a:gd name="T1" fmla="*/ 476 h 793"/>
              <a:gd name="T2" fmla="*/ 201 w 832"/>
              <a:gd name="T3" fmla="*/ 469 h 793"/>
              <a:gd name="T4" fmla="*/ 181 w 832"/>
              <a:gd name="T5" fmla="*/ 508 h 793"/>
              <a:gd name="T6" fmla="*/ 228 w 832"/>
              <a:gd name="T7" fmla="*/ 531 h 793"/>
              <a:gd name="T8" fmla="*/ 299 w 832"/>
              <a:gd name="T9" fmla="*/ 524 h 793"/>
              <a:gd name="T10" fmla="*/ 313 w 832"/>
              <a:gd name="T11" fmla="*/ 582 h 793"/>
              <a:gd name="T12" fmla="*/ 386 w 832"/>
              <a:gd name="T13" fmla="*/ 657 h 793"/>
              <a:gd name="T14" fmla="*/ 377 w 832"/>
              <a:gd name="T15" fmla="*/ 733 h 793"/>
              <a:gd name="T16" fmla="*/ 730 w 832"/>
              <a:gd name="T17" fmla="*/ 282 h 793"/>
              <a:gd name="T18" fmla="*/ 710 w 832"/>
              <a:gd name="T19" fmla="*/ 255 h 793"/>
              <a:gd name="T20" fmla="*/ 636 w 832"/>
              <a:gd name="T21" fmla="*/ 285 h 793"/>
              <a:gd name="T22" fmla="*/ 609 w 832"/>
              <a:gd name="T23" fmla="*/ 220 h 793"/>
              <a:gd name="T24" fmla="*/ 513 w 832"/>
              <a:gd name="T25" fmla="*/ 163 h 793"/>
              <a:gd name="T26" fmla="*/ 489 w 832"/>
              <a:gd name="T27" fmla="*/ 92 h 793"/>
              <a:gd name="T28" fmla="*/ 475 w 832"/>
              <a:gd name="T29" fmla="*/ 43 h 793"/>
              <a:gd name="T30" fmla="*/ 354 w 832"/>
              <a:gd name="T31" fmla="*/ 39 h 793"/>
              <a:gd name="T32" fmla="*/ 277 w 832"/>
              <a:gd name="T33" fmla="*/ 496 h 793"/>
              <a:gd name="T34" fmla="*/ 815 w 832"/>
              <a:gd name="T35" fmla="*/ 374 h 793"/>
              <a:gd name="T36" fmla="*/ 776 w 832"/>
              <a:gd name="T37" fmla="*/ 327 h 793"/>
              <a:gd name="T38" fmla="*/ 741 w 832"/>
              <a:gd name="T39" fmla="*/ 324 h 793"/>
              <a:gd name="T40" fmla="*/ 695 w 832"/>
              <a:gd name="T41" fmla="*/ 438 h 793"/>
              <a:gd name="T42" fmla="*/ 691 w 832"/>
              <a:gd name="T43" fmla="*/ 299 h 793"/>
              <a:gd name="T44" fmla="*/ 644 w 832"/>
              <a:gd name="T45" fmla="*/ 398 h 793"/>
              <a:gd name="T46" fmla="*/ 484 w 832"/>
              <a:gd name="T47" fmla="*/ 157 h 793"/>
              <a:gd name="T48" fmla="*/ 527 w 832"/>
              <a:gd name="T49" fmla="*/ 671 h 793"/>
              <a:gd name="T50" fmla="*/ 570 w 832"/>
              <a:gd name="T51" fmla="*/ 335 h 793"/>
              <a:gd name="T52" fmla="*/ 591 w 832"/>
              <a:gd name="T53" fmla="*/ 396 h 793"/>
              <a:gd name="T54" fmla="*/ 613 w 832"/>
              <a:gd name="T55" fmla="*/ 276 h 793"/>
              <a:gd name="T56" fmla="*/ 607 w 832"/>
              <a:gd name="T57" fmla="*/ 228 h 793"/>
              <a:gd name="T58" fmla="*/ 549 w 832"/>
              <a:gd name="T59" fmla="*/ 270 h 793"/>
              <a:gd name="T60" fmla="*/ 506 w 832"/>
              <a:gd name="T61" fmla="*/ 202 h 793"/>
              <a:gd name="T62" fmla="*/ 481 w 832"/>
              <a:gd name="T63" fmla="*/ 85 h 793"/>
              <a:gd name="T64" fmla="*/ 300 w 832"/>
              <a:gd name="T65" fmla="*/ 462 h 793"/>
              <a:gd name="T66" fmla="*/ 312 w 832"/>
              <a:gd name="T67" fmla="*/ 574 h 793"/>
              <a:gd name="T68" fmla="*/ 341 w 832"/>
              <a:gd name="T69" fmla="*/ 515 h 793"/>
              <a:gd name="T70" fmla="*/ 319 w 832"/>
              <a:gd name="T71" fmla="*/ 563 h 793"/>
              <a:gd name="T72" fmla="*/ 367 w 832"/>
              <a:gd name="T73" fmla="*/ 558 h 793"/>
              <a:gd name="T74" fmla="*/ 445 w 832"/>
              <a:gd name="T75" fmla="*/ 112 h 793"/>
              <a:gd name="T76" fmla="*/ 469 w 832"/>
              <a:gd name="T77" fmla="*/ 613 h 793"/>
              <a:gd name="T78" fmla="*/ 416 w 832"/>
              <a:gd name="T79" fmla="*/ 113 h 793"/>
              <a:gd name="T80" fmla="*/ 432 w 832"/>
              <a:gd name="T81" fmla="*/ 246 h 793"/>
              <a:gd name="T82" fmla="*/ 442 w 832"/>
              <a:gd name="T83" fmla="*/ 577 h 793"/>
              <a:gd name="T84" fmla="*/ 427 w 832"/>
              <a:gd name="T85" fmla="*/ 695 h 793"/>
              <a:gd name="T86" fmla="*/ 469 w 832"/>
              <a:gd name="T87" fmla="*/ 188 h 793"/>
              <a:gd name="T88" fmla="*/ 410 w 832"/>
              <a:gd name="T89" fmla="*/ 668 h 793"/>
              <a:gd name="T90" fmla="*/ 409 w 832"/>
              <a:gd name="T91" fmla="*/ 52 h 793"/>
              <a:gd name="T92" fmla="*/ 411 w 832"/>
              <a:gd name="T93" fmla="*/ 701 h 793"/>
              <a:gd name="T94" fmla="*/ 472 w 832"/>
              <a:gd name="T95" fmla="*/ 674 h 793"/>
              <a:gd name="T96" fmla="*/ 442 w 832"/>
              <a:gd name="T97" fmla="*/ 6 h 793"/>
              <a:gd name="T98" fmla="*/ 387 w 832"/>
              <a:gd name="T99" fmla="*/ 67 h 793"/>
              <a:gd name="T100" fmla="*/ 360 w 832"/>
              <a:gd name="T101" fmla="*/ 68 h 793"/>
              <a:gd name="T102" fmla="*/ 290 w 832"/>
              <a:gd name="T103" fmla="*/ 379 h 793"/>
              <a:gd name="T104" fmla="*/ 238 w 832"/>
              <a:gd name="T105" fmla="*/ 443 h 793"/>
              <a:gd name="T106" fmla="*/ 231 w 832"/>
              <a:gd name="T107" fmla="*/ 395 h 793"/>
              <a:gd name="T108" fmla="*/ 75 w 832"/>
              <a:gd name="T109" fmla="*/ 451 h 793"/>
              <a:gd name="T110" fmla="*/ 124 w 832"/>
              <a:gd name="T111" fmla="*/ 420 h 793"/>
              <a:gd name="T112" fmla="*/ 149 w 832"/>
              <a:gd name="T113" fmla="*/ 411 h 793"/>
              <a:gd name="T114" fmla="*/ 173 w 832"/>
              <a:gd name="T115" fmla="*/ 418 h 793"/>
              <a:gd name="T116" fmla="*/ 187 w 832"/>
              <a:gd name="T117" fmla="*/ 433 h 793"/>
              <a:gd name="T118" fmla="*/ 147 w 832"/>
              <a:gd name="T119" fmla="*/ 373 h 793"/>
              <a:gd name="T120" fmla="*/ 108 w 832"/>
              <a:gd name="T121" fmla="*/ 299 h 793"/>
              <a:gd name="T122" fmla="*/ 78 w 832"/>
              <a:gd name="T123" fmla="*/ 441 h 793"/>
              <a:gd name="T124" fmla="*/ 49 w 832"/>
              <a:gd name="T125" fmla="*/ 418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2" h="793">
                <a:moveTo>
                  <a:pt x="49" y="426"/>
                </a:moveTo>
                <a:cubicBezTo>
                  <a:pt x="70" y="447"/>
                  <a:pt x="70" y="447"/>
                  <a:pt x="70" y="447"/>
                </a:cubicBezTo>
                <a:cubicBezTo>
                  <a:pt x="71" y="445"/>
                  <a:pt x="72" y="443"/>
                  <a:pt x="73" y="446"/>
                </a:cubicBezTo>
                <a:cubicBezTo>
                  <a:pt x="73" y="446"/>
                  <a:pt x="74" y="448"/>
                  <a:pt x="72" y="449"/>
                </a:cubicBezTo>
                <a:cubicBezTo>
                  <a:pt x="72" y="449"/>
                  <a:pt x="72" y="449"/>
                  <a:pt x="72" y="449"/>
                </a:cubicBezTo>
                <a:cubicBezTo>
                  <a:pt x="76" y="453"/>
                  <a:pt x="76" y="453"/>
                  <a:pt x="76" y="453"/>
                </a:cubicBezTo>
                <a:cubicBezTo>
                  <a:pt x="76" y="451"/>
                  <a:pt x="76" y="449"/>
                  <a:pt x="76" y="449"/>
                </a:cubicBezTo>
                <a:cubicBezTo>
                  <a:pt x="77" y="449"/>
                  <a:pt x="78" y="450"/>
                  <a:pt x="78" y="451"/>
                </a:cubicBezTo>
                <a:cubicBezTo>
                  <a:pt x="78" y="451"/>
                  <a:pt x="78" y="451"/>
                  <a:pt x="78" y="451"/>
                </a:cubicBezTo>
                <a:cubicBezTo>
                  <a:pt x="79" y="452"/>
                  <a:pt x="78" y="454"/>
                  <a:pt x="78" y="455"/>
                </a:cubicBezTo>
                <a:cubicBezTo>
                  <a:pt x="80" y="457"/>
                  <a:pt x="80" y="457"/>
                  <a:pt x="80" y="457"/>
                </a:cubicBezTo>
                <a:cubicBezTo>
                  <a:pt x="80" y="457"/>
                  <a:pt x="80" y="457"/>
                  <a:pt x="80" y="457"/>
                </a:cubicBezTo>
                <a:cubicBezTo>
                  <a:pt x="80" y="457"/>
                  <a:pt x="80" y="457"/>
                  <a:pt x="80" y="457"/>
                </a:cubicBezTo>
                <a:cubicBezTo>
                  <a:pt x="80" y="457"/>
                  <a:pt x="80" y="457"/>
                  <a:pt x="80" y="457"/>
                </a:cubicBezTo>
                <a:cubicBezTo>
                  <a:pt x="81" y="458"/>
                  <a:pt x="83" y="459"/>
                  <a:pt x="83" y="460"/>
                </a:cubicBezTo>
                <a:cubicBezTo>
                  <a:pt x="83" y="460"/>
                  <a:pt x="84" y="460"/>
                  <a:pt x="84" y="460"/>
                </a:cubicBezTo>
                <a:cubicBezTo>
                  <a:pt x="88" y="465"/>
                  <a:pt x="88" y="465"/>
                  <a:pt x="88" y="465"/>
                </a:cubicBezTo>
                <a:cubicBezTo>
                  <a:pt x="88" y="464"/>
                  <a:pt x="88" y="463"/>
                  <a:pt x="88" y="463"/>
                </a:cubicBezTo>
                <a:cubicBezTo>
                  <a:pt x="88" y="464"/>
                  <a:pt x="88" y="464"/>
                  <a:pt x="88" y="465"/>
                </a:cubicBezTo>
                <a:cubicBezTo>
                  <a:pt x="90" y="467"/>
                  <a:pt x="90" y="467"/>
                  <a:pt x="90" y="467"/>
                </a:cubicBezTo>
                <a:cubicBezTo>
                  <a:pt x="90" y="463"/>
                  <a:pt x="97" y="464"/>
                  <a:pt x="96" y="468"/>
                </a:cubicBezTo>
                <a:cubicBezTo>
                  <a:pt x="96" y="468"/>
                  <a:pt x="95" y="469"/>
                  <a:pt x="95" y="469"/>
                </a:cubicBezTo>
                <a:cubicBezTo>
                  <a:pt x="95" y="470"/>
                  <a:pt x="96" y="472"/>
                  <a:pt x="96" y="473"/>
                </a:cubicBezTo>
                <a:cubicBezTo>
                  <a:pt x="98" y="475"/>
                  <a:pt x="98" y="475"/>
                  <a:pt x="98" y="475"/>
                </a:cubicBezTo>
                <a:cubicBezTo>
                  <a:pt x="98" y="473"/>
                  <a:pt x="98" y="471"/>
                  <a:pt x="99" y="471"/>
                </a:cubicBezTo>
                <a:cubicBezTo>
                  <a:pt x="99" y="471"/>
                  <a:pt x="100" y="472"/>
                  <a:pt x="101" y="471"/>
                </a:cubicBezTo>
                <a:cubicBezTo>
                  <a:pt x="102" y="471"/>
                  <a:pt x="101" y="469"/>
                  <a:pt x="102" y="466"/>
                </a:cubicBezTo>
                <a:cubicBezTo>
                  <a:pt x="102" y="465"/>
                  <a:pt x="104" y="464"/>
                  <a:pt x="103" y="463"/>
                </a:cubicBezTo>
                <a:cubicBezTo>
                  <a:pt x="104" y="462"/>
                  <a:pt x="104" y="463"/>
                  <a:pt x="105" y="463"/>
                </a:cubicBezTo>
                <a:cubicBezTo>
                  <a:pt x="104" y="462"/>
                  <a:pt x="104" y="462"/>
                  <a:pt x="104" y="461"/>
                </a:cubicBezTo>
                <a:cubicBezTo>
                  <a:pt x="104" y="461"/>
                  <a:pt x="104" y="461"/>
                  <a:pt x="103" y="461"/>
                </a:cubicBezTo>
                <a:cubicBezTo>
                  <a:pt x="101" y="464"/>
                  <a:pt x="99" y="462"/>
                  <a:pt x="97" y="459"/>
                </a:cubicBezTo>
                <a:cubicBezTo>
                  <a:pt x="96" y="459"/>
                  <a:pt x="96" y="458"/>
                  <a:pt x="96" y="458"/>
                </a:cubicBezTo>
                <a:cubicBezTo>
                  <a:pt x="96" y="457"/>
                  <a:pt x="96" y="456"/>
                  <a:pt x="96" y="455"/>
                </a:cubicBezTo>
                <a:cubicBezTo>
                  <a:pt x="97" y="457"/>
                  <a:pt x="97" y="456"/>
                  <a:pt x="97" y="456"/>
                </a:cubicBezTo>
                <a:cubicBezTo>
                  <a:pt x="95" y="457"/>
                  <a:pt x="98" y="448"/>
                  <a:pt x="97" y="446"/>
                </a:cubicBezTo>
                <a:cubicBezTo>
                  <a:pt x="96" y="445"/>
                  <a:pt x="95" y="445"/>
                  <a:pt x="95" y="445"/>
                </a:cubicBezTo>
                <a:cubicBezTo>
                  <a:pt x="95" y="444"/>
                  <a:pt x="95" y="437"/>
                  <a:pt x="96" y="436"/>
                </a:cubicBezTo>
                <a:cubicBezTo>
                  <a:pt x="96" y="436"/>
                  <a:pt x="98" y="434"/>
                  <a:pt x="98" y="434"/>
                </a:cubicBezTo>
                <a:cubicBezTo>
                  <a:pt x="98" y="434"/>
                  <a:pt x="98" y="433"/>
                  <a:pt x="99" y="433"/>
                </a:cubicBezTo>
                <a:cubicBezTo>
                  <a:pt x="100" y="432"/>
                  <a:pt x="102" y="436"/>
                  <a:pt x="103" y="440"/>
                </a:cubicBezTo>
                <a:cubicBezTo>
                  <a:pt x="103" y="440"/>
                  <a:pt x="103" y="440"/>
                  <a:pt x="103" y="440"/>
                </a:cubicBezTo>
                <a:cubicBezTo>
                  <a:pt x="103" y="440"/>
                  <a:pt x="103" y="440"/>
                  <a:pt x="103" y="440"/>
                </a:cubicBezTo>
                <a:cubicBezTo>
                  <a:pt x="104" y="440"/>
                  <a:pt x="104" y="441"/>
                  <a:pt x="104" y="442"/>
                </a:cubicBezTo>
                <a:cubicBezTo>
                  <a:pt x="105" y="444"/>
                  <a:pt x="107" y="445"/>
                  <a:pt x="108" y="443"/>
                </a:cubicBezTo>
                <a:cubicBezTo>
                  <a:pt x="107" y="444"/>
                  <a:pt x="106" y="440"/>
                  <a:pt x="107" y="440"/>
                </a:cubicBezTo>
                <a:cubicBezTo>
                  <a:pt x="108" y="440"/>
                  <a:pt x="110" y="446"/>
                  <a:pt x="112" y="445"/>
                </a:cubicBezTo>
                <a:cubicBezTo>
                  <a:pt x="111" y="445"/>
                  <a:pt x="113" y="442"/>
                  <a:pt x="113" y="442"/>
                </a:cubicBezTo>
                <a:cubicBezTo>
                  <a:pt x="114" y="442"/>
                  <a:pt x="114" y="445"/>
                  <a:pt x="115" y="446"/>
                </a:cubicBezTo>
                <a:cubicBezTo>
                  <a:pt x="116" y="446"/>
                  <a:pt x="116" y="446"/>
                  <a:pt x="116" y="446"/>
                </a:cubicBezTo>
                <a:cubicBezTo>
                  <a:pt x="117" y="446"/>
                  <a:pt x="117" y="446"/>
                  <a:pt x="118" y="446"/>
                </a:cubicBezTo>
                <a:cubicBezTo>
                  <a:pt x="118" y="445"/>
                  <a:pt x="117" y="444"/>
                  <a:pt x="119" y="444"/>
                </a:cubicBezTo>
                <a:cubicBezTo>
                  <a:pt x="117" y="443"/>
                  <a:pt x="117" y="442"/>
                  <a:pt x="116" y="440"/>
                </a:cubicBezTo>
                <a:cubicBezTo>
                  <a:pt x="117" y="442"/>
                  <a:pt x="119" y="442"/>
                  <a:pt x="119" y="443"/>
                </a:cubicBezTo>
                <a:cubicBezTo>
                  <a:pt x="120" y="445"/>
                  <a:pt x="119" y="443"/>
                  <a:pt x="121" y="440"/>
                </a:cubicBezTo>
                <a:cubicBezTo>
                  <a:pt x="120" y="440"/>
                  <a:pt x="120" y="441"/>
                  <a:pt x="119" y="441"/>
                </a:cubicBezTo>
                <a:cubicBezTo>
                  <a:pt x="114" y="441"/>
                  <a:pt x="118" y="433"/>
                  <a:pt x="121" y="436"/>
                </a:cubicBezTo>
                <a:cubicBezTo>
                  <a:pt x="122" y="436"/>
                  <a:pt x="121" y="440"/>
                  <a:pt x="121" y="440"/>
                </a:cubicBezTo>
                <a:cubicBezTo>
                  <a:pt x="122" y="442"/>
                  <a:pt x="123" y="441"/>
                  <a:pt x="125" y="441"/>
                </a:cubicBezTo>
                <a:cubicBezTo>
                  <a:pt x="125" y="442"/>
                  <a:pt x="124" y="443"/>
                  <a:pt x="125" y="444"/>
                </a:cubicBezTo>
                <a:cubicBezTo>
                  <a:pt x="125" y="445"/>
                  <a:pt x="126" y="444"/>
                  <a:pt x="126" y="444"/>
                </a:cubicBezTo>
                <a:cubicBezTo>
                  <a:pt x="128" y="445"/>
                  <a:pt x="128" y="451"/>
                  <a:pt x="129" y="450"/>
                </a:cubicBezTo>
                <a:cubicBezTo>
                  <a:pt x="129" y="450"/>
                  <a:pt x="129" y="450"/>
                  <a:pt x="129" y="451"/>
                </a:cubicBezTo>
                <a:cubicBezTo>
                  <a:pt x="129" y="451"/>
                  <a:pt x="129" y="451"/>
                  <a:pt x="130" y="451"/>
                </a:cubicBezTo>
                <a:cubicBezTo>
                  <a:pt x="130" y="451"/>
                  <a:pt x="130" y="451"/>
                  <a:pt x="130" y="451"/>
                </a:cubicBezTo>
                <a:cubicBezTo>
                  <a:pt x="130" y="451"/>
                  <a:pt x="129" y="451"/>
                  <a:pt x="129" y="451"/>
                </a:cubicBezTo>
                <a:cubicBezTo>
                  <a:pt x="128" y="452"/>
                  <a:pt x="126" y="454"/>
                  <a:pt x="124" y="455"/>
                </a:cubicBezTo>
                <a:cubicBezTo>
                  <a:pt x="124" y="456"/>
                  <a:pt x="124" y="457"/>
                  <a:pt x="123" y="457"/>
                </a:cubicBezTo>
                <a:cubicBezTo>
                  <a:pt x="121" y="456"/>
                  <a:pt x="123" y="453"/>
                  <a:pt x="121" y="454"/>
                </a:cubicBezTo>
                <a:cubicBezTo>
                  <a:pt x="117" y="455"/>
                  <a:pt x="122" y="462"/>
                  <a:pt x="126" y="460"/>
                </a:cubicBezTo>
                <a:cubicBezTo>
                  <a:pt x="126" y="462"/>
                  <a:pt x="125" y="464"/>
                  <a:pt x="123" y="465"/>
                </a:cubicBezTo>
                <a:cubicBezTo>
                  <a:pt x="124" y="465"/>
                  <a:pt x="125" y="466"/>
                  <a:pt x="124" y="467"/>
                </a:cubicBezTo>
                <a:cubicBezTo>
                  <a:pt x="123" y="468"/>
                  <a:pt x="122" y="466"/>
                  <a:pt x="123" y="466"/>
                </a:cubicBezTo>
                <a:cubicBezTo>
                  <a:pt x="122" y="466"/>
                  <a:pt x="122" y="466"/>
                  <a:pt x="121" y="467"/>
                </a:cubicBezTo>
                <a:cubicBezTo>
                  <a:pt x="122" y="467"/>
                  <a:pt x="122" y="467"/>
                  <a:pt x="122" y="468"/>
                </a:cubicBezTo>
                <a:cubicBezTo>
                  <a:pt x="121" y="468"/>
                  <a:pt x="121" y="467"/>
                  <a:pt x="121" y="467"/>
                </a:cubicBezTo>
                <a:cubicBezTo>
                  <a:pt x="121" y="467"/>
                  <a:pt x="120" y="467"/>
                  <a:pt x="120" y="467"/>
                </a:cubicBezTo>
                <a:cubicBezTo>
                  <a:pt x="121" y="467"/>
                  <a:pt x="121" y="469"/>
                  <a:pt x="121" y="471"/>
                </a:cubicBezTo>
                <a:cubicBezTo>
                  <a:pt x="121" y="471"/>
                  <a:pt x="121" y="471"/>
                  <a:pt x="121" y="471"/>
                </a:cubicBezTo>
                <a:cubicBezTo>
                  <a:pt x="122" y="471"/>
                  <a:pt x="122" y="472"/>
                  <a:pt x="122" y="472"/>
                </a:cubicBezTo>
                <a:cubicBezTo>
                  <a:pt x="122" y="472"/>
                  <a:pt x="122" y="472"/>
                  <a:pt x="122" y="472"/>
                </a:cubicBezTo>
                <a:cubicBezTo>
                  <a:pt x="122" y="472"/>
                  <a:pt x="122" y="473"/>
                  <a:pt x="122" y="473"/>
                </a:cubicBezTo>
                <a:cubicBezTo>
                  <a:pt x="123" y="474"/>
                  <a:pt x="123" y="473"/>
                  <a:pt x="123" y="472"/>
                </a:cubicBezTo>
                <a:cubicBezTo>
                  <a:pt x="124" y="471"/>
                  <a:pt x="124" y="476"/>
                  <a:pt x="123" y="476"/>
                </a:cubicBezTo>
                <a:cubicBezTo>
                  <a:pt x="124" y="476"/>
                  <a:pt x="125" y="475"/>
                  <a:pt x="125" y="474"/>
                </a:cubicBezTo>
                <a:cubicBezTo>
                  <a:pt x="124" y="474"/>
                  <a:pt x="124" y="470"/>
                  <a:pt x="125" y="471"/>
                </a:cubicBezTo>
                <a:cubicBezTo>
                  <a:pt x="125" y="472"/>
                  <a:pt x="125" y="472"/>
                  <a:pt x="125" y="472"/>
                </a:cubicBezTo>
                <a:cubicBezTo>
                  <a:pt x="125" y="472"/>
                  <a:pt x="126" y="472"/>
                  <a:pt x="126" y="472"/>
                </a:cubicBezTo>
                <a:cubicBezTo>
                  <a:pt x="125" y="472"/>
                  <a:pt x="127" y="473"/>
                  <a:pt x="126" y="474"/>
                </a:cubicBezTo>
                <a:cubicBezTo>
                  <a:pt x="128" y="473"/>
                  <a:pt x="127" y="470"/>
                  <a:pt x="128" y="470"/>
                </a:cubicBezTo>
                <a:cubicBezTo>
                  <a:pt x="131" y="472"/>
                  <a:pt x="127" y="476"/>
                  <a:pt x="127" y="477"/>
                </a:cubicBezTo>
                <a:cubicBezTo>
                  <a:pt x="127" y="477"/>
                  <a:pt x="128" y="478"/>
                  <a:pt x="128" y="478"/>
                </a:cubicBezTo>
                <a:cubicBezTo>
                  <a:pt x="128" y="478"/>
                  <a:pt x="128" y="477"/>
                  <a:pt x="128" y="477"/>
                </a:cubicBezTo>
                <a:cubicBezTo>
                  <a:pt x="129" y="475"/>
                  <a:pt x="130" y="471"/>
                  <a:pt x="132" y="473"/>
                </a:cubicBezTo>
                <a:cubicBezTo>
                  <a:pt x="131" y="473"/>
                  <a:pt x="131" y="472"/>
                  <a:pt x="132" y="471"/>
                </a:cubicBezTo>
                <a:cubicBezTo>
                  <a:pt x="133" y="471"/>
                  <a:pt x="133" y="471"/>
                  <a:pt x="133" y="471"/>
                </a:cubicBezTo>
                <a:cubicBezTo>
                  <a:pt x="133" y="471"/>
                  <a:pt x="133" y="471"/>
                  <a:pt x="133" y="471"/>
                </a:cubicBezTo>
                <a:cubicBezTo>
                  <a:pt x="134" y="470"/>
                  <a:pt x="136" y="471"/>
                  <a:pt x="135" y="472"/>
                </a:cubicBezTo>
                <a:cubicBezTo>
                  <a:pt x="136" y="475"/>
                  <a:pt x="136" y="481"/>
                  <a:pt x="138" y="476"/>
                </a:cubicBezTo>
                <a:cubicBezTo>
                  <a:pt x="137" y="478"/>
                  <a:pt x="141" y="480"/>
                  <a:pt x="139" y="482"/>
                </a:cubicBezTo>
                <a:cubicBezTo>
                  <a:pt x="139" y="482"/>
                  <a:pt x="138" y="482"/>
                  <a:pt x="138" y="482"/>
                </a:cubicBezTo>
                <a:cubicBezTo>
                  <a:pt x="138" y="483"/>
                  <a:pt x="141" y="489"/>
                  <a:pt x="142" y="489"/>
                </a:cubicBezTo>
                <a:cubicBezTo>
                  <a:pt x="143" y="489"/>
                  <a:pt x="144" y="483"/>
                  <a:pt x="146" y="486"/>
                </a:cubicBezTo>
                <a:cubicBezTo>
                  <a:pt x="146" y="487"/>
                  <a:pt x="145" y="490"/>
                  <a:pt x="145" y="490"/>
                </a:cubicBezTo>
                <a:cubicBezTo>
                  <a:pt x="141" y="491"/>
                  <a:pt x="146" y="492"/>
                  <a:pt x="147" y="492"/>
                </a:cubicBezTo>
                <a:cubicBezTo>
                  <a:pt x="148" y="492"/>
                  <a:pt x="147" y="490"/>
                  <a:pt x="148" y="490"/>
                </a:cubicBezTo>
                <a:cubicBezTo>
                  <a:pt x="148" y="490"/>
                  <a:pt x="151" y="493"/>
                  <a:pt x="151" y="492"/>
                </a:cubicBezTo>
                <a:cubicBezTo>
                  <a:pt x="152" y="493"/>
                  <a:pt x="153" y="492"/>
                  <a:pt x="152" y="495"/>
                </a:cubicBezTo>
                <a:cubicBezTo>
                  <a:pt x="153" y="495"/>
                  <a:pt x="153" y="493"/>
                  <a:pt x="154" y="492"/>
                </a:cubicBezTo>
                <a:cubicBezTo>
                  <a:pt x="154" y="491"/>
                  <a:pt x="155" y="490"/>
                  <a:pt x="156" y="491"/>
                </a:cubicBezTo>
                <a:cubicBezTo>
                  <a:pt x="156" y="491"/>
                  <a:pt x="157" y="491"/>
                  <a:pt x="157" y="491"/>
                </a:cubicBezTo>
                <a:cubicBezTo>
                  <a:pt x="157" y="492"/>
                  <a:pt x="157" y="492"/>
                  <a:pt x="157" y="492"/>
                </a:cubicBezTo>
                <a:cubicBezTo>
                  <a:pt x="157" y="493"/>
                  <a:pt x="156" y="494"/>
                  <a:pt x="156" y="494"/>
                </a:cubicBezTo>
                <a:cubicBezTo>
                  <a:pt x="156" y="494"/>
                  <a:pt x="156" y="495"/>
                  <a:pt x="155" y="495"/>
                </a:cubicBezTo>
                <a:cubicBezTo>
                  <a:pt x="156" y="495"/>
                  <a:pt x="156" y="495"/>
                  <a:pt x="157" y="496"/>
                </a:cubicBezTo>
                <a:cubicBezTo>
                  <a:pt x="157" y="495"/>
                  <a:pt x="158" y="495"/>
                  <a:pt x="158" y="495"/>
                </a:cubicBezTo>
                <a:cubicBezTo>
                  <a:pt x="160" y="495"/>
                  <a:pt x="161" y="498"/>
                  <a:pt x="160" y="499"/>
                </a:cubicBezTo>
                <a:cubicBezTo>
                  <a:pt x="160" y="500"/>
                  <a:pt x="160" y="500"/>
                  <a:pt x="161" y="500"/>
                </a:cubicBezTo>
                <a:cubicBezTo>
                  <a:pt x="160" y="501"/>
                  <a:pt x="158" y="503"/>
                  <a:pt x="158" y="504"/>
                </a:cubicBezTo>
                <a:cubicBezTo>
                  <a:pt x="158" y="504"/>
                  <a:pt x="158" y="504"/>
                  <a:pt x="158" y="504"/>
                </a:cubicBezTo>
                <a:cubicBezTo>
                  <a:pt x="158" y="504"/>
                  <a:pt x="157" y="504"/>
                  <a:pt x="157" y="504"/>
                </a:cubicBezTo>
                <a:cubicBezTo>
                  <a:pt x="157" y="504"/>
                  <a:pt x="157" y="505"/>
                  <a:pt x="157" y="505"/>
                </a:cubicBezTo>
                <a:cubicBezTo>
                  <a:pt x="157" y="507"/>
                  <a:pt x="161" y="504"/>
                  <a:pt x="162" y="507"/>
                </a:cubicBezTo>
                <a:cubicBezTo>
                  <a:pt x="161" y="505"/>
                  <a:pt x="162" y="504"/>
                  <a:pt x="163" y="503"/>
                </a:cubicBezTo>
                <a:cubicBezTo>
                  <a:pt x="162" y="502"/>
                  <a:pt x="163" y="499"/>
                  <a:pt x="165" y="500"/>
                </a:cubicBezTo>
                <a:cubicBezTo>
                  <a:pt x="164" y="498"/>
                  <a:pt x="163" y="495"/>
                  <a:pt x="166" y="496"/>
                </a:cubicBezTo>
                <a:cubicBezTo>
                  <a:pt x="166" y="495"/>
                  <a:pt x="166" y="495"/>
                  <a:pt x="166" y="494"/>
                </a:cubicBezTo>
                <a:cubicBezTo>
                  <a:pt x="165" y="497"/>
                  <a:pt x="164" y="494"/>
                  <a:pt x="165" y="493"/>
                </a:cubicBezTo>
                <a:cubicBezTo>
                  <a:pt x="165" y="492"/>
                  <a:pt x="166" y="493"/>
                  <a:pt x="166" y="493"/>
                </a:cubicBezTo>
                <a:cubicBezTo>
                  <a:pt x="167" y="493"/>
                  <a:pt x="166" y="491"/>
                  <a:pt x="167" y="490"/>
                </a:cubicBezTo>
                <a:cubicBezTo>
                  <a:pt x="169" y="488"/>
                  <a:pt x="170" y="489"/>
                  <a:pt x="170" y="486"/>
                </a:cubicBezTo>
                <a:cubicBezTo>
                  <a:pt x="169" y="483"/>
                  <a:pt x="172" y="482"/>
                  <a:pt x="171" y="480"/>
                </a:cubicBezTo>
                <a:cubicBezTo>
                  <a:pt x="170" y="479"/>
                  <a:pt x="164" y="481"/>
                  <a:pt x="165" y="477"/>
                </a:cubicBezTo>
                <a:cubicBezTo>
                  <a:pt x="165" y="476"/>
                  <a:pt x="166" y="477"/>
                  <a:pt x="166" y="475"/>
                </a:cubicBezTo>
                <a:cubicBezTo>
                  <a:pt x="165" y="474"/>
                  <a:pt x="167" y="467"/>
                  <a:pt x="169" y="473"/>
                </a:cubicBezTo>
                <a:cubicBezTo>
                  <a:pt x="169" y="473"/>
                  <a:pt x="168" y="475"/>
                  <a:pt x="168" y="475"/>
                </a:cubicBezTo>
                <a:cubicBezTo>
                  <a:pt x="168" y="477"/>
                  <a:pt x="171" y="477"/>
                  <a:pt x="171" y="478"/>
                </a:cubicBezTo>
                <a:cubicBezTo>
                  <a:pt x="172" y="478"/>
                  <a:pt x="170" y="480"/>
                  <a:pt x="171" y="480"/>
                </a:cubicBezTo>
                <a:cubicBezTo>
                  <a:pt x="173" y="480"/>
                  <a:pt x="173" y="477"/>
                  <a:pt x="174" y="477"/>
                </a:cubicBezTo>
                <a:cubicBezTo>
                  <a:pt x="173" y="476"/>
                  <a:pt x="170" y="476"/>
                  <a:pt x="172" y="475"/>
                </a:cubicBezTo>
                <a:cubicBezTo>
                  <a:pt x="172" y="474"/>
                  <a:pt x="176" y="476"/>
                  <a:pt x="176" y="476"/>
                </a:cubicBezTo>
                <a:cubicBezTo>
                  <a:pt x="179" y="476"/>
                  <a:pt x="179" y="475"/>
                  <a:pt x="180" y="478"/>
                </a:cubicBezTo>
                <a:cubicBezTo>
                  <a:pt x="180" y="480"/>
                  <a:pt x="179" y="483"/>
                  <a:pt x="178" y="484"/>
                </a:cubicBezTo>
                <a:cubicBezTo>
                  <a:pt x="176" y="486"/>
                  <a:pt x="178" y="484"/>
                  <a:pt x="180" y="485"/>
                </a:cubicBezTo>
                <a:cubicBezTo>
                  <a:pt x="181" y="486"/>
                  <a:pt x="182" y="488"/>
                  <a:pt x="182" y="490"/>
                </a:cubicBezTo>
                <a:cubicBezTo>
                  <a:pt x="183" y="489"/>
                  <a:pt x="185" y="488"/>
                  <a:pt x="185" y="490"/>
                </a:cubicBezTo>
                <a:cubicBezTo>
                  <a:pt x="185" y="489"/>
                  <a:pt x="185" y="489"/>
                  <a:pt x="185" y="489"/>
                </a:cubicBezTo>
                <a:cubicBezTo>
                  <a:pt x="186" y="490"/>
                  <a:pt x="185" y="490"/>
                  <a:pt x="185" y="490"/>
                </a:cubicBezTo>
                <a:cubicBezTo>
                  <a:pt x="185" y="490"/>
                  <a:pt x="185" y="490"/>
                  <a:pt x="185" y="491"/>
                </a:cubicBezTo>
                <a:cubicBezTo>
                  <a:pt x="185" y="487"/>
                  <a:pt x="190" y="497"/>
                  <a:pt x="191" y="494"/>
                </a:cubicBezTo>
                <a:cubicBezTo>
                  <a:pt x="192" y="494"/>
                  <a:pt x="192" y="493"/>
                  <a:pt x="192" y="493"/>
                </a:cubicBezTo>
                <a:cubicBezTo>
                  <a:pt x="192" y="493"/>
                  <a:pt x="192"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4" y="493"/>
                  <a:pt x="195" y="492"/>
                  <a:pt x="196" y="492"/>
                </a:cubicBezTo>
                <a:cubicBezTo>
                  <a:pt x="196" y="491"/>
                  <a:pt x="197" y="491"/>
                  <a:pt x="197" y="491"/>
                </a:cubicBezTo>
                <a:cubicBezTo>
                  <a:pt x="198" y="491"/>
                  <a:pt x="199" y="491"/>
                  <a:pt x="200" y="493"/>
                </a:cubicBezTo>
                <a:cubicBezTo>
                  <a:pt x="202" y="496"/>
                  <a:pt x="201" y="491"/>
                  <a:pt x="200" y="491"/>
                </a:cubicBezTo>
                <a:cubicBezTo>
                  <a:pt x="200" y="491"/>
                  <a:pt x="200" y="490"/>
                  <a:pt x="200" y="489"/>
                </a:cubicBezTo>
                <a:cubicBezTo>
                  <a:pt x="199" y="489"/>
                  <a:pt x="199" y="489"/>
                  <a:pt x="199" y="489"/>
                </a:cubicBezTo>
                <a:cubicBezTo>
                  <a:pt x="199" y="487"/>
                  <a:pt x="199" y="484"/>
                  <a:pt x="200" y="483"/>
                </a:cubicBezTo>
                <a:cubicBezTo>
                  <a:pt x="200" y="485"/>
                  <a:pt x="200" y="486"/>
                  <a:pt x="201" y="488"/>
                </a:cubicBezTo>
                <a:cubicBezTo>
                  <a:pt x="201" y="487"/>
                  <a:pt x="202" y="487"/>
                  <a:pt x="202" y="488"/>
                </a:cubicBezTo>
                <a:cubicBezTo>
                  <a:pt x="202" y="488"/>
                  <a:pt x="202" y="489"/>
                  <a:pt x="201" y="489"/>
                </a:cubicBezTo>
                <a:cubicBezTo>
                  <a:pt x="201" y="489"/>
                  <a:pt x="201" y="490"/>
                  <a:pt x="201" y="490"/>
                </a:cubicBezTo>
                <a:cubicBezTo>
                  <a:pt x="202" y="489"/>
                  <a:pt x="202" y="488"/>
                  <a:pt x="203" y="487"/>
                </a:cubicBezTo>
                <a:cubicBezTo>
                  <a:pt x="202" y="488"/>
                  <a:pt x="203" y="490"/>
                  <a:pt x="204" y="491"/>
                </a:cubicBezTo>
                <a:cubicBezTo>
                  <a:pt x="204" y="491"/>
                  <a:pt x="204" y="491"/>
                  <a:pt x="204" y="491"/>
                </a:cubicBezTo>
                <a:cubicBezTo>
                  <a:pt x="204" y="491"/>
                  <a:pt x="204" y="491"/>
                  <a:pt x="204" y="491"/>
                </a:cubicBezTo>
                <a:cubicBezTo>
                  <a:pt x="205" y="491"/>
                  <a:pt x="205" y="491"/>
                  <a:pt x="205" y="490"/>
                </a:cubicBezTo>
                <a:cubicBezTo>
                  <a:pt x="205" y="490"/>
                  <a:pt x="205" y="490"/>
                  <a:pt x="205" y="490"/>
                </a:cubicBezTo>
                <a:cubicBezTo>
                  <a:pt x="205" y="490"/>
                  <a:pt x="205" y="490"/>
                  <a:pt x="205" y="490"/>
                </a:cubicBezTo>
                <a:cubicBezTo>
                  <a:pt x="204" y="490"/>
                  <a:pt x="204" y="490"/>
                  <a:pt x="204" y="490"/>
                </a:cubicBezTo>
                <a:cubicBezTo>
                  <a:pt x="204" y="490"/>
                  <a:pt x="204" y="490"/>
                  <a:pt x="204" y="490"/>
                </a:cubicBezTo>
                <a:cubicBezTo>
                  <a:pt x="204" y="490"/>
                  <a:pt x="204" y="490"/>
                  <a:pt x="205" y="489"/>
                </a:cubicBezTo>
                <a:cubicBezTo>
                  <a:pt x="205" y="489"/>
                  <a:pt x="205" y="489"/>
                  <a:pt x="205" y="489"/>
                </a:cubicBezTo>
                <a:cubicBezTo>
                  <a:pt x="205" y="489"/>
                  <a:pt x="205" y="489"/>
                  <a:pt x="205" y="489"/>
                </a:cubicBezTo>
                <a:cubicBezTo>
                  <a:pt x="205" y="488"/>
                  <a:pt x="206" y="487"/>
                  <a:pt x="206" y="487"/>
                </a:cubicBezTo>
                <a:cubicBezTo>
                  <a:pt x="205" y="486"/>
                  <a:pt x="204" y="486"/>
                  <a:pt x="203" y="486"/>
                </a:cubicBezTo>
                <a:cubicBezTo>
                  <a:pt x="203" y="487"/>
                  <a:pt x="202" y="487"/>
                  <a:pt x="202" y="487"/>
                </a:cubicBezTo>
                <a:cubicBezTo>
                  <a:pt x="201" y="487"/>
                  <a:pt x="201" y="486"/>
                  <a:pt x="202" y="486"/>
                </a:cubicBezTo>
                <a:cubicBezTo>
                  <a:pt x="202" y="486"/>
                  <a:pt x="201" y="486"/>
                  <a:pt x="201" y="486"/>
                </a:cubicBezTo>
                <a:cubicBezTo>
                  <a:pt x="201" y="485"/>
                  <a:pt x="201" y="483"/>
                  <a:pt x="202" y="481"/>
                </a:cubicBezTo>
                <a:cubicBezTo>
                  <a:pt x="200" y="482"/>
                  <a:pt x="199" y="481"/>
                  <a:pt x="199" y="478"/>
                </a:cubicBezTo>
                <a:cubicBezTo>
                  <a:pt x="199" y="478"/>
                  <a:pt x="199" y="478"/>
                  <a:pt x="199" y="478"/>
                </a:cubicBezTo>
                <a:cubicBezTo>
                  <a:pt x="199" y="479"/>
                  <a:pt x="197" y="484"/>
                  <a:pt x="197" y="485"/>
                </a:cubicBezTo>
                <a:cubicBezTo>
                  <a:pt x="197" y="485"/>
                  <a:pt x="198" y="490"/>
                  <a:pt x="196" y="487"/>
                </a:cubicBezTo>
                <a:cubicBezTo>
                  <a:pt x="194" y="486"/>
                  <a:pt x="198" y="481"/>
                  <a:pt x="198" y="478"/>
                </a:cubicBezTo>
                <a:cubicBezTo>
                  <a:pt x="197" y="478"/>
                  <a:pt x="197" y="477"/>
                  <a:pt x="197" y="477"/>
                </a:cubicBezTo>
                <a:cubicBezTo>
                  <a:pt x="197" y="476"/>
                  <a:pt x="197" y="475"/>
                  <a:pt x="198" y="475"/>
                </a:cubicBezTo>
                <a:cubicBezTo>
                  <a:pt x="198" y="474"/>
                  <a:pt x="198" y="474"/>
                  <a:pt x="198" y="473"/>
                </a:cubicBezTo>
                <a:cubicBezTo>
                  <a:pt x="198" y="472"/>
                  <a:pt x="197" y="473"/>
                  <a:pt x="196" y="473"/>
                </a:cubicBezTo>
                <a:cubicBezTo>
                  <a:pt x="196" y="472"/>
                  <a:pt x="195" y="470"/>
                  <a:pt x="195" y="470"/>
                </a:cubicBezTo>
                <a:cubicBezTo>
                  <a:pt x="195" y="468"/>
                  <a:pt x="198" y="469"/>
                  <a:pt x="199" y="470"/>
                </a:cubicBezTo>
                <a:cubicBezTo>
                  <a:pt x="198" y="469"/>
                  <a:pt x="200" y="470"/>
                  <a:pt x="201" y="469"/>
                </a:cubicBezTo>
                <a:cubicBezTo>
                  <a:pt x="200" y="470"/>
                  <a:pt x="202" y="464"/>
                  <a:pt x="204" y="464"/>
                </a:cubicBezTo>
                <a:cubicBezTo>
                  <a:pt x="204" y="465"/>
                  <a:pt x="203" y="468"/>
                  <a:pt x="203" y="469"/>
                </a:cubicBezTo>
                <a:cubicBezTo>
                  <a:pt x="203" y="469"/>
                  <a:pt x="203" y="469"/>
                  <a:pt x="203" y="469"/>
                </a:cubicBezTo>
                <a:cubicBezTo>
                  <a:pt x="203" y="469"/>
                  <a:pt x="204" y="468"/>
                  <a:pt x="204" y="469"/>
                </a:cubicBezTo>
                <a:cubicBezTo>
                  <a:pt x="205" y="469"/>
                  <a:pt x="205" y="470"/>
                  <a:pt x="205" y="471"/>
                </a:cubicBezTo>
                <a:cubicBezTo>
                  <a:pt x="205" y="471"/>
                  <a:pt x="205" y="471"/>
                  <a:pt x="205" y="471"/>
                </a:cubicBezTo>
                <a:cubicBezTo>
                  <a:pt x="205" y="471"/>
                  <a:pt x="205" y="472"/>
                  <a:pt x="203" y="472"/>
                </a:cubicBezTo>
                <a:cubicBezTo>
                  <a:pt x="201" y="472"/>
                  <a:pt x="203" y="473"/>
                  <a:pt x="204" y="474"/>
                </a:cubicBezTo>
                <a:cubicBezTo>
                  <a:pt x="204" y="474"/>
                  <a:pt x="204" y="474"/>
                  <a:pt x="204" y="474"/>
                </a:cubicBezTo>
                <a:cubicBezTo>
                  <a:pt x="205" y="474"/>
                  <a:pt x="205" y="474"/>
                  <a:pt x="205" y="474"/>
                </a:cubicBezTo>
                <a:cubicBezTo>
                  <a:pt x="206" y="475"/>
                  <a:pt x="206" y="476"/>
                  <a:pt x="205" y="476"/>
                </a:cubicBezTo>
                <a:cubicBezTo>
                  <a:pt x="206" y="477"/>
                  <a:pt x="207" y="476"/>
                  <a:pt x="208" y="476"/>
                </a:cubicBezTo>
                <a:cubicBezTo>
                  <a:pt x="209" y="476"/>
                  <a:pt x="208" y="477"/>
                  <a:pt x="209" y="478"/>
                </a:cubicBezTo>
                <a:cubicBezTo>
                  <a:pt x="209" y="478"/>
                  <a:pt x="209" y="478"/>
                  <a:pt x="209" y="478"/>
                </a:cubicBezTo>
                <a:cubicBezTo>
                  <a:pt x="212" y="475"/>
                  <a:pt x="215" y="470"/>
                  <a:pt x="211" y="471"/>
                </a:cubicBezTo>
                <a:cubicBezTo>
                  <a:pt x="214" y="469"/>
                  <a:pt x="210" y="467"/>
                  <a:pt x="209" y="466"/>
                </a:cubicBezTo>
                <a:cubicBezTo>
                  <a:pt x="208" y="464"/>
                  <a:pt x="210" y="467"/>
                  <a:pt x="210" y="466"/>
                </a:cubicBezTo>
                <a:cubicBezTo>
                  <a:pt x="212" y="465"/>
                  <a:pt x="209" y="463"/>
                  <a:pt x="210" y="460"/>
                </a:cubicBezTo>
                <a:cubicBezTo>
                  <a:pt x="210" y="460"/>
                  <a:pt x="212" y="458"/>
                  <a:pt x="212" y="458"/>
                </a:cubicBezTo>
                <a:cubicBezTo>
                  <a:pt x="213" y="456"/>
                  <a:pt x="210" y="457"/>
                  <a:pt x="213" y="456"/>
                </a:cubicBezTo>
                <a:cubicBezTo>
                  <a:pt x="215" y="456"/>
                  <a:pt x="216" y="452"/>
                  <a:pt x="217" y="451"/>
                </a:cubicBezTo>
                <a:cubicBezTo>
                  <a:pt x="217" y="451"/>
                  <a:pt x="221" y="451"/>
                  <a:pt x="221" y="449"/>
                </a:cubicBezTo>
                <a:cubicBezTo>
                  <a:pt x="217" y="452"/>
                  <a:pt x="215" y="447"/>
                  <a:pt x="217" y="446"/>
                </a:cubicBezTo>
                <a:cubicBezTo>
                  <a:pt x="217" y="446"/>
                  <a:pt x="216" y="443"/>
                  <a:pt x="219" y="443"/>
                </a:cubicBezTo>
                <a:cubicBezTo>
                  <a:pt x="221" y="442"/>
                  <a:pt x="220" y="443"/>
                  <a:pt x="222" y="441"/>
                </a:cubicBezTo>
                <a:cubicBezTo>
                  <a:pt x="224" y="440"/>
                  <a:pt x="222" y="448"/>
                  <a:pt x="222" y="449"/>
                </a:cubicBezTo>
                <a:cubicBezTo>
                  <a:pt x="223" y="451"/>
                  <a:pt x="224" y="448"/>
                  <a:pt x="224" y="451"/>
                </a:cubicBezTo>
                <a:cubicBezTo>
                  <a:pt x="225" y="457"/>
                  <a:pt x="228" y="468"/>
                  <a:pt x="219" y="471"/>
                </a:cubicBezTo>
                <a:cubicBezTo>
                  <a:pt x="217" y="471"/>
                  <a:pt x="216" y="470"/>
                  <a:pt x="215" y="471"/>
                </a:cubicBezTo>
                <a:cubicBezTo>
                  <a:pt x="213" y="473"/>
                  <a:pt x="212" y="475"/>
                  <a:pt x="211" y="478"/>
                </a:cubicBezTo>
                <a:cubicBezTo>
                  <a:pt x="211" y="478"/>
                  <a:pt x="211" y="478"/>
                  <a:pt x="211" y="478"/>
                </a:cubicBezTo>
                <a:cubicBezTo>
                  <a:pt x="212" y="478"/>
                  <a:pt x="211" y="480"/>
                  <a:pt x="211" y="480"/>
                </a:cubicBezTo>
                <a:cubicBezTo>
                  <a:pt x="212" y="480"/>
                  <a:pt x="213" y="480"/>
                  <a:pt x="213" y="480"/>
                </a:cubicBezTo>
                <a:cubicBezTo>
                  <a:pt x="214" y="480"/>
                  <a:pt x="214" y="479"/>
                  <a:pt x="215" y="479"/>
                </a:cubicBezTo>
                <a:cubicBezTo>
                  <a:pt x="215" y="480"/>
                  <a:pt x="215" y="480"/>
                  <a:pt x="215" y="480"/>
                </a:cubicBezTo>
                <a:cubicBezTo>
                  <a:pt x="215" y="480"/>
                  <a:pt x="216" y="480"/>
                  <a:pt x="216" y="481"/>
                </a:cubicBezTo>
                <a:cubicBezTo>
                  <a:pt x="216" y="482"/>
                  <a:pt x="215" y="484"/>
                  <a:pt x="217" y="483"/>
                </a:cubicBezTo>
                <a:cubicBezTo>
                  <a:pt x="216" y="484"/>
                  <a:pt x="216" y="486"/>
                  <a:pt x="216" y="487"/>
                </a:cubicBezTo>
                <a:cubicBezTo>
                  <a:pt x="216" y="487"/>
                  <a:pt x="216" y="487"/>
                  <a:pt x="216" y="487"/>
                </a:cubicBezTo>
                <a:cubicBezTo>
                  <a:pt x="217" y="487"/>
                  <a:pt x="219" y="486"/>
                  <a:pt x="219" y="486"/>
                </a:cubicBezTo>
                <a:cubicBezTo>
                  <a:pt x="220" y="486"/>
                  <a:pt x="219" y="489"/>
                  <a:pt x="217" y="490"/>
                </a:cubicBezTo>
                <a:cubicBezTo>
                  <a:pt x="217" y="491"/>
                  <a:pt x="217" y="492"/>
                  <a:pt x="217" y="492"/>
                </a:cubicBezTo>
                <a:cubicBezTo>
                  <a:pt x="217" y="492"/>
                  <a:pt x="221" y="486"/>
                  <a:pt x="222" y="489"/>
                </a:cubicBezTo>
                <a:cubicBezTo>
                  <a:pt x="222" y="489"/>
                  <a:pt x="222" y="489"/>
                  <a:pt x="222" y="489"/>
                </a:cubicBezTo>
                <a:cubicBezTo>
                  <a:pt x="222" y="489"/>
                  <a:pt x="225" y="487"/>
                  <a:pt x="225" y="487"/>
                </a:cubicBezTo>
                <a:cubicBezTo>
                  <a:pt x="227" y="489"/>
                  <a:pt x="224" y="492"/>
                  <a:pt x="223" y="494"/>
                </a:cubicBezTo>
                <a:cubicBezTo>
                  <a:pt x="225" y="494"/>
                  <a:pt x="226" y="495"/>
                  <a:pt x="225" y="496"/>
                </a:cubicBezTo>
                <a:cubicBezTo>
                  <a:pt x="225" y="497"/>
                  <a:pt x="225" y="497"/>
                  <a:pt x="224" y="497"/>
                </a:cubicBezTo>
                <a:cubicBezTo>
                  <a:pt x="225" y="498"/>
                  <a:pt x="225" y="498"/>
                  <a:pt x="223" y="499"/>
                </a:cubicBezTo>
                <a:cubicBezTo>
                  <a:pt x="223" y="499"/>
                  <a:pt x="223" y="500"/>
                  <a:pt x="222" y="499"/>
                </a:cubicBezTo>
                <a:cubicBezTo>
                  <a:pt x="221" y="499"/>
                  <a:pt x="221" y="498"/>
                  <a:pt x="222" y="498"/>
                </a:cubicBezTo>
                <a:cubicBezTo>
                  <a:pt x="222" y="498"/>
                  <a:pt x="222" y="498"/>
                  <a:pt x="221" y="498"/>
                </a:cubicBezTo>
                <a:cubicBezTo>
                  <a:pt x="221" y="500"/>
                  <a:pt x="221" y="502"/>
                  <a:pt x="219" y="503"/>
                </a:cubicBezTo>
                <a:cubicBezTo>
                  <a:pt x="219" y="504"/>
                  <a:pt x="219" y="504"/>
                  <a:pt x="220" y="505"/>
                </a:cubicBezTo>
                <a:cubicBezTo>
                  <a:pt x="220" y="505"/>
                  <a:pt x="220" y="505"/>
                  <a:pt x="220" y="505"/>
                </a:cubicBezTo>
                <a:cubicBezTo>
                  <a:pt x="221" y="504"/>
                  <a:pt x="222" y="503"/>
                  <a:pt x="223" y="502"/>
                </a:cubicBezTo>
                <a:cubicBezTo>
                  <a:pt x="223" y="504"/>
                  <a:pt x="222" y="505"/>
                  <a:pt x="220" y="506"/>
                </a:cubicBezTo>
                <a:cubicBezTo>
                  <a:pt x="220" y="507"/>
                  <a:pt x="220" y="507"/>
                  <a:pt x="220" y="507"/>
                </a:cubicBezTo>
                <a:cubicBezTo>
                  <a:pt x="221" y="506"/>
                  <a:pt x="221" y="506"/>
                  <a:pt x="221" y="506"/>
                </a:cubicBezTo>
                <a:cubicBezTo>
                  <a:pt x="222" y="507"/>
                  <a:pt x="221" y="507"/>
                  <a:pt x="220" y="507"/>
                </a:cubicBezTo>
                <a:cubicBezTo>
                  <a:pt x="219" y="509"/>
                  <a:pt x="216" y="511"/>
                  <a:pt x="215" y="512"/>
                </a:cubicBezTo>
                <a:cubicBezTo>
                  <a:pt x="216" y="512"/>
                  <a:pt x="216" y="512"/>
                  <a:pt x="216" y="512"/>
                </a:cubicBezTo>
                <a:cubicBezTo>
                  <a:pt x="217" y="512"/>
                  <a:pt x="217" y="513"/>
                  <a:pt x="217" y="514"/>
                </a:cubicBezTo>
                <a:cubicBezTo>
                  <a:pt x="217" y="515"/>
                  <a:pt x="217" y="515"/>
                  <a:pt x="217" y="515"/>
                </a:cubicBezTo>
                <a:cubicBezTo>
                  <a:pt x="217" y="516"/>
                  <a:pt x="215" y="519"/>
                  <a:pt x="214" y="518"/>
                </a:cubicBezTo>
                <a:cubicBezTo>
                  <a:pt x="214" y="518"/>
                  <a:pt x="214" y="518"/>
                  <a:pt x="214" y="517"/>
                </a:cubicBezTo>
                <a:cubicBezTo>
                  <a:pt x="214" y="518"/>
                  <a:pt x="214" y="518"/>
                  <a:pt x="214" y="518"/>
                </a:cubicBezTo>
                <a:cubicBezTo>
                  <a:pt x="214" y="518"/>
                  <a:pt x="213" y="518"/>
                  <a:pt x="213" y="518"/>
                </a:cubicBezTo>
                <a:cubicBezTo>
                  <a:pt x="211" y="517"/>
                  <a:pt x="213" y="516"/>
                  <a:pt x="214" y="517"/>
                </a:cubicBezTo>
                <a:cubicBezTo>
                  <a:pt x="214" y="516"/>
                  <a:pt x="214" y="516"/>
                  <a:pt x="214" y="515"/>
                </a:cubicBezTo>
                <a:cubicBezTo>
                  <a:pt x="213" y="516"/>
                  <a:pt x="213" y="516"/>
                  <a:pt x="213" y="516"/>
                </a:cubicBezTo>
                <a:cubicBezTo>
                  <a:pt x="212" y="517"/>
                  <a:pt x="211" y="516"/>
                  <a:pt x="212" y="515"/>
                </a:cubicBezTo>
                <a:cubicBezTo>
                  <a:pt x="209" y="515"/>
                  <a:pt x="203" y="515"/>
                  <a:pt x="204" y="515"/>
                </a:cubicBezTo>
                <a:cubicBezTo>
                  <a:pt x="203" y="515"/>
                  <a:pt x="200" y="523"/>
                  <a:pt x="200" y="518"/>
                </a:cubicBezTo>
                <a:cubicBezTo>
                  <a:pt x="200" y="519"/>
                  <a:pt x="200" y="519"/>
                  <a:pt x="200" y="519"/>
                </a:cubicBezTo>
                <a:cubicBezTo>
                  <a:pt x="200" y="519"/>
                  <a:pt x="200" y="519"/>
                  <a:pt x="199" y="519"/>
                </a:cubicBezTo>
                <a:cubicBezTo>
                  <a:pt x="199" y="520"/>
                  <a:pt x="199" y="520"/>
                  <a:pt x="198" y="519"/>
                </a:cubicBezTo>
                <a:cubicBezTo>
                  <a:pt x="198" y="520"/>
                  <a:pt x="198" y="520"/>
                  <a:pt x="198" y="520"/>
                </a:cubicBezTo>
                <a:cubicBezTo>
                  <a:pt x="197" y="521"/>
                  <a:pt x="197" y="519"/>
                  <a:pt x="197" y="519"/>
                </a:cubicBezTo>
                <a:cubicBezTo>
                  <a:pt x="196" y="518"/>
                  <a:pt x="196" y="517"/>
                  <a:pt x="195" y="517"/>
                </a:cubicBezTo>
                <a:cubicBezTo>
                  <a:pt x="195" y="517"/>
                  <a:pt x="193" y="516"/>
                  <a:pt x="193" y="517"/>
                </a:cubicBezTo>
                <a:cubicBezTo>
                  <a:pt x="192" y="515"/>
                  <a:pt x="194" y="514"/>
                  <a:pt x="194" y="513"/>
                </a:cubicBezTo>
                <a:cubicBezTo>
                  <a:pt x="194" y="512"/>
                  <a:pt x="194" y="512"/>
                  <a:pt x="194" y="511"/>
                </a:cubicBezTo>
                <a:cubicBezTo>
                  <a:pt x="194" y="513"/>
                  <a:pt x="193" y="514"/>
                  <a:pt x="192" y="513"/>
                </a:cubicBezTo>
                <a:cubicBezTo>
                  <a:pt x="191" y="513"/>
                  <a:pt x="191" y="513"/>
                  <a:pt x="191" y="512"/>
                </a:cubicBezTo>
                <a:cubicBezTo>
                  <a:pt x="190" y="512"/>
                  <a:pt x="189" y="511"/>
                  <a:pt x="189" y="510"/>
                </a:cubicBezTo>
                <a:cubicBezTo>
                  <a:pt x="190" y="509"/>
                  <a:pt x="190" y="509"/>
                  <a:pt x="191" y="509"/>
                </a:cubicBezTo>
                <a:cubicBezTo>
                  <a:pt x="191" y="508"/>
                  <a:pt x="192" y="507"/>
                  <a:pt x="193" y="507"/>
                </a:cubicBezTo>
                <a:cubicBezTo>
                  <a:pt x="193" y="507"/>
                  <a:pt x="194" y="508"/>
                  <a:pt x="194" y="508"/>
                </a:cubicBezTo>
                <a:cubicBezTo>
                  <a:pt x="196" y="507"/>
                  <a:pt x="193" y="505"/>
                  <a:pt x="197" y="505"/>
                </a:cubicBezTo>
                <a:cubicBezTo>
                  <a:pt x="194" y="505"/>
                  <a:pt x="194" y="501"/>
                  <a:pt x="191" y="501"/>
                </a:cubicBezTo>
                <a:cubicBezTo>
                  <a:pt x="190" y="501"/>
                  <a:pt x="185" y="504"/>
                  <a:pt x="185" y="505"/>
                </a:cubicBezTo>
                <a:cubicBezTo>
                  <a:pt x="185" y="505"/>
                  <a:pt x="186" y="505"/>
                  <a:pt x="185" y="506"/>
                </a:cubicBezTo>
                <a:cubicBezTo>
                  <a:pt x="186" y="506"/>
                  <a:pt x="186" y="506"/>
                  <a:pt x="186" y="506"/>
                </a:cubicBezTo>
                <a:cubicBezTo>
                  <a:pt x="186" y="506"/>
                  <a:pt x="186" y="506"/>
                  <a:pt x="185" y="506"/>
                </a:cubicBezTo>
                <a:cubicBezTo>
                  <a:pt x="185" y="506"/>
                  <a:pt x="185" y="506"/>
                  <a:pt x="185" y="506"/>
                </a:cubicBezTo>
                <a:cubicBezTo>
                  <a:pt x="185" y="507"/>
                  <a:pt x="182" y="505"/>
                  <a:pt x="180" y="507"/>
                </a:cubicBezTo>
                <a:cubicBezTo>
                  <a:pt x="181" y="506"/>
                  <a:pt x="179" y="508"/>
                  <a:pt x="180" y="508"/>
                </a:cubicBezTo>
                <a:cubicBezTo>
                  <a:pt x="180" y="509"/>
                  <a:pt x="181" y="508"/>
                  <a:pt x="181" y="508"/>
                </a:cubicBezTo>
                <a:cubicBezTo>
                  <a:pt x="181" y="507"/>
                  <a:pt x="181" y="506"/>
                  <a:pt x="182" y="506"/>
                </a:cubicBezTo>
                <a:cubicBezTo>
                  <a:pt x="183" y="507"/>
                  <a:pt x="182" y="508"/>
                  <a:pt x="182" y="508"/>
                </a:cubicBezTo>
                <a:cubicBezTo>
                  <a:pt x="183" y="509"/>
                  <a:pt x="181" y="511"/>
                  <a:pt x="182" y="512"/>
                </a:cubicBezTo>
                <a:cubicBezTo>
                  <a:pt x="182" y="514"/>
                  <a:pt x="183" y="512"/>
                  <a:pt x="184" y="514"/>
                </a:cubicBezTo>
                <a:cubicBezTo>
                  <a:pt x="181" y="513"/>
                  <a:pt x="182" y="514"/>
                  <a:pt x="182" y="515"/>
                </a:cubicBezTo>
                <a:cubicBezTo>
                  <a:pt x="182" y="515"/>
                  <a:pt x="182" y="515"/>
                  <a:pt x="182" y="516"/>
                </a:cubicBezTo>
                <a:cubicBezTo>
                  <a:pt x="182" y="516"/>
                  <a:pt x="182" y="516"/>
                  <a:pt x="182" y="516"/>
                </a:cubicBezTo>
                <a:cubicBezTo>
                  <a:pt x="182" y="516"/>
                  <a:pt x="182" y="516"/>
                  <a:pt x="182" y="516"/>
                </a:cubicBezTo>
                <a:cubicBezTo>
                  <a:pt x="182" y="516"/>
                  <a:pt x="182" y="517"/>
                  <a:pt x="182" y="517"/>
                </a:cubicBezTo>
                <a:cubicBezTo>
                  <a:pt x="182" y="519"/>
                  <a:pt x="180" y="520"/>
                  <a:pt x="180" y="522"/>
                </a:cubicBezTo>
                <a:cubicBezTo>
                  <a:pt x="180" y="522"/>
                  <a:pt x="181" y="523"/>
                  <a:pt x="181" y="523"/>
                </a:cubicBezTo>
                <a:cubicBezTo>
                  <a:pt x="181" y="523"/>
                  <a:pt x="180" y="523"/>
                  <a:pt x="180" y="523"/>
                </a:cubicBezTo>
                <a:cubicBezTo>
                  <a:pt x="180" y="523"/>
                  <a:pt x="180" y="524"/>
                  <a:pt x="180" y="524"/>
                </a:cubicBezTo>
                <a:cubicBezTo>
                  <a:pt x="180" y="524"/>
                  <a:pt x="182" y="523"/>
                  <a:pt x="183" y="524"/>
                </a:cubicBezTo>
                <a:cubicBezTo>
                  <a:pt x="185" y="525"/>
                  <a:pt x="183" y="527"/>
                  <a:pt x="184" y="528"/>
                </a:cubicBezTo>
                <a:cubicBezTo>
                  <a:pt x="184" y="528"/>
                  <a:pt x="186" y="529"/>
                  <a:pt x="186" y="530"/>
                </a:cubicBezTo>
                <a:cubicBezTo>
                  <a:pt x="187" y="529"/>
                  <a:pt x="188" y="528"/>
                  <a:pt x="190" y="528"/>
                </a:cubicBezTo>
                <a:cubicBezTo>
                  <a:pt x="191" y="529"/>
                  <a:pt x="188" y="530"/>
                  <a:pt x="189" y="530"/>
                </a:cubicBezTo>
                <a:cubicBezTo>
                  <a:pt x="189" y="530"/>
                  <a:pt x="189" y="530"/>
                  <a:pt x="189" y="531"/>
                </a:cubicBezTo>
                <a:cubicBezTo>
                  <a:pt x="189" y="531"/>
                  <a:pt x="189" y="531"/>
                  <a:pt x="189" y="530"/>
                </a:cubicBezTo>
                <a:cubicBezTo>
                  <a:pt x="190" y="530"/>
                  <a:pt x="190" y="528"/>
                  <a:pt x="191" y="529"/>
                </a:cubicBezTo>
                <a:cubicBezTo>
                  <a:pt x="192" y="529"/>
                  <a:pt x="192" y="530"/>
                  <a:pt x="192" y="531"/>
                </a:cubicBezTo>
                <a:cubicBezTo>
                  <a:pt x="193" y="531"/>
                  <a:pt x="193" y="532"/>
                  <a:pt x="192" y="534"/>
                </a:cubicBezTo>
                <a:cubicBezTo>
                  <a:pt x="192" y="534"/>
                  <a:pt x="192" y="534"/>
                  <a:pt x="191" y="535"/>
                </a:cubicBezTo>
                <a:cubicBezTo>
                  <a:pt x="191" y="535"/>
                  <a:pt x="190" y="535"/>
                  <a:pt x="189" y="535"/>
                </a:cubicBezTo>
                <a:cubicBezTo>
                  <a:pt x="188" y="535"/>
                  <a:pt x="188" y="535"/>
                  <a:pt x="187" y="537"/>
                </a:cubicBezTo>
                <a:cubicBezTo>
                  <a:pt x="187" y="536"/>
                  <a:pt x="187" y="535"/>
                  <a:pt x="187" y="535"/>
                </a:cubicBezTo>
                <a:cubicBezTo>
                  <a:pt x="187" y="535"/>
                  <a:pt x="187" y="535"/>
                  <a:pt x="187" y="535"/>
                </a:cubicBezTo>
                <a:cubicBezTo>
                  <a:pt x="187" y="536"/>
                  <a:pt x="186" y="538"/>
                  <a:pt x="186" y="539"/>
                </a:cubicBezTo>
                <a:cubicBezTo>
                  <a:pt x="186" y="539"/>
                  <a:pt x="185" y="538"/>
                  <a:pt x="185" y="538"/>
                </a:cubicBezTo>
                <a:cubicBezTo>
                  <a:pt x="185" y="538"/>
                  <a:pt x="185" y="539"/>
                  <a:pt x="185" y="539"/>
                </a:cubicBezTo>
                <a:cubicBezTo>
                  <a:pt x="184" y="540"/>
                  <a:pt x="182" y="542"/>
                  <a:pt x="185" y="541"/>
                </a:cubicBezTo>
                <a:cubicBezTo>
                  <a:pt x="186" y="540"/>
                  <a:pt x="184" y="544"/>
                  <a:pt x="185" y="543"/>
                </a:cubicBezTo>
                <a:cubicBezTo>
                  <a:pt x="186" y="543"/>
                  <a:pt x="186" y="543"/>
                  <a:pt x="186" y="543"/>
                </a:cubicBezTo>
                <a:cubicBezTo>
                  <a:pt x="186" y="543"/>
                  <a:pt x="186" y="543"/>
                  <a:pt x="186" y="543"/>
                </a:cubicBezTo>
                <a:cubicBezTo>
                  <a:pt x="187" y="541"/>
                  <a:pt x="184" y="539"/>
                  <a:pt x="187" y="538"/>
                </a:cubicBezTo>
                <a:cubicBezTo>
                  <a:pt x="187" y="538"/>
                  <a:pt x="187" y="539"/>
                  <a:pt x="187" y="539"/>
                </a:cubicBezTo>
                <a:cubicBezTo>
                  <a:pt x="189" y="540"/>
                  <a:pt x="191" y="538"/>
                  <a:pt x="192" y="540"/>
                </a:cubicBezTo>
                <a:cubicBezTo>
                  <a:pt x="192" y="541"/>
                  <a:pt x="190" y="540"/>
                  <a:pt x="190" y="542"/>
                </a:cubicBezTo>
                <a:cubicBezTo>
                  <a:pt x="190" y="543"/>
                  <a:pt x="194" y="542"/>
                  <a:pt x="195" y="540"/>
                </a:cubicBezTo>
                <a:cubicBezTo>
                  <a:pt x="194" y="540"/>
                  <a:pt x="194" y="539"/>
                  <a:pt x="194" y="538"/>
                </a:cubicBezTo>
                <a:cubicBezTo>
                  <a:pt x="194" y="538"/>
                  <a:pt x="194" y="538"/>
                  <a:pt x="194" y="537"/>
                </a:cubicBezTo>
                <a:cubicBezTo>
                  <a:pt x="194" y="538"/>
                  <a:pt x="194" y="538"/>
                  <a:pt x="194" y="538"/>
                </a:cubicBezTo>
                <a:cubicBezTo>
                  <a:pt x="195" y="537"/>
                  <a:pt x="195" y="537"/>
                  <a:pt x="195" y="537"/>
                </a:cubicBezTo>
                <a:cubicBezTo>
                  <a:pt x="195" y="537"/>
                  <a:pt x="197" y="538"/>
                  <a:pt x="197" y="538"/>
                </a:cubicBezTo>
                <a:cubicBezTo>
                  <a:pt x="198" y="538"/>
                  <a:pt x="199" y="537"/>
                  <a:pt x="199" y="536"/>
                </a:cubicBezTo>
                <a:cubicBezTo>
                  <a:pt x="198" y="536"/>
                  <a:pt x="197" y="535"/>
                  <a:pt x="197" y="534"/>
                </a:cubicBezTo>
                <a:cubicBezTo>
                  <a:pt x="197" y="534"/>
                  <a:pt x="196" y="534"/>
                  <a:pt x="196" y="534"/>
                </a:cubicBezTo>
                <a:cubicBezTo>
                  <a:pt x="196" y="534"/>
                  <a:pt x="196" y="533"/>
                  <a:pt x="196" y="533"/>
                </a:cubicBezTo>
                <a:cubicBezTo>
                  <a:pt x="196" y="533"/>
                  <a:pt x="196" y="533"/>
                  <a:pt x="196" y="532"/>
                </a:cubicBezTo>
                <a:cubicBezTo>
                  <a:pt x="196" y="532"/>
                  <a:pt x="196" y="532"/>
                  <a:pt x="196" y="532"/>
                </a:cubicBezTo>
                <a:cubicBezTo>
                  <a:pt x="195" y="533"/>
                  <a:pt x="195" y="532"/>
                  <a:pt x="195" y="532"/>
                </a:cubicBezTo>
                <a:cubicBezTo>
                  <a:pt x="195" y="531"/>
                  <a:pt x="195" y="531"/>
                  <a:pt x="196" y="531"/>
                </a:cubicBezTo>
                <a:cubicBezTo>
                  <a:pt x="195" y="529"/>
                  <a:pt x="196" y="527"/>
                  <a:pt x="198" y="526"/>
                </a:cubicBezTo>
                <a:cubicBezTo>
                  <a:pt x="198" y="525"/>
                  <a:pt x="199" y="524"/>
                  <a:pt x="200" y="524"/>
                </a:cubicBezTo>
                <a:cubicBezTo>
                  <a:pt x="200" y="523"/>
                  <a:pt x="201" y="520"/>
                  <a:pt x="202" y="521"/>
                </a:cubicBezTo>
                <a:cubicBezTo>
                  <a:pt x="203" y="522"/>
                  <a:pt x="202" y="523"/>
                  <a:pt x="202" y="523"/>
                </a:cubicBezTo>
                <a:cubicBezTo>
                  <a:pt x="202" y="523"/>
                  <a:pt x="202" y="523"/>
                  <a:pt x="202" y="523"/>
                </a:cubicBezTo>
                <a:cubicBezTo>
                  <a:pt x="202" y="523"/>
                  <a:pt x="202" y="523"/>
                  <a:pt x="202" y="523"/>
                </a:cubicBezTo>
                <a:cubicBezTo>
                  <a:pt x="202" y="523"/>
                  <a:pt x="202" y="523"/>
                  <a:pt x="202" y="523"/>
                </a:cubicBezTo>
                <a:cubicBezTo>
                  <a:pt x="202" y="523"/>
                  <a:pt x="202" y="523"/>
                  <a:pt x="202" y="523"/>
                </a:cubicBezTo>
                <a:cubicBezTo>
                  <a:pt x="205" y="523"/>
                  <a:pt x="207" y="524"/>
                  <a:pt x="208" y="525"/>
                </a:cubicBezTo>
                <a:cubicBezTo>
                  <a:pt x="208" y="525"/>
                  <a:pt x="209" y="525"/>
                  <a:pt x="209" y="525"/>
                </a:cubicBezTo>
                <a:cubicBezTo>
                  <a:pt x="209" y="525"/>
                  <a:pt x="209" y="525"/>
                  <a:pt x="209" y="526"/>
                </a:cubicBezTo>
                <a:cubicBezTo>
                  <a:pt x="209" y="526"/>
                  <a:pt x="209" y="526"/>
                  <a:pt x="209" y="526"/>
                </a:cubicBezTo>
                <a:cubicBezTo>
                  <a:pt x="211" y="528"/>
                  <a:pt x="212" y="531"/>
                  <a:pt x="211" y="533"/>
                </a:cubicBezTo>
                <a:cubicBezTo>
                  <a:pt x="211" y="533"/>
                  <a:pt x="210" y="536"/>
                  <a:pt x="209" y="536"/>
                </a:cubicBezTo>
                <a:cubicBezTo>
                  <a:pt x="209" y="536"/>
                  <a:pt x="208" y="535"/>
                  <a:pt x="208" y="535"/>
                </a:cubicBezTo>
                <a:cubicBezTo>
                  <a:pt x="208" y="535"/>
                  <a:pt x="208" y="535"/>
                  <a:pt x="208" y="535"/>
                </a:cubicBezTo>
                <a:cubicBezTo>
                  <a:pt x="207" y="536"/>
                  <a:pt x="207" y="537"/>
                  <a:pt x="206" y="537"/>
                </a:cubicBezTo>
                <a:cubicBezTo>
                  <a:pt x="207" y="537"/>
                  <a:pt x="207" y="537"/>
                  <a:pt x="208" y="538"/>
                </a:cubicBezTo>
                <a:cubicBezTo>
                  <a:pt x="208" y="538"/>
                  <a:pt x="206" y="539"/>
                  <a:pt x="206" y="538"/>
                </a:cubicBezTo>
                <a:cubicBezTo>
                  <a:pt x="206" y="538"/>
                  <a:pt x="206" y="538"/>
                  <a:pt x="206" y="538"/>
                </a:cubicBezTo>
                <a:cubicBezTo>
                  <a:pt x="205" y="539"/>
                  <a:pt x="205" y="540"/>
                  <a:pt x="206" y="541"/>
                </a:cubicBezTo>
                <a:cubicBezTo>
                  <a:pt x="206" y="541"/>
                  <a:pt x="209" y="539"/>
                  <a:pt x="209" y="542"/>
                </a:cubicBezTo>
                <a:cubicBezTo>
                  <a:pt x="206" y="541"/>
                  <a:pt x="208" y="542"/>
                  <a:pt x="208" y="545"/>
                </a:cubicBezTo>
                <a:cubicBezTo>
                  <a:pt x="207" y="549"/>
                  <a:pt x="207" y="547"/>
                  <a:pt x="209" y="545"/>
                </a:cubicBezTo>
                <a:cubicBezTo>
                  <a:pt x="211" y="543"/>
                  <a:pt x="211" y="545"/>
                  <a:pt x="212" y="543"/>
                </a:cubicBezTo>
                <a:cubicBezTo>
                  <a:pt x="212" y="543"/>
                  <a:pt x="213" y="541"/>
                  <a:pt x="213" y="539"/>
                </a:cubicBezTo>
                <a:cubicBezTo>
                  <a:pt x="213" y="539"/>
                  <a:pt x="213" y="539"/>
                  <a:pt x="213" y="538"/>
                </a:cubicBezTo>
                <a:cubicBezTo>
                  <a:pt x="213" y="538"/>
                  <a:pt x="213" y="537"/>
                  <a:pt x="213" y="537"/>
                </a:cubicBezTo>
                <a:cubicBezTo>
                  <a:pt x="213" y="538"/>
                  <a:pt x="209" y="536"/>
                  <a:pt x="211" y="535"/>
                </a:cubicBezTo>
                <a:cubicBezTo>
                  <a:pt x="211" y="535"/>
                  <a:pt x="212" y="535"/>
                  <a:pt x="212" y="535"/>
                </a:cubicBezTo>
                <a:cubicBezTo>
                  <a:pt x="212" y="533"/>
                  <a:pt x="214" y="530"/>
                  <a:pt x="214" y="529"/>
                </a:cubicBezTo>
                <a:cubicBezTo>
                  <a:pt x="216" y="526"/>
                  <a:pt x="216" y="526"/>
                  <a:pt x="215" y="529"/>
                </a:cubicBezTo>
                <a:cubicBezTo>
                  <a:pt x="214" y="531"/>
                  <a:pt x="214" y="533"/>
                  <a:pt x="214" y="534"/>
                </a:cubicBezTo>
                <a:cubicBezTo>
                  <a:pt x="215" y="534"/>
                  <a:pt x="214" y="532"/>
                  <a:pt x="215" y="531"/>
                </a:cubicBezTo>
                <a:cubicBezTo>
                  <a:pt x="215" y="530"/>
                  <a:pt x="217" y="530"/>
                  <a:pt x="218" y="529"/>
                </a:cubicBezTo>
                <a:cubicBezTo>
                  <a:pt x="218" y="528"/>
                  <a:pt x="219" y="528"/>
                  <a:pt x="219" y="528"/>
                </a:cubicBezTo>
                <a:cubicBezTo>
                  <a:pt x="219" y="528"/>
                  <a:pt x="219" y="528"/>
                  <a:pt x="220" y="528"/>
                </a:cubicBezTo>
                <a:cubicBezTo>
                  <a:pt x="220" y="528"/>
                  <a:pt x="220" y="528"/>
                  <a:pt x="220" y="528"/>
                </a:cubicBezTo>
                <a:cubicBezTo>
                  <a:pt x="219" y="526"/>
                  <a:pt x="222" y="526"/>
                  <a:pt x="222" y="527"/>
                </a:cubicBezTo>
                <a:cubicBezTo>
                  <a:pt x="222" y="527"/>
                  <a:pt x="223" y="527"/>
                  <a:pt x="223" y="527"/>
                </a:cubicBezTo>
                <a:cubicBezTo>
                  <a:pt x="223" y="527"/>
                  <a:pt x="223" y="527"/>
                  <a:pt x="223" y="528"/>
                </a:cubicBezTo>
                <a:cubicBezTo>
                  <a:pt x="223" y="528"/>
                  <a:pt x="223" y="528"/>
                  <a:pt x="223" y="528"/>
                </a:cubicBezTo>
                <a:cubicBezTo>
                  <a:pt x="223" y="528"/>
                  <a:pt x="224" y="530"/>
                  <a:pt x="225" y="532"/>
                </a:cubicBezTo>
                <a:cubicBezTo>
                  <a:pt x="225" y="531"/>
                  <a:pt x="227" y="531"/>
                  <a:pt x="227" y="532"/>
                </a:cubicBezTo>
                <a:cubicBezTo>
                  <a:pt x="227" y="532"/>
                  <a:pt x="226" y="532"/>
                  <a:pt x="226" y="532"/>
                </a:cubicBezTo>
                <a:cubicBezTo>
                  <a:pt x="227" y="533"/>
                  <a:pt x="227" y="533"/>
                  <a:pt x="228" y="531"/>
                </a:cubicBezTo>
                <a:cubicBezTo>
                  <a:pt x="228" y="531"/>
                  <a:pt x="228" y="531"/>
                  <a:pt x="228" y="531"/>
                </a:cubicBezTo>
                <a:cubicBezTo>
                  <a:pt x="229" y="531"/>
                  <a:pt x="236" y="530"/>
                  <a:pt x="233" y="528"/>
                </a:cubicBezTo>
                <a:cubicBezTo>
                  <a:pt x="232" y="527"/>
                  <a:pt x="232" y="529"/>
                  <a:pt x="232" y="529"/>
                </a:cubicBezTo>
                <a:cubicBezTo>
                  <a:pt x="231" y="529"/>
                  <a:pt x="232" y="528"/>
                  <a:pt x="231" y="528"/>
                </a:cubicBezTo>
                <a:cubicBezTo>
                  <a:pt x="230" y="527"/>
                  <a:pt x="229" y="530"/>
                  <a:pt x="227" y="529"/>
                </a:cubicBezTo>
                <a:cubicBezTo>
                  <a:pt x="230" y="529"/>
                  <a:pt x="228" y="525"/>
                  <a:pt x="230" y="525"/>
                </a:cubicBezTo>
                <a:cubicBezTo>
                  <a:pt x="231" y="524"/>
                  <a:pt x="234" y="528"/>
                  <a:pt x="235" y="528"/>
                </a:cubicBezTo>
                <a:cubicBezTo>
                  <a:pt x="238" y="528"/>
                  <a:pt x="239" y="526"/>
                  <a:pt x="241" y="523"/>
                </a:cubicBezTo>
                <a:cubicBezTo>
                  <a:pt x="239" y="524"/>
                  <a:pt x="238" y="524"/>
                  <a:pt x="236" y="523"/>
                </a:cubicBezTo>
                <a:cubicBezTo>
                  <a:pt x="235" y="524"/>
                  <a:pt x="234" y="525"/>
                  <a:pt x="233" y="522"/>
                </a:cubicBezTo>
                <a:cubicBezTo>
                  <a:pt x="232" y="521"/>
                  <a:pt x="229" y="517"/>
                  <a:pt x="231" y="515"/>
                </a:cubicBezTo>
                <a:cubicBezTo>
                  <a:pt x="235" y="512"/>
                  <a:pt x="241" y="508"/>
                  <a:pt x="242" y="503"/>
                </a:cubicBezTo>
                <a:cubicBezTo>
                  <a:pt x="237" y="508"/>
                  <a:pt x="237" y="501"/>
                  <a:pt x="243" y="501"/>
                </a:cubicBezTo>
                <a:cubicBezTo>
                  <a:pt x="241" y="503"/>
                  <a:pt x="244" y="501"/>
                  <a:pt x="244" y="503"/>
                </a:cubicBezTo>
                <a:cubicBezTo>
                  <a:pt x="244" y="503"/>
                  <a:pt x="244" y="503"/>
                  <a:pt x="244" y="504"/>
                </a:cubicBezTo>
                <a:cubicBezTo>
                  <a:pt x="244" y="504"/>
                  <a:pt x="244" y="504"/>
                  <a:pt x="244" y="504"/>
                </a:cubicBezTo>
                <a:cubicBezTo>
                  <a:pt x="247" y="504"/>
                  <a:pt x="242" y="508"/>
                  <a:pt x="243" y="505"/>
                </a:cubicBezTo>
                <a:cubicBezTo>
                  <a:pt x="243" y="505"/>
                  <a:pt x="243" y="505"/>
                  <a:pt x="243" y="505"/>
                </a:cubicBezTo>
                <a:cubicBezTo>
                  <a:pt x="243" y="505"/>
                  <a:pt x="242" y="506"/>
                  <a:pt x="242" y="507"/>
                </a:cubicBezTo>
                <a:cubicBezTo>
                  <a:pt x="241" y="510"/>
                  <a:pt x="241" y="514"/>
                  <a:pt x="242" y="517"/>
                </a:cubicBezTo>
                <a:cubicBezTo>
                  <a:pt x="243" y="517"/>
                  <a:pt x="243" y="518"/>
                  <a:pt x="243" y="518"/>
                </a:cubicBezTo>
                <a:cubicBezTo>
                  <a:pt x="243" y="519"/>
                  <a:pt x="243" y="519"/>
                  <a:pt x="243" y="519"/>
                </a:cubicBezTo>
                <a:cubicBezTo>
                  <a:pt x="244" y="520"/>
                  <a:pt x="246" y="520"/>
                  <a:pt x="248" y="516"/>
                </a:cubicBezTo>
                <a:cubicBezTo>
                  <a:pt x="248" y="523"/>
                  <a:pt x="254" y="514"/>
                  <a:pt x="253" y="512"/>
                </a:cubicBezTo>
                <a:cubicBezTo>
                  <a:pt x="253" y="512"/>
                  <a:pt x="251" y="511"/>
                  <a:pt x="251" y="511"/>
                </a:cubicBezTo>
                <a:cubicBezTo>
                  <a:pt x="250" y="510"/>
                  <a:pt x="251" y="507"/>
                  <a:pt x="252" y="506"/>
                </a:cubicBezTo>
                <a:cubicBezTo>
                  <a:pt x="253" y="505"/>
                  <a:pt x="257" y="499"/>
                  <a:pt x="255" y="503"/>
                </a:cubicBezTo>
                <a:cubicBezTo>
                  <a:pt x="255" y="505"/>
                  <a:pt x="255" y="507"/>
                  <a:pt x="255" y="508"/>
                </a:cubicBezTo>
                <a:cubicBezTo>
                  <a:pt x="255" y="508"/>
                  <a:pt x="255" y="508"/>
                  <a:pt x="255" y="508"/>
                </a:cubicBezTo>
                <a:cubicBezTo>
                  <a:pt x="255" y="508"/>
                  <a:pt x="255" y="508"/>
                  <a:pt x="255" y="508"/>
                </a:cubicBezTo>
                <a:cubicBezTo>
                  <a:pt x="254" y="510"/>
                  <a:pt x="254" y="511"/>
                  <a:pt x="254" y="513"/>
                </a:cubicBezTo>
                <a:cubicBezTo>
                  <a:pt x="254" y="515"/>
                  <a:pt x="252" y="517"/>
                  <a:pt x="252" y="518"/>
                </a:cubicBezTo>
                <a:cubicBezTo>
                  <a:pt x="252" y="517"/>
                  <a:pt x="252" y="517"/>
                  <a:pt x="253" y="518"/>
                </a:cubicBezTo>
                <a:cubicBezTo>
                  <a:pt x="253" y="519"/>
                  <a:pt x="254" y="519"/>
                  <a:pt x="254" y="519"/>
                </a:cubicBezTo>
                <a:cubicBezTo>
                  <a:pt x="253" y="520"/>
                  <a:pt x="253" y="520"/>
                  <a:pt x="253" y="520"/>
                </a:cubicBezTo>
                <a:cubicBezTo>
                  <a:pt x="253" y="520"/>
                  <a:pt x="253" y="521"/>
                  <a:pt x="254" y="521"/>
                </a:cubicBezTo>
                <a:cubicBezTo>
                  <a:pt x="256" y="521"/>
                  <a:pt x="256" y="513"/>
                  <a:pt x="257" y="510"/>
                </a:cubicBezTo>
                <a:cubicBezTo>
                  <a:pt x="256" y="510"/>
                  <a:pt x="256" y="510"/>
                  <a:pt x="256" y="510"/>
                </a:cubicBezTo>
                <a:cubicBezTo>
                  <a:pt x="255" y="509"/>
                  <a:pt x="256" y="509"/>
                  <a:pt x="257" y="509"/>
                </a:cubicBezTo>
                <a:cubicBezTo>
                  <a:pt x="257" y="509"/>
                  <a:pt x="257" y="509"/>
                  <a:pt x="257" y="509"/>
                </a:cubicBezTo>
                <a:cubicBezTo>
                  <a:pt x="257" y="508"/>
                  <a:pt x="257" y="507"/>
                  <a:pt x="257" y="506"/>
                </a:cubicBezTo>
                <a:cubicBezTo>
                  <a:pt x="257" y="506"/>
                  <a:pt x="257" y="506"/>
                  <a:pt x="257" y="506"/>
                </a:cubicBezTo>
                <a:cubicBezTo>
                  <a:pt x="257" y="506"/>
                  <a:pt x="257" y="506"/>
                  <a:pt x="257" y="506"/>
                </a:cubicBezTo>
                <a:cubicBezTo>
                  <a:pt x="258" y="504"/>
                  <a:pt x="259" y="501"/>
                  <a:pt x="259" y="501"/>
                </a:cubicBezTo>
                <a:cubicBezTo>
                  <a:pt x="262" y="499"/>
                  <a:pt x="256" y="514"/>
                  <a:pt x="262" y="510"/>
                </a:cubicBezTo>
                <a:cubicBezTo>
                  <a:pt x="262" y="510"/>
                  <a:pt x="267" y="506"/>
                  <a:pt x="267" y="505"/>
                </a:cubicBezTo>
                <a:cubicBezTo>
                  <a:pt x="267" y="504"/>
                  <a:pt x="265" y="505"/>
                  <a:pt x="264" y="505"/>
                </a:cubicBezTo>
                <a:cubicBezTo>
                  <a:pt x="263" y="504"/>
                  <a:pt x="264" y="501"/>
                  <a:pt x="265" y="500"/>
                </a:cubicBezTo>
                <a:cubicBezTo>
                  <a:pt x="267" y="500"/>
                  <a:pt x="267" y="502"/>
                  <a:pt x="267" y="502"/>
                </a:cubicBezTo>
                <a:cubicBezTo>
                  <a:pt x="269" y="502"/>
                  <a:pt x="270" y="500"/>
                  <a:pt x="271" y="498"/>
                </a:cubicBezTo>
                <a:cubicBezTo>
                  <a:pt x="271" y="498"/>
                  <a:pt x="271" y="498"/>
                  <a:pt x="270" y="498"/>
                </a:cubicBezTo>
                <a:cubicBezTo>
                  <a:pt x="271" y="497"/>
                  <a:pt x="271" y="497"/>
                  <a:pt x="271" y="497"/>
                </a:cubicBezTo>
                <a:cubicBezTo>
                  <a:pt x="272" y="495"/>
                  <a:pt x="273" y="494"/>
                  <a:pt x="274" y="493"/>
                </a:cubicBezTo>
                <a:cubicBezTo>
                  <a:pt x="276" y="490"/>
                  <a:pt x="277" y="487"/>
                  <a:pt x="278" y="487"/>
                </a:cubicBezTo>
                <a:cubicBezTo>
                  <a:pt x="278" y="486"/>
                  <a:pt x="280" y="489"/>
                  <a:pt x="282" y="489"/>
                </a:cubicBezTo>
                <a:cubicBezTo>
                  <a:pt x="284" y="489"/>
                  <a:pt x="284" y="486"/>
                  <a:pt x="284" y="489"/>
                </a:cubicBezTo>
                <a:cubicBezTo>
                  <a:pt x="284" y="491"/>
                  <a:pt x="285" y="489"/>
                  <a:pt x="285" y="492"/>
                </a:cubicBezTo>
                <a:cubicBezTo>
                  <a:pt x="285" y="493"/>
                  <a:pt x="281" y="498"/>
                  <a:pt x="278" y="496"/>
                </a:cubicBezTo>
                <a:cubicBezTo>
                  <a:pt x="277" y="496"/>
                  <a:pt x="277" y="493"/>
                  <a:pt x="275" y="495"/>
                </a:cubicBezTo>
                <a:cubicBezTo>
                  <a:pt x="275" y="496"/>
                  <a:pt x="275" y="498"/>
                  <a:pt x="274" y="499"/>
                </a:cubicBezTo>
                <a:cubicBezTo>
                  <a:pt x="273" y="502"/>
                  <a:pt x="268" y="505"/>
                  <a:pt x="267" y="508"/>
                </a:cubicBezTo>
                <a:cubicBezTo>
                  <a:pt x="266" y="510"/>
                  <a:pt x="266" y="513"/>
                  <a:pt x="264" y="516"/>
                </a:cubicBezTo>
                <a:cubicBezTo>
                  <a:pt x="263" y="518"/>
                  <a:pt x="257" y="521"/>
                  <a:pt x="257" y="523"/>
                </a:cubicBezTo>
                <a:cubicBezTo>
                  <a:pt x="257" y="523"/>
                  <a:pt x="258" y="524"/>
                  <a:pt x="258" y="525"/>
                </a:cubicBezTo>
                <a:cubicBezTo>
                  <a:pt x="258" y="525"/>
                  <a:pt x="259" y="525"/>
                  <a:pt x="259" y="525"/>
                </a:cubicBezTo>
                <a:cubicBezTo>
                  <a:pt x="259" y="525"/>
                  <a:pt x="259" y="525"/>
                  <a:pt x="259" y="525"/>
                </a:cubicBezTo>
                <a:cubicBezTo>
                  <a:pt x="261" y="527"/>
                  <a:pt x="265" y="529"/>
                  <a:pt x="267" y="528"/>
                </a:cubicBezTo>
                <a:cubicBezTo>
                  <a:pt x="268" y="528"/>
                  <a:pt x="268" y="528"/>
                  <a:pt x="268" y="528"/>
                </a:cubicBezTo>
                <a:cubicBezTo>
                  <a:pt x="268" y="527"/>
                  <a:pt x="268" y="526"/>
                  <a:pt x="268" y="525"/>
                </a:cubicBezTo>
                <a:cubicBezTo>
                  <a:pt x="270" y="521"/>
                  <a:pt x="278" y="518"/>
                  <a:pt x="282" y="521"/>
                </a:cubicBezTo>
                <a:cubicBezTo>
                  <a:pt x="282" y="521"/>
                  <a:pt x="282" y="521"/>
                  <a:pt x="282" y="522"/>
                </a:cubicBezTo>
                <a:cubicBezTo>
                  <a:pt x="282" y="522"/>
                  <a:pt x="282" y="522"/>
                  <a:pt x="282" y="521"/>
                </a:cubicBezTo>
                <a:cubicBezTo>
                  <a:pt x="283" y="520"/>
                  <a:pt x="282" y="521"/>
                  <a:pt x="282" y="522"/>
                </a:cubicBezTo>
                <a:cubicBezTo>
                  <a:pt x="282" y="522"/>
                  <a:pt x="282" y="522"/>
                  <a:pt x="283" y="523"/>
                </a:cubicBezTo>
                <a:cubicBezTo>
                  <a:pt x="284" y="522"/>
                  <a:pt x="285" y="522"/>
                  <a:pt x="285" y="521"/>
                </a:cubicBezTo>
                <a:cubicBezTo>
                  <a:pt x="286" y="523"/>
                  <a:pt x="287" y="519"/>
                  <a:pt x="289" y="519"/>
                </a:cubicBezTo>
                <a:cubicBezTo>
                  <a:pt x="290" y="519"/>
                  <a:pt x="292" y="521"/>
                  <a:pt x="292" y="519"/>
                </a:cubicBezTo>
                <a:cubicBezTo>
                  <a:pt x="292" y="524"/>
                  <a:pt x="301" y="516"/>
                  <a:pt x="302" y="515"/>
                </a:cubicBezTo>
                <a:cubicBezTo>
                  <a:pt x="301" y="515"/>
                  <a:pt x="295" y="514"/>
                  <a:pt x="295" y="514"/>
                </a:cubicBezTo>
                <a:cubicBezTo>
                  <a:pt x="295" y="514"/>
                  <a:pt x="295" y="514"/>
                  <a:pt x="295" y="514"/>
                </a:cubicBezTo>
                <a:cubicBezTo>
                  <a:pt x="295" y="514"/>
                  <a:pt x="295" y="514"/>
                  <a:pt x="295" y="514"/>
                </a:cubicBezTo>
                <a:cubicBezTo>
                  <a:pt x="294" y="515"/>
                  <a:pt x="293" y="515"/>
                  <a:pt x="293" y="515"/>
                </a:cubicBezTo>
                <a:cubicBezTo>
                  <a:pt x="292" y="513"/>
                  <a:pt x="294" y="514"/>
                  <a:pt x="295" y="512"/>
                </a:cubicBezTo>
                <a:cubicBezTo>
                  <a:pt x="295" y="512"/>
                  <a:pt x="295" y="512"/>
                  <a:pt x="295" y="512"/>
                </a:cubicBezTo>
                <a:cubicBezTo>
                  <a:pt x="294" y="512"/>
                  <a:pt x="293" y="511"/>
                  <a:pt x="294" y="510"/>
                </a:cubicBezTo>
                <a:cubicBezTo>
                  <a:pt x="294" y="510"/>
                  <a:pt x="294" y="510"/>
                  <a:pt x="294" y="510"/>
                </a:cubicBezTo>
                <a:cubicBezTo>
                  <a:pt x="293" y="509"/>
                  <a:pt x="293" y="508"/>
                  <a:pt x="293" y="507"/>
                </a:cubicBezTo>
                <a:cubicBezTo>
                  <a:pt x="293" y="507"/>
                  <a:pt x="296" y="504"/>
                  <a:pt x="297" y="504"/>
                </a:cubicBezTo>
                <a:cubicBezTo>
                  <a:pt x="298" y="504"/>
                  <a:pt x="300" y="499"/>
                  <a:pt x="302" y="499"/>
                </a:cubicBezTo>
                <a:cubicBezTo>
                  <a:pt x="303" y="500"/>
                  <a:pt x="300" y="501"/>
                  <a:pt x="301" y="503"/>
                </a:cubicBezTo>
                <a:cubicBezTo>
                  <a:pt x="302" y="503"/>
                  <a:pt x="304" y="502"/>
                  <a:pt x="305" y="503"/>
                </a:cubicBezTo>
                <a:cubicBezTo>
                  <a:pt x="305" y="503"/>
                  <a:pt x="304" y="505"/>
                  <a:pt x="305" y="506"/>
                </a:cubicBezTo>
                <a:cubicBezTo>
                  <a:pt x="305" y="505"/>
                  <a:pt x="308" y="505"/>
                  <a:pt x="308" y="506"/>
                </a:cubicBezTo>
                <a:cubicBezTo>
                  <a:pt x="309" y="508"/>
                  <a:pt x="306" y="507"/>
                  <a:pt x="306" y="508"/>
                </a:cubicBezTo>
                <a:cubicBezTo>
                  <a:pt x="305" y="509"/>
                  <a:pt x="306" y="509"/>
                  <a:pt x="306" y="510"/>
                </a:cubicBezTo>
                <a:cubicBezTo>
                  <a:pt x="306" y="511"/>
                  <a:pt x="305" y="511"/>
                  <a:pt x="304" y="513"/>
                </a:cubicBezTo>
                <a:cubicBezTo>
                  <a:pt x="304" y="513"/>
                  <a:pt x="304" y="514"/>
                  <a:pt x="304" y="514"/>
                </a:cubicBezTo>
                <a:cubicBezTo>
                  <a:pt x="302" y="517"/>
                  <a:pt x="296" y="519"/>
                  <a:pt x="297" y="524"/>
                </a:cubicBezTo>
                <a:cubicBezTo>
                  <a:pt x="297" y="525"/>
                  <a:pt x="298" y="525"/>
                  <a:pt x="299" y="524"/>
                </a:cubicBezTo>
                <a:cubicBezTo>
                  <a:pt x="298" y="527"/>
                  <a:pt x="295" y="535"/>
                  <a:pt x="289" y="536"/>
                </a:cubicBezTo>
                <a:cubicBezTo>
                  <a:pt x="289" y="536"/>
                  <a:pt x="286" y="535"/>
                  <a:pt x="285" y="534"/>
                </a:cubicBezTo>
                <a:cubicBezTo>
                  <a:pt x="285" y="534"/>
                  <a:pt x="284" y="533"/>
                  <a:pt x="283" y="532"/>
                </a:cubicBezTo>
                <a:cubicBezTo>
                  <a:pt x="283" y="532"/>
                  <a:pt x="283" y="532"/>
                  <a:pt x="283" y="531"/>
                </a:cubicBezTo>
                <a:cubicBezTo>
                  <a:pt x="283" y="531"/>
                  <a:pt x="283" y="531"/>
                  <a:pt x="283" y="531"/>
                </a:cubicBezTo>
                <a:cubicBezTo>
                  <a:pt x="282" y="531"/>
                  <a:pt x="282" y="530"/>
                  <a:pt x="282" y="530"/>
                </a:cubicBezTo>
                <a:cubicBezTo>
                  <a:pt x="280" y="531"/>
                  <a:pt x="278" y="533"/>
                  <a:pt x="277" y="533"/>
                </a:cubicBezTo>
                <a:cubicBezTo>
                  <a:pt x="278" y="535"/>
                  <a:pt x="280" y="534"/>
                  <a:pt x="281" y="534"/>
                </a:cubicBezTo>
                <a:cubicBezTo>
                  <a:pt x="281" y="534"/>
                  <a:pt x="280" y="534"/>
                  <a:pt x="280" y="535"/>
                </a:cubicBezTo>
                <a:cubicBezTo>
                  <a:pt x="281" y="535"/>
                  <a:pt x="282" y="535"/>
                  <a:pt x="282" y="536"/>
                </a:cubicBezTo>
                <a:cubicBezTo>
                  <a:pt x="283" y="537"/>
                  <a:pt x="281" y="536"/>
                  <a:pt x="281" y="537"/>
                </a:cubicBezTo>
                <a:cubicBezTo>
                  <a:pt x="280" y="538"/>
                  <a:pt x="282" y="537"/>
                  <a:pt x="280" y="539"/>
                </a:cubicBezTo>
                <a:cubicBezTo>
                  <a:pt x="279" y="541"/>
                  <a:pt x="276" y="540"/>
                  <a:pt x="275" y="541"/>
                </a:cubicBezTo>
                <a:cubicBezTo>
                  <a:pt x="275" y="541"/>
                  <a:pt x="275" y="541"/>
                  <a:pt x="275" y="542"/>
                </a:cubicBezTo>
                <a:cubicBezTo>
                  <a:pt x="276" y="542"/>
                  <a:pt x="276" y="543"/>
                  <a:pt x="277" y="543"/>
                </a:cubicBezTo>
                <a:cubicBezTo>
                  <a:pt x="277" y="543"/>
                  <a:pt x="275" y="544"/>
                  <a:pt x="276" y="546"/>
                </a:cubicBezTo>
                <a:cubicBezTo>
                  <a:pt x="276" y="547"/>
                  <a:pt x="277" y="546"/>
                  <a:pt x="277" y="546"/>
                </a:cubicBezTo>
                <a:cubicBezTo>
                  <a:pt x="277" y="547"/>
                  <a:pt x="277" y="551"/>
                  <a:pt x="277" y="551"/>
                </a:cubicBezTo>
                <a:cubicBezTo>
                  <a:pt x="276" y="552"/>
                  <a:pt x="274" y="550"/>
                  <a:pt x="272" y="551"/>
                </a:cubicBezTo>
                <a:cubicBezTo>
                  <a:pt x="273" y="551"/>
                  <a:pt x="269" y="553"/>
                  <a:pt x="269" y="553"/>
                </a:cubicBezTo>
                <a:cubicBezTo>
                  <a:pt x="269" y="554"/>
                  <a:pt x="270" y="555"/>
                  <a:pt x="270" y="556"/>
                </a:cubicBezTo>
                <a:cubicBezTo>
                  <a:pt x="269" y="558"/>
                  <a:pt x="267" y="558"/>
                  <a:pt x="267" y="560"/>
                </a:cubicBezTo>
                <a:cubicBezTo>
                  <a:pt x="267" y="561"/>
                  <a:pt x="264" y="565"/>
                  <a:pt x="262" y="565"/>
                </a:cubicBezTo>
                <a:cubicBezTo>
                  <a:pt x="257" y="564"/>
                  <a:pt x="260" y="557"/>
                  <a:pt x="254" y="558"/>
                </a:cubicBezTo>
                <a:cubicBezTo>
                  <a:pt x="254" y="552"/>
                  <a:pt x="248" y="563"/>
                  <a:pt x="247" y="562"/>
                </a:cubicBezTo>
                <a:cubicBezTo>
                  <a:pt x="246" y="562"/>
                  <a:pt x="246" y="562"/>
                  <a:pt x="246" y="562"/>
                </a:cubicBezTo>
                <a:cubicBezTo>
                  <a:pt x="246" y="563"/>
                  <a:pt x="246" y="563"/>
                  <a:pt x="246" y="563"/>
                </a:cubicBezTo>
                <a:cubicBezTo>
                  <a:pt x="245" y="563"/>
                  <a:pt x="246" y="562"/>
                  <a:pt x="246" y="562"/>
                </a:cubicBezTo>
                <a:cubicBezTo>
                  <a:pt x="245" y="561"/>
                  <a:pt x="246" y="561"/>
                  <a:pt x="246" y="562"/>
                </a:cubicBezTo>
                <a:cubicBezTo>
                  <a:pt x="247" y="560"/>
                  <a:pt x="251" y="555"/>
                  <a:pt x="246" y="557"/>
                </a:cubicBezTo>
                <a:cubicBezTo>
                  <a:pt x="245" y="558"/>
                  <a:pt x="246" y="561"/>
                  <a:pt x="245" y="561"/>
                </a:cubicBezTo>
                <a:cubicBezTo>
                  <a:pt x="244" y="562"/>
                  <a:pt x="241" y="560"/>
                  <a:pt x="239" y="561"/>
                </a:cubicBezTo>
                <a:cubicBezTo>
                  <a:pt x="239" y="561"/>
                  <a:pt x="237" y="564"/>
                  <a:pt x="238" y="565"/>
                </a:cubicBezTo>
                <a:cubicBezTo>
                  <a:pt x="238" y="567"/>
                  <a:pt x="240" y="566"/>
                  <a:pt x="238" y="568"/>
                </a:cubicBezTo>
                <a:cubicBezTo>
                  <a:pt x="238" y="569"/>
                  <a:pt x="239" y="568"/>
                  <a:pt x="239" y="568"/>
                </a:cubicBezTo>
                <a:cubicBezTo>
                  <a:pt x="238" y="569"/>
                  <a:pt x="239" y="570"/>
                  <a:pt x="241" y="570"/>
                </a:cubicBezTo>
                <a:cubicBezTo>
                  <a:pt x="238" y="572"/>
                  <a:pt x="235" y="572"/>
                  <a:pt x="237" y="575"/>
                </a:cubicBezTo>
                <a:cubicBezTo>
                  <a:pt x="237" y="575"/>
                  <a:pt x="242" y="578"/>
                  <a:pt x="242" y="579"/>
                </a:cubicBezTo>
                <a:cubicBezTo>
                  <a:pt x="245" y="577"/>
                  <a:pt x="240" y="574"/>
                  <a:pt x="241" y="571"/>
                </a:cubicBezTo>
                <a:cubicBezTo>
                  <a:pt x="243" y="569"/>
                  <a:pt x="244" y="576"/>
                  <a:pt x="245" y="576"/>
                </a:cubicBezTo>
                <a:cubicBezTo>
                  <a:pt x="246" y="577"/>
                  <a:pt x="245" y="575"/>
                  <a:pt x="246" y="576"/>
                </a:cubicBezTo>
                <a:cubicBezTo>
                  <a:pt x="248" y="576"/>
                  <a:pt x="249" y="578"/>
                  <a:pt x="250" y="577"/>
                </a:cubicBezTo>
                <a:cubicBezTo>
                  <a:pt x="250" y="576"/>
                  <a:pt x="247" y="576"/>
                  <a:pt x="248" y="574"/>
                </a:cubicBezTo>
                <a:cubicBezTo>
                  <a:pt x="249" y="573"/>
                  <a:pt x="252" y="575"/>
                  <a:pt x="251" y="576"/>
                </a:cubicBezTo>
                <a:cubicBezTo>
                  <a:pt x="252" y="576"/>
                  <a:pt x="253" y="576"/>
                  <a:pt x="254" y="577"/>
                </a:cubicBezTo>
                <a:cubicBezTo>
                  <a:pt x="254" y="576"/>
                  <a:pt x="254" y="576"/>
                  <a:pt x="255" y="576"/>
                </a:cubicBezTo>
                <a:cubicBezTo>
                  <a:pt x="255" y="576"/>
                  <a:pt x="255" y="577"/>
                  <a:pt x="254" y="578"/>
                </a:cubicBezTo>
                <a:cubicBezTo>
                  <a:pt x="255" y="580"/>
                  <a:pt x="254" y="582"/>
                  <a:pt x="253" y="583"/>
                </a:cubicBezTo>
                <a:cubicBezTo>
                  <a:pt x="253" y="583"/>
                  <a:pt x="253" y="583"/>
                  <a:pt x="253" y="583"/>
                </a:cubicBezTo>
                <a:cubicBezTo>
                  <a:pt x="255" y="584"/>
                  <a:pt x="254" y="582"/>
                  <a:pt x="255" y="583"/>
                </a:cubicBezTo>
                <a:cubicBezTo>
                  <a:pt x="255" y="583"/>
                  <a:pt x="256" y="583"/>
                  <a:pt x="256" y="583"/>
                </a:cubicBezTo>
                <a:cubicBezTo>
                  <a:pt x="257" y="581"/>
                  <a:pt x="258" y="578"/>
                  <a:pt x="259" y="578"/>
                </a:cubicBezTo>
                <a:cubicBezTo>
                  <a:pt x="260" y="577"/>
                  <a:pt x="262" y="580"/>
                  <a:pt x="262" y="578"/>
                </a:cubicBezTo>
                <a:cubicBezTo>
                  <a:pt x="263" y="577"/>
                  <a:pt x="261" y="575"/>
                  <a:pt x="260" y="575"/>
                </a:cubicBezTo>
                <a:cubicBezTo>
                  <a:pt x="261" y="575"/>
                  <a:pt x="261" y="572"/>
                  <a:pt x="261" y="572"/>
                </a:cubicBezTo>
                <a:cubicBezTo>
                  <a:pt x="259" y="572"/>
                  <a:pt x="257" y="574"/>
                  <a:pt x="256" y="573"/>
                </a:cubicBezTo>
                <a:cubicBezTo>
                  <a:pt x="255" y="573"/>
                  <a:pt x="258" y="571"/>
                  <a:pt x="258" y="570"/>
                </a:cubicBezTo>
                <a:cubicBezTo>
                  <a:pt x="258" y="573"/>
                  <a:pt x="261" y="569"/>
                  <a:pt x="263" y="568"/>
                </a:cubicBezTo>
                <a:cubicBezTo>
                  <a:pt x="264" y="568"/>
                  <a:pt x="266" y="568"/>
                  <a:pt x="267" y="568"/>
                </a:cubicBezTo>
                <a:cubicBezTo>
                  <a:pt x="268" y="567"/>
                  <a:pt x="266" y="565"/>
                  <a:pt x="269" y="564"/>
                </a:cubicBezTo>
                <a:cubicBezTo>
                  <a:pt x="269" y="564"/>
                  <a:pt x="268" y="566"/>
                  <a:pt x="269" y="566"/>
                </a:cubicBezTo>
                <a:cubicBezTo>
                  <a:pt x="269" y="567"/>
                  <a:pt x="271" y="564"/>
                  <a:pt x="273" y="566"/>
                </a:cubicBezTo>
                <a:cubicBezTo>
                  <a:pt x="273" y="566"/>
                  <a:pt x="272" y="568"/>
                  <a:pt x="272" y="570"/>
                </a:cubicBezTo>
                <a:cubicBezTo>
                  <a:pt x="272" y="570"/>
                  <a:pt x="272" y="571"/>
                  <a:pt x="272" y="572"/>
                </a:cubicBezTo>
                <a:cubicBezTo>
                  <a:pt x="274" y="572"/>
                  <a:pt x="279" y="573"/>
                  <a:pt x="280" y="573"/>
                </a:cubicBezTo>
                <a:cubicBezTo>
                  <a:pt x="281" y="574"/>
                  <a:pt x="279" y="576"/>
                  <a:pt x="282" y="576"/>
                </a:cubicBezTo>
                <a:cubicBezTo>
                  <a:pt x="279" y="578"/>
                  <a:pt x="284" y="579"/>
                  <a:pt x="283" y="581"/>
                </a:cubicBezTo>
                <a:cubicBezTo>
                  <a:pt x="283" y="581"/>
                  <a:pt x="281" y="581"/>
                  <a:pt x="281" y="582"/>
                </a:cubicBezTo>
                <a:cubicBezTo>
                  <a:pt x="281" y="582"/>
                  <a:pt x="282" y="583"/>
                  <a:pt x="281" y="584"/>
                </a:cubicBezTo>
                <a:cubicBezTo>
                  <a:pt x="281" y="584"/>
                  <a:pt x="281" y="584"/>
                  <a:pt x="281" y="584"/>
                </a:cubicBezTo>
                <a:cubicBezTo>
                  <a:pt x="282" y="585"/>
                  <a:pt x="283" y="587"/>
                  <a:pt x="282" y="588"/>
                </a:cubicBezTo>
                <a:cubicBezTo>
                  <a:pt x="283" y="588"/>
                  <a:pt x="283" y="588"/>
                  <a:pt x="284" y="588"/>
                </a:cubicBezTo>
                <a:cubicBezTo>
                  <a:pt x="283" y="588"/>
                  <a:pt x="283" y="587"/>
                  <a:pt x="283" y="586"/>
                </a:cubicBezTo>
                <a:cubicBezTo>
                  <a:pt x="283" y="585"/>
                  <a:pt x="284" y="585"/>
                  <a:pt x="285" y="584"/>
                </a:cubicBezTo>
                <a:cubicBezTo>
                  <a:pt x="285" y="584"/>
                  <a:pt x="285" y="583"/>
                  <a:pt x="286" y="582"/>
                </a:cubicBezTo>
                <a:cubicBezTo>
                  <a:pt x="286" y="582"/>
                  <a:pt x="286" y="582"/>
                  <a:pt x="286" y="582"/>
                </a:cubicBezTo>
                <a:cubicBezTo>
                  <a:pt x="286" y="582"/>
                  <a:pt x="287" y="582"/>
                  <a:pt x="287" y="582"/>
                </a:cubicBezTo>
                <a:cubicBezTo>
                  <a:pt x="288" y="581"/>
                  <a:pt x="290" y="580"/>
                  <a:pt x="291" y="578"/>
                </a:cubicBezTo>
                <a:cubicBezTo>
                  <a:pt x="289" y="581"/>
                  <a:pt x="293" y="581"/>
                  <a:pt x="293" y="581"/>
                </a:cubicBezTo>
                <a:cubicBezTo>
                  <a:pt x="294" y="581"/>
                  <a:pt x="294" y="581"/>
                  <a:pt x="294" y="581"/>
                </a:cubicBezTo>
                <a:cubicBezTo>
                  <a:pt x="294" y="581"/>
                  <a:pt x="294" y="581"/>
                  <a:pt x="294" y="581"/>
                </a:cubicBezTo>
                <a:cubicBezTo>
                  <a:pt x="293" y="581"/>
                  <a:pt x="293" y="580"/>
                  <a:pt x="293" y="580"/>
                </a:cubicBezTo>
                <a:cubicBezTo>
                  <a:pt x="292" y="579"/>
                  <a:pt x="293" y="574"/>
                  <a:pt x="294" y="574"/>
                </a:cubicBezTo>
                <a:cubicBezTo>
                  <a:pt x="295" y="573"/>
                  <a:pt x="295" y="574"/>
                  <a:pt x="295" y="574"/>
                </a:cubicBezTo>
                <a:cubicBezTo>
                  <a:pt x="297" y="574"/>
                  <a:pt x="299" y="572"/>
                  <a:pt x="302" y="573"/>
                </a:cubicBezTo>
                <a:cubicBezTo>
                  <a:pt x="301" y="574"/>
                  <a:pt x="299" y="573"/>
                  <a:pt x="299" y="575"/>
                </a:cubicBezTo>
                <a:cubicBezTo>
                  <a:pt x="298" y="576"/>
                  <a:pt x="300" y="575"/>
                  <a:pt x="300" y="576"/>
                </a:cubicBezTo>
                <a:cubicBezTo>
                  <a:pt x="301" y="577"/>
                  <a:pt x="298" y="581"/>
                  <a:pt x="295" y="581"/>
                </a:cubicBezTo>
                <a:cubicBezTo>
                  <a:pt x="295" y="582"/>
                  <a:pt x="294" y="583"/>
                  <a:pt x="294" y="584"/>
                </a:cubicBezTo>
                <a:cubicBezTo>
                  <a:pt x="294" y="584"/>
                  <a:pt x="295" y="584"/>
                  <a:pt x="295" y="584"/>
                </a:cubicBezTo>
                <a:cubicBezTo>
                  <a:pt x="296" y="583"/>
                  <a:pt x="299" y="582"/>
                  <a:pt x="300" y="580"/>
                </a:cubicBezTo>
                <a:cubicBezTo>
                  <a:pt x="301" y="580"/>
                  <a:pt x="300" y="578"/>
                  <a:pt x="301" y="578"/>
                </a:cubicBezTo>
                <a:cubicBezTo>
                  <a:pt x="301" y="577"/>
                  <a:pt x="302" y="577"/>
                  <a:pt x="302" y="576"/>
                </a:cubicBezTo>
                <a:cubicBezTo>
                  <a:pt x="302" y="575"/>
                  <a:pt x="301" y="576"/>
                  <a:pt x="301" y="574"/>
                </a:cubicBezTo>
                <a:cubicBezTo>
                  <a:pt x="302" y="573"/>
                  <a:pt x="303" y="573"/>
                  <a:pt x="304" y="573"/>
                </a:cubicBezTo>
                <a:cubicBezTo>
                  <a:pt x="304" y="574"/>
                  <a:pt x="303" y="576"/>
                  <a:pt x="304" y="578"/>
                </a:cubicBezTo>
                <a:cubicBezTo>
                  <a:pt x="304" y="578"/>
                  <a:pt x="306" y="578"/>
                  <a:pt x="307" y="579"/>
                </a:cubicBezTo>
                <a:cubicBezTo>
                  <a:pt x="308" y="580"/>
                  <a:pt x="308" y="581"/>
                  <a:pt x="311" y="579"/>
                </a:cubicBezTo>
                <a:cubicBezTo>
                  <a:pt x="307" y="583"/>
                  <a:pt x="312" y="581"/>
                  <a:pt x="313" y="582"/>
                </a:cubicBezTo>
                <a:cubicBezTo>
                  <a:pt x="312" y="582"/>
                  <a:pt x="312" y="589"/>
                  <a:pt x="312" y="589"/>
                </a:cubicBezTo>
                <a:cubicBezTo>
                  <a:pt x="312" y="590"/>
                  <a:pt x="310" y="593"/>
                  <a:pt x="310" y="595"/>
                </a:cubicBezTo>
                <a:cubicBezTo>
                  <a:pt x="310" y="594"/>
                  <a:pt x="310" y="594"/>
                  <a:pt x="311" y="594"/>
                </a:cubicBezTo>
                <a:cubicBezTo>
                  <a:pt x="311" y="595"/>
                  <a:pt x="310" y="595"/>
                  <a:pt x="310" y="596"/>
                </a:cubicBezTo>
                <a:cubicBezTo>
                  <a:pt x="310" y="596"/>
                  <a:pt x="310" y="596"/>
                  <a:pt x="310" y="596"/>
                </a:cubicBezTo>
                <a:cubicBezTo>
                  <a:pt x="310" y="596"/>
                  <a:pt x="310" y="596"/>
                  <a:pt x="311" y="595"/>
                </a:cubicBezTo>
                <a:cubicBezTo>
                  <a:pt x="311" y="595"/>
                  <a:pt x="311" y="595"/>
                  <a:pt x="311" y="595"/>
                </a:cubicBezTo>
                <a:cubicBezTo>
                  <a:pt x="311" y="595"/>
                  <a:pt x="311" y="595"/>
                  <a:pt x="311" y="595"/>
                </a:cubicBezTo>
                <a:cubicBezTo>
                  <a:pt x="311" y="595"/>
                  <a:pt x="311" y="595"/>
                  <a:pt x="311" y="595"/>
                </a:cubicBezTo>
                <a:cubicBezTo>
                  <a:pt x="314" y="594"/>
                  <a:pt x="320" y="594"/>
                  <a:pt x="324" y="595"/>
                </a:cubicBezTo>
                <a:cubicBezTo>
                  <a:pt x="324" y="594"/>
                  <a:pt x="324" y="593"/>
                  <a:pt x="324" y="593"/>
                </a:cubicBezTo>
                <a:cubicBezTo>
                  <a:pt x="325" y="593"/>
                  <a:pt x="325" y="594"/>
                  <a:pt x="325" y="595"/>
                </a:cubicBezTo>
                <a:cubicBezTo>
                  <a:pt x="326" y="595"/>
                  <a:pt x="326" y="596"/>
                  <a:pt x="326" y="596"/>
                </a:cubicBezTo>
                <a:cubicBezTo>
                  <a:pt x="326" y="597"/>
                  <a:pt x="325" y="597"/>
                  <a:pt x="323" y="598"/>
                </a:cubicBezTo>
                <a:cubicBezTo>
                  <a:pt x="324" y="598"/>
                  <a:pt x="324" y="598"/>
                  <a:pt x="324" y="599"/>
                </a:cubicBezTo>
                <a:cubicBezTo>
                  <a:pt x="324" y="600"/>
                  <a:pt x="323" y="601"/>
                  <a:pt x="322" y="601"/>
                </a:cubicBezTo>
                <a:cubicBezTo>
                  <a:pt x="323" y="602"/>
                  <a:pt x="322" y="603"/>
                  <a:pt x="321" y="604"/>
                </a:cubicBezTo>
                <a:cubicBezTo>
                  <a:pt x="321" y="604"/>
                  <a:pt x="320" y="604"/>
                  <a:pt x="319" y="604"/>
                </a:cubicBezTo>
                <a:cubicBezTo>
                  <a:pt x="319" y="605"/>
                  <a:pt x="320" y="605"/>
                  <a:pt x="321" y="605"/>
                </a:cubicBezTo>
                <a:cubicBezTo>
                  <a:pt x="323" y="604"/>
                  <a:pt x="325" y="602"/>
                  <a:pt x="325" y="602"/>
                </a:cubicBezTo>
                <a:cubicBezTo>
                  <a:pt x="325" y="601"/>
                  <a:pt x="325" y="601"/>
                  <a:pt x="325" y="601"/>
                </a:cubicBezTo>
                <a:cubicBezTo>
                  <a:pt x="329" y="600"/>
                  <a:pt x="327" y="609"/>
                  <a:pt x="325" y="607"/>
                </a:cubicBezTo>
                <a:cubicBezTo>
                  <a:pt x="325" y="607"/>
                  <a:pt x="324" y="605"/>
                  <a:pt x="324" y="605"/>
                </a:cubicBezTo>
                <a:cubicBezTo>
                  <a:pt x="323" y="605"/>
                  <a:pt x="319" y="608"/>
                  <a:pt x="318" y="609"/>
                </a:cubicBezTo>
                <a:cubicBezTo>
                  <a:pt x="317" y="609"/>
                  <a:pt x="316" y="609"/>
                  <a:pt x="316" y="610"/>
                </a:cubicBezTo>
                <a:cubicBezTo>
                  <a:pt x="316" y="610"/>
                  <a:pt x="317" y="612"/>
                  <a:pt x="316" y="613"/>
                </a:cubicBezTo>
                <a:cubicBezTo>
                  <a:pt x="316" y="613"/>
                  <a:pt x="315" y="614"/>
                  <a:pt x="315" y="614"/>
                </a:cubicBezTo>
                <a:cubicBezTo>
                  <a:pt x="315" y="614"/>
                  <a:pt x="313" y="617"/>
                  <a:pt x="313" y="618"/>
                </a:cubicBezTo>
                <a:cubicBezTo>
                  <a:pt x="314" y="618"/>
                  <a:pt x="315" y="618"/>
                  <a:pt x="315" y="617"/>
                </a:cubicBezTo>
                <a:cubicBezTo>
                  <a:pt x="315" y="617"/>
                  <a:pt x="316" y="619"/>
                  <a:pt x="315" y="620"/>
                </a:cubicBezTo>
                <a:cubicBezTo>
                  <a:pt x="315" y="620"/>
                  <a:pt x="315" y="620"/>
                  <a:pt x="315" y="620"/>
                </a:cubicBezTo>
                <a:cubicBezTo>
                  <a:pt x="315" y="621"/>
                  <a:pt x="315" y="621"/>
                  <a:pt x="316" y="621"/>
                </a:cubicBezTo>
                <a:cubicBezTo>
                  <a:pt x="316" y="621"/>
                  <a:pt x="316" y="620"/>
                  <a:pt x="317" y="619"/>
                </a:cubicBezTo>
                <a:cubicBezTo>
                  <a:pt x="317" y="620"/>
                  <a:pt x="316" y="620"/>
                  <a:pt x="316" y="619"/>
                </a:cubicBezTo>
                <a:cubicBezTo>
                  <a:pt x="316" y="618"/>
                  <a:pt x="316" y="618"/>
                  <a:pt x="316" y="618"/>
                </a:cubicBezTo>
                <a:cubicBezTo>
                  <a:pt x="316" y="617"/>
                  <a:pt x="317" y="616"/>
                  <a:pt x="318" y="617"/>
                </a:cubicBezTo>
                <a:cubicBezTo>
                  <a:pt x="318" y="618"/>
                  <a:pt x="318" y="618"/>
                  <a:pt x="317" y="618"/>
                </a:cubicBezTo>
                <a:cubicBezTo>
                  <a:pt x="317" y="618"/>
                  <a:pt x="317" y="618"/>
                  <a:pt x="317" y="618"/>
                </a:cubicBezTo>
                <a:cubicBezTo>
                  <a:pt x="318" y="618"/>
                  <a:pt x="318" y="618"/>
                  <a:pt x="318" y="618"/>
                </a:cubicBezTo>
                <a:cubicBezTo>
                  <a:pt x="318" y="619"/>
                  <a:pt x="318" y="619"/>
                  <a:pt x="317" y="619"/>
                </a:cubicBezTo>
                <a:cubicBezTo>
                  <a:pt x="319" y="618"/>
                  <a:pt x="320" y="618"/>
                  <a:pt x="321" y="620"/>
                </a:cubicBezTo>
                <a:cubicBezTo>
                  <a:pt x="322" y="621"/>
                  <a:pt x="321" y="623"/>
                  <a:pt x="320" y="623"/>
                </a:cubicBezTo>
                <a:cubicBezTo>
                  <a:pt x="320" y="623"/>
                  <a:pt x="320" y="623"/>
                  <a:pt x="320" y="623"/>
                </a:cubicBezTo>
                <a:cubicBezTo>
                  <a:pt x="322" y="623"/>
                  <a:pt x="320" y="624"/>
                  <a:pt x="321" y="624"/>
                </a:cubicBezTo>
                <a:cubicBezTo>
                  <a:pt x="321" y="625"/>
                  <a:pt x="322" y="624"/>
                  <a:pt x="322" y="624"/>
                </a:cubicBezTo>
                <a:cubicBezTo>
                  <a:pt x="322" y="624"/>
                  <a:pt x="322" y="624"/>
                  <a:pt x="322" y="624"/>
                </a:cubicBezTo>
                <a:cubicBezTo>
                  <a:pt x="323" y="624"/>
                  <a:pt x="323" y="624"/>
                  <a:pt x="324" y="624"/>
                </a:cubicBezTo>
                <a:cubicBezTo>
                  <a:pt x="326" y="625"/>
                  <a:pt x="323" y="629"/>
                  <a:pt x="324" y="631"/>
                </a:cubicBezTo>
                <a:cubicBezTo>
                  <a:pt x="325" y="631"/>
                  <a:pt x="326" y="631"/>
                  <a:pt x="327" y="631"/>
                </a:cubicBezTo>
                <a:cubicBezTo>
                  <a:pt x="328" y="630"/>
                  <a:pt x="328" y="629"/>
                  <a:pt x="329" y="628"/>
                </a:cubicBezTo>
                <a:cubicBezTo>
                  <a:pt x="328" y="627"/>
                  <a:pt x="327" y="626"/>
                  <a:pt x="328" y="624"/>
                </a:cubicBezTo>
                <a:cubicBezTo>
                  <a:pt x="330" y="620"/>
                  <a:pt x="335" y="622"/>
                  <a:pt x="336" y="625"/>
                </a:cubicBezTo>
                <a:cubicBezTo>
                  <a:pt x="337" y="625"/>
                  <a:pt x="337" y="625"/>
                  <a:pt x="338" y="624"/>
                </a:cubicBezTo>
                <a:cubicBezTo>
                  <a:pt x="338" y="624"/>
                  <a:pt x="337" y="625"/>
                  <a:pt x="337" y="625"/>
                </a:cubicBezTo>
                <a:cubicBezTo>
                  <a:pt x="339" y="624"/>
                  <a:pt x="342" y="623"/>
                  <a:pt x="344" y="624"/>
                </a:cubicBezTo>
                <a:cubicBezTo>
                  <a:pt x="345" y="624"/>
                  <a:pt x="347" y="624"/>
                  <a:pt x="347" y="624"/>
                </a:cubicBezTo>
                <a:cubicBezTo>
                  <a:pt x="347" y="625"/>
                  <a:pt x="346" y="625"/>
                  <a:pt x="345" y="625"/>
                </a:cubicBezTo>
                <a:cubicBezTo>
                  <a:pt x="345" y="625"/>
                  <a:pt x="345" y="626"/>
                  <a:pt x="345" y="626"/>
                </a:cubicBezTo>
                <a:cubicBezTo>
                  <a:pt x="345" y="627"/>
                  <a:pt x="345" y="628"/>
                  <a:pt x="345" y="629"/>
                </a:cubicBezTo>
                <a:cubicBezTo>
                  <a:pt x="347" y="629"/>
                  <a:pt x="348" y="630"/>
                  <a:pt x="346" y="632"/>
                </a:cubicBezTo>
                <a:cubicBezTo>
                  <a:pt x="345" y="634"/>
                  <a:pt x="346" y="636"/>
                  <a:pt x="346" y="636"/>
                </a:cubicBezTo>
                <a:cubicBezTo>
                  <a:pt x="346" y="637"/>
                  <a:pt x="345" y="637"/>
                  <a:pt x="345" y="638"/>
                </a:cubicBezTo>
                <a:cubicBezTo>
                  <a:pt x="347" y="637"/>
                  <a:pt x="349" y="635"/>
                  <a:pt x="351" y="634"/>
                </a:cubicBezTo>
                <a:cubicBezTo>
                  <a:pt x="349" y="632"/>
                  <a:pt x="347" y="629"/>
                  <a:pt x="351" y="627"/>
                </a:cubicBezTo>
                <a:cubicBezTo>
                  <a:pt x="352" y="627"/>
                  <a:pt x="352" y="627"/>
                  <a:pt x="353" y="627"/>
                </a:cubicBezTo>
                <a:cubicBezTo>
                  <a:pt x="352" y="627"/>
                  <a:pt x="353" y="622"/>
                  <a:pt x="355" y="624"/>
                </a:cubicBezTo>
                <a:cubicBezTo>
                  <a:pt x="356" y="625"/>
                  <a:pt x="355" y="626"/>
                  <a:pt x="355" y="626"/>
                </a:cubicBezTo>
                <a:cubicBezTo>
                  <a:pt x="354" y="627"/>
                  <a:pt x="354" y="627"/>
                  <a:pt x="354" y="627"/>
                </a:cubicBezTo>
                <a:cubicBezTo>
                  <a:pt x="356" y="627"/>
                  <a:pt x="358" y="627"/>
                  <a:pt x="359" y="626"/>
                </a:cubicBezTo>
                <a:cubicBezTo>
                  <a:pt x="362" y="624"/>
                  <a:pt x="361" y="624"/>
                  <a:pt x="363" y="625"/>
                </a:cubicBezTo>
                <a:cubicBezTo>
                  <a:pt x="363" y="626"/>
                  <a:pt x="363" y="627"/>
                  <a:pt x="365" y="626"/>
                </a:cubicBezTo>
                <a:cubicBezTo>
                  <a:pt x="365" y="626"/>
                  <a:pt x="369" y="622"/>
                  <a:pt x="368" y="625"/>
                </a:cubicBezTo>
                <a:cubicBezTo>
                  <a:pt x="368" y="626"/>
                  <a:pt x="367" y="626"/>
                  <a:pt x="367" y="626"/>
                </a:cubicBezTo>
                <a:cubicBezTo>
                  <a:pt x="367" y="627"/>
                  <a:pt x="371" y="627"/>
                  <a:pt x="372" y="628"/>
                </a:cubicBezTo>
                <a:cubicBezTo>
                  <a:pt x="372" y="629"/>
                  <a:pt x="367" y="630"/>
                  <a:pt x="370" y="632"/>
                </a:cubicBezTo>
                <a:cubicBezTo>
                  <a:pt x="370" y="633"/>
                  <a:pt x="371" y="633"/>
                  <a:pt x="371" y="633"/>
                </a:cubicBezTo>
                <a:cubicBezTo>
                  <a:pt x="371" y="633"/>
                  <a:pt x="370" y="633"/>
                  <a:pt x="370" y="634"/>
                </a:cubicBezTo>
                <a:cubicBezTo>
                  <a:pt x="369" y="635"/>
                  <a:pt x="369" y="636"/>
                  <a:pt x="370" y="636"/>
                </a:cubicBezTo>
                <a:cubicBezTo>
                  <a:pt x="371" y="636"/>
                  <a:pt x="372" y="636"/>
                  <a:pt x="372" y="637"/>
                </a:cubicBezTo>
                <a:cubicBezTo>
                  <a:pt x="372" y="638"/>
                  <a:pt x="372" y="638"/>
                  <a:pt x="371" y="638"/>
                </a:cubicBezTo>
                <a:cubicBezTo>
                  <a:pt x="371" y="639"/>
                  <a:pt x="370" y="639"/>
                  <a:pt x="370" y="639"/>
                </a:cubicBezTo>
                <a:cubicBezTo>
                  <a:pt x="371" y="640"/>
                  <a:pt x="372" y="640"/>
                  <a:pt x="373" y="640"/>
                </a:cubicBezTo>
                <a:cubicBezTo>
                  <a:pt x="373" y="642"/>
                  <a:pt x="371" y="643"/>
                  <a:pt x="371" y="644"/>
                </a:cubicBezTo>
                <a:cubicBezTo>
                  <a:pt x="372" y="647"/>
                  <a:pt x="375" y="644"/>
                  <a:pt x="377" y="645"/>
                </a:cubicBezTo>
                <a:cubicBezTo>
                  <a:pt x="378" y="645"/>
                  <a:pt x="379" y="648"/>
                  <a:pt x="381" y="646"/>
                </a:cubicBezTo>
                <a:cubicBezTo>
                  <a:pt x="382" y="645"/>
                  <a:pt x="381" y="642"/>
                  <a:pt x="385" y="641"/>
                </a:cubicBezTo>
                <a:cubicBezTo>
                  <a:pt x="386" y="641"/>
                  <a:pt x="391" y="640"/>
                  <a:pt x="392" y="642"/>
                </a:cubicBezTo>
                <a:cubicBezTo>
                  <a:pt x="392" y="643"/>
                  <a:pt x="390" y="642"/>
                  <a:pt x="389" y="643"/>
                </a:cubicBezTo>
                <a:cubicBezTo>
                  <a:pt x="388" y="644"/>
                  <a:pt x="390" y="646"/>
                  <a:pt x="390" y="646"/>
                </a:cubicBezTo>
                <a:cubicBezTo>
                  <a:pt x="389" y="648"/>
                  <a:pt x="387" y="647"/>
                  <a:pt x="386" y="648"/>
                </a:cubicBezTo>
                <a:cubicBezTo>
                  <a:pt x="386" y="648"/>
                  <a:pt x="387" y="648"/>
                  <a:pt x="387" y="649"/>
                </a:cubicBezTo>
                <a:cubicBezTo>
                  <a:pt x="387" y="649"/>
                  <a:pt x="386" y="649"/>
                  <a:pt x="386" y="649"/>
                </a:cubicBezTo>
                <a:cubicBezTo>
                  <a:pt x="386" y="651"/>
                  <a:pt x="387" y="652"/>
                  <a:pt x="385" y="653"/>
                </a:cubicBezTo>
                <a:cubicBezTo>
                  <a:pt x="385" y="653"/>
                  <a:pt x="385" y="653"/>
                  <a:pt x="385" y="653"/>
                </a:cubicBezTo>
                <a:cubicBezTo>
                  <a:pt x="385" y="653"/>
                  <a:pt x="385" y="654"/>
                  <a:pt x="385" y="654"/>
                </a:cubicBezTo>
                <a:cubicBezTo>
                  <a:pt x="385" y="654"/>
                  <a:pt x="386" y="655"/>
                  <a:pt x="384" y="656"/>
                </a:cubicBezTo>
                <a:cubicBezTo>
                  <a:pt x="383" y="656"/>
                  <a:pt x="383" y="656"/>
                  <a:pt x="383" y="656"/>
                </a:cubicBezTo>
                <a:cubicBezTo>
                  <a:pt x="383" y="656"/>
                  <a:pt x="384" y="657"/>
                  <a:pt x="384" y="657"/>
                </a:cubicBezTo>
                <a:cubicBezTo>
                  <a:pt x="385" y="657"/>
                  <a:pt x="386" y="657"/>
                  <a:pt x="386" y="657"/>
                </a:cubicBezTo>
                <a:cubicBezTo>
                  <a:pt x="387" y="657"/>
                  <a:pt x="387" y="658"/>
                  <a:pt x="387" y="658"/>
                </a:cubicBezTo>
                <a:cubicBezTo>
                  <a:pt x="387" y="658"/>
                  <a:pt x="387" y="659"/>
                  <a:pt x="386" y="659"/>
                </a:cubicBezTo>
                <a:cubicBezTo>
                  <a:pt x="386" y="660"/>
                  <a:pt x="386" y="661"/>
                  <a:pt x="386" y="661"/>
                </a:cubicBezTo>
                <a:cubicBezTo>
                  <a:pt x="385" y="662"/>
                  <a:pt x="382" y="661"/>
                  <a:pt x="380" y="662"/>
                </a:cubicBezTo>
                <a:cubicBezTo>
                  <a:pt x="381" y="660"/>
                  <a:pt x="381" y="659"/>
                  <a:pt x="379" y="660"/>
                </a:cubicBezTo>
                <a:cubicBezTo>
                  <a:pt x="377" y="661"/>
                  <a:pt x="379" y="661"/>
                  <a:pt x="379" y="662"/>
                </a:cubicBezTo>
                <a:cubicBezTo>
                  <a:pt x="379" y="662"/>
                  <a:pt x="377" y="662"/>
                  <a:pt x="378" y="663"/>
                </a:cubicBezTo>
                <a:cubicBezTo>
                  <a:pt x="378" y="663"/>
                  <a:pt x="378" y="663"/>
                  <a:pt x="378" y="663"/>
                </a:cubicBezTo>
                <a:cubicBezTo>
                  <a:pt x="380" y="663"/>
                  <a:pt x="383" y="663"/>
                  <a:pt x="384" y="663"/>
                </a:cubicBezTo>
                <a:cubicBezTo>
                  <a:pt x="384" y="663"/>
                  <a:pt x="384" y="663"/>
                  <a:pt x="384" y="663"/>
                </a:cubicBezTo>
                <a:cubicBezTo>
                  <a:pt x="384" y="663"/>
                  <a:pt x="384" y="663"/>
                  <a:pt x="384" y="663"/>
                </a:cubicBezTo>
                <a:cubicBezTo>
                  <a:pt x="385" y="662"/>
                  <a:pt x="385" y="663"/>
                  <a:pt x="384" y="664"/>
                </a:cubicBezTo>
                <a:cubicBezTo>
                  <a:pt x="385" y="664"/>
                  <a:pt x="385" y="665"/>
                  <a:pt x="385" y="666"/>
                </a:cubicBezTo>
                <a:cubicBezTo>
                  <a:pt x="385" y="668"/>
                  <a:pt x="382" y="668"/>
                  <a:pt x="379" y="668"/>
                </a:cubicBezTo>
                <a:cubicBezTo>
                  <a:pt x="379" y="669"/>
                  <a:pt x="380" y="670"/>
                  <a:pt x="379" y="671"/>
                </a:cubicBezTo>
                <a:cubicBezTo>
                  <a:pt x="378" y="673"/>
                  <a:pt x="375" y="673"/>
                  <a:pt x="376" y="674"/>
                </a:cubicBezTo>
                <a:cubicBezTo>
                  <a:pt x="374" y="673"/>
                  <a:pt x="372" y="674"/>
                  <a:pt x="371" y="673"/>
                </a:cubicBezTo>
                <a:cubicBezTo>
                  <a:pt x="368" y="671"/>
                  <a:pt x="369" y="671"/>
                  <a:pt x="365" y="671"/>
                </a:cubicBezTo>
                <a:cubicBezTo>
                  <a:pt x="365" y="671"/>
                  <a:pt x="364" y="671"/>
                  <a:pt x="363" y="671"/>
                </a:cubicBezTo>
                <a:cubicBezTo>
                  <a:pt x="360" y="671"/>
                  <a:pt x="361" y="672"/>
                  <a:pt x="362" y="674"/>
                </a:cubicBezTo>
                <a:cubicBezTo>
                  <a:pt x="359" y="672"/>
                  <a:pt x="360" y="674"/>
                  <a:pt x="362" y="675"/>
                </a:cubicBezTo>
                <a:cubicBezTo>
                  <a:pt x="362" y="675"/>
                  <a:pt x="362" y="675"/>
                  <a:pt x="362" y="675"/>
                </a:cubicBezTo>
                <a:cubicBezTo>
                  <a:pt x="362" y="675"/>
                  <a:pt x="362" y="675"/>
                  <a:pt x="362" y="676"/>
                </a:cubicBezTo>
                <a:cubicBezTo>
                  <a:pt x="362" y="676"/>
                  <a:pt x="363" y="676"/>
                  <a:pt x="363" y="676"/>
                </a:cubicBezTo>
                <a:cubicBezTo>
                  <a:pt x="363" y="676"/>
                  <a:pt x="365" y="674"/>
                  <a:pt x="365" y="675"/>
                </a:cubicBezTo>
                <a:cubicBezTo>
                  <a:pt x="366" y="676"/>
                  <a:pt x="361" y="679"/>
                  <a:pt x="365" y="680"/>
                </a:cubicBezTo>
                <a:cubicBezTo>
                  <a:pt x="359" y="680"/>
                  <a:pt x="366" y="684"/>
                  <a:pt x="368" y="686"/>
                </a:cubicBezTo>
                <a:cubicBezTo>
                  <a:pt x="369" y="687"/>
                  <a:pt x="369" y="689"/>
                  <a:pt x="370" y="690"/>
                </a:cubicBezTo>
                <a:cubicBezTo>
                  <a:pt x="370" y="691"/>
                  <a:pt x="371" y="692"/>
                  <a:pt x="370" y="692"/>
                </a:cubicBezTo>
                <a:cubicBezTo>
                  <a:pt x="370" y="692"/>
                  <a:pt x="370" y="692"/>
                  <a:pt x="370" y="692"/>
                </a:cubicBezTo>
                <a:cubicBezTo>
                  <a:pt x="371" y="693"/>
                  <a:pt x="371" y="694"/>
                  <a:pt x="372" y="694"/>
                </a:cubicBezTo>
                <a:cubicBezTo>
                  <a:pt x="372" y="694"/>
                  <a:pt x="372" y="694"/>
                  <a:pt x="372" y="694"/>
                </a:cubicBezTo>
                <a:cubicBezTo>
                  <a:pt x="373" y="694"/>
                  <a:pt x="373" y="694"/>
                  <a:pt x="373" y="694"/>
                </a:cubicBezTo>
                <a:cubicBezTo>
                  <a:pt x="374" y="693"/>
                  <a:pt x="376" y="692"/>
                  <a:pt x="377" y="693"/>
                </a:cubicBezTo>
                <a:cubicBezTo>
                  <a:pt x="378" y="692"/>
                  <a:pt x="379" y="694"/>
                  <a:pt x="379" y="695"/>
                </a:cubicBezTo>
                <a:cubicBezTo>
                  <a:pt x="380" y="695"/>
                  <a:pt x="381" y="694"/>
                  <a:pt x="382" y="695"/>
                </a:cubicBezTo>
                <a:cubicBezTo>
                  <a:pt x="383" y="695"/>
                  <a:pt x="381" y="695"/>
                  <a:pt x="379" y="695"/>
                </a:cubicBezTo>
                <a:cubicBezTo>
                  <a:pt x="379" y="696"/>
                  <a:pt x="379" y="697"/>
                  <a:pt x="378" y="697"/>
                </a:cubicBezTo>
                <a:cubicBezTo>
                  <a:pt x="380" y="698"/>
                  <a:pt x="382" y="698"/>
                  <a:pt x="382" y="698"/>
                </a:cubicBezTo>
                <a:cubicBezTo>
                  <a:pt x="382" y="698"/>
                  <a:pt x="382" y="698"/>
                  <a:pt x="383" y="698"/>
                </a:cubicBezTo>
                <a:cubicBezTo>
                  <a:pt x="382" y="698"/>
                  <a:pt x="381" y="697"/>
                  <a:pt x="380" y="697"/>
                </a:cubicBezTo>
                <a:cubicBezTo>
                  <a:pt x="381" y="697"/>
                  <a:pt x="383" y="697"/>
                  <a:pt x="384" y="697"/>
                </a:cubicBezTo>
                <a:cubicBezTo>
                  <a:pt x="384" y="697"/>
                  <a:pt x="384" y="697"/>
                  <a:pt x="385" y="697"/>
                </a:cubicBezTo>
                <a:cubicBezTo>
                  <a:pt x="384" y="696"/>
                  <a:pt x="385" y="695"/>
                  <a:pt x="386" y="696"/>
                </a:cubicBezTo>
                <a:cubicBezTo>
                  <a:pt x="387" y="695"/>
                  <a:pt x="388" y="695"/>
                  <a:pt x="389" y="696"/>
                </a:cubicBezTo>
                <a:cubicBezTo>
                  <a:pt x="389" y="696"/>
                  <a:pt x="388" y="696"/>
                  <a:pt x="387" y="697"/>
                </a:cubicBezTo>
                <a:cubicBezTo>
                  <a:pt x="387" y="697"/>
                  <a:pt x="388" y="699"/>
                  <a:pt x="387" y="698"/>
                </a:cubicBezTo>
                <a:cubicBezTo>
                  <a:pt x="387" y="698"/>
                  <a:pt x="387" y="698"/>
                  <a:pt x="387" y="698"/>
                </a:cubicBezTo>
                <a:cubicBezTo>
                  <a:pt x="387" y="697"/>
                  <a:pt x="387" y="697"/>
                  <a:pt x="387" y="697"/>
                </a:cubicBezTo>
                <a:cubicBezTo>
                  <a:pt x="386" y="697"/>
                  <a:pt x="386" y="698"/>
                  <a:pt x="385" y="698"/>
                </a:cubicBezTo>
                <a:cubicBezTo>
                  <a:pt x="386" y="698"/>
                  <a:pt x="387" y="699"/>
                  <a:pt x="387" y="699"/>
                </a:cubicBezTo>
                <a:cubicBezTo>
                  <a:pt x="387" y="700"/>
                  <a:pt x="386" y="699"/>
                  <a:pt x="385" y="699"/>
                </a:cubicBezTo>
                <a:cubicBezTo>
                  <a:pt x="385" y="699"/>
                  <a:pt x="385" y="700"/>
                  <a:pt x="385" y="700"/>
                </a:cubicBezTo>
                <a:cubicBezTo>
                  <a:pt x="386" y="700"/>
                  <a:pt x="387" y="699"/>
                  <a:pt x="388" y="700"/>
                </a:cubicBezTo>
                <a:cubicBezTo>
                  <a:pt x="389" y="700"/>
                  <a:pt x="388" y="704"/>
                  <a:pt x="391" y="702"/>
                </a:cubicBezTo>
                <a:cubicBezTo>
                  <a:pt x="392" y="702"/>
                  <a:pt x="391" y="701"/>
                  <a:pt x="391" y="701"/>
                </a:cubicBezTo>
                <a:cubicBezTo>
                  <a:pt x="391" y="701"/>
                  <a:pt x="391" y="700"/>
                  <a:pt x="391" y="700"/>
                </a:cubicBezTo>
                <a:cubicBezTo>
                  <a:pt x="390" y="700"/>
                  <a:pt x="390" y="700"/>
                  <a:pt x="390" y="700"/>
                </a:cubicBezTo>
                <a:cubicBezTo>
                  <a:pt x="389" y="699"/>
                  <a:pt x="391" y="698"/>
                  <a:pt x="391" y="699"/>
                </a:cubicBezTo>
                <a:cubicBezTo>
                  <a:pt x="391" y="699"/>
                  <a:pt x="391" y="699"/>
                  <a:pt x="391" y="699"/>
                </a:cubicBezTo>
                <a:cubicBezTo>
                  <a:pt x="392" y="699"/>
                  <a:pt x="395" y="701"/>
                  <a:pt x="397" y="701"/>
                </a:cubicBezTo>
                <a:cubicBezTo>
                  <a:pt x="395" y="702"/>
                  <a:pt x="396" y="703"/>
                  <a:pt x="397" y="704"/>
                </a:cubicBezTo>
                <a:cubicBezTo>
                  <a:pt x="399" y="704"/>
                  <a:pt x="401" y="703"/>
                  <a:pt x="403" y="702"/>
                </a:cubicBezTo>
                <a:cubicBezTo>
                  <a:pt x="402" y="704"/>
                  <a:pt x="399" y="704"/>
                  <a:pt x="397" y="704"/>
                </a:cubicBezTo>
                <a:cubicBezTo>
                  <a:pt x="398" y="705"/>
                  <a:pt x="398" y="706"/>
                  <a:pt x="397" y="707"/>
                </a:cubicBezTo>
                <a:cubicBezTo>
                  <a:pt x="396" y="708"/>
                  <a:pt x="392" y="706"/>
                  <a:pt x="391" y="708"/>
                </a:cubicBezTo>
                <a:cubicBezTo>
                  <a:pt x="391" y="708"/>
                  <a:pt x="392" y="708"/>
                  <a:pt x="392" y="709"/>
                </a:cubicBezTo>
                <a:cubicBezTo>
                  <a:pt x="392" y="710"/>
                  <a:pt x="389" y="711"/>
                  <a:pt x="392" y="712"/>
                </a:cubicBezTo>
                <a:cubicBezTo>
                  <a:pt x="392" y="712"/>
                  <a:pt x="397" y="714"/>
                  <a:pt x="398" y="714"/>
                </a:cubicBezTo>
                <a:cubicBezTo>
                  <a:pt x="401" y="715"/>
                  <a:pt x="403" y="715"/>
                  <a:pt x="406" y="717"/>
                </a:cubicBezTo>
                <a:cubicBezTo>
                  <a:pt x="402" y="716"/>
                  <a:pt x="401" y="718"/>
                  <a:pt x="397" y="718"/>
                </a:cubicBezTo>
                <a:cubicBezTo>
                  <a:pt x="394" y="718"/>
                  <a:pt x="391" y="714"/>
                  <a:pt x="388" y="714"/>
                </a:cubicBezTo>
                <a:cubicBezTo>
                  <a:pt x="388" y="714"/>
                  <a:pt x="384" y="717"/>
                  <a:pt x="383" y="717"/>
                </a:cubicBezTo>
                <a:cubicBezTo>
                  <a:pt x="382" y="717"/>
                  <a:pt x="381" y="715"/>
                  <a:pt x="381" y="716"/>
                </a:cubicBezTo>
                <a:cubicBezTo>
                  <a:pt x="381" y="717"/>
                  <a:pt x="382" y="717"/>
                  <a:pt x="382" y="717"/>
                </a:cubicBezTo>
                <a:cubicBezTo>
                  <a:pt x="382" y="717"/>
                  <a:pt x="382" y="717"/>
                  <a:pt x="383" y="717"/>
                </a:cubicBezTo>
                <a:cubicBezTo>
                  <a:pt x="383" y="717"/>
                  <a:pt x="384" y="717"/>
                  <a:pt x="386" y="717"/>
                </a:cubicBezTo>
                <a:cubicBezTo>
                  <a:pt x="386" y="717"/>
                  <a:pt x="386" y="717"/>
                  <a:pt x="386" y="717"/>
                </a:cubicBezTo>
                <a:cubicBezTo>
                  <a:pt x="386" y="717"/>
                  <a:pt x="386" y="717"/>
                  <a:pt x="386" y="717"/>
                </a:cubicBezTo>
                <a:cubicBezTo>
                  <a:pt x="387" y="717"/>
                  <a:pt x="388" y="718"/>
                  <a:pt x="388" y="718"/>
                </a:cubicBezTo>
                <a:cubicBezTo>
                  <a:pt x="388" y="718"/>
                  <a:pt x="388" y="719"/>
                  <a:pt x="388" y="719"/>
                </a:cubicBezTo>
                <a:cubicBezTo>
                  <a:pt x="387" y="720"/>
                  <a:pt x="386" y="721"/>
                  <a:pt x="385" y="721"/>
                </a:cubicBezTo>
                <a:cubicBezTo>
                  <a:pt x="384" y="721"/>
                  <a:pt x="382" y="720"/>
                  <a:pt x="382" y="718"/>
                </a:cubicBezTo>
                <a:cubicBezTo>
                  <a:pt x="382" y="719"/>
                  <a:pt x="382" y="718"/>
                  <a:pt x="382" y="719"/>
                </a:cubicBezTo>
                <a:cubicBezTo>
                  <a:pt x="382" y="719"/>
                  <a:pt x="380" y="720"/>
                  <a:pt x="379" y="719"/>
                </a:cubicBezTo>
                <a:cubicBezTo>
                  <a:pt x="379" y="720"/>
                  <a:pt x="379" y="720"/>
                  <a:pt x="379" y="721"/>
                </a:cubicBezTo>
                <a:cubicBezTo>
                  <a:pt x="379" y="721"/>
                  <a:pt x="380" y="720"/>
                  <a:pt x="380" y="720"/>
                </a:cubicBezTo>
                <a:cubicBezTo>
                  <a:pt x="380" y="720"/>
                  <a:pt x="380" y="721"/>
                  <a:pt x="380" y="721"/>
                </a:cubicBezTo>
                <a:cubicBezTo>
                  <a:pt x="381" y="722"/>
                  <a:pt x="383" y="724"/>
                  <a:pt x="384" y="725"/>
                </a:cubicBezTo>
                <a:cubicBezTo>
                  <a:pt x="383" y="725"/>
                  <a:pt x="382" y="726"/>
                  <a:pt x="383" y="726"/>
                </a:cubicBezTo>
                <a:cubicBezTo>
                  <a:pt x="384" y="726"/>
                  <a:pt x="387" y="726"/>
                  <a:pt x="384" y="728"/>
                </a:cubicBezTo>
                <a:cubicBezTo>
                  <a:pt x="384" y="728"/>
                  <a:pt x="384" y="728"/>
                  <a:pt x="384" y="728"/>
                </a:cubicBezTo>
                <a:cubicBezTo>
                  <a:pt x="385" y="728"/>
                  <a:pt x="385" y="729"/>
                  <a:pt x="385" y="729"/>
                </a:cubicBezTo>
                <a:cubicBezTo>
                  <a:pt x="388" y="729"/>
                  <a:pt x="390" y="728"/>
                  <a:pt x="393" y="728"/>
                </a:cubicBezTo>
                <a:cubicBezTo>
                  <a:pt x="397" y="727"/>
                  <a:pt x="391" y="730"/>
                  <a:pt x="390" y="730"/>
                </a:cubicBezTo>
                <a:cubicBezTo>
                  <a:pt x="388" y="730"/>
                  <a:pt x="386" y="731"/>
                  <a:pt x="384" y="731"/>
                </a:cubicBezTo>
                <a:cubicBezTo>
                  <a:pt x="384" y="731"/>
                  <a:pt x="383" y="731"/>
                  <a:pt x="383" y="732"/>
                </a:cubicBezTo>
                <a:cubicBezTo>
                  <a:pt x="383" y="732"/>
                  <a:pt x="382" y="732"/>
                  <a:pt x="381" y="731"/>
                </a:cubicBezTo>
                <a:cubicBezTo>
                  <a:pt x="380" y="732"/>
                  <a:pt x="378" y="732"/>
                  <a:pt x="377" y="733"/>
                </a:cubicBezTo>
                <a:cubicBezTo>
                  <a:pt x="376" y="734"/>
                  <a:pt x="375" y="735"/>
                  <a:pt x="375" y="736"/>
                </a:cubicBezTo>
                <a:cubicBezTo>
                  <a:pt x="376" y="736"/>
                  <a:pt x="376" y="736"/>
                  <a:pt x="377" y="737"/>
                </a:cubicBezTo>
                <a:cubicBezTo>
                  <a:pt x="377" y="737"/>
                  <a:pt x="377" y="737"/>
                  <a:pt x="377" y="737"/>
                </a:cubicBezTo>
                <a:cubicBezTo>
                  <a:pt x="377" y="737"/>
                  <a:pt x="377" y="737"/>
                  <a:pt x="377" y="737"/>
                </a:cubicBezTo>
                <a:cubicBezTo>
                  <a:pt x="378" y="737"/>
                  <a:pt x="380" y="738"/>
                  <a:pt x="379" y="739"/>
                </a:cubicBezTo>
                <a:cubicBezTo>
                  <a:pt x="380" y="739"/>
                  <a:pt x="380" y="739"/>
                  <a:pt x="380" y="739"/>
                </a:cubicBezTo>
                <a:cubicBezTo>
                  <a:pt x="380" y="741"/>
                  <a:pt x="378" y="741"/>
                  <a:pt x="376" y="742"/>
                </a:cubicBezTo>
                <a:cubicBezTo>
                  <a:pt x="377" y="742"/>
                  <a:pt x="376" y="743"/>
                  <a:pt x="375" y="743"/>
                </a:cubicBezTo>
                <a:cubicBezTo>
                  <a:pt x="375" y="743"/>
                  <a:pt x="375" y="743"/>
                  <a:pt x="375" y="743"/>
                </a:cubicBezTo>
                <a:cubicBezTo>
                  <a:pt x="376" y="744"/>
                  <a:pt x="378" y="745"/>
                  <a:pt x="379" y="745"/>
                </a:cubicBezTo>
                <a:cubicBezTo>
                  <a:pt x="380" y="745"/>
                  <a:pt x="382" y="746"/>
                  <a:pt x="382" y="747"/>
                </a:cubicBezTo>
                <a:cubicBezTo>
                  <a:pt x="383" y="747"/>
                  <a:pt x="384" y="748"/>
                  <a:pt x="384" y="749"/>
                </a:cubicBezTo>
                <a:cubicBezTo>
                  <a:pt x="384" y="749"/>
                  <a:pt x="385" y="749"/>
                  <a:pt x="386" y="750"/>
                </a:cubicBezTo>
                <a:cubicBezTo>
                  <a:pt x="387" y="751"/>
                  <a:pt x="386" y="753"/>
                  <a:pt x="385" y="753"/>
                </a:cubicBezTo>
                <a:cubicBezTo>
                  <a:pt x="385" y="753"/>
                  <a:pt x="385" y="753"/>
                  <a:pt x="385" y="753"/>
                </a:cubicBezTo>
                <a:cubicBezTo>
                  <a:pt x="385" y="754"/>
                  <a:pt x="385" y="754"/>
                  <a:pt x="384" y="755"/>
                </a:cubicBezTo>
                <a:cubicBezTo>
                  <a:pt x="385" y="755"/>
                  <a:pt x="386" y="754"/>
                  <a:pt x="387" y="755"/>
                </a:cubicBezTo>
                <a:cubicBezTo>
                  <a:pt x="388" y="754"/>
                  <a:pt x="388" y="753"/>
                  <a:pt x="388" y="753"/>
                </a:cubicBezTo>
                <a:cubicBezTo>
                  <a:pt x="389" y="753"/>
                  <a:pt x="391" y="753"/>
                  <a:pt x="392" y="752"/>
                </a:cubicBezTo>
                <a:cubicBezTo>
                  <a:pt x="393" y="751"/>
                  <a:pt x="394" y="751"/>
                  <a:pt x="396" y="751"/>
                </a:cubicBezTo>
                <a:cubicBezTo>
                  <a:pt x="396" y="750"/>
                  <a:pt x="396" y="750"/>
                  <a:pt x="396" y="749"/>
                </a:cubicBezTo>
                <a:cubicBezTo>
                  <a:pt x="397" y="749"/>
                  <a:pt x="398" y="751"/>
                  <a:pt x="399" y="751"/>
                </a:cubicBezTo>
                <a:cubicBezTo>
                  <a:pt x="399" y="750"/>
                  <a:pt x="399" y="750"/>
                  <a:pt x="399" y="750"/>
                </a:cubicBezTo>
                <a:cubicBezTo>
                  <a:pt x="399" y="750"/>
                  <a:pt x="400" y="750"/>
                  <a:pt x="399" y="750"/>
                </a:cubicBezTo>
                <a:cubicBezTo>
                  <a:pt x="399" y="750"/>
                  <a:pt x="400" y="751"/>
                  <a:pt x="400" y="751"/>
                </a:cubicBezTo>
                <a:cubicBezTo>
                  <a:pt x="401" y="751"/>
                  <a:pt x="402" y="750"/>
                  <a:pt x="403" y="750"/>
                </a:cubicBezTo>
                <a:cubicBezTo>
                  <a:pt x="403" y="750"/>
                  <a:pt x="402" y="751"/>
                  <a:pt x="402" y="751"/>
                </a:cubicBezTo>
                <a:cubicBezTo>
                  <a:pt x="403" y="753"/>
                  <a:pt x="407" y="757"/>
                  <a:pt x="407" y="758"/>
                </a:cubicBezTo>
                <a:cubicBezTo>
                  <a:pt x="407" y="760"/>
                  <a:pt x="402" y="760"/>
                  <a:pt x="400" y="762"/>
                </a:cubicBezTo>
                <a:cubicBezTo>
                  <a:pt x="400" y="763"/>
                  <a:pt x="401" y="764"/>
                  <a:pt x="400" y="765"/>
                </a:cubicBezTo>
                <a:cubicBezTo>
                  <a:pt x="398" y="765"/>
                  <a:pt x="399" y="763"/>
                  <a:pt x="398" y="763"/>
                </a:cubicBezTo>
                <a:cubicBezTo>
                  <a:pt x="397" y="762"/>
                  <a:pt x="393" y="761"/>
                  <a:pt x="391" y="760"/>
                </a:cubicBezTo>
                <a:cubicBezTo>
                  <a:pt x="390" y="760"/>
                  <a:pt x="389" y="759"/>
                  <a:pt x="388" y="758"/>
                </a:cubicBezTo>
                <a:cubicBezTo>
                  <a:pt x="387" y="759"/>
                  <a:pt x="384" y="759"/>
                  <a:pt x="382" y="759"/>
                </a:cubicBezTo>
                <a:cubicBezTo>
                  <a:pt x="385" y="762"/>
                  <a:pt x="385" y="762"/>
                  <a:pt x="385" y="762"/>
                </a:cubicBezTo>
                <a:cubicBezTo>
                  <a:pt x="386" y="762"/>
                  <a:pt x="387" y="763"/>
                  <a:pt x="387" y="763"/>
                </a:cubicBezTo>
                <a:cubicBezTo>
                  <a:pt x="387" y="763"/>
                  <a:pt x="386" y="763"/>
                  <a:pt x="386" y="763"/>
                </a:cubicBezTo>
                <a:cubicBezTo>
                  <a:pt x="393" y="769"/>
                  <a:pt x="393" y="769"/>
                  <a:pt x="393" y="769"/>
                </a:cubicBezTo>
                <a:cubicBezTo>
                  <a:pt x="394" y="769"/>
                  <a:pt x="395" y="769"/>
                  <a:pt x="396" y="770"/>
                </a:cubicBezTo>
                <a:cubicBezTo>
                  <a:pt x="396" y="771"/>
                  <a:pt x="396" y="772"/>
                  <a:pt x="395" y="772"/>
                </a:cubicBezTo>
                <a:cubicBezTo>
                  <a:pt x="397" y="774"/>
                  <a:pt x="397" y="774"/>
                  <a:pt x="397" y="774"/>
                </a:cubicBezTo>
                <a:cubicBezTo>
                  <a:pt x="398" y="773"/>
                  <a:pt x="401" y="773"/>
                  <a:pt x="404" y="772"/>
                </a:cubicBezTo>
                <a:cubicBezTo>
                  <a:pt x="405" y="771"/>
                  <a:pt x="408" y="769"/>
                  <a:pt x="410" y="769"/>
                </a:cubicBezTo>
                <a:cubicBezTo>
                  <a:pt x="411" y="770"/>
                  <a:pt x="411" y="772"/>
                  <a:pt x="411" y="772"/>
                </a:cubicBezTo>
                <a:cubicBezTo>
                  <a:pt x="412" y="772"/>
                  <a:pt x="412" y="771"/>
                  <a:pt x="412" y="771"/>
                </a:cubicBezTo>
                <a:cubicBezTo>
                  <a:pt x="413" y="772"/>
                  <a:pt x="414" y="773"/>
                  <a:pt x="414" y="774"/>
                </a:cubicBezTo>
                <a:cubicBezTo>
                  <a:pt x="415" y="774"/>
                  <a:pt x="416" y="774"/>
                  <a:pt x="416" y="775"/>
                </a:cubicBezTo>
                <a:cubicBezTo>
                  <a:pt x="416" y="775"/>
                  <a:pt x="415" y="776"/>
                  <a:pt x="414" y="776"/>
                </a:cubicBezTo>
                <a:cubicBezTo>
                  <a:pt x="413" y="777"/>
                  <a:pt x="412" y="778"/>
                  <a:pt x="411" y="776"/>
                </a:cubicBezTo>
                <a:cubicBezTo>
                  <a:pt x="411" y="775"/>
                  <a:pt x="410" y="776"/>
                  <a:pt x="410" y="777"/>
                </a:cubicBezTo>
                <a:cubicBezTo>
                  <a:pt x="411" y="778"/>
                  <a:pt x="412" y="778"/>
                  <a:pt x="412" y="779"/>
                </a:cubicBezTo>
                <a:cubicBezTo>
                  <a:pt x="412" y="780"/>
                  <a:pt x="411" y="780"/>
                  <a:pt x="409" y="781"/>
                </a:cubicBezTo>
                <a:cubicBezTo>
                  <a:pt x="411" y="782"/>
                  <a:pt x="412" y="783"/>
                  <a:pt x="412" y="784"/>
                </a:cubicBezTo>
                <a:cubicBezTo>
                  <a:pt x="412" y="784"/>
                  <a:pt x="411" y="786"/>
                  <a:pt x="410" y="787"/>
                </a:cubicBezTo>
                <a:cubicBezTo>
                  <a:pt x="416" y="793"/>
                  <a:pt x="416" y="793"/>
                  <a:pt x="416" y="793"/>
                </a:cubicBezTo>
                <a:cubicBezTo>
                  <a:pt x="435" y="774"/>
                  <a:pt x="435" y="774"/>
                  <a:pt x="435" y="774"/>
                </a:cubicBezTo>
                <a:cubicBezTo>
                  <a:pt x="435" y="773"/>
                  <a:pt x="435" y="773"/>
                  <a:pt x="436" y="773"/>
                </a:cubicBezTo>
                <a:cubicBezTo>
                  <a:pt x="454" y="755"/>
                  <a:pt x="454" y="755"/>
                  <a:pt x="454" y="755"/>
                </a:cubicBezTo>
                <a:cubicBezTo>
                  <a:pt x="454" y="755"/>
                  <a:pt x="454" y="755"/>
                  <a:pt x="454" y="754"/>
                </a:cubicBezTo>
                <a:cubicBezTo>
                  <a:pt x="453" y="754"/>
                  <a:pt x="454" y="754"/>
                  <a:pt x="455" y="754"/>
                </a:cubicBezTo>
                <a:cubicBezTo>
                  <a:pt x="494" y="715"/>
                  <a:pt x="494" y="715"/>
                  <a:pt x="494" y="715"/>
                </a:cubicBezTo>
                <a:cubicBezTo>
                  <a:pt x="494" y="715"/>
                  <a:pt x="493" y="715"/>
                  <a:pt x="493" y="715"/>
                </a:cubicBezTo>
                <a:cubicBezTo>
                  <a:pt x="493" y="715"/>
                  <a:pt x="494" y="715"/>
                  <a:pt x="494" y="715"/>
                </a:cubicBezTo>
                <a:cubicBezTo>
                  <a:pt x="805" y="403"/>
                  <a:pt x="805" y="403"/>
                  <a:pt x="805" y="403"/>
                </a:cubicBezTo>
                <a:cubicBezTo>
                  <a:pt x="804" y="403"/>
                  <a:pt x="806" y="402"/>
                  <a:pt x="806" y="403"/>
                </a:cubicBezTo>
                <a:cubicBezTo>
                  <a:pt x="809" y="400"/>
                  <a:pt x="809" y="400"/>
                  <a:pt x="809" y="400"/>
                </a:cubicBezTo>
                <a:cubicBezTo>
                  <a:pt x="808" y="398"/>
                  <a:pt x="807" y="397"/>
                  <a:pt x="806" y="396"/>
                </a:cubicBezTo>
                <a:cubicBezTo>
                  <a:pt x="806" y="394"/>
                  <a:pt x="806" y="392"/>
                  <a:pt x="808" y="391"/>
                </a:cubicBezTo>
                <a:cubicBezTo>
                  <a:pt x="810" y="389"/>
                  <a:pt x="812" y="393"/>
                  <a:pt x="813" y="396"/>
                </a:cubicBezTo>
                <a:cubicBezTo>
                  <a:pt x="824" y="384"/>
                  <a:pt x="824" y="384"/>
                  <a:pt x="824" y="384"/>
                </a:cubicBezTo>
                <a:cubicBezTo>
                  <a:pt x="824" y="380"/>
                  <a:pt x="819" y="373"/>
                  <a:pt x="822" y="371"/>
                </a:cubicBezTo>
                <a:cubicBezTo>
                  <a:pt x="823" y="370"/>
                  <a:pt x="825" y="379"/>
                  <a:pt x="825" y="383"/>
                </a:cubicBezTo>
                <a:cubicBezTo>
                  <a:pt x="832" y="377"/>
                  <a:pt x="832" y="377"/>
                  <a:pt x="832" y="377"/>
                </a:cubicBezTo>
                <a:cubicBezTo>
                  <a:pt x="801" y="346"/>
                  <a:pt x="801" y="346"/>
                  <a:pt x="801" y="346"/>
                </a:cubicBezTo>
                <a:cubicBezTo>
                  <a:pt x="801" y="347"/>
                  <a:pt x="801" y="348"/>
                  <a:pt x="800" y="348"/>
                </a:cubicBezTo>
                <a:cubicBezTo>
                  <a:pt x="799" y="349"/>
                  <a:pt x="799" y="346"/>
                  <a:pt x="800" y="345"/>
                </a:cubicBezTo>
                <a:cubicBezTo>
                  <a:pt x="787" y="332"/>
                  <a:pt x="787" y="332"/>
                  <a:pt x="787" y="332"/>
                </a:cubicBezTo>
                <a:cubicBezTo>
                  <a:pt x="787" y="334"/>
                  <a:pt x="785" y="338"/>
                  <a:pt x="787" y="340"/>
                </a:cubicBezTo>
                <a:cubicBezTo>
                  <a:pt x="788" y="341"/>
                  <a:pt x="789" y="341"/>
                  <a:pt x="788" y="342"/>
                </a:cubicBezTo>
                <a:cubicBezTo>
                  <a:pt x="786" y="339"/>
                  <a:pt x="785" y="349"/>
                  <a:pt x="783" y="344"/>
                </a:cubicBezTo>
                <a:cubicBezTo>
                  <a:pt x="781" y="343"/>
                  <a:pt x="779" y="341"/>
                  <a:pt x="780" y="338"/>
                </a:cubicBezTo>
                <a:cubicBezTo>
                  <a:pt x="780" y="337"/>
                  <a:pt x="782" y="336"/>
                  <a:pt x="783" y="335"/>
                </a:cubicBezTo>
                <a:cubicBezTo>
                  <a:pt x="783" y="334"/>
                  <a:pt x="780" y="332"/>
                  <a:pt x="782" y="330"/>
                </a:cubicBezTo>
                <a:cubicBezTo>
                  <a:pt x="783" y="329"/>
                  <a:pt x="783" y="329"/>
                  <a:pt x="784" y="329"/>
                </a:cubicBezTo>
                <a:cubicBezTo>
                  <a:pt x="751" y="296"/>
                  <a:pt x="751" y="296"/>
                  <a:pt x="751" y="296"/>
                </a:cubicBezTo>
                <a:cubicBezTo>
                  <a:pt x="751" y="297"/>
                  <a:pt x="751" y="297"/>
                  <a:pt x="751" y="298"/>
                </a:cubicBezTo>
                <a:cubicBezTo>
                  <a:pt x="750" y="297"/>
                  <a:pt x="750" y="296"/>
                  <a:pt x="751" y="296"/>
                </a:cubicBezTo>
                <a:cubicBezTo>
                  <a:pt x="746" y="291"/>
                  <a:pt x="746" y="291"/>
                  <a:pt x="746" y="291"/>
                </a:cubicBezTo>
                <a:cubicBezTo>
                  <a:pt x="746" y="292"/>
                  <a:pt x="746" y="293"/>
                  <a:pt x="746" y="293"/>
                </a:cubicBezTo>
                <a:cubicBezTo>
                  <a:pt x="745" y="292"/>
                  <a:pt x="746" y="292"/>
                  <a:pt x="746" y="291"/>
                </a:cubicBezTo>
                <a:cubicBezTo>
                  <a:pt x="746" y="291"/>
                  <a:pt x="746" y="291"/>
                  <a:pt x="746" y="291"/>
                </a:cubicBezTo>
                <a:cubicBezTo>
                  <a:pt x="733" y="278"/>
                  <a:pt x="733" y="278"/>
                  <a:pt x="733" y="278"/>
                </a:cubicBezTo>
                <a:cubicBezTo>
                  <a:pt x="732" y="278"/>
                  <a:pt x="731" y="278"/>
                  <a:pt x="730" y="276"/>
                </a:cubicBezTo>
                <a:cubicBezTo>
                  <a:pt x="728" y="274"/>
                  <a:pt x="730" y="279"/>
                  <a:pt x="730" y="279"/>
                </a:cubicBezTo>
                <a:cubicBezTo>
                  <a:pt x="731" y="279"/>
                  <a:pt x="731" y="279"/>
                  <a:pt x="731" y="280"/>
                </a:cubicBezTo>
                <a:cubicBezTo>
                  <a:pt x="732" y="280"/>
                  <a:pt x="732" y="280"/>
                  <a:pt x="732" y="281"/>
                </a:cubicBezTo>
                <a:cubicBezTo>
                  <a:pt x="732" y="282"/>
                  <a:pt x="733" y="285"/>
                  <a:pt x="732" y="286"/>
                </a:cubicBezTo>
                <a:cubicBezTo>
                  <a:pt x="732" y="284"/>
                  <a:pt x="731" y="283"/>
                  <a:pt x="731" y="282"/>
                </a:cubicBezTo>
                <a:cubicBezTo>
                  <a:pt x="730" y="282"/>
                  <a:pt x="730" y="282"/>
                  <a:pt x="730" y="282"/>
                </a:cubicBezTo>
                <a:cubicBezTo>
                  <a:pt x="729" y="282"/>
                  <a:pt x="730" y="281"/>
                  <a:pt x="730" y="281"/>
                </a:cubicBezTo>
                <a:cubicBezTo>
                  <a:pt x="730" y="280"/>
                  <a:pt x="730" y="280"/>
                  <a:pt x="730" y="279"/>
                </a:cubicBezTo>
                <a:cubicBezTo>
                  <a:pt x="729" y="281"/>
                  <a:pt x="730" y="282"/>
                  <a:pt x="728" y="283"/>
                </a:cubicBezTo>
                <a:cubicBezTo>
                  <a:pt x="729" y="282"/>
                  <a:pt x="728" y="280"/>
                  <a:pt x="727" y="280"/>
                </a:cubicBezTo>
                <a:cubicBezTo>
                  <a:pt x="727" y="280"/>
                  <a:pt x="727" y="280"/>
                  <a:pt x="727" y="280"/>
                </a:cubicBezTo>
                <a:cubicBezTo>
                  <a:pt x="727" y="280"/>
                  <a:pt x="727" y="279"/>
                  <a:pt x="726" y="279"/>
                </a:cubicBezTo>
                <a:cubicBezTo>
                  <a:pt x="726" y="279"/>
                  <a:pt x="725" y="279"/>
                  <a:pt x="726" y="281"/>
                </a:cubicBezTo>
                <a:cubicBezTo>
                  <a:pt x="726" y="281"/>
                  <a:pt x="726" y="281"/>
                  <a:pt x="726" y="281"/>
                </a:cubicBezTo>
                <a:cubicBezTo>
                  <a:pt x="726" y="280"/>
                  <a:pt x="726" y="280"/>
                  <a:pt x="726" y="280"/>
                </a:cubicBezTo>
                <a:cubicBezTo>
                  <a:pt x="726" y="280"/>
                  <a:pt x="726" y="280"/>
                  <a:pt x="726" y="280"/>
                </a:cubicBezTo>
                <a:cubicBezTo>
                  <a:pt x="727" y="280"/>
                  <a:pt x="727" y="280"/>
                  <a:pt x="727" y="280"/>
                </a:cubicBezTo>
                <a:cubicBezTo>
                  <a:pt x="727" y="280"/>
                  <a:pt x="727" y="281"/>
                  <a:pt x="727" y="281"/>
                </a:cubicBezTo>
                <a:cubicBezTo>
                  <a:pt x="727" y="281"/>
                  <a:pt x="727" y="282"/>
                  <a:pt x="727" y="282"/>
                </a:cubicBezTo>
                <a:cubicBezTo>
                  <a:pt x="727" y="282"/>
                  <a:pt x="727" y="282"/>
                  <a:pt x="726" y="282"/>
                </a:cubicBezTo>
                <a:cubicBezTo>
                  <a:pt x="726" y="283"/>
                  <a:pt x="726" y="284"/>
                  <a:pt x="726" y="284"/>
                </a:cubicBezTo>
                <a:cubicBezTo>
                  <a:pt x="726" y="284"/>
                  <a:pt x="727" y="284"/>
                  <a:pt x="728" y="284"/>
                </a:cubicBezTo>
                <a:cubicBezTo>
                  <a:pt x="729" y="283"/>
                  <a:pt x="729" y="282"/>
                  <a:pt x="730" y="283"/>
                </a:cubicBezTo>
                <a:cubicBezTo>
                  <a:pt x="730" y="283"/>
                  <a:pt x="730" y="283"/>
                  <a:pt x="730" y="284"/>
                </a:cubicBezTo>
                <a:cubicBezTo>
                  <a:pt x="730" y="284"/>
                  <a:pt x="730" y="284"/>
                  <a:pt x="730" y="284"/>
                </a:cubicBezTo>
                <a:cubicBezTo>
                  <a:pt x="731" y="284"/>
                  <a:pt x="731" y="287"/>
                  <a:pt x="731" y="288"/>
                </a:cubicBezTo>
                <a:cubicBezTo>
                  <a:pt x="732" y="287"/>
                  <a:pt x="734" y="288"/>
                  <a:pt x="735" y="291"/>
                </a:cubicBezTo>
                <a:cubicBezTo>
                  <a:pt x="735" y="291"/>
                  <a:pt x="735" y="291"/>
                  <a:pt x="735" y="291"/>
                </a:cubicBezTo>
                <a:cubicBezTo>
                  <a:pt x="735" y="290"/>
                  <a:pt x="736" y="285"/>
                  <a:pt x="735" y="284"/>
                </a:cubicBezTo>
                <a:cubicBezTo>
                  <a:pt x="735" y="284"/>
                  <a:pt x="732" y="279"/>
                  <a:pt x="736" y="281"/>
                </a:cubicBezTo>
                <a:cubicBezTo>
                  <a:pt x="737" y="282"/>
                  <a:pt x="735" y="287"/>
                  <a:pt x="736" y="291"/>
                </a:cubicBezTo>
                <a:cubicBezTo>
                  <a:pt x="736" y="291"/>
                  <a:pt x="737" y="291"/>
                  <a:pt x="737" y="291"/>
                </a:cubicBezTo>
                <a:cubicBezTo>
                  <a:pt x="737" y="293"/>
                  <a:pt x="737" y="293"/>
                  <a:pt x="737" y="293"/>
                </a:cubicBezTo>
                <a:cubicBezTo>
                  <a:pt x="737" y="294"/>
                  <a:pt x="737" y="295"/>
                  <a:pt x="736" y="295"/>
                </a:cubicBezTo>
                <a:cubicBezTo>
                  <a:pt x="737" y="296"/>
                  <a:pt x="738" y="295"/>
                  <a:pt x="739" y="295"/>
                </a:cubicBezTo>
                <a:cubicBezTo>
                  <a:pt x="739" y="295"/>
                  <a:pt x="741" y="297"/>
                  <a:pt x="741" y="297"/>
                </a:cubicBezTo>
                <a:cubicBezTo>
                  <a:pt x="741" y="300"/>
                  <a:pt x="738" y="300"/>
                  <a:pt x="736" y="298"/>
                </a:cubicBezTo>
                <a:cubicBezTo>
                  <a:pt x="738" y="300"/>
                  <a:pt x="735" y="299"/>
                  <a:pt x="735" y="300"/>
                </a:cubicBezTo>
                <a:cubicBezTo>
                  <a:pt x="735" y="299"/>
                  <a:pt x="735" y="305"/>
                  <a:pt x="733" y="305"/>
                </a:cubicBezTo>
                <a:cubicBezTo>
                  <a:pt x="733" y="305"/>
                  <a:pt x="734" y="301"/>
                  <a:pt x="733" y="300"/>
                </a:cubicBezTo>
                <a:cubicBezTo>
                  <a:pt x="733" y="300"/>
                  <a:pt x="733" y="300"/>
                  <a:pt x="733" y="300"/>
                </a:cubicBezTo>
                <a:cubicBezTo>
                  <a:pt x="733" y="301"/>
                  <a:pt x="732" y="301"/>
                  <a:pt x="732" y="301"/>
                </a:cubicBezTo>
                <a:cubicBezTo>
                  <a:pt x="731" y="301"/>
                  <a:pt x="731" y="300"/>
                  <a:pt x="731" y="299"/>
                </a:cubicBezTo>
                <a:cubicBezTo>
                  <a:pt x="731" y="299"/>
                  <a:pt x="731" y="299"/>
                  <a:pt x="731" y="299"/>
                </a:cubicBezTo>
                <a:cubicBezTo>
                  <a:pt x="731" y="299"/>
                  <a:pt x="731" y="298"/>
                  <a:pt x="732" y="298"/>
                </a:cubicBezTo>
                <a:cubicBezTo>
                  <a:pt x="734" y="297"/>
                  <a:pt x="732" y="297"/>
                  <a:pt x="730" y="296"/>
                </a:cubicBezTo>
                <a:cubicBezTo>
                  <a:pt x="730" y="296"/>
                  <a:pt x="730" y="296"/>
                  <a:pt x="730" y="296"/>
                </a:cubicBezTo>
                <a:cubicBezTo>
                  <a:pt x="730" y="296"/>
                  <a:pt x="730" y="296"/>
                  <a:pt x="730" y="296"/>
                </a:cubicBezTo>
                <a:cubicBezTo>
                  <a:pt x="729" y="295"/>
                  <a:pt x="729" y="295"/>
                  <a:pt x="729" y="294"/>
                </a:cubicBezTo>
                <a:cubicBezTo>
                  <a:pt x="728" y="294"/>
                  <a:pt x="728" y="295"/>
                  <a:pt x="727" y="295"/>
                </a:cubicBezTo>
                <a:cubicBezTo>
                  <a:pt x="725" y="295"/>
                  <a:pt x="726" y="293"/>
                  <a:pt x="725" y="293"/>
                </a:cubicBezTo>
                <a:cubicBezTo>
                  <a:pt x="725" y="293"/>
                  <a:pt x="725" y="293"/>
                  <a:pt x="725" y="293"/>
                </a:cubicBezTo>
                <a:cubicBezTo>
                  <a:pt x="723" y="297"/>
                  <a:pt x="721" y="302"/>
                  <a:pt x="725" y="300"/>
                </a:cubicBezTo>
                <a:cubicBezTo>
                  <a:pt x="723" y="303"/>
                  <a:pt x="726" y="304"/>
                  <a:pt x="728" y="305"/>
                </a:cubicBezTo>
                <a:cubicBezTo>
                  <a:pt x="729" y="306"/>
                  <a:pt x="727" y="304"/>
                  <a:pt x="726" y="305"/>
                </a:cubicBezTo>
                <a:cubicBezTo>
                  <a:pt x="725" y="306"/>
                  <a:pt x="728" y="308"/>
                  <a:pt x="728" y="310"/>
                </a:cubicBezTo>
                <a:cubicBezTo>
                  <a:pt x="728" y="311"/>
                  <a:pt x="727" y="313"/>
                  <a:pt x="727" y="313"/>
                </a:cubicBezTo>
                <a:cubicBezTo>
                  <a:pt x="727" y="315"/>
                  <a:pt x="729" y="314"/>
                  <a:pt x="727" y="315"/>
                </a:cubicBezTo>
                <a:cubicBezTo>
                  <a:pt x="724" y="316"/>
                  <a:pt x="725" y="320"/>
                  <a:pt x="724" y="321"/>
                </a:cubicBezTo>
                <a:cubicBezTo>
                  <a:pt x="723" y="322"/>
                  <a:pt x="720" y="322"/>
                  <a:pt x="720" y="324"/>
                </a:cubicBezTo>
                <a:cubicBezTo>
                  <a:pt x="723" y="320"/>
                  <a:pt x="727" y="325"/>
                  <a:pt x="725" y="326"/>
                </a:cubicBezTo>
                <a:cubicBezTo>
                  <a:pt x="725" y="326"/>
                  <a:pt x="727" y="329"/>
                  <a:pt x="724" y="330"/>
                </a:cubicBezTo>
                <a:cubicBezTo>
                  <a:pt x="722" y="330"/>
                  <a:pt x="723" y="330"/>
                  <a:pt x="721" y="332"/>
                </a:cubicBezTo>
                <a:cubicBezTo>
                  <a:pt x="720" y="334"/>
                  <a:pt x="720" y="325"/>
                  <a:pt x="719" y="324"/>
                </a:cubicBezTo>
                <a:cubicBezTo>
                  <a:pt x="718" y="323"/>
                  <a:pt x="718" y="326"/>
                  <a:pt x="717" y="323"/>
                </a:cubicBezTo>
                <a:cubicBezTo>
                  <a:pt x="715" y="317"/>
                  <a:pt x="709" y="307"/>
                  <a:pt x="717" y="303"/>
                </a:cubicBezTo>
                <a:cubicBezTo>
                  <a:pt x="718" y="302"/>
                  <a:pt x="720" y="302"/>
                  <a:pt x="721" y="301"/>
                </a:cubicBezTo>
                <a:cubicBezTo>
                  <a:pt x="722" y="299"/>
                  <a:pt x="723" y="297"/>
                  <a:pt x="723" y="294"/>
                </a:cubicBezTo>
                <a:cubicBezTo>
                  <a:pt x="723" y="294"/>
                  <a:pt x="723" y="294"/>
                  <a:pt x="723" y="294"/>
                </a:cubicBezTo>
                <a:cubicBezTo>
                  <a:pt x="722" y="294"/>
                  <a:pt x="723" y="292"/>
                  <a:pt x="722" y="292"/>
                </a:cubicBezTo>
                <a:cubicBezTo>
                  <a:pt x="722" y="292"/>
                  <a:pt x="721" y="292"/>
                  <a:pt x="720" y="292"/>
                </a:cubicBezTo>
                <a:cubicBezTo>
                  <a:pt x="720" y="293"/>
                  <a:pt x="719" y="293"/>
                  <a:pt x="719" y="293"/>
                </a:cubicBezTo>
                <a:cubicBezTo>
                  <a:pt x="719" y="293"/>
                  <a:pt x="719" y="293"/>
                  <a:pt x="719" y="292"/>
                </a:cubicBezTo>
                <a:cubicBezTo>
                  <a:pt x="718" y="293"/>
                  <a:pt x="718" y="292"/>
                  <a:pt x="718" y="292"/>
                </a:cubicBezTo>
                <a:cubicBezTo>
                  <a:pt x="717" y="291"/>
                  <a:pt x="718" y="289"/>
                  <a:pt x="716" y="290"/>
                </a:cubicBezTo>
                <a:cubicBezTo>
                  <a:pt x="716" y="289"/>
                  <a:pt x="716" y="287"/>
                  <a:pt x="716" y="286"/>
                </a:cubicBezTo>
                <a:cubicBezTo>
                  <a:pt x="716" y="286"/>
                  <a:pt x="716" y="286"/>
                  <a:pt x="716" y="286"/>
                </a:cubicBezTo>
                <a:cubicBezTo>
                  <a:pt x="715" y="286"/>
                  <a:pt x="713" y="288"/>
                  <a:pt x="713" y="288"/>
                </a:cubicBezTo>
                <a:cubicBezTo>
                  <a:pt x="712" y="288"/>
                  <a:pt x="713" y="285"/>
                  <a:pt x="714" y="283"/>
                </a:cubicBezTo>
                <a:cubicBezTo>
                  <a:pt x="714" y="282"/>
                  <a:pt x="714" y="282"/>
                  <a:pt x="713" y="282"/>
                </a:cubicBezTo>
                <a:cubicBezTo>
                  <a:pt x="714" y="282"/>
                  <a:pt x="711" y="288"/>
                  <a:pt x="709" y="285"/>
                </a:cubicBezTo>
                <a:cubicBezTo>
                  <a:pt x="709" y="286"/>
                  <a:pt x="709" y="286"/>
                  <a:pt x="709" y="286"/>
                </a:cubicBezTo>
                <a:cubicBezTo>
                  <a:pt x="709" y="286"/>
                  <a:pt x="707" y="288"/>
                  <a:pt x="707" y="288"/>
                </a:cubicBezTo>
                <a:cubicBezTo>
                  <a:pt x="705" y="287"/>
                  <a:pt x="707" y="283"/>
                  <a:pt x="707" y="281"/>
                </a:cubicBezTo>
                <a:cubicBezTo>
                  <a:pt x="706" y="281"/>
                  <a:pt x="705" y="280"/>
                  <a:pt x="705" y="279"/>
                </a:cubicBezTo>
                <a:cubicBezTo>
                  <a:pt x="705" y="279"/>
                  <a:pt x="705" y="278"/>
                  <a:pt x="706" y="278"/>
                </a:cubicBezTo>
                <a:cubicBezTo>
                  <a:pt x="705" y="278"/>
                  <a:pt x="705" y="277"/>
                  <a:pt x="706" y="276"/>
                </a:cubicBezTo>
                <a:cubicBezTo>
                  <a:pt x="706" y="276"/>
                  <a:pt x="707" y="275"/>
                  <a:pt x="707" y="276"/>
                </a:cubicBezTo>
                <a:cubicBezTo>
                  <a:pt x="708" y="276"/>
                  <a:pt x="708" y="277"/>
                  <a:pt x="708" y="277"/>
                </a:cubicBezTo>
                <a:cubicBezTo>
                  <a:pt x="708" y="277"/>
                  <a:pt x="708" y="277"/>
                  <a:pt x="708" y="277"/>
                </a:cubicBezTo>
                <a:cubicBezTo>
                  <a:pt x="708" y="275"/>
                  <a:pt x="707" y="273"/>
                  <a:pt x="709" y="271"/>
                </a:cubicBezTo>
                <a:cubicBezTo>
                  <a:pt x="709" y="270"/>
                  <a:pt x="708" y="270"/>
                  <a:pt x="708" y="270"/>
                </a:cubicBezTo>
                <a:cubicBezTo>
                  <a:pt x="708" y="269"/>
                  <a:pt x="708" y="269"/>
                  <a:pt x="707" y="269"/>
                </a:cubicBezTo>
                <a:cubicBezTo>
                  <a:pt x="707" y="271"/>
                  <a:pt x="706" y="272"/>
                  <a:pt x="705" y="273"/>
                </a:cubicBezTo>
                <a:cubicBezTo>
                  <a:pt x="705" y="272"/>
                  <a:pt x="706" y="270"/>
                  <a:pt x="707" y="268"/>
                </a:cubicBezTo>
                <a:cubicBezTo>
                  <a:pt x="707" y="268"/>
                  <a:pt x="707" y="268"/>
                  <a:pt x="707" y="268"/>
                </a:cubicBezTo>
                <a:cubicBezTo>
                  <a:pt x="707" y="268"/>
                  <a:pt x="706" y="269"/>
                  <a:pt x="706" y="269"/>
                </a:cubicBezTo>
                <a:cubicBezTo>
                  <a:pt x="705" y="268"/>
                  <a:pt x="707" y="267"/>
                  <a:pt x="707" y="268"/>
                </a:cubicBezTo>
                <a:cubicBezTo>
                  <a:pt x="708" y="266"/>
                  <a:pt x="710" y="263"/>
                  <a:pt x="711" y="262"/>
                </a:cubicBezTo>
                <a:cubicBezTo>
                  <a:pt x="710" y="262"/>
                  <a:pt x="710" y="262"/>
                  <a:pt x="710" y="262"/>
                </a:cubicBezTo>
                <a:cubicBezTo>
                  <a:pt x="709" y="262"/>
                  <a:pt x="709" y="261"/>
                  <a:pt x="709" y="260"/>
                </a:cubicBezTo>
                <a:cubicBezTo>
                  <a:pt x="708" y="260"/>
                  <a:pt x="708" y="259"/>
                  <a:pt x="708" y="259"/>
                </a:cubicBezTo>
                <a:cubicBezTo>
                  <a:pt x="708" y="258"/>
                  <a:pt x="709" y="256"/>
                  <a:pt x="710" y="255"/>
                </a:cubicBezTo>
                <a:cubicBezTo>
                  <a:pt x="710" y="255"/>
                  <a:pt x="710" y="255"/>
                  <a:pt x="710" y="255"/>
                </a:cubicBezTo>
                <a:cubicBezTo>
                  <a:pt x="710" y="255"/>
                  <a:pt x="710" y="255"/>
                  <a:pt x="710" y="255"/>
                </a:cubicBezTo>
                <a:cubicBezTo>
                  <a:pt x="708" y="256"/>
                  <a:pt x="707" y="254"/>
                  <a:pt x="708" y="253"/>
                </a:cubicBezTo>
                <a:cubicBezTo>
                  <a:pt x="703" y="248"/>
                  <a:pt x="703" y="248"/>
                  <a:pt x="703" y="248"/>
                </a:cubicBezTo>
                <a:cubicBezTo>
                  <a:pt x="702" y="248"/>
                  <a:pt x="702" y="248"/>
                  <a:pt x="702" y="248"/>
                </a:cubicBezTo>
                <a:cubicBezTo>
                  <a:pt x="702" y="248"/>
                  <a:pt x="702" y="248"/>
                  <a:pt x="703" y="248"/>
                </a:cubicBezTo>
                <a:cubicBezTo>
                  <a:pt x="704" y="249"/>
                  <a:pt x="700" y="250"/>
                  <a:pt x="701" y="249"/>
                </a:cubicBezTo>
                <a:cubicBezTo>
                  <a:pt x="700" y="249"/>
                  <a:pt x="700" y="249"/>
                  <a:pt x="700" y="249"/>
                </a:cubicBezTo>
                <a:cubicBezTo>
                  <a:pt x="699" y="249"/>
                  <a:pt x="699" y="249"/>
                  <a:pt x="699" y="248"/>
                </a:cubicBezTo>
                <a:cubicBezTo>
                  <a:pt x="699" y="248"/>
                  <a:pt x="699" y="248"/>
                  <a:pt x="699" y="248"/>
                </a:cubicBezTo>
                <a:cubicBezTo>
                  <a:pt x="699" y="248"/>
                  <a:pt x="698" y="246"/>
                  <a:pt x="696" y="245"/>
                </a:cubicBezTo>
                <a:cubicBezTo>
                  <a:pt x="696" y="246"/>
                  <a:pt x="695" y="246"/>
                  <a:pt x="695" y="245"/>
                </a:cubicBezTo>
                <a:cubicBezTo>
                  <a:pt x="695" y="245"/>
                  <a:pt x="695" y="245"/>
                  <a:pt x="695" y="245"/>
                </a:cubicBezTo>
                <a:cubicBezTo>
                  <a:pt x="695" y="244"/>
                  <a:pt x="694" y="245"/>
                  <a:pt x="694" y="246"/>
                </a:cubicBezTo>
                <a:cubicBezTo>
                  <a:pt x="694" y="246"/>
                  <a:pt x="694" y="246"/>
                  <a:pt x="694" y="247"/>
                </a:cubicBezTo>
                <a:cubicBezTo>
                  <a:pt x="693" y="247"/>
                  <a:pt x="686" y="249"/>
                  <a:pt x="690" y="250"/>
                </a:cubicBezTo>
                <a:cubicBezTo>
                  <a:pt x="691" y="251"/>
                  <a:pt x="690" y="249"/>
                  <a:pt x="690" y="249"/>
                </a:cubicBezTo>
                <a:cubicBezTo>
                  <a:pt x="691" y="249"/>
                  <a:pt x="691" y="250"/>
                  <a:pt x="691" y="250"/>
                </a:cubicBezTo>
                <a:cubicBezTo>
                  <a:pt x="692" y="250"/>
                  <a:pt x="693" y="248"/>
                  <a:pt x="695" y="248"/>
                </a:cubicBezTo>
                <a:cubicBezTo>
                  <a:pt x="692" y="249"/>
                  <a:pt x="695" y="252"/>
                  <a:pt x="694" y="253"/>
                </a:cubicBezTo>
                <a:cubicBezTo>
                  <a:pt x="692" y="254"/>
                  <a:pt x="689" y="251"/>
                  <a:pt x="688" y="251"/>
                </a:cubicBezTo>
                <a:cubicBezTo>
                  <a:pt x="685" y="252"/>
                  <a:pt x="684" y="254"/>
                  <a:pt x="683" y="257"/>
                </a:cubicBezTo>
                <a:cubicBezTo>
                  <a:pt x="684" y="256"/>
                  <a:pt x="686" y="256"/>
                  <a:pt x="688" y="256"/>
                </a:cubicBezTo>
                <a:cubicBezTo>
                  <a:pt x="688" y="255"/>
                  <a:pt x="689" y="254"/>
                  <a:pt x="691" y="256"/>
                </a:cubicBezTo>
                <a:cubicBezTo>
                  <a:pt x="692" y="257"/>
                  <a:pt x="696" y="260"/>
                  <a:pt x="695" y="262"/>
                </a:cubicBezTo>
                <a:cubicBezTo>
                  <a:pt x="692" y="266"/>
                  <a:pt x="687" y="271"/>
                  <a:pt x="687" y="277"/>
                </a:cubicBezTo>
                <a:cubicBezTo>
                  <a:pt x="690" y="271"/>
                  <a:pt x="692" y="278"/>
                  <a:pt x="687" y="279"/>
                </a:cubicBezTo>
                <a:cubicBezTo>
                  <a:pt x="688" y="277"/>
                  <a:pt x="686" y="279"/>
                  <a:pt x="685" y="278"/>
                </a:cubicBezTo>
                <a:cubicBezTo>
                  <a:pt x="685" y="277"/>
                  <a:pt x="685" y="277"/>
                  <a:pt x="685" y="277"/>
                </a:cubicBezTo>
                <a:cubicBezTo>
                  <a:pt x="685" y="277"/>
                  <a:pt x="685" y="277"/>
                  <a:pt x="685" y="277"/>
                </a:cubicBezTo>
                <a:cubicBezTo>
                  <a:pt x="682" y="277"/>
                  <a:pt x="685" y="272"/>
                  <a:pt x="685" y="275"/>
                </a:cubicBezTo>
                <a:cubicBezTo>
                  <a:pt x="685" y="275"/>
                  <a:pt x="685" y="275"/>
                  <a:pt x="685" y="275"/>
                </a:cubicBezTo>
                <a:cubicBezTo>
                  <a:pt x="686" y="275"/>
                  <a:pt x="686" y="274"/>
                  <a:pt x="686" y="273"/>
                </a:cubicBezTo>
                <a:cubicBezTo>
                  <a:pt x="686" y="270"/>
                  <a:pt x="685" y="266"/>
                  <a:pt x="684" y="263"/>
                </a:cubicBezTo>
                <a:cubicBezTo>
                  <a:pt x="683" y="263"/>
                  <a:pt x="682" y="263"/>
                  <a:pt x="682" y="262"/>
                </a:cubicBezTo>
                <a:cubicBezTo>
                  <a:pt x="682" y="262"/>
                  <a:pt x="682" y="262"/>
                  <a:pt x="682" y="261"/>
                </a:cubicBezTo>
                <a:cubicBezTo>
                  <a:pt x="680" y="261"/>
                  <a:pt x="679" y="261"/>
                  <a:pt x="678" y="265"/>
                </a:cubicBezTo>
                <a:cubicBezTo>
                  <a:pt x="676" y="258"/>
                  <a:pt x="673" y="269"/>
                  <a:pt x="674" y="271"/>
                </a:cubicBezTo>
                <a:cubicBezTo>
                  <a:pt x="674" y="271"/>
                  <a:pt x="676" y="271"/>
                  <a:pt x="676" y="271"/>
                </a:cubicBezTo>
                <a:cubicBezTo>
                  <a:pt x="677" y="272"/>
                  <a:pt x="677" y="275"/>
                  <a:pt x="677" y="276"/>
                </a:cubicBezTo>
                <a:cubicBezTo>
                  <a:pt x="676" y="278"/>
                  <a:pt x="673" y="285"/>
                  <a:pt x="674" y="280"/>
                </a:cubicBezTo>
                <a:cubicBezTo>
                  <a:pt x="674" y="278"/>
                  <a:pt x="674" y="276"/>
                  <a:pt x="673" y="275"/>
                </a:cubicBezTo>
                <a:cubicBezTo>
                  <a:pt x="673" y="275"/>
                  <a:pt x="673" y="275"/>
                  <a:pt x="673" y="275"/>
                </a:cubicBezTo>
                <a:cubicBezTo>
                  <a:pt x="673" y="275"/>
                  <a:pt x="673" y="275"/>
                  <a:pt x="673" y="275"/>
                </a:cubicBezTo>
                <a:cubicBezTo>
                  <a:pt x="673" y="273"/>
                  <a:pt x="673" y="272"/>
                  <a:pt x="673" y="270"/>
                </a:cubicBezTo>
                <a:cubicBezTo>
                  <a:pt x="673" y="268"/>
                  <a:pt x="674" y="266"/>
                  <a:pt x="674" y="265"/>
                </a:cubicBezTo>
                <a:cubicBezTo>
                  <a:pt x="674" y="265"/>
                  <a:pt x="673" y="265"/>
                  <a:pt x="672" y="265"/>
                </a:cubicBezTo>
                <a:cubicBezTo>
                  <a:pt x="672" y="264"/>
                  <a:pt x="672" y="264"/>
                  <a:pt x="672" y="264"/>
                </a:cubicBezTo>
                <a:cubicBezTo>
                  <a:pt x="672" y="263"/>
                  <a:pt x="672" y="263"/>
                  <a:pt x="672" y="263"/>
                </a:cubicBezTo>
                <a:cubicBezTo>
                  <a:pt x="672" y="263"/>
                  <a:pt x="671" y="262"/>
                  <a:pt x="671" y="262"/>
                </a:cubicBezTo>
                <a:cubicBezTo>
                  <a:pt x="669" y="263"/>
                  <a:pt x="671" y="271"/>
                  <a:pt x="671" y="274"/>
                </a:cubicBezTo>
                <a:cubicBezTo>
                  <a:pt x="671" y="274"/>
                  <a:pt x="672" y="273"/>
                  <a:pt x="672" y="274"/>
                </a:cubicBezTo>
                <a:cubicBezTo>
                  <a:pt x="673" y="274"/>
                  <a:pt x="672" y="275"/>
                  <a:pt x="671" y="275"/>
                </a:cubicBezTo>
                <a:cubicBezTo>
                  <a:pt x="671" y="275"/>
                  <a:pt x="671" y="275"/>
                  <a:pt x="671" y="275"/>
                </a:cubicBezTo>
                <a:cubicBezTo>
                  <a:pt x="671" y="275"/>
                  <a:pt x="671" y="276"/>
                  <a:pt x="671" y="277"/>
                </a:cubicBezTo>
                <a:cubicBezTo>
                  <a:pt x="671" y="277"/>
                  <a:pt x="671" y="277"/>
                  <a:pt x="671" y="277"/>
                </a:cubicBezTo>
                <a:cubicBezTo>
                  <a:pt x="671" y="277"/>
                  <a:pt x="671" y="277"/>
                  <a:pt x="671" y="277"/>
                </a:cubicBezTo>
                <a:cubicBezTo>
                  <a:pt x="671" y="280"/>
                  <a:pt x="671" y="282"/>
                  <a:pt x="671" y="283"/>
                </a:cubicBezTo>
                <a:cubicBezTo>
                  <a:pt x="668" y="286"/>
                  <a:pt x="671" y="269"/>
                  <a:pt x="666" y="275"/>
                </a:cubicBezTo>
                <a:cubicBezTo>
                  <a:pt x="666" y="275"/>
                  <a:pt x="662" y="280"/>
                  <a:pt x="662" y="281"/>
                </a:cubicBezTo>
                <a:cubicBezTo>
                  <a:pt x="663" y="282"/>
                  <a:pt x="664" y="280"/>
                  <a:pt x="665" y="281"/>
                </a:cubicBezTo>
                <a:cubicBezTo>
                  <a:pt x="667" y="281"/>
                  <a:pt x="666" y="284"/>
                  <a:pt x="665" y="285"/>
                </a:cubicBezTo>
                <a:cubicBezTo>
                  <a:pt x="664" y="286"/>
                  <a:pt x="663" y="284"/>
                  <a:pt x="663" y="284"/>
                </a:cubicBezTo>
                <a:cubicBezTo>
                  <a:pt x="661" y="285"/>
                  <a:pt x="660" y="287"/>
                  <a:pt x="660" y="289"/>
                </a:cubicBezTo>
                <a:cubicBezTo>
                  <a:pt x="660" y="289"/>
                  <a:pt x="660" y="289"/>
                  <a:pt x="661" y="289"/>
                </a:cubicBezTo>
                <a:cubicBezTo>
                  <a:pt x="661" y="289"/>
                  <a:pt x="660" y="290"/>
                  <a:pt x="660" y="290"/>
                </a:cubicBezTo>
                <a:cubicBezTo>
                  <a:pt x="660" y="291"/>
                  <a:pt x="660" y="293"/>
                  <a:pt x="659" y="295"/>
                </a:cubicBezTo>
                <a:cubicBezTo>
                  <a:pt x="657" y="298"/>
                  <a:pt x="657" y="301"/>
                  <a:pt x="656" y="301"/>
                </a:cubicBezTo>
                <a:cubicBezTo>
                  <a:pt x="656" y="302"/>
                  <a:pt x="654" y="300"/>
                  <a:pt x="652" y="300"/>
                </a:cubicBezTo>
                <a:cubicBezTo>
                  <a:pt x="650" y="301"/>
                  <a:pt x="651" y="303"/>
                  <a:pt x="649" y="300"/>
                </a:cubicBezTo>
                <a:cubicBezTo>
                  <a:pt x="649" y="299"/>
                  <a:pt x="649" y="301"/>
                  <a:pt x="648" y="298"/>
                </a:cubicBezTo>
                <a:cubicBezTo>
                  <a:pt x="648" y="297"/>
                  <a:pt x="650" y="291"/>
                  <a:pt x="654" y="292"/>
                </a:cubicBezTo>
                <a:cubicBezTo>
                  <a:pt x="655" y="292"/>
                  <a:pt x="656" y="295"/>
                  <a:pt x="657" y="292"/>
                </a:cubicBezTo>
                <a:cubicBezTo>
                  <a:pt x="657" y="291"/>
                  <a:pt x="656" y="290"/>
                  <a:pt x="656" y="288"/>
                </a:cubicBezTo>
                <a:cubicBezTo>
                  <a:pt x="657" y="285"/>
                  <a:pt x="661" y="281"/>
                  <a:pt x="662" y="278"/>
                </a:cubicBezTo>
                <a:cubicBezTo>
                  <a:pt x="662" y="276"/>
                  <a:pt x="661" y="273"/>
                  <a:pt x="662" y="269"/>
                </a:cubicBezTo>
                <a:cubicBezTo>
                  <a:pt x="663" y="267"/>
                  <a:pt x="668" y="263"/>
                  <a:pt x="667" y="261"/>
                </a:cubicBezTo>
                <a:cubicBezTo>
                  <a:pt x="667" y="261"/>
                  <a:pt x="667" y="260"/>
                  <a:pt x="666" y="260"/>
                </a:cubicBezTo>
                <a:cubicBezTo>
                  <a:pt x="666" y="260"/>
                  <a:pt x="665" y="260"/>
                  <a:pt x="665" y="260"/>
                </a:cubicBezTo>
                <a:cubicBezTo>
                  <a:pt x="665" y="260"/>
                  <a:pt x="665" y="259"/>
                  <a:pt x="665" y="259"/>
                </a:cubicBezTo>
                <a:cubicBezTo>
                  <a:pt x="663" y="258"/>
                  <a:pt x="659" y="257"/>
                  <a:pt x="656" y="259"/>
                </a:cubicBezTo>
                <a:cubicBezTo>
                  <a:pt x="656" y="259"/>
                  <a:pt x="656" y="259"/>
                  <a:pt x="656" y="259"/>
                </a:cubicBezTo>
                <a:cubicBezTo>
                  <a:pt x="656" y="260"/>
                  <a:pt x="656" y="261"/>
                  <a:pt x="656" y="262"/>
                </a:cubicBezTo>
                <a:cubicBezTo>
                  <a:pt x="655" y="266"/>
                  <a:pt x="648" y="271"/>
                  <a:pt x="644" y="269"/>
                </a:cubicBezTo>
                <a:cubicBezTo>
                  <a:pt x="644" y="269"/>
                  <a:pt x="644" y="269"/>
                  <a:pt x="643" y="268"/>
                </a:cubicBezTo>
                <a:cubicBezTo>
                  <a:pt x="643" y="269"/>
                  <a:pt x="643" y="269"/>
                  <a:pt x="643" y="269"/>
                </a:cubicBezTo>
                <a:cubicBezTo>
                  <a:pt x="643" y="270"/>
                  <a:pt x="643" y="269"/>
                  <a:pt x="643" y="268"/>
                </a:cubicBezTo>
                <a:cubicBezTo>
                  <a:pt x="643" y="268"/>
                  <a:pt x="643" y="268"/>
                  <a:pt x="643" y="268"/>
                </a:cubicBezTo>
                <a:cubicBezTo>
                  <a:pt x="642" y="268"/>
                  <a:pt x="641" y="269"/>
                  <a:pt x="641" y="270"/>
                </a:cubicBezTo>
                <a:cubicBezTo>
                  <a:pt x="639" y="269"/>
                  <a:pt x="639" y="272"/>
                  <a:pt x="638" y="272"/>
                </a:cubicBezTo>
                <a:cubicBezTo>
                  <a:pt x="636" y="273"/>
                  <a:pt x="634" y="271"/>
                  <a:pt x="634" y="274"/>
                </a:cubicBezTo>
                <a:cubicBezTo>
                  <a:pt x="633" y="269"/>
                  <a:pt x="626" y="278"/>
                  <a:pt x="626" y="280"/>
                </a:cubicBezTo>
                <a:cubicBezTo>
                  <a:pt x="627" y="279"/>
                  <a:pt x="633" y="279"/>
                  <a:pt x="633" y="279"/>
                </a:cubicBezTo>
                <a:cubicBezTo>
                  <a:pt x="633" y="279"/>
                  <a:pt x="633" y="279"/>
                  <a:pt x="633" y="279"/>
                </a:cubicBezTo>
                <a:cubicBezTo>
                  <a:pt x="633" y="279"/>
                  <a:pt x="633" y="279"/>
                  <a:pt x="633" y="279"/>
                </a:cubicBezTo>
                <a:cubicBezTo>
                  <a:pt x="634" y="278"/>
                  <a:pt x="634" y="277"/>
                  <a:pt x="635" y="278"/>
                </a:cubicBezTo>
                <a:cubicBezTo>
                  <a:pt x="636" y="279"/>
                  <a:pt x="634" y="279"/>
                  <a:pt x="634" y="280"/>
                </a:cubicBezTo>
                <a:cubicBezTo>
                  <a:pt x="634" y="281"/>
                  <a:pt x="634" y="281"/>
                  <a:pt x="634" y="281"/>
                </a:cubicBezTo>
                <a:cubicBezTo>
                  <a:pt x="635" y="281"/>
                  <a:pt x="635" y="281"/>
                  <a:pt x="635" y="283"/>
                </a:cubicBezTo>
                <a:cubicBezTo>
                  <a:pt x="635" y="283"/>
                  <a:pt x="635" y="283"/>
                  <a:pt x="635" y="283"/>
                </a:cubicBezTo>
                <a:cubicBezTo>
                  <a:pt x="636" y="284"/>
                  <a:pt x="636" y="284"/>
                  <a:pt x="636" y="285"/>
                </a:cubicBezTo>
                <a:cubicBezTo>
                  <a:pt x="636" y="285"/>
                  <a:pt x="634" y="289"/>
                  <a:pt x="633" y="289"/>
                </a:cubicBezTo>
                <a:cubicBezTo>
                  <a:pt x="633" y="290"/>
                  <a:pt x="631" y="295"/>
                  <a:pt x="630" y="295"/>
                </a:cubicBezTo>
                <a:cubicBezTo>
                  <a:pt x="628" y="294"/>
                  <a:pt x="631" y="293"/>
                  <a:pt x="630" y="292"/>
                </a:cubicBezTo>
                <a:cubicBezTo>
                  <a:pt x="629" y="291"/>
                  <a:pt x="627" y="292"/>
                  <a:pt x="626" y="292"/>
                </a:cubicBezTo>
                <a:cubicBezTo>
                  <a:pt x="625" y="292"/>
                  <a:pt x="626" y="290"/>
                  <a:pt x="625" y="290"/>
                </a:cubicBezTo>
                <a:cubicBezTo>
                  <a:pt x="625" y="290"/>
                  <a:pt x="622" y="291"/>
                  <a:pt x="622" y="290"/>
                </a:cubicBezTo>
                <a:cubicBezTo>
                  <a:pt x="621" y="288"/>
                  <a:pt x="624" y="289"/>
                  <a:pt x="624" y="287"/>
                </a:cubicBezTo>
                <a:cubicBezTo>
                  <a:pt x="624" y="287"/>
                  <a:pt x="623" y="286"/>
                  <a:pt x="623" y="286"/>
                </a:cubicBezTo>
                <a:cubicBezTo>
                  <a:pt x="622" y="285"/>
                  <a:pt x="624" y="284"/>
                  <a:pt x="624" y="282"/>
                </a:cubicBezTo>
                <a:cubicBezTo>
                  <a:pt x="624" y="282"/>
                  <a:pt x="624" y="281"/>
                  <a:pt x="624" y="281"/>
                </a:cubicBezTo>
                <a:cubicBezTo>
                  <a:pt x="625" y="278"/>
                  <a:pt x="631" y="274"/>
                  <a:pt x="629" y="270"/>
                </a:cubicBezTo>
                <a:cubicBezTo>
                  <a:pt x="628" y="269"/>
                  <a:pt x="627" y="269"/>
                  <a:pt x="627" y="270"/>
                </a:cubicBezTo>
                <a:cubicBezTo>
                  <a:pt x="627" y="267"/>
                  <a:pt x="628" y="258"/>
                  <a:pt x="633" y="256"/>
                </a:cubicBezTo>
                <a:cubicBezTo>
                  <a:pt x="634" y="256"/>
                  <a:pt x="636" y="256"/>
                  <a:pt x="637" y="257"/>
                </a:cubicBezTo>
                <a:cubicBezTo>
                  <a:pt x="638" y="257"/>
                  <a:pt x="639" y="258"/>
                  <a:pt x="640" y="258"/>
                </a:cubicBezTo>
                <a:cubicBezTo>
                  <a:pt x="640" y="258"/>
                  <a:pt x="640" y="259"/>
                  <a:pt x="640" y="259"/>
                </a:cubicBezTo>
                <a:cubicBezTo>
                  <a:pt x="640" y="259"/>
                  <a:pt x="640" y="259"/>
                  <a:pt x="640" y="259"/>
                </a:cubicBezTo>
                <a:cubicBezTo>
                  <a:pt x="641" y="260"/>
                  <a:pt x="641" y="260"/>
                  <a:pt x="642" y="260"/>
                </a:cubicBezTo>
                <a:cubicBezTo>
                  <a:pt x="643" y="259"/>
                  <a:pt x="644" y="257"/>
                  <a:pt x="645" y="256"/>
                </a:cubicBezTo>
                <a:cubicBezTo>
                  <a:pt x="644" y="254"/>
                  <a:pt x="643" y="256"/>
                  <a:pt x="641" y="257"/>
                </a:cubicBezTo>
                <a:cubicBezTo>
                  <a:pt x="642" y="256"/>
                  <a:pt x="642" y="256"/>
                  <a:pt x="642" y="255"/>
                </a:cubicBezTo>
                <a:cubicBezTo>
                  <a:pt x="641" y="255"/>
                  <a:pt x="640" y="255"/>
                  <a:pt x="640" y="255"/>
                </a:cubicBezTo>
                <a:cubicBezTo>
                  <a:pt x="639" y="254"/>
                  <a:pt x="641" y="254"/>
                  <a:pt x="641" y="253"/>
                </a:cubicBezTo>
                <a:cubicBezTo>
                  <a:pt x="642" y="252"/>
                  <a:pt x="640" y="253"/>
                  <a:pt x="641" y="251"/>
                </a:cubicBezTo>
                <a:cubicBezTo>
                  <a:pt x="642" y="249"/>
                  <a:pt x="645" y="249"/>
                  <a:pt x="646" y="248"/>
                </a:cubicBezTo>
                <a:cubicBezTo>
                  <a:pt x="646" y="248"/>
                  <a:pt x="646" y="248"/>
                  <a:pt x="646" y="247"/>
                </a:cubicBezTo>
                <a:cubicBezTo>
                  <a:pt x="645" y="247"/>
                  <a:pt x="644" y="247"/>
                  <a:pt x="644" y="247"/>
                </a:cubicBezTo>
                <a:cubicBezTo>
                  <a:pt x="644" y="246"/>
                  <a:pt x="645" y="245"/>
                  <a:pt x="644" y="243"/>
                </a:cubicBezTo>
                <a:cubicBezTo>
                  <a:pt x="643" y="243"/>
                  <a:pt x="643" y="243"/>
                  <a:pt x="643" y="243"/>
                </a:cubicBezTo>
                <a:cubicBezTo>
                  <a:pt x="642" y="243"/>
                  <a:pt x="641" y="239"/>
                  <a:pt x="641" y="239"/>
                </a:cubicBezTo>
                <a:cubicBezTo>
                  <a:pt x="642" y="237"/>
                  <a:pt x="644" y="239"/>
                  <a:pt x="646" y="237"/>
                </a:cubicBezTo>
                <a:cubicBezTo>
                  <a:pt x="645" y="238"/>
                  <a:pt x="648" y="235"/>
                  <a:pt x="648" y="235"/>
                </a:cubicBezTo>
                <a:cubicBezTo>
                  <a:pt x="648" y="234"/>
                  <a:pt x="647" y="233"/>
                  <a:pt x="647" y="232"/>
                </a:cubicBezTo>
                <a:cubicBezTo>
                  <a:pt x="647" y="230"/>
                  <a:pt x="649" y="230"/>
                  <a:pt x="649" y="228"/>
                </a:cubicBezTo>
                <a:cubicBezTo>
                  <a:pt x="648" y="226"/>
                  <a:pt x="651" y="222"/>
                  <a:pt x="653" y="222"/>
                </a:cubicBezTo>
                <a:cubicBezTo>
                  <a:pt x="657" y="221"/>
                  <a:pt x="656" y="229"/>
                  <a:pt x="662" y="226"/>
                </a:cubicBezTo>
                <a:cubicBezTo>
                  <a:pt x="663" y="232"/>
                  <a:pt x="667" y="220"/>
                  <a:pt x="668" y="220"/>
                </a:cubicBezTo>
                <a:cubicBezTo>
                  <a:pt x="668" y="220"/>
                  <a:pt x="668" y="220"/>
                  <a:pt x="668" y="220"/>
                </a:cubicBezTo>
                <a:cubicBezTo>
                  <a:pt x="668" y="220"/>
                  <a:pt x="668" y="220"/>
                  <a:pt x="669" y="220"/>
                </a:cubicBezTo>
                <a:cubicBezTo>
                  <a:pt x="669" y="220"/>
                  <a:pt x="669" y="220"/>
                  <a:pt x="669" y="220"/>
                </a:cubicBezTo>
                <a:cubicBezTo>
                  <a:pt x="670" y="222"/>
                  <a:pt x="669" y="221"/>
                  <a:pt x="668" y="221"/>
                </a:cubicBezTo>
                <a:cubicBezTo>
                  <a:pt x="669" y="222"/>
                  <a:pt x="665" y="229"/>
                  <a:pt x="670" y="225"/>
                </a:cubicBezTo>
                <a:cubicBezTo>
                  <a:pt x="671" y="224"/>
                  <a:pt x="669" y="222"/>
                  <a:pt x="670" y="221"/>
                </a:cubicBezTo>
                <a:cubicBezTo>
                  <a:pt x="671" y="220"/>
                  <a:pt x="674" y="221"/>
                  <a:pt x="675" y="220"/>
                </a:cubicBezTo>
                <a:cubicBezTo>
                  <a:pt x="664" y="209"/>
                  <a:pt x="664" y="209"/>
                  <a:pt x="664" y="209"/>
                </a:cubicBezTo>
                <a:cubicBezTo>
                  <a:pt x="664" y="209"/>
                  <a:pt x="664" y="209"/>
                  <a:pt x="664" y="209"/>
                </a:cubicBezTo>
                <a:cubicBezTo>
                  <a:pt x="663" y="211"/>
                  <a:pt x="660" y="209"/>
                  <a:pt x="661" y="208"/>
                </a:cubicBezTo>
                <a:cubicBezTo>
                  <a:pt x="659" y="209"/>
                  <a:pt x="658" y="209"/>
                  <a:pt x="658" y="208"/>
                </a:cubicBezTo>
                <a:cubicBezTo>
                  <a:pt x="657" y="209"/>
                  <a:pt x="657" y="209"/>
                  <a:pt x="657" y="209"/>
                </a:cubicBezTo>
                <a:cubicBezTo>
                  <a:pt x="657" y="209"/>
                  <a:pt x="657" y="208"/>
                  <a:pt x="657" y="207"/>
                </a:cubicBezTo>
                <a:cubicBezTo>
                  <a:pt x="656" y="206"/>
                  <a:pt x="656" y="203"/>
                  <a:pt x="656" y="202"/>
                </a:cubicBezTo>
                <a:cubicBezTo>
                  <a:pt x="656" y="202"/>
                  <a:pt x="656" y="202"/>
                  <a:pt x="656" y="202"/>
                </a:cubicBezTo>
                <a:cubicBezTo>
                  <a:pt x="655" y="202"/>
                  <a:pt x="656" y="203"/>
                  <a:pt x="655" y="203"/>
                </a:cubicBezTo>
                <a:cubicBezTo>
                  <a:pt x="655" y="203"/>
                  <a:pt x="654" y="202"/>
                  <a:pt x="654" y="202"/>
                </a:cubicBezTo>
                <a:cubicBezTo>
                  <a:pt x="654" y="205"/>
                  <a:pt x="653" y="207"/>
                  <a:pt x="652" y="208"/>
                </a:cubicBezTo>
                <a:cubicBezTo>
                  <a:pt x="651" y="209"/>
                  <a:pt x="649" y="207"/>
                  <a:pt x="649" y="209"/>
                </a:cubicBezTo>
                <a:cubicBezTo>
                  <a:pt x="649" y="210"/>
                  <a:pt x="651" y="211"/>
                  <a:pt x="652" y="212"/>
                </a:cubicBezTo>
                <a:cubicBezTo>
                  <a:pt x="652" y="212"/>
                  <a:pt x="652" y="214"/>
                  <a:pt x="652" y="214"/>
                </a:cubicBezTo>
                <a:cubicBezTo>
                  <a:pt x="653" y="214"/>
                  <a:pt x="655" y="212"/>
                  <a:pt x="656" y="212"/>
                </a:cubicBezTo>
                <a:cubicBezTo>
                  <a:pt x="657" y="213"/>
                  <a:pt x="655" y="215"/>
                  <a:pt x="655" y="216"/>
                </a:cubicBezTo>
                <a:cubicBezTo>
                  <a:pt x="654" y="213"/>
                  <a:pt x="652" y="217"/>
                  <a:pt x="651" y="218"/>
                </a:cubicBezTo>
                <a:cubicBezTo>
                  <a:pt x="650" y="220"/>
                  <a:pt x="647" y="220"/>
                  <a:pt x="647" y="220"/>
                </a:cubicBezTo>
                <a:cubicBezTo>
                  <a:pt x="646" y="221"/>
                  <a:pt x="649" y="223"/>
                  <a:pt x="646" y="224"/>
                </a:cubicBezTo>
                <a:cubicBezTo>
                  <a:pt x="645" y="224"/>
                  <a:pt x="646" y="223"/>
                  <a:pt x="646" y="222"/>
                </a:cubicBezTo>
                <a:cubicBezTo>
                  <a:pt x="645" y="222"/>
                  <a:pt x="643" y="224"/>
                  <a:pt x="642" y="223"/>
                </a:cubicBezTo>
                <a:cubicBezTo>
                  <a:pt x="641" y="223"/>
                  <a:pt x="642" y="221"/>
                  <a:pt x="641" y="220"/>
                </a:cubicBezTo>
                <a:cubicBezTo>
                  <a:pt x="641" y="219"/>
                  <a:pt x="641" y="218"/>
                  <a:pt x="641" y="217"/>
                </a:cubicBezTo>
                <a:cubicBezTo>
                  <a:pt x="639" y="218"/>
                  <a:pt x="634" y="218"/>
                  <a:pt x="633" y="218"/>
                </a:cubicBezTo>
                <a:cubicBezTo>
                  <a:pt x="632" y="217"/>
                  <a:pt x="633" y="215"/>
                  <a:pt x="630" y="216"/>
                </a:cubicBezTo>
                <a:cubicBezTo>
                  <a:pt x="633" y="213"/>
                  <a:pt x="628" y="213"/>
                  <a:pt x="628" y="212"/>
                </a:cubicBezTo>
                <a:cubicBezTo>
                  <a:pt x="628" y="211"/>
                  <a:pt x="630" y="210"/>
                  <a:pt x="630" y="210"/>
                </a:cubicBezTo>
                <a:cubicBezTo>
                  <a:pt x="630" y="209"/>
                  <a:pt x="629" y="209"/>
                  <a:pt x="629" y="208"/>
                </a:cubicBezTo>
                <a:cubicBezTo>
                  <a:pt x="629" y="208"/>
                  <a:pt x="629" y="208"/>
                  <a:pt x="629" y="207"/>
                </a:cubicBezTo>
                <a:cubicBezTo>
                  <a:pt x="628" y="207"/>
                  <a:pt x="627" y="205"/>
                  <a:pt x="627" y="204"/>
                </a:cubicBezTo>
                <a:cubicBezTo>
                  <a:pt x="627" y="204"/>
                  <a:pt x="626" y="204"/>
                  <a:pt x="626" y="204"/>
                </a:cubicBezTo>
                <a:cubicBezTo>
                  <a:pt x="626" y="205"/>
                  <a:pt x="627" y="205"/>
                  <a:pt x="627" y="206"/>
                </a:cubicBezTo>
                <a:cubicBezTo>
                  <a:pt x="627" y="207"/>
                  <a:pt x="626" y="208"/>
                  <a:pt x="626" y="208"/>
                </a:cubicBezTo>
                <a:cubicBezTo>
                  <a:pt x="626" y="209"/>
                  <a:pt x="625" y="210"/>
                  <a:pt x="625" y="210"/>
                </a:cubicBezTo>
                <a:cubicBezTo>
                  <a:pt x="625" y="210"/>
                  <a:pt x="625" y="210"/>
                  <a:pt x="625" y="211"/>
                </a:cubicBezTo>
                <a:cubicBezTo>
                  <a:pt x="625" y="211"/>
                  <a:pt x="625" y="211"/>
                  <a:pt x="624" y="211"/>
                </a:cubicBezTo>
                <a:cubicBezTo>
                  <a:pt x="623" y="212"/>
                  <a:pt x="622" y="214"/>
                  <a:pt x="621" y="216"/>
                </a:cubicBezTo>
                <a:cubicBezTo>
                  <a:pt x="622" y="213"/>
                  <a:pt x="618" y="214"/>
                  <a:pt x="618" y="214"/>
                </a:cubicBezTo>
                <a:cubicBezTo>
                  <a:pt x="618" y="214"/>
                  <a:pt x="618" y="214"/>
                  <a:pt x="618" y="214"/>
                </a:cubicBezTo>
                <a:cubicBezTo>
                  <a:pt x="618" y="214"/>
                  <a:pt x="618" y="214"/>
                  <a:pt x="618" y="214"/>
                </a:cubicBezTo>
                <a:cubicBezTo>
                  <a:pt x="618" y="214"/>
                  <a:pt x="618" y="214"/>
                  <a:pt x="619" y="214"/>
                </a:cubicBezTo>
                <a:cubicBezTo>
                  <a:pt x="620" y="215"/>
                  <a:pt x="620" y="220"/>
                  <a:pt x="619" y="221"/>
                </a:cubicBezTo>
                <a:cubicBezTo>
                  <a:pt x="619" y="221"/>
                  <a:pt x="619" y="220"/>
                  <a:pt x="618" y="220"/>
                </a:cubicBezTo>
                <a:cubicBezTo>
                  <a:pt x="616" y="221"/>
                  <a:pt x="615" y="224"/>
                  <a:pt x="612" y="224"/>
                </a:cubicBezTo>
                <a:cubicBezTo>
                  <a:pt x="612" y="222"/>
                  <a:pt x="614" y="222"/>
                  <a:pt x="615" y="221"/>
                </a:cubicBezTo>
                <a:cubicBezTo>
                  <a:pt x="615" y="220"/>
                  <a:pt x="613" y="221"/>
                  <a:pt x="613" y="220"/>
                </a:cubicBezTo>
                <a:cubicBezTo>
                  <a:pt x="612" y="219"/>
                  <a:pt x="614" y="214"/>
                  <a:pt x="617" y="214"/>
                </a:cubicBezTo>
                <a:cubicBezTo>
                  <a:pt x="617" y="213"/>
                  <a:pt x="617" y="212"/>
                  <a:pt x="617" y="211"/>
                </a:cubicBezTo>
                <a:cubicBezTo>
                  <a:pt x="617" y="211"/>
                  <a:pt x="616" y="211"/>
                  <a:pt x="616" y="211"/>
                </a:cubicBezTo>
                <a:cubicBezTo>
                  <a:pt x="615" y="212"/>
                  <a:pt x="612" y="214"/>
                  <a:pt x="612" y="216"/>
                </a:cubicBezTo>
                <a:cubicBezTo>
                  <a:pt x="611" y="217"/>
                  <a:pt x="612" y="218"/>
                  <a:pt x="612" y="218"/>
                </a:cubicBezTo>
                <a:cubicBezTo>
                  <a:pt x="612" y="219"/>
                  <a:pt x="610" y="220"/>
                  <a:pt x="611" y="220"/>
                </a:cubicBezTo>
                <a:cubicBezTo>
                  <a:pt x="611" y="222"/>
                  <a:pt x="612" y="221"/>
                  <a:pt x="612" y="222"/>
                </a:cubicBezTo>
                <a:cubicBezTo>
                  <a:pt x="612" y="223"/>
                  <a:pt x="610" y="224"/>
                  <a:pt x="610" y="224"/>
                </a:cubicBezTo>
                <a:cubicBezTo>
                  <a:pt x="609" y="223"/>
                  <a:pt x="610" y="221"/>
                  <a:pt x="609" y="220"/>
                </a:cubicBezTo>
                <a:cubicBezTo>
                  <a:pt x="608" y="219"/>
                  <a:pt x="607" y="220"/>
                  <a:pt x="606" y="219"/>
                </a:cubicBezTo>
                <a:cubicBezTo>
                  <a:pt x="604" y="218"/>
                  <a:pt x="604" y="217"/>
                  <a:pt x="601" y="219"/>
                </a:cubicBezTo>
                <a:cubicBezTo>
                  <a:pt x="604" y="215"/>
                  <a:pt x="600" y="218"/>
                  <a:pt x="599" y="217"/>
                </a:cubicBezTo>
                <a:cubicBezTo>
                  <a:pt x="599" y="217"/>
                  <a:pt x="598" y="211"/>
                  <a:pt x="598" y="210"/>
                </a:cubicBezTo>
                <a:cubicBezTo>
                  <a:pt x="598" y="209"/>
                  <a:pt x="599" y="206"/>
                  <a:pt x="599" y="204"/>
                </a:cubicBezTo>
                <a:cubicBezTo>
                  <a:pt x="599" y="205"/>
                  <a:pt x="599" y="205"/>
                  <a:pt x="598" y="206"/>
                </a:cubicBezTo>
                <a:cubicBezTo>
                  <a:pt x="598" y="205"/>
                  <a:pt x="598" y="204"/>
                  <a:pt x="599" y="203"/>
                </a:cubicBezTo>
                <a:cubicBezTo>
                  <a:pt x="599" y="203"/>
                  <a:pt x="599" y="203"/>
                  <a:pt x="599" y="203"/>
                </a:cubicBezTo>
                <a:cubicBezTo>
                  <a:pt x="598" y="203"/>
                  <a:pt x="598" y="204"/>
                  <a:pt x="598" y="204"/>
                </a:cubicBezTo>
                <a:cubicBezTo>
                  <a:pt x="598" y="204"/>
                  <a:pt x="598" y="204"/>
                  <a:pt x="597" y="204"/>
                </a:cubicBezTo>
                <a:cubicBezTo>
                  <a:pt x="597" y="204"/>
                  <a:pt x="597" y="204"/>
                  <a:pt x="597" y="204"/>
                </a:cubicBezTo>
                <a:cubicBezTo>
                  <a:pt x="597" y="204"/>
                  <a:pt x="597" y="204"/>
                  <a:pt x="597" y="204"/>
                </a:cubicBezTo>
                <a:cubicBezTo>
                  <a:pt x="595" y="206"/>
                  <a:pt x="589" y="207"/>
                  <a:pt x="586" y="207"/>
                </a:cubicBezTo>
                <a:cubicBezTo>
                  <a:pt x="586" y="208"/>
                  <a:pt x="586" y="209"/>
                  <a:pt x="585" y="209"/>
                </a:cubicBezTo>
                <a:cubicBezTo>
                  <a:pt x="584" y="210"/>
                  <a:pt x="584" y="208"/>
                  <a:pt x="584" y="208"/>
                </a:cubicBezTo>
                <a:cubicBezTo>
                  <a:pt x="583" y="207"/>
                  <a:pt x="583" y="207"/>
                  <a:pt x="583" y="207"/>
                </a:cubicBezTo>
                <a:cubicBezTo>
                  <a:pt x="583" y="206"/>
                  <a:pt x="584" y="205"/>
                  <a:pt x="585" y="205"/>
                </a:cubicBezTo>
                <a:cubicBezTo>
                  <a:pt x="584" y="204"/>
                  <a:pt x="584" y="204"/>
                  <a:pt x="584" y="204"/>
                </a:cubicBezTo>
                <a:cubicBezTo>
                  <a:pt x="584" y="203"/>
                  <a:pt x="584" y="202"/>
                  <a:pt x="585" y="201"/>
                </a:cubicBezTo>
                <a:cubicBezTo>
                  <a:pt x="585" y="200"/>
                  <a:pt x="585" y="199"/>
                  <a:pt x="585" y="198"/>
                </a:cubicBezTo>
                <a:cubicBezTo>
                  <a:pt x="586" y="197"/>
                  <a:pt x="587" y="197"/>
                  <a:pt x="588" y="197"/>
                </a:cubicBezTo>
                <a:cubicBezTo>
                  <a:pt x="587" y="197"/>
                  <a:pt x="587" y="197"/>
                  <a:pt x="585" y="198"/>
                </a:cubicBezTo>
                <a:cubicBezTo>
                  <a:pt x="584" y="198"/>
                  <a:pt x="583" y="201"/>
                  <a:pt x="583" y="201"/>
                </a:cubicBezTo>
                <a:cubicBezTo>
                  <a:pt x="582" y="202"/>
                  <a:pt x="582" y="202"/>
                  <a:pt x="583" y="202"/>
                </a:cubicBezTo>
                <a:cubicBezTo>
                  <a:pt x="579" y="203"/>
                  <a:pt x="579" y="195"/>
                  <a:pt x="582" y="196"/>
                </a:cubicBezTo>
                <a:cubicBezTo>
                  <a:pt x="581" y="196"/>
                  <a:pt x="583" y="198"/>
                  <a:pt x="582" y="198"/>
                </a:cubicBezTo>
                <a:cubicBezTo>
                  <a:pt x="583" y="198"/>
                  <a:pt x="587" y="194"/>
                  <a:pt x="588" y="192"/>
                </a:cubicBezTo>
                <a:cubicBezTo>
                  <a:pt x="589" y="192"/>
                  <a:pt x="589" y="192"/>
                  <a:pt x="590" y="191"/>
                </a:cubicBezTo>
                <a:cubicBezTo>
                  <a:pt x="589" y="190"/>
                  <a:pt x="588" y="189"/>
                  <a:pt x="588" y="188"/>
                </a:cubicBezTo>
                <a:cubicBezTo>
                  <a:pt x="588" y="188"/>
                  <a:pt x="589" y="187"/>
                  <a:pt x="589" y="187"/>
                </a:cubicBezTo>
                <a:cubicBezTo>
                  <a:pt x="589" y="186"/>
                  <a:pt x="590" y="183"/>
                  <a:pt x="590" y="183"/>
                </a:cubicBezTo>
                <a:cubicBezTo>
                  <a:pt x="590" y="182"/>
                  <a:pt x="588" y="183"/>
                  <a:pt x="589" y="184"/>
                </a:cubicBezTo>
                <a:cubicBezTo>
                  <a:pt x="589" y="184"/>
                  <a:pt x="587" y="182"/>
                  <a:pt x="588" y="181"/>
                </a:cubicBezTo>
                <a:cubicBezTo>
                  <a:pt x="588" y="180"/>
                  <a:pt x="588" y="180"/>
                  <a:pt x="588" y="180"/>
                </a:cubicBezTo>
                <a:cubicBezTo>
                  <a:pt x="588" y="180"/>
                  <a:pt x="587" y="180"/>
                  <a:pt x="587" y="180"/>
                </a:cubicBezTo>
                <a:cubicBezTo>
                  <a:pt x="587" y="180"/>
                  <a:pt x="586" y="181"/>
                  <a:pt x="586" y="182"/>
                </a:cubicBezTo>
                <a:cubicBezTo>
                  <a:pt x="586" y="182"/>
                  <a:pt x="587" y="182"/>
                  <a:pt x="587" y="182"/>
                </a:cubicBezTo>
                <a:cubicBezTo>
                  <a:pt x="588" y="183"/>
                  <a:pt x="587" y="183"/>
                  <a:pt x="587" y="183"/>
                </a:cubicBezTo>
                <a:cubicBezTo>
                  <a:pt x="587" y="184"/>
                  <a:pt x="587" y="185"/>
                  <a:pt x="586" y="184"/>
                </a:cubicBezTo>
                <a:cubicBezTo>
                  <a:pt x="585" y="184"/>
                  <a:pt x="586" y="184"/>
                  <a:pt x="586" y="183"/>
                </a:cubicBezTo>
                <a:cubicBezTo>
                  <a:pt x="586" y="183"/>
                  <a:pt x="586" y="183"/>
                  <a:pt x="586" y="183"/>
                </a:cubicBezTo>
                <a:cubicBezTo>
                  <a:pt x="586" y="183"/>
                  <a:pt x="586" y="183"/>
                  <a:pt x="586" y="183"/>
                </a:cubicBezTo>
                <a:cubicBezTo>
                  <a:pt x="586" y="183"/>
                  <a:pt x="586" y="183"/>
                  <a:pt x="586" y="183"/>
                </a:cubicBezTo>
                <a:cubicBezTo>
                  <a:pt x="585" y="184"/>
                  <a:pt x="583" y="184"/>
                  <a:pt x="582" y="182"/>
                </a:cubicBezTo>
                <a:cubicBezTo>
                  <a:pt x="581" y="181"/>
                  <a:pt x="582" y="180"/>
                  <a:pt x="582" y="179"/>
                </a:cubicBezTo>
                <a:cubicBezTo>
                  <a:pt x="582" y="179"/>
                  <a:pt x="582" y="179"/>
                  <a:pt x="582" y="179"/>
                </a:cubicBezTo>
                <a:cubicBezTo>
                  <a:pt x="580" y="180"/>
                  <a:pt x="582" y="179"/>
                  <a:pt x="581" y="178"/>
                </a:cubicBezTo>
                <a:cubicBezTo>
                  <a:pt x="581" y="178"/>
                  <a:pt x="580" y="178"/>
                  <a:pt x="580" y="179"/>
                </a:cubicBezTo>
                <a:cubicBezTo>
                  <a:pt x="580" y="179"/>
                  <a:pt x="580" y="179"/>
                  <a:pt x="580" y="179"/>
                </a:cubicBezTo>
                <a:cubicBezTo>
                  <a:pt x="579" y="179"/>
                  <a:pt x="579" y="179"/>
                  <a:pt x="578" y="179"/>
                </a:cubicBezTo>
                <a:cubicBezTo>
                  <a:pt x="575" y="179"/>
                  <a:pt x="578" y="174"/>
                  <a:pt x="576" y="173"/>
                </a:cubicBezTo>
                <a:cubicBezTo>
                  <a:pt x="575" y="173"/>
                  <a:pt x="574" y="173"/>
                  <a:pt x="574" y="174"/>
                </a:cubicBezTo>
                <a:cubicBezTo>
                  <a:pt x="573" y="174"/>
                  <a:pt x="573" y="175"/>
                  <a:pt x="572" y="177"/>
                </a:cubicBezTo>
                <a:cubicBezTo>
                  <a:pt x="574" y="177"/>
                  <a:pt x="575" y="178"/>
                  <a:pt x="574" y="180"/>
                </a:cubicBezTo>
                <a:cubicBezTo>
                  <a:pt x="574" y="184"/>
                  <a:pt x="568" y="184"/>
                  <a:pt x="566" y="181"/>
                </a:cubicBezTo>
                <a:cubicBezTo>
                  <a:pt x="566" y="181"/>
                  <a:pt x="565" y="182"/>
                  <a:pt x="565" y="183"/>
                </a:cubicBezTo>
                <a:cubicBezTo>
                  <a:pt x="565" y="182"/>
                  <a:pt x="565" y="182"/>
                  <a:pt x="565" y="181"/>
                </a:cubicBezTo>
                <a:cubicBezTo>
                  <a:pt x="563" y="183"/>
                  <a:pt x="561" y="184"/>
                  <a:pt x="559" y="184"/>
                </a:cubicBezTo>
                <a:cubicBezTo>
                  <a:pt x="558" y="185"/>
                  <a:pt x="556" y="185"/>
                  <a:pt x="556" y="185"/>
                </a:cubicBezTo>
                <a:cubicBezTo>
                  <a:pt x="555" y="184"/>
                  <a:pt x="557" y="184"/>
                  <a:pt x="558" y="183"/>
                </a:cubicBezTo>
                <a:cubicBezTo>
                  <a:pt x="558" y="183"/>
                  <a:pt x="557" y="183"/>
                  <a:pt x="557" y="183"/>
                </a:cubicBezTo>
                <a:cubicBezTo>
                  <a:pt x="557" y="182"/>
                  <a:pt x="556" y="181"/>
                  <a:pt x="556" y="180"/>
                </a:cubicBezTo>
                <a:cubicBezTo>
                  <a:pt x="555" y="180"/>
                  <a:pt x="553" y="179"/>
                  <a:pt x="554" y="176"/>
                </a:cubicBezTo>
                <a:cubicBezTo>
                  <a:pt x="555" y="175"/>
                  <a:pt x="554" y="173"/>
                  <a:pt x="554" y="172"/>
                </a:cubicBezTo>
                <a:cubicBezTo>
                  <a:pt x="554" y="172"/>
                  <a:pt x="555" y="171"/>
                  <a:pt x="554" y="171"/>
                </a:cubicBezTo>
                <a:cubicBezTo>
                  <a:pt x="553" y="172"/>
                  <a:pt x="551" y="174"/>
                  <a:pt x="550" y="176"/>
                </a:cubicBezTo>
                <a:cubicBezTo>
                  <a:pt x="552" y="178"/>
                  <a:pt x="555" y="180"/>
                  <a:pt x="551" y="183"/>
                </a:cubicBezTo>
                <a:cubicBezTo>
                  <a:pt x="550" y="183"/>
                  <a:pt x="550" y="183"/>
                  <a:pt x="549" y="183"/>
                </a:cubicBezTo>
                <a:cubicBezTo>
                  <a:pt x="550" y="183"/>
                  <a:pt x="550" y="188"/>
                  <a:pt x="548" y="187"/>
                </a:cubicBezTo>
                <a:cubicBezTo>
                  <a:pt x="547" y="186"/>
                  <a:pt x="547" y="185"/>
                  <a:pt x="548" y="184"/>
                </a:cubicBezTo>
                <a:cubicBezTo>
                  <a:pt x="548" y="184"/>
                  <a:pt x="548" y="184"/>
                  <a:pt x="549" y="184"/>
                </a:cubicBezTo>
                <a:cubicBezTo>
                  <a:pt x="547" y="184"/>
                  <a:pt x="544" y="185"/>
                  <a:pt x="543" y="186"/>
                </a:cubicBezTo>
                <a:cubicBezTo>
                  <a:pt x="541" y="188"/>
                  <a:pt x="543" y="189"/>
                  <a:pt x="540" y="187"/>
                </a:cubicBezTo>
                <a:cubicBezTo>
                  <a:pt x="540" y="187"/>
                  <a:pt x="539" y="186"/>
                  <a:pt x="538" y="187"/>
                </a:cubicBezTo>
                <a:cubicBezTo>
                  <a:pt x="538" y="187"/>
                  <a:pt x="535" y="192"/>
                  <a:pt x="535" y="189"/>
                </a:cubicBezTo>
                <a:cubicBezTo>
                  <a:pt x="535" y="188"/>
                  <a:pt x="536" y="188"/>
                  <a:pt x="536" y="188"/>
                </a:cubicBezTo>
                <a:cubicBezTo>
                  <a:pt x="535" y="187"/>
                  <a:pt x="531" y="188"/>
                  <a:pt x="531" y="187"/>
                </a:cubicBezTo>
                <a:cubicBezTo>
                  <a:pt x="530" y="186"/>
                  <a:pt x="535" y="184"/>
                  <a:pt x="532" y="182"/>
                </a:cubicBezTo>
                <a:cubicBezTo>
                  <a:pt x="531" y="182"/>
                  <a:pt x="531" y="182"/>
                  <a:pt x="531" y="182"/>
                </a:cubicBezTo>
                <a:cubicBezTo>
                  <a:pt x="531" y="182"/>
                  <a:pt x="531" y="181"/>
                  <a:pt x="531" y="181"/>
                </a:cubicBezTo>
                <a:cubicBezTo>
                  <a:pt x="532" y="179"/>
                  <a:pt x="532" y="179"/>
                  <a:pt x="531" y="178"/>
                </a:cubicBezTo>
                <a:cubicBezTo>
                  <a:pt x="530" y="179"/>
                  <a:pt x="528" y="180"/>
                  <a:pt x="528" y="178"/>
                </a:cubicBezTo>
                <a:cubicBezTo>
                  <a:pt x="528" y="178"/>
                  <a:pt x="528" y="177"/>
                  <a:pt x="529" y="177"/>
                </a:cubicBezTo>
                <a:cubicBezTo>
                  <a:pt x="529" y="176"/>
                  <a:pt x="530" y="176"/>
                  <a:pt x="529" y="176"/>
                </a:cubicBezTo>
                <a:cubicBezTo>
                  <a:pt x="529" y="175"/>
                  <a:pt x="527" y="176"/>
                  <a:pt x="527" y="175"/>
                </a:cubicBezTo>
                <a:cubicBezTo>
                  <a:pt x="526" y="174"/>
                  <a:pt x="528" y="172"/>
                  <a:pt x="527" y="171"/>
                </a:cubicBezTo>
                <a:cubicBezTo>
                  <a:pt x="526" y="169"/>
                  <a:pt x="524" y="172"/>
                  <a:pt x="521" y="172"/>
                </a:cubicBezTo>
                <a:cubicBezTo>
                  <a:pt x="521" y="172"/>
                  <a:pt x="519" y="170"/>
                  <a:pt x="517" y="172"/>
                </a:cubicBezTo>
                <a:cubicBezTo>
                  <a:pt x="516" y="173"/>
                  <a:pt x="518" y="176"/>
                  <a:pt x="515" y="177"/>
                </a:cubicBezTo>
                <a:cubicBezTo>
                  <a:pt x="514" y="178"/>
                  <a:pt x="509" y="180"/>
                  <a:pt x="508" y="178"/>
                </a:cubicBezTo>
                <a:cubicBezTo>
                  <a:pt x="508" y="177"/>
                  <a:pt x="510" y="177"/>
                  <a:pt x="510" y="177"/>
                </a:cubicBezTo>
                <a:cubicBezTo>
                  <a:pt x="511" y="176"/>
                  <a:pt x="509" y="174"/>
                  <a:pt x="509" y="174"/>
                </a:cubicBezTo>
                <a:cubicBezTo>
                  <a:pt x="510" y="172"/>
                  <a:pt x="512" y="172"/>
                  <a:pt x="512" y="171"/>
                </a:cubicBezTo>
                <a:cubicBezTo>
                  <a:pt x="512" y="171"/>
                  <a:pt x="511" y="171"/>
                  <a:pt x="511" y="170"/>
                </a:cubicBezTo>
                <a:cubicBezTo>
                  <a:pt x="511" y="170"/>
                  <a:pt x="512" y="170"/>
                  <a:pt x="512" y="170"/>
                </a:cubicBezTo>
                <a:cubicBezTo>
                  <a:pt x="511" y="168"/>
                  <a:pt x="511" y="167"/>
                  <a:pt x="512" y="166"/>
                </a:cubicBezTo>
                <a:cubicBezTo>
                  <a:pt x="512" y="166"/>
                  <a:pt x="512" y="166"/>
                  <a:pt x="512" y="165"/>
                </a:cubicBezTo>
                <a:cubicBezTo>
                  <a:pt x="512" y="165"/>
                  <a:pt x="512" y="165"/>
                  <a:pt x="512" y="165"/>
                </a:cubicBezTo>
                <a:cubicBezTo>
                  <a:pt x="511" y="165"/>
                  <a:pt x="511" y="164"/>
                  <a:pt x="513" y="163"/>
                </a:cubicBezTo>
                <a:cubicBezTo>
                  <a:pt x="513" y="163"/>
                  <a:pt x="513" y="162"/>
                  <a:pt x="513" y="162"/>
                </a:cubicBezTo>
                <a:cubicBezTo>
                  <a:pt x="513" y="162"/>
                  <a:pt x="512" y="162"/>
                  <a:pt x="512" y="162"/>
                </a:cubicBezTo>
                <a:cubicBezTo>
                  <a:pt x="511" y="162"/>
                  <a:pt x="510" y="162"/>
                  <a:pt x="510" y="162"/>
                </a:cubicBezTo>
                <a:cubicBezTo>
                  <a:pt x="509" y="162"/>
                  <a:pt x="509" y="162"/>
                  <a:pt x="509" y="161"/>
                </a:cubicBezTo>
                <a:cubicBezTo>
                  <a:pt x="508" y="161"/>
                  <a:pt x="509" y="160"/>
                  <a:pt x="509" y="160"/>
                </a:cubicBezTo>
                <a:cubicBezTo>
                  <a:pt x="509" y="159"/>
                  <a:pt x="509" y="158"/>
                  <a:pt x="509" y="158"/>
                </a:cubicBezTo>
                <a:cubicBezTo>
                  <a:pt x="510" y="158"/>
                  <a:pt x="513" y="158"/>
                  <a:pt x="515" y="156"/>
                </a:cubicBezTo>
                <a:cubicBezTo>
                  <a:pt x="514" y="158"/>
                  <a:pt x="515" y="159"/>
                  <a:pt x="516" y="157"/>
                </a:cubicBezTo>
                <a:cubicBezTo>
                  <a:pt x="518" y="156"/>
                  <a:pt x="516" y="156"/>
                  <a:pt x="516" y="156"/>
                </a:cubicBezTo>
                <a:cubicBezTo>
                  <a:pt x="516" y="156"/>
                  <a:pt x="517" y="155"/>
                  <a:pt x="516" y="154"/>
                </a:cubicBezTo>
                <a:cubicBezTo>
                  <a:pt x="516" y="154"/>
                  <a:pt x="516" y="154"/>
                  <a:pt x="516" y="154"/>
                </a:cubicBezTo>
                <a:cubicBezTo>
                  <a:pt x="514" y="155"/>
                  <a:pt x="512" y="156"/>
                  <a:pt x="510" y="155"/>
                </a:cubicBezTo>
                <a:cubicBezTo>
                  <a:pt x="510" y="156"/>
                  <a:pt x="510" y="156"/>
                  <a:pt x="510" y="156"/>
                </a:cubicBezTo>
                <a:cubicBezTo>
                  <a:pt x="510" y="156"/>
                  <a:pt x="511" y="156"/>
                  <a:pt x="511" y="156"/>
                </a:cubicBezTo>
                <a:cubicBezTo>
                  <a:pt x="510" y="157"/>
                  <a:pt x="510" y="156"/>
                  <a:pt x="510" y="155"/>
                </a:cubicBezTo>
                <a:cubicBezTo>
                  <a:pt x="509" y="155"/>
                  <a:pt x="509" y="154"/>
                  <a:pt x="509" y="154"/>
                </a:cubicBezTo>
                <a:cubicBezTo>
                  <a:pt x="509" y="152"/>
                  <a:pt x="511" y="150"/>
                  <a:pt x="514" y="150"/>
                </a:cubicBezTo>
                <a:cubicBezTo>
                  <a:pt x="514" y="149"/>
                  <a:pt x="512" y="148"/>
                  <a:pt x="513" y="147"/>
                </a:cubicBezTo>
                <a:cubicBezTo>
                  <a:pt x="514" y="145"/>
                  <a:pt x="517" y="144"/>
                  <a:pt x="516" y="143"/>
                </a:cubicBezTo>
                <a:cubicBezTo>
                  <a:pt x="517" y="143"/>
                  <a:pt x="520" y="142"/>
                  <a:pt x="521" y="143"/>
                </a:cubicBezTo>
                <a:cubicBezTo>
                  <a:pt x="524" y="144"/>
                  <a:pt x="523" y="145"/>
                  <a:pt x="527" y="143"/>
                </a:cubicBezTo>
                <a:cubicBezTo>
                  <a:pt x="527" y="143"/>
                  <a:pt x="528" y="143"/>
                  <a:pt x="529" y="143"/>
                </a:cubicBezTo>
                <a:cubicBezTo>
                  <a:pt x="531" y="142"/>
                  <a:pt x="530" y="142"/>
                  <a:pt x="529" y="139"/>
                </a:cubicBezTo>
                <a:cubicBezTo>
                  <a:pt x="532" y="141"/>
                  <a:pt x="531" y="139"/>
                  <a:pt x="529" y="138"/>
                </a:cubicBezTo>
                <a:cubicBezTo>
                  <a:pt x="529" y="139"/>
                  <a:pt x="529" y="139"/>
                  <a:pt x="529" y="139"/>
                </a:cubicBezTo>
                <a:cubicBezTo>
                  <a:pt x="529" y="139"/>
                  <a:pt x="529" y="139"/>
                  <a:pt x="529" y="138"/>
                </a:cubicBezTo>
                <a:cubicBezTo>
                  <a:pt x="528" y="138"/>
                  <a:pt x="528" y="138"/>
                  <a:pt x="528" y="138"/>
                </a:cubicBezTo>
                <a:cubicBezTo>
                  <a:pt x="528" y="138"/>
                  <a:pt x="526" y="141"/>
                  <a:pt x="526" y="139"/>
                </a:cubicBezTo>
                <a:cubicBezTo>
                  <a:pt x="525" y="139"/>
                  <a:pt x="528" y="135"/>
                  <a:pt x="525" y="135"/>
                </a:cubicBezTo>
                <a:cubicBezTo>
                  <a:pt x="531" y="133"/>
                  <a:pt x="523" y="131"/>
                  <a:pt x="520" y="130"/>
                </a:cubicBezTo>
                <a:cubicBezTo>
                  <a:pt x="519" y="129"/>
                  <a:pt x="518" y="127"/>
                  <a:pt x="518" y="126"/>
                </a:cubicBezTo>
                <a:cubicBezTo>
                  <a:pt x="517" y="126"/>
                  <a:pt x="516" y="125"/>
                  <a:pt x="517" y="124"/>
                </a:cubicBezTo>
                <a:cubicBezTo>
                  <a:pt x="517" y="124"/>
                  <a:pt x="517" y="124"/>
                  <a:pt x="517" y="124"/>
                </a:cubicBezTo>
                <a:cubicBezTo>
                  <a:pt x="516" y="123"/>
                  <a:pt x="516" y="123"/>
                  <a:pt x="515" y="123"/>
                </a:cubicBezTo>
                <a:cubicBezTo>
                  <a:pt x="515" y="123"/>
                  <a:pt x="514" y="123"/>
                  <a:pt x="514" y="123"/>
                </a:cubicBezTo>
                <a:cubicBezTo>
                  <a:pt x="514" y="123"/>
                  <a:pt x="513" y="123"/>
                  <a:pt x="513" y="124"/>
                </a:cubicBezTo>
                <a:cubicBezTo>
                  <a:pt x="513" y="124"/>
                  <a:pt x="511" y="125"/>
                  <a:pt x="510" y="125"/>
                </a:cubicBezTo>
                <a:cubicBezTo>
                  <a:pt x="509" y="126"/>
                  <a:pt x="508" y="125"/>
                  <a:pt x="508" y="124"/>
                </a:cubicBezTo>
                <a:cubicBezTo>
                  <a:pt x="507" y="124"/>
                  <a:pt x="506" y="125"/>
                  <a:pt x="505" y="125"/>
                </a:cubicBezTo>
                <a:cubicBezTo>
                  <a:pt x="504" y="124"/>
                  <a:pt x="506" y="124"/>
                  <a:pt x="507" y="123"/>
                </a:cubicBezTo>
                <a:cubicBezTo>
                  <a:pt x="507" y="122"/>
                  <a:pt x="507" y="122"/>
                  <a:pt x="508" y="121"/>
                </a:cubicBezTo>
                <a:cubicBezTo>
                  <a:pt x="506" y="121"/>
                  <a:pt x="504" y="121"/>
                  <a:pt x="504" y="121"/>
                </a:cubicBezTo>
                <a:cubicBezTo>
                  <a:pt x="504" y="121"/>
                  <a:pt x="504" y="121"/>
                  <a:pt x="503" y="121"/>
                </a:cubicBezTo>
                <a:cubicBezTo>
                  <a:pt x="504" y="122"/>
                  <a:pt x="505" y="122"/>
                  <a:pt x="506" y="122"/>
                </a:cubicBezTo>
                <a:cubicBezTo>
                  <a:pt x="505" y="123"/>
                  <a:pt x="504" y="123"/>
                  <a:pt x="502" y="122"/>
                </a:cubicBezTo>
                <a:cubicBezTo>
                  <a:pt x="502" y="123"/>
                  <a:pt x="502" y="123"/>
                  <a:pt x="502" y="123"/>
                </a:cubicBezTo>
                <a:cubicBezTo>
                  <a:pt x="502" y="124"/>
                  <a:pt x="501" y="125"/>
                  <a:pt x="500" y="125"/>
                </a:cubicBezTo>
                <a:cubicBezTo>
                  <a:pt x="500" y="126"/>
                  <a:pt x="499" y="126"/>
                  <a:pt x="498" y="125"/>
                </a:cubicBezTo>
                <a:cubicBezTo>
                  <a:pt x="498" y="125"/>
                  <a:pt x="499" y="124"/>
                  <a:pt x="499" y="124"/>
                </a:cubicBezTo>
                <a:cubicBezTo>
                  <a:pt x="499" y="123"/>
                  <a:pt x="498" y="122"/>
                  <a:pt x="499" y="123"/>
                </a:cubicBezTo>
                <a:cubicBezTo>
                  <a:pt x="499" y="123"/>
                  <a:pt x="499" y="123"/>
                  <a:pt x="500" y="123"/>
                </a:cubicBezTo>
                <a:cubicBezTo>
                  <a:pt x="500" y="123"/>
                  <a:pt x="500" y="123"/>
                  <a:pt x="500" y="123"/>
                </a:cubicBezTo>
                <a:cubicBezTo>
                  <a:pt x="500" y="123"/>
                  <a:pt x="500" y="123"/>
                  <a:pt x="501" y="122"/>
                </a:cubicBezTo>
                <a:cubicBezTo>
                  <a:pt x="500" y="122"/>
                  <a:pt x="499" y="122"/>
                  <a:pt x="499" y="121"/>
                </a:cubicBezTo>
                <a:cubicBezTo>
                  <a:pt x="499" y="121"/>
                  <a:pt x="500" y="121"/>
                  <a:pt x="501" y="121"/>
                </a:cubicBezTo>
                <a:cubicBezTo>
                  <a:pt x="501" y="121"/>
                  <a:pt x="501" y="121"/>
                  <a:pt x="500" y="120"/>
                </a:cubicBezTo>
                <a:cubicBezTo>
                  <a:pt x="499" y="120"/>
                  <a:pt x="499" y="121"/>
                  <a:pt x="498" y="121"/>
                </a:cubicBezTo>
                <a:cubicBezTo>
                  <a:pt x="497" y="121"/>
                  <a:pt x="496" y="117"/>
                  <a:pt x="494" y="120"/>
                </a:cubicBezTo>
                <a:cubicBezTo>
                  <a:pt x="494" y="120"/>
                  <a:pt x="495" y="121"/>
                  <a:pt x="495" y="121"/>
                </a:cubicBezTo>
                <a:cubicBezTo>
                  <a:pt x="495" y="121"/>
                  <a:pt x="495" y="121"/>
                  <a:pt x="495" y="121"/>
                </a:cubicBezTo>
                <a:cubicBezTo>
                  <a:pt x="495" y="121"/>
                  <a:pt x="496" y="121"/>
                  <a:pt x="496" y="121"/>
                </a:cubicBezTo>
                <a:cubicBezTo>
                  <a:pt x="497" y="122"/>
                  <a:pt x="495" y="123"/>
                  <a:pt x="495" y="122"/>
                </a:cubicBezTo>
                <a:cubicBezTo>
                  <a:pt x="495" y="122"/>
                  <a:pt x="495" y="122"/>
                  <a:pt x="495" y="122"/>
                </a:cubicBezTo>
                <a:cubicBezTo>
                  <a:pt x="494" y="123"/>
                  <a:pt x="490" y="122"/>
                  <a:pt x="489" y="122"/>
                </a:cubicBezTo>
                <a:cubicBezTo>
                  <a:pt x="491" y="121"/>
                  <a:pt x="489" y="120"/>
                  <a:pt x="488" y="119"/>
                </a:cubicBezTo>
                <a:cubicBezTo>
                  <a:pt x="486" y="120"/>
                  <a:pt x="484" y="121"/>
                  <a:pt x="482" y="122"/>
                </a:cubicBezTo>
                <a:cubicBezTo>
                  <a:pt x="483" y="121"/>
                  <a:pt x="486" y="120"/>
                  <a:pt x="488" y="119"/>
                </a:cubicBezTo>
                <a:cubicBezTo>
                  <a:pt x="487" y="118"/>
                  <a:pt x="486" y="118"/>
                  <a:pt x="487" y="117"/>
                </a:cubicBezTo>
                <a:cubicBezTo>
                  <a:pt x="488" y="115"/>
                  <a:pt x="492" y="116"/>
                  <a:pt x="493" y="114"/>
                </a:cubicBezTo>
                <a:cubicBezTo>
                  <a:pt x="493" y="113"/>
                  <a:pt x="492" y="114"/>
                  <a:pt x="492" y="114"/>
                </a:cubicBezTo>
                <a:cubicBezTo>
                  <a:pt x="492" y="112"/>
                  <a:pt x="494" y="111"/>
                  <a:pt x="491" y="110"/>
                </a:cubicBezTo>
                <a:cubicBezTo>
                  <a:pt x="491" y="110"/>
                  <a:pt x="486" y="109"/>
                  <a:pt x="484" y="110"/>
                </a:cubicBezTo>
                <a:cubicBezTo>
                  <a:pt x="481" y="110"/>
                  <a:pt x="479" y="110"/>
                  <a:pt x="477" y="109"/>
                </a:cubicBezTo>
                <a:cubicBezTo>
                  <a:pt x="480" y="109"/>
                  <a:pt x="481" y="107"/>
                  <a:pt x="483" y="106"/>
                </a:cubicBezTo>
                <a:cubicBezTo>
                  <a:pt x="484" y="106"/>
                  <a:pt x="484" y="106"/>
                  <a:pt x="484" y="106"/>
                </a:cubicBezTo>
                <a:cubicBezTo>
                  <a:pt x="488" y="105"/>
                  <a:pt x="491" y="108"/>
                  <a:pt x="494" y="107"/>
                </a:cubicBezTo>
                <a:cubicBezTo>
                  <a:pt x="494" y="107"/>
                  <a:pt x="498" y="104"/>
                  <a:pt x="498" y="103"/>
                </a:cubicBezTo>
                <a:cubicBezTo>
                  <a:pt x="499" y="103"/>
                  <a:pt x="500" y="104"/>
                  <a:pt x="501" y="103"/>
                </a:cubicBezTo>
                <a:cubicBezTo>
                  <a:pt x="500" y="103"/>
                  <a:pt x="500" y="103"/>
                  <a:pt x="499" y="103"/>
                </a:cubicBezTo>
                <a:cubicBezTo>
                  <a:pt x="499" y="103"/>
                  <a:pt x="499" y="103"/>
                  <a:pt x="499" y="103"/>
                </a:cubicBezTo>
                <a:cubicBezTo>
                  <a:pt x="498" y="103"/>
                  <a:pt x="497" y="104"/>
                  <a:pt x="496" y="104"/>
                </a:cubicBezTo>
                <a:cubicBezTo>
                  <a:pt x="496" y="104"/>
                  <a:pt x="496" y="104"/>
                  <a:pt x="496" y="104"/>
                </a:cubicBezTo>
                <a:cubicBezTo>
                  <a:pt x="496" y="104"/>
                  <a:pt x="496" y="104"/>
                  <a:pt x="496" y="104"/>
                </a:cubicBezTo>
                <a:cubicBezTo>
                  <a:pt x="494" y="104"/>
                  <a:pt x="493" y="104"/>
                  <a:pt x="493" y="103"/>
                </a:cubicBezTo>
                <a:cubicBezTo>
                  <a:pt x="493" y="103"/>
                  <a:pt x="493" y="102"/>
                  <a:pt x="493" y="102"/>
                </a:cubicBezTo>
                <a:cubicBezTo>
                  <a:pt x="493" y="101"/>
                  <a:pt x="494" y="100"/>
                  <a:pt x="495" y="100"/>
                </a:cubicBezTo>
                <a:cubicBezTo>
                  <a:pt x="496" y="99"/>
                  <a:pt x="499" y="100"/>
                  <a:pt x="499" y="102"/>
                </a:cubicBezTo>
                <a:cubicBezTo>
                  <a:pt x="499" y="102"/>
                  <a:pt x="499" y="102"/>
                  <a:pt x="499" y="102"/>
                </a:cubicBezTo>
                <a:cubicBezTo>
                  <a:pt x="499" y="101"/>
                  <a:pt x="501" y="100"/>
                  <a:pt x="502" y="100"/>
                </a:cubicBezTo>
                <a:cubicBezTo>
                  <a:pt x="502" y="99"/>
                  <a:pt x="502" y="99"/>
                  <a:pt x="501" y="99"/>
                </a:cubicBezTo>
                <a:cubicBezTo>
                  <a:pt x="501" y="99"/>
                  <a:pt x="501" y="99"/>
                  <a:pt x="501" y="99"/>
                </a:cubicBezTo>
                <a:cubicBezTo>
                  <a:pt x="500" y="100"/>
                  <a:pt x="500" y="99"/>
                  <a:pt x="501" y="98"/>
                </a:cubicBezTo>
                <a:cubicBezTo>
                  <a:pt x="499" y="97"/>
                  <a:pt x="497" y="97"/>
                  <a:pt x="495" y="96"/>
                </a:cubicBezTo>
                <a:cubicBezTo>
                  <a:pt x="497" y="95"/>
                  <a:pt x="497" y="95"/>
                  <a:pt x="497" y="94"/>
                </a:cubicBezTo>
                <a:cubicBezTo>
                  <a:pt x="495" y="95"/>
                  <a:pt x="492" y="95"/>
                  <a:pt x="494" y="93"/>
                </a:cubicBezTo>
                <a:cubicBezTo>
                  <a:pt x="494" y="93"/>
                  <a:pt x="495" y="93"/>
                  <a:pt x="495" y="93"/>
                </a:cubicBezTo>
                <a:cubicBezTo>
                  <a:pt x="494" y="92"/>
                  <a:pt x="494" y="92"/>
                  <a:pt x="494" y="92"/>
                </a:cubicBezTo>
                <a:cubicBezTo>
                  <a:pt x="491" y="93"/>
                  <a:pt x="489" y="94"/>
                  <a:pt x="486" y="95"/>
                </a:cubicBezTo>
                <a:cubicBezTo>
                  <a:pt x="483" y="96"/>
                  <a:pt x="487" y="93"/>
                  <a:pt x="489" y="92"/>
                </a:cubicBezTo>
                <a:cubicBezTo>
                  <a:pt x="490" y="91"/>
                  <a:pt x="492" y="91"/>
                  <a:pt x="494" y="90"/>
                </a:cubicBezTo>
                <a:cubicBezTo>
                  <a:pt x="494" y="90"/>
                  <a:pt x="495" y="89"/>
                  <a:pt x="495" y="89"/>
                </a:cubicBezTo>
                <a:cubicBezTo>
                  <a:pt x="495" y="89"/>
                  <a:pt x="496" y="89"/>
                  <a:pt x="497" y="89"/>
                </a:cubicBezTo>
                <a:cubicBezTo>
                  <a:pt x="498" y="88"/>
                  <a:pt x="499" y="87"/>
                  <a:pt x="500" y="86"/>
                </a:cubicBezTo>
                <a:cubicBezTo>
                  <a:pt x="501" y="85"/>
                  <a:pt x="502" y="84"/>
                  <a:pt x="501" y="83"/>
                </a:cubicBezTo>
                <a:cubicBezTo>
                  <a:pt x="501" y="83"/>
                  <a:pt x="500" y="83"/>
                  <a:pt x="500" y="82"/>
                </a:cubicBezTo>
                <a:cubicBezTo>
                  <a:pt x="500" y="82"/>
                  <a:pt x="500" y="83"/>
                  <a:pt x="500" y="83"/>
                </a:cubicBezTo>
                <a:cubicBezTo>
                  <a:pt x="499" y="83"/>
                  <a:pt x="499" y="82"/>
                  <a:pt x="499" y="82"/>
                </a:cubicBezTo>
                <a:cubicBezTo>
                  <a:pt x="498" y="82"/>
                  <a:pt x="496" y="82"/>
                  <a:pt x="497" y="81"/>
                </a:cubicBezTo>
                <a:cubicBezTo>
                  <a:pt x="496" y="81"/>
                  <a:pt x="496" y="81"/>
                  <a:pt x="496" y="81"/>
                </a:cubicBezTo>
                <a:cubicBezTo>
                  <a:pt x="496" y="79"/>
                  <a:pt x="497" y="79"/>
                  <a:pt x="499" y="78"/>
                </a:cubicBezTo>
                <a:cubicBezTo>
                  <a:pt x="499" y="77"/>
                  <a:pt x="499" y="77"/>
                  <a:pt x="499" y="76"/>
                </a:cubicBezTo>
                <a:cubicBezTo>
                  <a:pt x="499" y="76"/>
                  <a:pt x="500" y="76"/>
                  <a:pt x="500" y="76"/>
                </a:cubicBezTo>
                <a:cubicBezTo>
                  <a:pt x="499" y="75"/>
                  <a:pt x="497" y="75"/>
                  <a:pt x="495" y="75"/>
                </a:cubicBezTo>
                <a:cubicBezTo>
                  <a:pt x="494" y="75"/>
                  <a:pt x="492" y="75"/>
                  <a:pt x="492" y="74"/>
                </a:cubicBezTo>
                <a:cubicBezTo>
                  <a:pt x="491" y="74"/>
                  <a:pt x="490" y="73"/>
                  <a:pt x="490" y="72"/>
                </a:cubicBezTo>
                <a:cubicBezTo>
                  <a:pt x="489" y="73"/>
                  <a:pt x="489" y="73"/>
                  <a:pt x="488" y="72"/>
                </a:cubicBezTo>
                <a:cubicBezTo>
                  <a:pt x="487" y="71"/>
                  <a:pt x="486" y="69"/>
                  <a:pt x="488" y="68"/>
                </a:cubicBezTo>
                <a:cubicBezTo>
                  <a:pt x="488" y="68"/>
                  <a:pt x="488" y="68"/>
                  <a:pt x="488" y="68"/>
                </a:cubicBezTo>
                <a:cubicBezTo>
                  <a:pt x="488" y="68"/>
                  <a:pt x="488" y="67"/>
                  <a:pt x="488" y="67"/>
                </a:cubicBezTo>
                <a:cubicBezTo>
                  <a:pt x="487" y="67"/>
                  <a:pt x="486" y="68"/>
                  <a:pt x="485" y="67"/>
                </a:cubicBezTo>
                <a:cubicBezTo>
                  <a:pt x="485" y="68"/>
                  <a:pt x="484" y="69"/>
                  <a:pt x="484" y="69"/>
                </a:cubicBezTo>
                <a:cubicBezTo>
                  <a:pt x="484" y="70"/>
                  <a:pt x="482" y="70"/>
                  <a:pt x="481" y="71"/>
                </a:cubicBezTo>
                <a:cubicBezTo>
                  <a:pt x="480" y="73"/>
                  <a:pt x="479" y="73"/>
                  <a:pt x="478" y="74"/>
                </a:cubicBezTo>
                <a:cubicBezTo>
                  <a:pt x="477" y="74"/>
                  <a:pt x="478" y="75"/>
                  <a:pt x="478" y="75"/>
                </a:cubicBezTo>
                <a:cubicBezTo>
                  <a:pt x="477" y="75"/>
                  <a:pt x="475" y="74"/>
                  <a:pt x="475" y="75"/>
                </a:cubicBezTo>
                <a:cubicBezTo>
                  <a:pt x="475" y="75"/>
                  <a:pt x="475" y="75"/>
                  <a:pt x="474" y="75"/>
                </a:cubicBezTo>
                <a:cubicBezTo>
                  <a:pt x="474" y="75"/>
                  <a:pt x="474" y="75"/>
                  <a:pt x="474" y="75"/>
                </a:cubicBezTo>
                <a:cubicBezTo>
                  <a:pt x="474" y="75"/>
                  <a:pt x="474" y="75"/>
                  <a:pt x="473" y="75"/>
                </a:cubicBezTo>
                <a:cubicBezTo>
                  <a:pt x="472" y="75"/>
                  <a:pt x="472" y="76"/>
                  <a:pt x="471" y="76"/>
                </a:cubicBezTo>
                <a:cubicBezTo>
                  <a:pt x="471" y="76"/>
                  <a:pt x="472" y="75"/>
                  <a:pt x="472" y="75"/>
                </a:cubicBezTo>
                <a:cubicBezTo>
                  <a:pt x="470" y="73"/>
                  <a:pt x="466" y="70"/>
                  <a:pt x="465" y="69"/>
                </a:cubicBezTo>
                <a:cubicBezTo>
                  <a:pt x="465" y="67"/>
                  <a:pt x="470" y="66"/>
                  <a:pt x="471" y="64"/>
                </a:cubicBezTo>
                <a:cubicBezTo>
                  <a:pt x="471" y="63"/>
                  <a:pt x="469" y="62"/>
                  <a:pt x="471" y="61"/>
                </a:cubicBezTo>
                <a:cubicBezTo>
                  <a:pt x="472" y="60"/>
                  <a:pt x="472" y="62"/>
                  <a:pt x="473" y="63"/>
                </a:cubicBezTo>
                <a:cubicBezTo>
                  <a:pt x="474" y="63"/>
                  <a:pt x="478" y="63"/>
                  <a:pt x="481" y="63"/>
                </a:cubicBezTo>
                <a:cubicBezTo>
                  <a:pt x="482" y="64"/>
                  <a:pt x="483" y="64"/>
                  <a:pt x="484" y="64"/>
                </a:cubicBezTo>
                <a:cubicBezTo>
                  <a:pt x="485" y="63"/>
                  <a:pt x="489" y="62"/>
                  <a:pt x="490" y="62"/>
                </a:cubicBezTo>
                <a:cubicBezTo>
                  <a:pt x="490" y="61"/>
                  <a:pt x="488" y="62"/>
                  <a:pt x="488" y="60"/>
                </a:cubicBezTo>
                <a:cubicBezTo>
                  <a:pt x="489" y="60"/>
                  <a:pt x="490" y="61"/>
                  <a:pt x="491" y="61"/>
                </a:cubicBezTo>
                <a:cubicBezTo>
                  <a:pt x="493" y="60"/>
                  <a:pt x="497" y="60"/>
                  <a:pt x="499" y="59"/>
                </a:cubicBezTo>
                <a:cubicBezTo>
                  <a:pt x="499" y="58"/>
                  <a:pt x="499" y="57"/>
                  <a:pt x="498" y="57"/>
                </a:cubicBezTo>
                <a:cubicBezTo>
                  <a:pt x="498" y="57"/>
                  <a:pt x="497" y="58"/>
                  <a:pt x="497" y="58"/>
                </a:cubicBezTo>
                <a:cubicBezTo>
                  <a:pt x="497" y="58"/>
                  <a:pt x="494" y="57"/>
                  <a:pt x="491" y="56"/>
                </a:cubicBezTo>
                <a:cubicBezTo>
                  <a:pt x="490" y="56"/>
                  <a:pt x="490" y="56"/>
                  <a:pt x="490" y="55"/>
                </a:cubicBezTo>
                <a:cubicBezTo>
                  <a:pt x="489" y="55"/>
                  <a:pt x="489" y="55"/>
                  <a:pt x="489" y="55"/>
                </a:cubicBezTo>
                <a:cubicBezTo>
                  <a:pt x="489" y="55"/>
                  <a:pt x="489" y="55"/>
                  <a:pt x="489" y="55"/>
                </a:cubicBezTo>
                <a:cubicBezTo>
                  <a:pt x="489" y="54"/>
                  <a:pt x="489" y="53"/>
                  <a:pt x="489" y="53"/>
                </a:cubicBezTo>
                <a:cubicBezTo>
                  <a:pt x="487" y="51"/>
                  <a:pt x="483" y="53"/>
                  <a:pt x="481" y="52"/>
                </a:cubicBezTo>
                <a:cubicBezTo>
                  <a:pt x="481" y="52"/>
                  <a:pt x="480" y="52"/>
                  <a:pt x="479" y="52"/>
                </a:cubicBezTo>
                <a:cubicBezTo>
                  <a:pt x="479" y="52"/>
                  <a:pt x="479" y="52"/>
                  <a:pt x="479" y="52"/>
                </a:cubicBezTo>
                <a:cubicBezTo>
                  <a:pt x="479" y="54"/>
                  <a:pt x="474" y="56"/>
                  <a:pt x="473" y="54"/>
                </a:cubicBezTo>
                <a:cubicBezTo>
                  <a:pt x="472" y="53"/>
                  <a:pt x="473" y="51"/>
                  <a:pt x="475" y="50"/>
                </a:cubicBezTo>
                <a:cubicBezTo>
                  <a:pt x="475" y="50"/>
                  <a:pt x="475" y="50"/>
                  <a:pt x="475" y="50"/>
                </a:cubicBezTo>
                <a:cubicBezTo>
                  <a:pt x="475" y="50"/>
                  <a:pt x="475" y="49"/>
                  <a:pt x="475" y="49"/>
                </a:cubicBezTo>
                <a:cubicBezTo>
                  <a:pt x="475" y="49"/>
                  <a:pt x="475" y="49"/>
                  <a:pt x="475" y="49"/>
                </a:cubicBezTo>
                <a:cubicBezTo>
                  <a:pt x="475" y="49"/>
                  <a:pt x="475" y="49"/>
                  <a:pt x="475" y="49"/>
                </a:cubicBezTo>
                <a:cubicBezTo>
                  <a:pt x="474" y="49"/>
                  <a:pt x="473" y="49"/>
                  <a:pt x="472" y="49"/>
                </a:cubicBezTo>
                <a:cubicBezTo>
                  <a:pt x="472" y="49"/>
                  <a:pt x="472" y="50"/>
                  <a:pt x="472" y="50"/>
                </a:cubicBezTo>
                <a:cubicBezTo>
                  <a:pt x="471" y="50"/>
                  <a:pt x="471" y="51"/>
                  <a:pt x="471" y="51"/>
                </a:cubicBezTo>
                <a:cubicBezTo>
                  <a:pt x="470" y="53"/>
                  <a:pt x="467" y="53"/>
                  <a:pt x="465" y="55"/>
                </a:cubicBezTo>
                <a:cubicBezTo>
                  <a:pt x="464" y="56"/>
                  <a:pt x="461" y="59"/>
                  <a:pt x="460" y="59"/>
                </a:cubicBezTo>
                <a:cubicBezTo>
                  <a:pt x="459" y="59"/>
                  <a:pt x="458" y="57"/>
                  <a:pt x="458" y="56"/>
                </a:cubicBezTo>
                <a:cubicBezTo>
                  <a:pt x="457" y="56"/>
                  <a:pt x="457" y="57"/>
                  <a:pt x="457" y="57"/>
                </a:cubicBezTo>
                <a:cubicBezTo>
                  <a:pt x="456" y="58"/>
                  <a:pt x="455" y="57"/>
                  <a:pt x="454" y="56"/>
                </a:cubicBezTo>
                <a:cubicBezTo>
                  <a:pt x="453" y="56"/>
                  <a:pt x="452" y="56"/>
                  <a:pt x="452" y="55"/>
                </a:cubicBezTo>
                <a:cubicBezTo>
                  <a:pt x="452" y="55"/>
                  <a:pt x="453" y="54"/>
                  <a:pt x="454" y="53"/>
                </a:cubicBezTo>
                <a:cubicBezTo>
                  <a:pt x="455" y="52"/>
                  <a:pt x="456" y="51"/>
                  <a:pt x="457" y="53"/>
                </a:cubicBezTo>
                <a:cubicBezTo>
                  <a:pt x="458" y="53"/>
                  <a:pt x="458" y="53"/>
                  <a:pt x="458" y="51"/>
                </a:cubicBezTo>
                <a:cubicBezTo>
                  <a:pt x="456" y="51"/>
                  <a:pt x="455" y="51"/>
                  <a:pt x="455" y="50"/>
                </a:cubicBezTo>
                <a:cubicBezTo>
                  <a:pt x="455" y="49"/>
                  <a:pt x="456" y="48"/>
                  <a:pt x="457" y="48"/>
                </a:cubicBezTo>
                <a:cubicBezTo>
                  <a:pt x="456" y="47"/>
                  <a:pt x="454" y="46"/>
                  <a:pt x="454" y="45"/>
                </a:cubicBezTo>
                <a:cubicBezTo>
                  <a:pt x="454" y="45"/>
                  <a:pt x="455" y="42"/>
                  <a:pt x="456" y="41"/>
                </a:cubicBezTo>
                <a:cubicBezTo>
                  <a:pt x="457" y="41"/>
                  <a:pt x="460" y="40"/>
                  <a:pt x="460" y="40"/>
                </a:cubicBezTo>
                <a:cubicBezTo>
                  <a:pt x="460" y="39"/>
                  <a:pt x="459" y="39"/>
                  <a:pt x="458" y="39"/>
                </a:cubicBezTo>
                <a:cubicBezTo>
                  <a:pt x="458" y="39"/>
                  <a:pt x="458" y="40"/>
                  <a:pt x="458" y="40"/>
                </a:cubicBezTo>
                <a:cubicBezTo>
                  <a:pt x="458" y="40"/>
                  <a:pt x="458" y="40"/>
                  <a:pt x="458" y="40"/>
                </a:cubicBezTo>
                <a:cubicBezTo>
                  <a:pt x="458" y="40"/>
                  <a:pt x="458" y="40"/>
                  <a:pt x="458" y="40"/>
                </a:cubicBezTo>
                <a:cubicBezTo>
                  <a:pt x="457" y="40"/>
                  <a:pt x="456" y="41"/>
                  <a:pt x="455" y="40"/>
                </a:cubicBezTo>
                <a:cubicBezTo>
                  <a:pt x="455" y="40"/>
                  <a:pt x="455" y="40"/>
                  <a:pt x="455" y="39"/>
                </a:cubicBezTo>
                <a:cubicBezTo>
                  <a:pt x="455" y="39"/>
                  <a:pt x="455" y="39"/>
                  <a:pt x="454" y="39"/>
                </a:cubicBezTo>
                <a:cubicBezTo>
                  <a:pt x="454" y="39"/>
                  <a:pt x="454" y="39"/>
                  <a:pt x="455" y="38"/>
                </a:cubicBezTo>
                <a:cubicBezTo>
                  <a:pt x="455" y="38"/>
                  <a:pt x="455" y="38"/>
                  <a:pt x="454" y="38"/>
                </a:cubicBezTo>
                <a:cubicBezTo>
                  <a:pt x="455" y="37"/>
                  <a:pt x="458" y="37"/>
                  <a:pt x="458" y="38"/>
                </a:cubicBezTo>
                <a:cubicBezTo>
                  <a:pt x="459" y="38"/>
                  <a:pt x="462" y="38"/>
                  <a:pt x="461" y="39"/>
                </a:cubicBezTo>
                <a:cubicBezTo>
                  <a:pt x="461" y="39"/>
                  <a:pt x="460" y="40"/>
                  <a:pt x="460" y="40"/>
                </a:cubicBezTo>
                <a:cubicBezTo>
                  <a:pt x="461" y="41"/>
                  <a:pt x="462" y="40"/>
                  <a:pt x="462" y="40"/>
                </a:cubicBezTo>
                <a:cubicBezTo>
                  <a:pt x="463" y="40"/>
                  <a:pt x="464" y="41"/>
                  <a:pt x="465" y="42"/>
                </a:cubicBezTo>
                <a:cubicBezTo>
                  <a:pt x="466" y="41"/>
                  <a:pt x="467" y="41"/>
                  <a:pt x="467" y="42"/>
                </a:cubicBezTo>
                <a:cubicBezTo>
                  <a:pt x="468" y="43"/>
                  <a:pt x="467" y="44"/>
                  <a:pt x="466" y="43"/>
                </a:cubicBezTo>
                <a:cubicBezTo>
                  <a:pt x="466" y="44"/>
                  <a:pt x="466" y="44"/>
                  <a:pt x="466" y="44"/>
                </a:cubicBezTo>
                <a:cubicBezTo>
                  <a:pt x="467" y="44"/>
                  <a:pt x="469" y="44"/>
                  <a:pt x="470" y="45"/>
                </a:cubicBezTo>
                <a:cubicBezTo>
                  <a:pt x="470" y="45"/>
                  <a:pt x="469" y="45"/>
                  <a:pt x="470" y="46"/>
                </a:cubicBezTo>
                <a:cubicBezTo>
                  <a:pt x="471" y="45"/>
                  <a:pt x="472" y="45"/>
                  <a:pt x="473" y="44"/>
                </a:cubicBezTo>
                <a:cubicBezTo>
                  <a:pt x="473" y="44"/>
                  <a:pt x="473" y="44"/>
                  <a:pt x="473" y="44"/>
                </a:cubicBezTo>
                <a:cubicBezTo>
                  <a:pt x="473" y="44"/>
                  <a:pt x="473" y="44"/>
                  <a:pt x="473" y="44"/>
                </a:cubicBezTo>
                <a:cubicBezTo>
                  <a:pt x="474" y="44"/>
                  <a:pt x="474" y="44"/>
                  <a:pt x="474" y="44"/>
                </a:cubicBezTo>
                <a:cubicBezTo>
                  <a:pt x="473" y="44"/>
                  <a:pt x="473" y="43"/>
                  <a:pt x="473" y="42"/>
                </a:cubicBezTo>
                <a:cubicBezTo>
                  <a:pt x="472" y="40"/>
                  <a:pt x="478" y="41"/>
                  <a:pt x="475" y="43"/>
                </a:cubicBezTo>
                <a:cubicBezTo>
                  <a:pt x="475" y="43"/>
                  <a:pt x="476" y="43"/>
                  <a:pt x="476" y="43"/>
                </a:cubicBezTo>
                <a:cubicBezTo>
                  <a:pt x="477" y="43"/>
                  <a:pt x="479" y="42"/>
                  <a:pt x="478" y="41"/>
                </a:cubicBezTo>
                <a:cubicBezTo>
                  <a:pt x="478" y="40"/>
                  <a:pt x="475" y="41"/>
                  <a:pt x="475" y="40"/>
                </a:cubicBezTo>
                <a:cubicBezTo>
                  <a:pt x="474" y="39"/>
                  <a:pt x="478" y="37"/>
                  <a:pt x="478" y="37"/>
                </a:cubicBezTo>
                <a:cubicBezTo>
                  <a:pt x="478" y="37"/>
                  <a:pt x="478" y="36"/>
                  <a:pt x="478" y="36"/>
                </a:cubicBezTo>
                <a:cubicBezTo>
                  <a:pt x="476" y="38"/>
                  <a:pt x="473" y="38"/>
                  <a:pt x="470" y="38"/>
                </a:cubicBezTo>
                <a:cubicBezTo>
                  <a:pt x="468" y="37"/>
                  <a:pt x="468" y="34"/>
                  <a:pt x="467" y="34"/>
                </a:cubicBezTo>
                <a:cubicBezTo>
                  <a:pt x="465" y="34"/>
                  <a:pt x="463" y="34"/>
                  <a:pt x="461" y="35"/>
                </a:cubicBezTo>
                <a:cubicBezTo>
                  <a:pt x="462" y="34"/>
                  <a:pt x="463" y="34"/>
                  <a:pt x="464" y="33"/>
                </a:cubicBezTo>
                <a:cubicBezTo>
                  <a:pt x="464" y="32"/>
                  <a:pt x="465" y="33"/>
                  <a:pt x="466" y="33"/>
                </a:cubicBezTo>
                <a:cubicBezTo>
                  <a:pt x="466" y="32"/>
                  <a:pt x="466" y="32"/>
                  <a:pt x="466" y="31"/>
                </a:cubicBezTo>
                <a:cubicBezTo>
                  <a:pt x="466" y="31"/>
                  <a:pt x="465" y="31"/>
                  <a:pt x="465" y="31"/>
                </a:cubicBezTo>
                <a:cubicBezTo>
                  <a:pt x="464" y="30"/>
                  <a:pt x="465" y="30"/>
                  <a:pt x="466" y="30"/>
                </a:cubicBezTo>
                <a:cubicBezTo>
                  <a:pt x="466" y="30"/>
                  <a:pt x="466" y="29"/>
                  <a:pt x="466" y="29"/>
                </a:cubicBezTo>
                <a:cubicBezTo>
                  <a:pt x="466" y="28"/>
                  <a:pt x="466" y="27"/>
                  <a:pt x="466" y="26"/>
                </a:cubicBezTo>
                <a:cubicBezTo>
                  <a:pt x="466" y="26"/>
                  <a:pt x="466" y="26"/>
                  <a:pt x="465" y="25"/>
                </a:cubicBezTo>
                <a:cubicBezTo>
                  <a:pt x="465" y="25"/>
                  <a:pt x="465" y="25"/>
                  <a:pt x="465" y="25"/>
                </a:cubicBezTo>
                <a:cubicBezTo>
                  <a:pt x="465" y="25"/>
                  <a:pt x="465" y="25"/>
                  <a:pt x="465" y="25"/>
                </a:cubicBezTo>
                <a:cubicBezTo>
                  <a:pt x="465" y="24"/>
                  <a:pt x="465" y="24"/>
                  <a:pt x="466" y="24"/>
                </a:cubicBezTo>
                <a:cubicBezTo>
                  <a:pt x="466" y="22"/>
                  <a:pt x="466" y="21"/>
                  <a:pt x="466" y="20"/>
                </a:cubicBezTo>
                <a:cubicBezTo>
                  <a:pt x="466" y="20"/>
                  <a:pt x="466" y="19"/>
                  <a:pt x="466" y="19"/>
                </a:cubicBezTo>
                <a:cubicBezTo>
                  <a:pt x="466" y="19"/>
                  <a:pt x="465" y="19"/>
                  <a:pt x="465" y="19"/>
                </a:cubicBezTo>
                <a:cubicBezTo>
                  <a:pt x="465" y="18"/>
                  <a:pt x="465" y="18"/>
                  <a:pt x="466" y="18"/>
                </a:cubicBezTo>
                <a:cubicBezTo>
                  <a:pt x="466" y="16"/>
                  <a:pt x="467" y="15"/>
                  <a:pt x="467" y="14"/>
                </a:cubicBezTo>
                <a:cubicBezTo>
                  <a:pt x="467" y="14"/>
                  <a:pt x="467" y="14"/>
                  <a:pt x="467" y="14"/>
                </a:cubicBezTo>
                <a:cubicBezTo>
                  <a:pt x="465" y="14"/>
                  <a:pt x="463" y="14"/>
                  <a:pt x="463" y="13"/>
                </a:cubicBezTo>
                <a:cubicBezTo>
                  <a:pt x="463" y="11"/>
                  <a:pt x="464" y="11"/>
                  <a:pt x="465" y="10"/>
                </a:cubicBezTo>
                <a:cubicBezTo>
                  <a:pt x="463" y="8"/>
                  <a:pt x="463" y="8"/>
                  <a:pt x="463" y="8"/>
                </a:cubicBezTo>
                <a:cubicBezTo>
                  <a:pt x="463" y="11"/>
                  <a:pt x="462" y="14"/>
                  <a:pt x="460" y="14"/>
                </a:cubicBezTo>
                <a:cubicBezTo>
                  <a:pt x="459" y="15"/>
                  <a:pt x="455" y="14"/>
                  <a:pt x="455" y="14"/>
                </a:cubicBezTo>
                <a:cubicBezTo>
                  <a:pt x="454" y="14"/>
                  <a:pt x="454" y="12"/>
                  <a:pt x="454" y="12"/>
                </a:cubicBezTo>
                <a:cubicBezTo>
                  <a:pt x="451" y="10"/>
                  <a:pt x="454" y="10"/>
                  <a:pt x="449" y="9"/>
                </a:cubicBezTo>
                <a:cubicBezTo>
                  <a:pt x="450" y="8"/>
                  <a:pt x="452" y="7"/>
                  <a:pt x="453" y="6"/>
                </a:cubicBezTo>
                <a:cubicBezTo>
                  <a:pt x="453" y="6"/>
                  <a:pt x="452" y="4"/>
                  <a:pt x="452" y="5"/>
                </a:cubicBezTo>
                <a:cubicBezTo>
                  <a:pt x="453" y="3"/>
                  <a:pt x="456" y="5"/>
                  <a:pt x="458" y="3"/>
                </a:cubicBezTo>
                <a:cubicBezTo>
                  <a:pt x="458" y="3"/>
                  <a:pt x="458" y="3"/>
                  <a:pt x="458" y="3"/>
                </a:cubicBezTo>
                <a:cubicBezTo>
                  <a:pt x="457" y="3"/>
                  <a:pt x="456" y="3"/>
                  <a:pt x="455" y="2"/>
                </a:cubicBezTo>
                <a:cubicBezTo>
                  <a:pt x="454" y="3"/>
                  <a:pt x="454" y="3"/>
                  <a:pt x="454" y="1"/>
                </a:cubicBezTo>
                <a:cubicBezTo>
                  <a:pt x="452" y="5"/>
                  <a:pt x="443" y="5"/>
                  <a:pt x="442" y="0"/>
                </a:cubicBezTo>
                <a:cubicBezTo>
                  <a:pt x="442" y="0"/>
                  <a:pt x="442" y="0"/>
                  <a:pt x="443" y="0"/>
                </a:cubicBezTo>
                <a:cubicBezTo>
                  <a:pt x="442" y="0"/>
                  <a:pt x="442" y="0"/>
                  <a:pt x="442" y="0"/>
                </a:cubicBezTo>
                <a:cubicBezTo>
                  <a:pt x="440" y="3"/>
                  <a:pt x="437" y="4"/>
                  <a:pt x="434" y="3"/>
                </a:cubicBezTo>
                <a:cubicBezTo>
                  <a:pt x="434" y="3"/>
                  <a:pt x="434" y="3"/>
                  <a:pt x="433" y="3"/>
                </a:cubicBezTo>
                <a:cubicBezTo>
                  <a:pt x="431" y="4"/>
                  <a:pt x="428" y="6"/>
                  <a:pt x="426" y="6"/>
                </a:cubicBezTo>
                <a:cubicBezTo>
                  <a:pt x="425" y="6"/>
                  <a:pt x="424" y="6"/>
                  <a:pt x="423" y="6"/>
                </a:cubicBezTo>
                <a:cubicBezTo>
                  <a:pt x="421" y="6"/>
                  <a:pt x="419" y="9"/>
                  <a:pt x="417" y="9"/>
                </a:cubicBezTo>
                <a:cubicBezTo>
                  <a:pt x="415" y="9"/>
                  <a:pt x="416" y="9"/>
                  <a:pt x="414" y="9"/>
                </a:cubicBezTo>
                <a:cubicBezTo>
                  <a:pt x="413" y="10"/>
                  <a:pt x="411" y="11"/>
                  <a:pt x="410" y="11"/>
                </a:cubicBezTo>
                <a:cubicBezTo>
                  <a:pt x="409" y="12"/>
                  <a:pt x="406" y="13"/>
                  <a:pt x="406" y="13"/>
                </a:cubicBezTo>
                <a:cubicBezTo>
                  <a:pt x="404" y="15"/>
                  <a:pt x="406" y="15"/>
                  <a:pt x="404" y="14"/>
                </a:cubicBezTo>
                <a:cubicBezTo>
                  <a:pt x="403" y="14"/>
                  <a:pt x="403" y="15"/>
                  <a:pt x="402" y="15"/>
                </a:cubicBezTo>
                <a:cubicBezTo>
                  <a:pt x="403" y="15"/>
                  <a:pt x="403" y="15"/>
                  <a:pt x="403" y="15"/>
                </a:cubicBezTo>
                <a:cubicBezTo>
                  <a:pt x="404" y="16"/>
                  <a:pt x="402" y="17"/>
                  <a:pt x="401" y="16"/>
                </a:cubicBezTo>
                <a:cubicBezTo>
                  <a:pt x="401" y="16"/>
                  <a:pt x="400" y="16"/>
                  <a:pt x="400" y="17"/>
                </a:cubicBezTo>
                <a:cubicBezTo>
                  <a:pt x="400" y="17"/>
                  <a:pt x="400" y="18"/>
                  <a:pt x="400" y="18"/>
                </a:cubicBezTo>
                <a:cubicBezTo>
                  <a:pt x="403" y="19"/>
                  <a:pt x="405" y="17"/>
                  <a:pt x="403" y="21"/>
                </a:cubicBezTo>
                <a:cubicBezTo>
                  <a:pt x="403" y="22"/>
                  <a:pt x="404" y="22"/>
                  <a:pt x="404" y="22"/>
                </a:cubicBezTo>
                <a:cubicBezTo>
                  <a:pt x="402" y="24"/>
                  <a:pt x="401" y="21"/>
                  <a:pt x="401" y="21"/>
                </a:cubicBezTo>
                <a:cubicBezTo>
                  <a:pt x="400" y="22"/>
                  <a:pt x="400" y="23"/>
                  <a:pt x="402" y="24"/>
                </a:cubicBezTo>
                <a:cubicBezTo>
                  <a:pt x="402" y="25"/>
                  <a:pt x="399" y="25"/>
                  <a:pt x="398" y="24"/>
                </a:cubicBezTo>
                <a:cubicBezTo>
                  <a:pt x="398" y="24"/>
                  <a:pt x="396" y="21"/>
                  <a:pt x="395" y="20"/>
                </a:cubicBezTo>
                <a:cubicBezTo>
                  <a:pt x="394" y="20"/>
                  <a:pt x="393" y="21"/>
                  <a:pt x="392" y="21"/>
                </a:cubicBezTo>
                <a:cubicBezTo>
                  <a:pt x="390" y="22"/>
                  <a:pt x="387" y="23"/>
                  <a:pt x="385" y="24"/>
                </a:cubicBezTo>
                <a:cubicBezTo>
                  <a:pt x="384" y="25"/>
                  <a:pt x="384" y="25"/>
                  <a:pt x="383" y="25"/>
                </a:cubicBezTo>
                <a:cubicBezTo>
                  <a:pt x="382" y="25"/>
                  <a:pt x="381" y="26"/>
                  <a:pt x="380" y="26"/>
                </a:cubicBezTo>
                <a:cubicBezTo>
                  <a:pt x="378" y="27"/>
                  <a:pt x="375" y="28"/>
                  <a:pt x="373" y="29"/>
                </a:cubicBezTo>
                <a:cubicBezTo>
                  <a:pt x="373" y="29"/>
                  <a:pt x="374" y="29"/>
                  <a:pt x="373" y="29"/>
                </a:cubicBezTo>
                <a:cubicBezTo>
                  <a:pt x="373" y="29"/>
                  <a:pt x="373" y="29"/>
                  <a:pt x="373" y="29"/>
                </a:cubicBezTo>
                <a:cubicBezTo>
                  <a:pt x="372" y="29"/>
                  <a:pt x="372" y="29"/>
                  <a:pt x="371" y="30"/>
                </a:cubicBezTo>
                <a:cubicBezTo>
                  <a:pt x="371" y="30"/>
                  <a:pt x="367" y="30"/>
                  <a:pt x="367" y="31"/>
                </a:cubicBezTo>
                <a:cubicBezTo>
                  <a:pt x="367" y="31"/>
                  <a:pt x="374" y="29"/>
                  <a:pt x="373" y="34"/>
                </a:cubicBezTo>
                <a:cubicBezTo>
                  <a:pt x="372" y="34"/>
                  <a:pt x="372" y="34"/>
                  <a:pt x="372" y="35"/>
                </a:cubicBezTo>
                <a:cubicBezTo>
                  <a:pt x="376" y="34"/>
                  <a:pt x="381" y="34"/>
                  <a:pt x="385" y="36"/>
                </a:cubicBezTo>
                <a:cubicBezTo>
                  <a:pt x="385" y="33"/>
                  <a:pt x="377" y="33"/>
                  <a:pt x="377" y="30"/>
                </a:cubicBezTo>
                <a:cubicBezTo>
                  <a:pt x="377" y="28"/>
                  <a:pt x="384" y="30"/>
                  <a:pt x="385" y="29"/>
                </a:cubicBezTo>
                <a:cubicBezTo>
                  <a:pt x="386" y="28"/>
                  <a:pt x="385" y="27"/>
                  <a:pt x="386" y="27"/>
                </a:cubicBezTo>
                <a:cubicBezTo>
                  <a:pt x="387" y="27"/>
                  <a:pt x="390" y="29"/>
                  <a:pt x="390" y="26"/>
                </a:cubicBezTo>
                <a:cubicBezTo>
                  <a:pt x="389" y="23"/>
                  <a:pt x="401" y="29"/>
                  <a:pt x="402" y="32"/>
                </a:cubicBezTo>
                <a:cubicBezTo>
                  <a:pt x="402" y="34"/>
                  <a:pt x="401" y="37"/>
                  <a:pt x="400" y="38"/>
                </a:cubicBezTo>
                <a:cubicBezTo>
                  <a:pt x="400" y="38"/>
                  <a:pt x="394" y="39"/>
                  <a:pt x="393" y="39"/>
                </a:cubicBezTo>
                <a:cubicBezTo>
                  <a:pt x="392" y="39"/>
                  <a:pt x="391" y="39"/>
                  <a:pt x="390" y="38"/>
                </a:cubicBezTo>
                <a:cubicBezTo>
                  <a:pt x="390" y="39"/>
                  <a:pt x="390" y="39"/>
                  <a:pt x="391" y="39"/>
                </a:cubicBezTo>
                <a:cubicBezTo>
                  <a:pt x="391" y="40"/>
                  <a:pt x="392" y="43"/>
                  <a:pt x="391" y="44"/>
                </a:cubicBezTo>
                <a:cubicBezTo>
                  <a:pt x="388" y="49"/>
                  <a:pt x="377" y="47"/>
                  <a:pt x="372" y="45"/>
                </a:cubicBezTo>
                <a:cubicBezTo>
                  <a:pt x="373" y="46"/>
                  <a:pt x="373" y="47"/>
                  <a:pt x="373" y="48"/>
                </a:cubicBezTo>
                <a:cubicBezTo>
                  <a:pt x="372" y="51"/>
                  <a:pt x="363" y="49"/>
                  <a:pt x="363" y="46"/>
                </a:cubicBezTo>
                <a:cubicBezTo>
                  <a:pt x="363" y="47"/>
                  <a:pt x="361" y="46"/>
                  <a:pt x="361" y="46"/>
                </a:cubicBezTo>
                <a:cubicBezTo>
                  <a:pt x="361" y="45"/>
                  <a:pt x="363" y="45"/>
                  <a:pt x="363" y="46"/>
                </a:cubicBezTo>
                <a:cubicBezTo>
                  <a:pt x="364" y="44"/>
                  <a:pt x="367" y="43"/>
                  <a:pt x="369" y="44"/>
                </a:cubicBezTo>
                <a:cubicBezTo>
                  <a:pt x="370" y="44"/>
                  <a:pt x="372" y="43"/>
                  <a:pt x="373" y="41"/>
                </a:cubicBezTo>
                <a:cubicBezTo>
                  <a:pt x="373" y="41"/>
                  <a:pt x="372" y="39"/>
                  <a:pt x="372" y="39"/>
                </a:cubicBezTo>
                <a:cubicBezTo>
                  <a:pt x="373" y="38"/>
                  <a:pt x="375" y="38"/>
                  <a:pt x="375" y="37"/>
                </a:cubicBezTo>
                <a:cubicBezTo>
                  <a:pt x="375" y="35"/>
                  <a:pt x="372" y="36"/>
                  <a:pt x="370" y="35"/>
                </a:cubicBezTo>
                <a:cubicBezTo>
                  <a:pt x="367" y="35"/>
                  <a:pt x="363" y="35"/>
                  <a:pt x="362" y="33"/>
                </a:cubicBezTo>
                <a:cubicBezTo>
                  <a:pt x="362" y="33"/>
                  <a:pt x="362" y="32"/>
                  <a:pt x="362" y="32"/>
                </a:cubicBezTo>
                <a:cubicBezTo>
                  <a:pt x="362" y="32"/>
                  <a:pt x="361" y="32"/>
                  <a:pt x="360" y="33"/>
                </a:cubicBezTo>
                <a:cubicBezTo>
                  <a:pt x="360" y="33"/>
                  <a:pt x="358" y="35"/>
                  <a:pt x="357" y="35"/>
                </a:cubicBezTo>
                <a:cubicBezTo>
                  <a:pt x="357" y="36"/>
                  <a:pt x="356" y="36"/>
                  <a:pt x="355" y="36"/>
                </a:cubicBezTo>
                <a:cubicBezTo>
                  <a:pt x="358" y="38"/>
                  <a:pt x="356" y="39"/>
                  <a:pt x="354" y="39"/>
                </a:cubicBezTo>
                <a:cubicBezTo>
                  <a:pt x="353" y="40"/>
                  <a:pt x="352" y="40"/>
                  <a:pt x="352" y="39"/>
                </a:cubicBezTo>
                <a:cubicBezTo>
                  <a:pt x="351" y="39"/>
                  <a:pt x="351" y="39"/>
                  <a:pt x="352" y="39"/>
                </a:cubicBezTo>
                <a:cubicBezTo>
                  <a:pt x="351" y="39"/>
                  <a:pt x="350" y="38"/>
                  <a:pt x="350" y="38"/>
                </a:cubicBezTo>
                <a:cubicBezTo>
                  <a:pt x="350" y="38"/>
                  <a:pt x="349" y="38"/>
                  <a:pt x="349" y="38"/>
                </a:cubicBezTo>
                <a:cubicBezTo>
                  <a:pt x="349" y="39"/>
                  <a:pt x="348" y="40"/>
                  <a:pt x="348" y="40"/>
                </a:cubicBezTo>
                <a:cubicBezTo>
                  <a:pt x="348" y="40"/>
                  <a:pt x="346" y="40"/>
                  <a:pt x="346" y="40"/>
                </a:cubicBezTo>
                <a:cubicBezTo>
                  <a:pt x="345" y="41"/>
                  <a:pt x="344" y="42"/>
                  <a:pt x="343" y="42"/>
                </a:cubicBezTo>
                <a:cubicBezTo>
                  <a:pt x="343" y="43"/>
                  <a:pt x="343" y="43"/>
                  <a:pt x="341" y="44"/>
                </a:cubicBezTo>
                <a:cubicBezTo>
                  <a:pt x="340" y="44"/>
                  <a:pt x="340" y="45"/>
                  <a:pt x="339" y="46"/>
                </a:cubicBezTo>
                <a:cubicBezTo>
                  <a:pt x="335" y="48"/>
                  <a:pt x="331" y="49"/>
                  <a:pt x="327" y="50"/>
                </a:cubicBezTo>
                <a:cubicBezTo>
                  <a:pt x="326" y="51"/>
                  <a:pt x="326" y="51"/>
                  <a:pt x="326" y="51"/>
                </a:cubicBezTo>
                <a:cubicBezTo>
                  <a:pt x="326" y="51"/>
                  <a:pt x="326" y="51"/>
                  <a:pt x="326" y="51"/>
                </a:cubicBezTo>
                <a:cubicBezTo>
                  <a:pt x="327" y="51"/>
                  <a:pt x="329" y="52"/>
                  <a:pt x="330" y="53"/>
                </a:cubicBezTo>
                <a:cubicBezTo>
                  <a:pt x="331" y="53"/>
                  <a:pt x="331" y="54"/>
                  <a:pt x="331" y="54"/>
                </a:cubicBezTo>
                <a:cubicBezTo>
                  <a:pt x="331" y="55"/>
                  <a:pt x="332" y="56"/>
                  <a:pt x="332" y="58"/>
                </a:cubicBezTo>
                <a:cubicBezTo>
                  <a:pt x="331" y="63"/>
                  <a:pt x="321" y="64"/>
                  <a:pt x="314" y="63"/>
                </a:cubicBezTo>
                <a:cubicBezTo>
                  <a:pt x="101" y="276"/>
                  <a:pt x="101" y="276"/>
                  <a:pt x="101" y="276"/>
                </a:cubicBezTo>
                <a:cubicBezTo>
                  <a:pt x="101" y="277"/>
                  <a:pt x="101" y="277"/>
                  <a:pt x="100" y="277"/>
                </a:cubicBezTo>
                <a:cubicBezTo>
                  <a:pt x="100" y="278"/>
                  <a:pt x="100" y="278"/>
                  <a:pt x="100" y="277"/>
                </a:cubicBezTo>
                <a:cubicBezTo>
                  <a:pt x="54" y="323"/>
                  <a:pt x="54" y="323"/>
                  <a:pt x="54" y="323"/>
                </a:cubicBezTo>
                <a:cubicBezTo>
                  <a:pt x="55" y="323"/>
                  <a:pt x="56" y="326"/>
                  <a:pt x="56" y="328"/>
                </a:cubicBezTo>
                <a:cubicBezTo>
                  <a:pt x="55" y="331"/>
                  <a:pt x="50" y="332"/>
                  <a:pt x="48" y="329"/>
                </a:cubicBezTo>
                <a:cubicBezTo>
                  <a:pt x="47" y="330"/>
                  <a:pt x="47" y="330"/>
                  <a:pt x="47" y="330"/>
                </a:cubicBezTo>
                <a:cubicBezTo>
                  <a:pt x="48" y="330"/>
                  <a:pt x="47" y="331"/>
                  <a:pt x="47" y="331"/>
                </a:cubicBezTo>
                <a:cubicBezTo>
                  <a:pt x="47" y="332"/>
                  <a:pt x="46" y="331"/>
                  <a:pt x="46" y="331"/>
                </a:cubicBezTo>
                <a:cubicBezTo>
                  <a:pt x="30" y="347"/>
                  <a:pt x="30" y="347"/>
                  <a:pt x="30" y="347"/>
                </a:cubicBezTo>
                <a:cubicBezTo>
                  <a:pt x="30" y="347"/>
                  <a:pt x="30" y="347"/>
                  <a:pt x="30" y="347"/>
                </a:cubicBezTo>
                <a:cubicBezTo>
                  <a:pt x="30" y="347"/>
                  <a:pt x="30" y="347"/>
                  <a:pt x="30" y="347"/>
                </a:cubicBezTo>
                <a:cubicBezTo>
                  <a:pt x="10" y="367"/>
                  <a:pt x="10" y="367"/>
                  <a:pt x="10" y="367"/>
                </a:cubicBezTo>
                <a:cubicBezTo>
                  <a:pt x="11" y="369"/>
                  <a:pt x="11" y="372"/>
                  <a:pt x="12" y="373"/>
                </a:cubicBezTo>
                <a:cubicBezTo>
                  <a:pt x="13" y="373"/>
                  <a:pt x="13" y="372"/>
                  <a:pt x="13" y="372"/>
                </a:cubicBezTo>
                <a:cubicBezTo>
                  <a:pt x="14" y="374"/>
                  <a:pt x="14" y="378"/>
                  <a:pt x="14" y="381"/>
                </a:cubicBezTo>
                <a:cubicBezTo>
                  <a:pt x="14" y="380"/>
                  <a:pt x="14" y="380"/>
                  <a:pt x="13" y="380"/>
                </a:cubicBezTo>
                <a:cubicBezTo>
                  <a:pt x="13" y="380"/>
                  <a:pt x="9" y="382"/>
                  <a:pt x="8" y="382"/>
                </a:cubicBezTo>
                <a:cubicBezTo>
                  <a:pt x="6" y="381"/>
                  <a:pt x="4" y="377"/>
                  <a:pt x="4" y="373"/>
                </a:cubicBezTo>
                <a:cubicBezTo>
                  <a:pt x="0" y="377"/>
                  <a:pt x="0" y="377"/>
                  <a:pt x="0" y="377"/>
                </a:cubicBezTo>
                <a:cubicBezTo>
                  <a:pt x="49" y="426"/>
                  <a:pt x="49" y="426"/>
                  <a:pt x="49" y="426"/>
                </a:cubicBezTo>
                <a:cubicBezTo>
                  <a:pt x="47" y="424"/>
                  <a:pt x="49" y="419"/>
                  <a:pt x="49" y="426"/>
                </a:cubicBezTo>
                <a:close/>
                <a:moveTo>
                  <a:pt x="100" y="466"/>
                </a:moveTo>
                <a:cubicBezTo>
                  <a:pt x="101" y="465"/>
                  <a:pt x="100" y="468"/>
                  <a:pt x="100" y="466"/>
                </a:cubicBezTo>
                <a:close/>
                <a:moveTo>
                  <a:pt x="122" y="458"/>
                </a:moveTo>
                <a:cubicBezTo>
                  <a:pt x="121" y="460"/>
                  <a:pt x="120" y="456"/>
                  <a:pt x="122" y="457"/>
                </a:cubicBezTo>
                <a:cubicBezTo>
                  <a:pt x="123" y="457"/>
                  <a:pt x="122" y="458"/>
                  <a:pt x="122" y="458"/>
                </a:cubicBezTo>
                <a:close/>
                <a:moveTo>
                  <a:pt x="166" y="487"/>
                </a:moveTo>
                <a:cubicBezTo>
                  <a:pt x="167" y="486"/>
                  <a:pt x="167" y="489"/>
                  <a:pt x="167" y="489"/>
                </a:cubicBezTo>
                <a:cubicBezTo>
                  <a:pt x="165" y="490"/>
                  <a:pt x="165" y="487"/>
                  <a:pt x="166" y="487"/>
                </a:cubicBezTo>
                <a:close/>
                <a:moveTo>
                  <a:pt x="212" y="472"/>
                </a:moveTo>
                <a:cubicBezTo>
                  <a:pt x="212" y="472"/>
                  <a:pt x="212" y="473"/>
                  <a:pt x="212" y="473"/>
                </a:cubicBezTo>
                <a:cubicBezTo>
                  <a:pt x="212" y="472"/>
                  <a:pt x="212" y="472"/>
                  <a:pt x="211" y="472"/>
                </a:cubicBezTo>
                <a:cubicBezTo>
                  <a:pt x="211" y="472"/>
                  <a:pt x="211" y="472"/>
                  <a:pt x="212" y="472"/>
                </a:cubicBezTo>
                <a:close/>
                <a:moveTo>
                  <a:pt x="188" y="526"/>
                </a:moveTo>
                <a:cubicBezTo>
                  <a:pt x="189" y="527"/>
                  <a:pt x="187" y="527"/>
                  <a:pt x="188" y="526"/>
                </a:cubicBezTo>
                <a:close/>
                <a:moveTo>
                  <a:pt x="190" y="520"/>
                </a:moveTo>
                <a:cubicBezTo>
                  <a:pt x="190" y="520"/>
                  <a:pt x="187" y="520"/>
                  <a:pt x="186" y="519"/>
                </a:cubicBezTo>
                <a:cubicBezTo>
                  <a:pt x="184" y="517"/>
                  <a:pt x="186" y="512"/>
                  <a:pt x="189" y="513"/>
                </a:cubicBezTo>
                <a:cubicBezTo>
                  <a:pt x="190" y="514"/>
                  <a:pt x="190" y="520"/>
                  <a:pt x="190" y="520"/>
                </a:cubicBezTo>
                <a:close/>
                <a:moveTo>
                  <a:pt x="192" y="538"/>
                </a:moveTo>
                <a:cubicBezTo>
                  <a:pt x="192" y="536"/>
                  <a:pt x="192" y="539"/>
                  <a:pt x="192" y="538"/>
                </a:cubicBezTo>
                <a:close/>
                <a:moveTo>
                  <a:pt x="191" y="529"/>
                </a:moveTo>
                <a:cubicBezTo>
                  <a:pt x="191" y="528"/>
                  <a:pt x="192" y="528"/>
                  <a:pt x="193" y="529"/>
                </a:cubicBezTo>
                <a:cubicBezTo>
                  <a:pt x="193" y="529"/>
                  <a:pt x="192" y="530"/>
                  <a:pt x="191" y="529"/>
                </a:cubicBezTo>
                <a:close/>
                <a:moveTo>
                  <a:pt x="194" y="534"/>
                </a:moveTo>
                <a:cubicBezTo>
                  <a:pt x="193" y="535"/>
                  <a:pt x="193" y="531"/>
                  <a:pt x="194" y="533"/>
                </a:cubicBezTo>
                <a:cubicBezTo>
                  <a:pt x="194" y="533"/>
                  <a:pt x="194" y="533"/>
                  <a:pt x="194" y="534"/>
                </a:cubicBezTo>
                <a:close/>
                <a:moveTo>
                  <a:pt x="194" y="531"/>
                </a:moveTo>
                <a:cubicBezTo>
                  <a:pt x="194" y="531"/>
                  <a:pt x="195" y="531"/>
                  <a:pt x="195" y="531"/>
                </a:cubicBezTo>
                <a:cubicBezTo>
                  <a:pt x="195" y="532"/>
                  <a:pt x="193" y="532"/>
                  <a:pt x="194" y="531"/>
                </a:cubicBezTo>
                <a:close/>
                <a:moveTo>
                  <a:pt x="196" y="526"/>
                </a:moveTo>
                <a:cubicBezTo>
                  <a:pt x="194" y="528"/>
                  <a:pt x="194" y="523"/>
                  <a:pt x="196" y="524"/>
                </a:cubicBezTo>
                <a:cubicBezTo>
                  <a:pt x="197" y="525"/>
                  <a:pt x="197" y="526"/>
                  <a:pt x="196" y="526"/>
                </a:cubicBezTo>
                <a:close/>
                <a:moveTo>
                  <a:pt x="208" y="524"/>
                </a:moveTo>
                <a:cubicBezTo>
                  <a:pt x="204" y="526"/>
                  <a:pt x="205" y="518"/>
                  <a:pt x="208" y="519"/>
                </a:cubicBezTo>
                <a:cubicBezTo>
                  <a:pt x="211" y="520"/>
                  <a:pt x="211" y="523"/>
                  <a:pt x="208" y="524"/>
                </a:cubicBezTo>
                <a:close/>
                <a:moveTo>
                  <a:pt x="211" y="541"/>
                </a:moveTo>
                <a:cubicBezTo>
                  <a:pt x="212" y="542"/>
                  <a:pt x="211" y="542"/>
                  <a:pt x="210" y="542"/>
                </a:cubicBezTo>
                <a:cubicBezTo>
                  <a:pt x="209" y="542"/>
                  <a:pt x="211" y="540"/>
                  <a:pt x="211" y="541"/>
                </a:cubicBezTo>
                <a:close/>
                <a:moveTo>
                  <a:pt x="215" y="522"/>
                </a:moveTo>
                <a:cubicBezTo>
                  <a:pt x="213" y="523"/>
                  <a:pt x="214" y="519"/>
                  <a:pt x="215" y="519"/>
                </a:cubicBezTo>
                <a:cubicBezTo>
                  <a:pt x="216" y="518"/>
                  <a:pt x="217" y="521"/>
                  <a:pt x="215" y="522"/>
                </a:cubicBezTo>
                <a:close/>
                <a:moveTo>
                  <a:pt x="219" y="511"/>
                </a:moveTo>
                <a:cubicBezTo>
                  <a:pt x="219" y="511"/>
                  <a:pt x="219" y="512"/>
                  <a:pt x="218" y="512"/>
                </a:cubicBezTo>
                <a:cubicBezTo>
                  <a:pt x="217" y="513"/>
                  <a:pt x="218" y="509"/>
                  <a:pt x="219" y="511"/>
                </a:cubicBezTo>
                <a:close/>
                <a:moveTo>
                  <a:pt x="218" y="517"/>
                </a:moveTo>
                <a:cubicBezTo>
                  <a:pt x="217" y="517"/>
                  <a:pt x="218" y="514"/>
                  <a:pt x="219" y="515"/>
                </a:cubicBezTo>
                <a:cubicBezTo>
                  <a:pt x="220" y="516"/>
                  <a:pt x="218" y="517"/>
                  <a:pt x="218" y="517"/>
                </a:cubicBezTo>
                <a:close/>
                <a:moveTo>
                  <a:pt x="224" y="522"/>
                </a:moveTo>
                <a:cubicBezTo>
                  <a:pt x="225" y="521"/>
                  <a:pt x="224" y="523"/>
                  <a:pt x="224" y="522"/>
                </a:cubicBezTo>
                <a:close/>
                <a:moveTo>
                  <a:pt x="224" y="505"/>
                </a:moveTo>
                <a:cubicBezTo>
                  <a:pt x="224" y="505"/>
                  <a:pt x="225" y="503"/>
                  <a:pt x="224" y="505"/>
                </a:cubicBezTo>
                <a:close/>
                <a:moveTo>
                  <a:pt x="271" y="511"/>
                </a:moveTo>
                <a:cubicBezTo>
                  <a:pt x="271" y="511"/>
                  <a:pt x="272" y="510"/>
                  <a:pt x="273" y="510"/>
                </a:cubicBezTo>
                <a:cubicBezTo>
                  <a:pt x="273" y="511"/>
                  <a:pt x="272" y="511"/>
                  <a:pt x="271" y="511"/>
                </a:cubicBezTo>
                <a:close/>
                <a:moveTo>
                  <a:pt x="274" y="518"/>
                </a:moveTo>
                <a:cubicBezTo>
                  <a:pt x="274" y="518"/>
                  <a:pt x="274" y="518"/>
                  <a:pt x="274" y="518"/>
                </a:cubicBezTo>
                <a:cubicBezTo>
                  <a:pt x="274" y="518"/>
                  <a:pt x="273" y="519"/>
                  <a:pt x="274" y="518"/>
                </a:cubicBezTo>
                <a:close/>
                <a:moveTo>
                  <a:pt x="277" y="496"/>
                </a:moveTo>
                <a:cubicBezTo>
                  <a:pt x="276" y="496"/>
                  <a:pt x="276" y="496"/>
                  <a:pt x="276" y="496"/>
                </a:cubicBezTo>
                <a:cubicBezTo>
                  <a:pt x="276" y="496"/>
                  <a:pt x="277" y="496"/>
                  <a:pt x="277" y="496"/>
                </a:cubicBezTo>
                <a:cubicBezTo>
                  <a:pt x="277" y="496"/>
                  <a:pt x="277" y="496"/>
                  <a:pt x="277" y="496"/>
                </a:cubicBezTo>
                <a:close/>
                <a:moveTo>
                  <a:pt x="294" y="515"/>
                </a:moveTo>
                <a:cubicBezTo>
                  <a:pt x="294" y="517"/>
                  <a:pt x="292" y="515"/>
                  <a:pt x="294" y="515"/>
                </a:cubicBezTo>
                <a:close/>
                <a:moveTo>
                  <a:pt x="245" y="575"/>
                </a:moveTo>
                <a:cubicBezTo>
                  <a:pt x="245" y="574"/>
                  <a:pt x="246" y="574"/>
                  <a:pt x="246" y="574"/>
                </a:cubicBezTo>
                <a:cubicBezTo>
                  <a:pt x="246" y="574"/>
                  <a:pt x="245" y="575"/>
                  <a:pt x="245" y="575"/>
                </a:cubicBezTo>
                <a:close/>
                <a:moveTo>
                  <a:pt x="250" y="560"/>
                </a:moveTo>
                <a:cubicBezTo>
                  <a:pt x="251" y="558"/>
                  <a:pt x="252" y="558"/>
                  <a:pt x="254" y="557"/>
                </a:cubicBezTo>
                <a:cubicBezTo>
                  <a:pt x="253" y="559"/>
                  <a:pt x="252" y="559"/>
                  <a:pt x="250" y="560"/>
                </a:cubicBezTo>
                <a:close/>
                <a:moveTo>
                  <a:pt x="254" y="561"/>
                </a:moveTo>
                <a:cubicBezTo>
                  <a:pt x="253" y="562"/>
                  <a:pt x="255" y="560"/>
                  <a:pt x="254" y="561"/>
                </a:cubicBezTo>
                <a:close/>
                <a:moveTo>
                  <a:pt x="265" y="566"/>
                </a:moveTo>
                <a:cubicBezTo>
                  <a:pt x="264" y="563"/>
                  <a:pt x="268" y="563"/>
                  <a:pt x="265" y="566"/>
                </a:cubicBezTo>
                <a:close/>
                <a:moveTo>
                  <a:pt x="281" y="541"/>
                </a:moveTo>
                <a:cubicBezTo>
                  <a:pt x="282" y="542"/>
                  <a:pt x="281" y="545"/>
                  <a:pt x="280" y="547"/>
                </a:cubicBezTo>
                <a:cubicBezTo>
                  <a:pt x="280" y="545"/>
                  <a:pt x="281" y="543"/>
                  <a:pt x="281" y="541"/>
                </a:cubicBezTo>
                <a:close/>
                <a:moveTo>
                  <a:pt x="278" y="567"/>
                </a:moveTo>
                <a:cubicBezTo>
                  <a:pt x="276" y="563"/>
                  <a:pt x="282" y="562"/>
                  <a:pt x="283" y="561"/>
                </a:cubicBezTo>
                <a:cubicBezTo>
                  <a:pt x="285" y="564"/>
                  <a:pt x="280" y="570"/>
                  <a:pt x="278" y="567"/>
                </a:cubicBezTo>
                <a:close/>
                <a:moveTo>
                  <a:pt x="319" y="618"/>
                </a:moveTo>
                <a:cubicBezTo>
                  <a:pt x="319" y="618"/>
                  <a:pt x="319" y="617"/>
                  <a:pt x="319" y="617"/>
                </a:cubicBezTo>
                <a:cubicBezTo>
                  <a:pt x="319" y="613"/>
                  <a:pt x="323" y="617"/>
                  <a:pt x="319" y="618"/>
                </a:cubicBezTo>
                <a:close/>
                <a:moveTo>
                  <a:pt x="369" y="679"/>
                </a:moveTo>
                <a:cubicBezTo>
                  <a:pt x="368" y="678"/>
                  <a:pt x="370" y="678"/>
                  <a:pt x="370" y="678"/>
                </a:cubicBezTo>
                <a:cubicBezTo>
                  <a:pt x="370" y="679"/>
                  <a:pt x="369" y="679"/>
                  <a:pt x="369" y="679"/>
                </a:cubicBezTo>
                <a:close/>
                <a:moveTo>
                  <a:pt x="370" y="687"/>
                </a:moveTo>
                <a:cubicBezTo>
                  <a:pt x="370" y="687"/>
                  <a:pt x="370" y="687"/>
                  <a:pt x="370" y="687"/>
                </a:cubicBezTo>
                <a:cubicBezTo>
                  <a:pt x="370" y="685"/>
                  <a:pt x="372" y="689"/>
                  <a:pt x="370" y="687"/>
                </a:cubicBezTo>
                <a:close/>
                <a:moveTo>
                  <a:pt x="375" y="690"/>
                </a:moveTo>
                <a:cubicBezTo>
                  <a:pt x="374" y="689"/>
                  <a:pt x="377" y="690"/>
                  <a:pt x="377" y="691"/>
                </a:cubicBezTo>
                <a:cubicBezTo>
                  <a:pt x="377" y="691"/>
                  <a:pt x="375" y="691"/>
                  <a:pt x="375" y="690"/>
                </a:cubicBezTo>
                <a:close/>
                <a:moveTo>
                  <a:pt x="380" y="682"/>
                </a:moveTo>
                <a:cubicBezTo>
                  <a:pt x="380" y="681"/>
                  <a:pt x="381" y="681"/>
                  <a:pt x="381" y="682"/>
                </a:cubicBezTo>
                <a:cubicBezTo>
                  <a:pt x="381" y="682"/>
                  <a:pt x="381" y="682"/>
                  <a:pt x="380" y="682"/>
                </a:cubicBezTo>
                <a:close/>
                <a:moveTo>
                  <a:pt x="387" y="692"/>
                </a:moveTo>
                <a:cubicBezTo>
                  <a:pt x="387" y="692"/>
                  <a:pt x="386" y="692"/>
                  <a:pt x="386" y="692"/>
                </a:cubicBezTo>
                <a:cubicBezTo>
                  <a:pt x="386" y="689"/>
                  <a:pt x="389" y="694"/>
                  <a:pt x="387" y="692"/>
                </a:cubicBezTo>
                <a:close/>
                <a:moveTo>
                  <a:pt x="388" y="698"/>
                </a:moveTo>
                <a:cubicBezTo>
                  <a:pt x="388" y="697"/>
                  <a:pt x="389" y="696"/>
                  <a:pt x="390" y="697"/>
                </a:cubicBezTo>
                <a:cubicBezTo>
                  <a:pt x="390" y="697"/>
                  <a:pt x="388" y="698"/>
                  <a:pt x="388" y="698"/>
                </a:cubicBezTo>
                <a:close/>
                <a:moveTo>
                  <a:pt x="397" y="712"/>
                </a:moveTo>
                <a:cubicBezTo>
                  <a:pt x="395" y="712"/>
                  <a:pt x="394" y="711"/>
                  <a:pt x="395" y="710"/>
                </a:cubicBezTo>
                <a:cubicBezTo>
                  <a:pt x="395" y="708"/>
                  <a:pt x="399" y="709"/>
                  <a:pt x="400" y="711"/>
                </a:cubicBezTo>
                <a:cubicBezTo>
                  <a:pt x="400" y="711"/>
                  <a:pt x="400" y="711"/>
                  <a:pt x="399" y="712"/>
                </a:cubicBezTo>
                <a:cubicBezTo>
                  <a:pt x="399" y="712"/>
                  <a:pt x="399" y="712"/>
                  <a:pt x="399" y="712"/>
                </a:cubicBezTo>
                <a:cubicBezTo>
                  <a:pt x="399" y="713"/>
                  <a:pt x="397" y="713"/>
                  <a:pt x="397" y="712"/>
                </a:cubicBezTo>
                <a:close/>
                <a:moveTo>
                  <a:pt x="399" y="714"/>
                </a:moveTo>
                <a:cubicBezTo>
                  <a:pt x="399" y="713"/>
                  <a:pt x="401" y="713"/>
                  <a:pt x="402" y="713"/>
                </a:cubicBezTo>
                <a:cubicBezTo>
                  <a:pt x="401" y="714"/>
                  <a:pt x="400" y="714"/>
                  <a:pt x="399" y="714"/>
                </a:cubicBezTo>
                <a:close/>
                <a:moveTo>
                  <a:pt x="379" y="744"/>
                </a:moveTo>
                <a:cubicBezTo>
                  <a:pt x="379" y="744"/>
                  <a:pt x="379" y="744"/>
                  <a:pt x="379" y="744"/>
                </a:cubicBezTo>
                <a:cubicBezTo>
                  <a:pt x="379" y="743"/>
                  <a:pt x="379" y="743"/>
                  <a:pt x="379" y="744"/>
                </a:cubicBezTo>
                <a:close/>
                <a:moveTo>
                  <a:pt x="379" y="744"/>
                </a:moveTo>
                <a:cubicBezTo>
                  <a:pt x="380" y="744"/>
                  <a:pt x="380" y="744"/>
                  <a:pt x="379" y="744"/>
                </a:cubicBezTo>
                <a:close/>
                <a:moveTo>
                  <a:pt x="380" y="742"/>
                </a:moveTo>
                <a:cubicBezTo>
                  <a:pt x="380" y="741"/>
                  <a:pt x="381" y="741"/>
                  <a:pt x="381" y="741"/>
                </a:cubicBezTo>
                <a:cubicBezTo>
                  <a:pt x="381" y="741"/>
                  <a:pt x="380" y="742"/>
                  <a:pt x="380" y="742"/>
                </a:cubicBezTo>
                <a:close/>
                <a:moveTo>
                  <a:pt x="382" y="744"/>
                </a:moveTo>
                <a:cubicBezTo>
                  <a:pt x="382" y="743"/>
                  <a:pt x="383" y="743"/>
                  <a:pt x="384" y="743"/>
                </a:cubicBezTo>
                <a:cubicBezTo>
                  <a:pt x="383" y="743"/>
                  <a:pt x="384" y="745"/>
                  <a:pt x="384" y="745"/>
                </a:cubicBezTo>
                <a:cubicBezTo>
                  <a:pt x="383" y="746"/>
                  <a:pt x="381" y="746"/>
                  <a:pt x="382" y="744"/>
                </a:cubicBezTo>
                <a:close/>
                <a:moveTo>
                  <a:pt x="385" y="740"/>
                </a:moveTo>
                <a:cubicBezTo>
                  <a:pt x="384" y="740"/>
                  <a:pt x="381" y="738"/>
                  <a:pt x="382" y="736"/>
                </a:cubicBezTo>
                <a:cubicBezTo>
                  <a:pt x="383" y="734"/>
                  <a:pt x="388" y="733"/>
                  <a:pt x="390" y="734"/>
                </a:cubicBezTo>
                <a:cubicBezTo>
                  <a:pt x="391" y="734"/>
                  <a:pt x="391" y="735"/>
                  <a:pt x="392" y="735"/>
                </a:cubicBezTo>
                <a:cubicBezTo>
                  <a:pt x="392" y="735"/>
                  <a:pt x="394" y="734"/>
                  <a:pt x="393" y="735"/>
                </a:cubicBezTo>
                <a:cubicBezTo>
                  <a:pt x="393" y="736"/>
                  <a:pt x="391" y="737"/>
                  <a:pt x="391" y="738"/>
                </a:cubicBezTo>
                <a:cubicBezTo>
                  <a:pt x="391" y="738"/>
                  <a:pt x="393" y="737"/>
                  <a:pt x="392" y="738"/>
                </a:cubicBezTo>
                <a:cubicBezTo>
                  <a:pt x="392" y="738"/>
                  <a:pt x="388" y="741"/>
                  <a:pt x="385" y="740"/>
                </a:cubicBezTo>
                <a:close/>
                <a:moveTo>
                  <a:pt x="390" y="741"/>
                </a:moveTo>
                <a:cubicBezTo>
                  <a:pt x="389" y="740"/>
                  <a:pt x="391" y="740"/>
                  <a:pt x="391" y="741"/>
                </a:cubicBezTo>
                <a:cubicBezTo>
                  <a:pt x="391" y="741"/>
                  <a:pt x="390" y="741"/>
                  <a:pt x="390" y="741"/>
                </a:cubicBezTo>
                <a:close/>
                <a:moveTo>
                  <a:pt x="393" y="751"/>
                </a:moveTo>
                <a:cubicBezTo>
                  <a:pt x="389" y="752"/>
                  <a:pt x="393" y="747"/>
                  <a:pt x="395" y="749"/>
                </a:cubicBezTo>
                <a:cubicBezTo>
                  <a:pt x="396" y="750"/>
                  <a:pt x="394" y="751"/>
                  <a:pt x="393" y="751"/>
                </a:cubicBezTo>
                <a:close/>
                <a:moveTo>
                  <a:pt x="396" y="739"/>
                </a:moveTo>
                <a:cubicBezTo>
                  <a:pt x="396" y="739"/>
                  <a:pt x="396" y="739"/>
                  <a:pt x="396" y="739"/>
                </a:cubicBezTo>
                <a:cubicBezTo>
                  <a:pt x="396" y="739"/>
                  <a:pt x="395" y="738"/>
                  <a:pt x="396" y="739"/>
                </a:cubicBezTo>
                <a:close/>
                <a:moveTo>
                  <a:pt x="396" y="740"/>
                </a:moveTo>
                <a:cubicBezTo>
                  <a:pt x="395" y="739"/>
                  <a:pt x="397" y="741"/>
                  <a:pt x="396" y="740"/>
                </a:cubicBezTo>
                <a:close/>
                <a:moveTo>
                  <a:pt x="398" y="725"/>
                </a:moveTo>
                <a:cubicBezTo>
                  <a:pt x="398" y="724"/>
                  <a:pt x="400" y="724"/>
                  <a:pt x="400" y="724"/>
                </a:cubicBezTo>
                <a:cubicBezTo>
                  <a:pt x="401" y="725"/>
                  <a:pt x="399" y="726"/>
                  <a:pt x="398" y="725"/>
                </a:cubicBezTo>
                <a:close/>
                <a:moveTo>
                  <a:pt x="391" y="763"/>
                </a:moveTo>
                <a:cubicBezTo>
                  <a:pt x="391" y="762"/>
                  <a:pt x="393" y="762"/>
                  <a:pt x="393" y="763"/>
                </a:cubicBezTo>
                <a:cubicBezTo>
                  <a:pt x="393" y="763"/>
                  <a:pt x="391" y="763"/>
                  <a:pt x="391" y="763"/>
                </a:cubicBezTo>
                <a:close/>
                <a:moveTo>
                  <a:pt x="394" y="763"/>
                </a:moveTo>
                <a:cubicBezTo>
                  <a:pt x="394" y="762"/>
                  <a:pt x="395" y="763"/>
                  <a:pt x="395" y="764"/>
                </a:cubicBezTo>
                <a:cubicBezTo>
                  <a:pt x="395" y="764"/>
                  <a:pt x="394" y="764"/>
                  <a:pt x="394" y="763"/>
                </a:cubicBezTo>
                <a:close/>
                <a:moveTo>
                  <a:pt x="400" y="767"/>
                </a:moveTo>
                <a:cubicBezTo>
                  <a:pt x="400" y="766"/>
                  <a:pt x="400" y="766"/>
                  <a:pt x="400" y="766"/>
                </a:cubicBezTo>
                <a:cubicBezTo>
                  <a:pt x="401" y="767"/>
                  <a:pt x="399" y="767"/>
                  <a:pt x="400" y="767"/>
                </a:cubicBezTo>
                <a:close/>
                <a:moveTo>
                  <a:pt x="828" y="375"/>
                </a:moveTo>
                <a:cubicBezTo>
                  <a:pt x="827" y="373"/>
                  <a:pt x="830" y="374"/>
                  <a:pt x="828" y="375"/>
                </a:cubicBezTo>
                <a:close/>
                <a:moveTo>
                  <a:pt x="826" y="378"/>
                </a:moveTo>
                <a:cubicBezTo>
                  <a:pt x="826" y="378"/>
                  <a:pt x="826" y="378"/>
                  <a:pt x="827" y="378"/>
                </a:cubicBezTo>
                <a:cubicBezTo>
                  <a:pt x="827" y="379"/>
                  <a:pt x="825" y="380"/>
                  <a:pt x="826" y="378"/>
                </a:cubicBezTo>
                <a:close/>
                <a:moveTo>
                  <a:pt x="815" y="374"/>
                </a:moveTo>
                <a:cubicBezTo>
                  <a:pt x="816" y="372"/>
                  <a:pt x="818" y="376"/>
                  <a:pt x="816" y="376"/>
                </a:cubicBezTo>
                <a:cubicBezTo>
                  <a:pt x="815" y="376"/>
                  <a:pt x="815" y="375"/>
                  <a:pt x="815" y="374"/>
                </a:cubicBezTo>
                <a:close/>
                <a:moveTo>
                  <a:pt x="810" y="380"/>
                </a:moveTo>
                <a:cubicBezTo>
                  <a:pt x="809" y="377"/>
                  <a:pt x="812" y="378"/>
                  <a:pt x="810" y="380"/>
                </a:cubicBezTo>
                <a:close/>
                <a:moveTo>
                  <a:pt x="803" y="357"/>
                </a:moveTo>
                <a:cubicBezTo>
                  <a:pt x="803" y="357"/>
                  <a:pt x="804" y="356"/>
                  <a:pt x="804" y="356"/>
                </a:cubicBezTo>
                <a:cubicBezTo>
                  <a:pt x="805" y="357"/>
                  <a:pt x="803" y="358"/>
                  <a:pt x="803" y="357"/>
                </a:cubicBezTo>
                <a:close/>
                <a:moveTo>
                  <a:pt x="803" y="384"/>
                </a:moveTo>
                <a:cubicBezTo>
                  <a:pt x="802" y="384"/>
                  <a:pt x="802" y="382"/>
                  <a:pt x="802" y="382"/>
                </a:cubicBezTo>
                <a:cubicBezTo>
                  <a:pt x="803" y="381"/>
                  <a:pt x="804" y="383"/>
                  <a:pt x="803" y="384"/>
                </a:cubicBezTo>
                <a:close/>
                <a:moveTo>
                  <a:pt x="801" y="361"/>
                </a:moveTo>
                <a:cubicBezTo>
                  <a:pt x="802" y="359"/>
                  <a:pt x="803" y="363"/>
                  <a:pt x="802" y="363"/>
                </a:cubicBezTo>
                <a:cubicBezTo>
                  <a:pt x="801" y="364"/>
                  <a:pt x="801" y="361"/>
                  <a:pt x="801" y="361"/>
                </a:cubicBezTo>
                <a:close/>
                <a:moveTo>
                  <a:pt x="801" y="371"/>
                </a:moveTo>
                <a:cubicBezTo>
                  <a:pt x="801" y="371"/>
                  <a:pt x="801" y="370"/>
                  <a:pt x="801" y="370"/>
                </a:cubicBezTo>
                <a:cubicBezTo>
                  <a:pt x="801" y="369"/>
                  <a:pt x="802" y="370"/>
                  <a:pt x="801" y="371"/>
                </a:cubicBezTo>
                <a:close/>
                <a:moveTo>
                  <a:pt x="799" y="382"/>
                </a:moveTo>
                <a:cubicBezTo>
                  <a:pt x="799" y="384"/>
                  <a:pt x="804" y="385"/>
                  <a:pt x="802" y="389"/>
                </a:cubicBezTo>
                <a:cubicBezTo>
                  <a:pt x="802" y="389"/>
                  <a:pt x="801" y="389"/>
                  <a:pt x="801" y="389"/>
                </a:cubicBezTo>
                <a:cubicBezTo>
                  <a:pt x="801" y="390"/>
                  <a:pt x="802" y="391"/>
                  <a:pt x="801" y="392"/>
                </a:cubicBezTo>
                <a:cubicBezTo>
                  <a:pt x="798" y="392"/>
                  <a:pt x="799" y="383"/>
                  <a:pt x="799" y="382"/>
                </a:cubicBezTo>
                <a:close/>
                <a:moveTo>
                  <a:pt x="798" y="367"/>
                </a:moveTo>
                <a:cubicBezTo>
                  <a:pt x="799" y="366"/>
                  <a:pt x="799" y="370"/>
                  <a:pt x="798" y="370"/>
                </a:cubicBezTo>
                <a:cubicBezTo>
                  <a:pt x="797" y="370"/>
                  <a:pt x="798" y="368"/>
                  <a:pt x="798" y="367"/>
                </a:cubicBezTo>
                <a:close/>
                <a:moveTo>
                  <a:pt x="796" y="344"/>
                </a:moveTo>
                <a:cubicBezTo>
                  <a:pt x="797" y="343"/>
                  <a:pt x="797" y="346"/>
                  <a:pt x="796" y="345"/>
                </a:cubicBezTo>
                <a:cubicBezTo>
                  <a:pt x="795" y="345"/>
                  <a:pt x="796" y="344"/>
                  <a:pt x="796" y="344"/>
                </a:cubicBezTo>
                <a:close/>
                <a:moveTo>
                  <a:pt x="795" y="373"/>
                </a:moveTo>
                <a:cubicBezTo>
                  <a:pt x="793" y="373"/>
                  <a:pt x="794" y="370"/>
                  <a:pt x="794" y="370"/>
                </a:cubicBezTo>
                <a:cubicBezTo>
                  <a:pt x="795" y="369"/>
                  <a:pt x="796" y="374"/>
                  <a:pt x="795" y="373"/>
                </a:cubicBezTo>
                <a:close/>
                <a:moveTo>
                  <a:pt x="793" y="353"/>
                </a:moveTo>
                <a:cubicBezTo>
                  <a:pt x="795" y="350"/>
                  <a:pt x="796" y="357"/>
                  <a:pt x="793" y="356"/>
                </a:cubicBezTo>
                <a:cubicBezTo>
                  <a:pt x="792" y="355"/>
                  <a:pt x="793" y="353"/>
                  <a:pt x="793" y="353"/>
                </a:cubicBezTo>
                <a:close/>
                <a:moveTo>
                  <a:pt x="790" y="355"/>
                </a:moveTo>
                <a:cubicBezTo>
                  <a:pt x="789" y="351"/>
                  <a:pt x="792" y="353"/>
                  <a:pt x="790" y="355"/>
                </a:cubicBezTo>
                <a:close/>
                <a:moveTo>
                  <a:pt x="789" y="371"/>
                </a:moveTo>
                <a:cubicBezTo>
                  <a:pt x="790" y="371"/>
                  <a:pt x="789" y="373"/>
                  <a:pt x="789" y="371"/>
                </a:cubicBezTo>
                <a:cubicBezTo>
                  <a:pt x="789" y="371"/>
                  <a:pt x="789" y="371"/>
                  <a:pt x="789" y="371"/>
                </a:cubicBezTo>
                <a:close/>
                <a:moveTo>
                  <a:pt x="788" y="403"/>
                </a:moveTo>
                <a:cubicBezTo>
                  <a:pt x="787" y="400"/>
                  <a:pt x="789" y="401"/>
                  <a:pt x="788" y="403"/>
                </a:cubicBezTo>
                <a:close/>
                <a:moveTo>
                  <a:pt x="785" y="361"/>
                </a:moveTo>
                <a:cubicBezTo>
                  <a:pt x="786" y="359"/>
                  <a:pt x="787" y="363"/>
                  <a:pt x="786" y="364"/>
                </a:cubicBezTo>
                <a:cubicBezTo>
                  <a:pt x="784" y="364"/>
                  <a:pt x="784" y="361"/>
                  <a:pt x="785" y="361"/>
                </a:cubicBezTo>
                <a:close/>
                <a:moveTo>
                  <a:pt x="785" y="365"/>
                </a:moveTo>
                <a:cubicBezTo>
                  <a:pt x="787" y="365"/>
                  <a:pt x="787" y="367"/>
                  <a:pt x="785" y="367"/>
                </a:cubicBezTo>
                <a:cubicBezTo>
                  <a:pt x="785" y="367"/>
                  <a:pt x="783" y="366"/>
                  <a:pt x="785" y="365"/>
                </a:cubicBezTo>
                <a:close/>
                <a:moveTo>
                  <a:pt x="783" y="380"/>
                </a:moveTo>
                <a:cubicBezTo>
                  <a:pt x="784" y="380"/>
                  <a:pt x="783" y="382"/>
                  <a:pt x="783" y="383"/>
                </a:cubicBezTo>
                <a:cubicBezTo>
                  <a:pt x="782" y="382"/>
                  <a:pt x="783" y="381"/>
                  <a:pt x="783" y="380"/>
                </a:cubicBezTo>
                <a:close/>
                <a:moveTo>
                  <a:pt x="739" y="294"/>
                </a:moveTo>
                <a:cubicBezTo>
                  <a:pt x="737" y="293"/>
                  <a:pt x="740" y="291"/>
                  <a:pt x="739" y="294"/>
                </a:cubicBezTo>
                <a:close/>
                <a:moveTo>
                  <a:pt x="736" y="437"/>
                </a:moveTo>
                <a:cubicBezTo>
                  <a:pt x="736" y="437"/>
                  <a:pt x="736" y="436"/>
                  <a:pt x="736" y="435"/>
                </a:cubicBezTo>
                <a:cubicBezTo>
                  <a:pt x="737" y="434"/>
                  <a:pt x="737" y="437"/>
                  <a:pt x="736" y="437"/>
                </a:cubicBezTo>
                <a:close/>
                <a:moveTo>
                  <a:pt x="741" y="332"/>
                </a:moveTo>
                <a:cubicBezTo>
                  <a:pt x="741" y="331"/>
                  <a:pt x="741" y="331"/>
                  <a:pt x="741" y="330"/>
                </a:cubicBezTo>
                <a:cubicBezTo>
                  <a:pt x="742" y="330"/>
                  <a:pt x="741" y="332"/>
                  <a:pt x="741" y="332"/>
                </a:cubicBezTo>
                <a:close/>
                <a:moveTo>
                  <a:pt x="746" y="351"/>
                </a:moveTo>
                <a:cubicBezTo>
                  <a:pt x="745" y="351"/>
                  <a:pt x="746" y="350"/>
                  <a:pt x="746" y="350"/>
                </a:cubicBezTo>
                <a:cubicBezTo>
                  <a:pt x="747" y="349"/>
                  <a:pt x="747" y="352"/>
                  <a:pt x="746" y="351"/>
                </a:cubicBezTo>
                <a:close/>
                <a:moveTo>
                  <a:pt x="749" y="369"/>
                </a:moveTo>
                <a:cubicBezTo>
                  <a:pt x="749" y="369"/>
                  <a:pt x="749" y="368"/>
                  <a:pt x="749" y="368"/>
                </a:cubicBezTo>
                <a:cubicBezTo>
                  <a:pt x="750" y="366"/>
                  <a:pt x="750" y="369"/>
                  <a:pt x="749" y="369"/>
                </a:cubicBezTo>
                <a:close/>
                <a:moveTo>
                  <a:pt x="750" y="348"/>
                </a:moveTo>
                <a:cubicBezTo>
                  <a:pt x="750" y="348"/>
                  <a:pt x="750" y="347"/>
                  <a:pt x="750" y="347"/>
                </a:cubicBezTo>
                <a:cubicBezTo>
                  <a:pt x="750" y="346"/>
                  <a:pt x="751" y="349"/>
                  <a:pt x="750" y="348"/>
                </a:cubicBezTo>
                <a:close/>
                <a:moveTo>
                  <a:pt x="751" y="457"/>
                </a:moveTo>
                <a:cubicBezTo>
                  <a:pt x="750" y="457"/>
                  <a:pt x="750" y="454"/>
                  <a:pt x="751" y="454"/>
                </a:cubicBezTo>
                <a:cubicBezTo>
                  <a:pt x="754" y="451"/>
                  <a:pt x="754" y="457"/>
                  <a:pt x="751" y="457"/>
                </a:cubicBezTo>
                <a:close/>
                <a:moveTo>
                  <a:pt x="751" y="364"/>
                </a:moveTo>
                <a:cubicBezTo>
                  <a:pt x="752" y="363"/>
                  <a:pt x="751" y="366"/>
                  <a:pt x="751" y="366"/>
                </a:cubicBezTo>
                <a:cubicBezTo>
                  <a:pt x="750" y="366"/>
                  <a:pt x="750" y="364"/>
                  <a:pt x="751" y="364"/>
                </a:cubicBezTo>
                <a:close/>
                <a:moveTo>
                  <a:pt x="753" y="422"/>
                </a:moveTo>
                <a:cubicBezTo>
                  <a:pt x="753" y="420"/>
                  <a:pt x="755" y="421"/>
                  <a:pt x="753" y="422"/>
                </a:cubicBezTo>
                <a:close/>
                <a:moveTo>
                  <a:pt x="762" y="382"/>
                </a:moveTo>
                <a:cubicBezTo>
                  <a:pt x="762" y="382"/>
                  <a:pt x="762" y="381"/>
                  <a:pt x="762" y="381"/>
                </a:cubicBezTo>
                <a:cubicBezTo>
                  <a:pt x="763" y="380"/>
                  <a:pt x="763" y="383"/>
                  <a:pt x="762" y="382"/>
                </a:cubicBezTo>
                <a:close/>
                <a:moveTo>
                  <a:pt x="767" y="365"/>
                </a:moveTo>
                <a:cubicBezTo>
                  <a:pt x="766" y="365"/>
                  <a:pt x="767" y="364"/>
                  <a:pt x="767" y="363"/>
                </a:cubicBezTo>
                <a:cubicBezTo>
                  <a:pt x="768" y="363"/>
                  <a:pt x="768" y="365"/>
                  <a:pt x="767" y="365"/>
                </a:cubicBezTo>
                <a:close/>
                <a:moveTo>
                  <a:pt x="772" y="382"/>
                </a:moveTo>
                <a:cubicBezTo>
                  <a:pt x="770" y="383"/>
                  <a:pt x="769" y="377"/>
                  <a:pt x="771" y="376"/>
                </a:cubicBezTo>
                <a:cubicBezTo>
                  <a:pt x="775" y="374"/>
                  <a:pt x="775" y="382"/>
                  <a:pt x="772" y="382"/>
                </a:cubicBezTo>
                <a:close/>
                <a:moveTo>
                  <a:pt x="771" y="351"/>
                </a:moveTo>
                <a:cubicBezTo>
                  <a:pt x="772" y="348"/>
                  <a:pt x="775" y="355"/>
                  <a:pt x="772" y="354"/>
                </a:cubicBezTo>
                <a:cubicBezTo>
                  <a:pt x="771" y="353"/>
                  <a:pt x="770" y="352"/>
                  <a:pt x="771" y="351"/>
                </a:cubicBezTo>
                <a:close/>
                <a:moveTo>
                  <a:pt x="776" y="420"/>
                </a:moveTo>
                <a:cubicBezTo>
                  <a:pt x="777" y="422"/>
                  <a:pt x="775" y="421"/>
                  <a:pt x="776" y="420"/>
                </a:cubicBezTo>
                <a:close/>
                <a:moveTo>
                  <a:pt x="779" y="402"/>
                </a:moveTo>
                <a:cubicBezTo>
                  <a:pt x="779" y="401"/>
                  <a:pt x="778" y="403"/>
                  <a:pt x="779" y="402"/>
                </a:cubicBezTo>
                <a:close/>
                <a:moveTo>
                  <a:pt x="782" y="347"/>
                </a:moveTo>
                <a:cubicBezTo>
                  <a:pt x="781" y="347"/>
                  <a:pt x="781" y="346"/>
                  <a:pt x="781" y="346"/>
                </a:cubicBezTo>
                <a:cubicBezTo>
                  <a:pt x="781" y="344"/>
                  <a:pt x="783" y="348"/>
                  <a:pt x="782" y="347"/>
                </a:cubicBezTo>
                <a:close/>
                <a:moveTo>
                  <a:pt x="779" y="364"/>
                </a:moveTo>
                <a:cubicBezTo>
                  <a:pt x="780" y="364"/>
                  <a:pt x="782" y="368"/>
                  <a:pt x="782" y="368"/>
                </a:cubicBezTo>
                <a:cubicBezTo>
                  <a:pt x="782" y="370"/>
                  <a:pt x="779" y="368"/>
                  <a:pt x="778" y="370"/>
                </a:cubicBezTo>
                <a:cubicBezTo>
                  <a:pt x="778" y="370"/>
                  <a:pt x="780" y="371"/>
                  <a:pt x="780" y="372"/>
                </a:cubicBezTo>
                <a:cubicBezTo>
                  <a:pt x="777" y="376"/>
                  <a:pt x="772" y="368"/>
                  <a:pt x="775" y="365"/>
                </a:cubicBezTo>
                <a:cubicBezTo>
                  <a:pt x="776" y="364"/>
                  <a:pt x="778" y="364"/>
                  <a:pt x="779" y="364"/>
                </a:cubicBezTo>
                <a:close/>
                <a:moveTo>
                  <a:pt x="776" y="327"/>
                </a:moveTo>
                <a:cubicBezTo>
                  <a:pt x="776" y="329"/>
                  <a:pt x="776" y="326"/>
                  <a:pt x="776" y="327"/>
                </a:cubicBezTo>
                <a:close/>
                <a:moveTo>
                  <a:pt x="776" y="333"/>
                </a:moveTo>
                <a:cubicBezTo>
                  <a:pt x="778" y="332"/>
                  <a:pt x="780" y="337"/>
                  <a:pt x="777" y="338"/>
                </a:cubicBezTo>
                <a:cubicBezTo>
                  <a:pt x="775" y="338"/>
                  <a:pt x="774" y="334"/>
                  <a:pt x="776" y="333"/>
                </a:cubicBezTo>
                <a:close/>
                <a:moveTo>
                  <a:pt x="775" y="351"/>
                </a:moveTo>
                <a:cubicBezTo>
                  <a:pt x="776" y="350"/>
                  <a:pt x="777" y="352"/>
                  <a:pt x="776" y="352"/>
                </a:cubicBezTo>
                <a:cubicBezTo>
                  <a:pt x="775" y="352"/>
                  <a:pt x="775" y="351"/>
                  <a:pt x="775" y="351"/>
                </a:cubicBezTo>
                <a:close/>
                <a:moveTo>
                  <a:pt x="774" y="342"/>
                </a:moveTo>
                <a:cubicBezTo>
                  <a:pt x="775" y="340"/>
                  <a:pt x="776" y="343"/>
                  <a:pt x="774" y="343"/>
                </a:cubicBezTo>
                <a:cubicBezTo>
                  <a:pt x="774" y="343"/>
                  <a:pt x="774" y="342"/>
                  <a:pt x="774" y="342"/>
                </a:cubicBezTo>
                <a:close/>
                <a:moveTo>
                  <a:pt x="773" y="347"/>
                </a:moveTo>
                <a:cubicBezTo>
                  <a:pt x="772" y="348"/>
                  <a:pt x="770" y="343"/>
                  <a:pt x="772" y="343"/>
                </a:cubicBezTo>
                <a:cubicBezTo>
                  <a:pt x="774" y="341"/>
                  <a:pt x="774" y="347"/>
                  <a:pt x="773" y="347"/>
                </a:cubicBezTo>
                <a:close/>
                <a:moveTo>
                  <a:pt x="770" y="320"/>
                </a:moveTo>
                <a:cubicBezTo>
                  <a:pt x="771" y="318"/>
                  <a:pt x="773" y="323"/>
                  <a:pt x="770" y="322"/>
                </a:cubicBezTo>
                <a:cubicBezTo>
                  <a:pt x="769" y="322"/>
                  <a:pt x="769" y="320"/>
                  <a:pt x="770" y="320"/>
                </a:cubicBezTo>
                <a:close/>
                <a:moveTo>
                  <a:pt x="769" y="332"/>
                </a:moveTo>
                <a:cubicBezTo>
                  <a:pt x="769" y="331"/>
                  <a:pt x="770" y="334"/>
                  <a:pt x="769" y="334"/>
                </a:cubicBezTo>
                <a:cubicBezTo>
                  <a:pt x="768" y="334"/>
                  <a:pt x="768" y="333"/>
                  <a:pt x="769" y="332"/>
                </a:cubicBezTo>
                <a:close/>
                <a:moveTo>
                  <a:pt x="766" y="326"/>
                </a:moveTo>
                <a:cubicBezTo>
                  <a:pt x="768" y="322"/>
                  <a:pt x="770" y="331"/>
                  <a:pt x="766" y="329"/>
                </a:cubicBezTo>
                <a:cubicBezTo>
                  <a:pt x="765" y="328"/>
                  <a:pt x="766" y="327"/>
                  <a:pt x="766" y="326"/>
                </a:cubicBezTo>
                <a:close/>
                <a:moveTo>
                  <a:pt x="767" y="336"/>
                </a:moveTo>
                <a:cubicBezTo>
                  <a:pt x="767" y="335"/>
                  <a:pt x="767" y="335"/>
                  <a:pt x="767" y="334"/>
                </a:cubicBezTo>
                <a:cubicBezTo>
                  <a:pt x="768" y="334"/>
                  <a:pt x="768" y="336"/>
                  <a:pt x="767" y="336"/>
                </a:cubicBezTo>
                <a:close/>
                <a:moveTo>
                  <a:pt x="767" y="332"/>
                </a:moveTo>
                <a:cubicBezTo>
                  <a:pt x="766" y="332"/>
                  <a:pt x="766" y="331"/>
                  <a:pt x="766" y="330"/>
                </a:cubicBezTo>
                <a:cubicBezTo>
                  <a:pt x="767" y="329"/>
                  <a:pt x="767" y="332"/>
                  <a:pt x="767" y="332"/>
                </a:cubicBezTo>
                <a:close/>
                <a:moveTo>
                  <a:pt x="767" y="349"/>
                </a:moveTo>
                <a:cubicBezTo>
                  <a:pt x="767" y="348"/>
                  <a:pt x="769" y="349"/>
                  <a:pt x="769" y="349"/>
                </a:cubicBezTo>
                <a:cubicBezTo>
                  <a:pt x="770" y="351"/>
                  <a:pt x="768" y="355"/>
                  <a:pt x="766" y="355"/>
                </a:cubicBezTo>
                <a:cubicBezTo>
                  <a:pt x="765" y="355"/>
                  <a:pt x="764" y="353"/>
                  <a:pt x="763" y="353"/>
                </a:cubicBezTo>
                <a:cubicBezTo>
                  <a:pt x="761" y="352"/>
                  <a:pt x="761" y="348"/>
                  <a:pt x="763" y="347"/>
                </a:cubicBezTo>
                <a:cubicBezTo>
                  <a:pt x="766" y="345"/>
                  <a:pt x="766" y="347"/>
                  <a:pt x="767" y="349"/>
                </a:cubicBezTo>
                <a:close/>
                <a:moveTo>
                  <a:pt x="762" y="341"/>
                </a:moveTo>
                <a:cubicBezTo>
                  <a:pt x="762" y="341"/>
                  <a:pt x="762" y="341"/>
                  <a:pt x="762" y="341"/>
                </a:cubicBezTo>
                <a:cubicBezTo>
                  <a:pt x="762" y="341"/>
                  <a:pt x="762" y="341"/>
                  <a:pt x="762" y="341"/>
                </a:cubicBezTo>
                <a:cubicBezTo>
                  <a:pt x="762" y="341"/>
                  <a:pt x="762" y="341"/>
                  <a:pt x="762" y="341"/>
                </a:cubicBezTo>
                <a:close/>
                <a:moveTo>
                  <a:pt x="762" y="320"/>
                </a:moveTo>
                <a:cubicBezTo>
                  <a:pt x="764" y="321"/>
                  <a:pt x="761" y="322"/>
                  <a:pt x="762" y="320"/>
                </a:cubicBezTo>
                <a:close/>
                <a:moveTo>
                  <a:pt x="762" y="322"/>
                </a:moveTo>
                <a:cubicBezTo>
                  <a:pt x="763" y="322"/>
                  <a:pt x="762" y="323"/>
                  <a:pt x="762" y="323"/>
                </a:cubicBezTo>
                <a:cubicBezTo>
                  <a:pt x="761" y="323"/>
                  <a:pt x="762" y="322"/>
                  <a:pt x="762" y="322"/>
                </a:cubicBezTo>
                <a:close/>
                <a:moveTo>
                  <a:pt x="762" y="331"/>
                </a:moveTo>
                <a:cubicBezTo>
                  <a:pt x="762" y="330"/>
                  <a:pt x="763" y="333"/>
                  <a:pt x="762" y="332"/>
                </a:cubicBezTo>
                <a:cubicBezTo>
                  <a:pt x="761" y="332"/>
                  <a:pt x="762" y="331"/>
                  <a:pt x="762" y="331"/>
                </a:cubicBezTo>
                <a:close/>
                <a:moveTo>
                  <a:pt x="760" y="362"/>
                </a:moveTo>
                <a:cubicBezTo>
                  <a:pt x="762" y="360"/>
                  <a:pt x="762" y="364"/>
                  <a:pt x="761" y="364"/>
                </a:cubicBezTo>
                <a:cubicBezTo>
                  <a:pt x="760" y="365"/>
                  <a:pt x="759" y="362"/>
                  <a:pt x="760" y="362"/>
                </a:cubicBezTo>
                <a:close/>
                <a:moveTo>
                  <a:pt x="758" y="333"/>
                </a:moveTo>
                <a:cubicBezTo>
                  <a:pt x="757" y="333"/>
                  <a:pt x="757" y="332"/>
                  <a:pt x="757" y="331"/>
                </a:cubicBezTo>
                <a:cubicBezTo>
                  <a:pt x="759" y="330"/>
                  <a:pt x="760" y="334"/>
                  <a:pt x="758" y="333"/>
                </a:cubicBezTo>
                <a:close/>
                <a:moveTo>
                  <a:pt x="757" y="305"/>
                </a:moveTo>
                <a:cubicBezTo>
                  <a:pt x="757" y="307"/>
                  <a:pt x="757" y="308"/>
                  <a:pt x="757" y="309"/>
                </a:cubicBezTo>
                <a:cubicBezTo>
                  <a:pt x="756" y="308"/>
                  <a:pt x="756" y="306"/>
                  <a:pt x="757" y="305"/>
                </a:cubicBezTo>
                <a:close/>
                <a:moveTo>
                  <a:pt x="756" y="312"/>
                </a:moveTo>
                <a:cubicBezTo>
                  <a:pt x="759" y="315"/>
                  <a:pt x="754" y="316"/>
                  <a:pt x="756" y="312"/>
                </a:cubicBezTo>
                <a:close/>
                <a:moveTo>
                  <a:pt x="755" y="427"/>
                </a:moveTo>
                <a:cubicBezTo>
                  <a:pt x="753" y="425"/>
                  <a:pt x="756" y="426"/>
                  <a:pt x="755" y="427"/>
                </a:cubicBezTo>
                <a:close/>
                <a:moveTo>
                  <a:pt x="754" y="387"/>
                </a:moveTo>
                <a:cubicBezTo>
                  <a:pt x="752" y="388"/>
                  <a:pt x="750" y="384"/>
                  <a:pt x="752" y="382"/>
                </a:cubicBezTo>
                <a:cubicBezTo>
                  <a:pt x="754" y="380"/>
                  <a:pt x="755" y="386"/>
                  <a:pt x="754" y="387"/>
                </a:cubicBezTo>
                <a:close/>
                <a:moveTo>
                  <a:pt x="754" y="326"/>
                </a:moveTo>
                <a:cubicBezTo>
                  <a:pt x="754" y="324"/>
                  <a:pt x="754" y="328"/>
                  <a:pt x="754" y="326"/>
                </a:cubicBezTo>
                <a:close/>
                <a:moveTo>
                  <a:pt x="754" y="307"/>
                </a:moveTo>
                <a:cubicBezTo>
                  <a:pt x="755" y="308"/>
                  <a:pt x="753" y="309"/>
                  <a:pt x="754" y="307"/>
                </a:cubicBezTo>
                <a:close/>
                <a:moveTo>
                  <a:pt x="752" y="301"/>
                </a:moveTo>
                <a:cubicBezTo>
                  <a:pt x="751" y="299"/>
                  <a:pt x="754" y="299"/>
                  <a:pt x="752" y="301"/>
                </a:cubicBezTo>
                <a:close/>
                <a:moveTo>
                  <a:pt x="752" y="350"/>
                </a:moveTo>
                <a:cubicBezTo>
                  <a:pt x="753" y="351"/>
                  <a:pt x="753" y="355"/>
                  <a:pt x="752" y="356"/>
                </a:cubicBezTo>
                <a:cubicBezTo>
                  <a:pt x="752" y="354"/>
                  <a:pt x="752" y="352"/>
                  <a:pt x="752" y="350"/>
                </a:cubicBezTo>
                <a:close/>
                <a:moveTo>
                  <a:pt x="751" y="362"/>
                </a:moveTo>
                <a:cubicBezTo>
                  <a:pt x="751" y="361"/>
                  <a:pt x="751" y="361"/>
                  <a:pt x="751" y="360"/>
                </a:cubicBezTo>
                <a:cubicBezTo>
                  <a:pt x="752" y="360"/>
                  <a:pt x="752" y="362"/>
                  <a:pt x="751" y="362"/>
                </a:cubicBezTo>
                <a:close/>
                <a:moveTo>
                  <a:pt x="751" y="307"/>
                </a:moveTo>
                <a:cubicBezTo>
                  <a:pt x="752" y="306"/>
                  <a:pt x="750" y="309"/>
                  <a:pt x="751" y="307"/>
                </a:cubicBezTo>
                <a:close/>
                <a:moveTo>
                  <a:pt x="751" y="340"/>
                </a:moveTo>
                <a:cubicBezTo>
                  <a:pt x="750" y="341"/>
                  <a:pt x="750" y="339"/>
                  <a:pt x="750" y="339"/>
                </a:cubicBezTo>
                <a:cubicBezTo>
                  <a:pt x="751" y="338"/>
                  <a:pt x="751" y="340"/>
                  <a:pt x="751" y="340"/>
                </a:cubicBezTo>
                <a:close/>
                <a:moveTo>
                  <a:pt x="748" y="303"/>
                </a:moveTo>
                <a:cubicBezTo>
                  <a:pt x="750" y="301"/>
                  <a:pt x="752" y="307"/>
                  <a:pt x="750" y="307"/>
                </a:cubicBezTo>
                <a:cubicBezTo>
                  <a:pt x="748" y="307"/>
                  <a:pt x="748" y="304"/>
                  <a:pt x="748" y="303"/>
                </a:cubicBezTo>
                <a:close/>
                <a:moveTo>
                  <a:pt x="747" y="306"/>
                </a:moveTo>
                <a:cubicBezTo>
                  <a:pt x="746" y="307"/>
                  <a:pt x="745" y="306"/>
                  <a:pt x="747" y="306"/>
                </a:cubicBezTo>
                <a:close/>
                <a:moveTo>
                  <a:pt x="745" y="301"/>
                </a:moveTo>
                <a:cubicBezTo>
                  <a:pt x="746" y="300"/>
                  <a:pt x="746" y="303"/>
                  <a:pt x="745" y="303"/>
                </a:cubicBezTo>
                <a:cubicBezTo>
                  <a:pt x="744" y="302"/>
                  <a:pt x="745" y="301"/>
                  <a:pt x="745" y="301"/>
                </a:cubicBezTo>
                <a:close/>
                <a:moveTo>
                  <a:pt x="745" y="332"/>
                </a:moveTo>
                <a:cubicBezTo>
                  <a:pt x="746" y="331"/>
                  <a:pt x="747" y="331"/>
                  <a:pt x="747" y="333"/>
                </a:cubicBezTo>
                <a:cubicBezTo>
                  <a:pt x="747" y="335"/>
                  <a:pt x="744" y="345"/>
                  <a:pt x="744" y="345"/>
                </a:cubicBezTo>
                <a:cubicBezTo>
                  <a:pt x="742" y="345"/>
                  <a:pt x="744" y="341"/>
                  <a:pt x="744" y="340"/>
                </a:cubicBezTo>
                <a:cubicBezTo>
                  <a:pt x="745" y="338"/>
                  <a:pt x="743" y="333"/>
                  <a:pt x="745" y="332"/>
                </a:cubicBezTo>
                <a:close/>
                <a:moveTo>
                  <a:pt x="743" y="354"/>
                </a:moveTo>
                <a:cubicBezTo>
                  <a:pt x="744" y="353"/>
                  <a:pt x="742" y="355"/>
                  <a:pt x="743" y="354"/>
                </a:cubicBezTo>
                <a:close/>
                <a:moveTo>
                  <a:pt x="740" y="293"/>
                </a:moveTo>
                <a:cubicBezTo>
                  <a:pt x="739" y="293"/>
                  <a:pt x="740" y="292"/>
                  <a:pt x="740" y="292"/>
                </a:cubicBezTo>
                <a:cubicBezTo>
                  <a:pt x="741" y="291"/>
                  <a:pt x="741" y="294"/>
                  <a:pt x="740" y="293"/>
                </a:cubicBezTo>
                <a:close/>
                <a:moveTo>
                  <a:pt x="741" y="324"/>
                </a:moveTo>
                <a:cubicBezTo>
                  <a:pt x="742" y="322"/>
                  <a:pt x="742" y="325"/>
                  <a:pt x="741" y="325"/>
                </a:cubicBezTo>
                <a:cubicBezTo>
                  <a:pt x="740" y="325"/>
                  <a:pt x="741" y="324"/>
                  <a:pt x="741" y="324"/>
                </a:cubicBezTo>
                <a:close/>
                <a:moveTo>
                  <a:pt x="740" y="339"/>
                </a:moveTo>
                <a:cubicBezTo>
                  <a:pt x="741" y="338"/>
                  <a:pt x="741" y="340"/>
                  <a:pt x="741" y="340"/>
                </a:cubicBezTo>
                <a:cubicBezTo>
                  <a:pt x="740" y="341"/>
                  <a:pt x="740" y="340"/>
                  <a:pt x="740" y="339"/>
                </a:cubicBezTo>
                <a:close/>
                <a:moveTo>
                  <a:pt x="740" y="360"/>
                </a:moveTo>
                <a:cubicBezTo>
                  <a:pt x="741" y="361"/>
                  <a:pt x="739" y="362"/>
                  <a:pt x="740" y="360"/>
                </a:cubicBezTo>
                <a:close/>
                <a:moveTo>
                  <a:pt x="739" y="374"/>
                </a:moveTo>
                <a:cubicBezTo>
                  <a:pt x="739" y="374"/>
                  <a:pt x="739" y="376"/>
                  <a:pt x="739" y="376"/>
                </a:cubicBezTo>
                <a:cubicBezTo>
                  <a:pt x="739" y="375"/>
                  <a:pt x="739" y="375"/>
                  <a:pt x="739" y="374"/>
                </a:cubicBezTo>
                <a:close/>
                <a:moveTo>
                  <a:pt x="737" y="379"/>
                </a:moveTo>
                <a:cubicBezTo>
                  <a:pt x="739" y="380"/>
                  <a:pt x="737" y="382"/>
                  <a:pt x="737" y="384"/>
                </a:cubicBezTo>
                <a:cubicBezTo>
                  <a:pt x="737" y="382"/>
                  <a:pt x="736" y="383"/>
                  <a:pt x="735" y="382"/>
                </a:cubicBezTo>
                <a:cubicBezTo>
                  <a:pt x="733" y="381"/>
                  <a:pt x="736" y="377"/>
                  <a:pt x="737" y="379"/>
                </a:cubicBezTo>
                <a:close/>
                <a:moveTo>
                  <a:pt x="735" y="354"/>
                </a:moveTo>
                <a:cubicBezTo>
                  <a:pt x="733" y="353"/>
                  <a:pt x="735" y="352"/>
                  <a:pt x="735" y="354"/>
                </a:cubicBezTo>
                <a:close/>
                <a:moveTo>
                  <a:pt x="734" y="314"/>
                </a:moveTo>
                <a:cubicBezTo>
                  <a:pt x="734" y="313"/>
                  <a:pt x="735" y="314"/>
                  <a:pt x="735" y="314"/>
                </a:cubicBezTo>
                <a:cubicBezTo>
                  <a:pt x="735" y="315"/>
                  <a:pt x="734" y="315"/>
                  <a:pt x="734" y="314"/>
                </a:cubicBezTo>
                <a:close/>
                <a:moveTo>
                  <a:pt x="733" y="313"/>
                </a:moveTo>
                <a:cubicBezTo>
                  <a:pt x="734" y="313"/>
                  <a:pt x="733" y="314"/>
                  <a:pt x="733" y="314"/>
                </a:cubicBezTo>
                <a:cubicBezTo>
                  <a:pt x="732" y="314"/>
                  <a:pt x="733" y="313"/>
                  <a:pt x="733" y="313"/>
                </a:cubicBezTo>
                <a:close/>
                <a:moveTo>
                  <a:pt x="734" y="322"/>
                </a:moveTo>
                <a:cubicBezTo>
                  <a:pt x="734" y="323"/>
                  <a:pt x="733" y="322"/>
                  <a:pt x="733" y="321"/>
                </a:cubicBezTo>
                <a:cubicBezTo>
                  <a:pt x="733" y="320"/>
                  <a:pt x="734" y="321"/>
                  <a:pt x="734" y="322"/>
                </a:cubicBezTo>
                <a:close/>
                <a:moveTo>
                  <a:pt x="731" y="420"/>
                </a:moveTo>
                <a:cubicBezTo>
                  <a:pt x="732" y="418"/>
                  <a:pt x="730" y="422"/>
                  <a:pt x="731" y="420"/>
                </a:cubicBezTo>
                <a:close/>
                <a:moveTo>
                  <a:pt x="731" y="303"/>
                </a:moveTo>
                <a:cubicBezTo>
                  <a:pt x="729" y="302"/>
                  <a:pt x="731" y="301"/>
                  <a:pt x="731" y="303"/>
                </a:cubicBezTo>
                <a:close/>
                <a:moveTo>
                  <a:pt x="731" y="305"/>
                </a:moveTo>
                <a:cubicBezTo>
                  <a:pt x="731" y="305"/>
                  <a:pt x="729" y="305"/>
                  <a:pt x="729" y="305"/>
                </a:cubicBezTo>
                <a:cubicBezTo>
                  <a:pt x="729" y="304"/>
                  <a:pt x="732" y="304"/>
                  <a:pt x="731" y="305"/>
                </a:cubicBezTo>
                <a:close/>
                <a:moveTo>
                  <a:pt x="729" y="318"/>
                </a:moveTo>
                <a:cubicBezTo>
                  <a:pt x="729" y="317"/>
                  <a:pt x="730" y="319"/>
                  <a:pt x="730" y="320"/>
                </a:cubicBezTo>
                <a:cubicBezTo>
                  <a:pt x="729" y="320"/>
                  <a:pt x="729" y="319"/>
                  <a:pt x="729" y="318"/>
                </a:cubicBezTo>
                <a:close/>
                <a:moveTo>
                  <a:pt x="724" y="299"/>
                </a:moveTo>
                <a:cubicBezTo>
                  <a:pt x="724" y="299"/>
                  <a:pt x="724" y="299"/>
                  <a:pt x="724" y="299"/>
                </a:cubicBezTo>
                <a:cubicBezTo>
                  <a:pt x="724" y="299"/>
                  <a:pt x="724" y="299"/>
                  <a:pt x="724" y="299"/>
                </a:cubicBezTo>
                <a:cubicBezTo>
                  <a:pt x="724" y="299"/>
                  <a:pt x="724" y="299"/>
                  <a:pt x="724" y="299"/>
                </a:cubicBezTo>
                <a:close/>
                <a:moveTo>
                  <a:pt x="728" y="307"/>
                </a:moveTo>
                <a:cubicBezTo>
                  <a:pt x="728" y="306"/>
                  <a:pt x="728" y="309"/>
                  <a:pt x="728" y="307"/>
                </a:cubicBezTo>
                <a:close/>
                <a:moveTo>
                  <a:pt x="727" y="323"/>
                </a:moveTo>
                <a:cubicBezTo>
                  <a:pt x="727" y="322"/>
                  <a:pt x="726" y="324"/>
                  <a:pt x="727" y="323"/>
                </a:cubicBezTo>
                <a:close/>
                <a:moveTo>
                  <a:pt x="725" y="462"/>
                </a:moveTo>
                <a:cubicBezTo>
                  <a:pt x="725" y="463"/>
                  <a:pt x="723" y="463"/>
                  <a:pt x="724" y="462"/>
                </a:cubicBezTo>
                <a:cubicBezTo>
                  <a:pt x="724" y="461"/>
                  <a:pt x="725" y="462"/>
                  <a:pt x="725" y="462"/>
                </a:cubicBezTo>
                <a:close/>
                <a:moveTo>
                  <a:pt x="725" y="403"/>
                </a:moveTo>
                <a:cubicBezTo>
                  <a:pt x="724" y="405"/>
                  <a:pt x="725" y="402"/>
                  <a:pt x="725" y="403"/>
                </a:cubicBezTo>
                <a:close/>
                <a:moveTo>
                  <a:pt x="724" y="379"/>
                </a:moveTo>
                <a:cubicBezTo>
                  <a:pt x="724" y="380"/>
                  <a:pt x="723" y="379"/>
                  <a:pt x="723" y="379"/>
                </a:cubicBezTo>
                <a:cubicBezTo>
                  <a:pt x="723" y="379"/>
                  <a:pt x="725" y="379"/>
                  <a:pt x="724" y="379"/>
                </a:cubicBezTo>
                <a:close/>
                <a:moveTo>
                  <a:pt x="721" y="336"/>
                </a:moveTo>
                <a:cubicBezTo>
                  <a:pt x="722" y="335"/>
                  <a:pt x="722" y="339"/>
                  <a:pt x="721" y="338"/>
                </a:cubicBezTo>
                <a:cubicBezTo>
                  <a:pt x="720" y="338"/>
                  <a:pt x="721" y="336"/>
                  <a:pt x="721" y="336"/>
                </a:cubicBezTo>
                <a:close/>
                <a:moveTo>
                  <a:pt x="719" y="366"/>
                </a:moveTo>
                <a:cubicBezTo>
                  <a:pt x="721" y="365"/>
                  <a:pt x="718" y="368"/>
                  <a:pt x="719" y="366"/>
                </a:cubicBezTo>
                <a:cubicBezTo>
                  <a:pt x="719" y="366"/>
                  <a:pt x="719" y="366"/>
                  <a:pt x="719" y="366"/>
                </a:cubicBezTo>
                <a:close/>
                <a:moveTo>
                  <a:pt x="708" y="263"/>
                </a:moveTo>
                <a:cubicBezTo>
                  <a:pt x="708" y="261"/>
                  <a:pt x="709" y="265"/>
                  <a:pt x="708" y="264"/>
                </a:cubicBezTo>
                <a:cubicBezTo>
                  <a:pt x="707" y="263"/>
                  <a:pt x="707" y="263"/>
                  <a:pt x="708" y="263"/>
                </a:cubicBezTo>
                <a:close/>
                <a:moveTo>
                  <a:pt x="707" y="258"/>
                </a:moveTo>
                <a:cubicBezTo>
                  <a:pt x="708" y="257"/>
                  <a:pt x="707" y="260"/>
                  <a:pt x="706" y="260"/>
                </a:cubicBezTo>
                <a:cubicBezTo>
                  <a:pt x="705" y="259"/>
                  <a:pt x="707" y="258"/>
                  <a:pt x="707" y="258"/>
                </a:cubicBezTo>
                <a:close/>
                <a:moveTo>
                  <a:pt x="681" y="522"/>
                </a:moveTo>
                <a:cubicBezTo>
                  <a:pt x="680" y="522"/>
                  <a:pt x="680" y="521"/>
                  <a:pt x="681" y="521"/>
                </a:cubicBezTo>
                <a:cubicBezTo>
                  <a:pt x="682" y="519"/>
                  <a:pt x="682" y="523"/>
                  <a:pt x="681" y="522"/>
                </a:cubicBezTo>
                <a:close/>
                <a:moveTo>
                  <a:pt x="682" y="440"/>
                </a:moveTo>
                <a:cubicBezTo>
                  <a:pt x="681" y="440"/>
                  <a:pt x="681" y="439"/>
                  <a:pt x="682" y="438"/>
                </a:cubicBezTo>
                <a:cubicBezTo>
                  <a:pt x="683" y="436"/>
                  <a:pt x="684" y="441"/>
                  <a:pt x="682" y="440"/>
                </a:cubicBezTo>
                <a:close/>
                <a:moveTo>
                  <a:pt x="682" y="375"/>
                </a:moveTo>
                <a:cubicBezTo>
                  <a:pt x="682" y="374"/>
                  <a:pt x="683" y="374"/>
                  <a:pt x="683" y="372"/>
                </a:cubicBezTo>
                <a:cubicBezTo>
                  <a:pt x="684" y="373"/>
                  <a:pt x="683" y="375"/>
                  <a:pt x="682" y="375"/>
                </a:cubicBezTo>
                <a:close/>
                <a:moveTo>
                  <a:pt x="684" y="296"/>
                </a:moveTo>
                <a:cubicBezTo>
                  <a:pt x="685" y="295"/>
                  <a:pt x="685" y="297"/>
                  <a:pt x="684" y="297"/>
                </a:cubicBezTo>
                <a:cubicBezTo>
                  <a:pt x="684" y="297"/>
                  <a:pt x="684" y="296"/>
                  <a:pt x="684" y="296"/>
                </a:cubicBezTo>
                <a:close/>
                <a:moveTo>
                  <a:pt x="685" y="292"/>
                </a:moveTo>
                <a:cubicBezTo>
                  <a:pt x="686" y="292"/>
                  <a:pt x="683" y="293"/>
                  <a:pt x="685" y="292"/>
                </a:cubicBezTo>
                <a:close/>
                <a:moveTo>
                  <a:pt x="683" y="302"/>
                </a:moveTo>
                <a:cubicBezTo>
                  <a:pt x="683" y="302"/>
                  <a:pt x="684" y="301"/>
                  <a:pt x="684" y="301"/>
                </a:cubicBezTo>
                <a:cubicBezTo>
                  <a:pt x="684" y="301"/>
                  <a:pt x="683" y="302"/>
                  <a:pt x="683" y="302"/>
                </a:cubicBezTo>
                <a:close/>
                <a:moveTo>
                  <a:pt x="685" y="376"/>
                </a:moveTo>
                <a:cubicBezTo>
                  <a:pt x="684" y="375"/>
                  <a:pt x="685" y="372"/>
                  <a:pt x="685" y="372"/>
                </a:cubicBezTo>
                <a:cubicBezTo>
                  <a:pt x="688" y="370"/>
                  <a:pt x="688" y="377"/>
                  <a:pt x="685" y="376"/>
                </a:cubicBezTo>
                <a:close/>
                <a:moveTo>
                  <a:pt x="685" y="360"/>
                </a:moveTo>
                <a:cubicBezTo>
                  <a:pt x="685" y="358"/>
                  <a:pt x="686" y="361"/>
                  <a:pt x="685" y="361"/>
                </a:cubicBezTo>
                <a:cubicBezTo>
                  <a:pt x="684" y="360"/>
                  <a:pt x="685" y="360"/>
                  <a:pt x="685" y="360"/>
                </a:cubicBezTo>
                <a:close/>
                <a:moveTo>
                  <a:pt x="689" y="346"/>
                </a:moveTo>
                <a:cubicBezTo>
                  <a:pt x="687" y="346"/>
                  <a:pt x="688" y="344"/>
                  <a:pt x="688" y="344"/>
                </a:cubicBezTo>
                <a:cubicBezTo>
                  <a:pt x="689" y="342"/>
                  <a:pt x="690" y="347"/>
                  <a:pt x="689" y="346"/>
                </a:cubicBezTo>
                <a:close/>
                <a:moveTo>
                  <a:pt x="689" y="333"/>
                </a:moveTo>
                <a:cubicBezTo>
                  <a:pt x="689" y="334"/>
                  <a:pt x="688" y="331"/>
                  <a:pt x="689" y="333"/>
                </a:cubicBezTo>
                <a:close/>
                <a:moveTo>
                  <a:pt x="690" y="370"/>
                </a:moveTo>
                <a:cubicBezTo>
                  <a:pt x="692" y="367"/>
                  <a:pt x="693" y="373"/>
                  <a:pt x="691" y="372"/>
                </a:cubicBezTo>
                <a:cubicBezTo>
                  <a:pt x="690" y="372"/>
                  <a:pt x="690" y="370"/>
                  <a:pt x="690" y="370"/>
                </a:cubicBezTo>
                <a:close/>
                <a:moveTo>
                  <a:pt x="690" y="322"/>
                </a:moveTo>
                <a:cubicBezTo>
                  <a:pt x="689" y="323"/>
                  <a:pt x="692" y="320"/>
                  <a:pt x="690" y="322"/>
                </a:cubicBezTo>
                <a:close/>
                <a:moveTo>
                  <a:pt x="691" y="405"/>
                </a:moveTo>
                <a:cubicBezTo>
                  <a:pt x="690" y="403"/>
                  <a:pt x="693" y="403"/>
                  <a:pt x="693" y="402"/>
                </a:cubicBezTo>
                <a:cubicBezTo>
                  <a:pt x="693" y="403"/>
                  <a:pt x="692" y="404"/>
                  <a:pt x="691" y="405"/>
                </a:cubicBezTo>
                <a:close/>
                <a:moveTo>
                  <a:pt x="694" y="441"/>
                </a:moveTo>
                <a:cubicBezTo>
                  <a:pt x="694" y="440"/>
                  <a:pt x="695" y="439"/>
                  <a:pt x="695" y="438"/>
                </a:cubicBezTo>
                <a:cubicBezTo>
                  <a:pt x="696" y="439"/>
                  <a:pt x="695" y="441"/>
                  <a:pt x="694" y="441"/>
                </a:cubicBezTo>
                <a:close/>
                <a:moveTo>
                  <a:pt x="695" y="391"/>
                </a:moveTo>
                <a:cubicBezTo>
                  <a:pt x="695" y="391"/>
                  <a:pt x="695" y="390"/>
                  <a:pt x="695" y="390"/>
                </a:cubicBezTo>
                <a:cubicBezTo>
                  <a:pt x="696" y="389"/>
                  <a:pt x="696" y="392"/>
                  <a:pt x="695" y="391"/>
                </a:cubicBezTo>
                <a:close/>
                <a:moveTo>
                  <a:pt x="701" y="315"/>
                </a:moveTo>
                <a:cubicBezTo>
                  <a:pt x="701" y="316"/>
                  <a:pt x="700" y="317"/>
                  <a:pt x="699" y="316"/>
                </a:cubicBezTo>
                <a:cubicBezTo>
                  <a:pt x="698" y="316"/>
                  <a:pt x="700" y="313"/>
                  <a:pt x="701" y="315"/>
                </a:cubicBezTo>
                <a:close/>
                <a:moveTo>
                  <a:pt x="699" y="398"/>
                </a:moveTo>
                <a:cubicBezTo>
                  <a:pt x="700" y="397"/>
                  <a:pt x="699" y="399"/>
                  <a:pt x="699" y="398"/>
                </a:cubicBezTo>
                <a:close/>
                <a:moveTo>
                  <a:pt x="701" y="369"/>
                </a:moveTo>
                <a:cubicBezTo>
                  <a:pt x="700" y="369"/>
                  <a:pt x="700" y="367"/>
                  <a:pt x="701" y="367"/>
                </a:cubicBezTo>
                <a:cubicBezTo>
                  <a:pt x="702" y="365"/>
                  <a:pt x="703" y="370"/>
                  <a:pt x="701" y="369"/>
                </a:cubicBezTo>
                <a:close/>
                <a:moveTo>
                  <a:pt x="702" y="351"/>
                </a:moveTo>
                <a:cubicBezTo>
                  <a:pt x="701" y="351"/>
                  <a:pt x="702" y="350"/>
                  <a:pt x="702" y="350"/>
                </a:cubicBezTo>
                <a:cubicBezTo>
                  <a:pt x="703" y="348"/>
                  <a:pt x="703" y="351"/>
                  <a:pt x="702" y="351"/>
                </a:cubicBezTo>
                <a:close/>
                <a:moveTo>
                  <a:pt x="699" y="334"/>
                </a:moveTo>
                <a:cubicBezTo>
                  <a:pt x="700" y="330"/>
                  <a:pt x="702" y="327"/>
                  <a:pt x="704" y="325"/>
                </a:cubicBezTo>
                <a:cubicBezTo>
                  <a:pt x="703" y="328"/>
                  <a:pt x="702" y="331"/>
                  <a:pt x="699" y="334"/>
                </a:cubicBezTo>
                <a:close/>
                <a:moveTo>
                  <a:pt x="704" y="313"/>
                </a:moveTo>
                <a:cubicBezTo>
                  <a:pt x="704" y="315"/>
                  <a:pt x="705" y="312"/>
                  <a:pt x="704" y="313"/>
                </a:cubicBezTo>
                <a:close/>
                <a:moveTo>
                  <a:pt x="711" y="404"/>
                </a:moveTo>
                <a:cubicBezTo>
                  <a:pt x="710" y="404"/>
                  <a:pt x="710" y="402"/>
                  <a:pt x="710" y="402"/>
                </a:cubicBezTo>
                <a:cubicBezTo>
                  <a:pt x="712" y="401"/>
                  <a:pt x="712" y="404"/>
                  <a:pt x="711" y="404"/>
                </a:cubicBezTo>
                <a:close/>
                <a:moveTo>
                  <a:pt x="709" y="371"/>
                </a:moveTo>
                <a:cubicBezTo>
                  <a:pt x="706" y="370"/>
                  <a:pt x="708" y="365"/>
                  <a:pt x="709" y="365"/>
                </a:cubicBezTo>
                <a:cubicBezTo>
                  <a:pt x="713" y="362"/>
                  <a:pt x="713" y="372"/>
                  <a:pt x="709" y="371"/>
                </a:cubicBezTo>
                <a:close/>
                <a:moveTo>
                  <a:pt x="710" y="346"/>
                </a:moveTo>
                <a:cubicBezTo>
                  <a:pt x="711" y="345"/>
                  <a:pt x="712" y="347"/>
                  <a:pt x="710" y="347"/>
                </a:cubicBezTo>
                <a:cubicBezTo>
                  <a:pt x="709" y="347"/>
                  <a:pt x="710" y="346"/>
                  <a:pt x="710" y="346"/>
                </a:cubicBezTo>
                <a:close/>
                <a:moveTo>
                  <a:pt x="715" y="399"/>
                </a:moveTo>
                <a:cubicBezTo>
                  <a:pt x="714" y="399"/>
                  <a:pt x="714" y="397"/>
                  <a:pt x="716" y="397"/>
                </a:cubicBezTo>
                <a:cubicBezTo>
                  <a:pt x="716" y="398"/>
                  <a:pt x="715" y="398"/>
                  <a:pt x="715" y="399"/>
                </a:cubicBezTo>
                <a:close/>
                <a:moveTo>
                  <a:pt x="715" y="361"/>
                </a:moveTo>
                <a:cubicBezTo>
                  <a:pt x="716" y="359"/>
                  <a:pt x="716" y="364"/>
                  <a:pt x="715" y="363"/>
                </a:cubicBezTo>
                <a:cubicBezTo>
                  <a:pt x="714" y="363"/>
                  <a:pt x="715" y="361"/>
                  <a:pt x="715" y="361"/>
                </a:cubicBezTo>
                <a:close/>
                <a:moveTo>
                  <a:pt x="715" y="292"/>
                </a:moveTo>
                <a:cubicBezTo>
                  <a:pt x="715" y="292"/>
                  <a:pt x="714" y="295"/>
                  <a:pt x="714" y="294"/>
                </a:cubicBezTo>
                <a:cubicBezTo>
                  <a:pt x="713" y="292"/>
                  <a:pt x="714" y="291"/>
                  <a:pt x="715" y="292"/>
                </a:cubicBezTo>
                <a:close/>
                <a:moveTo>
                  <a:pt x="713" y="290"/>
                </a:moveTo>
                <a:cubicBezTo>
                  <a:pt x="714" y="289"/>
                  <a:pt x="714" y="291"/>
                  <a:pt x="714" y="291"/>
                </a:cubicBezTo>
                <a:cubicBezTo>
                  <a:pt x="713" y="291"/>
                  <a:pt x="713" y="291"/>
                  <a:pt x="713" y="290"/>
                </a:cubicBezTo>
                <a:close/>
                <a:moveTo>
                  <a:pt x="712" y="297"/>
                </a:moveTo>
                <a:cubicBezTo>
                  <a:pt x="714" y="293"/>
                  <a:pt x="718" y="302"/>
                  <a:pt x="714" y="304"/>
                </a:cubicBezTo>
                <a:cubicBezTo>
                  <a:pt x="715" y="300"/>
                  <a:pt x="712" y="301"/>
                  <a:pt x="711" y="300"/>
                </a:cubicBezTo>
                <a:cubicBezTo>
                  <a:pt x="711" y="300"/>
                  <a:pt x="711" y="297"/>
                  <a:pt x="712" y="297"/>
                </a:cubicBezTo>
                <a:close/>
                <a:moveTo>
                  <a:pt x="710" y="332"/>
                </a:moveTo>
                <a:cubicBezTo>
                  <a:pt x="711" y="330"/>
                  <a:pt x="709" y="333"/>
                  <a:pt x="710" y="332"/>
                </a:cubicBezTo>
                <a:close/>
                <a:moveTo>
                  <a:pt x="710" y="338"/>
                </a:moveTo>
                <a:cubicBezTo>
                  <a:pt x="712" y="338"/>
                  <a:pt x="714" y="337"/>
                  <a:pt x="714" y="340"/>
                </a:cubicBezTo>
                <a:cubicBezTo>
                  <a:pt x="714" y="342"/>
                  <a:pt x="713" y="341"/>
                  <a:pt x="712" y="343"/>
                </a:cubicBezTo>
                <a:cubicBezTo>
                  <a:pt x="711" y="344"/>
                  <a:pt x="712" y="345"/>
                  <a:pt x="710" y="345"/>
                </a:cubicBezTo>
                <a:cubicBezTo>
                  <a:pt x="706" y="346"/>
                  <a:pt x="707" y="339"/>
                  <a:pt x="710" y="338"/>
                </a:cubicBezTo>
                <a:close/>
                <a:moveTo>
                  <a:pt x="707" y="289"/>
                </a:moveTo>
                <a:cubicBezTo>
                  <a:pt x="707" y="291"/>
                  <a:pt x="706" y="289"/>
                  <a:pt x="707" y="289"/>
                </a:cubicBezTo>
                <a:close/>
                <a:moveTo>
                  <a:pt x="706" y="334"/>
                </a:moveTo>
                <a:cubicBezTo>
                  <a:pt x="704" y="334"/>
                  <a:pt x="705" y="332"/>
                  <a:pt x="706" y="331"/>
                </a:cubicBezTo>
                <a:cubicBezTo>
                  <a:pt x="708" y="330"/>
                  <a:pt x="708" y="335"/>
                  <a:pt x="706" y="334"/>
                </a:cubicBezTo>
                <a:close/>
                <a:moveTo>
                  <a:pt x="706" y="318"/>
                </a:moveTo>
                <a:cubicBezTo>
                  <a:pt x="707" y="318"/>
                  <a:pt x="706" y="323"/>
                  <a:pt x="705" y="324"/>
                </a:cubicBezTo>
                <a:cubicBezTo>
                  <a:pt x="704" y="322"/>
                  <a:pt x="705" y="319"/>
                  <a:pt x="706" y="318"/>
                </a:cubicBezTo>
                <a:close/>
                <a:moveTo>
                  <a:pt x="704" y="271"/>
                </a:moveTo>
                <a:cubicBezTo>
                  <a:pt x="704" y="270"/>
                  <a:pt x="703" y="273"/>
                  <a:pt x="704" y="271"/>
                </a:cubicBezTo>
                <a:close/>
                <a:moveTo>
                  <a:pt x="704" y="275"/>
                </a:moveTo>
                <a:cubicBezTo>
                  <a:pt x="704" y="277"/>
                  <a:pt x="702" y="280"/>
                  <a:pt x="700" y="282"/>
                </a:cubicBezTo>
                <a:cubicBezTo>
                  <a:pt x="700" y="279"/>
                  <a:pt x="703" y="278"/>
                  <a:pt x="704" y="275"/>
                </a:cubicBezTo>
                <a:close/>
                <a:moveTo>
                  <a:pt x="702" y="287"/>
                </a:moveTo>
                <a:cubicBezTo>
                  <a:pt x="702" y="287"/>
                  <a:pt x="701" y="288"/>
                  <a:pt x="702" y="287"/>
                </a:cubicBezTo>
                <a:cubicBezTo>
                  <a:pt x="702" y="287"/>
                  <a:pt x="702" y="287"/>
                  <a:pt x="702" y="287"/>
                </a:cubicBezTo>
                <a:close/>
                <a:moveTo>
                  <a:pt x="701" y="289"/>
                </a:moveTo>
                <a:cubicBezTo>
                  <a:pt x="701" y="291"/>
                  <a:pt x="699" y="290"/>
                  <a:pt x="701" y="289"/>
                </a:cubicBezTo>
                <a:close/>
                <a:moveTo>
                  <a:pt x="700" y="254"/>
                </a:moveTo>
                <a:cubicBezTo>
                  <a:pt x="699" y="256"/>
                  <a:pt x="700" y="253"/>
                  <a:pt x="700" y="254"/>
                </a:cubicBezTo>
                <a:close/>
                <a:moveTo>
                  <a:pt x="699" y="257"/>
                </a:moveTo>
                <a:cubicBezTo>
                  <a:pt x="699" y="257"/>
                  <a:pt x="699" y="258"/>
                  <a:pt x="698" y="258"/>
                </a:cubicBezTo>
                <a:cubicBezTo>
                  <a:pt x="698" y="258"/>
                  <a:pt x="698" y="258"/>
                  <a:pt x="698" y="258"/>
                </a:cubicBezTo>
                <a:cubicBezTo>
                  <a:pt x="698" y="258"/>
                  <a:pt x="699" y="258"/>
                  <a:pt x="699" y="257"/>
                </a:cubicBezTo>
                <a:close/>
                <a:moveTo>
                  <a:pt x="698" y="308"/>
                </a:moveTo>
                <a:cubicBezTo>
                  <a:pt x="698" y="308"/>
                  <a:pt x="700" y="305"/>
                  <a:pt x="700" y="304"/>
                </a:cubicBezTo>
                <a:cubicBezTo>
                  <a:pt x="700" y="303"/>
                  <a:pt x="698" y="304"/>
                  <a:pt x="699" y="302"/>
                </a:cubicBezTo>
                <a:cubicBezTo>
                  <a:pt x="698" y="303"/>
                  <a:pt x="702" y="302"/>
                  <a:pt x="701" y="301"/>
                </a:cubicBezTo>
                <a:cubicBezTo>
                  <a:pt x="702" y="302"/>
                  <a:pt x="702" y="303"/>
                  <a:pt x="701" y="304"/>
                </a:cubicBezTo>
                <a:cubicBezTo>
                  <a:pt x="703" y="304"/>
                  <a:pt x="705" y="304"/>
                  <a:pt x="706" y="306"/>
                </a:cubicBezTo>
                <a:cubicBezTo>
                  <a:pt x="707" y="309"/>
                  <a:pt x="705" y="311"/>
                  <a:pt x="702" y="313"/>
                </a:cubicBezTo>
                <a:cubicBezTo>
                  <a:pt x="702" y="313"/>
                  <a:pt x="702" y="314"/>
                  <a:pt x="702" y="314"/>
                </a:cubicBezTo>
                <a:cubicBezTo>
                  <a:pt x="701" y="314"/>
                  <a:pt x="700" y="311"/>
                  <a:pt x="700" y="311"/>
                </a:cubicBezTo>
                <a:cubicBezTo>
                  <a:pt x="697" y="311"/>
                  <a:pt x="699" y="316"/>
                  <a:pt x="698" y="316"/>
                </a:cubicBezTo>
                <a:cubicBezTo>
                  <a:pt x="695" y="316"/>
                  <a:pt x="697" y="313"/>
                  <a:pt x="697" y="312"/>
                </a:cubicBezTo>
                <a:cubicBezTo>
                  <a:pt x="697" y="310"/>
                  <a:pt x="696" y="310"/>
                  <a:pt x="698" y="308"/>
                </a:cubicBezTo>
                <a:close/>
                <a:moveTo>
                  <a:pt x="696" y="361"/>
                </a:moveTo>
                <a:cubicBezTo>
                  <a:pt x="696" y="360"/>
                  <a:pt x="698" y="361"/>
                  <a:pt x="696" y="361"/>
                </a:cubicBezTo>
                <a:close/>
                <a:moveTo>
                  <a:pt x="697" y="362"/>
                </a:moveTo>
                <a:cubicBezTo>
                  <a:pt x="696" y="364"/>
                  <a:pt x="695" y="363"/>
                  <a:pt x="697" y="362"/>
                </a:cubicBezTo>
                <a:close/>
                <a:moveTo>
                  <a:pt x="696" y="318"/>
                </a:moveTo>
                <a:cubicBezTo>
                  <a:pt x="697" y="316"/>
                  <a:pt x="697" y="318"/>
                  <a:pt x="696" y="319"/>
                </a:cubicBezTo>
                <a:cubicBezTo>
                  <a:pt x="696" y="319"/>
                  <a:pt x="696" y="318"/>
                  <a:pt x="696" y="318"/>
                </a:cubicBezTo>
                <a:close/>
                <a:moveTo>
                  <a:pt x="697" y="376"/>
                </a:moveTo>
                <a:cubicBezTo>
                  <a:pt x="697" y="376"/>
                  <a:pt x="698" y="382"/>
                  <a:pt x="696" y="382"/>
                </a:cubicBezTo>
                <a:cubicBezTo>
                  <a:pt x="694" y="382"/>
                  <a:pt x="694" y="376"/>
                  <a:pt x="697" y="376"/>
                </a:cubicBezTo>
                <a:close/>
                <a:moveTo>
                  <a:pt x="691" y="299"/>
                </a:moveTo>
                <a:cubicBezTo>
                  <a:pt x="692" y="297"/>
                  <a:pt x="692" y="294"/>
                  <a:pt x="695" y="294"/>
                </a:cubicBezTo>
                <a:cubicBezTo>
                  <a:pt x="692" y="300"/>
                  <a:pt x="687" y="306"/>
                  <a:pt x="684" y="312"/>
                </a:cubicBezTo>
                <a:cubicBezTo>
                  <a:pt x="682" y="316"/>
                  <a:pt x="685" y="307"/>
                  <a:pt x="686" y="306"/>
                </a:cubicBezTo>
                <a:cubicBezTo>
                  <a:pt x="687" y="303"/>
                  <a:pt x="690" y="300"/>
                  <a:pt x="691" y="299"/>
                </a:cubicBezTo>
                <a:close/>
                <a:moveTo>
                  <a:pt x="688" y="279"/>
                </a:moveTo>
                <a:cubicBezTo>
                  <a:pt x="689" y="278"/>
                  <a:pt x="689" y="281"/>
                  <a:pt x="689" y="281"/>
                </a:cubicBezTo>
                <a:cubicBezTo>
                  <a:pt x="688" y="281"/>
                  <a:pt x="688" y="280"/>
                  <a:pt x="688" y="279"/>
                </a:cubicBezTo>
                <a:close/>
                <a:moveTo>
                  <a:pt x="687" y="283"/>
                </a:moveTo>
                <a:cubicBezTo>
                  <a:pt x="689" y="281"/>
                  <a:pt x="688" y="285"/>
                  <a:pt x="687" y="284"/>
                </a:cubicBezTo>
                <a:cubicBezTo>
                  <a:pt x="687" y="284"/>
                  <a:pt x="687" y="283"/>
                  <a:pt x="687" y="283"/>
                </a:cubicBezTo>
                <a:close/>
                <a:moveTo>
                  <a:pt x="687" y="286"/>
                </a:moveTo>
                <a:cubicBezTo>
                  <a:pt x="687" y="288"/>
                  <a:pt x="683" y="289"/>
                  <a:pt x="683" y="287"/>
                </a:cubicBezTo>
                <a:cubicBezTo>
                  <a:pt x="682" y="284"/>
                  <a:pt x="688" y="282"/>
                  <a:pt x="687" y="286"/>
                </a:cubicBezTo>
                <a:close/>
                <a:moveTo>
                  <a:pt x="681" y="268"/>
                </a:moveTo>
                <a:cubicBezTo>
                  <a:pt x="680" y="268"/>
                  <a:pt x="682" y="267"/>
                  <a:pt x="681" y="268"/>
                </a:cubicBezTo>
                <a:close/>
                <a:moveTo>
                  <a:pt x="681" y="294"/>
                </a:moveTo>
                <a:cubicBezTo>
                  <a:pt x="681" y="293"/>
                  <a:pt x="681" y="292"/>
                  <a:pt x="682" y="293"/>
                </a:cubicBezTo>
                <a:cubicBezTo>
                  <a:pt x="686" y="296"/>
                  <a:pt x="677" y="297"/>
                  <a:pt x="681" y="294"/>
                </a:cubicBezTo>
                <a:close/>
                <a:moveTo>
                  <a:pt x="662" y="447"/>
                </a:moveTo>
                <a:cubicBezTo>
                  <a:pt x="663" y="446"/>
                  <a:pt x="661" y="449"/>
                  <a:pt x="662" y="447"/>
                </a:cubicBezTo>
                <a:close/>
                <a:moveTo>
                  <a:pt x="670" y="503"/>
                </a:moveTo>
                <a:cubicBezTo>
                  <a:pt x="671" y="502"/>
                  <a:pt x="670" y="504"/>
                  <a:pt x="670" y="503"/>
                </a:cubicBezTo>
                <a:close/>
                <a:moveTo>
                  <a:pt x="674" y="402"/>
                </a:moveTo>
                <a:cubicBezTo>
                  <a:pt x="674" y="401"/>
                  <a:pt x="675" y="401"/>
                  <a:pt x="675" y="400"/>
                </a:cubicBezTo>
                <a:cubicBezTo>
                  <a:pt x="676" y="400"/>
                  <a:pt x="675" y="402"/>
                  <a:pt x="674" y="402"/>
                </a:cubicBezTo>
                <a:close/>
                <a:moveTo>
                  <a:pt x="677" y="399"/>
                </a:moveTo>
                <a:cubicBezTo>
                  <a:pt x="675" y="398"/>
                  <a:pt x="677" y="396"/>
                  <a:pt x="678" y="395"/>
                </a:cubicBezTo>
                <a:cubicBezTo>
                  <a:pt x="678" y="396"/>
                  <a:pt x="676" y="398"/>
                  <a:pt x="677" y="399"/>
                </a:cubicBezTo>
                <a:close/>
                <a:moveTo>
                  <a:pt x="678" y="340"/>
                </a:moveTo>
                <a:cubicBezTo>
                  <a:pt x="679" y="340"/>
                  <a:pt x="677" y="341"/>
                  <a:pt x="678" y="340"/>
                </a:cubicBezTo>
                <a:close/>
                <a:moveTo>
                  <a:pt x="679" y="510"/>
                </a:moveTo>
                <a:cubicBezTo>
                  <a:pt x="678" y="510"/>
                  <a:pt x="678" y="509"/>
                  <a:pt x="679" y="508"/>
                </a:cubicBezTo>
                <a:cubicBezTo>
                  <a:pt x="680" y="507"/>
                  <a:pt x="680" y="510"/>
                  <a:pt x="679" y="510"/>
                </a:cubicBezTo>
                <a:close/>
                <a:moveTo>
                  <a:pt x="679" y="393"/>
                </a:moveTo>
                <a:cubicBezTo>
                  <a:pt x="679" y="392"/>
                  <a:pt x="679" y="392"/>
                  <a:pt x="679" y="391"/>
                </a:cubicBezTo>
                <a:cubicBezTo>
                  <a:pt x="680" y="391"/>
                  <a:pt x="679" y="393"/>
                  <a:pt x="679" y="393"/>
                </a:cubicBezTo>
                <a:close/>
                <a:moveTo>
                  <a:pt x="678" y="281"/>
                </a:moveTo>
                <a:cubicBezTo>
                  <a:pt x="679" y="281"/>
                  <a:pt x="679" y="281"/>
                  <a:pt x="679" y="281"/>
                </a:cubicBezTo>
                <a:cubicBezTo>
                  <a:pt x="679" y="283"/>
                  <a:pt x="677" y="279"/>
                  <a:pt x="678" y="281"/>
                </a:cubicBezTo>
                <a:close/>
                <a:moveTo>
                  <a:pt x="677" y="329"/>
                </a:moveTo>
                <a:cubicBezTo>
                  <a:pt x="675" y="328"/>
                  <a:pt x="676" y="327"/>
                  <a:pt x="676" y="326"/>
                </a:cubicBezTo>
                <a:cubicBezTo>
                  <a:pt x="678" y="324"/>
                  <a:pt x="679" y="329"/>
                  <a:pt x="677" y="329"/>
                </a:cubicBezTo>
                <a:close/>
                <a:moveTo>
                  <a:pt x="676" y="297"/>
                </a:moveTo>
                <a:cubicBezTo>
                  <a:pt x="677" y="295"/>
                  <a:pt x="677" y="299"/>
                  <a:pt x="676" y="298"/>
                </a:cubicBezTo>
                <a:cubicBezTo>
                  <a:pt x="675" y="298"/>
                  <a:pt x="675" y="297"/>
                  <a:pt x="676" y="297"/>
                </a:cubicBezTo>
                <a:close/>
                <a:moveTo>
                  <a:pt x="672" y="331"/>
                </a:moveTo>
                <a:cubicBezTo>
                  <a:pt x="673" y="330"/>
                  <a:pt x="672" y="333"/>
                  <a:pt x="672" y="331"/>
                </a:cubicBezTo>
                <a:close/>
                <a:moveTo>
                  <a:pt x="671" y="297"/>
                </a:moveTo>
                <a:cubicBezTo>
                  <a:pt x="671" y="297"/>
                  <a:pt x="671" y="297"/>
                  <a:pt x="671" y="298"/>
                </a:cubicBezTo>
                <a:cubicBezTo>
                  <a:pt x="670" y="299"/>
                  <a:pt x="671" y="298"/>
                  <a:pt x="671" y="297"/>
                </a:cubicBezTo>
                <a:close/>
                <a:moveTo>
                  <a:pt x="671" y="292"/>
                </a:moveTo>
                <a:cubicBezTo>
                  <a:pt x="670" y="294"/>
                  <a:pt x="669" y="295"/>
                  <a:pt x="667" y="297"/>
                </a:cubicBezTo>
                <a:cubicBezTo>
                  <a:pt x="668" y="295"/>
                  <a:pt x="669" y="293"/>
                  <a:pt x="671" y="292"/>
                </a:cubicBezTo>
                <a:close/>
                <a:moveTo>
                  <a:pt x="669" y="376"/>
                </a:moveTo>
                <a:cubicBezTo>
                  <a:pt x="668" y="375"/>
                  <a:pt x="669" y="374"/>
                  <a:pt x="670" y="374"/>
                </a:cubicBezTo>
                <a:cubicBezTo>
                  <a:pt x="671" y="372"/>
                  <a:pt x="670" y="377"/>
                  <a:pt x="669" y="376"/>
                </a:cubicBezTo>
                <a:close/>
                <a:moveTo>
                  <a:pt x="668" y="309"/>
                </a:moveTo>
                <a:cubicBezTo>
                  <a:pt x="669" y="309"/>
                  <a:pt x="666" y="310"/>
                  <a:pt x="668" y="309"/>
                </a:cubicBezTo>
                <a:close/>
                <a:moveTo>
                  <a:pt x="665" y="407"/>
                </a:moveTo>
                <a:cubicBezTo>
                  <a:pt x="666" y="407"/>
                  <a:pt x="667" y="406"/>
                  <a:pt x="667" y="405"/>
                </a:cubicBezTo>
                <a:cubicBezTo>
                  <a:pt x="669" y="402"/>
                  <a:pt x="672" y="396"/>
                  <a:pt x="673" y="391"/>
                </a:cubicBezTo>
                <a:cubicBezTo>
                  <a:pt x="674" y="387"/>
                  <a:pt x="674" y="383"/>
                  <a:pt x="675" y="380"/>
                </a:cubicBezTo>
                <a:cubicBezTo>
                  <a:pt x="675" y="380"/>
                  <a:pt x="676" y="380"/>
                  <a:pt x="676" y="380"/>
                </a:cubicBezTo>
                <a:cubicBezTo>
                  <a:pt x="677" y="380"/>
                  <a:pt x="675" y="387"/>
                  <a:pt x="675" y="389"/>
                </a:cubicBezTo>
                <a:cubicBezTo>
                  <a:pt x="673" y="391"/>
                  <a:pt x="673" y="394"/>
                  <a:pt x="672" y="397"/>
                </a:cubicBezTo>
                <a:cubicBezTo>
                  <a:pt x="671" y="400"/>
                  <a:pt x="668" y="404"/>
                  <a:pt x="668" y="406"/>
                </a:cubicBezTo>
                <a:cubicBezTo>
                  <a:pt x="668" y="406"/>
                  <a:pt x="670" y="407"/>
                  <a:pt x="670" y="408"/>
                </a:cubicBezTo>
                <a:cubicBezTo>
                  <a:pt x="671" y="413"/>
                  <a:pt x="663" y="413"/>
                  <a:pt x="665" y="407"/>
                </a:cubicBezTo>
                <a:close/>
                <a:moveTo>
                  <a:pt x="664" y="303"/>
                </a:moveTo>
                <a:cubicBezTo>
                  <a:pt x="665" y="303"/>
                  <a:pt x="664" y="306"/>
                  <a:pt x="663" y="305"/>
                </a:cubicBezTo>
                <a:cubicBezTo>
                  <a:pt x="662" y="305"/>
                  <a:pt x="663" y="304"/>
                  <a:pt x="664" y="303"/>
                </a:cubicBezTo>
                <a:close/>
                <a:moveTo>
                  <a:pt x="663" y="285"/>
                </a:moveTo>
                <a:cubicBezTo>
                  <a:pt x="663" y="284"/>
                  <a:pt x="662" y="286"/>
                  <a:pt x="663" y="285"/>
                </a:cubicBezTo>
                <a:close/>
                <a:moveTo>
                  <a:pt x="662" y="401"/>
                </a:moveTo>
                <a:cubicBezTo>
                  <a:pt x="663" y="402"/>
                  <a:pt x="661" y="403"/>
                  <a:pt x="662" y="401"/>
                </a:cubicBezTo>
                <a:close/>
                <a:moveTo>
                  <a:pt x="660" y="496"/>
                </a:moveTo>
                <a:cubicBezTo>
                  <a:pt x="661" y="494"/>
                  <a:pt x="662" y="498"/>
                  <a:pt x="660" y="497"/>
                </a:cubicBezTo>
                <a:cubicBezTo>
                  <a:pt x="660" y="497"/>
                  <a:pt x="660" y="496"/>
                  <a:pt x="660" y="496"/>
                </a:cubicBezTo>
                <a:close/>
                <a:moveTo>
                  <a:pt x="657" y="276"/>
                </a:moveTo>
                <a:cubicBezTo>
                  <a:pt x="657" y="276"/>
                  <a:pt x="656" y="278"/>
                  <a:pt x="655" y="278"/>
                </a:cubicBezTo>
                <a:cubicBezTo>
                  <a:pt x="655" y="277"/>
                  <a:pt x="656" y="277"/>
                  <a:pt x="657" y="276"/>
                </a:cubicBezTo>
                <a:close/>
                <a:moveTo>
                  <a:pt x="655" y="292"/>
                </a:moveTo>
                <a:cubicBezTo>
                  <a:pt x="655" y="292"/>
                  <a:pt x="655" y="292"/>
                  <a:pt x="655" y="292"/>
                </a:cubicBezTo>
                <a:cubicBezTo>
                  <a:pt x="655" y="292"/>
                  <a:pt x="655" y="292"/>
                  <a:pt x="655" y="292"/>
                </a:cubicBezTo>
                <a:cubicBezTo>
                  <a:pt x="655" y="292"/>
                  <a:pt x="655" y="292"/>
                  <a:pt x="655" y="292"/>
                </a:cubicBezTo>
                <a:close/>
                <a:moveTo>
                  <a:pt x="652" y="270"/>
                </a:moveTo>
                <a:cubicBezTo>
                  <a:pt x="651" y="272"/>
                  <a:pt x="654" y="269"/>
                  <a:pt x="652" y="270"/>
                </a:cubicBezTo>
                <a:close/>
                <a:moveTo>
                  <a:pt x="634" y="278"/>
                </a:moveTo>
                <a:cubicBezTo>
                  <a:pt x="633" y="276"/>
                  <a:pt x="635" y="277"/>
                  <a:pt x="634" y="278"/>
                </a:cubicBezTo>
                <a:close/>
                <a:moveTo>
                  <a:pt x="635" y="274"/>
                </a:moveTo>
                <a:cubicBezTo>
                  <a:pt x="636" y="274"/>
                  <a:pt x="634" y="275"/>
                  <a:pt x="635" y="274"/>
                </a:cubicBezTo>
                <a:close/>
                <a:moveTo>
                  <a:pt x="642" y="409"/>
                </a:moveTo>
                <a:cubicBezTo>
                  <a:pt x="642" y="409"/>
                  <a:pt x="643" y="409"/>
                  <a:pt x="643" y="410"/>
                </a:cubicBezTo>
                <a:cubicBezTo>
                  <a:pt x="643" y="410"/>
                  <a:pt x="641" y="411"/>
                  <a:pt x="642" y="409"/>
                </a:cubicBezTo>
                <a:close/>
                <a:moveTo>
                  <a:pt x="644" y="345"/>
                </a:moveTo>
                <a:cubicBezTo>
                  <a:pt x="643" y="345"/>
                  <a:pt x="644" y="344"/>
                  <a:pt x="644" y="344"/>
                </a:cubicBezTo>
                <a:cubicBezTo>
                  <a:pt x="645" y="342"/>
                  <a:pt x="645" y="345"/>
                  <a:pt x="644" y="345"/>
                </a:cubicBezTo>
                <a:close/>
                <a:moveTo>
                  <a:pt x="644" y="398"/>
                </a:moveTo>
                <a:cubicBezTo>
                  <a:pt x="644" y="400"/>
                  <a:pt x="645" y="397"/>
                  <a:pt x="644" y="398"/>
                </a:cubicBezTo>
                <a:close/>
                <a:moveTo>
                  <a:pt x="644" y="300"/>
                </a:moveTo>
                <a:cubicBezTo>
                  <a:pt x="643" y="300"/>
                  <a:pt x="644" y="299"/>
                  <a:pt x="644" y="298"/>
                </a:cubicBezTo>
                <a:cubicBezTo>
                  <a:pt x="646" y="297"/>
                  <a:pt x="646" y="301"/>
                  <a:pt x="644" y="300"/>
                </a:cubicBezTo>
                <a:close/>
                <a:moveTo>
                  <a:pt x="646" y="462"/>
                </a:moveTo>
                <a:cubicBezTo>
                  <a:pt x="646" y="462"/>
                  <a:pt x="647" y="462"/>
                  <a:pt x="647" y="462"/>
                </a:cubicBezTo>
                <a:cubicBezTo>
                  <a:pt x="648" y="462"/>
                  <a:pt x="645" y="464"/>
                  <a:pt x="646" y="462"/>
                </a:cubicBezTo>
                <a:close/>
                <a:moveTo>
                  <a:pt x="647" y="333"/>
                </a:moveTo>
                <a:cubicBezTo>
                  <a:pt x="646" y="333"/>
                  <a:pt x="647" y="332"/>
                  <a:pt x="647" y="332"/>
                </a:cubicBezTo>
                <a:cubicBezTo>
                  <a:pt x="648" y="331"/>
                  <a:pt x="648" y="334"/>
                  <a:pt x="647" y="333"/>
                </a:cubicBezTo>
                <a:close/>
                <a:moveTo>
                  <a:pt x="657" y="550"/>
                </a:moveTo>
                <a:cubicBezTo>
                  <a:pt x="656" y="549"/>
                  <a:pt x="657" y="547"/>
                  <a:pt x="657" y="547"/>
                </a:cubicBezTo>
                <a:cubicBezTo>
                  <a:pt x="658" y="545"/>
                  <a:pt x="658" y="550"/>
                  <a:pt x="657" y="550"/>
                </a:cubicBezTo>
                <a:close/>
                <a:moveTo>
                  <a:pt x="660" y="397"/>
                </a:moveTo>
                <a:cubicBezTo>
                  <a:pt x="659" y="398"/>
                  <a:pt x="659" y="398"/>
                  <a:pt x="660" y="397"/>
                </a:cubicBezTo>
                <a:close/>
                <a:moveTo>
                  <a:pt x="659" y="427"/>
                </a:moveTo>
                <a:cubicBezTo>
                  <a:pt x="660" y="429"/>
                  <a:pt x="658" y="432"/>
                  <a:pt x="657" y="434"/>
                </a:cubicBezTo>
                <a:cubicBezTo>
                  <a:pt x="657" y="432"/>
                  <a:pt x="658" y="429"/>
                  <a:pt x="659" y="427"/>
                </a:cubicBezTo>
                <a:close/>
                <a:moveTo>
                  <a:pt x="657" y="435"/>
                </a:moveTo>
                <a:cubicBezTo>
                  <a:pt x="657" y="435"/>
                  <a:pt x="657" y="438"/>
                  <a:pt x="655" y="438"/>
                </a:cubicBezTo>
                <a:cubicBezTo>
                  <a:pt x="655" y="437"/>
                  <a:pt x="656" y="436"/>
                  <a:pt x="657" y="435"/>
                </a:cubicBezTo>
                <a:close/>
                <a:moveTo>
                  <a:pt x="652" y="328"/>
                </a:moveTo>
                <a:cubicBezTo>
                  <a:pt x="652" y="328"/>
                  <a:pt x="653" y="327"/>
                  <a:pt x="653" y="327"/>
                </a:cubicBezTo>
                <a:cubicBezTo>
                  <a:pt x="655" y="329"/>
                  <a:pt x="651" y="331"/>
                  <a:pt x="652" y="328"/>
                </a:cubicBezTo>
                <a:close/>
                <a:moveTo>
                  <a:pt x="648" y="307"/>
                </a:moveTo>
                <a:cubicBezTo>
                  <a:pt x="653" y="304"/>
                  <a:pt x="650" y="313"/>
                  <a:pt x="649" y="313"/>
                </a:cubicBezTo>
                <a:cubicBezTo>
                  <a:pt x="647" y="313"/>
                  <a:pt x="647" y="308"/>
                  <a:pt x="648" y="307"/>
                </a:cubicBezTo>
                <a:close/>
                <a:moveTo>
                  <a:pt x="645" y="296"/>
                </a:moveTo>
                <a:cubicBezTo>
                  <a:pt x="643" y="295"/>
                  <a:pt x="645" y="290"/>
                  <a:pt x="646" y="290"/>
                </a:cubicBezTo>
                <a:cubicBezTo>
                  <a:pt x="651" y="287"/>
                  <a:pt x="648" y="297"/>
                  <a:pt x="645" y="296"/>
                </a:cubicBezTo>
                <a:close/>
                <a:moveTo>
                  <a:pt x="644" y="284"/>
                </a:moveTo>
                <a:cubicBezTo>
                  <a:pt x="644" y="285"/>
                  <a:pt x="645" y="283"/>
                  <a:pt x="644" y="284"/>
                </a:cubicBezTo>
                <a:close/>
                <a:moveTo>
                  <a:pt x="642" y="284"/>
                </a:moveTo>
                <a:cubicBezTo>
                  <a:pt x="642" y="284"/>
                  <a:pt x="643" y="283"/>
                  <a:pt x="644" y="284"/>
                </a:cubicBezTo>
                <a:cubicBezTo>
                  <a:pt x="646" y="285"/>
                  <a:pt x="641" y="287"/>
                  <a:pt x="642" y="284"/>
                </a:cubicBezTo>
                <a:close/>
                <a:moveTo>
                  <a:pt x="642" y="317"/>
                </a:moveTo>
                <a:cubicBezTo>
                  <a:pt x="642" y="318"/>
                  <a:pt x="641" y="317"/>
                  <a:pt x="642" y="317"/>
                </a:cubicBezTo>
                <a:close/>
                <a:moveTo>
                  <a:pt x="642" y="399"/>
                </a:moveTo>
                <a:cubicBezTo>
                  <a:pt x="643" y="399"/>
                  <a:pt x="640" y="402"/>
                  <a:pt x="641" y="400"/>
                </a:cubicBezTo>
                <a:cubicBezTo>
                  <a:pt x="641" y="400"/>
                  <a:pt x="641" y="399"/>
                  <a:pt x="642" y="399"/>
                </a:cubicBezTo>
                <a:close/>
                <a:moveTo>
                  <a:pt x="641" y="283"/>
                </a:moveTo>
                <a:cubicBezTo>
                  <a:pt x="642" y="282"/>
                  <a:pt x="639" y="285"/>
                  <a:pt x="641" y="283"/>
                </a:cubicBezTo>
                <a:close/>
                <a:moveTo>
                  <a:pt x="640" y="331"/>
                </a:moveTo>
                <a:cubicBezTo>
                  <a:pt x="640" y="331"/>
                  <a:pt x="640" y="331"/>
                  <a:pt x="640" y="331"/>
                </a:cubicBezTo>
                <a:cubicBezTo>
                  <a:pt x="640" y="331"/>
                  <a:pt x="640" y="332"/>
                  <a:pt x="640" y="331"/>
                </a:cubicBezTo>
                <a:close/>
                <a:moveTo>
                  <a:pt x="640" y="338"/>
                </a:moveTo>
                <a:cubicBezTo>
                  <a:pt x="641" y="339"/>
                  <a:pt x="639" y="341"/>
                  <a:pt x="639" y="342"/>
                </a:cubicBezTo>
                <a:cubicBezTo>
                  <a:pt x="638" y="341"/>
                  <a:pt x="640" y="339"/>
                  <a:pt x="640" y="338"/>
                </a:cubicBezTo>
                <a:close/>
                <a:moveTo>
                  <a:pt x="638" y="310"/>
                </a:moveTo>
                <a:cubicBezTo>
                  <a:pt x="638" y="309"/>
                  <a:pt x="639" y="312"/>
                  <a:pt x="638" y="310"/>
                </a:cubicBezTo>
                <a:close/>
                <a:moveTo>
                  <a:pt x="638" y="342"/>
                </a:moveTo>
                <a:cubicBezTo>
                  <a:pt x="639" y="343"/>
                  <a:pt x="639" y="344"/>
                  <a:pt x="638" y="344"/>
                </a:cubicBezTo>
                <a:cubicBezTo>
                  <a:pt x="638" y="343"/>
                  <a:pt x="639" y="343"/>
                  <a:pt x="638" y="342"/>
                </a:cubicBezTo>
                <a:close/>
                <a:moveTo>
                  <a:pt x="637" y="288"/>
                </a:moveTo>
                <a:cubicBezTo>
                  <a:pt x="638" y="289"/>
                  <a:pt x="637" y="289"/>
                  <a:pt x="637" y="290"/>
                </a:cubicBezTo>
                <a:cubicBezTo>
                  <a:pt x="636" y="290"/>
                  <a:pt x="637" y="289"/>
                  <a:pt x="637" y="288"/>
                </a:cubicBezTo>
                <a:close/>
                <a:moveTo>
                  <a:pt x="637" y="346"/>
                </a:moveTo>
                <a:cubicBezTo>
                  <a:pt x="638" y="345"/>
                  <a:pt x="637" y="347"/>
                  <a:pt x="637" y="347"/>
                </a:cubicBezTo>
                <a:cubicBezTo>
                  <a:pt x="636" y="346"/>
                  <a:pt x="637" y="346"/>
                  <a:pt x="637" y="346"/>
                </a:cubicBezTo>
                <a:close/>
                <a:moveTo>
                  <a:pt x="665" y="224"/>
                </a:moveTo>
                <a:cubicBezTo>
                  <a:pt x="665" y="225"/>
                  <a:pt x="664" y="226"/>
                  <a:pt x="662" y="227"/>
                </a:cubicBezTo>
                <a:cubicBezTo>
                  <a:pt x="663" y="226"/>
                  <a:pt x="664" y="225"/>
                  <a:pt x="665" y="224"/>
                </a:cubicBezTo>
                <a:close/>
                <a:moveTo>
                  <a:pt x="661" y="224"/>
                </a:moveTo>
                <a:cubicBezTo>
                  <a:pt x="662" y="222"/>
                  <a:pt x="660" y="225"/>
                  <a:pt x="661" y="224"/>
                </a:cubicBezTo>
                <a:close/>
                <a:moveTo>
                  <a:pt x="649" y="222"/>
                </a:moveTo>
                <a:cubicBezTo>
                  <a:pt x="651" y="224"/>
                  <a:pt x="647" y="225"/>
                  <a:pt x="649" y="222"/>
                </a:cubicBezTo>
                <a:close/>
                <a:moveTo>
                  <a:pt x="633" y="251"/>
                </a:moveTo>
                <a:cubicBezTo>
                  <a:pt x="632" y="252"/>
                  <a:pt x="633" y="249"/>
                  <a:pt x="633" y="251"/>
                </a:cubicBezTo>
                <a:close/>
                <a:moveTo>
                  <a:pt x="639" y="244"/>
                </a:moveTo>
                <a:cubicBezTo>
                  <a:pt x="640" y="245"/>
                  <a:pt x="640" y="248"/>
                  <a:pt x="640" y="250"/>
                </a:cubicBezTo>
                <a:cubicBezTo>
                  <a:pt x="638" y="248"/>
                  <a:pt x="639" y="246"/>
                  <a:pt x="639" y="244"/>
                </a:cubicBezTo>
                <a:close/>
                <a:moveTo>
                  <a:pt x="636" y="224"/>
                </a:moveTo>
                <a:cubicBezTo>
                  <a:pt x="639" y="227"/>
                  <a:pt x="634" y="229"/>
                  <a:pt x="633" y="230"/>
                </a:cubicBezTo>
                <a:cubicBezTo>
                  <a:pt x="631" y="228"/>
                  <a:pt x="634" y="221"/>
                  <a:pt x="636" y="224"/>
                </a:cubicBezTo>
                <a:close/>
                <a:moveTo>
                  <a:pt x="584" y="184"/>
                </a:moveTo>
                <a:cubicBezTo>
                  <a:pt x="584" y="184"/>
                  <a:pt x="584" y="185"/>
                  <a:pt x="584" y="185"/>
                </a:cubicBezTo>
                <a:cubicBezTo>
                  <a:pt x="585" y="188"/>
                  <a:pt x="581" y="186"/>
                  <a:pt x="584" y="184"/>
                </a:cubicBezTo>
                <a:close/>
                <a:moveTo>
                  <a:pt x="522" y="137"/>
                </a:moveTo>
                <a:cubicBezTo>
                  <a:pt x="522" y="138"/>
                  <a:pt x="520" y="138"/>
                  <a:pt x="520" y="138"/>
                </a:cubicBezTo>
                <a:cubicBezTo>
                  <a:pt x="520" y="137"/>
                  <a:pt x="521" y="137"/>
                  <a:pt x="522" y="137"/>
                </a:cubicBezTo>
                <a:close/>
                <a:moveTo>
                  <a:pt x="518" y="129"/>
                </a:moveTo>
                <a:cubicBezTo>
                  <a:pt x="518" y="129"/>
                  <a:pt x="518" y="129"/>
                  <a:pt x="518" y="129"/>
                </a:cubicBezTo>
                <a:cubicBezTo>
                  <a:pt x="519" y="131"/>
                  <a:pt x="516" y="128"/>
                  <a:pt x="518" y="129"/>
                </a:cubicBezTo>
                <a:close/>
                <a:moveTo>
                  <a:pt x="513" y="127"/>
                </a:moveTo>
                <a:cubicBezTo>
                  <a:pt x="513" y="128"/>
                  <a:pt x="511" y="128"/>
                  <a:pt x="511" y="127"/>
                </a:cubicBezTo>
                <a:cubicBezTo>
                  <a:pt x="511" y="127"/>
                  <a:pt x="513" y="126"/>
                  <a:pt x="513" y="127"/>
                </a:cubicBezTo>
                <a:close/>
                <a:moveTo>
                  <a:pt x="509" y="137"/>
                </a:moveTo>
                <a:cubicBezTo>
                  <a:pt x="510" y="137"/>
                  <a:pt x="509" y="138"/>
                  <a:pt x="508" y="137"/>
                </a:cubicBezTo>
                <a:cubicBezTo>
                  <a:pt x="508" y="137"/>
                  <a:pt x="509" y="136"/>
                  <a:pt x="509" y="137"/>
                </a:cubicBezTo>
                <a:close/>
                <a:moveTo>
                  <a:pt x="484" y="708"/>
                </a:moveTo>
                <a:cubicBezTo>
                  <a:pt x="483" y="705"/>
                  <a:pt x="489" y="705"/>
                  <a:pt x="490" y="705"/>
                </a:cubicBezTo>
                <a:cubicBezTo>
                  <a:pt x="490" y="705"/>
                  <a:pt x="485" y="709"/>
                  <a:pt x="484" y="708"/>
                </a:cubicBezTo>
                <a:close/>
                <a:moveTo>
                  <a:pt x="486" y="289"/>
                </a:moveTo>
                <a:cubicBezTo>
                  <a:pt x="485" y="290"/>
                  <a:pt x="484" y="289"/>
                  <a:pt x="485" y="289"/>
                </a:cubicBezTo>
                <a:cubicBezTo>
                  <a:pt x="485" y="287"/>
                  <a:pt x="486" y="289"/>
                  <a:pt x="486" y="289"/>
                </a:cubicBezTo>
                <a:close/>
                <a:moveTo>
                  <a:pt x="486" y="592"/>
                </a:moveTo>
                <a:cubicBezTo>
                  <a:pt x="486" y="590"/>
                  <a:pt x="488" y="591"/>
                  <a:pt x="486" y="592"/>
                </a:cubicBezTo>
                <a:close/>
                <a:moveTo>
                  <a:pt x="484" y="157"/>
                </a:moveTo>
                <a:cubicBezTo>
                  <a:pt x="483" y="157"/>
                  <a:pt x="485" y="155"/>
                  <a:pt x="485" y="157"/>
                </a:cubicBezTo>
                <a:cubicBezTo>
                  <a:pt x="485" y="156"/>
                  <a:pt x="485" y="158"/>
                  <a:pt x="484" y="157"/>
                </a:cubicBezTo>
                <a:close/>
                <a:moveTo>
                  <a:pt x="492" y="682"/>
                </a:moveTo>
                <a:cubicBezTo>
                  <a:pt x="489" y="683"/>
                  <a:pt x="487" y="685"/>
                  <a:pt x="485" y="685"/>
                </a:cubicBezTo>
                <a:cubicBezTo>
                  <a:pt x="482" y="685"/>
                  <a:pt x="487" y="682"/>
                  <a:pt x="487" y="682"/>
                </a:cubicBezTo>
                <a:cubicBezTo>
                  <a:pt x="489" y="682"/>
                  <a:pt x="490" y="682"/>
                  <a:pt x="492" y="682"/>
                </a:cubicBezTo>
                <a:cubicBezTo>
                  <a:pt x="492" y="682"/>
                  <a:pt x="493" y="682"/>
                  <a:pt x="494" y="682"/>
                </a:cubicBezTo>
                <a:cubicBezTo>
                  <a:pt x="493" y="682"/>
                  <a:pt x="492" y="682"/>
                  <a:pt x="492" y="682"/>
                </a:cubicBezTo>
                <a:close/>
                <a:moveTo>
                  <a:pt x="488" y="242"/>
                </a:moveTo>
                <a:cubicBezTo>
                  <a:pt x="490" y="244"/>
                  <a:pt x="486" y="242"/>
                  <a:pt x="488" y="242"/>
                </a:cubicBezTo>
                <a:close/>
                <a:moveTo>
                  <a:pt x="491" y="215"/>
                </a:moveTo>
                <a:cubicBezTo>
                  <a:pt x="491" y="215"/>
                  <a:pt x="493" y="214"/>
                  <a:pt x="492" y="215"/>
                </a:cubicBezTo>
                <a:cubicBezTo>
                  <a:pt x="492" y="216"/>
                  <a:pt x="491" y="215"/>
                  <a:pt x="491" y="215"/>
                </a:cubicBezTo>
                <a:close/>
                <a:moveTo>
                  <a:pt x="492" y="262"/>
                </a:moveTo>
                <a:cubicBezTo>
                  <a:pt x="493" y="262"/>
                  <a:pt x="491" y="263"/>
                  <a:pt x="491" y="262"/>
                </a:cubicBezTo>
                <a:cubicBezTo>
                  <a:pt x="491" y="262"/>
                  <a:pt x="492" y="262"/>
                  <a:pt x="492" y="262"/>
                </a:cubicBezTo>
                <a:close/>
                <a:moveTo>
                  <a:pt x="494" y="708"/>
                </a:moveTo>
                <a:cubicBezTo>
                  <a:pt x="494" y="708"/>
                  <a:pt x="494" y="708"/>
                  <a:pt x="495" y="709"/>
                </a:cubicBezTo>
                <a:cubicBezTo>
                  <a:pt x="495" y="709"/>
                  <a:pt x="495" y="709"/>
                  <a:pt x="494" y="708"/>
                </a:cubicBezTo>
                <a:close/>
                <a:moveTo>
                  <a:pt x="492" y="616"/>
                </a:moveTo>
                <a:cubicBezTo>
                  <a:pt x="492" y="614"/>
                  <a:pt x="495" y="615"/>
                  <a:pt x="495" y="616"/>
                </a:cubicBezTo>
                <a:cubicBezTo>
                  <a:pt x="495" y="617"/>
                  <a:pt x="492" y="618"/>
                  <a:pt x="492" y="616"/>
                </a:cubicBezTo>
                <a:close/>
                <a:moveTo>
                  <a:pt x="493" y="299"/>
                </a:moveTo>
                <a:cubicBezTo>
                  <a:pt x="493" y="299"/>
                  <a:pt x="494" y="298"/>
                  <a:pt x="494" y="298"/>
                </a:cubicBezTo>
                <a:cubicBezTo>
                  <a:pt x="494" y="298"/>
                  <a:pt x="493" y="300"/>
                  <a:pt x="493" y="299"/>
                </a:cubicBezTo>
                <a:close/>
                <a:moveTo>
                  <a:pt x="498" y="330"/>
                </a:moveTo>
                <a:cubicBezTo>
                  <a:pt x="498" y="330"/>
                  <a:pt x="498" y="330"/>
                  <a:pt x="498" y="330"/>
                </a:cubicBezTo>
                <a:cubicBezTo>
                  <a:pt x="498" y="330"/>
                  <a:pt x="498" y="330"/>
                  <a:pt x="498" y="330"/>
                </a:cubicBezTo>
                <a:close/>
                <a:moveTo>
                  <a:pt x="493" y="278"/>
                </a:moveTo>
                <a:cubicBezTo>
                  <a:pt x="494" y="274"/>
                  <a:pt x="496" y="270"/>
                  <a:pt x="498" y="267"/>
                </a:cubicBezTo>
                <a:cubicBezTo>
                  <a:pt x="498" y="269"/>
                  <a:pt x="495" y="276"/>
                  <a:pt x="493" y="278"/>
                </a:cubicBezTo>
                <a:close/>
                <a:moveTo>
                  <a:pt x="493" y="238"/>
                </a:moveTo>
                <a:cubicBezTo>
                  <a:pt x="493" y="237"/>
                  <a:pt x="494" y="237"/>
                  <a:pt x="494" y="238"/>
                </a:cubicBezTo>
                <a:cubicBezTo>
                  <a:pt x="494" y="239"/>
                  <a:pt x="493" y="238"/>
                  <a:pt x="493" y="238"/>
                </a:cubicBezTo>
                <a:close/>
                <a:moveTo>
                  <a:pt x="496" y="258"/>
                </a:moveTo>
                <a:cubicBezTo>
                  <a:pt x="499" y="254"/>
                  <a:pt x="498" y="251"/>
                  <a:pt x="501" y="248"/>
                </a:cubicBezTo>
                <a:cubicBezTo>
                  <a:pt x="500" y="251"/>
                  <a:pt x="499" y="257"/>
                  <a:pt x="496" y="258"/>
                </a:cubicBezTo>
                <a:close/>
                <a:moveTo>
                  <a:pt x="500" y="217"/>
                </a:moveTo>
                <a:cubicBezTo>
                  <a:pt x="501" y="216"/>
                  <a:pt x="502" y="217"/>
                  <a:pt x="500" y="217"/>
                </a:cubicBezTo>
                <a:close/>
                <a:moveTo>
                  <a:pt x="506" y="320"/>
                </a:moveTo>
                <a:cubicBezTo>
                  <a:pt x="506" y="322"/>
                  <a:pt x="507" y="319"/>
                  <a:pt x="506" y="320"/>
                </a:cubicBezTo>
                <a:close/>
                <a:moveTo>
                  <a:pt x="511" y="216"/>
                </a:moveTo>
                <a:cubicBezTo>
                  <a:pt x="510" y="216"/>
                  <a:pt x="510" y="214"/>
                  <a:pt x="511" y="215"/>
                </a:cubicBezTo>
                <a:cubicBezTo>
                  <a:pt x="511" y="215"/>
                  <a:pt x="511" y="216"/>
                  <a:pt x="511" y="216"/>
                </a:cubicBezTo>
                <a:close/>
                <a:moveTo>
                  <a:pt x="511" y="278"/>
                </a:moveTo>
                <a:cubicBezTo>
                  <a:pt x="512" y="275"/>
                  <a:pt x="514" y="275"/>
                  <a:pt x="511" y="278"/>
                </a:cubicBezTo>
                <a:close/>
                <a:moveTo>
                  <a:pt x="511" y="668"/>
                </a:moveTo>
                <a:cubicBezTo>
                  <a:pt x="510" y="668"/>
                  <a:pt x="509" y="668"/>
                  <a:pt x="509" y="667"/>
                </a:cubicBezTo>
                <a:cubicBezTo>
                  <a:pt x="509" y="666"/>
                  <a:pt x="511" y="667"/>
                  <a:pt x="511" y="668"/>
                </a:cubicBezTo>
                <a:close/>
                <a:moveTo>
                  <a:pt x="509" y="255"/>
                </a:moveTo>
                <a:cubicBezTo>
                  <a:pt x="509" y="255"/>
                  <a:pt x="509" y="254"/>
                  <a:pt x="509" y="254"/>
                </a:cubicBezTo>
                <a:cubicBezTo>
                  <a:pt x="511" y="255"/>
                  <a:pt x="508" y="256"/>
                  <a:pt x="509" y="255"/>
                </a:cubicBezTo>
                <a:close/>
                <a:moveTo>
                  <a:pt x="507" y="244"/>
                </a:moveTo>
                <a:cubicBezTo>
                  <a:pt x="507" y="244"/>
                  <a:pt x="509" y="242"/>
                  <a:pt x="509" y="243"/>
                </a:cubicBezTo>
                <a:cubicBezTo>
                  <a:pt x="510" y="244"/>
                  <a:pt x="508" y="245"/>
                  <a:pt x="507" y="244"/>
                </a:cubicBezTo>
                <a:close/>
                <a:moveTo>
                  <a:pt x="508" y="683"/>
                </a:moveTo>
                <a:cubicBezTo>
                  <a:pt x="508" y="682"/>
                  <a:pt x="512" y="682"/>
                  <a:pt x="512" y="683"/>
                </a:cubicBezTo>
                <a:cubicBezTo>
                  <a:pt x="511" y="685"/>
                  <a:pt x="509" y="684"/>
                  <a:pt x="508" y="683"/>
                </a:cubicBezTo>
                <a:close/>
                <a:moveTo>
                  <a:pt x="508" y="677"/>
                </a:moveTo>
                <a:cubicBezTo>
                  <a:pt x="509" y="673"/>
                  <a:pt x="516" y="676"/>
                  <a:pt x="516" y="678"/>
                </a:cubicBezTo>
                <a:cubicBezTo>
                  <a:pt x="516" y="681"/>
                  <a:pt x="508" y="681"/>
                  <a:pt x="508" y="677"/>
                </a:cubicBezTo>
                <a:close/>
                <a:moveTo>
                  <a:pt x="512" y="416"/>
                </a:moveTo>
                <a:cubicBezTo>
                  <a:pt x="513" y="414"/>
                  <a:pt x="515" y="411"/>
                  <a:pt x="518" y="409"/>
                </a:cubicBezTo>
                <a:cubicBezTo>
                  <a:pt x="516" y="412"/>
                  <a:pt x="514" y="415"/>
                  <a:pt x="512" y="416"/>
                </a:cubicBezTo>
                <a:close/>
                <a:moveTo>
                  <a:pt x="513" y="311"/>
                </a:moveTo>
                <a:cubicBezTo>
                  <a:pt x="515" y="312"/>
                  <a:pt x="512" y="312"/>
                  <a:pt x="513" y="311"/>
                </a:cubicBezTo>
                <a:close/>
                <a:moveTo>
                  <a:pt x="514" y="217"/>
                </a:moveTo>
                <a:cubicBezTo>
                  <a:pt x="515" y="218"/>
                  <a:pt x="514" y="219"/>
                  <a:pt x="513" y="219"/>
                </a:cubicBezTo>
                <a:cubicBezTo>
                  <a:pt x="513" y="219"/>
                  <a:pt x="514" y="218"/>
                  <a:pt x="514" y="217"/>
                </a:cubicBezTo>
                <a:close/>
                <a:moveTo>
                  <a:pt x="515" y="326"/>
                </a:moveTo>
                <a:cubicBezTo>
                  <a:pt x="516" y="324"/>
                  <a:pt x="516" y="328"/>
                  <a:pt x="515" y="327"/>
                </a:cubicBezTo>
                <a:cubicBezTo>
                  <a:pt x="514" y="327"/>
                  <a:pt x="515" y="326"/>
                  <a:pt x="515" y="326"/>
                </a:cubicBezTo>
                <a:close/>
                <a:moveTo>
                  <a:pt x="518" y="234"/>
                </a:moveTo>
                <a:cubicBezTo>
                  <a:pt x="520" y="232"/>
                  <a:pt x="516" y="235"/>
                  <a:pt x="518" y="234"/>
                </a:cubicBezTo>
                <a:close/>
                <a:moveTo>
                  <a:pt x="518" y="278"/>
                </a:moveTo>
                <a:cubicBezTo>
                  <a:pt x="518" y="277"/>
                  <a:pt x="519" y="277"/>
                  <a:pt x="519" y="278"/>
                </a:cubicBezTo>
                <a:cubicBezTo>
                  <a:pt x="519" y="278"/>
                  <a:pt x="518" y="278"/>
                  <a:pt x="518" y="278"/>
                </a:cubicBezTo>
                <a:close/>
                <a:moveTo>
                  <a:pt x="519" y="387"/>
                </a:moveTo>
                <a:cubicBezTo>
                  <a:pt x="517" y="386"/>
                  <a:pt x="519" y="383"/>
                  <a:pt x="520" y="383"/>
                </a:cubicBezTo>
                <a:cubicBezTo>
                  <a:pt x="524" y="381"/>
                  <a:pt x="521" y="388"/>
                  <a:pt x="519" y="387"/>
                </a:cubicBezTo>
                <a:close/>
                <a:moveTo>
                  <a:pt x="520" y="232"/>
                </a:moveTo>
                <a:cubicBezTo>
                  <a:pt x="522" y="230"/>
                  <a:pt x="519" y="233"/>
                  <a:pt x="520" y="232"/>
                </a:cubicBezTo>
                <a:close/>
                <a:moveTo>
                  <a:pt x="523" y="431"/>
                </a:moveTo>
                <a:cubicBezTo>
                  <a:pt x="522" y="432"/>
                  <a:pt x="524" y="429"/>
                  <a:pt x="523" y="431"/>
                </a:cubicBezTo>
                <a:close/>
                <a:moveTo>
                  <a:pt x="523" y="374"/>
                </a:moveTo>
                <a:cubicBezTo>
                  <a:pt x="522" y="374"/>
                  <a:pt x="524" y="373"/>
                  <a:pt x="523" y="374"/>
                </a:cubicBezTo>
                <a:close/>
                <a:moveTo>
                  <a:pt x="523" y="295"/>
                </a:moveTo>
                <a:cubicBezTo>
                  <a:pt x="523" y="295"/>
                  <a:pt x="523" y="294"/>
                  <a:pt x="523" y="294"/>
                </a:cubicBezTo>
                <a:cubicBezTo>
                  <a:pt x="523" y="294"/>
                  <a:pt x="523" y="294"/>
                  <a:pt x="523" y="294"/>
                </a:cubicBezTo>
                <a:cubicBezTo>
                  <a:pt x="523" y="295"/>
                  <a:pt x="523" y="295"/>
                  <a:pt x="523" y="295"/>
                </a:cubicBezTo>
                <a:close/>
                <a:moveTo>
                  <a:pt x="524" y="296"/>
                </a:moveTo>
                <a:cubicBezTo>
                  <a:pt x="525" y="296"/>
                  <a:pt x="525" y="296"/>
                  <a:pt x="525" y="296"/>
                </a:cubicBezTo>
                <a:cubicBezTo>
                  <a:pt x="526" y="298"/>
                  <a:pt x="523" y="296"/>
                  <a:pt x="524" y="296"/>
                </a:cubicBezTo>
                <a:close/>
                <a:moveTo>
                  <a:pt x="525" y="266"/>
                </a:moveTo>
                <a:cubicBezTo>
                  <a:pt x="525" y="264"/>
                  <a:pt x="531" y="263"/>
                  <a:pt x="530" y="267"/>
                </a:cubicBezTo>
                <a:cubicBezTo>
                  <a:pt x="529" y="269"/>
                  <a:pt x="525" y="268"/>
                  <a:pt x="525" y="266"/>
                </a:cubicBezTo>
                <a:close/>
                <a:moveTo>
                  <a:pt x="527" y="276"/>
                </a:moveTo>
                <a:cubicBezTo>
                  <a:pt x="527" y="275"/>
                  <a:pt x="527" y="275"/>
                  <a:pt x="528" y="275"/>
                </a:cubicBezTo>
                <a:cubicBezTo>
                  <a:pt x="529" y="275"/>
                  <a:pt x="526" y="277"/>
                  <a:pt x="527" y="276"/>
                </a:cubicBezTo>
                <a:close/>
                <a:moveTo>
                  <a:pt x="527" y="671"/>
                </a:moveTo>
                <a:cubicBezTo>
                  <a:pt x="527" y="671"/>
                  <a:pt x="527" y="671"/>
                  <a:pt x="527" y="671"/>
                </a:cubicBezTo>
                <a:cubicBezTo>
                  <a:pt x="527" y="671"/>
                  <a:pt x="527" y="671"/>
                  <a:pt x="527" y="671"/>
                </a:cubicBezTo>
                <a:cubicBezTo>
                  <a:pt x="527" y="671"/>
                  <a:pt x="527" y="671"/>
                  <a:pt x="527" y="671"/>
                </a:cubicBezTo>
                <a:close/>
                <a:moveTo>
                  <a:pt x="527" y="391"/>
                </a:moveTo>
                <a:cubicBezTo>
                  <a:pt x="527" y="390"/>
                  <a:pt x="528" y="389"/>
                  <a:pt x="528" y="388"/>
                </a:cubicBezTo>
                <a:cubicBezTo>
                  <a:pt x="529" y="389"/>
                  <a:pt x="527" y="390"/>
                  <a:pt x="527" y="391"/>
                </a:cubicBezTo>
                <a:close/>
                <a:moveTo>
                  <a:pt x="530" y="630"/>
                </a:moveTo>
                <a:cubicBezTo>
                  <a:pt x="531" y="629"/>
                  <a:pt x="534" y="629"/>
                  <a:pt x="536" y="628"/>
                </a:cubicBezTo>
                <a:cubicBezTo>
                  <a:pt x="535" y="630"/>
                  <a:pt x="532" y="630"/>
                  <a:pt x="530" y="630"/>
                </a:cubicBezTo>
                <a:close/>
                <a:moveTo>
                  <a:pt x="531" y="370"/>
                </a:moveTo>
                <a:cubicBezTo>
                  <a:pt x="531" y="372"/>
                  <a:pt x="529" y="371"/>
                  <a:pt x="531" y="370"/>
                </a:cubicBezTo>
                <a:close/>
                <a:moveTo>
                  <a:pt x="531" y="366"/>
                </a:moveTo>
                <a:cubicBezTo>
                  <a:pt x="531" y="366"/>
                  <a:pt x="531" y="366"/>
                  <a:pt x="531" y="366"/>
                </a:cubicBezTo>
                <a:cubicBezTo>
                  <a:pt x="533" y="366"/>
                  <a:pt x="530" y="368"/>
                  <a:pt x="531" y="366"/>
                </a:cubicBezTo>
                <a:close/>
                <a:moveTo>
                  <a:pt x="534" y="304"/>
                </a:moveTo>
                <a:cubicBezTo>
                  <a:pt x="534" y="305"/>
                  <a:pt x="532" y="305"/>
                  <a:pt x="532" y="305"/>
                </a:cubicBezTo>
                <a:cubicBezTo>
                  <a:pt x="532" y="304"/>
                  <a:pt x="533" y="303"/>
                  <a:pt x="534" y="304"/>
                </a:cubicBezTo>
                <a:close/>
                <a:moveTo>
                  <a:pt x="532" y="287"/>
                </a:moveTo>
                <a:cubicBezTo>
                  <a:pt x="532" y="287"/>
                  <a:pt x="533" y="287"/>
                  <a:pt x="533" y="287"/>
                </a:cubicBezTo>
                <a:cubicBezTo>
                  <a:pt x="534" y="287"/>
                  <a:pt x="532" y="288"/>
                  <a:pt x="532" y="287"/>
                </a:cubicBezTo>
                <a:close/>
                <a:moveTo>
                  <a:pt x="540" y="437"/>
                </a:moveTo>
                <a:cubicBezTo>
                  <a:pt x="539" y="439"/>
                  <a:pt x="538" y="442"/>
                  <a:pt x="536" y="443"/>
                </a:cubicBezTo>
                <a:cubicBezTo>
                  <a:pt x="536" y="442"/>
                  <a:pt x="538" y="439"/>
                  <a:pt x="540" y="437"/>
                </a:cubicBezTo>
                <a:close/>
                <a:moveTo>
                  <a:pt x="538" y="243"/>
                </a:moveTo>
                <a:cubicBezTo>
                  <a:pt x="538" y="243"/>
                  <a:pt x="537" y="243"/>
                  <a:pt x="537" y="243"/>
                </a:cubicBezTo>
                <a:cubicBezTo>
                  <a:pt x="537" y="243"/>
                  <a:pt x="538" y="243"/>
                  <a:pt x="538" y="243"/>
                </a:cubicBezTo>
                <a:cubicBezTo>
                  <a:pt x="538" y="243"/>
                  <a:pt x="538" y="243"/>
                  <a:pt x="538" y="243"/>
                </a:cubicBezTo>
                <a:close/>
                <a:moveTo>
                  <a:pt x="538" y="341"/>
                </a:moveTo>
                <a:cubicBezTo>
                  <a:pt x="539" y="339"/>
                  <a:pt x="537" y="342"/>
                  <a:pt x="538" y="341"/>
                </a:cubicBezTo>
                <a:close/>
                <a:moveTo>
                  <a:pt x="538" y="243"/>
                </a:moveTo>
                <a:cubicBezTo>
                  <a:pt x="539" y="242"/>
                  <a:pt x="539" y="243"/>
                  <a:pt x="538" y="243"/>
                </a:cubicBezTo>
                <a:close/>
                <a:moveTo>
                  <a:pt x="538" y="651"/>
                </a:moveTo>
                <a:cubicBezTo>
                  <a:pt x="537" y="653"/>
                  <a:pt x="537" y="650"/>
                  <a:pt x="538" y="651"/>
                </a:cubicBezTo>
                <a:close/>
                <a:moveTo>
                  <a:pt x="538" y="627"/>
                </a:moveTo>
                <a:cubicBezTo>
                  <a:pt x="541" y="625"/>
                  <a:pt x="541" y="628"/>
                  <a:pt x="538" y="627"/>
                </a:cubicBezTo>
                <a:close/>
                <a:moveTo>
                  <a:pt x="540" y="436"/>
                </a:moveTo>
                <a:cubicBezTo>
                  <a:pt x="540" y="436"/>
                  <a:pt x="540" y="436"/>
                  <a:pt x="540" y="436"/>
                </a:cubicBezTo>
                <a:cubicBezTo>
                  <a:pt x="540" y="436"/>
                  <a:pt x="540" y="435"/>
                  <a:pt x="540" y="435"/>
                </a:cubicBezTo>
                <a:cubicBezTo>
                  <a:pt x="540" y="435"/>
                  <a:pt x="540" y="435"/>
                  <a:pt x="540" y="436"/>
                </a:cubicBezTo>
                <a:close/>
                <a:moveTo>
                  <a:pt x="541" y="360"/>
                </a:moveTo>
                <a:cubicBezTo>
                  <a:pt x="541" y="359"/>
                  <a:pt x="541" y="358"/>
                  <a:pt x="542" y="359"/>
                </a:cubicBezTo>
                <a:cubicBezTo>
                  <a:pt x="544" y="359"/>
                  <a:pt x="539" y="361"/>
                  <a:pt x="541" y="360"/>
                </a:cubicBezTo>
                <a:close/>
                <a:moveTo>
                  <a:pt x="542" y="374"/>
                </a:moveTo>
                <a:cubicBezTo>
                  <a:pt x="542" y="375"/>
                  <a:pt x="542" y="376"/>
                  <a:pt x="540" y="376"/>
                </a:cubicBezTo>
                <a:cubicBezTo>
                  <a:pt x="541" y="375"/>
                  <a:pt x="541" y="375"/>
                  <a:pt x="542" y="374"/>
                </a:cubicBezTo>
                <a:close/>
                <a:moveTo>
                  <a:pt x="541" y="481"/>
                </a:moveTo>
                <a:cubicBezTo>
                  <a:pt x="541" y="481"/>
                  <a:pt x="542" y="479"/>
                  <a:pt x="542" y="478"/>
                </a:cubicBezTo>
                <a:cubicBezTo>
                  <a:pt x="543" y="480"/>
                  <a:pt x="541" y="480"/>
                  <a:pt x="541" y="481"/>
                </a:cubicBezTo>
                <a:close/>
                <a:moveTo>
                  <a:pt x="545" y="428"/>
                </a:moveTo>
                <a:cubicBezTo>
                  <a:pt x="545" y="429"/>
                  <a:pt x="543" y="432"/>
                  <a:pt x="541" y="434"/>
                </a:cubicBezTo>
                <a:cubicBezTo>
                  <a:pt x="542" y="431"/>
                  <a:pt x="547" y="424"/>
                  <a:pt x="545" y="428"/>
                </a:cubicBezTo>
                <a:close/>
                <a:moveTo>
                  <a:pt x="543" y="373"/>
                </a:moveTo>
                <a:cubicBezTo>
                  <a:pt x="544" y="374"/>
                  <a:pt x="542" y="374"/>
                  <a:pt x="543" y="373"/>
                </a:cubicBezTo>
                <a:close/>
                <a:moveTo>
                  <a:pt x="554" y="422"/>
                </a:moveTo>
                <a:cubicBezTo>
                  <a:pt x="555" y="421"/>
                  <a:pt x="555" y="420"/>
                  <a:pt x="555" y="420"/>
                </a:cubicBezTo>
                <a:cubicBezTo>
                  <a:pt x="555" y="421"/>
                  <a:pt x="555" y="421"/>
                  <a:pt x="554" y="422"/>
                </a:cubicBezTo>
                <a:close/>
                <a:moveTo>
                  <a:pt x="556" y="397"/>
                </a:moveTo>
                <a:cubicBezTo>
                  <a:pt x="556" y="396"/>
                  <a:pt x="557" y="395"/>
                  <a:pt x="558" y="394"/>
                </a:cubicBezTo>
                <a:cubicBezTo>
                  <a:pt x="558" y="395"/>
                  <a:pt x="557" y="397"/>
                  <a:pt x="556" y="397"/>
                </a:cubicBezTo>
                <a:close/>
                <a:moveTo>
                  <a:pt x="559" y="393"/>
                </a:moveTo>
                <a:cubicBezTo>
                  <a:pt x="558" y="392"/>
                  <a:pt x="560" y="391"/>
                  <a:pt x="559" y="393"/>
                </a:cubicBezTo>
                <a:close/>
                <a:moveTo>
                  <a:pt x="556" y="329"/>
                </a:moveTo>
                <a:cubicBezTo>
                  <a:pt x="557" y="327"/>
                  <a:pt x="559" y="327"/>
                  <a:pt x="561" y="325"/>
                </a:cubicBezTo>
                <a:cubicBezTo>
                  <a:pt x="564" y="321"/>
                  <a:pt x="566" y="316"/>
                  <a:pt x="570" y="314"/>
                </a:cubicBezTo>
                <a:cubicBezTo>
                  <a:pt x="570" y="318"/>
                  <a:pt x="564" y="320"/>
                  <a:pt x="563" y="323"/>
                </a:cubicBezTo>
                <a:cubicBezTo>
                  <a:pt x="562" y="325"/>
                  <a:pt x="558" y="330"/>
                  <a:pt x="556" y="332"/>
                </a:cubicBezTo>
                <a:cubicBezTo>
                  <a:pt x="556" y="332"/>
                  <a:pt x="556" y="334"/>
                  <a:pt x="554" y="333"/>
                </a:cubicBezTo>
                <a:cubicBezTo>
                  <a:pt x="553" y="332"/>
                  <a:pt x="556" y="329"/>
                  <a:pt x="556" y="329"/>
                </a:cubicBezTo>
                <a:close/>
                <a:moveTo>
                  <a:pt x="553" y="269"/>
                </a:moveTo>
                <a:cubicBezTo>
                  <a:pt x="552" y="268"/>
                  <a:pt x="553" y="267"/>
                  <a:pt x="554" y="267"/>
                </a:cubicBezTo>
                <a:cubicBezTo>
                  <a:pt x="556" y="265"/>
                  <a:pt x="555" y="270"/>
                  <a:pt x="553" y="269"/>
                </a:cubicBezTo>
                <a:close/>
                <a:moveTo>
                  <a:pt x="559" y="305"/>
                </a:moveTo>
                <a:cubicBezTo>
                  <a:pt x="559" y="306"/>
                  <a:pt x="560" y="304"/>
                  <a:pt x="559" y="305"/>
                </a:cubicBezTo>
                <a:close/>
                <a:moveTo>
                  <a:pt x="557" y="240"/>
                </a:moveTo>
                <a:cubicBezTo>
                  <a:pt x="557" y="239"/>
                  <a:pt x="559" y="238"/>
                  <a:pt x="560" y="239"/>
                </a:cubicBezTo>
                <a:cubicBezTo>
                  <a:pt x="560" y="241"/>
                  <a:pt x="558" y="240"/>
                  <a:pt x="557" y="240"/>
                </a:cubicBezTo>
                <a:close/>
                <a:moveTo>
                  <a:pt x="562" y="297"/>
                </a:moveTo>
                <a:cubicBezTo>
                  <a:pt x="562" y="297"/>
                  <a:pt x="562" y="297"/>
                  <a:pt x="562" y="297"/>
                </a:cubicBezTo>
                <a:cubicBezTo>
                  <a:pt x="563" y="294"/>
                  <a:pt x="562" y="300"/>
                  <a:pt x="562" y="297"/>
                </a:cubicBezTo>
                <a:close/>
                <a:moveTo>
                  <a:pt x="566" y="259"/>
                </a:moveTo>
                <a:cubicBezTo>
                  <a:pt x="566" y="259"/>
                  <a:pt x="565" y="260"/>
                  <a:pt x="564" y="260"/>
                </a:cubicBezTo>
                <a:cubicBezTo>
                  <a:pt x="564" y="259"/>
                  <a:pt x="565" y="259"/>
                  <a:pt x="566" y="259"/>
                </a:cubicBezTo>
                <a:close/>
                <a:moveTo>
                  <a:pt x="565" y="234"/>
                </a:moveTo>
                <a:cubicBezTo>
                  <a:pt x="565" y="234"/>
                  <a:pt x="565" y="235"/>
                  <a:pt x="565" y="235"/>
                </a:cubicBezTo>
                <a:cubicBezTo>
                  <a:pt x="564" y="235"/>
                  <a:pt x="565" y="234"/>
                  <a:pt x="565" y="234"/>
                </a:cubicBezTo>
                <a:close/>
                <a:moveTo>
                  <a:pt x="567" y="309"/>
                </a:moveTo>
                <a:cubicBezTo>
                  <a:pt x="567" y="309"/>
                  <a:pt x="567" y="308"/>
                  <a:pt x="567" y="308"/>
                </a:cubicBezTo>
                <a:cubicBezTo>
                  <a:pt x="568" y="306"/>
                  <a:pt x="567" y="311"/>
                  <a:pt x="567" y="309"/>
                </a:cubicBezTo>
                <a:close/>
                <a:moveTo>
                  <a:pt x="567" y="294"/>
                </a:moveTo>
                <a:cubicBezTo>
                  <a:pt x="568" y="293"/>
                  <a:pt x="567" y="295"/>
                  <a:pt x="567" y="294"/>
                </a:cubicBezTo>
                <a:close/>
                <a:moveTo>
                  <a:pt x="569" y="229"/>
                </a:moveTo>
                <a:cubicBezTo>
                  <a:pt x="568" y="228"/>
                  <a:pt x="573" y="224"/>
                  <a:pt x="573" y="224"/>
                </a:cubicBezTo>
                <a:cubicBezTo>
                  <a:pt x="578" y="222"/>
                  <a:pt x="570" y="230"/>
                  <a:pt x="569" y="229"/>
                </a:cubicBezTo>
                <a:close/>
                <a:moveTo>
                  <a:pt x="572" y="359"/>
                </a:moveTo>
                <a:cubicBezTo>
                  <a:pt x="572" y="359"/>
                  <a:pt x="571" y="359"/>
                  <a:pt x="571" y="360"/>
                </a:cubicBezTo>
                <a:cubicBezTo>
                  <a:pt x="571" y="360"/>
                  <a:pt x="571" y="360"/>
                  <a:pt x="571" y="360"/>
                </a:cubicBezTo>
                <a:cubicBezTo>
                  <a:pt x="571" y="360"/>
                  <a:pt x="572" y="359"/>
                  <a:pt x="572" y="359"/>
                </a:cubicBezTo>
                <a:close/>
                <a:moveTo>
                  <a:pt x="569" y="301"/>
                </a:moveTo>
                <a:cubicBezTo>
                  <a:pt x="569" y="302"/>
                  <a:pt x="570" y="299"/>
                  <a:pt x="569" y="301"/>
                </a:cubicBezTo>
                <a:close/>
                <a:moveTo>
                  <a:pt x="570" y="335"/>
                </a:moveTo>
                <a:cubicBezTo>
                  <a:pt x="569" y="336"/>
                  <a:pt x="568" y="337"/>
                  <a:pt x="567" y="339"/>
                </a:cubicBezTo>
                <a:cubicBezTo>
                  <a:pt x="567" y="337"/>
                  <a:pt x="568" y="336"/>
                  <a:pt x="570" y="335"/>
                </a:cubicBezTo>
                <a:close/>
                <a:moveTo>
                  <a:pt x="560" y="391"/>
                </a:moveTo>
                <a:cubicBezTo>
                  <a:pt x="560" y="390"/>
                  <a:pt x="560" y="390"/>
                  <a:pt x="561" y="389"/>
                </a:cubicBezTo>
                <a:cubicBezTo>
                  <a:pt x="561" y="390"/>
                  <a:pt x="561" y="391"/>
                  <a:pt x="560" y="391"/>
                </a:cubicBezTo>
                <a:close/>
                <a:moveTo>
                  <a:pt x="559" y="346"/>
                </a:moveTo>
                <a:cubicBezTo>
                  <a:pt x="560" y="344"/>
                  <a:pt x="562" y="343"/>
                  <a:pt x="564" y="341"/>
                </a:cubicBezTo>
                <a:cubicBezTo>
                  <a:pt x="563" y="343"/>
                  <a:pt x="561" y="345"/>
                  <a:pt x="559" y="346"/>
                </a:cubicBezTo>
                <a:close/>
                <a:moveTo>
                  <a:pt x="565" y="358"/>
                </a:moveTo>
                <a:cubicBezTo>
                  <a:pt x="565" y="359"/>
                  <a:pt x="564" y="360"/>
                  <a:pt x="563" y="360"/>
                </a:cubicBezTo>
                <a:cubicBezTo>
                  <a:pt x="564" y="360"/>
                  <a:pt x="565" y="359"/>
                  <a:pt x="565" y="358"/>
                </a:cubicBezTo>
                <a:close/>
                <a:moveTo>
                  <a:pt x="564" y="552"/>
                </a:moveTo>
                <a:cubicBezTo>
                  <a:pt x="563" y="551"/>
                  <a:pt x="565" y="550"/>
                  <a:pt x="565" y="549"/>
                </a:cubicBezTo>
                <a:cubicBezTo>
                  <a:pt x="565" y="550"/>
                  <a:pt x="565" y="551"/>
                  <a:pt x="564" y="552"/>
                </a:cubicBezTo>
                <a:close/>
                <a:moveTo>
                  <a:pt x="566" y="450"/>
                </a:moveTo>
                <a:cubicBezTo>
                  <a:pt x="568" y="448"/>
                  <a:pt x="567" y="453"/>
                  <a:pt x="566" y="453"/>
                </a:cubicBezTo>
                <a:cubicBezTo>
                  <a:pt x="565" y="452"/>
                  <a:pt x="566" y="450"/>
                  <a:pt x="566" y="450"/>
                </a:cubicBezTo>
                <a:close/>
                <a:moveTo>
                  <a:pt x="566" y="570"/>
                </a:moveTo>
                <a:cubicBezTo>
                  <a:pt x="566" y="570"/>
                  <a:pt x="567" y="570"/>
                  <a:pt x="567" y="570"/>
                </a:cubicBezTo>
                <a:cubicBezTo>
                  <a:pt x="568" y="570"/>
                  <a:pt x="566" y="571"/>
                  <a:pt x="566" y="570"/>
                </a:cubicBezTo>
                <a:close/>
                <a:moveTo>
                  <a:pt x="569" y="442"/>
                </a:moveTo>
                <a:cubicBezTo>
                  <a:pt x="570" y="441"/>
                  <a:pt x="567" y="444"/>
                  <a:pt x="569" y="442"/>
                </a:cubicBezTo>
                <a:close/>
                <a:moveTo>
                  <a:pt x="567" y="349"/>
                </a:moveTo>
                <a:cubicBezTo>
                  <a:pt x="567" y="349"/>
                  <a:pt x="567" y="347"/>
                  <a:pt x="568" y="347"/>
                </a:cubicBezTo>
                <a:cubicBezTo>
                  <a:pt x="570" y="344"/>
                  <a:pt x="569" y="350"/>
                  <a:pt x="567" y="349"/>
                </a:cubicBezTo>
                <a:close/>
                <a:moveTo>
                  <a:pt x="571" y="537"/>
                </a:moveTo>
                <a:cubicBezTo>
                  <a:pt x="572" y="538"/>
                  <a:pt x="570" y="540"/>
                  <a:pt x="569" y="542"/>
                </a:cubicBezTo>
                <a:cubicBezTo>
                  <a:pt x="569" y="541"/>
                  <a:pt x="571" y="539"/>
                  <a:pt x="571" y="537"/>
                </a:cubicBezTo>
                <a:close/>
                <a:moveTo>
                  <a:pt x="570" y="574"/>
                </a:moveTo>
                <a:cubicBezTo>
                  <a:pt x="569" y="574"/>
                  <a:pt x="570" y="571"/>
                  <a:pt x="570" y="571"/>
                </a:cubicBezTo>
                <a:cubicBezTo>
                  <a:pt x="573" y="569"/>
                  <a:pt x="572" y="575"/>
                  <a:pt x="570" y="574"/>
                </a:cubicBezTo>
                <a:close/>
                <a:moveTo>
                  <a:pt x="572" y="501"/>
                </a:moveTo>
                <a:cubicBezTo>
                  <a:pt x="573" y="500"/>
                  <a:pt x="571" y="503"/>
                  <a:pt x="572" y="501"/>
                </a:cubicBezTo>
                <a:close/>
                <a:moveTo>
                  <a:pt x="572" y="232"/>
                </a:moveTo>
                <a:cubicBezTo>
                  <a:pt x="572" y="231"/>
                  <a:pt x="574" y="230"/>
                  <a:pt x="574" y="231"/>
                </a:cubicBezTo>
                <a:cubicBezTo>
                  <a:pt x="575" y="232"/>
                  <a:pt x="573" y="233"/>
                  <a:pt x="572" y="232"/>
                </a:cubicBezTo>
                <a:close/>
                <a:moveTo>
                  <a:pt x="574" y="385"/>
                </a:moveTo>
                <a:cubicBezTo>
                  <a:pt x="574" y="385"/>
                  <a:pt x="573" y="385"/>
                  <a:pt x="573" y="384"/>
                </a:cubicBezTo>
                <a:cubicBezTo>
                  <a:pt x="573" y="383"/>
                  <a:pt x="575" y="385"/>
                  <a:pt x="574" y="385"/>
                </a:cubicBezTo>
                <a:close/>
                <a:moveTo>
                  <a:pt x="574" y="252"/>
                </a:moveTo>
                <a:cubicBezTo>
                  <a:pt x="573" y="251"/>
                  <a:pt x="574" y="250"/>
                  <a:pt x="574" y="250"/>
                </a:cubicBezTo>
                <a:cubicBezTo>
                  <a:pt x="576" y="249"/>
                  <a:pt x="575" y="252"/>
                  <a:pt x="574" y="252"/>
                </a:cubicBezTo>
                <a:close/>
                <a:moveTo>
                  <a:pt x="576" y="495"/>
                </a:moveTo>
                <a:cubicBezTo>
                  <a:pt x="576" y="496"/>
                  <a:pt x="575" y="496"/>
                  <a:pt x="575" y="497"/>
                </a:cubicBezTo>
                <a:cubicBezTo>
                  <a:pt x="574" y="497"/>
                  <a:pt x="575" y="496"/>
                  <a:pt x="576" y="495"/>
                </a:cubicBezTo>
                <a:close/>
                <a:moveTo>
                  <a:pt x="576" y="533"/>
                </a:moveTo>
                <a:cubicBezTo>
                  <a:pt x="575" y="533"/>
                  <a:pt x="577" y="532"/>
                  <a:pt x="576" y="533"/>
                </a:cubicBezTo>
                <a:close/>
                <a:moveTo>
                  <a:pt x="577" y="315"/>
                </a:moveTo>
                <a:cubicBezTo>
                  <a:pt x="578" y="316"/>
                  <a:pt x="576" y="316"/>
                  <a:pt x="576" y="315"/>
                </a:cubicBezTo>
                <a:cubicBezTo>
                  <a:pt x="576" y="315"/>
                  <a:pt x="577" y="314"/>
                  <a:pt x="577" y="315"/>
                </a:cubicBezTo>
                <a:close/>
                <a:moveTo>
                  <a:pt x="577" y="253"/>
                </a:moveTo>
                <a:cubicBezTo>
                  <a:pt x="578" y="252"/>
                  <a:pt x="577" y="254"/>
                  <a:pt x="577" y="253"/>
                </a:cubicBezTo>
                <a:close/>
                <a:moveTo>
                  <a:pt x="581" y="538"/>
                </a:moveTo>
                <a:cubicBezTo>
                  <a:pt x="582" y="540"/>
                  <a:pt x="579" y="540"/>
                  <a:pt x="581" y="538"/>
                </a:cubicBezTo>
                <a:close/>
                <a:moveTo>
                  <a:pt x="576" y="423"/>
                </a:moveTo>
                <a:cubicBezTo>
                  <a:pt x="579" y="421"/>
                  <a:pt x="580" y="415"/>
                  <a:pt x="583" y="415"/>
                </a:cubicBezTo>
                <a:cubicBezTo>
                  <a:pt x="582" y="415"/>
                  <a:pt x="580" y="422"/>
                  <a:pt x="576" y="423"/>
                </a:cubicBezTo>
                <a:close/>
                <a:moveTo>
                  <a:pt x="581" y="348"/>
                </a:moveTo>
                <a:cubicBezTo>
                  <a:pt x="582" y="347"/>
                  <a:pt x="581" y="351"/>
                  <a:pt x="582" y="349"/>
                </a:cubicBezTo>
                <a:cubicBezTo>
                  <a:pt x="582" y="349"/>
                  <a:pt x="581" y="349"/>
                  <a:pt x="581" y="348"/>
                </a:cubicBezTo>
                <a:close/>
                <a:moveTo>
                  <a:pt x="583" y="310"/>
                </a:moveTo>
                <a:cubicBezTo>
                  <a:pt x="581" y="309"/>
                  <a:pt x="583" y="305"/>
                  <a:pt x="584" y="305"/>
                </a:cubicBezTo>
                <a:cubicBezTo>
                  <a:pt x="588" y="302"/>
                  <a:pt x="586" y="312"/>
                  <a:pt x="583" y="310"/>
                </a:cubicBezTo>
                <a:close/>
                <a:moveTo>
                  <a:pt x="585" y="506"/>
                </a:moveTo>
                <a:cubicBezTo>
                  <a:pt x="585" y="507"/>
                  <a:pt x="585" y="506"/>
                  <a:pt x="586" y="506"/>
                </a:cubicBezTo>
                <a:cubicBezTo>
                  <a:pt x="586" y="506"/>
                  <a:pt x="586" y="506"/>
                  <a:pt x="585" y="506"/>
                </a:cubicBezTo>
                <a:close/>
                <a:moveTo>
                  <a:pt x="586" y="505"/>
                </a:moveTo>
                <a:cubicBezTo>
                  <a:pt x="584" y="505"/>
                  <a:pt x="586" y="500"/>
                  <a:pt x="587" y="500"/>
                </a:cubicBezTo>
                <a:cubicBezTo>
                  <a:pt x="589" y="499"/>
                  <a:pt x="588" y="506"/>
                  <a:pt x="586" y="505"/>
                </a:cubicBezTo>
                <a:close/>
                <a:moveTo>
                  <a:pt x="587" y="431"/>
                </a:moveTo>
                <a:cubicBezTo>
                  <a:pt x="587" y="431"/>
                  <a:pt x="587" y="431"/>
                  <a:pt x="587" y="430"/>
                </a:cubicBezTo>
                <a:cubicBezTo>
                  <a:pt x="588" y="429"/>
                  <a:pt x="587" y="430"/>
                  <a:pt x="587" y="431"/>
                </a:cubicBezTo>
                <a:close/>
                <a:moveTo>
                  <a:pt x="584" y="371"/>
                </a:moveTo>
                <a:cubicBezTo>
                  <a:pt x="587" y="368"/>
                  <a:pt x="589" y="364"/>
                  <a:pt x="593" y="361"/>
                </a:cubicBezTo>
                <a:cubicBezTo>
                  <a:pt x="591" y="365"/>
                  <a:pt x="588" y="368"/>
                  <a:pt x="584" y="371"/>
                </a:cubicBezTo>
                <a:close/>
                <a:moveTo>
                  <a:pt x="587" y="302"/>
                </a:moveTo>
                <a:cubicBezTo>
                  <a:pt x="587" y="302"/>
                  <a:pt x="587" y="302"/>
                  <a:pt x="587" y="302"/>
                </a:cubicBezTo>
                <a:cubicBezTo>
                  <a:pt x="587" y="302"/>
                  <a:pt x="587" y="302"/>
                  <a:pt x="587" y="302"/>
                </a:cubicBezTo>
                <a:cubicBezTo>
                  <a:pt x="587" y="302"/>
                  <a:pt x="587" y="302"/>
                  <a:pt x="587" y="302"/>
                </a:cubicBezTo>
                <a:close/>
                <a:moveTo>
                  <a:pt x="588" y="262"/>
                </a:moveTo>
                <a:cubicBezTo>
                  <a:pt x="589" y="262"/>
                  <a:pt x="589" y="264"/>
                  <a:pt x="588" y="264"/>
                </a:cubicBezTo>
                <a:cubicBezTo>
                  <a:pt x="588" y="264"/>
                  <a:pt x="589" y="263"/>
                  <a:pt x="588" y="262"/>
                </a:cubicBezTo>
                <a:close/>
                <a:moveTo>
                  <a:pt x="608" y="272"/>
                </a:moveTo>
                <a:cubicBezTo>
                  <a:pt x="604" y="277"/>
                  <a:pt x="599" y="281"/>
                  <a:pt x="593" y="285"/>
                </a:cubicBezTo>
                <a:cubicBezTo>
                  <a:pt x="598" y="280"/>
                  <a:pt x="602" y="276"/>
                  <a:pt x="608" y="272"/>
                </a:cubicBezTo>
                <a:close/>
                <a:moveTo>
                  <a:pt x="602" y="270"/>
                </a:moveTo>
                <a:cubicBezTo>
                  <a:pt x="602" y="269"/>
                  <a:pt x="603" y="268"/>
                  <a:pt x="603" y="270"/>
                </a:cubicBezTo>
                <a:cubicBezTo>
                  <a:pt x="604" y="271"/>
                  <a:pt x="602" y="270"/>
                  <a:pt x="602" y="270"/>
                </a:cubicBezTo>
                <a:close/>
                <a:moveTo>
                  <a:pt x="595" y="289"/>
                </a:moveTo>
                <a:cubicBezTo>
                  <a:pt x="596" y="288"/>
                  <a:pt x="597" y="288"/>
                  <a:pt x="597" y="288"/>
                </a:cubicBezTo>
                <a:cubicBezTo>
                  <a:pt x="598" y="288"/>
                  <a:pt x="591" y="297"/>
                  <a:pt x="589" y="296"/>
                </a:cubicBezTo>
                <a:cubicBezTo>
                  <a:pt x="588" y="296"/>
                  <a:pt x="595" y="289"/>
                  <a:pt x="595" y="289"/>
                </a:cubicBezTo>
                <a:close/>
                <a:moveTo>
                  <a:pt x="595" y="391"/>
                </a:moveTo>
                <a:cubicBezTo>
                  <a:pt x="595" y="393"/>
                  <a:pt x="593" y="392"/>
                  <a:pt x="595" y="391"/>
                </a:cubicBezTo>
                <a:close/>
                <a:moveTo>
                  <a:pt x="594" y="394"/>
                </a:moveTo>
                <a:cubicBezTo>
                  <a:pt x="595" y="393"/>
                  <a:pt x="594" y="395"/>
                  <a:pt x="594" y="394"/>
                </a:cubicBezTo>
                <a:close/>
                <a:moveTo>
                  <a:pt x="591" y="396"/>
                </a:moveTo>
                <a:cubicBezTo>
                  <a:pt x="592" y="396"/>
                  <a:pt x="592" y="394"/>
                  <a:pt x="593" y="394"/>
                </a:cubicBezTo>
                <a:cubicBezTo>
                  <a:pt x="593" y="395"/>
                  <a:pt x="592" y="396"/>
                  <a:pt x="591" y="396"/>
                </a:cubicBezTo>
                <a:close/>
                <a:moveTo>
                  <a:pt x="592" y="398"/>
                </a:moveTo>
                <a:cubicBezTo>
                  <a:pt x="593" y="398"/>
                  <a:pt x="590" y="400"/>
                  <a:pt x="592" y="398"/>
                </a:cubicBezTo>
                <a:close/>
                <a:moveTo>
                  <a:pt x="593" y="300"/>
                </a:moveTo>
                <a:cubicBezTo>
                  <a:pt x="592" y="300"/>
                  <a:pt x="593" y="299"/>
                  <a:pt x="593" y="299"/>
                </a:cubicBezTo>
                <a:cubicBezTo>
                  <a:pt x="594" y="297"/>
                  <a:pt x="595" y="301"/>
                  <a:pt x="593" y="300"/>
                </a:cubicBezTo>
                <a:close/>
                <a:moveTo>
                  <a:pt x="593" y="297"/>
                </a:moveTo>
                <a:cubicBezTo>
                  <a:pt x="593" y="296"/>
                  <a:pt x="594" y="296"/>
                  <a:pt x="595" y="295"/>
                </a:cubicBezTo>
                <a:cubicBezTo>
                  <a:pt x="595" y="296"/>
                  <a:pt x="594" y="297"/>
                  <a:pt x="593" y="297"/>
                </a:cubicBezTo>
                <a:close/>
                <a:moveTo>
                  <a:pt x="592" y="298"/>
                </a:moveTo>
                <a:cubicBezTo>
                  <a:pt x="591" y="300"/>
                  <a:pt x="589" y="299"/>
                  <a:pt x="592" y="298"/>
                </a:cubicBezTo>
                <a:close/>
                <a:moveTo>
                  <a:pt x="589" y="303"/>
                </a:moveTo>
                <a:cubicBezTo>
                  <a:pt x="589" y="303"/>
                  <a:pt x="589" y="302"/>
                  <a:pt x="589" y="302"/>
                </a:cubicBezTo>
                <a:cubicBezTo>
                  <a:pt x="591" y="300"/>
                  <a:pt x="590" y="304"/>
                  <a:pt x="589" y="303"/>
                </a:cubicBezTo>
                <a:close/>
                <a:moveTo>
                  <a:pt x="590" y="320"/>
                </a:moveTo>
                <a:cubicBezTo>
                  <a:pt x="590" y="321"/>
                  <a:pt x="589" y="321"/>
                  <a:pt x="589" y="322"/>
                </a:cubicBezTo>
                <a:cubicBezTo>
                  <a:pt x="588" y="322"/>
                  <a:pt x="589" y="321"/>
                  <a:pt x="590" y="320"/>
                </a:cubicBezTo>
                <a:close/>
                <a:moveTo>
                  <a:pt x="589" y="289"/>
                </a:moveTo>
                <a:cubicBezTo>
                  <a:pt x="588" y="287"/>
                  <a:pt x="591" y="287"/>
                  <a:pt x="592" y="285"/>
                </a:cubicBezTo>
                <a:cubicBezTo>
                  <a:pt x="593" y="286"/>
                  <a:pt x="590" y="288"/>
                  <a:pt x="589" y="289"/>
                </a:cubicBezTo>
                <a:close/>
                <a:moveTo>
                  <a:pt x="588" y="267"/>
                </a:moveTo>
                <a:cubicBezTo>
                  <a:pt x="588" y="267"/>
                  <a:pt x="588" y="267"/>
                  <a:pt x="588" y="267"/>
                </a:cubicBezTo>
                <a:cubicBezTo>
                  <a:pt x="588" y="267"/>
                  <a:pt x="588" y="267"/>
                  <a:pt x="588" y="268"/>
                </a:cubicBezTo>
                <a:cubicBezTo>
                  <a:pt x="588" y="268"/>
                  <a:pt x="588" y="267"/>
                  <a:pt x="588" y="267"/>
                </a:cubicBezTo>
                <a:close/>
                <a:moveTo>
                  <a:pt x="590" y="400"/>
                </a:moveTo>
                <a:cubicBezTo>
                  <a:pt x="590" y="401"/>
                  <a:pt x="591" y="398"/>
                  <a:pt x="590" y="400"/>
                </a:cubicBezTo>
                <a:close/>
                <a:moveTo>
                  <a:pt x="590" y="437"/>
                </a:moveTo>
                <a:cubicBezTo>
                  <a:pt x="590" y="436"/>
                  <a:pt x="590" y="435"/>
                  <a:pt x="592" y="434"/>
                </a:cubicBezTo>
                <a:cubicBezTo>
                  <a:pt x="593" y="434"/>
                  <a:pt x="594" y="433"/>
                  <a:pt x="595" y="434"/>
                </a:cubicBezTo>
                <a:cubicBezTo>
                  <a:pt x="597" y="438"/>
                  <a:pt x="590" y="441"/>
                  <a:pt x="590" y="437"/>
                </a:cubicBezTo>
                <a:close/>
                <a:moveTo>
                  <a:pt x="595" y="391"/>
                </a:moveTo>
                <a:cubicBezTo>
                  <a:pt x="595" y="390"/>
                  <a:pt x="595" y="390"/>
                  <a:pt x="596" y="389"/>
                </a:cubicBezTo>
                <a:cubicBezTo>
                  <a:pt x="596" y="390"/>
                  <a:pt x="596" y="391"/>
                  <a:pt x="595" y="391"/>
                </a:cubicBezTo>
                <a:close/>
                <a:moveTo>
                  <a:pt x="596" y="565"/>
                </a:moveTo>
                <a:cubicBezTo>
                  <a:pt x="596" y="565"/>
                  <a:pt x="596" y="565"/>
                  <a:pt x="596" y="565"/>
                </a:cubicBezTo>
                <a:cubicBezTo>
                  <a:pt x="596" y="565"/>
                  <a:pt x="596" y="565"/>
                  <a:pt x="596" y="565"/>
                </a:cubicBezTo>
                <a:cubicBezTo>
                  <a:pt x="596" y="565"/>
                  <a:pt x="596" y="565"/>
                  <a:pt x="596" y="565"/>
                </a:cubicBezTo>
                <a:close/>
                <a:moveTo>
                  <a:pt x="596" y="436"/>
                </a:moveTo>
                <a:cubicBezTo>
                  <a:pt x="598" y="435"/>
                  <a:pt x="595" y="438"/>
                  <a:pt x="596" y="436"/>
                </a:cubicBezTo>
                <a:close/>
                <a:moveTo>
                  <a:pt x="596" y="392"/>
                </a:moveTo>
                <a:cubicBezTo>
                  <a:pt x="596" y="391"/>
                  <a:pt x="597" y="390"/>
                  <a:pt x="597" y="390"/>
                </a:cubicBezTo>
                <a:cubicBezTo>
                  <a:pt x="597" y="391"/>
                  <a:pt x="597" y="392"/>
                  <a:pt x="596" y="392"/>
                </a:cubicBezTo>
                <a:close/>
                <a:moveTo>
                  <a:pt x="596" y="389"/>
                </a:moveTo>
                <a:cubicBezTo>
                  <a:pt x="597" y="388"/>
                  <a:pt x="597" y="388"/>
                  <a:pt x="598" y="387"/>
                </a:cubicBezTo>
                <a:cubicBezTo>
                  <a:pt x="598" y="388"/>
                  <a:pt x="597" y="389"/>
                  <a:pt x="596" y="389"/>
                </a:cubicBezTo>
                <a:close/>
                <a:moveTo>
                  <a:pt x="597" y="541"/>
                </a:moveTo>
                <a:cubicBezTo>
                  <a:pt x="596" y="541"/>
                  <a:pt x="598" y="540"/>
                  <a:pt x="597" y="539"/>
                </a:cubicBezTo>
                <a:cubicBezTo>
                  <a:pt x="598" y="539"/>
                  <a:pt x="597" y="541"/>
                  <a:pt x="597" y="541"/>
                </a:cubicBezTo>
                <a:close/>
                <a:moveTo>
                  <a:pt x="597" y="347"/>
                </a:moveTo>
                <a:cubicBezTo>
                  <a:pt x="597" y="347"/>
                  <a:pt x="597" y="346"/>
                  <a:pt x="597" y="346"/>
                </a:cubicBezTo>
                <a:cubicBezTo>
                  <a:pt x="598" y="344"/>
                  <a:pt x="598" y="348"/>
                  <a:pt x="597" y="347"/>
                </a:cubicBezTo>
                <a:close/>
                <a:moveTo>
                  <a:pt x="598" y="386"/>
                </a:moveTo>
                <a:cubicBezTo>
                  <a:pt x="599" y="385"/>
                  <a:pt x="597" y="388"/>
                  <a:pt x="598" y="386"/>
                </a:cubicBezTo>
                <a:close/>
                <a:moveTo>
                  <a:pt x="600" y="336"/>
                </a:moveTo>
                <a:cubicBezTo>
                  <a:pt x="598" y="339"/>
                  <a:pt x="603" y="335"/>
                  <a:pt x="600" y="336"/>
                </a:cubicBezTo>
                <a:close/>
                <a:moveTo>
                  <a:pt x="601" y="360"/>
                </a:moveTo>
                <a:cubicBezTo>
                  <a:pt x="602" y="358"/>
                  <a:pt x="600" y="361"/>
                  <a:pt x="601" y="360"/>
                </a:cubicBezTo>
                <a:close/>
                <a:moveTo>
                  <a:pt x="601" y="299"/>
                </a:moveTo>
                <a:cubicBezTo>
                  <a:pt x="600" y="298"/>
                  <a:pt x="602" y="296"/>
                  <a:pt x="602" y="298"/>
                </a:cubicBezTo>
                <a:cubicBezTo>
                  <a:pt x="603" y="298"/>
                  <a:pt x="602" y="299"/>
                  <a:pt x="601" y="299"/>
                </a:cubicBezTo>
                <a:close/>
                <a:moveTo>
                  <a:pt x="602" y="291"/>
                </a:moveTo>
                <a:cubicBezTo>
                  <a:pt x="601" y="290"/>
                  <a:pt x="603" y="290"/>
                  <a:pt x="603" y="291"/>
                </a:cubicBezTo>
                <a:cubicBezTo>
                  <a:pt x="602" y="291"/>
                  <a:pt x="602" y="291"/>
                  <a:pt x="602" y="291"/>
                </a:cubicBezTo>
                <a:close/>
                <a:moveTo>
                  <a:pt x="603" y="334"/>
                </a:moveTo>
                <a:cubicBezTo>
                  <a:pt x="603" y="333"/>
                  <a:pt x="604" y="332"/>
                  <a:pt x="605" y="331"/>
                </a:cubicBezTo>
                <a:cubicBezTo>
                  <a:pt x="605" y="333"/>
                  <a:pt x="604" y="333"/>
                  <a:pt x="603" y="334"/>
                </a:cubicBezTo>
                <a:close/>
                <a:moveTo>
                  <a:pt x="605" y="302"/>
                </a:moveTo>
                <a:cubicBezTo>
                  <a:pt x="605" y="302"/>
                  <a:pt x="605" y="302"/>
                  <a:pt x="605" y="302"/>
                </a:cubicBezTo>
                <a:cubicBezTo>
                  <a:pt x="606" y="304"/>
                  <a:pt x="603" y="302"/>
                  <a:pt x="605" y="302"/>
                </a:cubicBezTo>
                <a:close/>
                <a:moveTo>
                  <a:pt x="605" y="373"/>
                </a:moveTo>
                <a:cubicBezTo>
                  <a:pt x="605" y="373"/>
                  <a:pt x="606" y="373"/>
                  <a:pt x="606" y="373"/>
                </a:cubicBezTo>
                <a:cubicBezTo>
                  <a:pt x="606" y="374"/>
                  <a:pt x="605" y="373"/>
                  <a:pt x="605" y="373"/>
                </a:cubicBezTo>
                <a:close/>
                <a:moveTo>
                  <a:pt x="606" y="568"/>
                </a:moveTo>
                <a:cubicBezTo>
                  <a:pt x="607" y="567"/>
                  <a:pt x="605" y="570"/>
                  <a:pt x="606" y="568"/>
                </a:cubicBezTo>
                <a:close/>
                <a:moveTo>
                  <a:pt x="608" y="285"/>
                </a:moveTo>
                <a:cubicBezTo>
                  <a:pt x="608" y="285"/>
                  <a:pt x="609" y="284"/>
                  <a:pt x="609" y="284"/>
                </a:cubicBezTo>
                <a:cubicBezTo>
                  <a:pt x="610" y="286"/>
                  <a:pt x="607" y="286"/>
                  <a:pt x="608" y="285"/>
                </a:cubicBezTo>
                <a:close/>
                <a:moveTo>
                  <a:pt x="609" y="319"/>
                </a:moveTo>
                <a:cubicBezTo>
                  <a:pt x="610" y="317"/>
                  <a:pt x="608" y="320"/>
                  <a:pt x="609" y="319"/>
                </a:cubicBezTo>
                <a:close/>
                <a:moveTo>
                  <a:pt x="609" y="350"/>
                </a:moveTo>
                <a:cubicBezTo>
                  <a:pt x="610" y="349"/>
                  <a:pt x="607" y="351"/>
                  <a:pt x="609" y="350"/>
                </a:cubicBezTo>
                <a:close/>
                <a:moveTo>
                  <a:pt x="609" y="376"/>
                </a:moveTo>
                <a:cubicBezTo>
                  <a:pt x="611" y="374"/>
                  <a:pt x="611" y="380"/>
                  <a:pt x="609" y="380"/>
                </a:cubicBezTo>
                <a:cubicBezTo>
                  <a:pt x="608" y="379"/>
                  <a:pt x="609" y="377"/>
                  <a:pt x="609" y="376"/>
                </a:cubicBezTo>
                <a:close/>
                <a:moveTo>
                  <a:pt x="609" y="486"/>
                </a:moveTo>
                <a:cubicBezTo>
                  <a:pt x="608" y="486"/>
                  <a:pt x="608" y="485"/>
                  <a:pt x="609" y="485"/>
                </a:cubicBezTo>
                <a:cubicBezTo>
                  <a:pt x="609" y="483"/>
                  <a:pt x="610" y="487"/>
                  <a:pt x="609" y="486"/>
                </a:cubicBezTo>
                <a:close/>
                <a:moveTo>
                  <a:pt x="610" y="419"/>
                </a:moveTo>
                <a:cubicBezTo>
                  <a:pt x="611" y="417"/>
                  <a:pt x="612" y="418"/>
                  <a:pt x="610" y="419"/>
                </a:cubicBezTo>
                <a:close/>
                <a:moveTo>
                  <a:pt x="609" y="349"/>
                </a:moveTo>
                <a:cubicBezTo>
                  <a:pt x="610" y="347"/>
                  <a:pt x="611" y="345"/>
                  <a:pt x="613" y="344"/>
                </a:cubicBezTo>
                <a:cubicBezTo>
                  <a:pt x="613" y="344"/>
                  <a:pt x="611" y="348"/>
                  <a:pt x="609" y="349"/>
                </a:cubicBezTo>
                <a:close/>
                <a:moveTo>
                  <a:pt x="614" y="312"/>
                </a:moveTo>
                <a:cubicBezTo>
                  <a:pt x="615" y="313"/>
                  <a:pt x="615" y="314"/>
                  <a:pt x="614" y="314"/>
                </a:cubicBezTo>
                <a:cubicBezTo>
                  <a:pt x="613" y="314"/>
                  <a:pt x="612" y="313"/>
                  <a:pt x="613" y="312"/>
                </a:cubicBezTo>
                <a:cubicBezTo>
                  <a:pt x="613" y="312"/>
                  <a:pt x="613" y="312"/>
                  <a:pt x="613" y="312"/>
                </a:cubicBezTo>
                <a:cubicBezTo>
                  <a:pt x="613" y="312"/>
                  <a:pt x="613" y="312"/>
                  <a:pt x="613" y="312"/>
                </a:cubicBezTo>
                <a:cubicBezTo>
                  <a:pt x="611" y="310"/>
                  <a:pt x="615" y="308"/>
                  <a:pt x="616" y="311"/>
                </a:cubicBezTo>
                <a:cubicBezTo>
                  <a:pt x="616" y="311"/>
                  <a:pt x="615" y="312"/>
                  <a:pt x="614" y="312"/>
                </a:cubicBezTo>
                <a:close/>
                <a:moveTo>
                  <a:pt x="613" y="276"/>
                </a:moveTo>
                <a:cubicBezTo>
                  <a:pt x="613" y="277"/>
                  <a:pt x="614" y="275"/>
                  <a:pt x="613" y="276"/>
                </a:cubicBezTo>
                <a:close/>
                <a:moveTo>
                  <a:pt x="613" y="259"/>
                </a:moveTo>
                <a:cubicBezTo>
                  <a:pt x="613" y="259"/>
                  <a:pt x="613" y="259"/>
                  <a:pt x="613" y="259"/>
                </a:cubicBezTo>
                <a:cubicBezTo>
                  <a:pt x="613" y="259"/>
                  <a:pt x="613" y="259"/>
                  <a:pt x="613" y="259"/>
                </a:cubicBezTo>
                <a:cubicBezTo>
                  <a:pt x="614" y="258"/>
                  <a:pt x="614" y="259"/>
                  <a:pt x="613" y="259"/>
                </a:cubicBezTo>
                <a:cubicBezTo>
                  <a:pt x="613" y="259"/>
                  <a:pt x="613" y="259"/>
                  <a:pt x="613" y="259"/>
                </a:cubicBezTo>
                <a:close/>
                <a:moveTo>
                  <a:pt x="615" y="309"/>
                </a:moveTo>
                <a:cubicBezTo>
                  <a:pt x="614" y="309"/>
                  <a:pt x="615" y="308"/>
                  <a:pt x="615" y="308"/>
                </a:cubicBezTo>
                <a:cubicBezTo>
                  <a:pt x="616" y="307"/>
                  <a:pt x="616" y="309"/>
                  <a:pt x="615" y="309"/>
                </a:cubicBezTo>
                <a:close/>
                <a:moveTo>
                  <a:pt x="616" y="256"/>
                </a:moveTo>
                <a:cubicBezTo>
                  <a:pt x="616" y="258"/>
                  <a:pt x="614" y="257"/>
                  <a:pt x="616" y="256"/>
                </a:cubicBezTo>
                <a:close/>
                <a:moveTo>
                  <a:pt x="616" y="260"/>
                </a:moveTo>
                <a:cubicBezTo>
                  <a:pt x="615" y="261"/>
                  <a:pt x="618" y="258"/>
                  <a:pt x="616" y="260"/>
                </a:cubicBezTo>
                <a:close/>
                <a:moveTo>
                  <a:pt x="616" y="343"/>
                </a:moveTo>
                <a:cubicBezTo>
                  <a:pt x="616" y="342"/>
                  <a:pt x="618" y="340"/>
                  <a:pt x="619" y="339"/>
                </a:cubicBezTo>
                <a:cubicBezTo>
                  <a:pt x="619" y="341"/>
                  <a:pt x="618" y="342"/>
                  <a:pt x="616" y="343"/>
                </a:cubicBezTo>
                <a:close/>
                <a:moveTo>
                  <a:pt x="617" y="301"/>
                </a:moveTo>
                <a:cubicBezTo>
                  <a:pt x="618" y="300"/>
                  <a:pt x="619" y="302"/>
                  <a:pt x="618" y="302"/>
                </a:cubicBezTo>
                <a:cubicBezTo>
                  <a:pt x="618" y="302"/>
                  <a:pt x="617" y="301"/>
                  <a:pt x="617" y="301"/>
                </a:cubicBezTo>
                <a:close/>
                <a:moveTo>
                  <a:pt x="618" y="491"/>
                </a:moveTo>
                <a:cubicBezTo>
                  <a:pt x="618" y="490"/>
                  <a:pt x="619" y="490"/>
                  <a:pt x="619" y="490"/>
                </a:cubicBezTo>
                <a:cubicBezTo>
                  <a:pt x="620" y="490"/>
                  <a:pt x="618" y="492"/>
                  <a:pt x="618" y="491"/>
                </a:cubicBezTo>
                <a:close/>
                <a:moveTo>
                  <a:pt x="622" y="396"/>
                </a:moveTo>
                <a:cubicBezTo>
                  <a:pt x="622" y="395"/>
                  <a:pt x="623" y="394"/>
                  <a:pt x="623" y="393"/>
                </a:cubicBezTo>
                <a:cubicBezTo>
                  <a:pt x="624" y="393"/>
                  <a:pt x="623" y="395"/>
                  <a:pt x="622" y="396"/>
                </a:cubicBezTo>
                <a:close/>
                <a:moveTo>
                  <a:pt x="630" y="439"/>
                </a:moveTo>
                <a:cubicBezTo>
                  <a:pt x="630" y="441"/>
                  <a:pt x="627" y="440"/>
                  <a:pt x="630" y="439"/>
                </a:cubicBezTo>
                <a:close/>
                <a:moveTo>
                  <a:pt x="631" y="548"/>
                </a:moveTo>
                <a:cubicBezTo>
                  <a:pt x="631" y="548"/>
                  <a:pt x="632" y="547"/>
                  <a:pt x="633" y="548"/>
                </a:cubicBezTo>
                <a:cubicBezTo>
                  <a:pt x="636" y="551"/>
                  <a:pt x="628" y="552"/>
                  <a:pt x="631" y="548"/>
                </a:cubicBezTo>
                <a:close/>
                <a:moveTo>
                  <a:pt x="634" y="433"/>
                </a:moveTo>
                <a:cubicBezTo>
                  <a:pt x="632" y="433"/>
                  <a:pt x="633" y="431"/>
                  <a:pt x="633" y="431"/>
                </a:cubicBezTo>
                <a:cubicBezTo>
                  <a:pt x="635" y="429"/>
                  <a:pt x="635" y="433"/>
                  <a:pt x="634" y="433"/>
                </a:cubicBezTo>
                <a:close/>
                <a:moveTo>
                  <a:pt x="635" y="495"/>
                </a:moveTo>
                <a:cubicBezTo>
                  <a:pt x="636" y="496"/>
                  <a:pt x="634" y="497"/>
                  <a:pt x="635" y="495"/>
                </a:cubicBezTo>
                <a:close/>
                <a:moveTo>
                  <a:pt x="635" y="459"/>
                </a:moveTo>
                <a:cubicBezTo>
                  <a:pt x="634" y="458"/>
                  <a:pt x="636" y="459"/>
                  <a:pt x="635" y="459"/>
                </a:cubicBezTo>
                <a:close/>
                <a:moveTo>
                  <a:pt x="631" y="298"/>
                </a:moveTo>
                <a:cubicBezTo>
                  <a:pt x="634" y="297"/>
                  <a:pt x="630" y="302"/>
                  <a:pt x="630" y="299"/>
                </a:cubicBezTo>
                <a:cubicBezTo>
                  <a:pt x="630" y="299"/>
                  <a:pt x="631" y="298"/>
                  <a:pt x="631" y="298"/>
                </a:cubicBezTo>
                <a:close/>
                <a:moveTo>
                  <a:pt x="629" y="296"/>
                </a:moveTo>
                <a:cubicBezTo>
                  <a:pt x="629" y="295"/>
                  <a:pt x="628" y="297"/>
                  <a:pt x="629" y="296"/>
                </a:cubicBezTo>
                <a:close/>
                <a:moveTo>
                  <a:pt x="635" y="314"/>
                </a:moveTo>
                <a:cubicBezTo>
                  <a:pt x="633" y="319"/>
                  <a:pt x="630" y="323"/>
                  <a:pt x="628" y="327"/>
                </a:cubicBezTo>
                <a:cubicBezTo>
                  <a:pt x="630" y="323"/>
                  <a:pt x="631" y="318"/>
                  <a:pt x="635" y="314"/>
                </a:cubicBezTo>
                <a:close/>
                <a:moveTo>
                  <a:pt x="625" y="391"/>
                </a:moveTo>
                <a:cubicBezTo>
                  <a:pt x="624" y="390"/>
                  <a:pt x="626" y="387"/>
                  <a:pt x="627" y="386"/>
                </a:cubicBezTo>
                <a:cubicBezTo>
                  <a:pt x="627" y="387"/>
                  <a:pt x="625" y="389"/>
                  <a:pt x="625" y="391"/>
                </a:cubicBezTo>
                <a:close/>
                <a:moveTo>
                  <a:pt x="623" y="307"/>
                </a:moveTo>
                <a:cubicBezTo>
                  <a:pt x="623" y="307"/>
                  <a:pt x="623" y="309"/>
                  <a:pt x="622" y="309"/>
                </a:cubicBezTo>
                <a:cubicBezTo>
                  <a:pt x="622" y="309"/>
                  <a:pt x="622" y="307"/>
                  <a:pt x="623" y="307"/>
                </a:cubicBezTo>
                <a:close/>
                <a:moveTo>
                  <a:pt x="624" y="333"/>
                </a:moveTo>
                <a:cubicBezTo>
                  <a:pt x="624" y="333"/>
                  <a:pt x="627" y="328"/>
                  <a:pt x="627" y="330"/>
                </a:cubicBezTo>
                <a:cubicBezTo>
                  <a:pt x="626" y="332"/>
                  <a:pt x="622" y="336"/>
                  <a:pt x="620" y="338"/>
                </a:cubicBezTo>
                <a:cubicBezTo>
                  <a:pt x="621" y="337"/>
                  <a:pt x="623" y="335"/>
                  <a:pt x="624" y="333"/>
                </a:cubicBezTo>
                <a:close/>
                <a:moveTo>
                  <a:pt x="620" y="269"/>
                </a:moveTo>
                <a:cubicBezTo>
                  <a:pt x="620" y="268"/>
                  <a:pt x="622" y="262"/>
                  <a:pt x="624" y="264"/>
                </a:cubicBezTo>
                <a:cubicBezTo>
                  <a:pt x="626" y="265"/>
                  <a:pt x="622" y="268"/>
                  <a:pt x="620" y="269"/>
                </a:cubicBezTo>
                <a:close/>
                <a:moveTo>
                  <a:pt x="626" y="231"/>
                </a:moveTo>
                <a:cubicBezTo>
                  <a:pt x="626" y="232"/>
                  <a:pt x="627" y="230"/>
                  <a:pt x="626" y="231"/>
                </a:cubicBezTo>
                <a:close/>
                <a:moveTo>
                  <a:pt x="628" y="249"/>
                </a:moveTo>
                <a:cubicBezTo>
                  <a:pt x="628" y="247"/>
                  <a:pt x="630" y="248"/>
                  <a:pt x="628" y="249"/>
                </a:cubicBezTo>
                <a:close/>
                <a:moveTo>
                  <a:pt x="625" y="218"/>
                </a:moveTo>
                <a:cubicBezTo>
                  <a:pt x="627" y="217"/>
                  <a:pt x="628" y="217"/>
                  <a:pt x="629" y="218"/>
                </a:cubicBezTo>
                <a:cubicBezTo>
                  <a:pt x="631" y="221"/>
                  <a:pt x="626" y="226"/>
                  <a:pt x="624" y="225"/>
                </a:cubicBezTo>
                <a:cubicBezTo>
                  <a:pt x="621" y="223"/>
                  <a:pt x="624" y="219"/>
                  <a:pt x="625" y="218"/>
                </a:cubicBezTo>
                <a:close/>
                <a:moveTo>
                  <a:pt x="621" y="229"/>
                </a:moveTo>
                <a:cubicBezTo>
                  <a:pt x="621" y="228"/>
                  <a:pt x="622" y="227"/>
                  <a:pt x="622" y="227"/>
                </a:cubicBezTo>
                <a:cubicBezTo>
                  <a:pt x="621" y="227"/>
                  <a:pt x="621" y="226"/>
                  <a:pt x="622" y="226"/>
                </a:cubicBezTo>
                <a:cubicBezTo>
                  <a:pt x="622" y="225"/>
                  <a:pt x="622" y="225"/>
                  <a:pt x="622" y="225"/>
                </a:cubicBezTo>
                <a:cubicBezTo>
                  <a:pt x="622" y="225"/>
                  <a:pt x="622" y="225"/>
                  <a:pt x="622" y="225"/>
                </a:cubicBezTo>
                <a:cubicBezTo>
                  <a:pt x="622" y="225"/>
                  <a:pt x="622" y="225"/>
                  <a:pt x="623" y="225"/>
                </a:cubicBezTo>
                <a:cubicBezTo>
                  <a:pt x="623" y="226"/>
                  <a:pt x="622" y="226"/>
                  <a:pt x="622" y="226"/>
                </a:cubicBezTo>
                <a:cubicBezTo>
                  <a:pt x="622" y="229"/>
                  <a:pt x="621" y="233"/>
                  <a:pt x="620" y="235"/>
                </a:cubicBezTo>
                <a:cubicBezTo>
                  <a:pt x="620" y="233"/>
                  <a:pt x="620" y="232"/>
                  <a:pt x="621" y="230"/>
                </a:cubicBezTo>
                <a:cubicBezTo>
                  <a:pt x="621" y="230"/>
                  <a:pt x="621" y="230"/>
                  <a:pt x="621" y="230"/>
                </a:cubicBezTo>
                <a:cubicBezTo>
                  <a:pt x="621" y="229"/>
                  <a:pt x="621" y="229"/>
                  <a:pt x="621" y="229"/>
                </a:cubicBezTo>
                <a:close/>
                <a:moveTo>
                  <a:pt x="620" y="227"/>
                </a:moveTo>
                <a:cubicBezTo>
                  <a:pt x="620" y="229"/>
                  <a:pt x="618" y="228"/>
                  <a:pt x="620" y="227"/>
                </a:cubicBezTo>
                <a:close/>
                <a:moveTo>
                  <a:pt x="623" y="246"/>
                </a:moveTo>
                <a:cubicBezTo>
                  <a:pt x="622" y="248"/>
                  <a:pt x="620" y="249"/>
                  <a:pt x="618" y="249"/>
                </a:cubicBezTo>
                <a:cubicBezTo>
                  <a:pt x="619" y="248"/>
                  <a:pt x="621" y="247"/>
                  <a:pt x="623" y="246"/>
                </a:cubicBezTo>
                <a:close/>
                <a:moveTo>
                  <a:pt x="619" y="255"/>
                </a:moveTo>
                <a:cubicBezTo>
                  <a:pt x="619" y="256"/>
                  <a:pt x="618" y="258"/>
                  <a:pt x="617" y="259"/>
                </a:cubicBezTo>
                <a:cubicBezTo>
                  <a:pt x="617" y="257"/>
                  <a:pt x="619" y="256"/>
                  <a:pt x="619" y="255"/>
                </a:cubicBezTo>
                <a:close/>
                <a:moveTo>
                  <a:pt x="615" y="229"/>
                </a:moveTo>
                <a:cubicBezTo>
                  <a:pt x="613" y="228"/>
                  <a:pt x="614" y="225"/>
                  <a:pt x="616" y="226"/>
                </a:cubicBezTo>
                <a:cubicBezTo>
                  <a:pt x="618" y="226"/>
                  <a:pt x="617" y="230"/>
                  <a:pt x="615" y="229"/>
                </a:cubicBezTo>
                <a:cubicBezTo>
                  <a:pt x="617" y="230"/>
                  <a:pt x="615" y="236"/>
                  <a:pt x="612" y="236"/>
                </a:cubicBezTo>
                <a:cubicBezTo>
                  <a:pt x="608" y="235"/>
                  <a:pt x="610" y="226"/>
                  <a:pt x="615" y="229"/>
                </a:cubicBezTo>
                <a:close/>
                <a:moveTo>
                  <a:pt x="609" y="276"/>
                </a:moveTo>
                <a:cubicBezTo>
                  <a:pt x="608" y="280"/>
                  <a:pt x="603" y="284"/>
                  <a:pt x="599" y="286"/>
                </a:cubicBezTo>
                <a:cubicBezTo>
                  <a:pt x="602" y="283"/>
                  <a:pt x="604" y="279"/>
                  <a:pt x="609" y="276"/>
                </a:cubicBezTo>
                <a:close/>
                <a:moveTo>
                  <a:pt x="608" y="229"/>
                </a:moveTo>
                <a:cubicBezTo>
                  <a:pt x="608" y="229"/>
                  <a:pt x="608" y="229"/>
                  <a:pt x="608" y="230"/>
                </a:cubicBezTo>
                <a:cubicBezTo>
                  <a:pt x="609" y="232"/>
                  <a:pt x="606" y="229"/>
                  <a:pt x="608" y="229"/>
                </a:cubicBezTo>
                <a:close/>
                <a:moveTo>
                  <a:pt x="607" y="228"/>
                </a:moveTo>
                <a:cubicBezTo>
                  <a:pt x="608" y="228"/>
                  <a:pt x="607" y="230"/>
                  <a:pt x="606" y="230"/>
                </a:cubicBezTo>
                <a:cubicBezTo>
                  <a:pt x="605" y="229"/>
                  <a:pt x="606" y="229"/>
                  <a:pt x="607" y="228"/>
                </a:cubicBezTo>
                <a:close/>
                <a:moveTo>
                  <a:pt x="606" y="253"/>
                </a:moveTo>
                <a:cubicBezTo>
                  <a:pt x="608" y="251"/>
                  <a:pt x="609" y="257"/>
                  <a:pt x="606" y="256"/>
                </a:cubicBezTo>
                <a:cubicBezTo>
                  <a:pt x="605" y="256"/>
                  <a:pt x="605" y="254"/>
                  <a:pt x="606" y="253"/>
                </a:cubicBezTo>
                <a:close/>
                <a:moveTo>
                  <a:pt x="602" y="228"/>
                </a:moveTo>
                <a:cubicBezTo>
                  <a:pt x="602" y="227"/>
                  <a:pt x="603" y="227"/>
                  <a:pt x="604" y="227"/>
                </a:cubicBezTo>
                <a:cubicBezTo>
                  <a:pt x="605" y="229"/>
                  <a:pt x="601" y="230"/>
                  <a:pt x="602" y="228"/>
                </a:cubicBezTo>
                <a:close/>
                <a:moveTo>
                  <a:pt x="602" y="225"/>
                </a:moveTo>
                <a:cubicBezTo>
                  <a:pt x="602" y="224"/>
                  <a:pt x="601" y="227"/>
                  <a:pt x="602" y="225"/>
                </a:cubicBezTo>
                <a:close/>
                <a:moveTo>
                  <a:pt x="598" y="235"/>
                </a:moveTo>
                <a:cubicBezTo>
                  <a:pt x="599" y="233"/>
                  <a:pt x="601" y="238"/>
                  <a:pt x="598" y="237"/>
                </a:cubicBezTo>
                <a:cubicBezTo>
                  <a:pt x="597" y="237"/>
                  <a:pt x="597" y="236"/>
                  <a:pt x="598" y="235"/>
                </a:cubicBezTo>
                <a:close/>
                <a:moveTo>
                  <a:pt x="600" y="263"/>
                </a:moveTo>
                <a:cubicBezTo>
                  <a:pt x="601" y="262"/>
                  <a:pt x="602" y="258"/>
                  <a:pt x="604" y="257"/>
                </a:cubicBezTo>
                <a:cubicBezTo>
                  <a:pt x="608" y="255"/>
                  <a:pt x="600" y="265"/>
                  <a:pt x="599" y="266"/>
                </a:cubicBezTo>
                <a:cubicBezTo>
                  <a:pt x="601" y="264"/>
                  <a:pt x="598" y="268"/>
                  <a:pt x="597" y="268"/>
                </a:cubicBezTo>
                <a:cubicBezTo>
                  <a:pt x="596" y="267"/>
                  <a:pt x="599" y="264"/>
                  <a:pt x="600" y="263"/>
                </a:cubicBezTo>
                <a:close/>
                <a:moveTo>
                  <a:pt x="594" y="230"/>
                </a:moveTo>
                <a:cubicBezTo>
                  <a:pt x="594" y="232"/>
                  <a:pt x="593" y="230"/>
                  <a:pt x="594" y="230"/>
                </a:cubicBezTo>
                <a:close/>
                <a:moveTo>
                  <a:pt x="593" y="249"/>
                </a:moveTo>
                <a:cubicBezTo>
                  <a:pt x="594" y="249"/>
                  <a:pt x="593" y="250"/>
                  <a:pt x="593" y="250"/>
                </a:cubicBezTo>
                <a:cubicBezTo>
                  <a:pt x="592" y="250"/>
                  <a:pt x="593" y="248"/>
                  <a:pt x="593" y="249"/>
                </a:cubicBezTo>
                <a:close/>
                <a:moveTo>
                  <a:pt x="595" y="252"/>
                </a:moveTo>
                <a:cubicBezTo>
                  <a:pt x="594" y="254"/>
                  <a:pt x="591" y="256"/>
                  <a:pt x="589" y="258"/>
                </a:cubicBezTo>
                <a:cubicBezTo>
                  <a:pt x="590" y="256"/>
                  <a:pt x="592" y="253"/>
                  <a:pt x="595" y="252"/>
                </a:cubicBezTo>
                <a:close/>
                <a:moveTo>
                  <a:pt x="590" y="221"/>
                </a:moveTo>
                <a:cubicBezTo>
                  <a:pt x="590" y="221"/>
                  <a:pt x="590" y="221"/>
                  <a:pt x="591" y="221"/>
                </a:cubicBezTo>
                <a:cubicBezTo>
                  <a:pt x="590" y="221"/>
                  <a:pt x="590" y="222"/>
                  <a:pt x="590" y="221"/>
                </a:cubicBezTo>
                <a:close/>
                <a:moveTo>
                  <a:pt x="591" y="238"/>
                </a:moveTo>
                <a:cubicBezTo>
                  <a:pt x="591" y="239"/>
                  <a:pt x="588" y="240"/>
                  <a:pt x="588" y="239"/>
                </a:cubicBezTo>
                <a:cubicBezTo>
                  <a:pt x="588" y="238"/>
                  <a:pt x="591" y="236"/>
                  <a:pt x="591" y="238"/>
                </a:cubicBezTo>
                <a:close/>
                <a:moveTo>
                  <a:pt x="588" y="289"/>
                </a:moveTo>
                <a:cubicBezTo>
                  <a:pt x="589" y="290"/>
                  <a:pt x="585" y="291"/>
                  <a:pt x="586" y="289"/>
                </a:cubicBezTo>
                <a:cubicBezTo>
                  <a:pt x="587" y="289"/>
                  <a:pt x="587" y="288"/>
                  <a:pt x="588" y="289"/>
                </a:cubicBezTo>
                <a:close/>
                <a:moveTo>
                  <a:pt x="587" y="214"/>
                </a:moveTo>
                <a:cubicBezTo>
                  <a:pt x="588" y="216"/>
                  <a:pt x="584" y="216"/>
                  <a:pt x="584" y="215"/>
                </a:cubicBezTo>
                <a:cubicBezTo>
                  <a:pt x="584" y="213"/>
                  <a:pt x="586" y="213"/>
                  <a:pt x="587" y="214"/>
                </a:cubicBezTo>
                <a:close/>
                <a:moveTo>
                  <a:pt x="583" y="217"/>
                </a:moveTo>
                <a:cubicBezTo>
                  <a:pt x="583" y="217"/>
                  <a:pt x="585" y="217"/>
                  <a:pt x="584" y="218"/>
                </a:cubicBezTo>
                <a:cubicBezTo>
                  <a:pt x="584" y="218"/>
                  <a:pt x="582" y="218"/>
                  <a:pt x="583" y="217"/>
                </a:cubicBezTo>
                <a:close/>
                <a:moveTo>
                  <a:pt x="586" y="259"/>
                </a:moveTo>
                <a:cubicBezTo>
                  <a:pt x="586" y="259"/>
                  <a:pt x="584" y="263"/>
                  <a:pt x="582" y="263"/>
                </a:cubicBezTo>
                <a:cubicBezTo>
                  <a:pt x="583" y="262"/>
                  <a:pt x="585" y="260"/>
                  <a:pt x="586" y="259"/>
                </a:cubicBezTo>
                <a:close/>
                <a:moveTo>
                  <a:pt x="583" y="250"/>
                </a:moveTo>
                <a:cubicBezTo>
                  <a:pt x="583" y="251"/>
                  <a:pt x="582" y="251"/>
                  <a:pt x="581" y="251"/>
                </a:cubicBezTo>
                <a:cubicBezTo>
                  <a:pt x="581" y="250"/>
                  <a:pt x="582" y="249"/>
                  <a:pt x="583" y="250"/>
                </a:cubicBezTo>
                <a:close/>
                <a:moveTo>
                  <a:pt x="580" y="258"/>
                </a:moveTo>
                <a:cubicBezTo>
                  <a:pt x="580" y="258"/>
                  <a:pt x="580" y="258"/>
                  <a:pt x="580" y="258"/>
                </a:cubicBezTo>
                <a:cubicBezTo>
                  <a:pt x="580" y="258"/>
                  <a:pt x="580" y="258"/>
                  <a:pt x="580" y="258"/>
                </a:cubicBezTo>
                <a:cubicBezTo>
                  <a:pt x="580" y="258"/>
                  <a:pt x="580" y="258"/>
                  <a:pt x="580" y="258"/>
                </a:cubicBezTo>
                <a:close/>
                <a:moveTo>
                  <a:pt x="582" y="276"/>
                </a:moveTo>
                <a:cubicBezTo>
                  <a:pt x="584" y="278"/>
                  <a:pt x="581" y="280"/>
                  <a:pt x="579" y="280"/>
                </a:cubicBezTo>
                <a:cubicBezTo>
                  <a:pt x="579" y="279"/>
                  <a:pt x="581" y="275"/>
                  <a:pt x="582" y="276"/>
                </a:cubicBezTo>
                <a:close/>
                <a:moveTo>
                  <a:pt x="579" y="294"/>
                </a:moveTo>
                <a:cubicBezTo>
                  <a:pt x="580" y="294"/>
                  <a:pt x="578" y="295"/>
                  <a:pt x="578" y="294"/>
                </a:cubicBezTo>
                <a:cubicBezTo>
                  <a:pt x="578" y="294"/>
                  <a:pt x="579" y="294"/>
                  <a:pt x="579" y="294"/>
                </a:cubicBezTo>
                <a:close/>
                <a:moveTo>
                  <a:pt x="575" y="180"/>
                </a:moveTo>
                <a:cubicBezTo>
                  <a:pt x="575" y="180"/>
                  <a:pt x="576" y="180"/>
                  <a:pt x="576" y="180"/>
                </a:cubicBezTo>
                <a:cubicBezTo>
                  <a:pt x="577" y="181"/>
                  <a:pt x="574" y="182"/>
                  <a:pt x="575" y="180"/>
                </a:cubicBezTo>
                <a:close/>
                <a:moveTo>
                  <a:pt x="576" y="192"/>
                </a:moveTo>
                <a:cubicBezTo>
                  <a:pt x="579" y="190"/>
                  <a:pt x="578" y="196"/>
                  <a:pt x="576" y="195"/>
                </a:cubicBezTo>
                <a:cubicBezTo>
                  <a:pt x="574" y="195"/>
                  <a:pt x="575" y="193"/>
                  <a:pt x="576" y="192"/>
                </a:cubicBezTo>
                <a:close/>
                <a:moveTo>
                  <a:pt x="571" y="222"/>
                </a:moveTo>
                <a:cubicBezTo>
                  <a:pt x="567" y="221"/>
                  <a:pt x="569" y="214"/>
                  <a:pt x="571" y="212"/>
                </a:cubicBezTo>
                <a:cubicBezTo>
                  <a:pt x="579" y="207"/>
                  <a:pt x="578" y="222"/>
                  <a:pt x="571" y="222"/>
                </a:cubicBezTo>
                <a:close/>
                <a:moveTo>
                  <a:pt x="571" y="188"/>
                </a:moveTo>
                <a:cubicBezTo>
                  <a:pt x="571" y="188"/>
                  <a:pt x="572" y="186"/>
                  <a:pt x="573" y="188"/>
                </a:cubicBezTo>
                <a:cubicBezTo>
                  <a:pt x="573" y="188"/>
                  <a:pt x="572" y="189"/>
                  <a:pt x="571" y="188"/>
                </a:cubicBezTo>
                <a:close/>
                <a:moveTo>
                  <a:pt x="569" y="186"/>
                </a:moveTo>
                <a:cubicBezTo>
                  <a:pt x="569" y="186"/>
                  <a:pt x="569" y="186"/>
                  <a:pt x="570" y="185"/>
                </a:cubicBezTo>
                <a:cubicBezTo>
                  <a:pt x="570" y="185"/>
                  <a:pt x="570" y="185"/>
                  <a:pt x="570" y="185"/>
                </a:cubicBezTo>
                <a:cubicBezTo>
                  <a:pt x="570" y="185"/>
                  <a:pt x="572" y="184"/>
                  <a:pt x="573" y="183"/>
                </a:cubicBezTo>
                <a:cubicBezTo>
                  <a:pt x="572" y="186"/>
                  <a:pt x="569" y="187"/>
                  <a:pt x="567" y="188"/>
                </a:cubicBezTo>
                <a:cubicBezTo>
                  <a:pt x="567" y="187"/>
                  <a:pt x="568" y="187"/>
                  <a:pt x="569" y="186"/>
                </a:cubicBezTo>
                <a:close/>
                <a:moveTo>
                  <a:pt x="565" y="188"/>
                </a:moveTo>
                <a:cubicBezTo>
                  <a:pt x="565" y="188"/>
                  <a:pt x="566" y="187"/>
                  <a:pt x="567" y="188"/>
                </a:cubicBezTo>
                <a:cubicBezTo>
                  <a:pt x="567" y="189"/>
                  <a:pt x="563" y="190"/>
                  <a:pt x="565" y="188"/>
                </a:cubicBezTo>
                <a:close/>
                <a:moveTo>
                  <a:pt x="562" y="209"/>
                </a:moveTo>
                <a:cubicBezTo>
                  <a:pt x="562" y="210"/>
                  <a:pt x="561" y="210"/>
                  <a:pt x="560" y="209"/>
                </a:cubicBezTo>
                <a:cubicBezTo>
                  <a:pt x="560" y="209"/>
                  <a:pt x="561" y="208"/>
                  <a:pt x="562" y="209"/>
                </a:cubicBezTo>
                <a:close/>
                <a:moveTo>
                  <a:pt x="558" y="198"/>
                </a:moveTo>
                <a:cubicBezTo>
                  <a:pt x="560" y="196"/>
                  <a:pt x="560" y="199"/>
                  <a:pt x="558" y="199"/>
                </a:cubicBezTo>
                <a:cubicBezTo>
                  <a:pt x="558" y="199"/>
                  <a:pt x="558" y="198"/>
                  <a:pt x="558" y="198"/>
                </a:cubicBezTo>
                <a:close/>
                <a:moveTo>
                  <a:pt x="558" y="215"/>
                </a:moveTo>
                <a:cubicBezTo>
                  <a:pt x="561" y="213"/>
                  <a:pt x="565" y="210"/>
                  <a:pt x="569" y="209"/>
                </a:cubicBezTo>
                <a:cubicBezTo>
                  <a:pt x="567" y="211"/>
                  <a:pt x="560" y="215"/>
                  <a:pt x="557" y="217"/>
                </a:cubicBezTo>
                <a:cubicBezTo>
                  <a:pt x="558" y="216"/>
                  <a:pt x="556" y="217"/>
                  <a:pt x="556" y="217"/>
                </a:cubicBezTo>
                <a:cubicBezTo>
                  <a:pt x="555" y="215"/>
                  <a:pt x="557" y="215"/>
                  <a:pt x="558" y="215"/>
                </a:cubicBezTo>
                <a:close/>
                <a:moveTo>
                  <a:pt x="559" y="250"/>
                </a:moveTo>
                <a:cubicBezTo>
                  <a:pt x="559" y="252"/>
                  <a:pt x="554" y="254"/>
                  <a:pt x="553" y="252"/>
                </a:cubicBezTo>
                <a:cubicBezTo>
                  <a:pt x="552" y="249"/>
                  <a:pt x="559" y="246"/>
                  <a:pt x="559" y="250"/>
                </a:cubicBezTo>
                <a:close/>
                <a:moveTo>
                  <a:pt x="551" y="188"/>
                </a:moveTo>
                <a:cubicBezTo>
                  <a:pt x="551" y="188"/>
                  <a:pt x="552" y="188"/>
                  <a:pt x="552" y="188"/>
                </a:cubicBezTo>
                <a:cubicBezTo>
                  <a:pt x="552" y="190"/>
                  <a:pt x="550" y="190"/>
                  <a:pt x="551" y="188"/>
                </a:cubicBezTo>
                <a:close/>
                <a:moveTo>
                  <a:pt x="552" y="253"/>
                </a:moveTo>
                <a:cubicBezTo>
                  <a:pt x="552" y="254"/>
                  <a:pt x="554" y="255"/>
                  <a:pt x="554" y="256"/>
                </a:cubicBezTo>
                <a:cubicBezTo>
                  <a:pt x="554" y="258"/>
                  <a:pt x="552" y="256"/>
                  <a:pt x="552" y="258"/>
                </a:cubicBezTo>
                <a:cubicBezTo>
                  <a:pt x="549" y="260"/>
                  <a:pt x="550" y="265"/>
                  <a:pt x="548" y="267"/>
                </a:cubicBezTo>
                <a:cubicBezTo>
                  <a:pt x="548" y="263"/>
                  <a:pt x="550" y="258"/>
                  <a:pt x="552" y="253"/>
                </a:cubicBezTo>
                <a:close/>
                <a:moveTo>
                  <a:pt x="549" y="270"/>
                </a:moveTo>
                <a:cubicBezTo>
                  <a:pt x="548" y="269"/>
                  <a:pt x="550" y="267"/>
                  <a:pt x="551" y="269"/>
                </a:cubicBezTo>
                <a:cubicBezTo>
                  <a:pt x="552" y="271"/>
                  <a:pt x="549" y="271"/>
                  <a:pt x="549" y="270"/>
                </a:cubicBezTo>
                <a:close/>
                <a:moveTo>
                  <a:pt x="549" y="310"/>
                </a:moveTo>
                <a:cubicBezTo>
                  <a:pt x="548" y="310"/>
                  <a:pt x="549" y="310"/>
                  <a:pt x="549" y="310"/>
                </a:cubicBezTo>
                <a:cubicBezTo>
                  <a:pt x="550" y="310"/>
                  <a:pt x="549" y="310"/>
                  <a:pt x="549" y="310"/>
                </a:cubicBezTo>
                <a:close/>
                <a:moveTo>
                  <a:pt x="550" y="302"/>
                </a:moveTo>
                <a:cubicBezTo>
                  <a:pt x="551" y="302"/>
                  <a:pt x="551" y="301"/>
                  <a:pt x="551" y="302"/>
                </a:cubicBezTo>
                <a:cubicBezTo>
                  <a:pt x="552" y="302"/>
                  <a:pt x="550" y="303"/>
                  <a:pt x="550" y="302"/>
                </a:cubicBezTo>
                <a:close/>
                <a:moveTo>
                  <a:pt x="558" y="345"/>
                </a:moveTo>
                <a:cubicBezTo>
                  <a:pt x="556" y="349"/>
                  <a:pt x="551" y="352"/>
                  <a:pt x="547" y="356"/>
                </a:cubicBezTo>
                <a:cubicBezTo>
                  <a:pt x="549" y="352"/>
                  <a:pt x="555" y="349"/>
                  <a:pt x="558" y="345"/>
                </a:cubicBezTo>
                <a:close/>
                <a:moveTo>
                  <a:pt x="546" y="192"/>
                </a:moveTo>
                <a:cubicBezTo>
                  <a:pt x="547" y="193"/>
                  <a:pt x="545" y="194"/>
                  <a:pt x="545" y="193"/>
                </a:cubicBezTo>
                <a:cubicBezTo>
                  <a:pt x="545" y="192"/>
                  <a:pt x="546" y="192"/>
                  <a:pt x="546" y="192"/>
                </a:cubicBezTo>
                <a:close/>
                <a:moveTo>
                  <a:pt x="545" y="198"/>
                </a:moveTo>
                <a:cubicBezTo>
                  <a:pt x="546" y="197"/>
                  <a:pt x="546" y="200"/>
                  <a:pt x="545" y="199"/>
                </a:cubicBezTo>
                <a:cubicBezTo>
                  <a:pt x="544" y="199"/>
                  <a:pt x="545" y="198"/>
                  <a:pt x="545" y="198"/>
                </a:cubicBezTo>
                <a:close/>
                <a:moveTo>
                  <a:pt x="544" y="232"/>
                </a:moveTo>
                <a:cubicBezTo>
                  <a:pt x="545" y="231"/>
                  <a:pt x="546" y="230"/>
                  <a:pt x="546" y="231"/>
                </a:cubicBezTo>
                <a:cubicBezTo>
                  <a:pt x="549" y="233"/>
                  <a:pt x="542" y="235"/>
                  <a:pt x="544" y="232"/>
                </a:cubicBezTo>
                <a:close/>
                <a:moveTo>
                  <a:pt x="547" y="281"/>
                </a:moveTo>
                <a:cubicBezTo>
                  <a:pt x="546" y="282"/>
                  <a:pt x="545" y="281"/>
                  <a:pt x="547" y="281"/>
                </a:cubicBezTo>
                <a:close/>
                <a:moveTo>
                  <a:pt x="547" y="355"/>
                </a:moveTo>
                <a:cubicBezTo>
                  <a:pt x="546" y="357"/>
                  <a:pt x="544" y="358"/>
                  <a:pt x="543" y="359"/>
                </a:cubicBezTo>
                <a:cubicBezTo>
                  <a:pt x="543" y="357"/>
                  <a:pt x="545" y="356"/>
                  <a:pt x="547" y="355"/>
                </a:cubicBezTo>
                <a:close/>
                <a:moveTo>
                  <a:pt x="542" y="323"/>
                </a:moveTo>
                <a:cubicBezTo>
                  <a:pt x="542" y="323"/>
                  <a:pt x="542" y="322"/>
                  <a:pt x="543" y="323"/>
                </a:cubicBezTo>
                <a:cubicBezTo>
                  <a:pt x="545" y="323"/>
                  <a:pt x="541" y="326"/>
                  <a:pt x="542" y="323"/>
                </a:cubicBezTo>
                <a:close/>
                <a:moveTo>
                  <a:pt x="542" y="261"/>
                </a:moveTo>
                <a:cubicBezTo>
                  <a:pt x="543" y="259"/>
                  <a:pt x="544" y="261"/>
                  <a:pt x="542" y="261"/>
                </a:cubicBezTo>
                <a:close/>
                <a:moveTo>
                  <a:pt x="541" y="250"/>
                </a:moveTo>
                <a:cubicBezTo>
                  <a:pt x="541" y="250"/>
                  <a:pt x="541" y="249"/>
                  <a:pt x="542" y="248"/>
                </a:cubicBezTo>
                <a:cubicBezTo>
                  <a:pt x="544" y="247"/>
                  <a:pt x="543" y="252"/>
                  <a:pt x="541" y="250"/>
                </a:cubicBezTo>
                <a:close/>
                <a:moveTo>
                  <a:pt x="543" y="227"/>
                </a:moveTo>
                <a:cubicBezTo>
                  <a:pt x="543" y="227"/>
                  <a:pt x="542" y="228"/>
                  <a:pt x="542" y="227"/>
                </a:cubicBezTo>
                <a:cubicBezTo>
                  <a:pt x="542" y="227"/>
                  <a:pt x="542" y="227"/>
                  <a:pt x="543" y="227"/>
                </a:cubicBezTo>
                <a:close/>
                <a:moveTo>
                  <a:pt x="541" y="192"/>
                </a:moveTo>
                <a:cubicBezTo>
                  <a:pt x="542" y="190"/>
                  <a:pt x="542" y="193"/>
                  <a:pt x="541" y="192"/>
                </a:cubicBezTo>
                <a:close/>
                <a:moveTo>
                  <a:pt x="542" y="240"/>
                </a:moveTo>
                <a:cubicBezTo>
                  <a:pt x="542" y="241"/>
                  <a:pt x="540" y="242"/>
                  <a:pt x="539" y="242"/>
                </a:cubicBezTo>
                <a:cubicBezTo>
                  <a:pt x="539" y="241"/>
                  <a:pt x="541" y="241"/>
                  <a:pt x="542" y="240"/>
                </a:cubicBezTo>
                <a:close/>
                <a:moveTo>
                  <a:pt x="537" y="195"/>
                </a:moveTo>
                <a:cubicBezTo>
                  <a:pt x="538" y="195"/>
                  <a:pt x="536" y="196"/>
                  <a:pt x="536" y="197"/>
                </a:cubicBezTo>
                <a:cubicBezTo>
                  <a:pt x="535" y="196"/>
                  <a:pt x="537" y="195"/>
                  <a:pt x="537" y="195"/>
                </a:cubicBezTo>
                <a:close/>
                <a:moveTo>
                  <a:pt x="539" y="194"/>
                </a:moveTo>
                <a:cubicBezTo>
                  <a:pt x="538" y="197"/>
                  <a:pt x="536" y="201"/>
                  <a:pt x="534" y="203"/>
                </a:cubicBezTo>
                <a:cubicBezTo>
                  <a:pt x="536" y="200"/>
                  <a:pt x="537" y="197"/>
                  <a:pt x="539" y="194"/>
                </a:cubicBezTo>
                <a:close/>
                <a:moveTo>
                  <a:pt x="534" y="200"/>
                </a:moveTo>
                <a:cubicBezTo>
                  <a:pt x="534" y="200"/>
                  <a:pt x="534" y="200"/>
                  <a:pt x="534" y="200"/>
                </a:cubicBezTo>
                <a:cubicBezTo>
                  <a:pt x="535" y="198"/>
                  <a:pt x="534" y="202"/>
                  <a:pt x="534" y="200"/>
                </a:cubicBezTo>
                <a:close/>
                <a:moveTo>
                  <a:pt x="537" y="244"/>
                </a:moveTo>
                <a:cubicBezTo>
                  <a:pt x="536" y="245"/>
                  <a:pt x="534" y="246"/>
                  <a:pt x="532" y="246"/>
                </a:cubicBezTo>
                <a:cubicBezTo>
                  <a:pt x="533" y="245"/>
                  <a:pt x="535" y="244"/>
                  <a:pt x="537" y="244"/>
                </a:cubicBezTo>
                <a:close/>
                <a:moveTo>
                  <a:pt x="534" y="205"/>
                </a:moveTo>
                <a:cubicBezTo>
                  <a:pt x="534" y="205"/>
                  <a:pt x="533" y="207"/>
                  <a:pt x="533" y="208"/>
                </a:cubicBezTo>
                <a:cubicBezTo>
                  <a:pt x="532" y="207"/>
                  <a:pt x="533" y="205"/>
                  <a:pt x="534" y="205"/>
                </a:cubicBezTo>
                <a:close/>
                <a:moveTo>
                  <a:pt x="533" y="224"/>
                </a:moveTo>
                <a:cubicBezTo>
                  <a:pt x="534" y="223"/>
                  <a:pt x="533" y="226"/>
                  <a:pt x="532" y="226"/>
                </a:cubicBezTo>
                <a:cubicBezTo>
                  <a:pt x="532" y="225"/>
                  <a:pt x="532" y="225"/>
                  <a:pt x="533" y="224"/>
                </a:cubicBezTo>
                <a:close/>
                <a:moveTo>
                  <a:pt x="531" y="209"/>
                </a:moveTo>
                <a:cubicBezTo>
                  <a:pt x="532" y="207"/>
                  <a:pt x="533" y="209"/>
                  <a:pt x="531" y="209"/>
                </a:cubicBezTo>
                <a:close/>
                <a:moveTo>
                  <a:pt x="529" y="302"/>
                </a:moveTo>
                <a:cubicBezTo>
                  <a:pt x="529" y="301"/>
                  <a:pt x="529" y="301"/>
                  <a:pt x="530" y="300"/>
                </a:cubicBezTo>
                <a:cubicBezTo>
                  <a:pt x="532" y="299"/>
                  <a:pt x="531" y="303"/>
                  <a:pt x="529" y="302"/>
                </a:cubicBezTo>
                <a:close/>
                <a:moveTo>
                  <a:pt x="530" y="248"/>
                </a:moveTo>
                <a:cubicBezTo>
                  <a:pt x="529" y="248"/>
                  <a:pt x="529" y="248"/>
                  <a:pt x="529" y="248"/>
                </a:cubicBezTo>
                <a:cubicBezTo>
                  <a:pt x="529" y="248"/>
                  <a:pt x="533" y="246"/>
                  <a:pt x="530" y="248"/>
                </a:cubicBezTo>
                <a:close/>
                <a:moveTo>
                  <a:pt x="527" y="222"/>
                </a:moveTo>
                <a:cubicBezTo>
                  <a:pt x="520" y="225"/>
                  <a:pt x="519" y="215"/>
                  <a:pt x="525" y="213"/>
                </a:cubicBezTo>
                <a:cubicBezTo>
                  <a:pt x="530" y="211"/>
                  <a:pt x="532" y="219"/>
                  <a:pt x="527" y="222"/>
                </a:cubicBezTo>
                <a:close/>
                <a:moveTo>
                  <a:pt x="526" y="189"/>
                </a:moveTo>
                <a:cubicBezTo>
                  <a:pt x="526" y="187"/>
                  <a:pt x="528" y="189"/>
                  <a:pt x="526" y="189"/>
                </a:cubicBezTo>
                <a:close/>
                <a:moveTo>
                  <a:pt x="526" y="180"/>
                </a:moveTo>
                <a:cubicBezTo>
                  <a:pt x="526" y="181"/>
                  <a:pt x="520" y="184"/>
                  <a:pt x="519" y="181"/>
                </a:cubicBezTo>
                <a:cubicBezTo>
                  <a:pt x="518" y="177"/>
                  <a:pt x="527" y="175"/>
                  <a:pt x="526" y="180"/>
                </a:cubicBezTo>
                <a:close/>
                <a:moveTo>
                  <a:pt x="523" y="190"/>
                </a:moveTo>
                <a:cubicBezTo>
                  <a:pt x="524" y="190"/>
                  <a:pt x="524" y="190"/>
                  <a:pt x="524" y="190"/>
                </a:cubicBezTo>
                <a:cubicBezTo>
                  <a:pt x="524" y="192"/>
                  <a:pt x="521" y="189"/>
                  <a:pt x="523" y="190"/>
                </a:cubicBezTo>
                <a:close/>
                <a:moveTo>
                  <a:pt x="520" y="185"/>
                </a:moveTo>
                <a:cubicBezTo>
                  <a:pt x="519" y="184"/>
                  <a:pt x="518" y="186"/>
                  <a:pt x="517" y="186"/>
                </a:cubicBezTo>
                <a:cubicBezTo>
                  <a:pt x="517" y="185"/>
                  <a:pt x="520" y="184"/>
                  <a:pt x="520" y="185"/>
                </a:cubicBezTo>
                <a:close/>
                <a:moveTo>
                  <a:pt x="523" y="197"/>
                </a:moveTo>
                <a:cubicBezTo>
                  <a:pt x="526" y="200"/>
                  <a:pt x="524" y="205"/>
                  <a:pt x="522" y="207"/>
                </a:cubicBezTo>
                <a:cubicBezTo>
                  <a:pt x="520" y="208"/>
                  <a:pt x="517" y="208"/>
                  <a:pt x="515" y="208"/>
                </a:cubicBezTo>
                <a:cubicBezTo>
                  <a:pt x="512" y="209"/>
                  <a:pt x="514" y="209"/>
                  <a:pt x="512" y="207"/>
                </a:cubicBezTo>
                <a:cubicBezTo>
                  <a:pt x="509" y="204"/>
                  <a:pt x="509" y="200"/>
                  <a:pt x="513" y="200"/>
                </a:cubicBezTo>
                <a:cubicBezTo>
                  <a:pt x="512" y="206"/>
                  <a:pt x="514" y="198"/>
                  <a:pt x="515" y="197"/>
                </a:cubicBezTo>
                <a:cubicBezTo>
                  <a:pt x="516" y="197"/>
                  <a:pt x="521" y="196"/>
                  <a:pt x="523" y="197"/>
                </a:cubicBezTo>
                <a:close/>
                <a:moveTo>
                  <a:pt x="511" y="195"/>
                </a:moveTo>
                <a:cubicBezTo>
                  <a:pt x="512" y="196"/>
                  <a:pt x="509" y="196"/>
                  <a:pt x="509" y="195"/>
                </a:cubicBezTo>
                <a:cubicBezTo>
                  <a:pt x="510" y="194"/>
                  <a:pt x="511" y="194"/>
                  <a:pt x="511" y="195"/>
                </a:cubicBezTo>
                <a:close/>
                <a:moveTo>
                  <a:pt x="516" y="196"/>
                </a:moveTo>
                <a:cubicBezTo>
                  <a:pt x="515" y="196"/>
                  <a:pt x="509" y="201"/>
                  <a:pt x="508" y="199"/>
                </a:cubicBezTo>
                <a:cubicBezTo>
                  <a:pt x="508" y="198"/>
                  <a:pt x="514" y="195"/>
                  <a:pt x="516" y="196"/>
                </a:cubicBezTo>
                <a:close/>
                <a:moveTo>
                  <a:pt x="509" y="183"/>
                </a:moveTo>
                <a:cubicBezTo>
                  <a:pt x="510" y="184"/>
                  <a:pt x="507" y="185"/>
                  <a:pt x="507" y="184"/>
                </a:cubicBezTo>
                <a:cubicBezTo>
                  <a:pt x="506" y="183"/>
                  <a:pt x="509" y="183"/>
                  <a:pt x="509" y="183"/>
                </a:cubicBezTo>
                <a:close/>
                <a:moveTo>
                  <a:pt x="506" y="199"/>
                </a:moveTo>
                <a:cubicBezTo>
                  <a:pt x="509" y="197"/>
                  <a:pt x="509" y="203"/>
                  <a:pt x="506" y="202"/>
                </a:cubicBezTo>
                <a:cubicBezTo>
                  <a:pt x="505" y="201"/>
                  <a:pt x="506" y="199"/>
                  <a:pt x="506" y="199"/>
                </a:cubicBezTo>
                <a:close/>
                <a:moveTo>
                  <a:pt x="506" y="261"/>
                </a:moveTo>
                <a:cubicBezTo>
                  <a:pt x="508" y="260"/>
                  <a:pt x="505" y="263"/>
                  <a:pt x="506" y="262"/>
                </a:cubicBezTo>
                <a:cubicBezTo>
                  <a:pt x="506" y="261"/>
                  <a:pt x="506" y="261"/>
                  <a:pt x="506" y="261"/>
                </a:cubicBezTo>
                <a:close/>
                <a:moveTo>
                  <a:pt x="508" y="279"/>
                </a:moveTo>
                <a:cubicBezTo>
                  <a:pt x="508" y="281"/>
                  <a:pt x="504" y="283"/>
                  <a:pt x="503" y="281"/>
                </a:cubicBezTo>
                <a:cubicBezTo>
                  <a:pt x="502" y="280"/>
                  <a:pt x="507" y="277"/>
                  <a:pt x="508" y="279"/>
                </a:cubicBezTo>
                <a:close/>
                <a:moveTo>
                  <a:pt x="502" y="609"/>
                </a:moveTo>
                <a:cubicBezTo>
                  <a:pt x="502" y="607"/>
                  <a:pt x="504" y="608"/>
                  <a:pt x="502" y="609"/>
                </a:cubicBezTo>
                <a:close/>
                <a:moveTo>
                  <a:pt x="503" y="283"/>
                </a:moveTo>
                <a:cubicBezTo>
                  <a:pt x="503" y="282"/>
                  <a:pt x="502" y="284"/>
                  <a:pt x="503" y="283"/>
                </a:cubicBezTo>
                <a:close/>
                <a:moveTo>
                  <a:pt x="502" y="173"/>
                </a:moveTo>
                <a:cubicBezTo>
                  <a:pt x="503" y="174"/>
                  <a:pt x="502" y="175"/>
                  <a:pt x="501" y="174"/>
                </a:cubicBezTo>
                <a:cubicBezTo>
                  <a:pt x="501" y="174"/>
                  <a:pt x="502" y="174"/>
                  <a:pt x="502" y="173"/>
                </a:cubicBezTo>
                <a:close/>
                <a:moveTo>
                  <a:pt x="501" y="129"/>
                </a:moveTo>
                <a:cubicBezTo>
                  <a:pt x="501" y="129"/>
                  <a:pt x="501" y="129"/>
                  <a:pt x="501" y="129"/>
                </a:cubicBezTo>
                <a:cubicBezTo>
                  <a:pt x="502" y="131"/>
                  <a:pt x="499" y="127"/>
                  <a:pt x="501" y="129"/>
                </a:cubicBezTo>
                <a:close/>
                <a:moveTo>
                  <a:pt x="503" y="177"/>
                </a:moveTo>
                <a:cubicBezTo>
                  <a:pt x="503" y="178"/>
                  <a:pt x="500" y="178"/>
                  <a:pt x="500" y="177"/>
                </a:cubicBezTo>
                <a:cubicBezTo>
                  <a:pt x="500" y="176"/>
                  <a:pt x="503" y="175"/>
                  <a:pt x="503" y="177"/>
                </a:cubicBezTo>
                <a:close/>
                <a:moveTo>
                  <a:pt x="501" y="214"/>
                </a:moveTo>
                <a:cubicBezTo>
                  <a:pt x="502" y="214"/>
                  <a:pt x="500" y="216"/>
                  <a:pt x="500" y="216"/>
                </a:cubicBezTo>
                <a:cubicBezTo>
                  <a:pt x="499" y="215"/>
                  <a:pt x="500" y="213"/>
                  <a:pt x="501" y="214"/>
                </a:cubicBezTo>
                <a:close/>
                <a:moveTo>
                  <a:pt x="499" y="175"/>
                </a:moveTo>
                <a:cubicBezTo>
                  <a:pt x="499" y="175"/>
                  <a:pt x="499" y="175"/>
                  <a:pt x="498" y="175"/>
                </a:cubicBezTo>
                <a:cubicBezTo>
                  <a:pt x="498" y="175"/>
                  <a:pt x="498" y="175"/>
                  <a:pt x="498" y="175"/>
                </a:cubicBezTo>
                <a:cubicBezTo>
                  <a:pt x="498" y="175"/>
                  <a:pt x="499" y="175"/>
                  <a:pt x="499" y="175"/>
                </a:cubicBezTo>
                <a:close/>
                <a:moveTo>
                  <a:pt x="499" y="241"/>
                </a:moveTo>
                <a:cubicBezTo>
                  <a:pt x="500" y="241"/>
                  <a:pt x="498" y="242"/>
                  <a:pt x="498" y="241"/>
                </a:cubicBezTo>
                <a:cubicBezTo>
                  <a:pt x="498" y="240"/>
                  <a:pt x="499" y="241"/>
                  <a:pt x="499" y="241"/>
                </a:cubicBezTo>
                <a:close/>
                <a:moveTo>
                  <a:pt x="498" y="123"/>
                </a:moveTo>
                <a:cubicBezTo>
                  <a:pt x="499" y="123"/>
                  <a:pt x="497" y="125"/>
                  <a:pt x="497" y="124"/>
                </a:cubicBezTo>
                <a:cubicBezTo>
                  <a:pt x="497" y="124"/>
                  <a:pt x="498" y="123"/>
                  <a:pt x="498" y="123"/>
                </a:cubicBezTo>
                <a:close/>
                <a:moveTo>
                  <a:pt x="498" y="150"/>
                </a:moveTo>
                <a:cubicBezTo>
                  <a:pt x="498" y="151"/>
                  <a:pt x="497" y="152"/>
                  <a:pt x="496" y="151"/>
                </a:cubicBezTo>
                <a:cubicBezTo>
                  <a:pt x="496" y="150"/>
                  <a:pt x="498" y="150"/>
                  <a:pt x="498" y="150"/>
                </a:cubicBezTo>
                <a:close/>
                <a:moveTo>
                  <a:pt x="498" y="170"/>
                </a:moveTo>
                <a:cubicBezTo>
                  <a:pt x="498" y="172"/>
                  <a:pt x="494" y="171"/>
                  <a:pt x="494" y="170"/>
                </a:cubicBezTo>
                <a:cubicBezTo>
                  <a:pt x="494" y="168"/>
                  <a:pt x="497" y="168"/>
                  <a:pt x="498" y="170"/>
                </a:cubicBezTo>
                <a:close/>
                <a:moveTo>
                  <a:pt x="494" y="124"/>
                </a:moveTo>
                <a:cubicBezTo>
                  <a:pt x="494" y="124"/>
                  <a:pt x="493" y="125"/>
                  <a:pt x="492" y="125"/>
                </a:cubicBezTo>
                <a:cubicBezTo>
                  <a:pt x="492" y="124"/>
                  <a:pt x="493" y="124"/>
                  <a:pt x="494" y="124"/>
                </a:cubicBezTo>
                <a:close/>
                <a:moveTo>
                  <a:pt x="493" y="162"/>
                </a:moveTo>
                <a:cubicBezTo>
                  <a:pt x="494" y="163"/>
                  <a:pt x="493" y="164"/>
                  <a:pt x="492" y="163"/>
                </a:cubicBezTo>
                <a:cubicBezTo>
                  <a:pt x="492" y="163"/>
                  <a:pt x="493" y="162"/>
                  <a:pt x="493" y="162"/>
                </a:cubicBezTo>
                <a:close/>
                <a:moveTo>
                  <a:pt x="493" y="158"/>
                </a:moveTo>
                <a:cubicBezTo>
                  <a:pt x="494" y="160"/>
                  <a:pt x="493" y="157"/>
                  <a:pt x="493" y="158"/>
                </a:cubicBezTo>
                <a:close/>
                <a:moveTo>
                  <a:pt x="493" y="168"/>
                </a:moveTo>
                <a:cubicBezTo>
                  <a:pt x="493" y="170"/>
                  <a:pt x="491" y="169"/>
                  <a:pt x="493" y="168"/>
                </a:cubicBezTo>
                <a:close/>
                <a:moveTo>
                  <a:pt x="491" y="160"/>
                </a:moveTo>
                <a:cubicBezTo>
                  <a:pt x="492" y="161"/>
                  <a:pt x="490" y="162"/>
                  <a:pt x="490" y="161"/>
                </a:cubicBezTo>
                <a:cubicBezTo>
                  <a:pt x="491" y="160"/>
                  <a:pt x="491" y="160"/>
                  <a:pt x="491" y="160"/>
                </a:cubicBezTo>
                <a:close/>
                <a:moveTo>
                  <a:pt x="491" y="132"/>
                </a:moveTo>
                <a:cubicBezTo>
                  <a:pt x="492" y="134"/>
                  <a:pt x="488" y="133"/>
                  <a:pt x="488" y="132"/>
                </a:cubicBezTo>
                <a:cubicBezTo>
                  <a:pt x="488" y="131"/>
                  <a:pt x="491" y="131"/>
                  <a:pt x="491" y="132"/>
                </a:cubicBezTo>
                <a:close/>
                <a:moveTo>
                  <a:pt x="486" y="205"/>
                </a:moveTo>
                <a:cubicBezTo>
                  <a:pt x="487" y="204"/>
                  <a:pt x="488" y="204"/>
                  <a:pt x="488" y="205"/>
                </a:cubicBezTo>
                <a:cubicBezTo>
                  <a:pt x="488" y="205"/>
                  <a:pt x="489" y="205"/>
                  <a:pt x="490" y="205"/>
                </a:cubicBezTo>
                <a:cubicBezTo>
                  <a:pt x="491" y="204"/>
                  <a:pt x="496" y="198"/>
                  <a:pt x="497" y="199"/>
                </a:cubicBezTo>
                <a:cubicBezTo>
                  <a:pt x="499" y="201"/>
                  <a:pt x="490" y="206"/>
                  <a:pt x="489" y="206"/>
                </a:cubicBezTo>
                <a:cubicBezTo>
                  <a:pt x="488" y="207"/>
                  <a:pt x="487" y="208"/>
                  <a:pt x="486" y="207"/>
                </a:cubicBezTo>
                <a:cubicBezTo>
                  <a:pt x="486" y="207"/>
                  <a:pt x="486" y="207"/>
                  <a:pt x="486" y="207"/>
                </a:cubicBezTo>
                <a:cubicBezTo>
                  <a:pt x="486" y="207"/>
                  <a:pt x="486" y="207"/>
                  <a:pt x="486" y="207"/>
                </a:cubicBezTo>
                <a:cubicBezTo>
                  <a:pt x="485" y="206"/>
                  <a:pt x="486" y="205"/>
                  <a:pt x="486" y="205"/>
                </a:cubicBezTo>
                <a:close/>
                <a:moveTo>
                  <a:pt x="486" y="209"/>
                </a:moveTo>
                <a:cubicBezTo>
                  <a:pt x="487" y="210"/>
                  <a:pt x="485" y="210"/>
                  <a:pt x="485" y="210"/>
                </a:cubicBezTo>
                <a:cubicBezTo>
                  <a:pt x="485" y="209"/>
                  <a:pt x="486" y="209"/>
                  <a:pt x="486" y="209"/>
                </a:cubicBezTo>
                <a:close/>
                <a:moveTo>
                  <a:pt x="486" y="141"/>
                </a:moveTo>
                <a:cubicBezTo>
                  <a:pt x="486" y="142"/>
                  <a:pt x="483" y="142"/>
                  <a:pt x="483" y="141"/>
                </a:cubicBezTo>
                <a:cubicBezTo>
                  <a:pt x="483" y="141"/>
                  <a:pt x="485" y="140"/>
                  <a:pt x="486" y="141"/>
                </a:cubicBezTo>
                <a:close/>
                <a:moveTo>
                  <a:pt x="484" y="149"/>
                </a:moveTo>
                <a:cubicBezTo>
                  <a:pt x="485" y="149"/>
                  <a:pt x="483" y="151"/>
                  <a:pt x="483" y="149"/>
                </a:cubicBezTo>
                <a:cubicBezTo>
                  <a:pt x="483" y="149"/>
                  <a:pt x="483" y="149"/>
                  <a:pt x="484" y="149"/>
                </a:cubicBezTo>
                <a:close/>
                <a:moveTo>
                  <a:pt x="496" y="76"/>
                </a:moveTo>
                <a:cubicBezTo>
                  <a:pt x="496" y="76"/>
                  <a:pt x="496" y="76"/>
                  <a:pt x="496" y="76"/>
                </a:cubicBezTo>
                <a:cubicBezTo>
                  <a:pt x="496" y="77"/>
                  <a:pt x="496" y="77"/>
                  <a:pt x="496" y="76"/>
                </a:cubicBezTo>
                <a:close/>
                <a:moveTo>
                  <a:pt x="496" y="76"/>
                </a:moveTo>
                <a:cubicBezTo>
                  <a:pt x="495" y="76"/>
                  <a:pt x="495" y="76"/>
                  <a:pt x="496" y="76"/>
                </a:cubicBezTo>
                <a:close/>
                <a:moveTo>
                  <a:pt x="496" y="79"/>
                </a:moveTo>
                <a:cubicBezTo>
                  <a:pt x="496" y="79"/>
                  <a:pt x="495" y="79"/>
                  <a:pt x="494" y="79"/>
                </a:cubicBezTo>
                <a:cubicBezTo>
                  <a:pt x="494" y="79"/>
                  <a:pt x="495" y="78"/>
                  <a:pt x="496" y="79"/>
                </a:cubicBezTo>
                <a:close/>
                <a:moveTo>
                  <a:pt x="493" y="77"/>
                </a:moveTo>
                <a:cubicBezTo>
                  <a:pt x="493" y="78"/>
                  <a:pt x="492" y="78"/>
                  <a:pt x="492" y="78"/>
                </a:cubicBezTo>
                <a:cubicBezTo>
                  <a:pt x="492" y="78"/>
                  <a:pt x="491" y="76"/>
                  <a:pt x="491" y="76"/>
                </a:cubicBezTo>
                <a:cubicBezTo>
                  <a:pt x="491" y="75"/>
                  <a:pt x="493" y="75"/>
                  <a:pt x="493" y="77"/>
                </a:cubicBezTo>
                <a:close/>
                <a:moveTo>
                  <a:pt x="486" y="82"/>
                </a:moveTo>
                <a:cubicBezTo>
                  <a:pt x="487" y="83"/>
                  <a:pt x="485" y="83"/>
                  <a:pt x="485" y="82"/>
                </a:cubicBezTo>
                <a:cubicBezTo>
                  <a:pt x="485" y="82"/>
                  <a:pt x="486" y="82"/>
                  <a:pt x="486" y="82"/>
                </a:cubicBezTo>
                <a:close/>
                <a:moveTo>
                  <a:pt x="486" y="85"/>
                </a:moveTo>
                <a:cubicBezTo>
                  <a:pt x="485" y="85"/>
                  <a:pt x="484" y="86"/>
                  <a:pt x="484" y="85"/>
                </a:cubicBezTo>
                <a:cubicBezTo>
                  <a:pt x="485" y="85"/>
                  <a:pt x="488" y="81"/>
                  <a:pt x="491" y="81"/>
                </a:cubicBezTo>
                <a:cubicBezTo>
                  <a:pt x="492" y="81"/>
                  <a:pt x="495" y="82"/>
                  <a:pt x="495" y="85"/>
                </a:cubicBezTo>
                <a:cubicBezTo>
                  <a:pt x="494" y="87"/>
                  <a:pt x="490" y="89"/>
                  <a:pt x="488" y="89"/>
                </a:cubicBezTo>
                <a:cubicBezTo>
                  <a:pt x="487" y="89"/>
                  <a:pt x="486" y="88"/>
                  <a:pt x="485" y="88"/>
                </a:cubicBezTo>
                <a:cubicBezTo>
                  <a:pt x="485" y="88"/>
                  <a:pt x="484" y="89"/>
                  <a:pt x="484" y="88"/>
                </a:cubicBezTo>
                <a:cubicBezTo>
                  <a:pt x="484" y="87"/>
                  <a:pt x="486" y="86"/>
                  <a:pt x="486" y="85"/>
                </a:cubicBezTo>
                <a:close/>
                <a:moveTo>
                  <a:pt x="480" y="84"/>
                </a:moveTo>
                <a:cubicBezTo>
                  <a:pt x="481" y="85"/>
                  <a:pt x="479" y="83"/>
                  <a:pt x="480" y="84"/>
                </a:cubicBezTo>
                <a:close/>
                <a:moveTo>
                  <a:pt x="481" y="85"/>
                </a:moveTo>
                <a:cubicBezTo>
                  <a:pt x="481" y="85"/>
                  <a:pt x="481" y="85"/>
                  <a:pt x="481" y="85"/>
                </a:cubicBezTo>
                <a:cubicBezTo>
                  <a:pt x="481" y="85"/>
                  <a:pt x="480" y="85"/>
                  <a:pt x="480" y="85"/>
                </a:cubicBezTo>
                <a:cubicBezTo>
                  <a:pt x="481" y="85"/>
                  <a:pt x="481" y="85"/>
                  <a:pt x="481" y="85"/>
                </a:cubicBezTo>
                <a:close/>
                <a:moveTo>
                  <a:pt x="480" y="100"/>
                </a:moveTo>
                <a:cubicBezTo>
                  <a:pt x="479" y="100"/>
                  <a:pt x="481" y="99"/>
                  <a:pt x="482" y="99"/>
                </a:cubicBezTo>
                <a:cubicBezTo>
                  <a:pt x="482" y="100"/>
                  <a:pt x="480" y="100"/>
                  <a:pt x="480" y="100"/>
                </a:cubicBezTo>
                <a:close/>
                <a:moveTo>
                  <a:pt x="481" y="72"/>
                </a:moveTo>
                <a:cubicBezTo>
                  <a:pt x="484" y="71"/>
                  <a:pt x="482" y="77"/>
                  <a:pt x="479" y="75"/>
                </a:cubicBezTo>
                <a:cubicBezTo>
                  <a:pt x="478" y="74"/>
                  <a:pt x="480" y="73"/>
                  <a:pt x="481" y="72"/>
                </a:cubicBezTo>
                <a:close/>
                <a:moveTo>
                  <a:pt x="492" y="60"/>
                </a:moveTo>
                <a:cubicBezTo>
                  <a:pt x="491" y="62"/>
                  <a:pt x="490" y="60"/>
                  <a:pt x="492" y="60"/>
                </a:cubicBezTo>
                <a:close/>
                <a:moveTo>
                  <a:pt x="487" y="59"/>
                </a:moveTo>
                <a:cubicBezTo>
                  <a:pt x="486" y="60"/>
                  <a:pt x="485" y="60"/>
                  <a:pt x="483" y="60"/>
                </a:cubicBezTo>
                <a:cubicBezTo>
                  <a:pt x="485" y="60"/>
                  <a:pt x="485" y="58"/>
                  <a:pt x="487" y="59"/>
                </a:cubicBezTo>
                <a:close/>
                <a:moveTo>
                  <a:pt x="479" y="61"/>
                </a:moveTo>
                <a:cubicBezTo>
                  <a:pt x="480" y="61"/>
                  <a:pt x="478" y="62"/>
                  <a:pt x="477" y="61"/>
                </a:cubicBezTo>
                <a:cubicBezTo>
                  <a:pt x="477" y="61"/>
                  <a:pt x="479" y="61"/>
                  <a:pt x="479" y="61"/>
                </a:cubicBezTo>
                <a:close/>
                <a:moveTo>
                  <a:pt x="477" y="61"/>
                </a:moveTo>
                <a:cubicBezTo>
                  <a:pt x="477" y="62"/>
                  <a:pt x="475" y="61"/>
                  <a:pt x="475" y="61"/>
                </a:cubicBezTo>
                <a:cubicBezTo>
                  <a:pt x="475" y="61"/>
                  <a:pt x="476" y="60"/>
                  <a:pt x="477" y="61"/>
                </a:cubicBezTo>
                <a:close/>
                <a:moveTo>
                  <a:pt x="465" y="20"/>
                </a:moveTo>
                <a:cubicBezTo>
                  <a:pt x="465" y="20"/>
                  <a:pt x="464" y="21"/>
                  <a:pt x="463" y="20"/>
                </a:cubicBezTo>
                <a:cubicBezTo>
                  <a:pt x="463" y="20"/>
                  <a:pt x="464" y="19"/>
                  <a:pt x="465" y="20"/>
                </a:cubicBezTo>
                <a:close/>
                <a:moveTo>
                  <a:pt x="465" y="23"/>
                </a:moveTo>
                <a:cubicBezTo>
                  <a:pt x="465" y="24"/>
                  <a:pt x="463" y="23"/>
                  <a:pt x="463" y="23"/>
                </a:cubicBezTo>
                <a:cubicBezTo>
                  <a:pt x="463" y="22"/>
                  <a:pt x="464" y="21"/>
                  <a:pt x="465" y="23"/>
                </a:cubicBezTo>
                <a:close/>
                <a:moveTo>
                  <a:pt x="399" y="26"/>
                </a:moveTo>
                <a:cubicBezTo>
                  <a:pt x="399" y="26"/>
                  <a:pt x="399" y="26"/>
                  <a:pt x="399" y="27"/>
                </a:cubicBezTo>
                <a:cubicBezTo>
                  <a:pt x="399" y="27"/>
                  <a:pt x="399" y="27"/>
                  <a:pt x="399" y="27"/>
                </a:cubicBezTo>
                <a:cubicBezTo>
                  <a:pt x="399" y="27"/>
                  <a:pt x="399" y="26"/>
                  <a:pt x="399" y="26"/>
                </a:cubicBezTo>
                <a:close/>
                <a:moveTo>
                  <a:pt x="257" y="435"/>
                </a:moveTo>
                <a:cubicBezTo>
                  <a:pt x="258" y="436"/>
                  <a:pt x="257" y="438"/>
                  <a:pt x="257" y="438"/>
                </a:cubicBezTo>
                <a:cubicBezTo>
                  <a:pt x="255" y="439"/>
                  <a:pt x="255" y="434"/>
                  <a:pt x="257" y="435"/>
                </a:cubicBezTo>
                <a:close/>
                <a:moveTo>
                  <a:pt x="258" y="487"/>
                </a:moveTo>
                <a:cubicBezTo>
                  <a:pt x="256" y="488"/>
                  <a:pt x="257" y="484"/>
                  <a:pt x="258" y="485"/>
                </a:cubicBezTo>
                <a:cubicBezTo>
                  <a:pt x="259" y="485"/>
                  <a:pt x="258" y="486"/>
                  <a:pt x="258" y="487"/>
                </a:cubicBezTo>
                <a:close/>
                <a:moveTo>
                  <a:pt x="256" y="404"/>
                </a:moveTo>
                <a:cubicBezTo>
                  <a:pt x="256" y="404"/>
                  <a:pt x="256" y="398"/>
                  <a:pt x="259" y="399"/>
                </a:cubicBezTo>
                <a:cubicBezTo>
                  <a:pt x="260" y="399"/>
                  <a:pt x="259" y="405"/>
                  <a:pt x="256" y="404"/>
                </a:cubicBezTo>
                <a:close/>
                <a:moveTo>
                  <a:pt x="259" y="383"/>
                </a:moveTo>
                <a:cubicBezTo>
                  <a:pt x="258" y="384"/>
                  <a:pt x="260" y="381"/>
                  <a:pt x="259" y="383"/>
                </a:cubicBezTo>
                <a:close/>
                <a:moveTo>
                  <a:pt x="261" y="493"/>
                </a:moveTo>
                <a:cubicBezTo>
                  <a:pt x="262" y="491"/>
                  <a:pt x="264" y="489"/>
                  <a:pt x="266" y="488"/>
                </a:cubicBezTo>
                <a:cubicBezTo>
                  <a:pt x="265" y="490"/>
                  <a:pt x="263" y="491"/>
                  <a:pt x="261" y="493"/>
                </a:cubicBezTo>
                <a:close/>
                <a:moveTo>
                  <a:pt x="266" y="444"/>
                </a:moveTo>
                <a:cubicBezTo>
                  <a:pt x="265" y="443"/>
                  <a:pt x="267" y="443"/>
                  <a:pt x="266" y="444"/>
                </a:cubicBezTo>
                <a:close/>
                <a:moveTo>
                  <a:pt x="267" y="501"/>
                </a:moveTo>
                <a:cubicBezTo>
                  <a:pt x="267" y="502"/>
                  <a:pt x="269" y="500"/>
                  <a:pt x="267" y="501"/>
                </a:cubicBezTo>
                <a:close/>
                <a:moveTo>
                  <a:pt x="268" y="477"/>
                </a:moveTo>
                <a:cubicBezTo>
                  <a:pt x="267" y="476"/>
                  <a:pt x="270" y="476"/>
                  <a:pt x="268" y="477"/>
                </a:cubicBezTo>
                <a:close/>
                <a:moveTo>
                  <a:pt x="269" y="453"/>
                </a:moveTo>
                <a:cubicBezTo>
                  <a:pt x="269" y="454"/>
                  <a:pt x="269" y="454"/>
                  <a:pt x="269" y="454"/>
                </a:cubicBezTo>
                <a:cubicBezTo>
                  <a:pt x="269" y="454"/>
                  <a:pt x="269" y="453"/>
                  <a:pt x="269" y="453"/>
                </a:cubicBezTo>
                <a:cubicBezTo>
                  <a:pt x="269" y="453"/>
                  <a:pt x="269" y="453"/>
                  <a:pt x="269" y="453"/>
                </a:cubicBezTo>
                <a:close/>
                <a:moveTo>
                  <a:pt x="282" y="413"/>
                </a:moveTo>
                <a:cubicBezTo>
                  <a:pt x="281" y="414"/>
                  <a:pt x="282" y="410"/>
                  <a:pt x="283" y="411"/>
                </a:cubicBezTo>
                <a:cubicBezTo>
                  <a:pt x="284" y="412"/>
                  <a:pt x="283" y="413"/>
                  <a:pt x="282" y="413"/>
                </a:cubicBezTo>
                <a:close/>
                <a:moveTo>
                  <a:pt x="287" y="477"/>
                </a:moveTo>
                <a:cubicBezTo>
                  <a:pt x="289" y="477"/>
                  <a:pt x="288" y="482"/>
                  <a:pt x="287" y="483"/>
                </a:cubicBezTo>
                <a:cubicBezTo>
                  <a:pt x="282" y="485"/>
                  <a:pt x="287" y="477"/>
                  <a:pt x="287" y="477"/>
                </a:cubicBezTo>
                <a:close/>
                <a:moveTo>
                  <a:pt x="288" y="462"/>
                </a:moveTo>
                <a:cubicBezTo>
                  <a:pt x="288" y="462"/>
                  <a:pt x="287" y="462"/>
                  <a:pt x="287" y="462"/>
                </a:cubicBezTo>
                <a:cubicBezTo>
                  <a:pt x="285" y="460"/>
                  <a:pt x="290" y="460"/>
                  <a:pt x="288" y="462"/>
                </a:cubicBezTo>
                <a:close/>
                <a:moveTo>
                  <a:pt x="285" y="506"/>
                </a:moveTo>
                <a:cubicBezTo>
                  <a:pt x="286" y="505"/>
                  <a:pt x="284" y="507"/>
                  <a:pt x="285" y="506"/>
                </a:cubicBezTo>
                <a:close/>
                <a:moveTo>
                  <a:pt x="287" y="507"/>
                </a:moveTo>
                <a:cubicBezTo>
                  <a:pt x="287" y="507"/>
                  <a:pt x="286" y="507"/>
                  <a:pt x="286" y="507"/>
                </a:cubicBezTo>
                <a:cubicBezTo>
                  <a:pt x="284" y="505"/>
                  <a:pt x="289" y="504"/>
                  <a:pt x="287" y="507"/>
                </a:cubicBezTo>
                <a:close/>
                <a:moveTo>
                  <a:pt x="285" y="500"/>
                </a:moveTo>
                <a:cubicBezTo>
                  <a:pt x="280" y="502"/>
                  <a:pt x="285" y="493"/>
                  <a:pt x="288" y="495"/>
                </a:cubicBezTo>
                <a:cubicBezTo>
                  <a:pt x="289" y="496"/>
                  <a:pt x="286" y="500"/>
                  <a:pt x="285" y="500"/>
                </a:cubicBezTo>
                <a:close/>
                <a:moveTo>
                  <a:pt x="288" y="508"/>
                </a:moveTo>
                <a:cubicBezTo>
                  <a:pt x="287" y="509"/>
                  <a:pt x="291" y="507"/>
                  <a:pt x="288" y="508"/>
                </a:cubicBezTo>
                <a:close/>
                <a:moveTo>
                  <a:pt x="288" y="493"/>
                </a:moveTo>
                <a:cubicBezTo>
                  <a:pt x="287" y="493"/>
                  <a:pt x="287" y="490"/>
                  <a:pt x="289" y="490"/>
                </a:cubicBezTo>
                <a:cubicBezTo>
                  <a:pt x="290" y="491"/>
                  <a:pt x="289" y="492"/>
                  <a:pt x="288" y="493"/>
                </a:cubicBezTo>
                <a:close/>
                <a:moveTo>
                  <a:pt x="292" y="519"/>
                </a:moveTo>
                <a:cubicBezTo>
                  <a:pt x="291" y="518"/>
                  <a:pt x="293" y="517"/>
                  <a:pt x="292" y="519"/>
                </a:cubicBezTo>
                <a:close/>
                <a:moveTo>
                  <a:pt x="293" y="504"/>
                </a:moveTo>
                <a:cubicBezTo>
                  <a:pt x="292" y="503"/>
                  <a:pt x="294" y="503"/>
                  <a:pt x="294" y="502"/>
                </a:cubicBezTo>
                <a:cubicBezTo>
                  <a:pt x="294" y="503"/>
                  <a:pt x="293" y="503"/>
                  <a:pt x="293" y="504"/>
                </a:cubicBezTo>
                <a:close/>
                <a:moveTo>
                  <a:pt x="294" y="459"/>
                </a:moveTo>
                <a:cubicBezTo>
                  <a:pt x="293" y="460"/>
                  <a:pt x="294" y="457"/>
                  <a:pt x="295" y="458"/>
                </a:cubicBezTo>
                <a:cubicBezTo>
                  <a:pt x="295" y="459"/>
                  <a:pt x="294" y="459"/>
                  <a:pt x="294" y="459"/>
                </a:cubicBezTo>
                <a:close/>
                <a:moveTo>
                  <a:pt x="295" y="475"/>
                </a:moveTo>
                <a:cubicBezTo>
                  <a:pt x="295" y="474"/>
                  <a:pt x="297" y="475"/>
                  <a:pt x="295" y="475"/>
                </a:cubicBezTo>
                <a:close/>
                <a:moveTo>
                  <a:pt x="296" y="389"/>
                </a:moveTo>
                <a:cubicBezTo>
                  <a:pt x="295" y="387"/>
                  <a:pt x="298" y="387"/>
                  <a:pt x="296" y="389"/>
                </a:cubicBezTo>
                <a:close/>
                <a:moveTo>
                  <a:pt x="297" y="482"/>
                </a:moveTo>
                <a:cubicBezTo>
                  <a:pt x="297" y="483"/>
                  <a:pt x="297" y="480"/>
                  <a:pt x="297" y="482"/>
                </a:cubicBezTo>
                <a:close/>
                <a:moveTo>
                  <a:pt x="298" y="393"/>
                </a:moveTo>
                <a:cubicBezTo>
                  <a:pt x="298" y="393"/>
                  <a:pt x="298" y="392"/>
                  <a:pt x="298" y="393"/>
                </a:cubicBezTo>
                <a:close/>
                <a:moveTo>
                  <a:pt x="300" y="448"/>
                </a:moveTo>
                <a:cubicBezTo>
                  <a:pt x="301" y="448"/>
                  <a:pt x="300" y="449"/>
                  <a:pt x="300" y="449"/>
                </a:cubicBezTo>
                <a:cubicBezTo>
                  <a:pt x="299" y="450"/>
                  <a:pt x="299" y="447"/>
                  <a:pt x="300" y="448"/>
                </a:cubicBezTo>
                <a:close/>
                <a:moveTo>
                  <a:pt x="301" y="127"/>
                </a:moveTo>
                <a:cubicBezTo>
                  <a:pt x="300" y="127"/>
                  <a:pt x="300" y="127"/>
                  <a:pt x="300" y="127"/>
                </a:cubicBezTo>
                <a:cubicBezTo>
                  <a:pt x="299" y="127"/>
                  <a:pt x="301" y="126"/>
                  <a:pt x="301" y="127"/>
                </a:cubicBezTo>
                <a:close/>
                <a:moveTo>
                  <a:pt x="300" y="462"/>
                </a:moveTo>
                <a:cubicBezTo>
                  <a:pt x="301" y="462"/>
                  <a:pt x="301" y="461"/>
                  <a:pt x="301" y="462"/>
                </a:cubicBezTo>
                <a:cubicBezTo>
                  <a:pt x="300" y="462"/>
                  <a:pt x="300" y="462"/>
                  <a:pt x="300" y="462"/>
                </a:cubicBezTo>
                <a:close/>
                <a:moveTo>
                  <a:pt x="303" y="496"/>
                </a:moveTo>
                <a:cubicBezTo>
                  <a:pt x="303" y="496"/>
                  <a:pt x="302" y="496"/>
                  <a:pt x="302" y="496"/>
                </a:cubicBezTo>
                <a:cubicBezTo>
                  <a:pt x="298" y="496"/>
                  <a:pt x="304" y="492"/>
                  <a:pt x="303" y="496"/>
                </a:cubicBezTo>
                <a:close/>
                <a:moveTo>
                  <a:pt x="303" y="498"/>
                </a:moveTo>
                <a:cubicBezTo>
                  <a:pt x="302" y="499"/>
                  <a:pt x="304" y="497"/>
                  <a:pt x="303" y="498"/>
                </a:cubicBezTo>
                <a:close/>
                <a:moveTo>
                  <a:pt x="301" y="479"/>
                </a:moveTo>
                <a:cubicBezTo>
                  <a:pt x="304" y="475"/>
                  <a:pt x="308" y="472"/>
                  <a:pt x="312" y="469"/>
                </a:cubicBezTo>
                <a:cubicBezTo>
                  <a:pt x="309" y="472"/>
                  <a:pt x="306" y="477"/>
                  <a:pt x="301" y="479"/>
                </a:cubicBezTo>
                <a:close/>
                <a:moveTo>
                  <a:pt x="313" y="159"/>
                </a:moveTo>
                <a:cubicBezTo>
                  <a:pt x="314" y="159"/>
                  <a:pt x="310" y="162"/>
                  <a:pt x="308" y="162"/>
                </a:cubicBezTo>
                <a:cubicBezTo>
                  <a:pt x="308" y="162"/>
                  <a:pt x="304" y="161"/>
                  <a:pt x="304" y="160"/>
                </a:cubicBezTo>
                <a:cubicBezTo>
                  <a:pt x="304" y="159"/>
                  <a:pt x="308" y="157"/>
                  <a:pt x="310" y="159"/>
                </a:cubicBezTo>
                <a:cubicBezTo>
                  <a:pt x="310" y="159"/>
                  <a:pt x="310" y="160"/>
                  <a:pt x="310" y="160"/>
                </a:cubicBezTo>
                <a:cubicBezTo>
                  <a:pt x="311" y="161"/>
                  <a:pt x="312" y="159"/>
                  <a:pt x="313" y="159"/>
                </a:cubicBezTo>
                <a:close/>
                <a:moveTo>
                  <a:pt x="312" y="488"/>
                </a:moveTo>
                <a:cubicBezTo>
                  <a:pt x="313" y="487"/>
                  <a:pt x="312" y="489"/>
                  <a:pt x="311" y="489"/>
                </a:cubicBezTo>
                <a:cubicBezTo>
                  <a:pt x="311" y="489"/>
                  <a:pt x="311" y="488"/>
                  <a:pt x="312" y="488"/>
                </a:cubicBezTo>
                <a:close/>
                <a:moveTo>
                  <a:pt x="312" y="354"/>
                </a:moveTo>
                <a:cubicBezTo>
                  <a:pt x="311" y="356"/>
                  <a:pt x="310" y="356"/>
                  <a:pt x="310" y="357"/>
                </a:cubicBezTo>
                <a:cubicBezTo>
                  <a:pt x="309" y="356"/>
                  <a:pt x="310" y="354"/>
                  <a:pt x="312" y="354"/>
                </a:cubicBezTo>
                <a:close/>
                <a:moveTo>
                  <a:pt x="305" y="364"/>
                </a:moveTo>
                <a:cubicBezTo>
                  <a:pt x="305" y="362"/>
                  <a:pt x="307" y="359"/>
                  <a:pt x="309" y="358"/>
                </a:cubicBezTo>
                <a:cubicBezTo>
                  <a:pt x="308" y="360"/>
                  <a:pt x="307" y="362"/>
                  <a:pt x="305" y="364"/>
                </a:cubicBezTo>
                <a:close/>
                <a:moveTo>
                  <a:pt x="307" y="448"/>
                </a:moveTo>
                <a:cubicBezTo>
                  <a:pt x="306" y="449"/>
                  <a:pt x="307" y="447"/>
                  <a:pt x="308" y="447"/>
                </a:cubicBezTo>
                <a:cubicBezTo>
                  <a:pt x="308" y="448"/>
                  <a:pt x="307" y="448"/>
                  <a:pt x="307" y="448"/>
                </a:cubicBezTo>
                <a:close/>
                <a:moveTo>
                  <a:pt x="306" y="449"/>
                </a:moveTo>
                <a:cubicBezTo>
                  <a:pt x="306" y="450"/>
                  <a:pt x="305" y="450"/>
                  <a:pt x="305" y="451"/>
                </a:cubicBezTo>
                <a:cubicBezTo>
                  <a:pt x="304" y="451"/>
                  <a:pt x="305" y="449"/>
                  <a:pt x="306" y="449"/>
                </a:cubicBezTo>
                <a:close/>
                <a:moveTo>
                  <a:pt x="304" y="204"/>
                </a:moveTo>
                <a:cubicBezTo>
                  <a:pt x="304" y="204"/>
                  <a:pt x="304" y="202"/>
                  <a:pt x="305" y="203"/>
                </a:cubicBezTo>
                <a:cubicBezTo>
                  <a:pt x="305" y="204"/>
                  <a:pt x="304" y="204"/>
                  <a:pt x="304" y="204"/>
                </a:cubicBezTo>
                <a:close/>
                <a:moveTo>
                  <a:pt x="307" y="268"/>
                </a:moveTo>
                <a:cubicBezTo>
                  <a:pt x="305" y="270"/>
                  <a:pt x="306" y="265"/>
                  <a:pt x="307" y="266"/>
                </a:cubicBezTo>
                <a:cubicBezTo>
                  <a:pt x="307" y="267"/>
                  <a:pt x="307" y="267"/>
                  <a:pt x="307" y="268"/>
                </a:cubicBezTo>
                <a:close/>
                <a:moveTo>
                  <a:pt x="307" y="343"/>
                </a:moveTo>
                <a:cubicBezTo>
                  <a:pt x="306" y="345"/>
                  <a:pt x="308" y="342"/>
                  <a:pt x="307" y="343"/>
                </a:cubicBezTo>
                <a:close/>
                <a:moveTo>
                  <a:pt x="306" y="280"/>
                </a:moveTo>
                <a:cubicBezTo>
                  <a:pt x="305" y="282"/>
                  <a:pt x="305" y="279"/>
                  <a:pt x="306" y="279"/>
                </a:cubicBezTo>
                <a:cubicBezTo>
                  <a:pt x="307" y="279"/>
                  <a:pt x="306" y="280"/>
                  <a:pt x="306" y="280"/>
                </a:cubicBezTo>
                <a:close/>
                <a:moveTo>
                  <a:pt x="302" y="455"/>
                </a:moveTo>
                <a:cubicBezTo>
                  <a:pt x="302" y="454"/>
                  <a:pt x="303" y="453"/>
                  <a:pt x="304" y="452"/>
                </a:cubicBezTo>
                <a:cubicBezTo>
                  <a:pt x="305" y="453"/>
                  <a:pt x="303" y="454"/>
                  <a:pt x="302" y="455"/>
                </a:cubicBezTo>
                <a:close/>
                <a:moveTo>
                  <a:pt x="309" y="538"/>
                </a:moveTo>
                <a:cubicBezTo>
                  <a:pt x="309" y="538"/>
                  <a:pt x="309" y="538"/>
                  <a:pt x="309" y="538"/>
                </a:cubicBezTo>
                <a:cubicBezTo>
                  <a:pt x="309" y="538"/>
                  <a:pt x="309" y="538"/>
                  <a:pt x="309" y="538"/>
                </a:cubicBezTo>
                <a:cubicBezTo>
                  <a:pt x="308" y="539"/>
                  <a:pt x="309" y="538"/>
                  <a:pt x="309" y="538"/>
                </a:cubicBezTo>
                <a:cubicBezTo>
                  <a:pt x="309" y="538"/>
                  <a:pt x="309" y="538"/>
                  <a:pt x="309" y="538"/>
                </a:cubicBezTo>
                <a:close/>
                <a:moveTo>
                  <a:pt x="306" y="537"/>
                </a:moveTo>
                <a:cubicBezTo>
                  <a:pt x="308" y="536"/>
                  <a:pt x="305" y="538"/>
                  <a:pt x="306" y="537"/>
                </a:cubicBezTo>
                <a:close/>
                <a:moveTo>
                  <a:pt x="306" y="537"/>
                </a:moveTo>
                <a:cubicBezTo>
                  <a:pt x="305" y="539"/>
                  <a:pt x="303" y="539"/>
                  <a:pt x="303" y="541"/>
                </a:cubicBezTo>
                <a:cubicBezTo>
                  <a:pt x="303" y="540"/>
                  <a:pt x="304" y="538"/>
                  <a:pt x="306" y="537"/>
                </a:cubicBezTo>
                <a:close/>
                <a:moveTo>
                  <a:pt x="305" y="527"/>
                </a:moveTo>
                <a:cubicBezTo>
                  <a:pt x="305" y="528"/>
                  <a:pt x="301" y="533"/>
                  <a:pt x="300" y="531"/>
                </a:cubicBezTo>
                <a:cubicBezTo>
                  <a:pt x="298" y="529"/>
                  <a:pt x="303" y="527"/>
                  <a:pt x="305" y="527"/>
                </a:cubicBezTo>
                <a:close/>
                <a:moveTo>
                  <a:pt x="290" y="562"/>
                </a:moveTo>
                <a:cubicBezTo>
                  <a:pt x="290" y="562"/>
                  <a:pt x="290" y="562"/>
                  <a:pt x="290" y="562"/>
                </a:cubicBezTo>
                <a:cubicBezTo>
                  <a:pt x="290" y="562"/>
                  <a:pt x="289" y="563"/>
                  <a:pt x="290" y="562"/>
                </a:cubicBezTo>
                <a:close/>
                <a:moveTo>
                  <a:pt x="289" y="541"/>
                </a:moveTo>
                <a:cubicBezTo>
                  <a:pt x="289" y="540"/>
                  <a:pt x="287" y="543"/>
                  <a:pt x="289" y="541"/>
                </a:cubicBezTo>
                <a:close/>
                <a:moveTo>
                  <a:pt x="288" y="575"/>
                </a:moveTo>
                <a:cubicBezTo>
                  <a:pt x="286" y="576"/>
                  <a:pt x="285" y="575"/>
                  <a:pt x="284" y="574"/>
                </a:cubicBezTo>
                <a:cubicBezTo>
                  <a:pt x="283" y="570"/>
                  <a:pt x="289" y="567"/>
                  <a:pt x="290" y="569"/>
                </a:cubicBezTo>
                <a:cubicBezTo>
                  <a:pt x="293" y="571"/>
                  <a:pt x="289" y="575"/>
                  <a:pt x="288" y="575"/>
                </a:cubicBezTo>
                <a:close/>
                <a:moveTo>
                  <a:pt x="292" y="544"/>
                </a:moveTo>
                <a:cubicBezTo>
                  <a:pt x="292" y="546"/>
                  <a:pt x="290" y="545"/>
                  <a:pt x="292" y="544"/>
                </a:cubicBezTo>
                <a:close/>
                <a:moveTo>
                  <a:pt x="295" y="567"/>
                </a:moveTo>
                <a:cubicBezTo>
                  <a:pt x="295" y="565"/>
                  <a:pt x="297" y="567"/>
                  <a:pt x="295" y="567"/>
                </a:cubicBezTo>
                <a:close/>
                <a:moveTo>
                  <a:pt x="295" y="565"/>
                </a:moveTo>
                <a:cubicBezTo>
                  <a:pt x="295" y="565"/>
                  <a:pt x="295" y="565"/>
                  <a:pt x="295" y="565"/>
                </a:cubicBezTo>
                <a:cubicBezTo>
                  <a:pt x="295" y="565"/>
                  <a:pt x="294" y="565"/>
                  <a:pt x="294" y="565"/>
                </a:cubicBezTo>
                <a:cubicBezTo>
                  <a:pt x="294" y="566"/>
                  <a:pt x="293" y="567"/>
                  <a:pt x="293" y="568"/>
                </a:cubicBezTo>
                <a:cubicBezTo>
                  <a:pt x="293" y="568"/>
                  <a:pt x="294" y="568"/>
                  <a:pt x="292" y="568"/>
                </a:cubicBezTo>
                <a:cubicBezTo>
                  <a:pt x="292" y="569"/>
                  <a:pt x="292" y="569"/>
                  <a:pt x="292" y="569"/>
                </a:cubicBezTo>
                <a:cubicBezTo>
                  <a:pt x="292" y="569"/>
                  <a:pt x="292" y="569"/>
                  <a:pt x="292" y="568"/>
                </a:cubicBezTo>
                <a:cubicBezTo>
                  <a:pt x="292" y="569"/>
                  <a:pt x="292" y="569"/>
                  <a:pt x="292" y="569"/>
                </a:cubicBezTo>
                <a:cubicBezTo>
                  <a:pt x="292" y="568"/>
                  <a:pt x="292" y="568"/>
                  <a:pt x="293" y="568"/>
                </a:cubicBezTo>
                <a:cubicBezTo>
                  <a:pt x="293" y="565"/>
                  <a:pt x="295" y="562"/>
                  <a:pt x="297" y="560"/>
                </a:cubicBezTo>
                <a:cubicBezTo>
                  <a:pt x="296" y="561"/>
                  <a:pt x="296" y="563"/>
                  <a:pt x="295" y="565"/>
                </a:cubicBezTo>
                <a:close/>
                <a:moveTo>
                  <a:pt x="302" y="546"/>
                </a:moveTo>
                <a:cubicBezTo>
                  <a:pt x="301" y="548"/>
                  <a:pt x="298" y="547"/>
                  <a:pt x="297" y="548"/>
                </a:cubicBezTo>
                <a:cubicBezTo>
                  <a:pt x="298" y="547"/>
                  <a:pt x="300" y="547"/>
                  <a:pt x="302" y="546"/>
                </a:cubicBezTo>
                <a:close/>
                <a:moveTo>
                  <a:pt x="301" y="567"/>
                </a:moveTo>
                <a:cubicBezTo>
                  <a:pt x="302" y="568"/>
                  <a:pt x="300" y="571"/>
                  <a:pt x="299" y="570"/>
                </a:cubicBezTo>
                <a:cubicBezTo>
                  <a:pt x="297" y="569"/>
                  <a:pt x="299" y="565"/>
                  <a:pt x="301" y="567"/>
                </a:cubicBezTo>
                <a:cubicBezTo>
                  <a:pt x="299" y="565"/>
                  <a:pt x="302" y="560"/>
                  <a:pt x="305" y="561"/>
                </a:cubicBezTo>
                <a:cubicBezTo>
                  <a:pt x="308" y="562"/>
                  <a:pt x="304" y="570"/>
                  <a:pt x="301" y="567"/>
                </a:cubicBezTo>
                <a:close/>
                <a:moveTo>
                  <a:pt x="306" y="540"/>
                </a:moveTo>
                <a:cubicBezTo>
                  <a:pt x="306" y="538"/>
                  <a:pt x="308" y="540"/>
                  <a:pt x="306" y="540"/>
                </a:cubicBezTo>
                <a:close/>
                <a:moveTo>
                  <a:pt x="307" y="568"/>
                </a:moveTo>
                <a:cubicBezTo>
                  <a:pt x="307" y="568"/>
                  <a:pt x="307" y="568"/>
                  <a:pt x="307" y="568"/>
                </a:cubicBezTo>
                <a:cubicBezTo>
                  <a:pt x="307" y="566"/>
                  <a:pt x="309" y="569"/>
                  <a:pt x="307" y="568"/>
                </a:cubicBezTo>
                <a:close/>
                <a:moveTo>
                  <a:pt x="308" y="569"/>
                </a:moveTo>
                <a:cubicBezTo>
                  <a:pt x="307" y="570"/>
                  <a:pt x="308" y="567"/>
                  <a:pt x="309" y="568"/>
                </a:cubicBezTo>
                <a:cubicBezTo>
                  <a:pt x="310" y="569"/>
                  <a:pt x="309" y="569"/>
                  <a:pt x="308" y="569"/>
                </a:cubicBezTo>
                <a:close/>
                <a:moveTo>
                  <a:pt x="312" y="574"/>
                </a:moveTo>
                <a:cubicBezTo>
                  <a:pt x="311" y="575"/>
                  <a:pt x="313" y="572"/>
                  <a:pt x="312" y="574"/>
                </a:cubicBezTo>
                <a:close/>
                <a:moveTo>
                  <a:pt x="312" y="571"/>
                </a:moveTo>
                <a:cubicBezTo>
                  <a:pt x="312" y="572"/>
                  <a:pt x="311" y="572"/>
                  <a:pt x="311" y="571"/>
                </a:cubicBezTo>
                <a:cubicBezTo>
                  <a:pt x="310" y="570"/>
                  <a:pt x="314" y="569"/>
                  <a:pt x="312" y="571"/>
                </a:cubicBezTo>
                <a:close/>
                <a:moveTo>
                  <a:pt x="313" y="395"/>
                </a:moveTo>
                <a:cubicBezTo>
                  <a:pt x="314" y="394"/>
                  <a:pt x="312" y="396"/>
                  <a:pt x="313" y="395"/>
                </a:cubicBezTo>
                <a:close/>
                <a:moveTo>
                  <a:pt x="313" y="287"/>
                </a:moveTo>
                <a:cubicBezTo>
                  <a:pt x="312" y="289"/>
                  <a:pt x="314" y="286"/>
                  <a:pt x="313" y="287"/>
                </a:cubicBezTo>
                <a:close/>
                <a:moveTo>
                  <a:pt x="315" y="545"/>
                </a:moveTo>
                <a:cubicBezTo>
                  <a:pt x="312" y="547"/>
                  <a:pt x="313" y="541"/>
                  <a:pt x="316" y="543"/>
                </a:cubicBezTo>
                <a:cubicBezTo>
                  <a:pt x="317" y="543"/>
                  <a:pt x="316" y="545"/>
                  <a:pt x="315" y="545"/>
                </a:cubicBezTo>
                <a:close/>
                <a:moveTo>
                  <a:pt x="313" y="521"/>
                </a:moveTo>
                <a:cubicBezTo>
                  <a:pt x="314" y="520"/>
                  <a:pt x="312" y="522"/>
                  <a:pt x="313" y="521"/>
                </a:cubicBezTo>
                <a:close/>
                <a:moveTo>
                  <a:pt x="315" y="495"/>
                </a:moveTo>
                <a:cubicBezTo>
                  <a:pt x="315" y="495"/>
                  <a:pt x="315" y="496"/>
                  <a:pt x="315" y="496"/>
                </a:cubicBezTo>
                <a:cubicBezTo>
                  <a:pt x="315" y="498"/>
                  <a:pt x="314" y="495"/>
                  <a:pt x="315" y="495"/>
                </a:cubicBezTo>
                <a:close/>
                <a:moveTo>
                  <a:pt x="313" y="466"/>
                </a:moveTo>
                <a:cubicBezTo>
                  <a:pt x="314" y="464"/>
                  <a:pt x="319" y="461"/>
                  <a:pt x="322" y="459"/>
                </a:cubicBezTo>
                <a:cubicBezTo>
                  <a:pt x="321" y="461"/>
                  <a:pt x="318" y="462"/>
                  <a:pt x="317" y="464"/>
                </a:cubicBezTo>
                <a:cubicBezTo>
                  <a:pt x="316" y="464"/>
                  <a:pt x="313" y="468"/>
                  <a:pt x="313" y="466"/>
                </a:cubicBezTo>
                <a:close/>
                <a:moveTo>
                  <a:pt x="316" y="176"/>
                </a:moveTo>
                <a:cubicBezTo>
                  <a:pt x="316" y="176"/>
                  <a:pt x="317" y="175"/>
                  <a:pt x="317" y="175"/>
                </a:cubicBezTo>
                <a:cubicBezTo>
                  <a:pt x="317" y="176"/>
                  <a:pt x="316" y="176"/>
                  <a:pt x="316" y="176"/>
                </a:cubicBezTo>
                <a:close/>
                <a:moveTo>
                  <a:pt x="318" y="385"/>
                </a:moveTo>
                <a:cubicBezTo>
                  <a:pt x="317" y="386"/>
                  <a:pt x="316" y="385"/>
                  <a:pt x="316" y="385"/>
                </a:cubicBezTo>
                <a:cubicBezTo>
                  <a:pt x="317" y="384"/>
                  <a:pt x="318" y="384"/>
                  <a:pt x="318" y="385"/>
                </a:cubicBezTo>
                <a:close/>
                <a:moveTo>
                  <a:pt x="316" y="395"/>
                </a:moveTo>
                <a:cubicBezTo>
                  <a:pt x="316" y="395"/>
                  <a:pt x="316" y="396"/>
                  <a:pt x="315" y="395"/>
                </a:cubicBezTo>
                <a:cubicBezTo>
                  <a:pt x="315" y="395"/>
                  <a:pt x="318" y="393"/>
                  <a:pt x="316" y="395"/>
                </a:cubicBezTo>
                <a:close/>
                <a:moveTo>
                  <a:pt x="321" y="296"/>
                </a:moveTo>
                <a:cubicBezTo>
                  <a:pt x="321" y="296"/>
                  <a:pt x="321" y="297"/>
                  <a:pt x="321" y="297"/>
                </a:cubicBezTo>
                <a:cubicBezTo>
                  <a:pt x="319" y="299"/>
                  <a:pt x="320" y="295"/>
                  <a:pt x="321" y="296"/>
                </a:cubicBezTo>
                <a:close/>
                <a:moveTo>
                  <a:pt x="344" y="429"/>
                </a:moveTo>
                <a:cubicBezTo>
                  <a:pt x="344" y="429"/>
                  <a:pt x="345" y="429"/>
                  <a:pt x="345" y="429"/>
                </a:cubicBezTo>
                <a:cubicBezTo>
                  <a:pt x="345" y="430"/>
                  <a:pt x="343" y="430"/>
                  <a:pt x="344" y="429"/>
                </a:cubicBezTo>
                <a:close/>
                <a:moveTo>
                  <a:pt x="345" y="186"/>
                </a:moveTo>
                <a:cubicBezTo>
                  <a:pt x="345" y="188"/>
                  <a:pt x="343" y="188"/>
                  <a:pt x="345" y="186"/>
                </a:cubicBezTo>
                <a:close/>
                <a:moveTo>
                  <a:pt x="345" y="303"/>
                </a:moveTo>
                <a:cubicBezTo>
                  <a:pt x="344" y="303"/>
                  <a:pt x="347" y="302"/>
                  <a:pt x="345" y="303"/>
                </a:cubicBezTo>
                <a:close/>
                <a:moveTo>
                  <a:pt x="346" y="185"/>
                </a:moveTo>
                <a:cubicBezTo>
                  <a:pt x="344" y="187"/>
                  <a:pt x="347" y="183"/>
                  <a:pt x="346" y="185"/>
                </a:cubicBezTo>
                <a:close/>
                <a:moveTo>
                  <a:pt x="345" y="443"/>
                </a:moveTo>
                <a:cubicBezTo>
                  <a:pt x="344" y="445"/>
                  <a:pt x="346" y="442"/>
                  <a:pt x="345" y="443"/>
                </a:cubicBezTo>
                <a:close/>
                <a:moveTo>
                  <a:pt x="346" y="457"/>
                </a:moveTo>
                <a:cubicBezTo>
                  <a:pt x="346" y="457"/>
                  <a:pt x="346" y="458"/>
                  <a:pt x="346" y="458"/>
                </a:cubicBezTo>
                <a:cubicBezTo>
                  <a:pt x="345" y="459"/>
                  <a:pt x="345" y="456"/>
                  <a:pt x="346" y="457"/>
                </a:cubicBezTo>
                <a:close/>
                <a:moveTo>
                  <a:pt x="345" y="503"/>
                </a:moveTo>
                <a:cubicBezTo>
                  <a:pt x="345" y="503"/>
                  <a:pt x="345" y="503"/>
                  <a:pt x="345" y="503"/>
                </a:cubicBezTo>
                <a:cubicBezTo>
                  <a:pt x="345" y="503"/>
                  <a:pt x="345" y="503"/>
                  <a:pt x="345" y="503"/>
                </a:cubicBezTo>
                <a:cubicBezTo>
                  <a:pt x="345" y="503"/>
                  <a:pt x="345" y="503"/>
                  <a:pt x="345" y="503"/>
                </a:cubicBezTo>
                <a:close/>
                <a:moveTo>
                  <a:pt x="348" y="526"/>
                </a:moveTo>
                <a:cubicBezTo>
                  <a:pt x="348" y="527"/>
                  <a:pt x="344" y="530"/>
                  <a:pt x="343" y="529"/>
                </a:cubicBezTo>
                <a:cubicBezTo>
                  <a:pt x="342" y="527"/>
                  <a:pt x="346" y="526"/>
                  <a:pt x="348" y="526"/>
                </a:cubicBezTo>
                <a:close/>
                <a:moveTo>
                  <a:pt x="351" y="496"/>
                </a:moveTo>
                <a:cubicBezTo>
                  <a:pt x="352" y="497"/>
                  <a:pt x="349" y="500"/>
                  <a:pt x="349" y="500"/>
                </a:cubicBezTo>
                <a:cubicBezTo>
                  <a:pt x="344" y="502"/>
                  <a:pt x="348" y="494"/>
                  <a:pt x="351" y="496"/>
                </a:cubicBezTo>
                <a:close/>
                <a:moveTo>
                  <a:pt x="351" y="384"/>
                </a:moveTo>
                <a:cubicBezTo>
                  <a:pt x="350" y="385"/>
                  <a:pt x="349" y="384"/>
                  <a:pt x="351" y="384"/>
                </a:cubicBezTo>
                <a:close/>
                <a:moveTo>
                  <a:pt x="351" y="513"/>
                </a:moveTo>
                <a:cubicBezTo>
                  <a:pt x="350" y="512"/>
                  <a:pt x="352" y="512"/>
                  <a:pt x="351" y="512"/>
                </a:cubicBezTo>
                <a:cubicBezTo>
                  <a:pt x="351" y="512"/>
                  <a:pt x="351" y="513"/>
                  <a:pt x="351" y="513"/>
                </a:cubicBezTo>
                <a:close/>
                <a:moveTo>
                  <a:pt x="350" y="574"/>
                </a:moveTo>
                <a:cubicBezTo>
                  <a:pt x="350" y="574"/>
                  <a:pt x="350" y="573"/>
                  <a:pt x="351" y="573"/>
                </a:cubicBezTo>
                <a:cubicBezTo>
                  <a:pt x="351" y="573"/>
                  <a:pt x="350" y="574"/>
                  <a:pt x="350" y="574"/>
                </a:cubicBezTo>
                <a:close/>
                <a:moveTo>
                  <a:pt x="347" y="484"/>
                </a:moveTo>
                <a:cubicBezTo>
                  <a:pt x="347" y="483"/>
                  <a:pt x="348" y="483"/>
                  <a:pt x="348" y="483"/>
                </a:cubicBezTo>
                <a:cubicBezTo>
                  <a:pt x="349" y="483"/>
                  <a:pt x="348" y="484"/>
                  <a:pt x="347" y="484"/>
                </a:cubicBezTo>
                <a:close/>
                <a:moveTo>
                  <a:pt x="325" y="549"/>
                </a:moveTo>
                <a:cubicBezTo>
                  <a:pt x="327" y="547"/>
                  <a:pt x="330" y="546"/>
                  <a:pt x="333" y="545"/>
                </a:cubicBezTo>
                <a:cubicBezTo>
                  <a:pt x="330" y="547"/>
                  <a:pt x="328" y="549"/>
                  <a:pt x="325" y="549"/>
                </a:cubicBezTo>
                <a:close/>
                <a:moveTo>
                  <a:pt x="331" y="617"/>
                </a:moveTo>
                <a:cubicBezTo>
                  <a:pt x="331" y="616"/>
                  <a:pt x="332" y="616"/>
                  <a:pt x="333" y="617"/>
                </a:cubicBezTo>
                <a:cubicBezTo>
                  <a:pt x="333" y="617"/>
                  <a:pt x="331" y="619"/>
                  <a:pt x="331" y="617"/>
                </a:cubicBezTo>
                <a:close/>
                <a:moveTo>
                  <a:pt x="326" y="553"/>
                </a:moveTo>
                <a:cubicBezTo>
                  <a:pt x="326" y="553"/>
                  <a:pt x="327" y="552"/>
                  <a:pt x="327" y="552"/>
                </a:cubicBezTo>
                <a:cubicBezTo>
                  <a:pt x="327" y="552"/>
                  <a:pt x="327" y="553"/>
                  <a:pt x="326" y="553"/>
                </a:cubicBezTo>
                <a:close/>
                <a:moveTo>
                  <a:pt x="318" y="527"/>
                </a:moveTo>
                <a:cubicBezTo>
                  <a:pt x="323" y="523"/>
                  <a:pt x="328" y="520"/>
                  <a:pt x="335" y="518"/>
                </a:cubicBezTo>
                <a:cubicBezTo>
                  <a:pt x="329" y="521"/>
                  <a:pt x="324" y="524"/>
                  <a:pt x="318" y="527"/>
                </a:cubicBezTo>
                <a:close/>
                <a:moveTo>
                  <a:pt x="323" y="530"/>
                </a:moveTo>
                <a:cubicBezTo>
                  <a:pt x="323" y="531"/>
                  <a:pt x="321" y="531"/>
                  <a:pt x="321" y="530"/>
                </a:cubicBezTo>
                <a:cubicBezTo>
                  <a:pt x="321" y="529"/>
                  <a:pt x="323" y="530"/>
                  <a:pt x="323" y="530"/>
                </a:cubicBezTo>
                <a:close/>
                <a:moveTo>
                  <a:pt x="329" y="503"/>
                </a:moveTo>
                <a:cubicBezTo>
                  <a:pt x="329" y="503"/>
                  <a:pt x="330" y="502"/>
                  <a:pt x="330" y="502"/>
                </a:cubicBezTo>
                <a:cubicBezTo>
                  <a:pt x="332" y="503"/>
                  <a:pt x="329" y="505"/>
                  <a:pt x="329" y="503"/>
                </a:cubicBezTo>
                <a:close/>
                <a:moveTo>
                  <a:pt x="334" y="541"/>
                </a:moveTo>
                <a:cubicBezTo>
                  <a:pt x="333" y="541"/>
                  <a:pt x="334" y="539"/>
                  <a:pt x="335" y="539"/>
                </a:cubicBezTo>
                <a:cubicBezTo>
                  <a:pt x="335" y="540"/>
                  <a:pt x="334" y="540"/>
                  <a:pt x="334" y="541"/>
                </a:cubicBezTo>
                <a:close/>
                <a:moveTo>
                  <a:pt x="341" y="584"/>
                </a:moveTo>
                <a:cubicBezTo>
                  <a:pt x="345" y="586"/>
                  <a:pt x="341" y="593"/>
                  <a:pt x="339" y="594"/>
                </a:cubicBezTo>
                <a:cubicBezTo>
                  <a:pt x="330" y="597"/>
                  <a:pt x="335" y="582"/>
                  <a:pt x="341" y="584"/>
                </a:cubicBezTo>
                <a:close/>
                <a:moveTo>
                  <a:pt x="341" y="541"/>
                </a:moveTo>
                <a:cubicBezTo>
                  <a:pt x="339" y="543"/>
                  <a:pt x="336" y="544"/>
                  <a:pt x="335" y="544"/>
                </a:cubicBezTo>
                <a:cubicBezTo>
                  <a:pt x="335" y="544"/>
                  <a:pt x="339" y="541"/>
                  <a:pt x="341" y="541"/>
                </a:cubicBezTo>
                <a:close/>
                <a:moveTo>
                  <a:pt x="336" y="518"/>
                </a:moveTo>
                <a:cubicBezTo>
                  <a:pt x="336" y="516"/>
                  <a:pt x="339" y="516"/>
                  <a:pt x="340" y="515"/>
                </a:cubicBezTo>
                <a:cubicBezTo>
                  <a:pt x="340" y="517"/>
                  <a:pt x="337" y="516"/>
                  <a:pt x="336" y="518"/>
                </a:cubicBezTo>
                <a:close/>
                <a:moveTo>
                  <a:pt x="343" y="515"/>
                </a:moveTo>
                <a:cubicBezTo>
                  <a:pt x="342" y="516"/>
                  <a:pt x="341" y="516"/>
                  <a:pt x="341" y="515"/>
                </a:cubicBezTo>
                <a:cubicBezTo>
                  <a:pt x="340" y="514"/>
                  <a:pt x="344" y="514"/>
                  <a:pt x="343" y="515"/>
                </a:cubicBezTo>
                <a:close/>
                <a:moveTo>
                  <a:pt x="343" y="553"/>
                </a:moveTo>
                <a:cubicBezTo>
                  <a:pt x="341" y="554"/>
                  <a:pt x="343" y="552"/>
                  <a:pt x="343" y="553"/>
                </a:cubicBezTo>
                <a:close/>
                <a:moveTo>
                  <a:pt x="341" y="547"/>
                </a:moveTo>
                <a:cubicBezTo>
                  <a:pt x="341" y="547"/>
                  <a:pt x="341" y="547"/>
                  <a:pt x="341" y="547"/>
                </a:cubicBezTo>
                <a:cubicBezTo>
                  <a:pt x="341" y="547"/>
                  <a:pt x="341" y="547"/>
                  <a:pt x="341" y="547"/>
                </a:cubicBezTo>
                <a:cubicBezTo>
                  <a:pt x="341" y="547"/>
                  <a:pt x="341" y="547"/>
                  <a:pt x="341" y="547"/>
                </a:cubicBezTo>
                <a:close/>
                <a:moveTo>
                  <a:pt x="342" y="574"/>
                </a:moveTo>
                <a:cubicBezTo>
                  <a:pt x="343" y="575"/>
                  <a:pt x="340" y="576"/>
                  <a:pt x="340" y="574"/>
                </a:cubicBezTo>
                <a:cubicBezTo>
                  <a:pt x="340" y="573"/>
                  <a:pt x="342" y="573"/>
                  <a:pt x="342" y="574"/>
                </a:cubicBezTo>
                <a:close/>
                <a:moveTo>
                  <a:pt x="338" y="554"/>
                </a:moveTo>
                <a:cubicBezTo>
                  <a:pt x="339" y="554"/>
                  <a:pt x="337" y="556"/>
                  <a:pt x="337" y="554"/>
                </a:cubicBezTo>
                <a:cubicBezTo>
                  <a:pt x="337" y="553"/>
                  <a:pt x="338" y="553"/>
                  <a:pt x="338" y="554"/>
                </a:cubicBezTo>
                <a:close/>
                <a:moveTo>
                  <a:pt x="335" y="537"/>
                </a:moveTo>
                <a:cubicBezTo>
                  <a:pt x="335" y="537"/>
                  <a:pt x="335" y="537"/>
                  <a:pt x="336" y="536"/>
                </a:cubicBezTo>
                <a:cubicBezTo>
                  <a:pt x="336" y="536"/>
                  <a:pt x="336" y="536"/>
                  <a:pt x="336" y="536"/>
                </a:cubicBezTo>
                <a:cubicBezTo>
                  <a:pt x="336" y="536"/>
                  <a:pt x="335" y="537"/>
                  <a:pt x="335" y="537"/>
                </a:cubicBezTo>
                <a:close/>
                <a:moveTo>
                  <a:pt x="339" y="582"/>
                </a:moveTo>
                <a:cubicBezTo>
                  <a:pt x="334" y="582"/>
                  <a:pt x="344" y="577"/>
                  <a:pt x="345" y="578"/>
                </a:cubicBezTo>
                <a:cubicBezTo>
                  <a:pt x="346" y="579"/>
                  <a:pt x="340" y="582"/>
                  <a:pt x="339" y="582"/>
                </a:cubicBezTo>
                <a:close/>
                <a:moveTo>
                  <a:pt x="345" y="556"/>
                </a:moveTo>
                <a:cubicBezTo>
                  <a:pt x="343" y="557"/>
                  <a:pt x="345" y="554"/>
                  <a:pt x="345" y="555"/>
                </a:cubicBezTo>
                <a:cubicBezTo>
                  <a:pt x="346" y="555"/>
                  <a:pt x="345" y="556"/>
                  <a:pt x="345" y="556"/>
                </a:cubicBezTo>
                <a:close/>
                <a:moveTo>
                  <a:pt x="343" y="503"/>
                </a:moveTo>
                <a:cubicBezTo>
                  <a:pt x="341" y="504"/>
                  <a:pt x="342" y="500"/>
                  <a:pt x="344" y="502"/>
                </a:cubicBezTo>
                <a:cubicBezTo>
                  <a:pt x="344" y="502"/>
                  <a:pt x="343" y="502"/>
                  <a:pt x="343" y="503"/>
                </a:cubicBezTo>
                <a:close/>
                <a:moveTo>
                  <a:pt x="342" y="425"/>
                </a:moveTo>
                <a:cubicBezTo>
                  <a:pt x="339" y="426"/>
                  <a:pt x="340" y="421"/>
                  <a:pt x="342" y="422"/>
                </a:cubicBezTo>
                <a:cubicBezTo>
                  <a:pt x="343" y="423"/>
                  <a:pt x="342" y="425"/>
                  <a:pt x="342" y="425"/>
                </a:cubicBezTo>
                <a:close/>
                <a:moveTo>
                  <a:pt x="340" y="466"/>
                </a:moveTo>
                <a:cubicBezTo>
                  <a:pt x="344" y="464"/>
                  <a:pt x="338" y="467"/>
                  <a:pt x="340" y="466"/>
                </a:cubicBezTo>
                <a:close/>
                <a:moveTo>
                  <a:pt x="339" y="506"/>
                </a:moveTo>
                <a:cubicBezTo>
                  <a:pt x="340" y="504"/>
                  <a:pt x="343" y="506"/>
                  <a:pt x="339" y="506"/>
                </a:cubicBezTo>
                <a:close/>
                <a:moveTo>
                  <a:pt x="341" y="508"/>
                </a:moveTo>
                <a:cubicBezTo>
                  <a:pt x="342" y="508"/>
                  <a:pt x="334" y="513"/>
                  <a:pt x="334" y="513"/>
                </a:cubicBezTo>
                <a:cubicBezTo>
                  <a:pt x="333" y="514"/>
                  <a:pt x="332" y="514"/>
                  <a:pt x="332" y="514"/>
                </a:cubicBezTo>
                <a:cubicBezTo>
                  <a:pt x="331" y="513"/>
                  <a:pt x="340" y="507"/>
                  <a:pt x="341" y="508"/>
                </a:cubicBezTo>
                <a:close/>
                <a:moveTo>
                  <a:pt x="336" y="508"/>
                </a:moveTo>
                <a:cubicBezTo>
                  <a:pt x="336" y="507"/>
                  <a:pt x="337" y="506"/>
                  <a:pt x="338" y="506"/>
                </a:cubicBezTo>
                <a:cubicBezTo>
                  <a:pt x="338" y="507"/>
                  <a:pt x="337" y="507"/>
                  <a:pt x="336" y="508"/>
                </a:cubicBezTo>
                <a:close/>
                <a:moveTo>
                  <a:pt x="339" y="504"/>
                </a:moveTo>
                <a:cubicBezTo>
                  <a:pt x="337" y="506"/>
                  <a:pt x="337" y="502"/>
                  <a:pt x="339" y="503"/>
                </a:cubicBezTo>
                <a:cubicBezTo>
                  <a:pt x="339" y="503"/>
                  <a:pt x="339" y="504"/>
                  <a:pt x="339" y="504"/>
                </a:cubicBezTo>
                <a:close/>
                <a:moveTo>
                  <a:pt x="337" y="360"/>
                </a:moveTo>
                <a:cubicBezTo>
                  <a:pt x="337" y="357"/>
                  <a:pt x="339" y="359"/>
                  <a:pt x="337" y="360"/>
                </a:cubicBezTo>
                <a:close/>
                <a:moveTo>
                  <a:pt x="337" y="339"/>
                </a:moveTo>
                <a:cubicBezTo>
                  <a:pt x="337" y="340"/>
                  <a:pt x="335" y="339"/>
                  <a:pt x="337" y="339"/>
                </a:cubicBezTo>
                <a:close/>
                <a:moveTo>
                  <a:pt x="337" y="248"/>
                </a:moveTo>
                <a:cubicBezTo>
                  <a:pt x="335" y="250"/>
                  <a:pt x="336" y="245"/>
                  <a:pt x="337" y="246"/>
                </a:cubicBezTo>
                <a:cubicBezTo>
                  <a:pt x="338" y="246"/>
                  <a:pt x="337" y="248"/>
                  <a:pt x="337" y="248"/>
                </a:cubicBezTo>
                <a:close/>
                <a:moveTo>
                  <a:pt x="336" y="451"/>
                </a:moveTo>
                <a:cubicBezTo>
                  <a:pt x="335" y="452"/>
                  <a:pt x="338" y="450"/>
                  <a:pt x="336" y="451"/>
                </a:cubicBezTo>
                <a:close/>
                <a:moveTo>
                  <a:pt x="337" y="467"/>
                </a:moveTo>
                <a:cubicBezTo>
                  <a:pt x="337" y="469"/>
                  <a:pt x="336" y="469"/>
                  <a:pt x="334" y="470"/>
                </a:cubicBezTo>
                <a:cubicBezTo>
                  <a:pt x="335" y="469"/>
                  <a:pt x="336" y="468"/>
                  <a:pt x="337" y="467"/>
                </a:cubicBezTo>
                <a:close/>
                <a:moveTo>
                  <a:pt x="330" y="456"/>
                </a:moveTo>
                <a:cubicBezTo>
                  <a:pt x="330" y="456"/>
                  <a:pt x="333" y="452"/>
                  <a:pt x="335" y="451"/>
                </a:cubicBezTo>
                <a:cubicBezTo>
                  <a:pt x="334" y="453"/>
                  <a:pt x="332" y="455"/>
                  <a:pt x="330" y="456"/>
                </a:cubicBezTo>
                <a:close/>
                <a:moveTo>
                  <a:pt x="332" y="406"/>
                </a:moveTo>
                <a:cubicBezTo>
                  <a:pt x="331" y="405"/>
                  <a:pt x="332" y="403"/>
                  <a:pt x="334" y="403"/>
                </a:cubicBezTo>
                <a:cubicBezTo>
                  <a:pt x="333" y="404"/>
                  <a:pt x="332" y="405"/>
                  <a:pt x="332" y="406"/>
                </a:cubicBezTo>
                <a:close/>
                <a:moveTo>
                  <a:pt x="331" y="366"/>
                </a:moveTo>
                <a:cubicBezTo>
                  <a:pt x="329" y="368"/>
                  <a:pt x="330" y="364"/>
                  <a:pt x="331" y="364"/>
                </a:cubicBezTo>
                <a:cubicBezTo>
                  <a:pt x="333" y="365"/>
                  <a:pt x="331" y="366"/>
                  <a:pt x="331" y="366"/>
                </a:cubicBezTo>
                <a:close/>
                <a:moveTo>
                  <a:pt x="330" y="407"/>
                </a:moveTo>
                <a:cubicBezTo>
                  <a:pt x="330" y="409"/>
                  <a:pt x="328" y="410"/>
                  <a:pt x="326" y="412"/>
                </a:cubicBezTo>
                <a:cubicBezTo>
                  <a:pt x="327" y="411"/>
                  <a:pt x="329" y="409"/>
                  <a:pt x="330" y="407"/>
                </a:cubicBezTo>
                <a:close/>
                <a:moveTo>
                  <a:pt x="327" y="499"/>
                </a:moveTo>
                <a:cubicBezTo>
                  <a:pt x="327" y="498"/>
                  <a:pt x="327" y="498"/>
                  <a:pt x="327" y="498"/>
                </a:cubicBezTo>
                <a:cubicBezTo>
                  <a:pt x="327" y="496"/>
                  <a:pt x="329" y="499"/>
                  <a:pt x="327" y="499"/>
                </a:cubicBezTo>
                <a:close/>
                <a:moveTo>
                  <a:pt x="328" y="510"/>
                </a:moveTo>
                <a:cubicBezTo>
                  <a:pt x="328" y="511"/>
                  <a:pt x="327" y="511"/>
                  <a:pt x="327" y="510"/>
                </a:cubicBezTo>
                <a:cubicBezTo>
                  <a:pt x="327" y="510"/>
                  <a:pt x="328" y="510"/>
                  <a:pt x="328" y="510"/>
                </a:cubicBezTo>
                <a:close/>
                <a:moveTo>
                  <a:pt x="328" y="481"/>
                </a:moveTo>
                <a:cubicBezTo>
                  <a:pt x="327" y="482"/>
                  <a:pt x="329" y="480"/>
                  <a:pt x="328" y="481"/>
                </a:cubicBezTo>
                <a:close/>
                <a:moveTo>
                  <a:pt x="326" y="333"/>
                </a:moveTo>
                <a:cubicBezTo>
                  <a:pt x="326" y="333"/>
                  <a:pt x="326" y="333"/>
                  <a:pt x="325" y="333"/>
                </a:cubicBezTo>
                <a:cubicBezTo>
                  <a:pt x="325" y="332"/>
                  <a:pt x="327" y="332"/>
                  <a:pt x="326" y="333"/>
                </a:cubicBezTo>
                <a:close/>
                <a:moveTo>
                  <a:pt x="326" y="456"/>
                </a:moveTo>
                <a:cubicBezTo>
                  <a:pt x="326" y="457"/>
                  <a:pt x="324" y="458"/>
                  <a:pt x="323" y="459"/>
                </a:cubicBezTo>
                <a:cubicBezTo>
                  <a:pt x="324" y="458"/>
                  <a:pt x="325" y="457"/>
                  <a:pt x="326" y="456"/>
                </a:cubicBezTo>
                <a:close/>
                <a:moveTo>
                  <a:pt x="330" y="515"/>
                </a:moveTo>
                <a:cubicBezTo>
                  <a:pt x="326" y="518"/>
                  <a:pt x="323" y="521"/>
                  <a:pt x="317" y="522"/>
                </a:cubicBezTo>
                <a:cubicBezTo>
                  <a:pt x="320" y="519"/>
                  <a:pt x="325" y="516"/>
                  <a:pt x="330" y="515"/>
                </a:cubicBezTo>
                <a:close/>
                <a:moveTo>
                  <a:pt x="319" y="490"/>
                </a:moveTo>
                <a:cubicBezTo>
                  <a:pt x="318" y="491"/>
                  <a:pt x="318" y="489"/>
                  <a:pt x="319" y="489"/>
                </a:cubicBezTo>
                <a:cubicBezTo>
                  <a:pt x="320" y="489"/>
                  <a:pt x="320" y="490"/>
                  <a:pt x="319" y="490"/>
                </a:cubicBezTo>
                <a:close/>
                <a:moveTo>
                  <a:pt x="320" y="514"/>
                </a:moveTo>
                <a:cubicBezTo>
                  <a:pt x="320" y="514"/>
                  <a:pt x="319" y="515"/>
                  <a:pt x="319" y="514"/>
                </a:cubicBezTo>
                <a:cubicBezTo>
                  <a:pt x="319" y="513"/>
                  <a:pt x="322" y="513"/>
                  <a:pt x="320" y="514"/>
                </a:cubicBezTo>
                <a:close/>
                <a:moveTo>
                  <a:pt x="322" y="487"/>
                </a:moveTo>
                <a:cubicBezTo>
                  <a:pt x="324" y="489"/>
                  <a:pt x="319" y="490"/>
                  <a:pt x="319" y="488"/>
                </a:cubicBezTo>
                <a:cubicBezTo>
                  <a:pt x="319" y="487"/>
                  <a:pt x="320" y="486"/>
                  <a:pt x="321" y="486"/>
                </a:cubicBezTo>
                <a:cubicBezTo>
                  <a:pt x="321" y="486"/>
                  <a:pt x="321" y="485"/>
                  <a:pt x="321" y="485"/>
                </a:cubicBezTo>
                <a:cubicBezTo>
                  <a:pt x="323" y="484"/>
                  <a:pt x="323" y="486"/>
                  <a:pt x="322" y="487"/>
                </a:cubicBezTo>
                <a:cubicBezTo>
                  <a:pt x="322" y="487"/>
                  <a:pt x="322" y="487"/>
                  <a:pt x="322" y="487"/>
                </a:cubicBezTo>
                <a:cubicBezTo>
                  <a:pt x="322" y="487"/>
                  <a:pt x="322" y="487"/>
                  <a:pt x="322" y="487"/>
                </a:cubicBezTo>
                <a:close/>
                <a:moveTo>
                  <a:pt x="319" y="565"/>
                </a:moveTo>
                <a:cubicBezTo>
                  <a:pt x="316" y="567"/>
                  <a:pt x="316" y="562"/>
                  <a:pt x="319" y="563"/>
                </a:cubicBezTo>
                <a:cubicBezTo>
                  <a:pt x="319" y="563"/>
                  <a:pt x="319" y="564"/>
                  <a:pt x="319" y="565"/>
                </a:cubicBezTo>
                <a:close/>
                <a:moveTo>
                  <a:pt x="320" y="570"/>
                </a:moveTo>
                <a:cubicBezTo>
                  <a:pt x="321" y="569"/>
                  <a:pt x="322" y="571"/>
                  <a:pt x="320" y="570"/>
                </a:cubicBezTo>
                <a:close/>
                <a:moveTo>
                  <a:pt x="322" y="580"/>
                </a:moveTo>
                <a:cubicBezTo>
                  <a:pt x="322" y="580"/>
                  <a:pt x="322" y="581"/>
                  <a:pt x="322" y="581"/>
                </a:cubicBezTo>
                <a:cubicBezTo>
                  <a:pt x="322" y="580"/>
                  <a:pt x="323" y="579"/>
                  <a:pt x="322" y="580"/>
                </a:cubicBezTo>
                <a:close/>
                <a:moveTo>
                  <a:pt x="323" y="537"/>
                </a:moveTo>
                <a:cubicBezTo>
                  <a:pt x="322" y="538"/>
                  <a:pt x="320" y="542"/>
                  <a:pt x="318" y="542"/>
                </a:cubicBezTo>
                <a:cubicBezTo>
                  <a:pt x="313" y="543"/>
                  <a:pt x="324" y="535"/>
                  <a:pt x="325" y="534"/>
                </a:cubicBezTo>
                <a:cubicBezTo>
                  <a:pt x="322" y="537"/>
                  <a:pt x="326" y="533"/>
                  <a:pt x="327" y="534"/>
                </a:cubicBezTo>
                <a:cubicBezTo>
                  <a:pt x="328" y="535"/>
                  <a:pt x="324" y="537"/>
                  <a:pt x="323" y="537"/>
                </a:cubicBezTo>
                <a:close/>
                <a:moveTo>
                  <a:pt x="327" y="588"/>
                </a:moveTo>
                <a:cubicBezTo>
                  <a:pt x="326" y="589"/>
                  <a:pt x="324" y="589"/>
                  <a:pt x="324" y="588"/>
                </a:cubicBezTo>
                <a:cubicBezTo>
                  <a:pt x="324" y="586"/>
                  <a:pt x="327" y="587"/>
                  <a:pt x="327" y="588"/>
                </a:cubicBezTo>
                <a:close/>
                <a:moveTo>
                  <a:pt x="326" y="564"/>
                </a:moveTo>
                <a:cubicBezTo>
                  <a:pt x="326" y="563"/>
                  <a:pt x="329" y="562"/>
                  <a:pt x="329" y="564"/>
                </a:cubicBezTo>
                <a:cubicBezTo>
                  <a:pt x="329" y="565"/>
                  <a:pt x="325" y="566"/>
                  <a:pt x="326" y="564"/>
                </a:cubicBezTo>
                <a:close/>
                <a:moveTo>
                  <a:pt x="327" y="585"/>
                </a:moveTo>
                <a:cubicBezTo>
                  <a:pt x="328" y="585"/>
                  <a:pt x="329" y="586"/>
                  <a:pt x="328" y="586"/>
                </a:cubicBezTo>
                <a:cubicBezTo>
                  <a:pt x="328" y="586"/>
                  <a:pt x="326" y="586"/>
                  <a:pt x="327" y="585"/>
                </a:cubicBezTo>
                <a:close/>
                <a:moveTo>
                  <a:pt x="327" y="624"/>
                </a:moveTo>
                <a:cubicBezTo>
                  <a:pt x="327" y="624"/>
                  <a:pt x="326" y="624"/>
                  <a:pt x="326" y="624"/>
                </a:cubicBezTo>
                <a:cubicBezTo>
                  <a:pt x="326" y="623"/>
                  <a:pt x="328" y="622"/>
                  <a:pt x="327" y="624"/>
                </a:cubicBezTo>
                <a:close/>
                <a:moveTo>
                  <a:pt x="329" y="612"/>
                </a:moveTo>
                <a:cubicBezTo>
                  <a:pt x="326" y="613"/>
                  <a:pt x="328" y="608"/>
                  <a:pt x="330" y="609"/>
                </a:cubicBezTo>
                <a:cubicBezTo>
                  <a:pt x="332" y="610"/>
                  <a:pt x="330" y="612"/>
                  <a:pt x="329" y="612"/>
                </a:cubicBezTo>
                <a:close/>
                <a:moveTo>
                  <a:pt x="335" y="620"/>
                </a:moveTo>
                <a:cubicBezTo>
                  <a:pt x="335" y="620"/>
                  <a:pt x="335" y="620"/>
                  <a:pt x="334" y="620"/>
                </a:cubicBezTo>
                <a:cubicBezTo>
                  <a:pt x="334" y="620"/>
                  <a:pt x="334" y="620"/>
                  <a:pt x="334" y="620"/>
                </a:cubicBezTo>
                <a:cubicBezTo>
                  <a:pt x="333" y="620"/>
                  <a:pt x="332" y="621"/>
                  <a:pt x="330" y="621"/>
                </a:cubicBezTo>
                <a:cubicBezTo>
                  <a:pt x="332" y="619"/>
                  <a:pt x="334" y="619"/>
                  <a:pt x="337" y="618"/>
                </a:cubicBezTo>
                <a:cubicBezTo>
                  <a:pt x="336" y="619"/>
                  <a:pt x="336" y="619"/>
                  <a:pt x="335" y="620"/>
                </a:cubicBezTo>
                <a:close/>
                <a:moveTo>
                  <a:pt x="339" y="618"/>
                </a:moveTo>
                <a:cubicBezTo>
                  <a:pt x="338" y="618"/>
                  <a:pt x="338" y="619"/>
                  <a:pt x="337" y="618"/>
                </a:cubicBezTo>
                <a:cubicBezTo>
                  <a:pt x="337" y="617"/>
                  <a:pt x="342" y="617"/>
                  <a:pt x="339" y="618"/>
                </a:cubicBezTo>
                <a:close/>
                <a:moveTo>
                  <a:pt x="348" y="611"/>
                </a:moveTo>
                <a:cubicBezTo>
                  <a:pt x="346" y="612"/>
                  <a:pt x="346" y="609"/>
                  <a:pt x="348" y="609"/>
                </a:cubicBezTo>
                <a:cubicBezTo>
                  <a:pt x="349" y="610"/>
                  <a:pt x="348" y="611"/>
                  <a:pt x="348" y="611"/>
                </a:cubicBezTo>
                <a:close/>
                <a:moveTo>
                  <a:pt x="347" y="599"/>
                </a:moveTo>
                <a:cubicBezTo>
                  <a:pt x="347" y="598"/>
                  <a:pt x="348" y="599"/>
                  <a:pt x="348" y="599"/>
                </a:cubicBezTo>
                <a:cubicBezTo>
                  <a:pt x="348" y="600"/>
                  <a:pt x="347" y="600"/>
                  <a:pt x="347" y="599"/>
                </a:cubicBezTo>
                <a:close/>
                <a:moveTo>
                  <a:pt x="353" y="622"/>
                </a:moveTo>
                <a:cubicBezTo>
                  <a:pt x="352" y="622"/>
                  <a:pt x="352" y="622"/>
                  <a:pt x="352" y="622"/>
                </a:cubicBezTo>
                <a:cubicBezTo>
                  <a:pt x="351" y="620"/>
                  <a:pt x="354" y="621"/>
                  <a:pt x="353" y="622"/>
                </a:cubicBezTo>
                <a:close/>
                <a:moveTo>
                  <a:pt x="352" y="594"/>
                </a:moveTo>
                <a:cubicBezTo>
                  <a:pt x="349" y="595"/>
                  <a:pt x="344" y="598"/>
                  <a:pt x="340" y="598"/>
                </a:cubicBezTo>
                <a:cubicBezTo>
                  <a:pt x="343" y="596"/>
                  <a:pt x="350" y="593"/>
                  <a:pt x="353" y="593"/>
                </a:cubicBezTo>
                <a:cubicBezTo>
                  <a:pt x="352" y="593"/>
                  <a:pt x="355" y="593"/>
                  <a:pt x="355" y="593"/>
                </a:cubicBezTo>
                <a:cubicBezTo>
                  <a:pt x="355" y="595"/>
                  <a:pt x="353" y="594"/>
                  <a:pt x="352" y="594"/>
                </a:cubicBezTo>
                <a:close/>
                <a:moveTo>
                  <a:pt x="355" y="550"/>
                </a:moveTo>
                <a:cubicBezTo>
                  <a:pt x="355" y="549"/>
                  <a:pt x="356" y="549"/>
                  <a:pt x="358" y="549"/>
                </a:cubicBezTo>
                <a:cubicBezTo>
                  <a:pt x="357" y="550"/>
                  <a:pt x="356" y="550"/>
                  <a:pt x="355" y="550"/>
                </a:cubicBezTo>
                <a:close/>
                <a:moveTo>
                  <a:pt x="358" y="493"/>
                </a:moveTo>
                <a:cubicBezTo>
                  <a:pt x="358" y="493"/>
                  <a:pt x="358" y="493"/>
                  <a:pt x="357" y="493"/>
                </a:cubicBezTo>
                <a:cubicBezTo>
                  <a:pt x="357" y="492"/>
                  <a:pt x="359" y="492"/>
                  <a:pt x="358" y="493"/>
                </a:cubicBezTo>
                <a:close/>
                <a:moveTo>
                  <a:pt x="356" y="570"/>
                </a:moveTo>
                <a:cubicBezTo>
                  <a:pt x="357" y="569"/>
                  <a:pt x="359" y="570"/>
                  <a:pt x="359" y="570"/>
                </a:cubicBezTo>
                <a:cubicBezTo>
                  <a:pt x="359" y="571"/>
                  <a:pt x="356" y="572"/>
                  <a:pt x="356" y="570"/>
                </a:cubicBezTo>
                <a:close/>
                <a:moveTo>
                  <a:pt x="358" y="619"/>
                </a:moveTo>
                <a:cubicBezTo>
                  <a:pt x="357" y="618"/>
                  <a:pt x="359" y="618"/>
                  <a:pt x="359" y="619"/>
                </a:cubicBezTo>
                <a:cubicBezTo>
                  <a:pt x="360" y="620"/>
                  <a:pt x="358" y="619"/>
                  <a:pt x="358" y="619"/>
                </a:cubicBezTo>
                <a:close/>
                <a:moveTo>
                  <a:pt x="361" y="614"/>
                </a:moveTo>
                <a:cubicBezTo>
                  <a:pt x="359" y="615"/>
                  <a:pt x="360" y="612"/>
                  <a:pt x="361" y="613"/>
                </a:cubicBezTo>
                <a:cubicBezTo>
                  <a:pt x="362" y="613"/>
                  <a:pt x="361" y="614"/>
                  <a:pt x="361" y="614"/>
                </a:cubicBezTo>
                <a:close/>
                <a:moveTo>
                  <a:pt x="363" y="621"/>
                </a:moveTo>
                <a:cubicBezTo>
                  <a:pt x="361" y="622"/>
                  <a:pt x="362" y="619"/>
                  <a:pt x="363" y="621"/>
                </a:cubicBezTo>
                <a:close/>
                <a:moveTo>
                  <a:pt x="360" y="560"/>
                </a:moveTo>
                <a:cubicBezTo>
                  <a:pt x="360" y="558"/>
                  <a:pt x="365" y="557"/>
                  <a:pt x="366" y="560"/>
                </a:cubicBezTo>
                <a:cubicBezTo>
                  <a:pt x="366" y="563"/>
                  <a:pt x="359" y="564"/>
                  <a:pt x="360" y="560"/>
                </a:cubicBezTo>
                <a:close/>
                <a:moveTo>
                  <a:pt x="362" y="459"/>
                </a:moveTo>
                <a:cubicBezTo>
                  <a:pt x="360" y="461"/>
                  <a:pt x="362" y="457"/>
                  <a:pt x="362" y="459"/>
                </a:cubicBezTo>
                <a:cubicBezTo>
                  <a:pt x="362" y="459"/>
                  <a:pt x="362" y="459"/>
                  <a:pt x="362" y="459"/>
                </a:cubicBezTo>
                <a:close/>
                <a:moveTo>
                  <a:pt x="362" y="508"/>
                </a:moveTo>
                <a:cubicBezTo>
                  <a:pt x="363" y="507"/>
                  <a:pt x="361" y="510"/>
                  <a:pt x="362" y="508"/>
                </a:cubicBezTo>
                <a:close/>
                <a:moveTo>
                  <a:pt x="362" y="515"/>
                </a:moveTo>
                <a:cubicBezTo>
                  <a:pt x="361" y="516"/>
                  <a:pt x="363" y="514"/>
                  <a:pt x="362" y="515"/>
                </a:cubicBezTo>
                <a:close/>
                <a:moveTo>
                  <a:pt x="366" y="501"/>
                </a:moveTo>
                <a:cubicBezTo>
                  <a:pt x="366" y="501"/>
                  <a:pt x="366" y="501"/>
                  <a:pt x="366" y="501"/>
                </a:cubicBezTo>
                <a:cubicBezTo>
                  <a:pt x="365" y="503"/>
                  <a:pt x="367" y="499"/>
                  <a:pt x="366" y="501"/>
                </a:cubicBezTo>
                <a:close/>
                <a:moveTo>
                  <a:pt x="368" y="619"/>
                </a:moveTo>
                <a:cubicBezTo>
                  <a:pt x="367" y="618"/>
                  <a:pt x="369" y="618"/>
                  <a:pt x="369" y="617"/>
                </a:cubicBezTo>
                <a:cubicBezTo>
                  <a:pt x="369" y="618"/>
                  <a:pt x="368" y="618"/>
                  <a:pt x="368" y="619"/>
                </a:cubicBezTo>
                <a:close/>
                <a:moveTo>
                  <a:pt x="371" y="614"/>
                </a:moveTo>
                <a:cubicBezTo>
                  <a:pt x="371" y="614"/>
                  <a:pt x="372" y="615"/>
                  <a:pt x="372" y="615"/>
                </a:cubicBezTo>
                <a:cubicBezTo>
                  <a:pt x="370" y="616"/>
                  <a:pt x="372" y="612"/>
                  <a:pt x="371" y="614"/>
                </a:cubicBezTo>
                <a:close/>
                <a:moveTo>
                  <a:pt x="366" y="619"/>
                </a:moveTo>
                <a:cubicBezTo>
                  <a:pt x="367" y="616"/>
                  <a:pt x="370" y="613"/>
                  <a:pt x="372" y="611"/>
                </a:cubicBezTo>
                <a:cubicBezTo>
                  <a:pt x="370" y="614"/>
                  <a:pt x="368" y="617"/>
                  <a:pt x="366" y="619"/>
                </a:cubicBezTo>
                <a:close/>
                <a:moveTo>
                  <a:pt x="369" y="581"/>
                </a:moveTo>
                <a:cubicBezTo>
                  <a:pt x="369" y="582"/>
                  <a:pt x="368" y="582"/>
                  <a:pt x="367" y="582"/>
                </a:cubicBezTo>
                <a:cubicBezTo>
                  <a:pt x="365" y="579"/>
                  <a:pt x="372" y="579"/>
                  <a:pt x="369" y="581"/>
                </a:cubicBezTo>
                <a:close/>
                <a:moveTo>
                  <a:pt x="371" y="586"/>
                </a:moveTo>
                <a:cubicBezTo>
                  <a:pt x="371" y="586"/>
                  <a:pt x="370" y="587"/>
                  <a:pt x="370" y="587"/>
                </a:cubicBezTo>
                <a:cubicBezTo>
                  <a:pt x="369" y="586"/>
                  <a:pt x="371" y="585"/>
                  <a:pt x="371" y="586"/>
                </a:cubicBezTo>
                <a:close/>
                <a:moveTo>
                  <a:pt x="367" y="558"/>
                </a:moveTo>
                <a:cubicBezTo>
                  <a:pt x="368" y="557"/>
                  <a:pt x="365" y="556"/>
                  <a:pt x="366" y="555"/>
                </a:cubicBezTo>
                <a:cubicBezTo>
                  <a:pt x="367" y="553"/>
                  <a:pt x="368" y="555"/>
                  <a:pt x="369" y="554"/>
                </a:cubicBezTo>
                <a:cubicBezTo>
                  <a:pt x="371" y="552"/>
                  <a:pt x="372" y="548"/>
                  <a:pt x="375" y="546"/>
                </a:cubicBezTo>
                <a:cubicBezTo>
                  <a:pt x="373" y="550"/>
                  <a:pt x="370" y="554"/>
                  <a:pt x="367" y="558"/>
                </a:cubicBezTo>
                <a:close/>
                <a:moveTo>
                  <a:pt x="369" y="514"/>
                </a:moveTo>
                <a:cubicBezTo>
                  <a:pt x="369" y="514"/>
                  <a:pt x="368" y="514"/>
                  <a:pt x="368" y="514"/>
                </a:cubicBezTo>
                <a:cubicBezTo>
                  <a:pt x="366" y="516"/>
                  <a:pt x="369" y="511"/>
                  <a:pt x="369" y="514"/>
                </a:cubicBezTo>
                <a:close/>
                <a:moveTo>
                  <a:pt x="370" y="543"/>
                </a:moveTo>
                <a:cubicBezTo>
                  <a:pt x="371" y="544"/>
                  <a:pt x="369" y="545"/>
                  <a:pt x="369" y="545"/>
                </a:cubicBezTo>
                <a:cubicBezTo>
                  <a:pt x="366" y="546"/>
                  <a:pt x="368" y="541"/>
                  <a:pt x="370" y="543"/>
                </a:cubicBezTo>
                <a:close/>
                <a:moveTo>
                  <a:pt x="375" y="543"/>
                </a:moveTo>
                <a:cubicBezTo>
                  <a:pt x="375" y="544"/>
                  <a:pt x="372" y="545"/>
                  <a:pt x="372" y="543"/>
                </a:cubicBezTo>
                <a:cubicBezTo>
                  <a:pt x="372" y="542"/>
                  <a:pt x="374" y="542"/>
                  <a:pt x="375" y="543"/>
                </a:cubicBezTo>
                <a:close/>
                <a:moveTo>
                  <a:pt x="373" y="506"/>
                </a:moveTo>
                <a:cubicBezTo>
                  <a:pt x="373" y="505"/>
                  <a:pt x="372" y="507"/>
                  <a:pt x="373" y="506"/>
                </a:cubicBezTo>
                <a:close/>
                <a:moveTo>
                  <a:pt x="377" y="627"/>
                </a:moveTo>
                <a:cubicBezTo>
                  <a:pt x="377" y="629"/>
                  <a:pt x="375" y="627"/>
                  <a:pt x="377" y="627"/>
                </a:cubicBezTo>
                <a:close/>
                <a:moveTo>
                  <a:pt x="376" y="607"/>
                </a:moveTo>
                <a:cubicBezTo>
                  <a:pt x="376" y="608"/>
                  <a:pt x="375" y="606"/>
                  <a:pt x="376" y="607"/>
                </a:cubicBezTo>
                <a:close/>
                <a:moveTo>
                  <a:pt x="373" y="574"/>
                </a:moveTo>
                <a:cubicBezTo>
                  <a:pt x="374" y="573"/>
                  <a:pt x="376" y="572"/>
                  <a:pt x="377" y="572"/>
                </a:cubicBezTo>
                <a:cubicBezTo>
                  <a:pt x="376" y="573"/>
                  <a:pt x="375" y="573"/>
                  <a:pt x="373" y="574"/>
                </a:cubicBezTo>
                <a:close/>
                <a:moveTo>
                  <a:pt x="376" y="566"/>
                </a:moveTo>
                <a:cubicBezTo>
                  <a:pt x="373" y="566"/>
                  <a:pt x="376" y="562"/>
                  <a:pt x="377" y="564"/>
                </a:cubicBezTo>
                <a:cubicBezTo>
                  <a:pt x="377" y="565"/>
                  <a:pt x="376" y="565"/>
                  <a:pt x="376" y="566"/>
                </a:cubicBezTo>
                <a:close/>
                <a:moveTo>
                  <a:pt x="373" y="610"/>
                </a:moveTo>
                <a:cubicBezTo>
                  <a:pt x="373" y="609"/>
                  <a:pt x="374" y="608"/>
                  <a:pt x="375" y="607"/>
                </a:cubicBezTo>
                <a:cubicBezTo>
                  <a:pt x="376" y="608"/>
                  <a:pt x="374" y="610"/>
                  <a:pt x="373" y="610"/>
                </a:cubicBezTo>
                <a:close/>
                <a:moveTo>
                  <a:pt x="375" y="636"/>
                </a:moveTo>
                <a:cubicBezTo>
                  <a:pt x="375" y="635"/>
                  <a:pt x="382" y="634"/>
                  <a:pt x="382" y="637"/>
                </a:cubicBezTo>
                <a:cubicBezTo>
                  <a:pt x="382" y="641"/>
                  <a:pt x="373" y="640"/>
                  <a:pt x="375" y="636"/>
                </a:cubicBezTo>
                <a:close/>
                <a:moveTo>
                  <a:pt x="378" y="554"/>
                </a:moveTo>
                <a:cubicBezTo>
                  <a:pt x="378" y="555"/>
                  <a:pt x="377" y="553"/>
                  <a:pt x="378" y="554"/>
                </a:cubicBezTo>
                <a:close/>
                <a:moveTo>
                  <a:pt x="378" y="572"/>
                </a:moveTo>
                <a:cubicBezTo>
                  <a:pt x="378" y="572"/>
                  <a:pt x="377" y="572"/>
                  <a:pt x="378" y="572"/>
                </a:cubicBezTo>
                <a:close/>
                <a:moveTo>
                  <a:pt x="385" y="570"/>
                </a:moveTo>
                <a:cubicBezTo>
                  <a:pt x="384" y="571"/>
                  <a:pt x="382" y="571"/>
                  <a:pt x="380" y="571"/>
                </a:cubicBezTo>
                <a:cubicBezTo>
                  <a:pt x="381" y="570"/>
                  <a:pt x="383" y="570"/>
                  <a:pt x="385" y="570"/>
                </a:cubicBezTo>
                <a:close/>
                <a:moveTo>
                  <a:pt x="384" y="504"/>
                </a:moveTo>
                <a:cubicBezTo>
                  <a:pt x="385" y="504"/>
                  <a:pt x="384" y="505"/>
                  <a:pt x="384" y="504"/>
                </a:cubicBezTo>
                <a:cubicBezTo>
                  <a:pt x="383" y="504"/>
                  <a:pt x="384" y="504"/>
                  <a:pt x="384" y="504"/>
                </a:cubicBezTo>
                <a:close/>
                <a:moveTo>
                  <a:pt x="383" y="466"/>
                </a:moveTo>
                <a:cubicBezTo>
                  <a:pt x="381" y="468"/>
                  <a:pt x="379" y="469"/>
                  <a:pt x="377" y="470"/>
                </a:cubicBezTo>
                <a:cubicBezTo>
                  <a:pt x="378" y="469"/>
                  <a:pt x="380" y="467"/>
                  <a:pt x="383" y="466"/>
                </a:cubicBezTo>
                <a:close/>
                <a:moveTo>
                  <a:pt x="378" y="425"/>
                </a:moveTo>
                <a:cubicBezTo>
                  <a:pt x="378" y="425"/>
                  <a:pt x="378" y="426"/>
                  <a:pt x="378" y="426"/>
                </a:cubicBezTo>
                <a:cubicBezTo>
                  <a:pt x="378" y="427"/>
                  <a:pt x="377" y="425"/>
                  <a:pt x="378" y="425"/>
                </a:cubicBezTo>
                <a:close/>
                <a:moveTo>
                  <a:pt x="380" y="453"/>
                </a:moveTo>
                <a:cubicBezTo>
                  <a:pt x="381" y="452"/>
                  <a:pt x="381" y="452"/>
                  <a:pt x="382" y="452"/>
                </a:cubicBezTo>
                <a:cubicBezTo>
                  <a:pt x="381" y="452"/>
                  <a:pt x="380" y="453"/>
                  <a:pt x="380" y="453"/>
                </a:cubicBezTo>
                <a:close/>
                <a:moveTo>
                  <a:pt x="376" y="394"/>
                </a:moveTo>
                <a:cubicBezTo>
                  <a:pt x="377" y="394"/>
                  <a:pt x="381" y="388"/>
                  <a:pt x="384" y="388"/>
                </a:cubicBezTo>
                <a:cubicBezTo>
                  <a:pt x="381" y="389"/>
                  <a:pt x="379" y="394"/>
                  <a:pt x="376" y="394"/>
                </a:cubicBezTo>
                <a:close/>
                <a:moveTo>
                  <a:pt x="397" y="460"/>
                </a:moveTo>
                <a:cubicBezTo>
                  <a:pt x="394" y="463"/>
                  <a:pt x="387" y="465"/>
                  <a:pt x="383" y="468"/>
                </a:cubicBezTo>
                <a:cubicBezTo>
                  <a:pt x="387" y="464"/>
                  <a:pt x="392" y="463"/>
                  <a:pt x="397" y="460"/>
                </a:cubicBezTo>
                <a:close/>
                <a:moveTo>
                  <a:pt x="386" y="182"/>
                </a:moveTo>
                <a:cubicBezTo>
                  <a:pt x="386" y="181"/>
                  <a:pt x="388" y="181"/>
                  <a:pt x="388" y="182"/>
                </a:cubicBezTo>
                <a:cubicBezTo>
                  <a:pt x="389" y="183"/>
                  <a:pt x="386" y="183"/>
                  <a:pt x="386" y="182"/>
                </a:cubicBezTo>
                <a:close/>
                <a:moveTo>
                  <a:pt x="398" y="418"/>
                </a:moveTo>
                <a:cubicBezTo>
                  <a:pt x="398" y="419"/>
                  <a:pt x="396" y="420"/>
                  <a:pt x="396" y="421"/>
                </a:cubicBezTo>
                <a:cubicBezTo>
                  <a:pt x="395" y="420"/>
                  <a:pt x="397" y="418"/>
                  <a:pt x="398" y="418"/>
                </a:cubicBezTo>
                <a:close/>
                <a:moveTo>
                  <a:pt x="397" y="371"/>
                </a:moveTo>
                <a:cubicBezTo>
                  <a:pt x="395" y="372"/>
                  <a:pt x="398" y="370"/>
                  <a:pt x="397" y="371"/>
                </a:cubicBezTo>
                <a:close/>
                <a:moveTo>
                  <a:pt x="403" y="137"/>
                </a:moveTo>
                <a:cubicBezTo>
                  <a:pt x="405" y="139"/>
                  <a:pt x="398" y="141"/>
                  <a:pt x="398" y="140"/>
                </a:cubicBezTo>
                <a:cubicBezTo>
                  <a:pt x="397" y="140"/>
                  <a:pt x="401" y="135"/>
                  <a:pt x="403" y="137"/>
                </a:cubicBezTo>
                <a:close/>
                <a:moveTo>
                  <a:pt x="401" y="86"/>
                </a:moveTo>
                <a:cubicBezTo>
                  <a:pt x="402" y="84"/>
                  <a:pt x="404" y="89"/>
                  <a:pt x="401" y="88"/>
                </a:cubicBezTo>
                <a:cubicBezTo>
                  <a:pt x="400" y="88"/>
                  <a:pt x="400" y="87"/>
                  <a:pt x="401" y="86"/>
                </a:cubicBezTo>
                <a:close/>
                <a:moveTo>
                  <a:pt x="440" y="59"/>
                </a:moveTo>
                <a:cubicBezTo>
                  <a:pt x="440" y="60"/>
                  <a:pt x="438" y="61"/>
                  <a:pt x="438" y="60"/>
                </a:cubicBezTo>
                <a:cubicBezTo>
                  <a:pt x="437" y="60"/>
                  <a:pt x="440" y="58"/>
                  <a:pt x="440" y="59"/>
                </a:cubicBezTo>
                <a:close/>
                <a:moveTo>
                  <a:pt x="438" y="29"/>
                </a:moveTo>
                <a:cubicBezTo>
                  <a:pt x="438" y="28"/>
                  <a:pt x="440" y="29"/>
                  <a:pt x="440" y="29"/>
                </a:cubicBezTo>
                <a:cubicBezTo>
                  <a:pt x="441" y="30"/>
                  <a:pt x="438" y="30"/>
                  <a:pt x="438" y="29"/>
                </a:cubicBezTo>
                <a:close/>
                <a:moveTo>
                  <a:pt x="437" y="51"/>
                </a:moveTo>
                <a:cubicBezTo>
                  <a:pt x="437" y="51"/>
                  <a:pt x="438" y="50"/>
                  <a:pt x="438" y="51"/>
                </a:cubicBezTo>
                <a:cubicBezTo>
                  <a:pt x="439" y="52"/>
                  <a:pt x="437" y="51"/>
                  <a:pt x="437" y="51"/>
                </a:cubicBezTo>
                <a:close/>
                <a:moveTo>
                  <a:pt x="443" y="75"/>
                </a:moveTo>
                <a:cubicBezTo>
                  <a:pt x="442" y="77"/>
                  <a:pt x="431" y="76"/>
                  <a:pt x="432" y="75"/>
                </a:cubicBezTo>
                <a:cubicBezTo>
                  <a:pt x="432" y="74"/>
                  <a:pt x="440" y="76"/>
                  <a:pt x="443" y="75"/>
                </a:cubicBezTo>
                <a:close/>
                <a:moveTo>
                  <a:pt x="450" y="40"/>
                </a:moveTo>
                <a:cubicBezTo>
                  <a:pt x="450" y="40"/>
                  <a:pt x="448" y="39"/>
                  <a:pt x="448" y="39"/>
                </a:cubicBezTo>
                <a:cubicBezTo>
                  <a:pt x="448" y="39"/>
                  <a:pt x="450" y="39"/>
                  <a:pt x="450" y="40"/>
                </a:cubicBezTo>
                <a:close/>
                <a:moveTo>
                  <a:pt x="453" y="36"/>
                </a:moveTo>
                <a:cubicBezTo>
                  <a:pt x="449" y="39"/>
                  <a:pt x="447" y="36"/>
                  <a:pt x="453" y="36"/>
                </a:cubicBezTo>
                <a:close/>
                <a:moveTo>
                  <a:pt x="446" y="83"/>
                </a:moveTo>
                <a:cubicBezTo>
                  <a:pt x="448" y="81"/>
                  <a:pt x="448" y="83"/>
                  <a:pt x="446" y="83"/>
                </a:cubicBezTo>
                <a:close/>
                <a:moveTo>
                  <a:pt x="445" y="112"/>
                </a:moveTo>
                <a:cubicBezTo>
                  <a:pt x="446" y="111"/>
                  <a:pt x="446" y="112"/>
                  <a:pt x="447" y="111"/>
                </a:cubicBezTo>
                <a:cubicBezTo>
                  <a:pt x="447" y="111"/>
                  <a:pt x="446" y="112"/>
                  <a:pt x="445" y="112"/>
                </a:cubicBezTo>
                <a:close/>
                <a:moveTo>
                  <a:pt x="449" y="53"/>
                </a:moveTo>
                <a:cubicBezTo>
                  <a:pt x="449" y="54"/>
                  <a:pt x="449" y="55"/>
                  <a:pt x="448" y="55"/>
                </a:cubicBezTo>
                <a:cubicBezTo>
                  <a:pt x="446" y="55"/>
                  <a:pt x="448" y="51"/>
                  <a:pt x="449" y="53"/>
                </a:cubicBezTo>
                <a:close/>
                <a:moveTo>
                  <a:pt x="448" y="50"/>
                </a:moveTo>
                <a:cubicBezTo>
                  <a:pt x="447" y="51"/>
                  <a:pt x="446" y="51"/>
                  <a:pt x="445" y="52"/>
                </a:cubicBezTo>
                <a:cubicBezTo>
                  <a:pt x="445" y="51"/>
                  <a:pt x="447" y="50"/>
                  <a:pt x="448" y="50"/>
                </a:cubicBezTo>
                <a:close/>
                <a:moveTo>
                  <a:pt x="444" y="51"/>
                </a:moveTo>
                <a:cubicBezTo>
                  <a:pt x="444" y="51"/>
                  <a:pt x="445" y="50"/>
                  <a:pt x="445" y="51"/>
                </a:cubicBezTo>
                <a:cubicBezTo>
                  <a:pt x="445" y="51"/>
                  <a:pt x="444" y="52"/>
                  <a:pt x="444" y="51"/>
                </a:cubicBezTo>
                <a:close/>
                <a:moveTo>
                  <a:pt x="444" y="112"/>
                </a:moveTo>
                <a:cubicBezTo>
                  <a:pt x="444" y="112"/>
                  <a:pt x="445" y="112"/>
                  <a:pt x="445" y="112"/>
                </a:cubicBezTo>
                <a:cubicBezTo>
                  <a:pt x="445" y="114"/>
                  <a:pt x="442" y="111"/>
                  <a:pt x="444" y="112"/>
                </a:cubicBezTo>
                <a:close/>
                <a:moveTo>
                  <a:pt x="443" y="52"/>
                </a:moveTo>
                <a:cubicBezTo>
                  <a:pt x="445" y="51"/>
                  <a:pt x="441" y="52"/>
                  <a:pt x="443" y="52"/>
                </a:cubicBezTo>
                <a:close/>
                <a:moveTo>
                  <a:pt x="445" y="115"/>
                </a:moveTo>
                <a:cubicBezTo>
                  <a:pt x="453" y="112"/>
                  <a:pt x="454" y="123"/>
                  <a:pt x="446" y="122"/>
                </a:cubicBezTo>
                <a:cubicBezTo>
                  <a:pt x="445" y="122"/>
                  <a:pt x="442" y="121"/>
                  <a:pt x="442" y="118"/>
                </a:cubicBezTo>
                <a:cubicBezTo>
                  <a:pt x="443" y="119"/>
                  <a:pt x="444" y="116"/>
                  <a:pt x="445" y="115"/>
                </a:cubicBezTo>
                <a:close/>
                <a:moveTo>
                  <a:pt x="450" y="112"/>
                </a:moveTo>
                <a:cubicBezTo>
                  <a:pt x="451" y="113"/>
                  <a:pt x="449" y="113"/>
                  <a:pt x="449" y="113"/>
                </a:cubicBezTo>
                <a:cubicBezTo>
                  <a:pt x="449" y="113"/>
                  <a:pt x="449" y="112"/>
                  <a:pt x="450" y="112"/>
                </a:cubicBezTo>
                <a:close/>
                <a:moveTo>
                  <a:pt x="456" y="102"/>
                </a:moveTo>
                <a:cubicBezTo>
                  <a:pt x="456" y="104"/>
                  <a:pt x="453" y="105"/>
                  <a:pt x="452" y="103"/>
                </a:cubicBezTo>
                <a:cubicBezTo>
                  <a:pt x="450" y="102"/>
                  <a:pt x="456" y="100"/>
                  <a:pt x="456" y="102"/>
                </a:cubicBezTo>
                <a:close/>
                <a:moveTo>
                  <a:pt x="452" y="90"/>
                </a:moveTo>
                <a:cubicBezTo>
                  <a:pt x="452" y="89"/>
                  <a:pt x="454" y="89"/>
                  <a:pt x="454" y="89"/>
                </a:cubicBezTo>
                <a:cubicBezTo>
                  <a:pt x="455" y="90"/>
                  <a:pt x="453" y="91"/>
                  <a:pt x="452" y="90"/>
                </a:cubicBezTo>
                <a:close/>
                <a:moveTo>
                  <a:pt x="454" y="91"/>
                </a:moveTo>
                <a:cubicBezTo>
                  <a:pt x="455" y="89"/>
                  <a:pt x="456" y="92"/>
                  <a:pt x="454" y="91"/>
                </a:cubicBezTo>
                <a:close/>
                <a:moveTo>
                  <a:pt x="456" y="169"/>
                </a:moveTo>
                <a:cubicBezTo>
                  <a:pt x="461" y="172"/>
                  <a:pt x="453" y="179"/>
                  <a:pt x="448" y="175"/>
                </a:cubicBezTo>
                <a:cubicBezTo>
                  <a:pt x="450" y="175"/>
                  <a:pt x="449" y="174"/>
                  <a:pt x="447" y="173"/>
                </a:cubicBezTo>
                <a:cubicBezTo>
                  <a:pt x="448" y="170"/>
                  <a:pt x="452" y="167"/>
                  <a:pt x="456" y="169"/>
                </a:cubicBezTo>
                <a:close/>
                <a:moveTo>
                  <a:pt x="461" y="136"/>
                </a:moveTo>
                <a:cubicBezTo>
                  <a:pt x="465" y="134"/>
                  <a:pt x="460" y="140"/>
                  <a:pt x="457" y="139"/>
                </a:cubicBezTo>
                <a:cubicBezTo>
                  <a:pt x="458" y="138"/>
                  <a:pt x="460" y="136"/>
                  <a:pt x="461" y="136"/>
                </a:cubicBezTo>
                <a:close/>
                <a:moveTo>
                  <a:pt x="459" y="124"/>
                </a:moveTo>
                <a:cubicBezTo>
                  <a:pt x="458" y="124"/>
                  <a:pt x="460" y="124"/>
                  <a:pt x="459" y="124"/>
                </a:cubicBezTo>
                <a:close/>
                <a:moveTo>
                  <a:pt x="463" y="74"/>
                </a:moveTo>
                <a:cubicBezTo>
                  <a:pt x="462" y="74"/>
                  <a:pt x="463" y="73"/>
                  <a:pt x="464" y="74"/>
                </a:cubicBezTo>
                <a:cubicBezTo>
                  <a:pt x="464" y="74"/>
                  <a:pt x="463" y="75"/>
                  <a:pt x="463" y="74"/>
                </a:cubicBezTo>
                <a:close/>
                <a:moveTo>
                  <a:pt x="463" y="76"/>
                </a:moveTo>
                <a:cubicBezTo>
                  <a:pt x="464" y="74"/>
                  <a:pt x="465" y="76"/>
                  <a:pt x="463" y="76"/>
                </a:cubicBezTo>
                <a:close/>
                <a:moveTo>
                  <a:pt x="464" y="82"/>
                </a:moveTo>
                <a:cubicBezTo>
                  <a:pt x="464" y="84"/>
                  <a:pt x="459" y="84"/>
                  <a:pt x="460" y="81"/>
                </a:cubicBezTo>
                <a:cubicBezTo>
                  <a:pt x="460" y="80"/>
                  <a:pt x="464" y="81"/>
                  <a:pt x="464" y="82"/>
                </a:cubicBezTo>
                <a:close/>
                <a:moveTo>
                  <a:pt x="462" y="133"/>
                </a:moveTo>
                <a:cubicBezTo>
                  <a:pt x="463" y="134"/>
                  <a:pt x="461" y="135"/>
                  <a:pt x="461" y="135"/>
                </a:cubicBezTo>
                <a:cubicBezTo>
                  <a:pt x="460" y="134"/>
                  <a:pt x="462" y="133"/>
                  <a:pt x="462" y="133"/>
                </a:cubicBezTo>
                <a:close/>
                <a:moveTo>
                  <a:pt x="460" y="102"/>
                </a:moveTo>
                <a:cubicBezTo>
                  <a:pt x="460" y="102"/>
                  <a:pt x="461" y="102"/>
                  <a:pt x="461" y="102"/>
                </a:cubicBezTo>
                <a:cubicBezTo>
                  <a:pt x="463" y="99"/>
                  <a:pt x="462" y="103"/>
                  <a:pt x="460" y="102"/>
                </a:cubicBezTo>
                <a:close/>
                <a:moveTo>
                  <a:pt x="460" y="130"/>
                </a:moveTo>
                <a:cubicBezTo>
                  <a:pt x="460" y="130"/>
                  <a:pt x="460" y="131"/>
                  <a:pt x="460" y="131"/>
                </a:cubicBezTo>
                <a:cubicBezTo>
                  <a:pt x="459" y="131"/>
                  <a:pt x="460" y="130"/>
                  <a:pt x="460" y="130"/>
                </a:cubicBezTo>
                <a:close/>
                <a:moveTo>
                  <a:pt x="466" y="137"/>
                </a:moveTo>
                <a:cubicBezTo>
                  <a:pt x="466" y="138"/>
                  <a:pt x="464" y="138"/>
                  <a:pt x="464" y="138"/>
                </a:cubicBezTo>
                <a:cubicBezTo>
                  <a:pt x="464" y="137"/>
                  <a:pt x="466" y="136"/>
                  <a:pt x="466" y="137"/>
                </a:cubicBezTo>
                <a:close/>
                <a:moveTo>
                  <a:pt x="465" y="123"/>
                </a:moveTo>
                <a:cubicBezTo>
                  <a:pt x="467" y="122"/>
                  <a:pt x="467" y="123"/>
                  <a:pt x="465" y="123"/>
                </a:cubicBezTo>
                <a:close/>
                <a:moveTo>
                  <a:pt x="469" y="145"/>
                </a:moveTo>
                <a:cubicBezTo>
                  <a:pt x="469" y="145"/>
                  <a:pt x="468" y="147"/>
                  <a:pt x="468" y="147"/>
                </a:cubicBezTo>
                <a:cubicBezTo>
                  <a:pt x="467" y="148"/>
                  <a:pt x="467" y="149"/>
                  <a:pt x="465" y="148"/>
                </a:cubicBezTo>
                <a:cubicBezTo>
                  <a:pt x="465" y="148"/>
                  <a:pt x="465" y="147"/>
                  <a:pt x="465" y="147"/>
                </a:cubicBezTo>
                <a:cubicBezTo>
                  <a:pt x="465" y="147"/>
                  <a:pt x="462" y="146"/>
                  <a:pt x="462" y="145"/>
                </a:cubicBezTo>
                <a:cubicBezTo>
                  <a:pt x="462" y="142"/>
                  <a:pt x="469" y="144"/>
                  <a:pt x="469" y="145"/>
                </a:cubicBezTo>
                <a:close/>
                <a:moveTo>
                  <a:pt x="476" y="189"/>
                </a:moveTo>
                <a:cubicBezTo>
                  <a:pt x="475" y="192"/>
                  <a:pt x="472" y="193"/>
                  <a:pt x="470" y="195"/>
                </a:cubicBezTo>
                <a:cubicBezTo>
                  <a:pt x="471" y="193"/>
                  <a:pt x="474" y="191"/>
                  <a:pt x="476" y="189"/>
                </a:cubicBezTo>
                <a:close/>
                <a:moveTo>
                  <a:pt x="474" y="164"/>
                </a:moveTo>
                <a:cubicBezTo>
                  <a:pt x="476" y="162"/>
                  <a:pt x="475" y="166"/>
                  <a:pt x="473" y="165"/>
                </a:cubicBezTo>
                <a:cubicBezTo>
                  <a:pt x="473" y="165"/>
                  <a:pt x="474" y="164"/>
                  <a:pt x="474" y="164"/>
                </a:cubicBezTo>
                <a:close/>
                <a:moveTo>
                  <a:pt x="478" y="618"/>
                </a:moveTo>
                <a:cubicBezTo>
                  <a:pt x="478" y="617"/>
                  <a:pt x="481" y="616"/>
                  <a:pt x="482" y="618"/>
                </a:cubicBezTo>
                <a:cubicBezTo>
                  <a:pt x="483" y="621"/>
                  <a:pt x="477" y="622"/>
                  <a:pt x="478" y="618"/>
                </a:cubicBezTo>
                <a:close/>
                <a:moveTo>
                  <a:pt x="479" y="669"/>
                </a:moveTo>
                <a:cubicBezTo>
                  <a:pt x="479" y="669"/>
                  <a:pt x="477" y="670"/>
                  <a:pt x="477" y="669"/>
                </a:cubicBezTo>
                <a:cubicBezTo>
                  <a:pt x="476" y="667"/>
                  <a:pt x="479" y="668"/>
                  <a:pt x="479" y="669"/>
                </a:cubicBezTo>
                <a:close/>
                <a:moveTo>
                  <a:pt x="477" y="598"/>
                </a:moveTo>
                <a:cubicBezTo>
                  <a:pt x="477" y="597"/>
                  <a:pt x="480" y="596"/>
                  <a:pt x="481" y="594"/>
                </a:cubicBezTo>
                <a:cubicBezTo>
                  <a:pt x="481" y="596"/>
                  <a:pt x="478" y="597"/>
                  <a:pt x="477" y="598"/>
                </a:cubicBezTo>
                <a:close/>
                <a:moveTo>
                  <a:pt x="478" y="310"/>
                </a:moveTo>
                <a:cubicBezTo>
                  <a:pt x="480" y="308"/>
                  <a:pt x="480" y="313"/>
                  <a:pt x="478" y="312"/>
                </a:cubicBezTo>
                <a:cubicBezTo>
                  <a:pt x="477" y="311"/>
                  <a:pt x="478" y="310"/>
                  <a:pt x="478" y="310"/>
                </a:cubicBezTo>
                <a:close/>
                <a:moveTo>
                  <a:pt x="478" y="226"/>
                </a:moveTo>
                <a:cubicBezTo>
                  <a:pt x="479" y="224"/>
                  <a:pt x="480" y="227"/>
                  <a:pt x="478" y="227"/>
                </a:cubicBezTo>
                <a:cubicBezTo>
                  <a:pt x="478" y="226"/>
                  <a:pt x="478" y="226"/>
                  <a:pt x="478" y="226"/>
                </a:cubicBezTo>
                <a:close/>
                <a:moveTo>
                  <a:pt x="476" y="210"/>
                </a:moveTo>
                <a:cubicBezTo>
                  <a:pt x="475" y="208"/>
                  <a:pt x="480" y="205"/>
                  <a:pt x="480" y="209"/>
                </a:cubicBezTo>
                <a:cubicBezTo>
                  <a:pt x="481" y="210"/>
                  <a:pt x="476" y="211"/>
                  <a:pt x="476" y="210"/>
                </a:cubicBezTo>
                <a:close/>
                <a:moveTo>
                  <a:pt x="473" y="217"/>
                </a:moveTo>
                <a:cubicBezTo>
                  <a:pt x="472" y="219"/>
                  <a:pt x="467" y="225"/>
                  <a:pt x="465" y="226"/>
                </a:cubicBezTo>
                <a:cubicBezTo>
                  <a:pt x="462" y="227"/>
                  <a:pt x="466" y="224"/>
                  <a:pt x="467" y="223"/>
                </a:cubicBezTo>
                <a:cubicBezTo>
                  <a:pt x="469" y="222"/>
                  <a:pt x="471" y="218"/>
                  <a:pt x="472" y="215"/>
                </a:cubicBezTo>
                <a:cubicBezTo>
                  <a:pt x="472" y="216"/>
                  <a:pt x="472" y="216"/>
                  <a:pt x="472" y="215"/>
                </a:cubicBezTo>
                <a:cubicBezTo>
                  <a:pt x="472" y="215"/>
                  <a:pt x="472" y="215"/>
                  <a:pt x="473" y="215"/>
                </a:cubicBezTo>
                <a:cubicBezTo>
                  <a:pt x="473" y="215"/>
                  <a:pt x="473" y="215"/>
                  <a:pt x="473" y="215"/>
                </a:cubicBezTo>
                <a:cubicBezTo>
                  <a:pt x="474" y="214"/>
                  <a:pt x="474" y="213"/>
                  <a:pt x="475" y="212"/>
                </a:cubicBezTo>
                <a:cubicBezTo>
                  <a:pt x="475" y="212"/>
                  <a:pt x="476" y="213"/>
                  <a:pt x="476" y="213"/>
                </a:cubicBezTo>
                <a:cubicBezTo>
                  <a:pt x="476" y="213"/>
                  <a:pt x="474" y="215"/>
                  <a:pt x="473" y="217"/>
                </a:cubicBezTo>
                <a:close/>
                <a:moveTo>
                  <a:pt x="475" y="228"/>
                </a:moveTo>
                <a:cubicBezTo>
                  <a:pt x="474" y="227"/>
                  <a:pt x="475" y="227"/>
                  <a:pt x="475" y="227"/>
                </a:cubicBezTo>
                <a:cubicBezTo>
                  <a:pt x="476" y="227"/>
                  <a:pt x="475" y="229"/>
                  <a:pt x="475" y="228"/>
                </a:cubicBezTo>
                <a:close/>
                <a:moveTo>
                  <a:pt x="473" y="638"/>
                </a:moveTo>
                <a:cubicBezTo>
                  <a:pt x="473" y="638"/>
                  <a:pt x="474" y="637"/>
                  <a:pt x="474" y="638"/>
                </a:cubicBezTo>
                <a:cubicBezTo>
                  <a:pt x="475" y="639"/>
                  <a:pt x="472" y="640"/>
                  <a:pt x="473" y="638"/>
                </a:cubicBezTo>
                <a:close/>
                <a:moveTo>
                  <a:pt x="471" y="623"/>
                </a:moveTo>
                <a:cubicBezTo>
                  <a:pt x="471" y="622"/>
                  <a:pt x="473" y="622"/>
                  <a:pt x="473" y="623"/>
                </a:cubicBezTo>
                <a:cubicBezTo>
                  <a:pt x="473" y="624"/>
                  <a:pt x="471" y="624"/>
                  <a:pt x="471" y="623"/>
                </a:cubicBezTo>
                <a:close/>
                <a:moveTo>
                  <a:pt x="469" y="613"/>
                </a:moveTo>
                <a:cubicBezTo>
                  <a:pt x="465" y="614"/>
                  <a:pt x="462" y="616"/>
                  <a:pt x="459" y="615"/>
                </a:cubicBezTo>
                <a:cubicBezTo>
                  <a:pt x="460" y="612"/>
                  <a:pt x="468" y="613"/>
                  <a:pt x="470" y="613"/>
                </a:cubicBezTo>
                <a:cubicBezTo>
                  <a:pt x="471" y="613"/>
                  <a:pt x="476" y="611"/>
                  <a:pt x="475" y="613"/>
                </a:cubicBezTo>
                <a:cubicBezTo>
                  <a:pt x="474" y="614"/>
                  <a:pt x="469" y="613"/>
                  <a:pt x="469" y="613"/>
                </a:cubicBezTo>
                <a:close/>
                <a:moveTo>
                  <a:pt x="470" y="623"/>
                </a:moveTo>
                <a:cubicBezTo>
                  <a:pt x="470" y="623"/>
                  <a:pt x="469" y="623"/>
                  <a:pt x="469" y="623"/>
                </a:cubicBezTo>
                <a:cubicBezTo>
                  <a:pt x="469" y="623"/>
                  <a:pt x="470" y="622"/>
                  <a:pt x="470" y="623"/>
                </a:cubicBezTo>
                <a:close/>
                <a:moveTo>
                  <a:pt x="467" y="625"/>
                </a:moveTo>
                <a:cubicBezTo>
                  <a:pt x="467" y="625"/>
                  <a:pt x="467" y="624"/>
                  <a:pt x="468" y="624"/>
                </a:cubicBezTo>
                <a:cubicBezTo>
                  <a:pt x="468" y="624"/>
                  <a:pt x="467" y="625"/>
                  <a:pt x="467" y="625"/>
                </a:cubicBezTo>
                <a:close/>
                <a:moveTo>
                  <a:pt x="465" y="683"/>
                </a:moveTo>
                <a:cubicBezTo>
                  <a:pt x="465" y="682"/>
                  <a:pt x="469" y="682"/>
                  <a:pt x="469" y="684"/>
                </a:cubicBezTo>
                <a:cubicBezTo>
                  <a:pt x="469" y="686"/>
                  <a:pt x="464" y="686"/>
                  <a:pt x="465" y="683"/>
                </a:cubicBezTo>
                <a:close/>
                <a:moveTo>
                  <a:pt x="468" y="686"/>
                </a:moveTo>
                <a:cubicBezTo>
                  <a:pt x="467" y="688"/>
                  <a:pt x="465" y="686"/>
                  <a:pt x="468" y="686"/>
                </a:cubicBezTo>
                <a:close/>
                <a:moveTo>
                  <a:pt x="465" y="727"/>
                </a:moveTo>
                <a:cubicBezTo>
                  <a:pt x="464" y="728"/>
                  <a:pt x="464" y="727"/>
                  <a:pt x="464" y="727"/>
                </a:cubicBezTo>
                <a:cubicBezTo>
                  <a:pt x="464" y="727"/>
                  <a:pt x="466" y="727"/>
                  <a:pt x="465" y="727"/>
                </a:cubicBezTo>
                <a:close/>
                <a:moveTo>
                  <a:pt x="459" y="730"/>
                </a:moveTo>
                <a:cubicBezTo>
                  <a:pt x="460" y="729"/>
                  <a:pt x="461" y="729"/>
                  <a:pt x="463" y="729"/>
                </a:cubicBezTo>
                <a:cubicBezTo>
                  <a:pt x="461" y="729"/>
                  <a:pt x="460" y="730"/>
                  <a:pt x="459" y="730"/>
                </a:cubicBezTo>
                <a:close/>
                <a:moveTo>
                  <a:pt x="462" y="732"/>
                </a:moveTo>
                <a:cubicBezTo>
                  <a:pt x="461" y="733"/>
                  <a:pt x="460" y="733"/>
                  <a:pt x="459" y="733"/>
                </a:cubicBezTo>
                <a:cubicBezTo>
                  <a:pt x="459" y="732"/>
                  <a:pt x="461" y="732"/>
                  <a:pt x="462" y="732"/>
                </a:cubicBezTo>
                <a:close/>
                <a:moveTo>
                  <a:pt x="459" y="679"/>
                </a:moveTo>
                <a:cubicBezTo>
                  <a:pt x="459" y="679"/>
                  <a:pt x="462" y="677"/>
                  <a:pt x="463" y="678"/>
                </a:cubicBezTo>
                <a:cubicBezTo>
                  <a:pt x="462" y="679"/>
                  <a:pt x="460" y="679"/>
                  <a:pt x="459" y="679"/>
                </a:cubicBezTo>
                <a:close/>
                <a:moveTo>
                  <a:pt x="457" y="618"/>
                </a:moveTo>
                <a:cubicBezTo>
                  <a:pt x="457" y="618"/>
                  <a:pt x="456" y="618"/>
                  <a:pt x="456" y="618"/>
                </a:cubicBezTo>
                <a:cubicBezTo>
                  <a:pt x="454" y="616"/>
                  <a:pt x="460" y="616"/>
                  <a:pt x="457" y="618"/>
                </a:cubicBezTo>
                <a:close/>
                <a:moveTo>
                  <a:pt x="457" y="670"/>
                </a:moveTo>
                <a:cubicBezTo>
                  <a:pt x="457" y="670"/>
                  <a:pt x="457" y="670"/>
                  <a:pt x="456" y="670"/>
                </a:cubicBezTo>
                <a:cubicBezTo>
                  <a:pt x="456" y="669"/>
                  <a:pt x="458" y="670"/>
                  <a:pt x="457" y="670"/>
                </a:cubicBezTo>
                <a:close/>
                <a:moveTo>
                  <a:pt x="440" y="664"/>
                </a:moveTo>
                <a:cubicBezTo>
                  <a:pt x="436" y="659"/>
                  <a:pt x="445" y="655"/>
                  <a:pt x="449" y="659"/>
                </a:cubicBezTo>
                <a:cubicBezTo>
                  <a:pt x="448" y="660"/>
                  <a:pt x="448" y="661"/>
                  <a:pt x="449" y="661"/>
                </a:cubicBezTo>
                <a:cubicBezTo>
                  <a:pt x="448" y="664"/>
                  <a:pt x="443" y="666"/>
                  <a:pt x="440" y="664"/>
                </a:cubicBezTo>
                <a:close/>
                <a:moveTo>
                  <a:pt x="447" y="703"/>
                </a:moveTo>
                <a:cubicBezTo>
                  <a:pt x="447" y="703"/>
                  <a:pt x="445" y="703"/>
                  <a:pt x="445" y="703"/>
                </a:cubicBezTo>
                <a:cubicBezTo>
                  <a:pt x="444" y="702"/>
                  <a:pt x="447" y="702"/>
                  <a:pt x="447" y="703"/>
                </a:cubicBezTo>
                <a:close/>
                <a:moveTo>
                  <a:pt x="435" y="744"/>
                </a:moveTo>
                <a:cubicBezTo>
                  <a:pt x="435" y="743"/>
                  <a:pt x="435" y="743"/>
                  <a:pt x="436" y="742"/>
                </a:cubicBezTo>
                <a:cubicBezTo>
                  <a:pt x="436" y="739"/>
                  <a:pt x="440" y="739"/>
                  <a:pt x="441" y="741"/>
                </a:cubicBezTo>
                <a:cubicBezTo>
                  <a:pt x="441" y="741"/>
                  <a:pt x="441" y="741"/>
                  <a:pt x="441" y="741"/>
                </a:cubicBezTo>
                <a:cubicBezTo>
                  <a:pt x="441" y="741"/>
                  <a:pt x="441" y="741"/>
                  <a:pt x="442" y="741"/>
                </a:cubicBezTo>
                <a:cubicBezTo>
                  <a:pt x="445" y="742"/>
                  <a:pt x="439" y="750"/>
                  <a:pt x="435" y="744"/>
                </a:cubicBezTo>
                <a:close/>
                <a:moveTo>
                  <a:pt x="437" y="748"/>
                </a:moveTo>
                <a:cubicBezTo>
                  <a:pt x="436" y="747"/>
                  <a:pt x="438" y="748"/>
                  <a:pt x="437" y="748"/>
                </a:cubicBezTo>
                <a:close/>
                <a:moveTo>
                  <a:pt x="415" y="747"/>
                </a:moveTo>
                <a:cubicBezTo>
                  <a:pt x="415" y="748"/>
                  <a:pt x="411" y="747"/>
                  <a:pt x="411" y="746"/>
                </a:cubicBezTo>
                <a:cubicBezTo>
                  <a:pt x="412" y="744"/>
                  <a:pt x="417" y="745"/>
                  <a:pt x="415" y="747"/>
                </a:cubicBezTo>
                <a:close/>
                <a:moveTo>
                  <a:pt x="412" y="734"/>
                </a:moveTo>
                <a:cubicBezTo>
                  <a:pt x="413" y="733"/>
                  <a:pt x="413" y="735"/>
                  <a:pt x="412" y="734"/>
                </a:cubicBezTo>
                <a:close/>
                <a:moveTo>
                  <a:pt x="409" y="732"/>
                </a:moveTo>
                <a:cubicBezTo>
                  <a:pt x="407" y="731"/>
                  <a:pt x="406" y="729"/>
                  <a:pt x="409" y="727"/>
                </a:cubicBezTo>
                <a:cubicBezTo>
                  <a:pt x="410" y="726"/>
                  <a:pt x="412" y="726"/>
                  <a:pt x="413" y="727"/>
                </a:cubicBezTo>
                <a:cubicBezTo>
                  <a:pt x="415" y="727"/>
                  <a:pt x="417" y="727"/>
                  <a:pt x="417" y="727"/>
                </a:cubicBezTo>
                <a:cubicBezTo>
                  <a:pt x="417" y="727"/>
                  <a:pt x="416" y="728"/>
                  <a:pt x="416" y="728"/>
                </a:cubicBezTo>
                <a:cubicBezTo>
                  <a:pt x="416" y="728"/>
                  <a:pt x="417" y="728"/>
                  <a:pt x="417" y="728"/>
                </a:cubicBezTo>
                <a:cubicBezTo>
                  <a:pt x="417" y="728"/>
                  <a:pt x="417" y="728"/>
                  <a:pt x="417" y="728"/>
                </a:cubicBezTo>
                <a:cubicBezTo>
                  <a:pt x="418" y="730"/>
                  <a:pt x="411" y="733"/>
                  <a:pt x="409" y="732"/>
                </a:cubicBezTo>
                <a:close/>
                <a:moveTo>
                  <a:pt x="411" y="754"/>
                </a:moveTo>
                <a:cubicBezTo>
                  <a:pt x="411" y="755"/>
                  <a:pt x="410" y="754"/>
                  <a:pt x="409" y="754"/>
                </a:cubicBezTo>
                <a:cubicBezTo>
                  <a:pt x="409" y="753"/>
                  <a:pt x="411" y="753"/>
                  <a:pt x="411" y="754"/>
                </a:cubicBezTo>
                <a:close/>
                <a:moveTo>
                  <a:pt x="411" y="752"/>
                </a:moveTo>
                <a:cubicBezTo>
                  <a:pt x="409" y="753"/>
                  <a:pt x="409" y="751"/>
                  <a:pt x="411" y="752"/>
                </a:cubicBezTo>
                <a:close/>
                <a:moveTo>
                  <a:pt x="408" y="748"/>
                </a:moveTo>
                <a:cubicBezTo>
                  <a:pt x="408" y="749"/>
                  <a:pt x="407" y="748"/>
                  <a:pt x="407" y="747"/>
                </a:cubicBezTo>
                <a:cubicBezTo>
                  <a:pt x="407" y="746"/>
                  <a:pt x="409" y="747"/>
                  <a:pt x="408" y="748"/>
                </a:cubicBezTo>
                <a:close/>
                <a:moveTo>
                  <a:pt x="408" y="709"/>
                </a:moveTo>
                <a:cubicBezTo>
                  <a:pt x="409" y="709"/>
                  <a:pt x="408" y="710"/>
                  <a:pt x="408" y="710"/>
                </a:cubicBezTo>
                <a:cubicBezTo>
                  <a:pt x="407" y="709"/>
                  <a:pt x="408" y="709"/>
                  <a:pt x="408" y="709"/>
                </a:cubicBezTo>
                <a:close/>
                <a:moveTo>
                  <a:pt x="412" y="720"/>
                </a:moveTo>
                <a:cubicBezTo>
                  <a:pt x="413" y="721"/>
                  <a:pt x="412" y="722"/>
                  <a:pt x="411" y="721"/>
                </a:cubicBezTo>
                <a:cubicBezTo>
                  <a:pt x="411" y="721"/>
                  <a:pt x="412" y="720"/>
                  <a:pt x="412" y="720"/>
                </a:cubicBezTo>
                <a:close/>
                <a:moveTo>
                  <a:pt x="412" y="701"/>
                </a:moveTo>
                <a:cubicBezTo>
                  <a:pt x="413" y="700"/>
                  <a:pt x="415" y="699"/>
                  <a:pt x="417" y="700"/>
                </a:cubicBezTo>
                <a:cubicBezTo>
                  <a:pt x="417" y="699"/>
                  <a:pt x="416" y="699"/>
                  <a:pt x="417" y="698"/>
                </a:cubicBezTo>
                <a:cubicBezTo>
                  <a:pt x="417" y="697"/>
                  <a:pt x="420" y="698"/>
                  <a:pt x="420" y="698"/>
                </a:cubicBezTo>
                <a:cubicBezTo>
                  <a:pt x="420" y="699"/>
                  <a:pt x="419" y="700"/>
                  <a:pt x="418" y="700"/>
                </a:cubicBezTo>
                <a:cubicBezTo>
                  <a:pt x="418" y="700"/>
                  <a:pt x="418" y="700"/>
                  <a:pt x="418" y="700"/>
                </a:cubicBezTo>
                <a:cubicBezTo>
                  <a:pt x="416" y="701"/>
                  <a:pt x="414" y="700"/>
                  <a:pt x="412" y="701"/>
                </a:cubicBezTo>
                <a:close/>
                <a:moveTo>
                  <a:pt x="419" y="727"/>
                </a:moveTo>
                <a:cubicBezTo>
                  <a:pt x="420" y="728"/>
                  <a:pt x="419" y="728"/>
                  <a:pt x="419" y="728"/>
                </a:cubicBezTo>
                <a:cubicBezTo>
                  <a:pt x="416" y="729"/>
                  <a:pt x="418" y="726"/>
                  <a:pt x="419" y="727"/>
                </a:cubicBezTo>
                <a:close/>
                <a:moveTo>
                  <a:pt x="420" y="706"/>
                </a:moveTo>
                <a:cubicBezTo>
                  <a:pt x="418" y="707"/>
                  <a:pt x="419" y="705"/>
                  <a:pt x="420" y="706"/>
                </a:cubicBezTo>
                <a:close/>
                <a:moveTo>
                  <a:pt x="415" y="681"/>
                </a:moveTo>
                <a:cubicBezTo>
                  <a:pt x="418" y="679"/>
                  <a:pt x="422" y="679"/>
                  <a:pt x="425" y="679"/>
                </a:cubicBezTo>
                <a:cubicBezTo>
                  <a:pt x="422" y="681"/>
                  <a:pt x="419" y="680"/>
                  <a:pt x="415" y="681"/>
                </a:cubicBezTo>
                <a:close/>
                <a:moveTo>
                  <a:pt x="414" y="562"/>
                </a:moveTo>
                <a:cubicBezTo>
                  <a:pt x="412" y="562"/>
                  <a:pt x="415" y="560"/>
                  <a:pt x="414" y="562"/>
                </a:cubicBezTo>
                <a:cubicBezTo>
                  <a:pt x="414" y="562"/>
                  <a:pt x="414" y="562"/>
                  <a:pt x="414" y="562"/>
                </a:cubicBezTo>
                <a:close/>
                <a:moveTo>
                  <a:pt x="413" y="170"/>
                </a:moveTo>
                <a:cubicBezTo>
                  <a:pt x="413" y="168"/>
                  <a:pt x="418" y="167"/>
                  <a:pt x="419" y="169"/>
                </a:cubicBezTo>
                <a:cubicBezTo>
                  <a:pt x="420" y="173"/>
                  <a:pt x="413" y="172"/>
                  <a:pt x="413" y="170"/>
                </a:cubicBezTo>
                <a:close/>
                <a:moveTo>
                  <a:pt x="416" y="113"/>
                </a:moveTo>
                <a:cubicBezTo>
                  <a:pt x="417" y="112"/>
                  <a:pt x="418" y="113"/>
                  <a:pt x="417" y="113"/>
                </a:cubicBezTo>
                <a:cubicBezTo>
                  <a:pt x="417" y="114"/>
                  <a:pt x="416" y="114"/>
                  <a:pt x="416" y="113"/>
                </a:cubicBezTo>
                <a:close/>
                <a:moveTo>
                  <a:pt x="414" y="113"/>
                </a:moveTo>
                <a:cubicBezTo>
                  <a:pt x="414" y="112"/>
                  <a:pt x="416" y="111"/>
                  <a:pt x="417" y="111"/>
                </a:cubicBezTo>
                <a:cubicBezTo>
                  <a:pt x="416" y="112"/>
                  <a:pt x="415" y="112"/>
                  <a:pt x="414" y="113"/>
                </a:cubicBezTo>
                <a:close/>
                <a:moveTo>
                  <a:pt x="420" y="274"/>
                </a:moveTo>
                <a:cubicBezTo>
                  <a:pt x="421" y="276"/>
                  <a:pt x="418" y="277"/>
                  <a:pt x="417" y="278"/>
                </a:cubicBezTo>
                <a:cubicBezTo>
                  <a:pt x="417" y="277"/>
                  <a:pt x="419" y="276"/>
                  <a:pt x="420" y="274"/>
                </a:cubicBezTo>
                <a:close/>
                <a:moveTo>
                  <a:pt x="420" y="122"/>
                </a:moveTo>
                <a:cubicBezTo>
                  <a:pt x="419" y="122"/>
                  <a:pt x="420" y="122"/>
                  <a:pt x="420" y="122"/>
                </a:cubicBezTo>
                <a:close/>
                <a:moveTo>
                  <a:pt x="421" y="543"/>
                </a:moveTo>
                <a:cubicBezTo>
                  <a:pt x="422" y="545"/>
                  <a:pt x="417" y="547"/>
                  <a:pt x="417" y="544"/>
                </a:cubicBezTo>
                <a:cubicBezTo>
                  <a:pt x="416" y="542"/>
                  <a:pt x="421" y="541"/>
                  <a:pt x="421" y="543"/>
                </a:cubicBezTo>
                <a:close/>
                <a:moveTo>
                  <a:pt x="416" y="450"/>
                </a:moveTo>
                <a:cubicBezTo>
                  <a:pt x="416" y="449"/>
                  <a:pt x="418" y="450"/>
                  <a:pt x="416" y="450"/>
                </a:cubicBezTo>
                <a:close/>
                <a:moveTo>
                  <a:pt x="419" y="512"/>
                </a:moveTo>
                <a:cubicBezTo>
                  <a:pt x="418" y="511"/>
                  <a:pt x="420" y="511"/>
                  <a:pt x="419" y="512"/>
                </a:cubicBezTo>
                <a:close/>
                <a:moveTo>
                  <a:pt x="421" y="496"/>
                </a:moveTo>
                <a:cubicBezTo>
                  <a:pt x="422" y="496"/>
                  <a:pt x="421" y="497"/>
                  <a:pt x="420" y="497"/>
                </a:cubicBezTo>
                <a:cubicBezTo>
                  <a:pt x="419" y="498"/>
                  <a:pt x="420" y="495"/>
                  <a:pt x="421" y="496"/>
                </a:cubicBezTo>
                <a:close/>
                <a:moveTo>
                  <a:pt x="416" y="391"/>
                </a:moveTo>
                <a:cubicBezTo>
                  <a:pt x="416" y="390"/>
                  <a:pt x="419" y="387"/>
                  <a:pt x="421" y="386"/>
                </a:cubicBezTo>
                <a:cubicBezTo>
                  <a:pt x="420" y="388"/>
                  <a:pt x="414" y="394"/>
                  <a:pt x="416" y="391"/>
                </a:cubicBezTo>
                <a:close/>
                <a:moveTo>
                  <a:pt x="414" y="228"/>
                </a:moveTo>
                <a:cubicBezTo>
                  <a:pt x="414" y="227"/>
                  <a:pt x="417" y="226"/>
                  <a:pt x="417" y="228"/>
                </a:cubicBezTo>
                <a:cubicBezTo>
                  <a:pt x="417" y="229"/>
                  <a:pt x="414" y="229"/>
                  <a:pt x="414" y="228"/>
                </a:cubicBezTo>
                <a:close/>
                <a:moveTo>
                  <a:pt x="417" y="173"/>
                </a:moveTo>
                <a:cubicBezTo>
                  <a:pt x="417" y="173"/>
                  <a:pt x="418" y="172"/>
                  <a:pt x="419" y="173"/>
                </a:cubicBezTo>
                <a:cubicBezTo>
                  <a:pt x="420" y="174"/>
                  <a:pt x="417" y="174"/>
                  <a:pt x="417" y="173"/>
                </a:cubicBezTo>
                <a:close/>
                <a:moveTo>
                  <a:pt x="417" y="151"/>
                </a:moveTo>
                <a:cubicBezTo>
                  <a:pt x="418" y="150"/>
                  <a:pt x="418" y="150"/>
                  <a:pt x="419" y="149"/>
                </a:cubicBezTo>
                <a:cubicBezTo>
                  <a:pt x="419" y="150"/>
                  <a:pt x="418" y="151"/>
                  <a:pt x="417" y="151"/>
                </a:cubicBezTo>
                <a:close/>
                <a:moveTo>
                  <a:pt x="415" y="454"/>
                </a:moveTo>
                <a:cubicBezTo>
                  <a:pt x="415" y="454"/>
                  <a:pt x="415" y="455"/>
                  <a:pt x="414" y="454"/>
                </a:cubicBezTo>
                <a:cubicBezTo>
                  <a:pt x="413" y="453"/>
                  <a:pt x="417" y="452"/>
                  <a:pt x="415" y="454"/>
                </a:cubicBezTo>
                <a:close/>
                <a:moveTo>
                  <a:pt x="417" y="583"/>
                </a:moveTo>
                <a:cubicBezTo>
                  <a:pt x="416" y="584"/>
                  <a:pt x="416" y="583"/>
                  <a:pt x="415" y="583"/>
                </a:cubicBezTo>
                <a:cubicBezTo>
                  <a:pt x="415" y="583"/>
                  <a:pt x="417" y="582"/>
                  <a:pt x="417" y="583"/>
                </a:cubicBezTo>
                <a:close/>
                <a:moveTo>
                  <a:pt x="416" y="610"/>
                </a:moveTo>
                <a:cubicBezTo>
                  <a:pt x="416" y="610"/>
                  <a:pt x="417" y="610"/>
                  <a:pt x="417" y="610"/>
                </a:cubicBezTo>
                <a:cubicBezTo>
                  <a:pt x="417" y="611"/>
                  <a:pt x="415" y="610"/>
                  <a:pt x="416" y="610"/>
                </a:cubicBezTo>
                <a:close/>
                <a:moveTo>
                  <a:pt x="416" y="575"/>
                </a:moveTo>
                <a:cubicBezTo>
                  <a:pt x="417" y="573"/>
                  <a:pt x="419" y="568"/>
                  <a:pt x="422" y="567"/>
                </a:cubicBezTo>
                <a:cubicBezTo>
                  <a:pt x="419" y="570"/>
                  <a:pt x="419" y="573"/>
                  <a:pt x="416" y="575"/>
                </a:cubicBezTo>
                <a:close/>
                <a:moveTo>
                  <a:pt x="423" y="167"/>
                </a:moveTo>
                <a:cubicBezTo>
                  <a:pt x="423" y="167"/>
                  <a:pt x="422" y="168"/>
                  <a:pt x="422" y="167"/>
                </a:cubicBezTo>
                <a:cubicBezTo>
                  <a:pt x="421" y="166"/>
                  <a:pt x="423" y="165"/>
                  <a:pt x="423" y="167"/>
                </a:cubicBezTo>
                <a:close/>
                <a:moveTo>
                  <a:pt x="422" y="155"/>
                </a:moveTo>
                <a:cubicBezTo>
                  <a:pt x="421" y="154"/>
                  <a:pt x="424" y="155"/>
                  <a:pt x="422" y="155"/>
                </a:cubicBezTo>
                <a:close/>
                <a:moveTo>
                  <a:pt x="427" y="156"/>
                </a:moveTo>
                <a:cubicBezTo>
                  <a:pt x="427" y="157"/>
                  <a:pt x="423" y="158"/>
                  <a:pt x="423" y="156"/>
                </a:cubicBezTo>
                <a:cubicBezTo>
                  <a:pt x="422" y="154"/>
                  <a:pt x="427" y="153"/>
                  <a:pt x="427" y="156"/>
                </a:cubicBezTo>
                <a:close/>
                <a:moveTo>
                  <a:pt x="424" y="154"/>
                </a:moveTo>
                <a:cubicBezTo>
                  <a:pt x="424" y="152"/>
                  <a:pt x="426" y="153"/>
                  <a:pt x="424" y="154"/>
                </a:cubicBezTo>
                <a:close/>
                <a:moveTo>
                  <a:pt x="441" y="90"/>
                </a:moveTo>
                <a:cubicBezTo>
                  <a:pt x="442" y="90"/>
                  <a:pt x="441" y="91"/>
                  <a:pt x="441" y="92"/>
                </a:cubicBezTo>
                <a:cubicBezTo>
                  <a:pt x="441" y="95"/>
                  <a:pt x="437" y="95"/>
                  <a:pt x="436" y="94"/>
                </a:cubicBezTo>
                <a:cubicBezTo>
                  <a:pt x="436" y="94"/>
                  <a:pt x="436" y="94"/>
                  <a:pt x="436" y="94"/>
                </a:cubicBezTo>
                <a:cubicBezTo>
                  <a:pt x="436" y="94"/>
                  <a:pt x="436" y="94"/>
                  <a:pt x="436" y="94"/>
                </a:cubicBezTo>
                <a:cubicBezTo>
                  <a:pt x="432" y="94"/>
                  <a:pt x="437" y="85"/>
                  <a:pt x="441" y="90"/>
                </a:cubicBezTo>
                <a:close/>
                <a:moveTo>
                  <a:pt x="439" y="86"/>
                </a:moveTo>
                <a:cubicBezTo>
                  <a:pt x="439" y="87"/>
                  <a:pt x="438" y="86"/>
                  <a:pt x="439" y="86"/>
                </a:cubicBezTo>
                <a:close/>
                <a:moveTo>
                  <a:pt x="443" y="128"/>
                </a:moveTo>
                <a:cubicBezTo>
                  <a:pt x="443" y="127"/>
                  <a:pt x="445" y="126"/>
                  <a:pt x="446" y="128"/>
                </a:cubicBezTo>
                <a:cubicBezTo>
                  <a:pt x="447" y="130"/>
                  <a:pt x="443" y="129"/>
                  <a:pt x="443" y="128"/>
                </a:cubicBezTo>
                <a:close/>
                <a:moveTo>
                  <a:pt x="447" y="192"/>
                </a:moveTo>
                <a:cubicBezTo>
                  <a:pt x="448" y="193"/>
                  <a:pt x="447" y="194"/>
                  <a:pt x="447" y="194"/>
                </a:cubicBezTo>
                <a:cubicBezTo>
                  <a:pt x="444" y="194"/>
                  <a:pt x="446" y="191"/>
                  <a:pt x="447" y="192"/>
                </a:cubicBezTo>
                <a:close/>
                <a:moveTo>
                  <a:pt x="449" y="220"/>
                </a:moveTo>
                <a:cubicBezTo>
                  <a:pt x="449" y="223"/>
                  <a:pt x="441" y="225"/>
                  <a:pt x="439" y="225"/>
                </a:cubicBezTo>
                <a:cubicBezTo>
                  <a:pt x="438" y="225"/>
                  <a:pt x="434" y="228"/>
                  <a:pt x="434" y="226"/>
                </a:cubicBezTo>
                <a:cubicBezTo>
                  <a:pt x="434" y="225"/>
                  <a:pt x="440" y="225"/>
                  <a:pt x="440" y="225"/>
                </a:cubicBezTo>
                <a:cubicBezTo>
                  <a:pt x="443" y="223"/>
                  <a:pt x="446" y="220"/>
                  <a:pt x="449" y="220"/>
                </a:cubicBezTo>
                <a:close/>
                <a:moveTo>
                  <a:pt x="448" y="177"/>
                </a:moveTo>
                <a:cubicBezTo>
                  <a:pt x="449" y="177"/>
                  <a:pt x="449" y="177"/>
                  <a:pt x="449" y="177"/>
                </a:cubicBezTo>
                <a:cubicBezTo>
                  <a:pt x="449" y="179"/>
                  <a:pt x="446" y="175"/>
                  <a:pt x="448" y="177"/>
                </a:cubicBezTo>
                <a:close/>
                <a:moveTo>
                  <a:pt x="451" y="187"/>
                </a:moveTo>
                <a:cubicBezTo>
                  <a:pt x="452" y="188"/>
                  <a:pt x="450" y="189"/>
                  <a:pt x="449" y="188"/>
                </a:cubicBezTo>
                <a:cubicBezTo>
                  <a:pt x="448" y="187"/>
                  <a:pt x="451" y="185"/>
                  <a:pt x="451" y="187"/>
                </a:cubicBezTo>
                <a:close/>
                <a:moveTo>
                  <a:pt x="442" y="608"/>
                </a:moveTo>
                <a:cubicBezTo>
                  <a:pt x="441" y="609"/>
                  <a:pt x="438" y="612"/>
                  <a:pt x="435" y="614"/>
                </a:cubicBezTo>
                <a:cubicBezTo>
                  <a:pt x="436" y="614"/>
                  <a:pt x="436" y="614"/>
                  <a:pt x="436" y="615"/>
                </a:cubicBezTo>
                <a:cubicBezTo>
                  <a:pt x="436" y="615"/>
                  <a:pt x="435" y="615"/>
                  <a:pt x="435" y="615"/>
                </a:cubicBezTo>
                <a:cubicBezTo>
                  <a:pt x="435" y="615"/>
                  <a:pt x="435" y="615"/>
                  <a:pt x="435" y="615"/>
                </a:cubicBezTo>
                <a:cubicBezTo>
                  <a:pt x="434" y="616"/>
                  <a:pt x="433" y="617"/>
                  <a:pt x="432" y="617"/>
                </a:cubicBezTo>
                <a:cubicBezTo>
                  <a:pt x="432" y="617"/>
                  <a:pt x="431" y="616"/>
                  <a:pt x="431" y="616"/>
                </a:cubicBezTo>
                <a:cubicBezTo>
                  <a:pt x="431" y="615"/>
                  <a:pt x="434" y="614"/>
                  <a:pt x="435" y="613"/>
                </a:cubicBezTo>
                <a:cubicBezTo>
                  <a:pt x="437" y="612"/>
                  <a:pt x="443" y="606"/>
                  <a:pt x="445" y="606"/>
                </a:cubicBezTo>
                <a:cubicBezTo>
                  <a:pt x="448" y="605"/>
                  <a:pt x="443" y="608"/>
                  <a:pt x="442" y="608"/>
                </a:cubicBezTo>
                <a:close/>
                <a:moveTo>
                  <a:pt x="444" y="648"/>
                </a:moveTo>
                <a:cubicBezTo>
                  <a:pt x="444" y="648"/>
                  <a:pt x="442" y="648"/>
                  <a:pt x="442" y="648"/>
                </a:cubicBezTo>
                <a:cubicBezTo>
                  <a:pt x="442" y="647"/>
                  <a:pt x="444" y="647"/>
                  <a:pt x="444" y="648"/>
                </a:cubicBezTo>
                <a:close/>
                <a:moveTo>
                  <a:pt x="442" y="648"/>
                </a:moveTo>
                <a:cubicBezTo>
                  <a:pt x="440" y="649"/>
                  <a:pt x="440" y="646"/>
                  <a:pt x="442" y="648"/>
                </a:cubicBezTo>
                <a:close/>
                <a:moveTo>
                  <a:pt x="429" y="656"/>
                </a:moveTo>
                <a:cubicBezTo>
                  <a:pt x="429" y="655"/>
                  <a:pt x="431" y="655"/>
                  <a:pt x="431" y="656"/>
                </a:cubicBezTo>
                <a:cubicBezTo>
                  <a:pt x="431" y="657"/>
                  <a:pt x="430" y="657"/>
                  <a:pt x="429" y="656"/>
                </a:cubicBezTo>
                <a:close/>
                <a:moveTo>
                  <a:pt x="430" y="686"/>
                </a:moveTo>
                <a:cubicBezTo>
                  <a:pt x="429" y="689"/>
                  <a:pt x="427" y="687"/>
                  <a:pt x="430" y="686"/>
                </a:cubicBezTo>
                <a:close/>
                <a:moveTo>
                  <a:pt x="436" y="241"/>
                </a:moveTo>
                <a:cubicBezTo>
                  <a:pt x="436" y="242"/>
                  <a:pt x="434" y="244"/>
                  <a:pt x="432" y="246"/>
                </a:cubicBezTo>
                <a:cubicBezTo>
                  <a:pt x="433" y="244"/>
                  <a:pt x="435" y="242"/>
                  <a:pt x="436" y="241"/>
                </a:cubicBezTo>
                <a:close/>
                <a:moveTo>
                  <a:pt x="434" y="216"/>
                </a:moveTo>
                <a:cubicBezTo>
                  <a:pt x="434" y="215"/>
                  <a:pt x="435" y="215"/>
                  <a:pt x="436" y="216"/>
                </a:cubicBezTo>
                <a:cubicBezTo>
                  <a:pt x="436" y="217"/>
                  <a:pt x="434" y="217"/>
                  <a:pt x="434" y="216"/>
                </a:cubicBezTo>
                <a:close/>
                <a:moveTo>
                  <a:pt x="436" y="602"/>
                </a:moveTo>
                <a:cubicBezTo>
                  <a:pt x="436" y="602"/>
                  <a:pt x="436" y="602"/>
                  <a:pt x="435" y="602"/>
                </a:cubicBezTo>
                <a:cubicBezTo>
                  <a:pt x="435" y="602"/>
                  <a:pt x="436" y="601"/>
                  <a:pt x="436" y="602"/>
                </a:cubicBezTo>
                <a:close/>
                <a:moveTo>
                  <a:pt x="435" y="529"/>
                </a:moveTo>
                <a:cubicBezTo>
                  <a:pt x="434" y="529"/>
                  <a:pt x="435" y="527"/>
                  <a:pt x="436" y="528"/>
                </a:cubicBezTo>
                <a:cubicBezTo>
                  <a:pt x="436" y="529"/>
                  <a:pt x="435" y="529"/>
                  <a:pt x="435" y="529"/>
                </a:cubicBezTo>
                <a:close/>
                <a:moveTo>
                  <a:pt x="433" y="340"/>
                </a:moveTo>
                <a:cubicBezTo>
                  <a:pt x="433" y="341"/>
                  <a:pt x="432" y="342"/>
                  <a:pt x="431" y="342"/>
                </a:cubicBezTo>
                <a:cubicBezTo>
                  <a:pt x="431" y="341"/>
                  <a:pt x="432" y="341"/>
                  <a:pt x="433" y="340"/>
                </a:cubicBezTo>
                <a:close/>
                <a:moveTo>
                  <a:pt x="432" y="603"/>
                </a:moveTo>
                <a:cubicBezTo>
                  <a:pt x="431" y="604"/>
                  <a:pt x="431" y="601"/>
                  <a:pt x="432" y="602"/>
                </a:cubicBezTo>
                <a:cubicBezTo>
                  <a:pt x="433" y="602"/>
                  <a:pt x="432" y="603"/>
                  <a:pt x="432" y="603"/>
                </a:cubicBezTo>
                <a:close/>
                <a:moveTo>
                  <a:pt x="431" y="437"/>
                </a:moveTo>
                <a:cubicBezTo>
                  <a:pt x="433" y="438"/>
                  <a:pt x="430" y="440"/>
                  <a:pt x="429" y="441"/>
                </a:cubicBezTo>
                <a:cubicBezTo>
                  <a:pt x="426" y="442"/>
                  <a:pt x="430" y="435"/>
                  <a:pt x="431" y="437"/>
                </a:cubicBezTo>
                <a:close/>
                <a:moveTo>
                  <a:pt x="428" y="504"/>
                </a:moveTo>
                <a:cubicBezTo>
                  <a:pt x="429" y="503"/>
                  <a:pt x="427" y="506"/>
                  <a:pt x="428" y="504"/>
                </a:cubicBezTo>
                <a:close/>
                <a:moveTo>
                  <a:pt x="429" y="250"/>
                </a:moveTo>
                <a:cubicBezTo>
                  <a:pt x="429" y="252"/>
                  <a:pt x="427" y="251"/>
                  <a:pt x="429" y="250"/>
                </a:cubicBezTo>
                <a:close/>
                <a:moveTo>
                  <a:pt x="430" y="247"/>
                </a:moveTo>
                <a:cubicBezTo>
                  <a:pt x="430" y="247"/>
                  <a:pt x="429" y="248"/>
                  <a:pt x="429" y="248"/>
                </a:cubicBezTo>
                <a:cubicBezTo>
                  <a:pt x="428" y="247"/>
                  <a:pt x="430" y="246"/>
                  <a:pt x="430" y="247"/>
                </a:cubicBezTo>
                <a:close/>
                <a:moveTo>
                  <a:pt x="429" y="202"/>
                </a:moveTo>
                <a:cubicBezTo>
                  <a:pt x="428" y="201"/>
                  <a:pt x="430" y="200"/>
                  <a:pt x="431" y="202"/>
                </a:cubicBezTo>
                <a:cubicBezTo>
                  <a:pt x="431" y="202"/>
                  <a:pt x="430" y="203"/>
                  <a:pt x="429" y="202"/>
                </a:cubicBezTo>
                <a:close/>
                <a:moveTo>
                  <a:pt x="430" y="222"/>
                </a:moveTo>
                <a:cubicBezTo>
                  <a:pt x="430" y="223"/>
                  <a:pt x="428" y="225"/>
                  <a:pt x="426" y="223"/>
                </a:cubicBezTo>
                <a:cubicBezTo>
                  <a:pt x="425" y="221"/>
                  <a:pt x="430" y="218"/>
                  <a:pt x="430" y="222"/>
                </a:cubicBezTo>
                <a:close/>
                <a:moveTo>
                  <a:pt x="426" y="246"/>
                </a:moveTo>
                <a:cubicBezTo>
                  <a:pt x="423" y="248"/>
                  <a:pt x="426" y="241"/>
                  <a:pt x="427" y="243"/>
                </a:cubicBezTo>
                <a:cubicBezTo>
                  <a:pt x="428" y="243"/>
                  <a:pt x="426" y="246"/>
                  <a:pt x="426" y="246"/>
                </a:cubicBezTo>
                <a:close/>
                <a:moveTo>
                  <a:pt x="426" y="268"/>
                </a:moveTo>
                <a:cubicBezTo>
                  <a:pt x="426" y="267"/>
                  <a:pt x="427" y="267"/>
                  <a:pt x="427" y="266"/>
                </a:cubicBezTo>
                <a:cubicBezTo>
                  <a:pt x="428" y="266"/>
                  <a:pt x="427" y="268"/>
                  <a:pt x="426" y="268"/>
                </a:cubicBezTo>
                <a:close/>
                <a:moveTo>
                  <a:pt x="424" y="181"/>
                </a:moveTo>
                <a:cubicBezTo>
                  <a:pt x="424" y="180"/>
                  <a:pt x="426" y="180"/>
                  <a:pt x="426" y="180"/>
                </a:cubicBezTo>
                <a:cubicBezTo>
                  <a:pt x="426" y="180"/>
                  <a:pt x="425" y="182"/>
                  <a:pt x="424" y="181"/>
                </a:cubicBezTo>
                <a:close/>
                <a:moveTo>
                  <a:pt x="428" y="378"/>
                </a:moveTo>
                <a:cubicBezTo>
                  <a:pt x="428" y="380"/>
                  <a:pt x="425" y="382"/>
                  <a:pt x="424" y="383"/>
                </a:cubicBezTo>
                <a:cubicBezTo>
                  <a:pt x="425" y="381"/>
                  <a:pt x="426" y="379"/>
                  <a:pt x="428" y="378"/>
                </a:cubicBezTo>
                <a:close/>
                <a:moveTo>
                  <a:pt x="425" y="431"/>
                </a:moveTo>
                <a:cubicBezTo>
                  <a:pt x="425" y="432"/>
                  <a:pt x="423" y="432"/>
                  <a:pt x="423" y="433"/>
                </a:cubicBezTo>
                <a:cubicBezTo>
                  <a:pt x="422" y="432"/>
                  <a:pt x="424" y="432"/>
                  <a:pt x="425" y="431"/>
                </a:cubicBezTo>
                <a:close/>
                <a:moveTo>
                  <a:pt x="424" y="448"/>
                </a:moveTo>
                <a:cubicBezTo>
                  <a:pt x="425" y="449"/>
                  <a:pt x="423" y="449"/>
                  <a:pt x="424" y="448"/>
                </a:cubicBezTo>
                <a:close/>
                <a:moveTo>
                  <a:pt x="431" y="549"/>
                </a:moveTo>
                <a:cubicBezTo>
                  <a:pt x="428" y="552"/>
                  <a:pt x="425" y="556"/>
                  <a:pt x="423" y="558"/>
                </a:cubicBezTo>
                <a:cubicBezTo>
                  <a:pt x="424" y="556"/>
                  <a:pt x="428" y="550"/>
                  <a:pt x="431" y="549"/>
                </a:cubicBezTo>
                <a:close/>
                <a:moveTo>
                  <a:pt x="426" y="585"/>
                </a:moveTo>
                <a:cubicBezTo>
                  <a:pt x="425" y="583"/>
                  <a:pt x="429" y="585"/>
                  <a:pt x="426" y="585"/>
                </a:cubicBezTo>
                <a:close/>
                <a:moveTo>
                  <a:pt x="427" y="565"/>
                </a:moveTo>
                <a:cubicBezTo>
                  <a:pt x="427" y="564"/>
                  <a:pt x="428" y="564"/>
                  <a:pt x="428" y="564"/>
                </a:cubicBezTo>
                <a:cubicBezTo>
                  <a:pt x="428" y="564"/>
                  <a:pt x="427" y="565"/>
                  <a:pt x="427" y="565"/>
                </a:cubicBezTo>
                <a:close/>
                <a:moveTo>
                  <a:pt x="431" y="619"/>
                </a:moveTo>
                <a:cubicBezTo>
                  <a:pt x="431" y="621"/>
                  <a:pt x="425" y="622"/>
                  <a:pt x="426" y="619"/>
                </a:cubicBezTo>
                <a:cubicBezTo>
                  <a:pt x="426" y="618"/>
                  <a:pt x="431" y="617"/>
                  <a:pt x="431" y="619"/>
                </a:cubicBezTo>
                <a:close/>
                <a:moveTo>
                  <a:pt x="433" y="635"/>
                </a:moveTo>
                <a:cubicBezTo>
                  <a:pt x="431" y="637"/>
                  <a:pt x="428" y="638"/>
                  <a:pt x="425" y="639"/>
                </a:cubicBezTo>
                <a:cubicBezTo>
                  <a:pt x="427" y="637"/>
                  <a:pt x="431" y="636"/>
                  <a:pt x="433" y="635"/>
                </a:cubicBezTo>
                <a:close/>
                <a:moveTo>
                  <a:pt x="432" y="642"/>
                </a:moveTo>
                <a:cubicBezTo>
                  <a:pt x="432" y="643"/>
                  <a:pt x="431" y="642"/>
                  <a:pt x="431" y="642"/>
                </a:cubicBezTo>
                <a:cubicBezTo>
                  <a:pt x="430" y="641"/>
                  <a:pt x="432" y="641"/>
                  <a:pt x="432" y="642"/>
                </a:cubicBezTo>
                <a:close/>
                <a:moveTo>
                  <a:pt x="431" y="686"/>
                </a:moveTo>
                <a:cubicBezTo>
                  <a:pt x="431" y="686"/>
                  <a:pt x="431" y="686"/>
                  <a:pt x="431" y="686"/>
                </a:cubicBezTo>
                <a:cubicBezTo>
                  <a:pt x="430" y="686"/>
                  <a:pt x="431" y="685"/>
                  <a:pt x="431" y="686"/>
                </a:cubicBezTo>
                <a:close/>
                <a:moveTo>
                  <a:pt x="431" y="678"/>
                </a:moveTo>
                <a:cubicBezTo>
                  <a:pt x="431" y="677"/>
                  <a:pt x="435" y="677"/>
                  <a:pt x="436" y="678"/>
                </a:cubicBezTo>
                <a:cubicBezTo>
                  <a:pt x="436" y="679"/>
                  <a:pt x="431" y="680"/>
                  <a:pt x="431" y="678"/>
                </a:cubicBezTo>
                <a:close/>
                <a:moveTo>
                  <a:pt x="433" y="675"/>
                </a:moveTo>
                <a:cubicBezTo>
                  <a:pt x="432" y="677"/>
                  <a:pt x="434" y="674"/>
                  <a:pt x="433" y="675"/>
                </a:cubicBezTo>
                <a:close/>
                <a:moveTo>
                  <a:pt x="431" y="649"/>
                </a:moveTo>
                <a:cubicBezTo>
                  <a:pt x="431" y="646"/>
                  <a:pt x="437" y="647"/>
                  <a:pt x="437" y="650"/>
                </a:cubicBezTo>
                <a:cubicBezTo>
                  <a:pt x="437" y="652"/>
                  <a:pt x="430" y="652"/>
                  <a:pt x="431" y="649"/>
                </a:cubicBezTo>
                <a:close/>
                <a:moveTo>
                  <a:pt x="436" y="638"/>
                </a:moveTo>
                <a:cubicBezTo>
                  <a:pt x="437" y="639"/>
                  <a:pt x="436" y="640"/>
                  <a:pt x="435" y="640"/>
                </a:cubicBezTo>
                <a:cubicBezTo>
                  <a:pt x="433" y="642"/>
                  <a:pt x="435" y="636"/>
                  <a:pt x="436" y="638"/>
                </a:cubicBezTo>
                <a:close/>
                <a:moveTo>
                  <a:pt x="433" y="635"/>
                </a:moveTo>
                <a:cubicBezTo>
                  <a:pt x="435" y="635"/>
                  <a:pt x="436" y="633"/>
                  <a:pt x="437" y="634"/>
                </a:cubicBezTo>
                <a:cubicBezTo>
                  <a:pt x="436" y="635"/>
                  <a:pt x="435" y="635"/>
                  <a:pt x="433" y="635"/>
                </a:cubicBezTo>
                <a:close/>
                <a:moveTo>
                  <a:pt x="438" y="700"/>
                </a:moveTo>
                <a:cubicBezTo>
                  <a:pt x="438" y="701"/>
                  <a:pt x="437" y="700"/>
                  <a:pt x="437" y="700"/>
                </a:cubicBezTo>
                <a:cubicBezTo>
                  <a:pt x="437" y="699"/>
                  <a:pt x="438" y="700"/>
                  <a:pt x="438" y="700"/>
                </a:cubicBezTo>
                <a:close/>
                <a:moveTo>
                  <a:pt x="446" y="410"/>
                </a:moveTo>
                <a:cubicBezTo>
                  <a:pt x="444" y="411"/>
                  <a:pt x="441" y="414"/>
                  <a:pt x="438" y="415"/>
                </a:cubicBezTo>
                <a:cubicBezTo>
                  <a:pt x="440" y="413"/>
                  <a:pt x="443" y="411"/>
                  <a:pt x="446" y="410"/>
                </a:cubicBezTo>
                <a:close/>
                <a:moveTo>
                  <a:pt x="442" y="225"/>
                </a:moveTo>
                <a:cubicBezTo>
                  <a:pt x="442" y="225"/>
                  <a:pt x="444" y="224"/>
                  <a:pt x="445" y="224"/>
                </a:cubicBezTo>
                <a:cubicBezTo>
                  <a:pt x="445" y="225"/>
                  <a:pt x="443" y="226"/>
                  <a:pt x="442" y="225"/>
                </a:cubicBezTo>
                <a:close/>
                <a:moveTo>
                  <a:pt x="446" y="565"/>
                </a:moveTo>
                <a:cubicBezTo>
                  <a:pt x="445" y="565"/>
                  <a:pt x="445" y="565"/>
                  <a:pt x="445" y="565"/>
                </a:cubicBezTo>
                <a:cubicBezTo>
                  <a:pt x="445" y="565"/>
                  <a:pt x="445" y="565"/>
                  <a:pt x="445" y="565"/>
                </a:cubicBezTo>
                <a:cubicBezTo>
                  <a:pt x="445" y="565"/>
                  <a:pt x="445" y="565"/>
                  <a:pt x="446" y="565"/>
                </a:cubicBezTo>
                <a:close/>
                <a:moveTo>
                  <a:pt x="442" y="577"/>
                </a:moveTo>
                <a:cubicBezTo>
                  <a:pt x="442" y="578"/>
                  <a:pt x="441" y="578"/>
                  <a:pt x="441" y="577"/>
                </a:cubicBezTo>
                <a:cubicBezTo>
                  <a:pt x="440" y="575"/>
                  <a:pt x="443" y="576"/>
                  <a:pt x="442" y="577"/>
                </a:cubicBezTo>
                <a:close/>
                <a:moveTo>
                  <a:pt x="440" y="539"/>
                </a:moveTo>
                <a:cubicBezTo>
                  <a:pt x="441" y="539"/>
                  <a:pt x="442" y="540"/>
                  <a:pt x="441" y="540"/>
                </a:cubicBezTo>
                <a:cubicBezTo>
                  <a:pt x="440" y="541"/>
                  <a:pt x="440" y="540"/>
                  <a:pt x="440" y="539"/>
                </a:cubicBezTo>
                <a:close/>
                <a:moveTo>
                  <a:pt x="438" y="393"/>
                </a:moveTo>
                <a:cubicBezTo>
                  <a:pt x="439" y="392"/>
                  <a:pt x="437" y="395"/>
                  <a:pt x="438" y="393"/>
                </a:cubicBezTo>
                <a:close/>
                <a:moveTo>
                  <a:pt x="438" y="497"/>
                </a:moveTo>
                <a:cubicBezTo>
                  <a:pt x="438" y="497"/>
                  <a:pt x="438" y="497"/>
                  <a:pt x="438" y="497"/>
                </a:cubicBezTo>
                <a:cubicBezTo>
                  <a:pt x="438" y="497"/>
                  <a:pt x="438" y="497"/>
                  <a:pt x="438" y="497"/>
                </a:cubicBezTo>
                <a:close/>
                <a:moveTo>
                  <a:pt x="437" y="241"/>
                </a:moveTo>
                <a:cubicBezTo>
                  <a:pt x="437" y="241"/>
                  <a:pt x="437" y="239"/>
                  <a:pt x="438" y="239"/>
                </a:cubicBezTo>
                <a:cubicBezTo>
                  <a:pt x="439" y="239"/>
                  <a:pt x="437" y="241"/>
                  <a:pt x="437" y="241"/>
                </a:cubicBezTo>
                <a:close/>
                <a:moveTo>
                  <a:pt x="438" y="174"/>
                </a:moveTo>
                <a:cubicBezTo>
                  <a:pt x="439" y="175"/>
                  <a:pt x="437" y="175"/>
                  <a:pt x="437" y="175"/>
                </a:cubicBezTo>
                <a:cubicBezTo>
                  <a:pt x="436" y="174"/>
                  <a:pt x="438" y="174"/>
                  <a:pt x="438" y="174"/>
                </a:cubicBezTo>
                <a:close/>
                <a:moveTo>
                  <a:pt x="435" y="167"/>
                </a:moveTo>
                <a:cubicBezTo>
                  <a:pt x="435" y="166"/>
                  <a:pt x="437" y="165"/>
                  <a:pt x="437" y="167"/>
                </a:cubicBezTo>
                <a:cubicBezTo>
                  <a:pt x="437" y="168"/>
                  <a:pt x="435" y="168"/>
                  <a:pt x="435" y="167"/>
                </a:cubicBezTo>
                <a:close/>
                <a:moveTo>
                  <a:pt x="441" y="117"/>
                </a:moveTo>
                <a:cubicBezTo>
                  <a:pt x="441" y="118"/>
                  <a:pt x="437" y="119"/>
                  <a:pt x="437" y="117"/>
                </a:cubicBezTo>
                <a:cubicBezTo>
                  <a:pt x="437" y="117"/>
                  <a:pt x="441" y="115"/>
                  <a:pt x="441" y="117"/>
                </a:cubicBezTo>
                <a:close/>
                <a:moveTo>
                  <a:pt x="439" y="97"/>
                </a:moveTo>
                <a:cubicBezTo>
                  <a:pt x="439" y="97"/>
                  <a:pt x="438" y="98"/>
                  <a:pt x="437" y="97"/>
                </a:cubicBezTo>
                <a:cubicBezTo>
                  <a:pt x="437" y="96"/>
                  <a:pt x="438" y="96"/>
                  <a:pt x="439" y="97"/>
                </a:cubicBezTo>
                <a:close/>
                <a:moveTo>
                  <a:pt x="442" y="132"/>
                </a:moveTo>
                <a:cubicBezTo>
                  <a:pt x="442" y="132"/>
                  <a:pt x="440" y="133"/>
                  <a:pt x="440" y="133"/>
                </a:cubicBezTo>
                <a:cubicBezTo>
                  <a:pt x="440" y="132"/>
                  <a:pt x="442" y="132"/>
                  <a:pt x="442" y="132"/>
                </a:cubicBezTo>
                <a:close/>
                <a:moveTo>
                  <a:pt x="439" y="214"/>
                </a:moveTo>
                <a:cubicBezTo>
                  <a:pt x="438" y="214"/>
                  <a:pt x="439" y="213"/>
                  <a:pt x="439" y="213"/>
                </a:cubicBezTo>
                <a:cubicBezTo>
                  <a:pt x="440" y="213"/>
                  <a:pt x="439" y="214"/>
                  <a:pt x="439" y="214"/>
                </a:cubicBezTo>
                <a:close/>
                <a:moveTo>
                  <a:pt x="439" y="166"/>
                </a:moveTo>
                <a:cubicBezTo>
                  <a:pt x="439" y="167"/>
                  <a:pt x="437" y="167"/>
                  <a:pt x="438" y="166"/>
                </a:cubicBezTo>
                <a:cubicBezTo>
                  <a:pt x="438" y="166"/>
                  <a:pt x="438" y="166"/>
                  <a:pt x="439" y="166"/>
                </a:cubicBezTo>
                <a:close/>
                <a:moveTo>
                  <a:pt x="437" y="216"/>
                </a:moveTo>
                <a:cubicBezTo>
                  <a:pt x="437" y="216"/>
                  <a:pt x="438" y="215"/>
                  <a:pt x="438" y="215"/>
                </a:cubicBezTo>
                <a:cubicBezTo>
                  <a:pt x="438" y="215"/>
                  <a:pt x="437" y="217"/>
                  <a:pt x="437" y="216"/>
                </a:cubicBezTo>
                <a:close/>
                <a:moveTo>
                  <a:pt x="441" y="121"/>
                </a:moveTo>
                <a:cubicBezTo>
                  <a:pt x="441" y="121"/>
                  <a:pt x="442" y="121"/>
                  <a:pt x="442" y="121"/>
                </a:cubicBezTo>
                <a:cubicBezTo>
                  <a:pt x="443" y="122"/>
                  <a:pt x="441" y="122"/>
                  <a:pt x="441" y="121"/>
                </a:cubicBezTo>
                <a:close/>
                <a:moveTo>
                  <a:pt x="442" y="79"/>
                </a:moveTo>
                <a:cubicBezTo>
                  <a:pt x="441" y="80"/>
                  <a:pt x="441" y="79"/>
                  <a:pt x="442" y="79"/>
                </a:cubicBezTo>
                <a:close/>
                <a:moveTo>
                  <a:pt x="435" y="194"/>
                </a:moveTo>
                <a:cubicBezTo>
                  <a:pt x="435" y="194"/>
                  <a:pt x="437" y="193"/>
                  <a:pt x="436" y="194"/>
                </a:cubicBezTo>
                <a:cubicBezTo>
                  <a:pt x="434" y="197"/>
                  <a:pt x="430" y="199"/>
                  <a:pt x="426" y="200"/>
                </a:cubicBezTo>
                <a:cubicBezTo>
                  <a:pt x="429" y="198"/>
                  <a:pt x="433" y="195"/>
                  <a:pt x="435" y="194"/>
                </a:cubicBezTo>
                <a:close/>
                <a:moveTo>
                  <a:pt x="430" y="161"/>
                </a:moveTo>
                <a:cubicBezTo>
                  <a:pt x="431" y="159"/>
                  <a:pt x="433" y="159"/>
                  <a:pt x="434" y="158"/>
                </a:cubicBezTo>
                <a:cubicBezTo>
                  <a:pt x="434" y="159"/>
                  <a:pt x="432" y="161"/>
                  <a:pt x="430" y="161"/>
                </a:cubicBezTo>
                <a:close/>
                <a:moveTo>
                  <a:pt x="429" y="81"/>
                </a:moveTo>
                <a:cubicBezTo>
                  <a:pt x="431" y="80"/>
                  <a:pt x="432" y="79"/>
                  <a:pt x="434" y="78"/>
                </a:cubicBezTo>
                <a:cubicBezTo>
                  <a:pt x="434" y="80"/>
                  <a:pt x="431" y="81"/>
                  <a:pt x="429" y="81"/>
                </a:cubicBezTo>
                <a:close/>
                <a:moveTo>
                  <a:pt x="428" y="135"/>
                </a:moveTo>
                <a:cubicBezTo>
                  <a:pt x="431" y="133"/>
                  <a:pt x="432" y="135"/>
                  <a:pt x="428" y="135"/>
                </a:cubicBezTo>
                <a:close/>
                <a:moveTo>
                  <a:pt x="430" y="177"/>
                </a:moveTo>
                <a:cubicBezTo>
                  <a:pt x="430" y="178"/>
                  <a:pt x="428" y="179"/>
                  <a:pt x="427" y="179"/>
                </a:cubicBezTo>
                <a:cubicBezTo>
                  <a:pt x="428" y="178"/>
                  <a:pt x="429" y="178"/>
                  <a:pt x="430" y="177"/>
                </a:cubicBezTo>
                <a:close/>
                <a:moveTo>
                  <a:pt x="422" y="541"/>
                </a:moveTo>
                <a:cubicBezTo>
                  <a:pt x="421" y="543"/>
                  <a:pt x="423" y="540"/>
                  <a:pt x="422" y="541"/>
                </a:cubicBezTo>
                <a:close/>
                <a:moveTo>
                  <a:pt x="422" y="384"/>
                </a:moveTo>
                <a:cubicBezTo>
                  <a:pt x="422" y="384"/>
                  <a:pt x="422" y="384"/>
                  <a:pt x="422" y="384"/>
                </a:cubicBezTo>
                <a:cubicBezTo>
                  <a:pt x="422" y="384"/>
                  <a:pt x="423" y="384"/>
                  <a:pt x="423" y="384"/>
                </a:cubicBezTo>
                <a:cubicBezTo>
                  <a:pt x="422" y="384"/>
                  <a:pt x="422" y="384"/>
                  <a:pt x="422" y="384"/>
                </a:cubicBezTo>
                <a:close/>
                <a:moveTo>
                  <a:pt x="422" y="617"/>
                </a:moveTo>
                <a:cubicBezTo>
                  <a:pt x="422" y="618"/>
                  <a:pt x="421" y="617"/>
                  <a:pt x="421" y="617"/>
                </a:cubicBezTo>
                <a:cubicBezTo>
                  <a:pt x="420" y="617"/>
                  <a:pt x="422" y="616"/>
                  <a:pt x="422" y="617"/>
                </a:cubicBezTo>
                <a:close/>
                <a:moveTo>
                  <a:pt x="421" y="588"/>
                </a:moveTo>
                <a:cubicBezTo>
                  <a:pt x="420" y="588"/>
                  <a:pt x="419" y="589"/>
                  <a:pt x="420" y="587"/>
                </a:cubicBezTo>
                <a:cubicBezTo>
                  <a:pt x="420" y="587"/>
                  <a:pt x="421" y="587"/>
                  <a:pt x="421" y="588"/>
                </a:cubicBezTo>
                <a:close/>
                <a:moveTo>
                  <a:pt x="422" y="663"/>
                </a:moveTo>
                <a:cubicBezTo>
                  <a:pt x="423" y="663"/>
                  <a:pt x="422" y="664"/>
                  <a:pt x="421" y="664"/>
                </a:cubicBezTo>
                <a:cubicBezTo>
                  <a:pt x="419" y="665"/>
                  <a:pt x="421" y="662"/>
                  <a:pt x="422" y="663"/>
                </a:cubicBezTo>
                <a:close/>
                <a:moveTo>
                  <a:pt x="424" y="741"/>
                </a:moveTo>
                <a:cubicBezTo>
                  <a:pt x="424" y="742"/>
                  <a:pt x="423" y="742"/>
                  <a:pt x="423" y="741"/>
                </a:cubicBezTo>
                <a:cubicBezTo>
                  <a:pt x="422" y="740"/>
                  <a:pt x="424" y="740"/>
                  <a:pt x="424" y="741"/>
                </a:cubicBezTo>
                <a:close/>
                <a:moveTo>
                  <a:pt x="423" y="739"/>
                </a:moveTo>
                <a:cubicBezTo>
                  <a:pt x="422" y="741"/>
                  <a:pt x="421" y="738"/>
                  <a:pt x="423" y="739"/>
                </a:cubicBezTo>
                <a:close/>
                <a:moveTo>
                  <a:pt x="423" y="692"/>
                </a:moveTo>
                <a:cubicBezTo>
                  <a:pt x="422" y="691"/>
                  <a:pt x="425" y="691"/>
                  <a:pt x="425" y="692"/>
                </a:cubicBezTo>
                <a:cubicBezTo>
                  <a:pt x="425" y="692"/>
                  <a:pt x="423" y="693"/>
                  <a:pt x="423" y="692"/>
                </a:cubicBezTo>
                <a:close/>
                <a:moveTo>
                  <a:pt x="422" y="683"/>
                </a:moveTo>
                <a:cubicBezTo>
                  <a:pt x="422" y="683"/>
                  <a:pt x="423" y="682"/>
                  <a:pt x="423" y="682"/>
                </a:cubicBezTo>
                <a:cubicBezTo>
                  <a:pt x="424" y="681"/>
                  <a:pt x="425" y="680"/>
                  <a:pt x="426" y="682"/>
                </a:cubicBezTo>
                <a:cubicBezTo>
                  <a:pt x="426" y="682"/>
                  <a:pt x="426" y="682"/>
                  <a:pt x="425" y="683"/>
                </a:cubicBezTo>
                <a:cubicBezTo>
                  <a:pt x="426" y="683"/>
                  <a:pt x="428" y="684"/>
                  <a:pt x="428" y="685"/>
                </a:cubicBezTo>
                <a:cubicBezTo>
                  <a:pt x="428" y="688"/>
                  <a:pt x="422" y="684"/>
                  <a:pt x="422" y="683"/>
                </a:cubicBezTo>
                <a:close/>
                <a:moveTo>
                  <a:pt x="427" y="688"/>
                </a:moveTo>
                <a:cubicBezTo>
                  <a:pt x="428" y="689"/>
                  <a:pt x="426" y="688"/>
                  <a:pt x="426" y="689"/>
                </a:cubicBezTo>
                <a:cubicBezTo>
                  <a:pt x="425" y="688"/>
                  <a:pt x="427" y="688"/>
                  <a:pt x="427" y="688"/>
                </a:cubicBezTo>
                <a:close/>
                <a:moveTo>
                  <a:pt x="427" y="696"/>
                </a:moveTo>
                <a:cubicBezTo>
                  <a:pt x="427" y="696"/>
                  <a:pt x="426" y="697"/>
                  <a:pt x="425" y="696"/>
                </a:cubicBezTo>
                <a:cubicBezTo>
                  <a:pt x="425" y="696"/>
                  <a:pt x="427" y="695"/>
                  <a:pt x="427" y="696"/>
                </a:cubicBezTo>
                <a:close/>
                <a:moveTo>
                  <a:pt x="427" y="699"/>
                </a:moveTo>
                <a:cubicBezTo>
                  <a:pt x="428" y="700"/>
                  <a:pt x="427" y="700"/>
                  <a:pt x="427" y="700"/>
                </a:cubicBezTo>
                <a:cubicBezTo>
                  <a:pt x="426" y="700"/>
                  <a:pt x="427" y="699"/>
                  <a:pt x="427" y="699"/>
                </a:cubicBezTo>
                <a:close/>
                <a:moveTo>
                  <a:pt x="426" y="706"/>
                </a:moveTo>
                <a:cubicBezTo>
                  <a:pt x="427" y="707"/>
                  <a:pt x="425" y="707"/>
                  <a:pt x="426" y="706"/>
                </a:cubicBezTo>
                <a:close/>
                <a:moveTo>
                  <a:pt x="427" y="706"/>
                </a:moveTo>
                <a:cubicBezTo>
                  <a:pt x="430" y="703"/>
                  <a:pt x="428" y="709"/>
                  <a:pt x="426" y="708"/>
                </a:cubicBezTo>
                <a:cubicBezTo>
                  <a:pt x="426" y="708"/>
                  <a:pt x="427" y="707"/>
                  <a:pt x="427" y="706"/>
                </a:cubicBezTo>
                <a:close/>
                <a:moveTo>
                  <a:pt x="427" y="695"/>
                </a:moveTo>
                <a:cubicBezTo>
                  <a:pt x="423" y="695"/>
                  <a:pt x="429" y="691"/>
                  <a:pt x="432" y="692"/>
                </a:cubicBezTo>
                <a:cubicBezTo>
                  <a:pt x="430" y="693"/>
                  <a:pt x="428" y="694"/>
                  <a:pt x="427" y="695"/>
                </a:cubicBezTo>
                <a:close/>
                <a:moveTo>
                  <a:pt x="432" y="754"/>
                </a:moveTo>
                <a:cubicBezTo>
                  <a:pt x="433" y="753"/>
                  <a:pt x="433" y="755"/>
                  <a:pt x="432" y="754"/>
                </a:cubicBezTo>
                <a:close/>
                <a:moveTo>
                  <a:pt x="432" y="720"/>
                </a:moveTo>
                <a:cubicBezTo>
                  <a:pt x="431" y="719"/>
                  <a:pt x="433" y="719"/>
                  <a:pt x="433" y="719"/>
                </a:cubicBezTo>
                <a:cubicBezTo>
                  <a:pt x="434" y="719"/>
                  <a:pt x="433" y="720"/>
                  <a:pt x="432" y="720"/>
                </a:cubicBezTo>
                <a:close/>
                <a:moveTo>
                  <a:pt x="438" y="712"/>
                </a:moveTo>
                <a:cubicBezTo>
                  <a:pt x="440" y="712"/>
                  <a:pt x="442" y="714"/>
                  <a:pt x="442" y="717"/>
                </a:cubicBezTo>
                <a:cubicBezTo>
                  <a:pt x="441" y="715"/>
                  <a:pt x="439" y="718"/>
                  <a:pt x="438" y="718"/>
                </a:cubicBezTo>
                <a:cubicBezTo>
                  <a:pt x="429" y="720"/>
                  <a:pt x="431" y="709"/>
                  <a:pt x="438" y="712"/>
                </a:cubicBezTo>
                <a:close/>
                <a:moveTo>
                  <a:pt x="441" y="738"/>
                </a:moveTo>
                <a:cubicBezTo>
                  <a:pt x="441" y="738"/>
                  <a:pt x="439" y="738"/>
                  <a:pt x="439" y="738"/>
                </a:cubicBezTo>
                <a:cubicBezTo>
                  <a:pt x="439" y="737"/>
                  <a:pt x="440" y="737"/>
                  <a:pt x="441" y="738"/>
                </a:cubicBezTo>
                <a:close/>
                <a:moveTo>
                  <a:pt x="438" y="721"/>
                </a:moveTo>
                <a:cubicBezTo>
                  <a:pt x="438" y="721"/>
                  <a:pt x="437" y="721"/>
                  <a:pt x="437" y="721"/>
                </a:cubicBezTo>
                <a:cubicBezTo>
                  <a:pt x="437" y="719"/>
                  <a:pt x="439" y="723"/>
                  <a:pt x="438" y="721"/>
                </a:cubicBezTo>
                <a:close/>
                <a:moveTo>
                  <a:pt x="437" y="722"/>
                </a:moveTo>
                <a:cubicBezTo>
                  <a:pt x="436" y="722"/>
                  <a:pt x="436" y="721"/>
                  <a:pt x="435" y="722"/>
                </a:cubicBezTo>
                <a:cubicBezTo>
                  <a:pt x="434" y="722"/>
                  <a:pt x="436" y="721"/>
                  <a:pt x="437" y="722"/>
                </a:cubicBezTo>
                <a:close/>
                <a:moveTo>
                  <a:pt x="440" y="706"/>
                </a:moveTo>
                <a:cubicBezTo>
                  <a:pt x="440" y="704"/>
                  <a:pt x="443" y="705"/>
                  <a:pt x="443" y="706"/>
                </a:cubicBezTo>
                <a:cubicBezTo>
                  <a:pt x="443" y="708"/>
                  <a:pt x="440" y="707"/>
                  <a:pt x="440" y="706"/>
                </a:cubicBezTo>
                <a:close/>
                <a:moveTo>
                  <a:pt x="443" y="713"/>
                </a:moveTo>
                <a:cubicBezTo>
                  <a:pt x="443" y="713"/>
                  <a:pt x="442" y="713"/>
                  <a:pt x="442" y="713"/>
                </a:cubicBezTo>
                <a:cubicBezTo>
                  <a:pt x="442" y="712"/>
                  <a:pt x="443" y="713"/>
                  <a:pt x="443" y="713"/>
                </a:cubicBezTo>
                <a:close/>
                <a:moveTo>
                  <a:pt x="449" y="658"/>
                </a:moveTo>
                <a:cubicBezTo>
                  <a:pt x="449" y="658"/>
                  <a:pt x="449" y="658"/>
                  <a:pt x="449" y="658"/>
                </a:cubicBezTo>
                <a:cubicBezTo>
                  <a:pt x="449" y="655"/>
                  <a:pt x="451" y="660"/>
                  <a:pt x="449" y="658"/>
                </a:cubicBezTo>
                <a:close/>
                <a:moveTo>
                  <a:pt x="446" y="653"/>
                </a:moveTo>
                <a:cubicBezTo>
                  <a:pt x="447" y="652"/>
                  <a:pt x="449" y="651"/>
                  <a:pt x="450" y="651"/>
                </a:cubicBezTo>
                <a:cubicBezTo>
                  <a:pt x="449" y="652"/>
                  <a:pt x="448" y="653"/>
                  <a:pt x="446" y="653"/>
                </a:cubicBezTo>
                <a:close/>
                <a:moveTo>
                  <a:pt x="449" y="647"/>
                </a:moveTo>
                <a:cubicBezTo>
                  <a:pt x="449" y="646"/>
                  <a:pt x="451" y="645"/>
                  <a:pt x="451" y="646"/>
                </a:cubicBezTo>
                <a:cubicBezTo>
                  <a:pt x="452" y="647"/>
                  <a:pt x="449" y="649"/>
                  <a:pt x="449" y="647"/>
                </a:cubicBezTo>
                <a:close/>
                <a:moveTo>
                  <a:pt x="451" y="217"/>
                </a:moveTo>
                <a:cubicBezTo>
                  <a:pt x="451" y="217"/>
                  <a:pt x="451" y="217"/>
                  <a:pt x="451" y="217"/>
                </a:cubicBezTo>
                <a:cubicBezTo>
                  <a:pt x="454" y="218"/>
                  <a:pt x="448" y="220"/>
                  <a:pt x="451" y="217"/>
                </a:cubicBezTo>
                <a:close/>
                <a:moveTo>
                  <a:pt x="449" y="184"/>
                </a:moveTo>
                <a:cubicBezTo>
                  <a:pt x="450" y="182"/>
                  <a:pt x="451" y="181"/>
                  <a:pt x="453" y="181"/>
                </a:cubicBezTo>
                <a:cubicBezTo>
                  <a:pt x="452" y="182"/>
                  <a:pt x="451" y="183"/>
                  <a:pt x="449" y="184"/>
                </a:cubicBezTo>
                <a:close/>
                <a:moveTo>
                  <a:pt x="459" y="243"/>
                </a:moveTo>
                <a:cubicBezTo>
                  <a:pt x="458" y="244"/>
                  <a:pt x="455" y="246"/>
                  <a:pt x="452" y="247"/>
                </a:cubicBezTo>
                <a:cubicBezTo>
                  <a:pt x="454" y="245"/>
                  <a:pt x="457" y="244"/>
                  <a:pt x="459" y="243"/>
                </a:cubicBezTo>
                <a:close/>
                <a:moveTo>
                  <a:pt x="456" y="185"/>
                </a:moveTo>
                <a:cubicBezTo>
                  <a:pt x="456" y="185"/>
                  <a:pt x="458" y="184"/>
                  <a:pt x="458" y="185"/>
                </a:cubicBezTo>
                <a:cubicBezTo>
                  <a:pt x="458" y="185"/>
                  <a:pt x="456" y="186"/>
                  <a:pt x="456" y="185"/>
                </a:cubicBezTo>
                <a:close/>
                <a:moveTo>
                  <a:pt x="457" y="243"/>
                </a:moveTo>
                <a:cubicBezTo>
                  <a:pt x="457" y="245"/>
                  <a:pt x="457" y="241"/>
                  <a:pt x="457" y="243"/>
                </a:cubicBezTo>
                <a:close/>
                <a:moveTo>
                  <a:pt x="458" y="185"/>
                </a:moveTo>
                <a:cubicBezTo>
                  <a:pt x="459" y="183"/>
                  <a:pt x="460" y="185"/>
                  <a:pt x="458" y="185"/>
                </a:cubicBezTo>
                <a:close/>
                <a:moveTo>
                  <a:pt x="460" y="254"/>
                </a:moveTo>
                <a:cubicBezTo>
                  <a:pt x="460" y="255"/>
                  <a:pt x="456" y="257"/>
                  <a:pt x="456" y="255"/>
                </a:cubicBezTo>
                <a:cubicBezTo>
                  <a:pt x="455" y="252"/>
                  <a:pt x="460" y="252"/>
                  <a:pt x="460" y="254"/>
                </a:cubicBezTo>
                <a:close/>
                <a:moveTo>
                  <a:pt x="460" y="156"/>
                </a:moveTo>
                <a:cubicBezTo>
                  <a:pt x="461" y="154"/>
                  <a:pt x="459" y="157"/>
                  <a:pt x="460" y="156"/>
                </a:cubicBezTo>
                <a:close/>
                <a:moveTo>
                  <a:pt x="461" y="243"/>
                </a:moveTo>
                <a:cubicBezTo>
                  <a:pt x="462" y="243"/>
                  <a:pt x="461" y="244"/>
                  <a:pt x="461" y="244"/>
                </a:cubicBezTo>
                <a:cubicBezTo>
                  <a:pt x="461" y="244"/>
                  <a:pt x="461" y="243"/>
                  <a:pt x="461" y="243"/>
                </a:cubicBezTo>
                <a:close/>
                <a:moveTo>
                  <a:pt x="461" y="144"/>
                </a:moveTo>
                <a:cubicBezTo>
                  <a:pt x="461" y="142"/>
                  <a:pt x="463" y="143"/>
                  <a:pt x="461" y="144"/>
                </a:cubicBezTo>
                <a:close/>
                <a:moveTo>
                  <a:pt x="460" y="266"/>
                </a:moveTo>
                <a:cubicBezTo>
                  <a:pt x="459" y="267"/>
                  <a:pt x="463" y="264"/>
                  <a:pt x="460" y="266"/>
                </a:cubicBezTo>
                <a:close/>
                <a:moveTo>
                  <a:pt x="458" y="550"/>
                </a:moveTo>
                <a:cubicBezTo>
                  <a:pt x="457" y="550"/>
                  <a:pt x="459" y="549"/>
                  <a:pt x="458" y="550"/>
                </a:cubicBezTo>
                <a:cubicBezTo>
                  <a:pt x="458" y="550"/>
                  <a:pt x="458" y="550"/>
                  <a:pt x="458" y="550"/>
                </a:cubicBezTo>
                <a:close/>
                <a:moveTo>
                  <a:pt x="459" y="569"/>
                </a:moveTo>
                <a:cubicBezTo>
                  <a:pt x="460" y="568"/>
                  <a:pt x="456" y="570"/>
                  <a:pt x="459" y="569"/>
                </a:cubicBezTo>
                <a:close/>
                <a:moveTo>
                  <a:pt x="461" y="580"/>
                </a:moveTo>
                <a:cubicBezTo>
                  <a:pt x="461" y="583"/>
                  <a:pt x="456" y="582"/>
                  <a:pt x="456" y="580"/>
                </a:cubicBezTo>
                <a:cubicBezTo>
                  <a:pt x="456" y="579"/>
                  <a:pt x="461" y="578"/>
                  <a:pt x="461" y="580"/>
                </a:cubicBezTo>
                <a:close/>
                <a:moveTo>
                  <a:pt x="462" y="589"/>
                </a:moveTo>
                <a:cubicBezTo>
                  <a:pt x="460" y="590"/>
                  <a:pt x="457" y="590"/>
                  <a:pt x="454" y="591"/>
                </a:cubicBezTo>
                <a:cubicBezTo>
                  <a:pt x="456" y="590"/>
                  <a:pt x="460" y="589"/>
                  <a:pt x="462" y="589"/>
                </a:cubicBezTo>
                <a:close/>
                <a:moveTo>
                  <a:pt x="457" y="591"/>
                </a:moveTo>
                <a:cubicBezTo>
                  <a:pt x="457" y="590"/>
                  <a:pt x="456" y="593"/>
                  <a:pt x="457" y="591"/>
                </a:cubicBezTo>
                <a:close/>
                <a:moveTo>
                  <a:pt x="460" y="671"/>
                </a:moveTo>
                <a:cubicBezTo>
                  <a:pt x="460" y="671"/>
                  <a:pt x="457" y="672"/>
                  <a:pt x="458" y="670"/>
                </a:cubicBezTo>
                <a:cubicBezTo>
                  <a:pt x="458" y="669"/>
                  <a:pt x="460" y="669"/>
                  <a:pt x="460" y="671"/>
                </a:cubicBezTo>
                <a:close/>
                <a:moveTo>
                  <a:pt x="460" y="662"/>
                </a:moveTo>
                <a:cubicBezTo>
                  <a:pt x="460" y="663"/>
                  <a:pt x="459" y="663"/>
                  <a:pt x="459" y="663"/>
                </a:cubicBezTo>
                <a:cubicBezTo>
                  <a:pt x="458" y="662"/>
                  <a:pt x="460" y="662"/>
                  <a:pt x="460" y="662"/>
                </a:cubicBezTo>
                <a:close/>
                <a:moveTo>
                  <a:pt x="467" y="612"/>
                </a:moveTo>
                <a:cubicBezTo>
                  <a:pt x="467" y="613"/>
                  <a:pt x="465" y="613"/>
                  <a:pt x="465" y="613"/>
                </a:cubicBezTo>
                <a:cubicBezTo>
                  <a:pt x="464" y="612"/>
                  <a:pt x="467" y="612"/>
                  <a:pt x="467" y="612"/>
                </a:cubicBezTo>
                <a:close/>
                <a:moveTo>
                  <a:pt x="466" y="284"/>
                </a:moveTo>
                <a:cubicBezTo>
                  <a:pt x="466" y="284"/>
                  <a:pt x="466" y="283"/>
                  <a:pt x="466" y="283"/>
                </a:cubicBezTo>
                <a:cubicBezTo>
                  <a:pt x="467" y="284"/>
                  <a:pt x="466" y="285"/>
                  <a:pt x="466" y="284"/>
                </a:cubicBezTo>
                <a:close/>
                <a:moveTo>
                  <a:pt x="474" y="600"/>
                </a:moveTo>
                <a:cubicBezTo>
                  <a:pt x="474" y="599"/>
                  <a:pt x="476" y="598"/>
                  <a:pt x="476" y="598"/>
                </a:cubicBezTo>
                <a:cubicBezTo>
                  <a:pt x="476" y="599"/>
                  <a:pt x="475" y="600"/>
                  <a:pt x="474" y="600"/>
                </a:cubicBezTo>
                <a:close/>
                <a:moveTo>
                  <a:pt x="475" y="266"/>
                </a:moveTo>
                <a:cubicBezTo>
                  <a:pt x="475" y="266"/>
                  <a:pt x="474" y="266"/>
                  <a:pt x="474" y="266"/>
                </a:cubicBezTo>
                <a:cubicBezTo>
                  <a:pt x="475" y="266"/>
                  <a:pt x="475" y="265"/>
                  <a:pt x="475" y="265"/>
                </a:cubicBezTo>
                <a:cubicBezTo>
                  <a:pt x="475" y="265"/>
                  <a:pt x="475" y="265"/>
                  <a:pt x="475" y="266"/>
                </a:cubicBezTo>
                <a:close/>
                <a:moveTo>
                  <a:pt x="466" y="190"/>
                </a:moveTo>
                <a:cubicBezTo>
                  <a:pt x="469" y="188"/>
                  <a:pt x="468" y="194"/>
                  <a:pt x="466" y="192"/>
                </a:cubicBezTo>
                <a:cubicBezTo>
                  <a:pt x="465" y="192"/>
                  <a:pt x="466" y="191"/>
                  <a:pt x="466" y="190"/>
                </a:cubicBezTo>
                <a:close/>
                <a:moveTo>
                  <a:pt x="469" y="188"/>
                </a:moveTo>
                <a:cubicBezTo>
                  <a:pt x="468" y="187"/>
                  <a:pt x="470" y="187"/>
                  <a:pt x="470" y="188"/>
                </a:cubicBezTo>
                <a:cubicBezTo>
                  <a:pt x="471" y="188"/>
                  <a:pt x="469" y="189"/>
                  <a:pt x="469" y="188"/>
                </a:cubicBezTo>
                <a:close/>
                <a:moveTo>
                  <a:pt x="469" y="195"/>
                </a:moveTo>
                <a:cubicBezTo>
                  <a:pt x="468" y="196"/>
                  <a:pt x="467" y="197"/>
                  <a:pt x="466" y="197"/>
                </a:cubicBezTo>
                <a:cubicBezTo>
                  <a:pt x="467" y="196"/>
                  <a:pt x="468" y="195"/>
                  <a:pt x="469" y="195"/>
                </a:cubicBezTo>
                <a:close/>
                <a:moveTo>
                  <a:pt x="463" y="182"/>
                </a:moveTo>
                <a:cubicBezTo>
                  <a:pt x="462" y="180"/>
                  <a:pt x="468" y="178"/>
                  <a:pt x="469" y="181"/>
                </a:cubicBezTo>
                <a:cubicBezTo>
                  <a:pt x="469" y="184"/>
                  <a:pt x="463" y="184"/>
                  <a:pt x="463" y="182"/>
                </a:cubicBezTo>
                <a:close/>
                <a:moveTo>
                  <a:pt x="466" y="174"/>
                </a:moveTo>
                <a:cubicBezTo>
                  <a:pt x="466" y="174"/>
                  <a:pt x="468" y="173"/>
                  <a:pt x="468" y="174"/>
                </a:cubicBezTo>
                <a:cubicBezTo>
                  <a:pt x="469" y="174"/>
                  <a:pt x="466" y="175"/>
                  <a:pt x="466" y="174"/>
                </a:cubicBezTo>
                <a:close/>
                <a:moveTo>
                  <a:pt x="462" y="142"/>
                </a:moveTo>
                <a:cubicBezTo>
                  <a:pt x="462" y="141"/>
                  <a:pt x="464" y="141"/>
                  <a:pt x="464" y="141"/>
                </a:cubicBezTo>
                <a:cubicBezTo>
                  <a:pt x="464" y="141"/>
                  <a:pt x="463" y="142"/>
                  <a:pt x="462" y="142"/>
                </a:cubicBezTo>
                <a:close/>
                <a:moveTo>
                  <a:pt x="459" y="145"/>
                </a:moveTo>
                <a:cubicBezTo>
                  <a:pt x="459" y="145"/>
                  <a:pt x="460" y="145"/>
                  <a:pt x="460" y="145"/>
                </a:cubicBezTo>
                <a:cubicBezTo>
                  <a:pt x="460" y="145"/>
                  <a:pt x="459" y="146"/>
                  <a:pt x="459" y="145"/>
                </a:cubicBezTo>
                <a:close/>
                <a:moveTo>
                  <a:pt x="458" y="124"/>
                </a:moveTo>
                <a:cubicBezTo>
                  <a:pt x="456" y="128"/>
                  <a:pt x="457" y="122"/>
                  <a:pt x="459" y="122"/>
                </a:cubicBezTo>
                <a:cubicBezTo>
                  <a:pt x="459" y="123"/>
                  <a:pt x="459" y="124"/>
                  <a:pt x="458" y="124"/>
                </a:cubicBezTo>
                <a:close/>
                <a:moveTo>
                  <a:pt x="461" y="153"/>
                </a:moveTo>
                <a:cubicBezTo>
                  <a:pt x="461" y="154"/>
                  <a:pt x="457" y="155"/>
                  <a:pt x="457" y="154"/>
                </a:cubicBezTo>
                <a:cubicBezTo>
                  <a:pt x="456" y="153"/>
                  <a:pt x="460" y="151"/>
                  <a:pt x="461" y="153"/>
                </a:cubicBezTo>
                <a:close/>
                <a:moveTo>
                  <a:pt x="449" y="133"/>
                </a:moveTo>
                <a:cubicBezTo>
                  <a:pt x="448" y="132"/>
                  <a:pt x="450" y="133"/>
                  <a:pt x="450" y="133"/>
                </a:cubicBezTo>
                <a:cubicBezTo>
                  <a:pt x="451" y="133"/>
                  <a:pt x="449" y="133"/>
                  <a:pt x="449" y="133"/>
                </a:cubicBezTo>
                <a:close/>
                <a:moveTo>
                  <a:pt x="434" y="47"/>
                </a:moveTo>
                <a:cubicBezTo>
                  <a:pt x="435" y="47"/>
                  <a:pt x="436" y="47"/>
                  <a:pt x="436" y="47"/>
                </a:cubicBezTo>
                <a:cubicBezTo>
                  <a:pt x="436" y="47"/>
                  <a:pt x="435" y="48"/>
                  <a:pt x="434" y="47"/>
                </a:cubicBezTo>
                <a:close/>
                <a:moveTo>
                  <a:pt x="433" y="61"/>
                </a:moveTo>
                <a:cubicBezTo>
                  <a:pt x="434" y="60"/>
                  <a:pt x="435" y="62"/>
                  <a:pt x="433" y="61"/>
                </a:cubicBezTo>
                <a:close/>
                <a:moveTo>
                  <a:pt x="432" y="54"/>
                </a:moveTo>
                <a:cubicBezTo>
                  <a:pt x="432" y="53"/>
                  <a:pt x="433" y="53"/>
                  <a:pt x="433" y="53"/>
                </a:cubicBezTo>
                <a:cubicBezTo>
                  <a:pt x="434" y="54"/>
                  <a:pt x="432" y="54"/>
                  <a:pt x="432" y="54"/>
                </a:cubicBezTo>
                <a:close/>
                <a:moveTo>
                  <a:pt x="432" y="47"/>
                </a:moveTo>
                <a:cubicBezTo>
                  <a:pt x="431" y="47"/>
                  <a:pt x="432" y="46"/>
                  <a:pt x="432" y="46"/>
                </a:cubicBezTo>
                <a:cubicBezTo>
                  <a:pt x="433" y="47"/>
                  <a:pt x="432" y="47"/>
                  <a:pt x="432" y="47"/>
                </a:cubicBezTo>
                <a:close/>
                <a:moveTo>
                  <a:pt x="435" y="69"/>
                </a:moveTo>
                <a:cubicBezTo>
                  <a:pt x="435" y="72"/>
                  <a:pt x="431" y="71"/>
                  <a:pt x="431" y="69"/>
                </a:cubicBezTo>
                <a:cubicBezTo>
                  <a:pt x="431" y="67"/>
                  <a:pt x="435" y="66"/>
                  <a:pt x="435" y="69"/>
                </a:cubicBezTo>
                <a:close/>
                <a:moveTo>
                  <a:pt x="426" y="60"/>
                </a:moveTo>
                <a:cubicBezTo>
                  <a:pt x="425" y="58"/>
                  <a:pt x="430" y="57"/>
                  <a:pt x="431" y="59"/>
                </a:cubicBezTo>
                <a:cubicBezTo>
                  <a:pt x="432" y="62"/>
                  <a:pt x="427" y="61"/>
                  <a:pt x="426" y="60"/>
                </a:cubicBezTo>
                <a:close/>
                <a:moveTo>
                  <a:pt x="426" y="47"/>
                </a:moveTo>
                <a:cubicBezTo>
                  <a:pt x="426" y="47"/>
                  <a:pt x="426" y="47"/>
                  <a:pt x="426" y="47"/>
                </a:cubicBezTo>
                <a:cubicBezTo>
                  <a:pt x="427" y="48"/>
                  <a:pt x="424" y="45"/>
                  <a:pt x="426" y="47"/>
                </a:cubicBezTo>
                <a:close/>
                <a:moveTo>
                  <a:pt x="426" y="48"/>
                </a:moveTo>
                <a:cubicBezTo>
                  <a:pt x="426" y="50"/>
                  <a:pt x="424" y="49"/>
                  <a:pt x="424" y="49"/>
                </a:cubicBezTo>
                <a:cubicBezTo>
                  <a:pt x="424" y="48"/>
                  <a:pt x="425" y="48"/>
                  <a:pt x="426" y="48"/>
                </a:cubicBezTo>
                <a:close/>
                <a:moveTo>
                  <a:pt x="428" y="81"/>
                </a:moveTo>
                <a:cubicBezTo>
                  <a:pt x="426" y="82"/>
                  <a:pt x="425" y="83"/>
                  <a:pt x="423" y="83"/>
                </a:cubicBezTo>
                <a:cubicBezTo>
                  <a:pt x="424" y="83"/>
                  <a:pt x="426" y="81"/>
                  <a:pt x="428" y="81"/>
                </a:cubicBezTo>
                <a:close/>
                <a:moveTo>
                  <a:pt x="425" y="98"/>
                </a:moveTo>
                <a:cubicBezTo>
                  <a:pt x="424" y="101"/>
                  <a:pt x="421" y="99"/>
                  <a:pt x="425" y="98"/>
                </a:cubicBezTo>
                <a:close/>
                <a:moveTo>
                  <a:pt x="424" y="146"/>
                </a:moveTo>
                <a:cubicBezTo>
                  <a:pt x="424" y="148"/>
                  <a:pt x="422" y="148"/>
                  <a:pt x="421" y="149"/>
                </a:cubicBezTo>
                <a:cubicBezTo>
                  <a:pt x="421" y="147"/>
                  <a:pt x="423" y="147"/>
                  <a:pt x="424" y="146"/>
                </a:cubicBezTo>
                <a:close/>
                <a:moveTo>
                  <a:pt x="418" y="110"/>
                </a:moveTo>
                <a:cubicBezTo>
                  <a:pt x="419" y="110"/>
                  <a:pt x="420" y="109"/>
                  <a:pt x="422" y="109"/>
                </a:cubicBezTo>
                <a:cubicBezTo>
                  <a:pt x="421" y="110"/>
                  <a:pt x="419" y="111"/>
                  <a:pt x="418" y="110"/>
                </a:cubicBezTo>
                <a:close/>
                <a:moveTo>
                  <a:pt x="418" y="108"/>
                </a:moveTo>
                <a:cubicBezTo>
                  <a:pt x="419" y="106"/>
                  <a:pt x="420" y="106"/>
                  <a:pt x="421" y="106"/>
                </a:cubicBezTo>
                <a:cubicBezTo>
                  <a:pt x="421" y="107"/>
                  <a:pt x="419" y="108"/>
                  <a:pt x="418" y="108"/>
                </a:cubicBezTo>
                <a:close/>
                <a:moveTo>
                  <a:pt x="420" y="89"/>
                </a:moveTo>
                <a:cubicBezTo>
                  <a:pt x="420" y="89"/>
                  <a:pt x="420" y="89"/>
                  <a:pt x="420" y="89"/>
                </a:cubicBezTo>
                <a:cubicBezTo>
                  <a:pt x="420" y="89"/>
                  <a:pt x="420" y="89"/>
                  <a:pt x="420" y="89"/>
                </a:cubicBezTo>
                <a:cubicBezTo>
                  <a:pt x="420" y="89"/>
                  <a:pt x="420" y="89"/>
                  <a:pt x="420" y="89"/>
                </a:cubicBezTo>
                <a:close/>
                <a:moveTo>
                  <a:pt x="421" y="89"/>
                </a:moveTo>
                <a:cubicBezTo>
                  <a:pt x="421" y="89"/>
                  <a:pt x="421" y="88"/>
                  <a:pt x="421" y="89"/>
                </a:cubicBezTo>
                <a:close/>
                <a:moveTo>
                  <a:pt x="418" y="85"/>
                </a:moveTo>
                <a:cubicBezTo>
                  <a:pt x="418" y="84"/>
                  <a:pt x="420" y="84"/>
                  <a:pt x="421" y="84"/>
                </a:cubicBezTo>
                <a:cubicBezTo>
                  <a:pt x="421" y="85"/>
                  <a:pt x="418" y="86"/>
                  <a:pt x="418" y="85"/>
                </a:cubicBezTo>
                <a:close/>
                <a:moveTo>
                  <a:pt x="416" y="78"/>
                </a:moveTo>
                <a:cubicBezTo>
                  <a:pt x="416" y="78"/>
                  <a:pt x="418" y="77"/>
                  <a:pt x="419" y="78"/>
                </a:cubicBezTo>
                <a:cubicBezTo>
                  <a:pt x="420" y="80"/>
                  <a:pt x="416" y="80"/>
                  <a:pt x="416" y="78"/>
                </a:cubicBezTo>
                <a:close/>
                <a:moveTo>
                  <a:pt x="420" y="96"/>
                </a:moveTo>
                <a:cubicBezTo>
                  <a:pt x="420" y="98"/>
                  <a:pt x="417" y="99"/>
                  <a:pt x="415" y="98"/>
                </a:cubicBezTo>
                <a:cubicBezTo>
                  <a:pt x="411" y="95"/>
                  <a:pt x="420" y="92"/>
                  <a:pt x="420" y="96"/>
                </a:cubicBezTo>
                <a:close/>
                <a:moveTo>
                  <a:pt x="415" y="101"/>
                </a:moveTo>
                <a:cubicBezTo>
                  <a:pt x="417" y="103"/>
                  <a:pt x="410" y="105"/>
                  <a:pt x="413" y="102"/>
                </a:cubicBezTo>
                <a:cubicBezTo>
                  <a:pt x="413" y="101"/>
                  <a:pt x="414" y="101"/>
                  <a:pt x="415" y="101"/>
                </a:cubicBezTo>
                <a:close/>
                <a:moveTo>
                  <a:pt x="414" y="157"/>
                </a:moveTo>
                <a:cubicBezTo>
                  <a:pt x="414" y="158"/>
                  <a:pt x="412" y="159"/>
                  <a:pt x="410" y="159"/>
                </a:cubicBezTo>
                <a:cubicBezTo>
                  <a:pt x="411" y="158"/>
                  <a:pt x="413" y="158"/>
                  <a:pt x="414" y="157"/>
                </a:cubicBezTo>
                <a:close/>
                <a:moveTo>
                  <a:pt x="413" y="544"/>
                </a:moveTo>
                <a:cubicBezTo>
                  <a:pt x="412" y="547"/>
                  <a:pt x="410" y="546"/>
                  <a:pt x="413" y="544"/>
                </a:cubicBezTo>
                <a:close/>
                <a:moveTo>
                  <a:pt x="411" y="281"/>
                </a:moveTo>
                <a:cubicBezTo>
                  <a:pt x="413" y="282"/>
                  <a:pt x="410" y="282"/>
                  <a:pt x="411" y="281"/>
                </a:cubicBezTo>
                <a:close/>
                <a:moveTo>
                  <a:pt x="417" y="620"/>
                </a:moveTo>
                <a:cubicBezTo>
                  <a:pt x="418" y="619"/>
                  <a:pt x="419" y="618"/>
                  <a:pt x="420" y="619"/>
                </a:cubicBezTo>
                <a:cubicBezTo>
                  <a:pt x="420" y="620"/>
                  <a:pt x="420" y="620"/>
                  <a:pt x="420" y="620"/>
                </a:cubicBezTo>
                <a:cubicBezTo>
                  <a:pt x="420" y="620"/>
                  <a:pt x="420" y="620"/>
                  <a:pt x="420" y="620"/>
                </a:cubicBezTo>
                <a:cubicBezTo>
                  <a:pt x="421" y="620"/>
                  <a:pt x="420" y="621"/>
                  <a:pt x="420" y="621"/>
                </a:cubicBezTo>
                <a:cubicBezTo>
                  <a:pt x="418" y="622"/>
                  <a:pt x="418" y="621"/>
                  <a:pt x="418" y="620"/>
                </a:cubicBezTo>
                <a:cubicBezTo>
                  <a:pt x="417" y="620"/>
                  <a:pt x="416" y="620"/>
                  <a:pt x="416" y="620"/>
                </a:cubicBezTo>
                <a:cubicBezTo>
                  <a:pt x="415" y="621"/>
                  <a:pt x="408" y="625"/>
                  <a:pt x="407" y="624"/>
                </a:cubicBezTo>
                <a:cubicBezTo>
                  <a:pt x="406" y="622"/>
                  <a:pt x="416" y="620"/>
                  <a:pt x="417" y="620"/>
                </a:cubicBezTo>
                <a:close/>
                <a:moveTo>
                  <a:pt x="408" y="668"/>
                </a:moveTo>
                <a:cubicBezTo>
                  <a:pt x="408" y="669"/>
                  <a:pt x="410" y="667"/>
                  <a:pt x="410" y="668"/>
                </a:cubicBezTo>
                <a:cubicBezTo>
                  <a:pt x="410" y="669"/>
                  <a:pt x="408" y="670"/>
                  <a:pt x="408" y="668"/>
                </a:cubicBezTo>
                <a:close/>
                <a:moveTo>
                  <a:pt x="409" y="676"/>
                </a:moveTo>
                <a:cubicBezTo>
                  <a:pt x="409" y="676"/>
                  <a:pt x="409" y="677"/>
                  <a:pt x="408" y="676"/>
                </a:cubicBezTo>
                <a:cubicBezTo>
                  <a:pt x="407" y="676"/>
                  <a:pt x="410" y="675"/>
                  <a:pt x="409" y="676"/>
                </a:cubicBezTo>
                <a:close/>
                <a:moveTo>
                  <a:pt x="400" y="518"/>
                </a:moveTo>
                <a:cubicBezTo>
                  <a:pt x="397" y="519"/>
                  <a:pt x="400" y="515"/>
                  <a:pt x="401" y="517"/>
                </a:cubicBezTo>
                <a:cubicBezTo>
                  <a:pt x="401" y="518"/>
                  <a:pt x="401" y="518"/>
                  <a:pt x="400" y="518"/>
                </a:cubicBezTo>
                <a:close/>
                <a:moveTo>
                  <a:pt x="400" y="648"/>
                </a:moveTo>
                <a:cubicBezTo>
                  <a:pt x="400" y="647"/>
                  <a:pt x="400" y="647"/>
                  <a:pt x="400" y="647"/>
                </a:cubicBezTo>
                <a:cubicBezTo>
                  <a:pt x="400" y="647"/>
                  <a:pt x="400" y="647"/>
                  <a:pt x="400" y="647"/>
                </a:cubicBezTo>
                <a:cubicBezTo>
                  <a:pt x="400" y="647"/>
                  <a:pt x="400" y="647"/>
                  <a:pt x="400" y="648"/>
                </a:cubicBezTo>
                <a:close/>
                <a:moveTo>
                  <a:pt x="392" y="551"/>
                </a:moveTo>
                <a:cubicBezTo>
                  <a:pt x="393" y="549"/>
                  <a:pt x="397" y="551"/>
                  <a:pt x="396" y="553"/>
                </a:cubicBezTo>
                <a:cubicBezTo>
                  <a:pt x="395" y="555"/>
                  <a:pt x="390" y="554"/>
                  <a:pt x="392" y="551"/>
                </a:cubicBezTo>
                <a:close/>
                <a:moveTo>
                  <a:pt x="393" y="587"/>
                </a:moveTo>
                <a:cubicBezTo>
                  <a:pt x="390" y="588"/>
                  <a:pt x="394" y="586"/>
                  <a:pt x="393" y="587"/>
                </a:cubicBezTo>
                <a:close/>
                <a:moveTo>
                  <a:pt x="394" y="493"/>
                </a:moveTo>
                <a:cubicBezTo>
                  <a:pt x="394" y="493"/>
                  <a:pt x="393" y="494"/>
                  <a:pt x="393" y="493"/>
                </a:cubicBezTo>
                <a:cubicBezTo>
                  <a:pt x="391" y="492"/>
                  <a:pt x="396" y="491"/>
                  <a:pt x="394" y="493"/>
                </a:cubicBezTo>
                <a:close/>
                <a:moveTo>
                  <a:pt x="394" y="530"/>
                </a:moveTo>
                <a:cubicBezTo>
                  <a:pt x="394" y="530"/>
                  <a:pt x="394" y="531"/>
                  <a:pt x="394" y="530"/>
                </a:cubicBezTo>
                <a:cubicBezTo>
                  <a:pt x="393" y="530"/>
                  <a:pt x="395" y="529"/>
                  <a:pt x="394" y="530"/>
                </a:cubicBezTo>
                <a:close/>
                <a:moveTo>
                  <a:pt x="397" y="543"/>
                </a:moveTo>
                <a:cubicBezTo>
                  <a:pt x="397" y="543"/>
                  <a:pt x="396" y="544"/>
                  <a:pt x="396" y="543"/>
                </a:cubicBezTo>
                <a:cubicBezTo>
                  <a:pt x="395" y="543"/>
                  <a:pt x="398" y="542"/>
                  <a:pt x="397" y="543"/>
                </a:cubicBezTo>
                <a:close/>
                <a:moveTo>
                  <a:pt x="396" y="585"/>
                </a:moveTo>
                <a:cubicBezTo>
                  <a:pt x="396" y="586"/>
                  <a:pt x="396" y="586"/>
                  <a:pt x="396" y="586"/>
                </a:cubicBezTo>
                <a:cubicBezTo>
                  <a:pt x="394" y="587"/>
                  <a:pt x="396" y="586"/>
                  <a:pt x="396" y="585"/>
                </a:cubicBezTo>
                <a:close/>
                <a:moveTo>
                  <a:pt x="396" y="601"/>
                </a:moveTo>
                <a:cubicBezTo>
                  <a:pt x="397" y="601"/>
                  <a:pt x="396" y="602"/>
                  <a:pt x="395" y="603"/>
                </a:cubicBezTo>
                <a:cubicBezTo>
                  <a:pt x="395" y="602"/>
                  <a:pt x="396" y="601"/>
                  <a:pt x="396" y="601"/>
                </a:cubicBezTo>
                <a:close/>
                <a:moveTo>
                  <a:pt x="399" y="645"/>
                </a:moveTo>
                <a:cubicBezTo>
                  <a:pt x="399" y="646"/>
                  <a:pt x="396" y="647"/>
                  <a:pt x="397" y="645"/>
                </a:cubicBezTo>
                <a:cubicBezTo>
                  <a:pt x="397" y="643"/>
                  <a:pt x="399" y="644"/>
                  <a:pt x="399" y="645"/>
                </a:cubicBezTo>
                <a:close/>
                <a:moveTo>
                  <a:pt x="398" y="622"/>
                </a:moveTo>
                <a:cubicBezTo>
                  <a:pt x="395" y="624"/>
                  <a:pt x="397" y="618"/>
                  <a:pt x="399" y="619"/>
                </a:cubicBezTo>
                <a:cubicBezTo>
                  <a:pt x="401" y="620"/>
                  <a:pt x="399" y="622"/>
                  <a:pt x="398" y="622"/>
                </a:cubicBezTo>
                <a:close/>
                <a:moveTo>
                  <a:pt x="397" y="513"/>
                </a:moveTo>
                <a:cubicBezTo>
                  <a:pt x="397" y="513"/>
                  <a:pt x="399" y="513"/>
                  <a:pt x="399" y="513"/>
                </a:cubicBezTo>
                <a:cubicBezTo>
                  <a:pt x="399" y="514"/>
                  <a:pt x="397" y="514"/>
                  <a:pt x="397" y="513"/>
                </a:cubicBezTo>
                <a:close/>
                <a:moveTo>
                  <a:pt x="397" y="606"/>
                </a:moveTo>
                <a:cubicBezTo>
                  <a:pt x="397" y="605"/>
                  <a:pt x="397" y="605"/>
                  <a:pt x="398" y="605"/>
                </a:cubicBezTo>
                <a:cubicBezTo>
                  <a:pt x="399" y="605"/>
                  <a:pt x="398" y="607"/>
                  <a:pt x="397" y="606"/>
                </a:cubicBezTo>
                <a:close/>
                <a:moveTo>
                  <a:pt x="397" y="461"/>
                </a:moveTo>
                <a:cubicBezTo>
                  <a:pt x="398" y="459"/>
                  <a:pt x="400" y="459"/>
                  <a:pt x="402" y="458"/>
                </a:cubicBezTo>
                <a:cubicBezTo>
                  <a:pt x="401" y="460"/>
                  <a:pt x="399" y="460"/>
                  <a:pt x="397" y="461"/>
                </a:cubicBezTo>
                <a:close/>
                <a:moveTo>
                  <a:pt x="401" y="364"/>
                </a:moveTo>
                <a:cubicBezTo>
                  <a:pt x="399" y="366"/>
                  <a:pt x="401" y="361"/>
                  <a:pt x="402" y="362"/>
                </a:cubicBezTo>
                <a:cubicBezTo>
                  <a:pt x="403" y="362"/>
                  <a:pt x="401" y="364"/>
                  <a:pt x="401" y="364"/>
                </a:cubicBezTo>
                <a:close/>
                <a:moveTo>
                  <a:pt x="400" y="245"/>
                </a:moveTo>
                <a:cubicBezTo>
                  <a:pt x="401" y="244"/>
                  <a:pt x="399" y="246"/>
                  <a:pt x="400" y="245"/>
                </a:cubicBezTo>
                <a:close/>
                <a:moveTo>
                  <a:pt x="402" y="477"/>
                </a:moveTo>
                <a:cubicBezTo>
                  <a:pt x="401" y="478"/>
                  <a:pt x="403" y="476"/>
                  <a:pt x="402" y="477"/>
                </a:cubicBezTo>
                <a:close/>
                <a:moveTo>
                  <a:pt x="402" y="458"/>
                </a:moveTo>
                <a:cubicBezTo>
                  <a:pt x="401" y="457"/>
                  <a:pt x="406" y="457"/>
                  <a:pt x="404" y="458"/>
                </a:cubicBezTo>
                <a:cubicBezTo>
                  <a:pt x="403" y="458"/>
                  <a:pt x="403" y="459"/>
                  <a:pt x="402" y="458"/>
                </a:cubicBezTo>
                <a:close/>
                <a:moveTo>
                  <a:pt x="406" y="578"/>
                </a:moveTo>
                <a:cubicBezTo>
                  <a:pt x="406" y="578"/>
                  <a:pt x="408" y="577"/>
                  <a:pt x="409" y="578"/>
                </a:cubicBezTo>
                <a:cubicBezTo>
                  <a:pt x="409" y="579"/>
                  <a:pt x="406" y="580"/>
                  <a:pt x="406" y="578"/>
                </a:cubicBezTo>
                <a:close/>
                <a:moveTo>
                  <a:pt x="409" y="606"/>
                </a:moveTo>
                <a:cubicBezTo>
                  <a:pt x="408" y="607"/>
                  <a:pt x="407" y="606"/>
                  <a:pt x="409" y="606"/>
                </a:cubicBezTo>
                <a:close/>
                <a:moveTo>
                  <a:pt x="408" y="313"/>
                </a:moveTo>
                <a:cubicBezTo>
                  <a:pt x="407" y="314"/>
                  <a:pt x="409" y="312"/>
                  <a:pt x="408" y="313"/>
                </a:cubicBezTo>
                <a:close/>
                <a:moveTo>
                  <a:pt x="407" y="275"/>
                </a:moveTo>
                <a:cubicBezTo>
                  <a:pt x="407" y="273"/>
                  <a:pt x="410" y="273"/>
                  <a:pt x="407" y="275"/>
                </a:cubicBezTo>
                <a:close/>
                <a:moveTo>
                  <a:pt x="408" y="442"/>
                </a:moveTo>
                <a:cubicBezTo>
                  <a:pt x="408" y="443"/>
                  <a:pt x="407" y="443"/>
                  <a:pt x="406" y="443"/>
                </a:cubicBezTo>
                <a:cubicBezTo>
                  <a:pt x="406" y="443"/>
                  <a:pt x="407" y="442"/>
                  <a:pt x="408" y="442"/>
                </a:cubicBezTo>
                <a:close/>
                <a:moveTo>
                  <a:pt x="406" y="543"/>
                </a:moveTo>
                <a:cubicBezTo>
                  <a:pt x="406" y="544"/>
                  <a:pt x="405" y="543"/>
                  <a:pt x="405" y="543"/>
                </a:cubicBezTo>
                <a:cubicBezTo>
                  <a:pt x="406" y="542"/>
                  <a:pt x="406" y="543"/>
                  <a:pt x="406" y="543"/>
                </a:cubicBezTo>
                <a:close/>
                <a:moveTo>
                  <a:pt x="405" y="445"/>
                </a:moveTo>
                <a:cubicBezTo>
                  <a:pt x="404" y="444"/>
                  <a:pt x="406" y="443"/>
                  <a:pt x="405" y="445"/>
                </a:cubicBezTo>
                <a:close/>
                <a:moveTo>
                  <a:pt x="404" y="396"/>
                </a:moveTo>
                <a:cubicBezTo>
                  <a:pt x="404" y="395"/>
                  <a:pt x="405" y="395"/>
                  <a:pt x="406" y="395"/>
                </a:cubicBezTo>
                <a:cubicBezTo>
                  <a:pt x="405" y="395"/>
                  <a:pt x="405" y="396"/>
                  <a:pt x="404" y="396"/>
                </a:cubicBezTo>
                <a:close/>
                <a:moveTo>
                  <a:pt x="403" y="318"/>
                </a:moveTo>
                <a:cubicBezTo>
                  <a:pt x="403" y="317"/>
                  <a:pt x="404" y="317"/>
                  <a:pt x="404" y="316"/>
                </a:cubicBezTo>
                <a:cubicBezTo>
                  <a:pt x="405" y="316"/>
                  <a:pt x="403" y="318"/>
                  <a:pt x="403" y="318"/>
                </a:cubicBezTo>
                <a:close/>
                <a:moveTo>
                  <a:pt x="404" y="524"/>
                </a:moveTo>
                <a:cubicBezTo>
                  <a:pt x="404" y="524"/>
                  <a:pt x="404" y="523"/>
                  <a:pt x="404" y="523"/>
                </a:cubicBezTo>
                <a:cubicBezTo>
                  <a:pt x="404" y="521"/>
                  <a:pt x="406" y="524"/>
                  <a:pt x="404" y="524"/>
                </a:cubicBezTo>
                <a:close/>
                <a:moveTo>
                  <a:pt x="405" y="525"/>
                </a:moveTo>
                <a:cubicBezTo>
                  <a:pt x="405" y="525"/>
                  <a:pt x="405" y="525"/>
                  <a:pt x="405" y="525"/>
                </a:cubicBezTo>
                <a:cubicBezTo>
                  <a:pt x="405" y="525"/>
                  <a:pt x="405" y="525"/>
                  <a:pt x="405" y="525"/>
                </a:cubicBezTo>
                <a:close/>
                <a:moveTo>
                  <a:pt x="404" y="655"/>
                </a:moveTo>
                <a:cubicBezTo>
                  <a:pt x="405" y="653"/>
                  <a:pt x="407" y="655"/>
                  <a:pt x="404" y="655"/>
                </a:cubicBezTo>
                <a:close/>
                <a:moveTo>
                  <a:pt x="407" y="684"/>
                </a:moveTo>
                <a:cubicBezTo>
                  <a:pt x="407" y="684"/>
                  <a:pt x="405" y="685"/>
                  <a:pt x="405" y="683"/>
                </a:cubicBezTo>
                <a:cubicBezTo>
                  <a:pt x="405" y="683"/>
                  <a:pt x="407" y="683"/>
                  <a:pt x="407" y="684"/>
                </a:cubicBezTo>
                <a:close/>
                <a:moveTo>
                  <a:pt x="409" y="608"/>
                </a:moveTo>
                <a:cubicBezTo>
                  <a:pt x="410" y="608"/>
                  <a:pt x="408" y="610"/>
                  <a:pt x="407" y="609"/>
                </a:cubicBezTo>
                <a:cubicBezTo>
                  <a:pt x="407" y="609"/>
                  <a:pt x="409" y="608"/>
                  <a:pt x="409" y="608"/>
                </a:cubicBezTo>
                <a:close/>
                <a:moveTo>
                  <a:pt x="410" y="568"/>
                </a:moveTo>
                <a:cubicBezTo>
                  <a:pt x="410" y="568"/>
                  <a:pt x="409" y="568"/>
                  <a:pt x="409" y="568"/>
                </a:cubicBezTo>
                <a:cubicBezTo>
                  <a:pt x="408" y="567"/>
                  <a:pt x="411" y="566"/>
                  <a:pt x="410" y="568"/>
                </a:cubicBezTo>
                <a:close/>
                <a:moveTo>
                  <a:pt x="409" y="52"/>
                </a:moveTo>
                <a:cubicBezTo>
                  <a:pt x="410" y="51"/>
                  <a:pt x="412" y="49"/>
                  <a:pt x="414" y="50"/>
                </a:cubicBezTo>
                <a:cubicBezTo>
                  <a:pt x="416" y="51"/>
                  <a:pt x="411" y="53"/>
                  <a:pt x="409" y="52"/>
                </a:cubicBezTo>
                <a:close/>
                <a:moveTo>
                  <a:pt x="409" y="237"/>
                </a:moveTo>
                <a:cubicBezTo>
                  <a:pt x="409" y="239"/>
                  <a:pt x="407" y="238"/>
                  <a:pt x="409" y="237"/>
                </a:cubicBezTo>
                <a:close/>
                <a:moveTo>
                  <a:pt x="408" y="55"/>
                </a:moveTo>
                <a:cubicBezTo>
                  <a:pt x="408" y="55"/>
                  <a:pt x="408" y="55"/>
                  <a:pt x="409" y="55"/>
                </a:cubicBezTo>
                <a:cubicBezTo>
                  <a:pt x="409" y="57"/>
                  <a:pt x="406" y="53"/>
                  <a:pt x="408" y="55"/>
                </a:cubicBezTo>
                <a:close/>
                <a:moveTo>
                  <a:pt x="406" y="162"/>
                </a:moveTo>
                <a:cubicBezTo>
                  <a:pt x="404" y="163"/>
                  <a:pt x="403" y="163"/>
                  <a:pt x="401" y="163"/>
                </a:cubicBezTo>
                <a:cubicBezTo>
                  <a:pt x="401" y="164"/>
                  <a:pt x="400" y="164"/>
                  <a:pt x="400" y="164"/>
                </a:cubicBezTo>
                <a:cubicBezTo>
                  <a:pt x="400" y="164"/>
                  <a:pt x="401" y="164"/>
                  <a:pt x="401" y="163"/>
                </a:cubicBezTo>
                <a:cubicBezTo>
                  <a:pt x="403" y="162"/>
                  <a:pt x="406" y="160"/>
                  <a:pt x="407" y="159"/>
                </a:cubicBezTo>
                <a:cubicBezTo>
                  <a:pt x="410" y="159"/>
                  <a:pt x="406" y="162"/>
                  <a:pt x="406" y="162"/>
                </a:cubicBezTo>
                <a:close/>
                <a:moveTo>
                  <a:pt x="393" y="311"/>
                </a:moveTo>
                <a:cubicBezTo>
                  <a:pt x="391" y="311"/>
                  <a:pt x="394" y="305"/>
                  <a:pt x="395" y="306"/>
                </a:cubicBezTo>
                <a:cubicBezTo>
                  <a:pt x="397" y="307"/>
                  <a:pt x="394" y="311"/>
                  <a:pt x="393" y="311"/>
                </a:cubicBezTo>
                <a:close/>
                <a:moveTo>
                  <a:pt x="396" y="305"/>
                </a:moveTo>
                <a:cubicBezTo>
                  <a:pt x="397" y="304"/>
                  <a:pt x="395" y="306"/>
                  <a:pt x="396" y="305"/>
                </a:cubicBezTo>
                <a:close/>
                <a:moveTo>
                  <a:pt x="394" y="421"/>
                </a:moveTo>
                <a:cubicBezTo>
                  <a:pt x="395" y="422"/>
                  <a:pt x="393" y="423"/>
                  <a:pt x="394" y="421"/>
                </a:cubicBezTo>
                <a:close/>
                <a:moveTo>
                  <a:pt x="393" y="423"/>
                </a:moveTo>
                <a:cubicBezTo>
                  <a:pt x="393" y="424"/>
                  <a:pt x="392" y="424"/>
                  <a:pt x="391" y="424"/>
                </a:cubicBezTo>
                <a:cubicBezTo>
                  <a:pt x="391" y="423"/>
                  <a:pt x="392" y="423"/>
                  <a:pt x="393" y="423"/>
                </a:cubicBezTo>
                <a:close/>
                <a:moveTo>
                  <a:pt x="391" y="240"/>
                </a:moveTo>
                <a:cubicBezTo>
                  <a:pt x="390" y="240"/>
                  <a:pt x="392" y="238"/>
                  <a:pt x="391" y="240"/>
                </a:cubicBezTo>
                <a:close/>
                <a:moveTo>
                  <a:pt x="392" y="270"/>
                </a:moveTo>
                <a:cubicBezTo>
                  <a:pt x="391" y="270"/>
                  <a:pt x="393" y="269"/>
                  <a:pt x="393" y="268"/>
                </a:cubicBezTo>
                <a:cubicBezTo>
                  <a:pt x="394" y="269"/>
                  <a:pt x="392" y="269"/>
                  <a:pt x="392" y="270"/>
                </a:cubicBezTo>
                <a:close/>
                <a:moveTo>
                  <a:pt x="392" y="138"/>
                </a:moveTo>
                <a:cubicBezTo>
                  <a:pt x="394" y="139"/>
                  <a:pt x="391" y="137"/>
                  <a:pt x="392" y="138"/>
                </a:cubicBezTo>
                <a:close/>
                <a:moveTo>
                  <a:pt x="390" y="132"/>
                </a:moveTo>
                <a:cubicBezTo>
                  <a:pt x="391" y="132"/>
                  <a:pt x="392" y="132"/>
                  <a:pt x="392" y="132"/>
                </a:cubicBezTo>
                <a:cubicBezTo>
                  <a:pt x="392" y="132"/>
                  <a:pt x="391" y="133"/>
                  <a:pt x="390" y="132"/>
                </a:cubicBezTo>
                <a:close/>
                <a:moveTo>
                  <a:pt x="384" y="595"/>
                </a:moveTo>
                <a:cubicBezTo>
                  <a:pt x="392" y="593"/>
                  <a:pt x="390" y="603"/>
                  <a:pt x="384" y="604"/>
                </a:cubicBezTo>
                <a:cubicBezTo>
                  <a:pt x="378" y="604"/>
                  <a:pt x="379" y="597"/>
                  <a:pt x="384" y="595"/>
                </a:cubicBezTo>
                <a:close/>
                <a:moveTo>
                  <a:pt x="380" y="627"/>
                </a:moveTo>
                <a:cubicBezTo>
                  <a:pt x="380" y="627"/>
                  <a:pt x="379" y="627"/>
                  <a:pt x="379" y="627"/>
                </a:cubicBezTo>
                <a:cubicBezTo>
                  <a:pt x="379" y="624"/>
                  <a:pt x="381" y="628"/>
                  <a:pt x="380" y="627"/>
                </a:cubicBezTo>
                <a:close/>
                <a:moveTo>
                  <a:pt x="387" y="569"/>
                </a:moveTo>
                <a:cubicBezTo>
                  <a:pt x="387" y="569"/>
                  <a:pt x="387" y="569"/>
                  <a:pt x="387" y="569"/>
                </a:cubicBezTo>
                <a:cubicBezTo>
                  <a:pt x="388" y="569"/>
                  <a:pt x="388" y="569"/>
                  <a:pt x="388" y="569"/>
                </a:cubicBezTo>
                <a:cubicBezTo>
                  <a:pt x="388" y="569"/>
                  <a:pt x="388" y="569"/>
                  <a:pt x="389" y="569"/>
                </a:cubicBezTo>
                <a:cubicBezTo>
                  <a:pt x="388" y="569"/>
                  <a:pt x="388" y="569"/>
                  <a:pt x="388" y="569"/>
                </a:cubicBezTo>
                <a:cubicBezTo>
                  <a:pt x="388" y="569"/>
                  <a:pt x="387" y="569"/>
                  <a:pt x="387" y="569"/>
                </a:cubicBezTo>
                <a:close/>
                <a:moveTo>
                  <a:pt x="380" y="511"/>
                </a:moveTo>
                <a:cubicBezTo>
                  <a:pt x="380" y="511"/>
                  <a:pt x="380" y="512"/>
                  <a:pt x="380" y="512"/>
                </a:cubicBezTo>
                <a:cubicBezTo>
                  <a:pt x="379" y="511"/>
                  <a:pt x="381" y="510"/>
                  <a:pt x="380" y="511"/>
                </a:cubicBezTo>
                <a:close/>
                <a:moveTo>
                  <a:pt x="379" y="533"/>
                </a:moveTo>
                <a:cubicBezTo>
                  <a:pt x="380" y="532"/>
                  <a:pt x="381" y="533"/>
                  <a:pt x="379" y="533"/>
                </a:cubicBezTo>
                <a:close/>
                <a:moveTo>
                  <a:pt x="379" y="572"/>
                </a:moveTo>
                <a:cubicBezTo>
                  <a:pt x="379" y="572"/>
                  <a:pt x="379" y="572"/>
                  <a:pt x="379" y="572"/>
                </a:cubicBezTo>
                <a:cubicBezTo>
                  <a:pt x="379" y="572"/>
                  <a:pt x="379" y="572"/>
                  <a:pt x="379" y="572"/>
                </a:cubicBezTo>
                <a:cubicBezTo>
                  <a:pt x="379" y="572"/>
                  <a:pt x="379" y="572"/>
                  <a:pt x="379" y="572"/>
                </a:cubicBezTo>
                <a:close/>
                <a:moveTo>
                  <a:pt x="380" y="590"/>
                </a:moveTo>
                <a:cubicBezTo>
                  <a:pt x="380" y="590"/>
                  <a:pt x="379" y="591"/>
                  <a:pt x="379" y="591"/>
                </a:cubicBezTo>
                <a:cubicBezTo>
                  <a:pt x="378" y="592"/>
                  <a:pt x="379" y="589"/>
                  <a:pt x="380" y="590"/>
                </a:cubicBezTo>
                <a:close/>
                <a:moveTo>
                  <a:pt x="381" y="633"/>
                </a:moveTo>
                <a:cubicBezTo>
                  <a:pt x="382" y="633"/>
                  <a:pt x="384" y="632"/>
                  <a:pt x="384" y="632"/>
                </a:cubicBezTo>
                <a:cubicBezTo>
                  <a:pt x="385" y="633"/>
                  <a:pt x="381" y="634"/>
                  <a:pt x="381" y="633"/>
                </a:cubicBezTo>
                <a:close/>
                <a:moveTo>
                  <a:pt x="382" y="620"/>
                </a:moveTo>
                <a:cubicBezTo>
                  <a:pt x="379" y="617"/>
                  <a:pt x="382" y="612"/>
                  <a:pt x="386" y="611"/>
                </a:cubicBezTo>
                <a:cubicBezTo>
                  <a:pt x="387" y="610"/>
                  <a:pt x="390" y="611"/>
                  <a:pt x="392" y="611"/>
                </a:cubicBezTo>
                <a:cubicBezTo>
                  <a:pt x="395" y="611"/>
                  <a:pt x="393" y="611"/>
                  <a:pt x="395" y="613"/>
                </a:cubicBezTo>
                <a:cubicBezTo>
                  <a:pt x="397" y="616"/>
                  <a:pt x="396" y="621"/>
                  <a:pt x="392" y="620"/>
                </a:cubicBezTo>
                <a:cubicBezTo>
                  <a:pt x="394" y="614"/>
                  <a:pt x="391" y="621"/>
                  <a:pt x="389" y="622"/>
                </a:cubicBezTo>
                <a:cubicBezTo>
                  <a:pt x="388" y="622"/>
                  <a:pt x="383" y="621"/>
                  <a:pt x="382" y="620"/>
                </a:cubicBezTo>
                <a:close/>
                <a:moveTo>
                  <a:pt x="388" y="623"/>
                </a:moveTo>
                <a:cubicBezTo>
                  <a:pt x="389" y="623"/>
                  <a:pt x="397" y="619"/>
                  <a:pt x="396" y="622"/>
                </a:cubicBezTo>
                <a:cubicBezTo>
                  <a:pt x="396" y="623"/>
                  <a:pt x="390" y="624"/>
                  <a:pt x="388" y="623"/>
                </a:cubicBezTo>
                <a:close/>
                <a:moveTo>
                  <a:pt x="394" y="625"/>
                </a:moveTo>
                <a:cubicBezTo>
                  <a:pt x="394" y="626"/>
                  <a:pt x="393" y="626"/>
                  <a:pt x="392" y="625"/>
                </a:cubicBezTo>
                <a:cubicBezTo>
                  <a:pt x="392" y="624"/>
                  <a:pt x="395" y="625"/>
                  <a:pt x="394" y="625"/>
                </a:cubicBezTo>
                <a:close/>
                <a:moveTo>
                  <a:pt x="392" y="698"/>
                </a:moveTo>
                <a:cubicBezTo>
                  <a:pt x="392" y="698"/>
                  <a:pt x="394" y="697"/>
                  <a:pt x="394" y="698"/>
                </a:cubicBezTo>
                <a:cubicBezTo>
                  <a:pt x="394" y="699"/>
                  <a:pt x="393" y="698"/>
                  <a:pt x="392" y="698"/>
                </a:cubicBezTo>
                <a:close/>
                <a:moveTo>
                  <a:pt x="392" y="637"/>
                </a:moveTo>
                <a:cubicBezTo>
                  <a:pt x="392" y="636"/>
                  <a:pt x="394" y="636"/>
                  <a:pt x="394" y="637"/>
                </a:cubicBezTo>
                <a:cubicBezTo>
                  <a:pt x="395" y="638"/>
                  <a:pt x="392" y="637"/>
                  <a:pt x="392" y="637"/>
                </a:cubicBezTo>
                <a:close/>
                <a:moveTo>
                  <a:pt x="395" y="671"/>
                </a:moveTo>
                <a:cubicBezTo>
                  <a:pt x="394" y="671"/>
                  <a:pt x="396" y="670"/>
                  <a:pt x="397" y="671"/>
                </a:cubicBezTo>
                <a:cubicBezTo>
                  <a:pt x="397" y="672"/>
                  <a:pt x="395" y="672"/>
                  <a:pt x="395" y="671"/>
                </a:cubicBezTo>
                <a:close/>
                <a:moveTo>
                  <a:pt x="396" y="648"/>
                </a:moveTo>
                <a:cubicBezTo>
                  <a:pt x="396" y="647"/>
                  <a:pt x="397" y="647"/>
                  <a:pt x="398" y="648"/>
                </a:cubicBezTo>
                <a:cubicBezTo>
                  <a:pt x="397" y="648"/>
                  <a:pt x="397" y="648"/>
                  <a:pt x="396" y="648"/>
                </a:cubicBezTo>
                <a:close/>
                <a:moveTo>
                  <a:pt x="400" y="692"/>
                </a:moveTo>
                <a:cubicBezTo>
                  <a:pt x="399" y="692"/>
                  <a:pt x="397" y="692"/>
                  <a:pt x="397" y="691"/>
                </a:cubicBezTo>
                <a:cubicBezTo>
                  <a:pt x="397" y="689"/>
                  <a:pt x="400" y="691"/>
                  <a:pt x="400" y="692"/>
                </a:cubicBezTo>
                <a:close/>
                <a:moveTo>
                  <a:pt x="401" y="665"/>
                </a:moveTo>
                <a:cubicBezTo>
                  <a:pt x="401" y="663"/>
                  <a:pt x="401" y="666"/>
                  <a:pt x="401" y="665"/>
                </a:cubicBezTo>
                <a:close/>
                <a:moveTo>
                  <a:pt x="400" y="653"/>
                </a:moveTo>
                <a:cubicBezTo>
                  <a:pt x="400" y="650"/>
                  <a:pt x="404" y="652"/>
                  <a:pt x="403" y="653"/>
                </a:cubicBezTo>
                <a:cubicBezTo>
                  <a:pt x="403" y="655"/>
                  <a:pt x="400" y="654"/>
                  <a:pt x="400" y="653"/>
                </a:cubicBezTo>
                <a:close/>
                <a:moveTo>
                  <a:pt x="402" y="661"/>
                </a:moveTo>
                <a:cubicBezTo>
                  <a:pt x="401" y="660"/>
                  <a:pt x="403" y="660"/>
                  <a:pt x="403" y="660"/>
                </a:cubicBezTo>
                <a:cubicBezTo>
                  <a:pt x="403" y="661"/>
                  <a:pt x="402" y="661"/>
                  <a:pt x="402" y="661"/>
                </a:cubicBezTo>
                <a:close/>
                <a:moveTo>
                  <a:pt x="405" y="663"/>
                </a:moveTo>
                <a:cubicBezTo>
                  <a:pt x="404" y="664"/>
                  <a:pt x="404" y="664"/>
                  <a:pt x="403" y="663"/>
                </a:cubicBezTo>
                <a:cubicBezTo>
                  <a:pt x="403" y="662"/>
                  <a:pt x="406" y="662"/>
                  <a:pt x="405" y="663"/>
                </a:cubicBezTo>
                <a:close/>
                <a:moveTo>
                  <a:pt x="404" y="703"/>
                </a:moveTo>
                <a:cubicBezTo>
                  <a:pt x="405" y="701"/>
                  <a:pt x="409" y="701"/>
                  <a:pt x="411" y="701"/>
                </a:cubicBezTo>
                <a:cubicBezTo>
                  <a:pt x="409" y="702"/>
                  <a:pt x="406" y="702"/>
                  <a:pt x="404" y="703"/>
                </a:cubicBezTo>
                <a:close/>
                <a:moveTo>
                  <a:pt x="407" y="752"/>
                </a:moveTo>
                <a:cubicBezTo>
                  <a:pt x="407" y="753"/>
                  <a:pt x="406" y="751"/>
                  <a:pt x="406" y="751"/>
                </a:cubicBezTo>
                <a:cubicBezTo>
                  <a:pt x="406" y="750"/>
                  <a:pt x="409" y="751"/>
                  <a:pt x="407" y="752"/>
                </a:cubicBezTo>
                <a:close/>
                <a:moveTo>
                  <a:pt x="404" y="753"/>
                </a:moveTo>
                <a:cubicBezTo>
                  <a:pt x="405" y="752"/>
                  <a:pt x="406" y="753"/>
                  <a:pt x="407" y="753"/>
                </a:cubicBezTo>
                <a:cubicBezTo>
                  <a:pt x="406" y="754"/>
                  <a:pt x="405" y="753"/>
                  <a:pt x="404" y="753"/>
                </a:cubicBezTo>
                <a:close/>
                <a:moveTo>
                  <a:pt x="413" y="782"/>
                </a:moveTo>
                <a:cubicBezTo>
                  <a:pt x="412" y="781"/>
                  <a:pt x="415" y="781"/>
                  <a:pt x="415" y="782"/>
                </a:cubicBezTo>
                <a:cubicBezTo>
                  <a:pt x="415" y="782"/>
                  <a:pt x="413" y="783"/>
                  <a:pt x="413" y="782"/>
                </a:cubicBezTo>
                <a:close/>
                <a:moveTo>
                  <a:pt x="415" y="790"/>
                </a:moveTo>
                <a:cubicBezTo>
                  <a:pt x="415" y="790"/>
                  <a:pt x="416" y="791"/>
                  <a:pt x="416" y="791"/>
                </a:cubicBezTo>
                <a:cubicBezTo>
                  <a:pt x="416" y="792"/>
                  <a:pt x="414" y="791"/>
                  <a:pt x="415" y="790"/>
                </a:cubicBezTo>
                <a:close/>
                <a:moveTo>
                  <a:pt x="416" y="769"/>
                </a:moveTo>
                <a:cubicBezTo>
                  <a:pt x="415" y="771"/>
                  <a:pt x="412" y="767"/>
                  <a:pt x="409" y="767"/>
                </a:cubicBezTo>
                <a:cubicBezTo>
                  <a:pt x="408" y="767"/>
                  <a:pt x="403" y="768"/>
                  <a:pt x="402" y="766"/>
                </a:cubicBezTo>
                <a:cubicBezTo>
                  <a:pt x="402" y="764"/>
                  <a:pt x="408" y="766"/>
                  <a:pt x="409" y="765"/>
                </a:cubicBezTo>
                <a:cubicBezTo>
                  <a:pt x="409" y="765"/>
                  <a:pt x="407" y="761"/>
                  <a:pt x="407" y="760"/>
                </a:cubicBezTo>
                <a:cubicBezTo>
                  <a:pt x="407" y="752"/>
                  <a:pt x="419" y="758"/>
                  <a:pt x="422" y="761"/>
                </a:cubicBezTo>
                <a:cubicBezTo>
                  <a:pt x="426" y="765"/>
                  <a:pt x="417" y="761"/>
                  <a:pt x="419" y="766"/>
                </a:cubicBezTo>
                <a:cubicBezTo>
                  <a:pt x="416" y="764"/>
                  <a:pt x="417" y="769"/>
                  <a:pt x="416" y="769"/>
                </a:cubicBezTo>
                <a:close/>
                <a:moveTo>
                  <a:pt x="420" y="776"/>
                </a:moveTo>
                <a:cubicBezTo>
                  <a:pt x="422" y="777"/>
                  <a:pt x="419" y="780"/>
                  <a:pt x="419" y="777"/>
                </a:cubicBezTo>
                <a:cubicBezTo>
                  <a:pt x="419" y="777"/>
                  <a:pt x="419" y="776"/>
                  <a:pt x="420" y="776"/>
                </a:cubicBezTo>
                <a:close/>
                <a:moveTo>
                  <a:pt x="419" y="781"/>
                </a:moveTo>
                <a:cubicBezTo>
                  <a:pt x="420" y="780"/>
                  <a:pt x="421" y="780"/>
                  <a:pt x="423" y="780"/>
                </a:cubicBezTo>
                <a:cubicBezTo>
                  <a:pt x="422" y="781"/>
                  <a:pt x="420" y="781"/>
                  <a:pt x="419" y="781"/>
                </a:cubicBezTo>
                <a:close/>
                <a:moveTo>
                  <a:pt x="422" y="781"/>
                </a:moveTo>
                <a:cubicBezTo>
                  <a:pt x="422" y="780"/>
                  <a:pt x="423" y="780"/>
                  <a:pt x="423" y="781"/>
                </a:cubicBezTo>
                <a:cubicBezTo>
                  <a:pt x="423" y="781"/>
                  <a:pt x="422" y="782"/>
                  <a:pt x="422" y="781"/>
                </a:cubicBezTo>
                <a:close/>
                <a:moveTo>
                  <a:pt x="424" y="780"/>
                </a:moveTo>
                <a:cubicBezTo>
                  <a:pt x="423" y="780"/>
                  <a:pt x="426" y="781"/>
                  <a:pt x="424" y="780"/>
                </a:cubicBezTo>
                <a:close/>
                <a:moveTo>
                  <a:pt x="428" y="750"/>
                </a:moveTo>
                <a:cubicBezTo>
                  <a:pt x="427" y="750"/>
                  <a:pt x="427" y="749"/>
                  <a:pt x="428" y="750"/>
                </a:cubicBezTo>
                <a:close/>
                <a:moveTo>
                  <a:pt x="424" y="728"/>
                </a:moveTo>
                <a:cubicBezTo>
                  <a:pt x="424" y="727"/>
                  <a:pt x="428" y="726"/>
                  <a:pt x="428" y="728"/>
                </a:cubicBezTo>
                <a:cubicBezTo>
                  <a:pt x="429" y="730"/>
                  <a:pt x="424" y="731"/>
                  <a:pt x="424" y="728"/>
                </a:cubicBezTo>
                <a:close/>
                <a:moveTo>
                  <a:pt x="429" y="774"/>
                </a:moveTo>
                <a:cubicBezTo>
                  <a:pt x="429" y="773"/>
                  <a:pt x="431" y="773"/>
                  <a:pt x="431" y="773"/>
                </a:cubicBezTo>
                <a:cubicBezTo>
                  <a:pt x="432" y="774"/>
                  <a:pt x="429" y="775"/>
                  <a:pt x="429" y="774"/>
                </a:cubicBezTo>
                <a:close/>
                <a:moveTo>
                  <a:pt x="436" y="765"/>
                </a:moveTo>
                <a:cubicBezTo>
                  <a:pt x="437" y="763"/>
                  <a:pt x="441" y="765"/>
                  <a:pt x="441" y="767"/>
                </a:cubicBezTo>
                <a:cubicBezTo>
                  <a:pt x="440" y="769"/>
                  <a:pt x="435" y="768"/>
                  <a:pt x="436" y="765"/>
                </a:cubicBezTo>
                <a:close/>
                <a:moveTo>
                  <a:pt x="430" y="758"/>
                </a:moveTo>
                <a:cubicBezTo>
                  <a:pt x="432" y="757"/>
                  <a:pt x="442" y="760"/>
                  <a:pt x="441" y="760"/>
                </a:cubicBezTo>
                <a:cubicBezTo>
                  <a:pt x="440" y="761"/>
                  <a:pt x="433" y="758"/>
                  <a:pt x="430" y="758"/>
                </a:cubicBezTo>
                <a:close/>
                <a:moveTo>
                  <a:pt x="439" y="757"/>
                </a:moveTo>
                <a:cubicBezTo>
                  <a:pt x="440" y="755"/>
                  <a:pt x="443" y="755"/>
                  <a:pt x="445" y="756"/>
                </a:cubicBezTo>
                <a:cubicBezTo>
                  <a:pt x="443" y="756"/>
                  <a:pt x="441" y="757"/>
                  <a:pt x="439" y="757"/>
                </a:cubicBezTo>
                <a:close/>
                <a:moveTo>
                  <a:pt x="442" y="718"/>
                </a:moveTo>
                <a:cubicBezTo>
                  <a:pt x="442" y="716"/>
                  <a:pt x="446" y="716"/>
                  <a:pt x="446" y="718"/>
                </a:cubicBezTo>
                <a:cubicBezTo>
                  <a:pt x="446" y="718"/>
                  <a:pt x="442" y="720"/>
                  <a:pt x="442" y="718"/>
                </a:cubicBezTo>
                <a:close/>
                <a:moveTo>
                  <a:pt x="446" y="755"/>
                </a:moveTo>
                <a:cubicBezTo>
                  <a:pt x="448" y="755"/>
                  <a:pt x="450" y="754"/>
                  <a:pt x="452" y="755"/>
                </a:cubicBezTo>
                <a:cubicBezTo>
                  <a:pt x="450" y="755"/>
                  <a:pt x="448" y="756"/>
                  <a:pt x="446" y="755"/>
                </a:cubicBezTo>
                <a:close/>
                <a:moveTo>
                  <a:pt x="453" y="520"/>
                </a:moveTo>
                <a:cubicBezTo>
                  <a:pt x="454" y="520"/>
                  <a:pt x="453" y="521"/>
                  <a:pt x="453" y="521"/>
                </a:cubicBezTo>
                <a:cubicBezTo>
                  <a:pt x="450" y="523"/>
                  <a:pt x="452" y="518"/>
                  <a:pt x="453" y="520"/>
                </a:cubicBezTo>
                <a:close/>
                <a:moveTo>
                  <a:pt x="453" y="590"/>
                </a:moveTo>
                <a:cubicBezTo>
                  <a:pt x="452" y="590"/>
                  <a:pt x="453" y="590"/>
                  <a:pt x="453" y="590"/>
                </a:cubicBezTo>
                <a:cubicBezTo>
                  <a:pt x="454" y="590"/>
                  <a:pt x="453" y="590"/>
                  <a:pt x="453" y="590"/>
                </a:cubicBezTo>
                <a:close/>
                <a:moveTo>
                  <a:pt x="455" y="750"/>
                </a:moveTo>
                <a:cubicBezTo>
                  <a:pt x="455" y="750"/>
                  <a:pt x="454" y="750"/>
                  <a:pt x="455" y="750"/>
                </a:cubicBezTo>
                <a:close/>
                <a:moveTo>
                  <a:pt x="455" y="750"/>
                </a:moveTo>
                <a:cubicBezTo>
                  <a:pt x="455" y="750"/>
                  <a:pt x="455" y="750"/>
                  <a:pt x="455" y="750"/>
                </a:cubicBezTo>
                <a:cubicBezTo>
                  <a:pt x="455" y="750"/>
                  <a:pt x="455" y="750"/>
                  <a:pt x="455" y="750"/>
                </a:cubicBezTo>
                <a:cubicBezTo>
                  <a:pt x="455" y="750"/>
                  <a:pt x="455" y="750"/>
                  <a:pt x="455" y="750"/>
                </a:cubicBezTo>
                <a:close/>
                <a:moveTo>
                  <a:pt x="453" y="740"/>
                </a:moveTo>
                <a:cubicBezTo>
                  <a:pt x="455" y="737"/>
                  <a:pt x="457" y="739"/>
                  <a:pt x="453" y="740"/>
                </a:cubicBezTo>
                <a:close/>
                <a:moveTo>
                  <a:pt x="454" y="643"/>
                </a:moveTo>
                <a:cubicBezTo>
                  <a:pt x="454" y="642"/>
                  <a:pt x="455" y="641"/>
                  <a:pt x="455" y="641"/>
                </a:cubicBezTo>
                <a:cubicBezTo>
                  <a:pt x="458" y="642"/>
                  <a:pt x="455" y="645"/>
                  <a:pt x="454" y="643"/>
                </a:cubicBezTo>
                <a:close/>
                <a:moveTo>
                  <a:pt x="459" y="703"/>
                </a:moveTo>
                <a:cubicBezTo>
                  <a:pt x="456" y="704"/>
                  <a:pt x="455" y="702"/>
                  <a:pt x="459" y="703"/>
                </a:cubicBezTo>
                <a:close/>
                <a:moveTo>
                  <a:pt x="457" y="743"/>
                </a:moveTo>
                <a:cubicBezTo>
                  <a:pt x="458" y="741"/>
                  <a:pt x="461" y="740"/>
                  <a:pt x="462" y="742"/>
                </a:cubicBezTo>
                <a:cubicBezTo>
                  <a:pt x="465" y="746"/>
                  <a:pt x="457" y="747"/>
                  <a:pt x="457" y="743"/>
                </a:cubicBezTo>
                <a:close/>
                <a:moveTo>
                  <a:pt x="464" y="717"/>
                </a:moveTo>
                <a:cubicBezTo>
                  <a:pt x="463" y="717"/>
                  <a:pt x="463" y="717"/>
                  <a:pt x="464" y="717"/>
                </a:cubicBezTo>
                <a:close/>
                <a:moveTo>
                  <a:pt x="466" y="739"/>
                </a:moveTo>
                <a:cubicBezTo>
                  <a:pt x="465" y="739"/>
                  <a:pt x="464" y="740"/>
                  <a:pt x="464" y="739"/>
                </a:cubicBezTo>
                <a:cubicBezTo>
                  <a:pt x="462" y="736"/>
                  <a:pt x="469" y="737"/>
                  <a:pt x="466" y="739"/>
                </a:cubicBezTo>
                <a:close/>
                <a:moveTo>
                  <a:pt x="464" y="729"/>
                </a:moveTo>
                <a:cubicBezTo>
                  <a:pt x="465" y="728"/>
                  <a:pt x="466" y="728"/>
                  <a:pt x="467" y="728"/>
                </a:cubicBezTo>
                <a:cubicBezTo>
                  <a:pt x="467" y="729"/>
                  <a:pt x="465" y="729"/>
                  <a:pt x="464" y="729"/>
                </a:cubicBezTo>
                <a:close/>
                <a:moveTo>
                  <a:pt x="465" y="693"/>
                </a:moveTo>
                <a:cubicBezTo>
                  <a:pt x="466" y="692"/>
                  <a:pt x="468" y="692"/>
                  <a:pt x="469" y="692"/>
                </a:cubicBezTo>
                <a:cubicBezTo>
                  <a:pt x="469" y="693"/>
                  <a:pt x="466" y="692"/>
                  <a:pt x="465" y="693"/>
                </a:cubicBezTo>
                <a:close/>
                <a:moveTo>
                  <a:pt x="470" y="685"/>
                </a:moveTo>
                <a:cubicBezTo>
                  <a:pt x="470" y="686"/>
                  <a:pt x="468" y="685"/>
                  <a:pt x="470" y="685"/>
                </a:cubicBezTo>
                <a:close/>
                <a:moveTo>
                  <a:pt x="467" y="662"/>
                </a:moveTo>
                <a:cubicBezTo>
                  <a:pt x="468" y="661"/>
                  <a:pt x="470" y="660"/>
                  <a:pt x="471" y="661"/>
                </a:cubicBezTo>
                <a:cubicBezTo>
                  <a:pt x="470" y="661"/>
                  <a:pt x="468" y="662"/>
                  <a:pt x="467" y="662"/>
                </a:cubicBezTo>
                <a:close/>
                <a:moveTo>
                  <a:pt x="471" y="692"/>
                </a:moveTo>
                <a:cubicBezTo>
                  <a:pt x="471" y="691"/>
                  <a:pt x="473" y="690"/>
                  <a:pt x="473" y="691"/>
                </a:cubicBezTo>
                <a:cubicBezTo>
                  <a:pt x="473" y="691"/>
                  <a:pt x="472" y="691"/>
                  <a:pt x="471" y="692"/>
                </a:cubicBezTo>
                <a:close/>
                <a:moveTo>
                  <a:pt x="472" y="674"/>
                </a:moveTo>
                <a:cubicBezTo>
                  <a:pt x="472" y="673"/>
                  <a:pt x="472" y="673"/>
                  <a:pt x="473" y="674"/>
                </a:cubicBezTo>
                <a:cubicBezTo>
                  <a:pt x="474" y="674"/>
                  <a:pt x="471" y="676"/>
                  <a:pt x="472" y="674"/>
                </a:cubicBezTo>
                <a:close/>
                <a:moveTo>
                  <a:pt x="472" y="660"/>
                </a:moveTo>
                <a:cubicBezTo>
                  <a:pt x="472" y="660"/>
                  <a:pt x="473" y="659"/>
                  <a:pt x="474" y="660"/>
                </a:cubicBezTo>
                <a:cubicBezTo>
                  <a:pt x="474" y="660"/>
                  <a:pt x="472" y="660"/>
                  <a:pt x="472" y="660"/>
                </a:cubicBezTo>
                <a:close/>
                <a:moveTo>
                  <a:pt x="466" y="644"/>
                </a:moveTo>
                <a:cubicBezTo>
                  <a:pt x="466" y="644"/>
                  <a:pt x="464" y="645"/>
                  <a:pt x="465" y="644"/>
                </a:cubicBezTo>
                <a:cubicBezTo>
                  <a:pt x="468" y="641"/>
                  <a:pt x="473" y="641"/>
                  <a:pt x="476" y="640"/>
                </a:cubicBezTo>
                <a:cubicBezTo>
                  <a:pt x="473" y="642"/>
                  <a:pt x="468" y="644"/>
                  <a:pt x="466" y="644"/>
                </a:cubicBezTo>
                <a:close/>
                <a:moveTo>
                  <a:pt x="475" y="253"/>
                </a:moveTo>
                <a:cubicBezTo>
                  <a:pt x="475" y="253"/>
                  <a:pt x="476" y="252"/>
                  <a:pt x="476" y="253"/>
                </a:cubicBezTo>
                <a:cubicBezTo>
                  <a:pt x="477" y="255"/>
                  <a:pt x="474" y="255"/>
                  <a:pt x="475" y="253"/>
                </a:cubicBezTo>
                <a:close/>
                <a:moveTo>
                  <a:pt x="478" y="685"/>
                </a:moveTo>
                <a:cubicBezTo>
                  <a:pt x="478" y="684"/>
                  <a:pt x="481" y="684"/>
                  <a:pt x="482" y="684"/>
                </a:cubicBezTo>
                <a:cubicBezTo>
                  <a:pt x="482" y="685"/>
                  <a:pt x="479" y="685"/>
                  <a:pt x="478" y="685"/>
                </a:cubicBezTo>
                <a:close/>
                <a:moveTo>
                  <a:pt x="476" y="672"/>
                </a:moveTo>
                <a:cubicBezTo>
                  <a:pt x="476" y="668"/>
                  <a:pt x="483" y="671"/>
                  <a:pt x="482" y="673"/>
                </a:cubicBezTo>
                <a:cubicBezTo>
                  <a:pt x="482" y="675"/>
                  <a:pt x="476" y="675"/>
                  <a:pt x="476" y="672"/>
                </a:cubicBezTo>
                <a:close/>
                <a:moveTo>
                  <a:pt x="484" y="112"/>
                </a:moveTo>
                <a:cubicBezTo>
                  <a:pt x="484" y="111"/>
                  <a:pt x="486" y="111"/>
                  <a:pt x="486" y="111"/>
                </a:cubicBezTo>
                <a:cubicBezTo>
                  <a:pt x="488" y="111"/>
                  <a:pt x="489" y="111"/>
                  <a:pt x="489" y="113"/>
                </a:cubicBezTo>
                <a:cubicBezTo>
                  <a:pt x="489" y="114"/>
                  <a:pt x="484" y="115"/>
                  <a:pt x="483" y="114"/>
                </a:cubicBezTo>
                <a:cubicBezTo>
                  <a:pt x="483" y="113"/>
                  <a:pt x="484" y="113"/>
                  <a:pt x="484" y="112"/>
                </a:cubicBezTo>
                <a:cubicBezTo>
                  <a:pt x="484" y="112"/>
                  <a:pt x="484" y="112"/>
                  <a:pt x="484" y="112"/>
                </a:cubicBezTo>
                <a:close/>
                <a:moveTo>
                  <a:pt x="483" y="110"/>
                </a:moveTo>
                <a:cubicBezTo>
                  <a:pt x="483" y="111"/>
                  <a:pt x="482" y="111"/>
                  <a:pt x="481" y="111"/>
                </a:cubicBezTo>
                <a:cubicBezTo>
                  <a:pt x="481" y="110"/>
                  <a:pt x="483" y="111"/>
                  <a:pt x="483" y="110"/>
                </a:cubicBezTo>
                <a:close/>
                <a:moveTo>
                  <a:pt x="476" y="116"/>
                </a:moveTo>
                <a:cubicBezTo>
                  <a:pt x="477" y="116"/>
                  <a:pt x="476" y="117"/>
                  <a:pt x="476" y="117"/>
                </a:cubicBezTo>
                <a:cubicBezTo>
                  <a:pt x="475" y="117"/>
                  <a:pt x="476" y="116"/>
                  <a:pt x="476" y="116"/>
                </a:cubicBezTo>
                <a:close/>
                <a:moveTo>
                  <a:pt x="482" y="122"/>
                </a:moveTo>
                <a:cubicBezTo>
                  <a:pt x="481" y="124"/>
                  <a:pt x="477" y="125"/>
                  <a:pt x="475" y="126"/>
                </a:cubicBezTo>
                <a:cubicBezTo>
                  <a:pt x="477" y="124"/>
                  <a:pt x="479" y="123"/>
                  <a:pt x="482" y="122"/>
                </a:cubicBezTo>
                <a:close/>
                <a:moveTo>
                  <a:pt x="476" y="146"/>
                </a:moveTo>
                <a:cubicBezTo>
                  <a:pt x="474" y="149"/>
                  <a:pt x="470" y="149"/>
                  <a:pt x="467" y="150"/>
                </a:cubicBezTo>
                <a:cubicBezTo>
                  <a:pt x="469" y="148"/>
                  <a:pt x="473" y="148"/>
                  <a:pt x="476" y="146"/>
                </a:cubicBezTo>
                <a:close/>
                <a:moveTo>
                  <a:pt x="474" y="126"/>
                </a:moveTo>
                <a:cubicBezTo>
                  <a:pt x="473" y="127"/>
                  <a:pt x="471" y="128"/>
                  <a:pt x="469" y="128"/>
                </a:cubicBezTo>
                <a:cubicBezTo>
                  <a:pt x="470" y="128"/>
                  <a:pt x="471" y="129"/>
                  <a:pt x="470" y="130"/>
                </a:cubicBezTo>
                <a:cubicBezTo>
                  <a:pt x="470" y="131"/>
                  <a:pt x="467" y="131"/>
                  <a:pt x="467" y="130"/>
                </a:cubicBezTo>
                <a:cubicBezTo>
                  <a:pt x="467" y="129"/>
                  <a:pt x="468" y="129"/>
                  <a:pt x="469" y="128"/>
                </a:cubicBezTo>
                <a:cubicBezTo>
                  <a:pt x="469" y="128"/>
                  <a:pt x="468" y="128"/>
                  <a:pt x="468" y="128"/>
                </a:cubicBezTo>
                <a:cubicBezTo>
                  <a:pt x="470" y="127"/>
                  <a:pt x="472" y="127"/>
                  <a:pt x="474" y="126"/>
                </a:cubicBezTo>
                <a:close/>
                <a:moveTo>
                  <a:pt x="470" y="106"/>
                </a:moveTo>
                <a:cubicBezTo>
                  <a:pt x="470" y="106"/>
                  <a:pt x="470" y="107"/>
                  <a:pt x="469" y="107"/>
                </a:cubicBezTo>
                <a:cubicBezTo>
                  <a:pt x="469" y="107"/>
                  <a:pt x="469" y="106"/>
                  <a:pt x="470" y="106"/>
                </a:cubicBezTo>
                <a:close/>
                <a:moveTo>
                  <a:pt x="469" y="74"/>
                </a:moveTo>
                <a:cubicBezTo>
                  <a:pt x="468" y="74"/>
                  <a:pt x="467" y="74"/>
                  <a:pt x="466" y="74"/>
                </a:cubicBezTo>
                <a:cubicBezTo>
                  <a:pt x="467" y="73"/>
                  <a:pt x="468" y="73"/>
                  <a:pt x="469" y="74"/>
                </a:cubicBezTo>
                <a:close/>
                <a:moveTo>
                  <a:pt x="466" y="75"/>
                </a:moveTo>
                <a:cubicBezTo>
                  <a:pt x="466" y="75"/>
                  <a:pt x="468" y="76"/>
                  <a:pt x="468" y="75"/>
                </a:cubicBezTo>
                <a:cubicBezTo>
                  <a:pt x="468" y="77"/>
                  <a:pt x="465" y="76"/>
                  <a:pt x="466" y="75"/>
                </a:cubicBezTo>
                <a:close/>
                <a:moveTo>
                  <a:pt x="468" y="80"/>
                </a:moveTo>
                <a:cubicBezTo>
                  <a:pt x="468" y="81"/>
                  <a:pt x="466" y="81"/>
                  <a:pt x="466" y="79"/>
                </a:cubicBezTo>
                <a:cubicBezTo>
                  <a:pt x="467" y="79"/>
                  <a:pt x="468" y="79"/>
                  <a:pt x="468" y="80"/>
                </a:cubicBezTo>
                <a:close/>
                <a:moveTo>
                  <a:pt x="466" y="93"/>
                </a:moveTo>
                <a:cubicBezTo>
                  <a:pt x="466" y="95"/>
                  <a:pt x="465" y="93"/>
                  <a:pt x="466" y="93"/>
                </a:cubicBezTo>
                <a:close/>
                <a:moveTo>
                  <a:pt x="470" y="95"/>
                </a:moveTo>
                <a:cubicBezTo>
                  <a:pt x="472" y="95"/>
                  <a:pt x="473" y="98"/>
                  <a:pt x="471" y="100"/>
                </a:cubicBezTo>
                <a:cubicBezTo>
                  <a:pt x="470" y="101"/>
                  <a:pt x="468" y="101"/>
                  <a:pt x="467" y="101"/>
                </a:cubicBezTo>
                <a:cubicBezTo>
                  <a:pt x="465" y="101"/>
                  <a:pt x="463" y="102"/>
                  <a:pt x="463" y="101"/>
                </a:cubicBezTo>
                <a:cubicBezTo>
                  <a:pt x="463" y="101"/>
                  <a:pt x="463" y="101"/>
                  <a:pt x="464" y="101"/>
                </a:cubicBezTo>
                <a:cubicBezTo>
                  <a:pt x="463" y="101"/>
                  <a:pt x="463" y="101"/>
                  <a:pt x="463" y="101"/>
                </a:cubicBezTo>
                <a:cubicBezTo>
                  <a:pt x="463" y="101"/>
                  <a:pt x="462" y="100"/>
                  <a:pt x="462" y="101"/>
                </a:cubicBezTo>
                <a:cubicBezTo>
                  <a:pt x="461" y="99"/>
                  <a:pt x="467" y="94"/>
                  <a:pt x="470" y="95"/>
                </a:cubicBezTo>
                <a:close/>
                <a:moveTo>
                  <a:pt x="470" y="59"/>
                </a:moveTo>
                <a:cubicBezTo>
                  <a:pt x="470" y="59"/>
                  <a:pt x="470" y="60"/>
                  <a:pt x="470" y="59"/>
                </a:cubicBezTo>
                <a:cubicBezTo>
                  <a:pt x="469" y="59"/>
                  <a:pt x="470" y="58"/>
                  <a:pt x="470" y="59"/>
                </a:cubicBezTo>
                <a:close/>
                <a:moveTo>
                  <a:pt x="453" y="60"/>
                </a:moveTo>
                <a:cubicBezTo>
                  <a:pt x="455" y="59"/>
                  <a:pt x="458" y="61"/>
                  <a:pt x="461" y="61"/>
                </a:cubicBezTo>
                <a:cubicBezTo>
                  <a:pt x="462" y="61"/>
                  <a:pt x="467" y="59"/>
                  <a:pt x="468" y="61"/>
                </a:cubicBezTo>
                <a:cubicBezTo>
                  <a:pt x="468" y="62"/>
                  <a:pt x="462" y="62"/>
                  <a:pt x="462" y="62"/>
                </a:cubicBezTo>
                <a:cubicBezTo>
                  <a:pt x="462" y="63"/>
                  <a:pt x="465" y="66"/>
                  <a:pt x="465" y="67"/>
                </a:cubicBezTo>
                <a:cubicBezTo>
                  <a:pt x="467" y="75"/>
                  <a:pt x="454" y="72"/>
                  <a:pt x="450" y="70"/>
                </a:cubicBezTo>
                <a:cubicBezTo>
                  <a:pt x="445" y="67"/>
                  <a:pt x="455" y="69"/>
                  <a:pt x="451" y="64"/>
                </a:cubicBezTo>
                <a:cubicBezTo>
                  <a:pt x="455" y="66"/>
                  <a:pt x="453" y="61"/>
                  <a:pt x="453" y="60"/>
                </a:cubicBezTo>
                <a:close/>
                <a:moveTo>
                  <a:pt x="454" y="47"/>
                </a:moveTo>
                <a:cubicBezTo>
                  <a:pt x="455" y="48"/>
                  <a:pt x="452" y="49"/>
                  <a:pt x="452" y="48"/>
                </a:cubicBezTo>
                <a:cubicBezTo>
                  <a:pt x="452" y="47"/>
                  <a:pt x="454" y="47"/>
                  <a:pt x="454" y="47"/>
                </a:cubicBezTo>
                <a:close/>
                <a:moveTo>
                  <a:pt x="455" y="21"/>
                </a:moveTo>
                <a:cubicBezTo>
                  <a:pt x="456" y="22"/>
                  <a:pt x="453" y="22"/>
                  <a:pt x="453" y="21"/>
                </a:cubicBezTo>
                <a:cubicBezTo>
                  <a:pt x="453" y="20"/>
                  <a:pt x="455" y="20"/>
                  <a:pt x="455" y="21"/>
                </a:cubicBezTo>
                <a:close/>
                <a:moveTo>
                  <a:pt x="454" y="23"/>
                </a:moveTo>
                <a:cubicBezTo>
                  <a:pt x="454" y="25"/>
                  <a:pt x="450" y="24"/>
                  <a:pt x="450" y="23"/>
                </a:cubicBezTo>
                <a:cubicBezTo>
                  <a:pt x="450" y="22"/>
                  <a:pt x="454" y="21"/>
                  <a:pt x="454" y="23"/>
                </a:cubicBezTo>
                <a:close/>
                <a:moveTo>
                  <a:pt x="447" y="8"/>
                </a:moveTo>
                <a:cubicBezTo>
                  <a:pt x="448" y="9"/>
                  <a:pt x="446" y="9"/>
                  <a:pt x="446" y="9"/>
                </a:cubicBezTo>
                <a:cubicBezTo>
                  <a:pt x="446" y="8"/>
                  <a:pt x="447" y="8"/>
                  <a:pt x="447" y="8"/>
                </a:cubicBezTo>
                <a:close/>
                <a:moveTo>
                  <a:pt x="446" y="11"/>
                </a:moveTo>
                <a:cubicBezTo>
                  <a:pt x="447" y="11"/>
                  <a:pt x="450" y="8"/>
                  <a:pt x="451" y="10"/>
                </a:cubicBezTo>
                <a:cubicBezTo>
                  <a:pt x="453" y="14"/>
                  <a:pt x="448" y="13"/>
                  <a:pt x="447" y="13"/>
                </a:cubicBezTo>
                <a:cubicBezTo>
                  <a:pt x="447" y="13"/>
                  <a:pt x="447" y="13"/>
                  <a:pt x="446" y="13"/>
                </a:cubicBezTo>
                <a:cubicBezTo>
                  <a:pt x="446" y="14"/>
                  <a:pt x="444" y="14"/>
                  <a:pt x="444" y="13"/>
                </a:cubicBezTo>
                <a:cubicBezTo>
                  <a:pt x="444" y="13"/>
                  <a:pt x="444" y="13"/>
                  <a:pt x="444" y="13"/>
                </a:cubicBezTo>
                <a:cubicBezTo>
                  <a:pt x="444" y="12"/>
                  <a:pt x="444" y="12"/>
                  <a:pt x="444" y="12"/>
                </a:cubicBezTo>
                <a:cubicBezTo>
                  <a:pt x="444" y="12"/>
                  <a:pt x="444" y="11"/>
                  <a:pt x="444" y="12"/>
                </a:cubicBezTo>
                <a:cubicBezTo>
                  <a:pt x="444" y="11"/>
                  <a:pt x="445" y="11"/>
                  <a:pt x="445" y="11"/>
                </a:cubicBezTo>
                <a:cubicBezTo>
                  <a:pt x="446" y="11"/>
                  <a:pt x="446" y="11"/>
                  <a:pt x="446" y="11"/>
                </a:cubicBezTo>
                <a:close/>
                <a:moveTo>
                  <a:pt x="442" y="4"/>
                </a:moveTo>
                <a:cubicBezTo>
                  <a:pt x="444" y="3"/>
                  <a:pt x="444" y="5"/>
                  <a:pt x="442" y="4"/>
                </a:cubicBezTo>
                <a:close/>
                <a:moveTo>
                  <a:pt x="442" y="6"/>
                </a:moveTo>
                <a:cubicBezTo>
                  <a:pt x="442" y="6"/>
                  <a:pt x="443" y="7"/>
                  <a:pt x="443" y="7"/>
                </a:cubicBezTo>
                <a:cubicBezTo>
                  <a:pt x="444" y="9"/>
                  <a:pt x="440" y="7"/>
                  <a:pt x="442" y="6"/>
                </a:cubicBezTo>
                <a:close/>
                <a:moveTo>
                  <a:pt x="442" y="12"/>
                </a:moveTo>
                <a:cubicBezTo>
                  <a:pt x="441" y="12"/>
                  <a:pt x="442" y="11"/>
                  <a:pt x="442" y="12"/>
                </a:cubicBezTo>
                <a:cubicBezTo>
                  <a:pt x="443" y="12"/>
                  <a:pt x="442" y="12"/>
                  <a:pt x="442" y="12"/>
                </a:cubicBezTo>
                <a:close/>
                <a:moveTo>
                  <a:pt x="442" y="23"/>
                </a:moveTo>
                <a:cubicBezTo>
                  <a:pt x="442" y="23"/>
                  <a:pt x="441" y="24"/>
                  <a:pt x="441" y="23"/>
                </a:cubicBezTo>
                <a:cubicBezTo>
                  <a:pt x="441" y="23"/>
                  <a:pt x="442" y="23"/>
                  <a:pt x="442" y="23"/>
                </a:cubicBezTo>
                <a:close/>
                <a:moveTo>
                  <a:pt x="440" y="7"/>
                </a:moveTo>
                <a:cubicBezTo>
                  <a:pt x="441" y="7"/>
                  <a:pt x="439" y="7"/>
                  <a:pt x="439" y="7"/>
                </a:cubicBezTo>
                <a:cubicBezTo>
                  <a:pt x="439" y="6"/>
                  <a:pt x="440" y="6"/>
                  <a:pt x="440" y="7"/>
                </a:cubicBezTo>
                <a:close/>
                <a:moveTo>
                  <a:pt x="441" y="16"/>
                </a:moveTo>
                <a:cubicBezTo>
                  <a:pt x="441" y="17"/>
                  <a:pt x="438" y="17"/>
                  <a:pt x="439" y="16"/>
                </a:cubicBezTo>
                <a:cubicBezTo>
                  <a:pt x="439" y="15"/>
                  <a:pt x="440" y="16"/>
                  <a:pt x="441" y="16"/>
                </a:cubicBezTo>
                <a:close/>
                <a:moveTo>
                  <a:pt x="439" y="25"/>
                </a:moveTo>
                <a:cubicBezTo>
                  <a:pt x="440" y="26"/>
                  <a:pt x="437" y="27"/>
                  <a:pt x="437" y="26"/>
                </a:cubicBezTo>
                <a:cubicBezTo>
                  <a:pt x="436" y="25"/>
                  <a:pt x="439" y="25"/>
                  <a:pt x="439" y="25"/>
                </a:cubicBezTo>
                <a:close/>
                <a:moveTo>
                  <a:pt x="436" y="30"/>
                </a:moveTo>
                <a:cubicBezTo>
                  <a:pt x="437" y="29"/>
                  <a:pt x="438" y="31"/>
                  <a:pt x="436" y="30"/>
                </a:cubicBezTo>
                <a:close/>
                <a:moveTo>
                  <a:pt x="434" y="10"/>
                </a:moveTo>
                <a:cubicBezTo>
                  <a:pt x="435" y="11"/>
                  <a:pt x="433" y="11"/>
                  <a:pt x="433" y="11"/>
                </a:cubicBezTo>
                <a:cubicBezTo>
                  <a:pt x="432" y="11"/>
                  <a:pt x="434" y="10"/>
                  <a:pt x="434" y="10"/>
                </a:cubicBezTo>
                <a:close/>
                <a:moveTo>
                  <a:pt x="432" y="13"/>
                </a:moveTo>
                <a:cubicBezTo>
                  <a:pt x="433" y="14"/>
                  <a:pt x="429" y="15"/>
                  <a:pt x="430" y="13"/>
                </a:cubicBezTo>
                <a:cubicBezTo>
                  <a:pt x="430" y="13"/>
                  <a:pt x="431" y="12"/>
                  <a:pt x="432" y="13"/>
                </a:cubicBezTo>
                <a:close/>
                <a:moveTo>
                  <a:pt x="430" y="16"/>
                </a:moveTo>
                <a:cubicBezTo>
                  <a:pt x="430" y="16"/>
                  <a:pt x="431" y="15"/>
                  <a:pt x="432" y="16"/>
                </a:cubicBezTo>
                <a:cubicBezTo>
                  <a:pt x="432" y="17"/>
                  <a:pt x="430" y="17"/>
                  <a:pt x="430" y="16"/>
                </a:cubicBezTo>
                <a:close/>
                <a:moveTo>
                  <a:pt x="432" y="26"/>
                </a:moveTo>
                <a:cubicBezTo>
                  <a:pt x="431" y="26"/>
                  <a:pt x="430" y="27"/>
                  <a:pt x="429" y="26"/>
                </a:cubicBezTo>
                <a:cubicBezTo>
                  <a:pt x="430" y="25"/>
                  <a:pt x="431" y="25"/>
                  <a:pt x="432" y="26"/>
                </a:cubicBezTo>
                <a:close/>
                <a:moveTo>
                  <a:pt x="428" y="27"/>
                </a:moveTo>
                <a:cubicBezTo>
                  <a:pt x="428" y="27"/>
                  <a:pt x="427" y="28"/>
                  <a:pt x="426" y="27"/>
                </a:cubicBezTo>
                <a:cubicBezTo>
                  <a:pt x="426" y="26"/>
                  <a:pt x="427" y="26"/>
                  <a:pt x="428" y="27"/>
                </a:cubicBezTo>
                <a:close/>
                <a:moveTo>
                  <a:pt x="426" y="23"/>
                </a:moveTo>
                <a:cubicBezTo>
                  <a:pt x="425" y="22"/>
                  <a:pt x="428" y="23"/>
                  <a:pt x="426" y="23"/>
                </a:cubicBezTo>
                <a:close/>
                <a:moveTo>
                  <a:pt x="426" y="37"/>
                </a:moveTo>
                <a:cubicBezTo>
                  <a:pt x="428" y="33"/>
                  <a:pt x="436" y="29"/>
                  <a:pt x="439" y="33"/>
                </a:cubicBezTo>
                <a:cubicBezTo>
                  <a:pt x="440" y="35"/>
                  <a:pt x="438" y="39"/>
                  <a:pt x="437" y="39"/>
                </a:cubicBezTo>
                <a:cubicBezTo>
                  <a:pt x="436" y="39"/>
                  <a:pt x="435" y="39"/>
                  <a:pt x="434" y="39"/>
                </a:cubicBezTo>
                <a:cubicBezTo>
                  <a:pt x="433" y="39"/>
                  <a:pt x="433" y="40"/>
                  <a:pt x="433" y="40"/>
                </a:cubicBezTo>
                <a:cubicBezTo>
                  <a:pt x="431" y="41"/>
                  <a:pt x="429" y="40"/>
                  <a:pt x="427" y="40"/>
                </a:cubicBezTo>
                <a:cubicBezTo>
                  <a:pt x="426" y="39"/>
                  <a:pt x="426" y="40"/>
                  <a:pt x="425" y="40"/>
                </a:cubicBezTo>
                <a:cubicBezTo>
                  <a:pt x="425" y="39"/>
                  <a:pt x="426" y="37"/>
                  <a:pt x="426" y="37"/>
                </a:cubicBezTo>
                <a:close/>
                <a:moveTo>
                  <a:pt x="426" y="42"/>
                </a:moveTo>
                <a:cubicBezTo>
                  <a:pt x="426" y="43"/>
                  <a:pt x="423" y="43"/>
                  <a:pt x="423" y="43"/>
                </a:cubicBezTo>
                <a:cubicBezTo>
                  <a:pt x="422" y="41"/>
                  <a:pt x="425" y="41"/>
                  <a:pt x="426" y="42"/>
                </a:cubicBezTo>
                <a:close/>
                <a:moveTo>
                  <a:pt x="421" y="63"/>
                </a:moveTo>
                <a:cubicBezTo>
                  <a:pt x="418" y="65"/>
                  <a:pt x="413" y="66"/>
                  <a:pt x="411" y="64"/>
                </a:cubicBezTo>
                <a:cubicBezTo>
                  <a:pt x="410" y="64"/>
                  <a:pt x="410" y="61"/>
                  <a:pt x="412" y="62"/>
                </a:cubicBezTo>
                <a:cubicBezTo>
                  <a:pt x="413" y="62"/>
                  <a:pt x="413" y="64"/>
                  <a:pt x="413" y="64"/>
                </a:cubicBezTo>
                <a:cubicBezTo>
                  <a:pt x="414" y="64"/>
                  <a:pt x="415" y="62"/>
                  <a:pt x="415" y="62"/>
                </a:cubicBezTo>
                <a:cubicBezTo>
                  <a:pt x="415" y="61"/>
                  <a:pt x="413" y="61"/>
                  <a:pt x="414" y="60"/>
                </a:cubicBezTo>
                <a:cubicBezTo>
                  <a:pt x="413" y="61"/>
                  <a:pt x="412" y="60"/>
                  <a:pt x="414" y="60"/>
                </a:cubicBezTo>
                <a:cubicBezTo>
                  <a:pt x="414" y="59"/>
                  <a:pt x="415" y="60"/>
                  <a:pt x="416" y="60"/>
                </a:cubicBezTo>
                <a:cubicBezTo>
                  <a:pt x="417" y="59"/>
                  <a:pt x="417" y="59"/>
                  <a:pt x="419" y="59"/>
                </a:cubicBezTo>
                <a:cubicBezTo>
                  <a:pt x="420" y="59"/>
                  <a:pt x="424" y="62"/>
                  <a:pt x="421" y="63"/>
                </a:cubicBezTo>
                <a:close/>
                <a:moveTo>
                  <a:pt x="422" y="29"/>
                </a:moveTo>
                <a:cubicBezTo>
                  <a:pt x="422" y="31"/>
                  <a:pt x="418" y="31"/>
                  <a:pt x="417" y="30"/>
                </a:cubicBezTo>
                <a:cubicBezTo>
                  <a:pt x="416" y="29"/>
                  <a:pt x="421" y="27"/>
                  <a:pt x="422" y="29"/>
                </a:cubicBezTo>
                <a:close/>
                <a:moveTo>
                  <a:pt x="416" y="12"/>
                </a:moveTo>
                <a:cubicBezTo>
                  <a:pt x="415" y="12"/>
                  <a:pt x="417" y="13"/>
                  <a:pt x="416" y="12"/>
                </a:cubicBezTo>
                <a:close/>
                <a:moveTo>
                  <a:pt x="414" y="18"/>
                </a:moveTo>
                <a:cubicBezTo>
                  <a:pt x="414" y="19"/>
                  <a:pt x="413" y="19"/>
                  <a:pt x="412" y="18"/>
                </a:cubicBezTo>
                <a:cubicBezTo>
                  <a:pt x="411" y="18"/>
                  <a:pt x="414" y="17"/>
                  <a:pt x="414" y="18"/>
                </a:cubicBezTo>
                <a:close/>
                <a:moveTo>
                  <a:pt x="410" y="17"/>
                </a:moveTo>
                <a:cubicBezTo>
                  <a:pt x="412" y="16"/>
                  <a:pt x="413" y="18"/>
                  <a:pt x="410" y="17"/>
                </a:cubicBezTo>
                <a:close/>
                <a:moveTo>
                  <a:pt x="409" y="31"/>
                </a:moveTo>
                <a:cubicBezTo>
                  <a:pt x="411" y="29"/>
                  <a:pt x="412" y="33"/>
                  <a:pt x="409" y="31"/>
                </a:cubicBezTo>
                <a:close/>
                <a:moveTo>
                  <a:pt x="410" y="38"/>
                </a:moveTo>
                <a:cubicBezTo>
                  <a:pt x="409" y="37"/>
                  <a:pt x="411" y="38"/>
                  <a:pt x="410" y="38"/>
                </a:cubicBezTo>
                <a:close/>
                <a:moveTo>
                  <a:pt x="410" y="14"/>
                </a:moveTo>
                <a:cubicBezTo>
                  <a:pt x="410" y="15"/>
                  <a:pt x="410" y="15"/>
                  <a:pt x="409" y="15"/>
                </a:cubicBezTo>
                <a:cubicBezTo>
                  <a:pt x="407" y="16"/>
                  <a:pt x="409" y="12"/>
                  <a:pt x="410" y="14"/>
                </a:cubicBezTo>
                <a:close/>
                <a:moveTo>
                  <a:pt x="410" y="23"/>
                </a:moveTo>
                <a:cubicBezTo>
                  <a:pt x="411" y="24"/>
                  <a:pt x="408" y="25"/>
                  <a:pt x="408" y="24"/>
                </a:cubicBezTo>
                <a:cubicBezTo>
                  <a:pt x="407" y="23"/>
                  <a:pt x="410" y="22"/>
                  <a:pt x="410" y="23"/>
                </a:cubicBezTo>
                <a:close/>
                <a:moveTo>
                  <a:pt x="406" y="35"/>
                </a:moveTo>
                <a:cubicBezTo>
                  <a:pt x="405" y="35"/>
                  <a:pt x="404" y="34"/>
                  <a:pt x="404" y="34"/>
                </a:cubicBezTo>
                <a:cubicBezTo>
                  <a:pt x="402" y="31"/>
                  <a:pt x="411" y="34"/>
                  <a:pt x="406" y="35"/>
                </a:cubicBezTo>
                <a:close/>
                <a:moveTo>
                  <a:pt x="406" y="37"/>
                </a:moveTo>
                <a:cubicBezTo>
                  <a:pt x="405" y="36"/>
                  <a:pt x="406" y="37"/>
                  <a:pt x="407" y="36"/>
                </a:cubicBezTo>
                <a:cubicBezTo>
                  <a:pt x="407" y="37"/>
                  <a:pt x="406" y="37"/>
                  <a:pt x="406" y="37"/>
                </a:cubicBezTo>
                <a:close/>
                <a:moveTo>
                  <a:pt x="394" y="46"/>
                </a:moveTo>
                <a:cubicBezTo>
                  <a:pt x="400" y="45"/>
                  <a:pt x="404" y="44"/>
                  <a:pt x="409" y="43"/>
                </a:cubicBezTo>
                <a:cubicBezTo>
                  <a:pt x="411" y="43"/>
                  <a:pt x="417" y="42"/>
                  <a:pt x="418" y="43"/>
                </a:cubicBezTo>
                <a:cubicBezTo>
                  <a:pt x="419" y="44"/>
                  <a:pt x="410" y="45"/>
                  <a:pt x="407" y="45"/>
                </a:cubicBezTo>
                <a:cubicBezTo>
                  <a:pt x="403" y="46"/>
                  <a:pt x="401" y="46"/>
                  <a:pt x="398" y="47"/>
                </a:cubicBezTo>
                <a:cubicBezTo>
                  <a:pt x="400" y="47"/>
                  <a:pt x="403" y="48"/>
                  <a:pt x="402" y="51"/>
                </a:cubicBezTo>
                <a:cubicBezTo>
                  <a:pt x="402" y="56"/>
                  <a:pt x="394" y="55"/>
                  <a:pt x="390" y="53"/>
                </a:cubicBezTo>
                <a:cubicBezTo>
                  <a:pt x="390" y="53"/>
                  <a:pt x="390" y="52"/>
                  <a:pt x="390" y="52"/>
                </a:cubicBezTo>
                <a:cubicBezTo>
                  <a:pt x="389" y="51"/>
                  <a:pt x="392" y="48"/>
                  <a:pt x="394" y="47"/>
                </a:cubicBezTo>
                <a:cubicBezTo>
                  <a:pt x="393" y="48"/>
                  <a:pt x="391" y="48"/>
                  <a:pt x="390" y="48"/>
                </a:cubicBezTo>
                <a:cubicBezTo>
                  <a:pt x="385" y="48"/>
                  <a:pt x="394" y="46"/>
                  <a:pt x="394" y="46"/>
                </a:cubicBezTo>
                <a:close/>
                <a:moveTo>
                  <a:pt x="393" y="64"/>
                </a:moveTo>
                <a:cubicBezTo>
                  <a:pt x="392" y="65"/>
                  <a:pt x="389" y="66"/>
                  <a:pt x="387" y="66"/>
                </a:cubicBezTo>
                <a:cubicBezTo>
                  <a:pt x="389" y="64"/>
                  <a:pt x="391" y="65"/>
                  <a:pt x="393" y="64"/>
                </a:cubicBezTo>
                <a:close/>
                <a:moveTo>
                  <a:pt x="388" y="66"/>
                </a:moveTo>
                <a:cubicBezTo>
                  <a:pt x="389" y="66"/>
                  <a:pt x="387" y="68"/>
                  <a:pt x="387" y="67"/>
                </a:cubicBezTo>
                <a:cubicBezTo>
                  <a:pt x="387" y="66"/>
                  <a:pt x="388" y="66"/>
                  <a:pt x="388" y="66"/>
                </a:cubicBezTo>
                <a:close/>
                <a:moveTo>
                  <a:pt x="387" y="116"/>
                </a:moveTo>
                <a:cubicBezTo>
                  <a:pt x="387" y="116"/>
                  <a:pt x="387" y="116"/>
                  <a:pt x="387" y="116"/>
                </a:cubicBezTo>
                <a:cubicBezTo>
                  <a:pt x="388" y="116"/>
                  <a:pt x="387" y="116"/>
                  <a:pt x="387" y="116"/>
                </a:cubicBezTo>
                <a:close/>
                <a:moveTo>
                  <a:pt x="388" y="136"/>
                </a:moveTo>
                <a:cubicBezTo>
                  <a:pt x="387" y="137"/>
                  <a:pt x="386" y="135"/>
                  <a:pt x="388" y="136"/>
                </a:cubicBezTo>
                <a:close/>
                <a:moveTo>
                  <a:pt x="386" y="125"/>
                </a:moveTo>
                <a:cubicBezTo>
                  <a:pt x="385" y="126"/>
                  <a:pt x="381" y="127"/>
                  <a:pt x="381" y="126"/>
                </a:cubicBezTo>
                <a:cubicBezTo>
                  <a:pt x="383" y="126"/>
                  <a:pt x="384" y="124"/>
                  <a:pt x="386" y="125"/>
                </a:cubicBezTo>
                <a:close/>
                <a:moveTo>
                  <a:pt x="382" y="167"/>
                </a:moveTo>
                <a:cubicBezTo>
                  <a:pt x="382" y="165"/>
                  <a:pt x="384" y="165"/>
                  <a:pt x="385" y="166"/>
                </a:cubicBezTo>
                <a:cubicBezTo>
                  <a:pt x="385" y="168"/>
                  <a:pt x="382" y="168"/>
                  <a:pt x="382" y="167"/>
                </a:cubicBezTo>
                <a:close/>
                <a:moveTo>
                  <a:pt x="384" y="66"/>
                </a:moveTo>
                <a:cubicBezTo>
                  <a:pt x="385" y="65"/>
                  <a:pt x="386" y="67"/>
                  <a:pt x="384" y="66"/>
                </a:cubicBezTo>
                <a:close/>
                <a:moveTo>
                  <a:pt x="383" y="67"/>
                </a:moveTo>
                <a:cubicBezTo>
                  <a:pt x="382" y="67"/>
                  <a:pt x="381" y="68"/>
                  <a:pt x="380" y="68"/>
                </a:cubicBezTo>
                <a:cubicBezTo>
                  <a:pt x="380" y="66"/>
                  <a:pt x="382" y="67"/>
                  <a:pt x="383" y="67"/>
                </a:cubicBezTo>
                <a:close/>
                <a:moveTo>
                  <a:pt x="386" y="172"/>
                </a:moveTo>
                <a:cubicBezTo>
                  <a:pt x="387" y="176"/>
                  <a:pt x="379" y="176"/>
                  <a:pt x="379" y="173"/>
                </a:cubicBezTo>
                <a:cubicBezTo>
                  <a:pt x="378" y="170"/>
                  <a:pt x="386" y="168"/>
                  <a:pt x="386" y="172"/>
                </a:cubicBezTo>
                <a:close/>
                <a:moveTo>
                  <a:pt x="379" y="127"/>
                </a:moveTo>
                <a:cubicBezTo>
                  <a:pt x="380" y="127"/>
                  <a:pt x="377" y="128"/>
                  <a:pt x="377" y="128"/>
                </a:cubicBezTo>
                <a:cubicBezTo>
                  <a:pt x="377" y="128"/>
                  <a:pt x="378" y="127"/>
                  <a:pt x="379" y="127"/>
                </a:cubicBezTo>
                <a:close/>
                <a:moveTo>
                  <a:pt x="377" y="223"/>
                </a:moveTo>
                <a:cubicBezTo>
                  <a:pt x="376" y="224"/>
                  <a:pt x="373" y="225"/>
                  <a:pt x="372" y="227"/>
                </a:cubicBezTo>
                <a:cubicBezTo>
                  <a:pt x="372" y="225"/>
                  <a:pt x="375" y="224"/>
                  <a:pt x="377" y="223"/>
                </a:cubicBezTo>
                <a:close/>
                <a:moveTo>
                  <a:pt x="376" y="378"/>
                </a:moveTo>
                <a:cubicBezTo>
                  <a:pt x="376" y="378"/>
                  <a:pt x="375" y="379"/>
                  <a:pt x="376" y="378"/>
                </a:cubicBezTo>
                <a:cubicBezTo>
                  <a:pt x="376" y="378"/>
                  <a:pt x="376" y="378"/>
                  <a:pt x="376" y="378"/>
                </a:cubicBezTo>
                <a:close/>
                <a:moveTo>
                  <a:pt x="375" y="462"/>
                </a:moveTo>
                <a:cubicBezTo>
                  <a:pt x="376" y="462"/>
                  <a:pt x="375" y="464"/>
                  <a:pt x="375" y="464"/>
                </a:cubicBezTo>
                <a:cubicBezTo>
                  <a:pt x="372" y="466"/>
                  <a:pt x="374" y="460"/>
                  <a:pt x="375" y="462"/>
                </a:cubicBezTo>
                <a:close/>
                <a:moveTo>
                  <a:pt x="374" y="451"/>
                </a:moveTo>
                <a:cubicBezTo>
                  <a:pt x="374" y="451"/>
                  <a:pt x="374" y="451"/>
                  <a:pt x="374" y="451"/>
                </a:cubicBezTo>
                <a:cubicBezTo>
                  <a:pt x="373" y="451"/>
                  <a:pt x="374" y="451"/>
                  <a:pt x="374" y="451"/>
                </a:cubicBezTo>
                <a:close/>
                <a:moveTo>
                  <a:pt x="369" y="182"/>
                </a:moveTo>
                <a:cubicBezTo>
                  <a:pt x="369" y="182"/>
                  <a:pt x="369" y="182"/>
                  <a:pt x="369" y="182"/>
                </a:cubicBezTo>
                <a:cubicBezTo>
                  <a:pt x="369" y="182"/>
                  <a:pt x="369" y="182"/>
                  <a:pt x="369" y="182"/>
                </a:cubicBezTo>
                <a:cubicBezTo>
                  <a:pt x="369" y="182"/>
                  <a:pt x="369" y="182"/>
                  <a:pt x="369" y="182"/>
                </a:cubicBezTo>
                <a:close/>
                <a:moveTo>
                  <a:pt x="375" y="371"/>
                </a:moveTo>
                <a:cubicBezTo>
                  <a:pt x="375" y="372"/>
                  <a:pt x="374" y="373"/>
                  <a:pt x="372" y="373"/>
                </a:cubicBezTo>
                <a:cubicBezTo>
                  <a:pt x="371" y="374"/>
                  <a:pt x="370" y="374"/>
                  <a:pt x="370" y="372"/>
                </a:cubicBezTo>
                <a:cubicBezTo>
                  <a:pt x="368" y="368"/>
                  <a:pt x="375" y="367"/>
                  <a:pt x="375" y="371"/>
                </a:cubicBezTo>
                <a:close/>
                <a:moveTo>
                  <a:pt x="374" y="472"/>
                </a:moveTo>
                <a:cubicBezTo>
                  <a:pt x="373" y="473"/>
                  <a:pt x="371" y="475"/>
                  <a:pt x="369" y="475"/>
                </a:cubicBezTo>
                <a:cubicBezTo>
                  <a:pt x="370" y="474"/>
                  <a:pt x="372" y="473"/>
                  <a:pt x="374" y="472"/>
                </a:cubicBezTo>
                <a:close/>
                <a:moveTo>
                  <a:pt x="369" y="228"/>
                </a:moveTo>
                <a:cubicBezTo>
                  <a:pt x="367" y="231"/>
                  <a:pt x="366" y="228"/>
                  <a:pt x="369" y="228"/>
                </a:cubicBezTo>
                <a:close/>
                <a:moveTo>
                  <a:pt x="368" y="370"/>
                </a:moveTo>
                <a:cubicBezTo>
                  <a:pt x="367" y="371"/>
                  <a:pt x="370" y="369"/>
                  <a:pt x="368" y="370"/>
                </a:cubicBezTo>
                <a:close/>
                <a:moveTo>
                  <a:pt x="368" y="319"/>
                </a:moveTo>
                <a:cubicBezTo>
                  <a:pt x="369" y="319"/>
                  <a:pt x="368" y="320"/>
                  <a:pt x="368" y="320"/>
                </a:cubicBezTo>
                <a:cubicBezTo>
                  <a:pt x="367" y="322"/>
                  <a:pt x="367" y="318"/>
                  <a:pt x="368" y="319"/>
                </a:cubicBezTo>
                <a:close/>
                <a:moveTo>
                  <a:pt x="367" y="94"/>
                </a:moveTo>
                <a:cubicBezTo>
                  <a:pt x="366" y="92"/>
                  <a:pt x="368" y="94"/>
                  <a:pt x="367" y="94"/>
                </a:cubicBezTo>
                <a:close/>
                <a:moveTo>
                  <a:pt x="374" y="488"/>
                </a:moveTo>
                <a:cubicBezTo>
                  <a:pt x="375" y="486"/>
                  <a:pt x="380" y="483"/>
                  <a:pt x="383" y="481"/>
                </a:cubicBezTo>
                <a:cubicBezTo>
                  <a:pt x="383" y="481"/>
                  <a:pt x="383" y="479"/>
                  <a:pt x="384" y="480"/>
                </a:cubicBezTo>
                <a:cubicBezTo>
                  <a:pt x="385" y="481"/>
                  <a:pt x="382" y="484"/>
                  <a:pt x="382" y="484"/>
                </a:cubicBezTo>
                <a:cubicBezTo>
                  <a:pt x="380" y="485"/>
                  <a:pt x="378" y="486"/>
                  <a:pt x="376" y="487"/>
                </a:cubicBezTo>
                <a:cubicBezTo>
                  <a:pt x="372" y="489"/>
                  <a:pt x="369" y="494"/>
                  <a:pt x="365" y="496"/>
                </a:cubicBezTo>
                <a:cubicBezTo>
                  <a:pt x="365" y="492"/>
                  <a:pt x="372" y="491"/>
                  <a:pt x="374" y="488"/>
                </a:cubicBezTo>
                <a:close/>
                <a:moveTo>
                  <a:pt x="365" y="407"/>
                </a:moveTo>
                <a:cubicBezTo>
                  <a:pt x="366" y="406"/>
                  <a:pt x="364" y="408"/>
                  <a:pt x="365" y="407"/>
                </a:cubicBezTo>
                <a:close/>
                <a:moveTo>
                  <a:pt x="354" y="444"/>
                </a:moveTo>
                <a:cubicBezTo>
                  <a:pt x="356" y="441"/>
                  <a:pt x="360" y="438"/>
                  <a:pt x="365" y="437"/>
                </a:cubicBezTo>
                <a:cubicBezTo>
                  <a:pt x="361" y="439"/>
                  <a:pt x="358" y="442"/>
                  <a:pt x="354" y="444"/>
                </a:cubicBezTo>
                <a:close/>
                <a:moveTo>
                  <a:pt x="354" y="419"/>
                </a:moveTo>
                <a:cubicBezTo>
                  <a:pt x="353" y="419"/>
                  <a:pt x="356" y="417"/>
                  <a:pt x="354" y="419"/>
                </a:cubicBezTo>
                <a:close/>
                <a:moveTo>
                  <a:pt x="358" y="413"/>
                </a:moveTo>
                <a:cubicBezTo>
                  <a:pt x="358" y="414"/>
                  <a:pt x="357" y="415"/>
                  <a:pt x="356" y="415"/>
                </a:cubicBezTo>
                <a:cubicBezTo>
                  <a:pt x="356" y="414"/>
                  <a:pt x="357" y="414"/>
                  <a:pt x="358" y="413"/>
                </a:cubicBezTo>
                <a:close/>
                <a:moveTo>
                  <a:pt x="358" y="130"/>
                </a:moveTo>
                <a:cubicBezTo>
                  <a:pt x="357" y="129"/>
                  <a:pt x="358" y="132"/>
                  <a:pt x="358" y="130"/>
                </a:cubicBezTo>
                <a:close/>
                <a:moveTo>
                  <a:pt x="359" y="414"/>
                </a:moveTo>
                <a:cubicBezTo>
                  <a:pt x="358" y="415"/>
                  <a:pt x="358" y="416"/>
                  <a:pt x="357" y="416"/>
                </a:cubicBezTo>
                <a:cubicBezTo>
                  <a:pt x="358" y="415"/>
                  <a:pt x="358" y="414"/>
                  <a:pt x="359" y="414"/>
                </a:cubicBezTo>
                <a:close/>
                <a:moveTo>
                  <a:pt x="357" y="416"/>
                </a:moveTo>
                <a:cubicBezTo>
                  <a:pt x="357" y="417"/>
                  <a:pt x="356" y="417"/>
                  <a:pt x="355" y="418"/>
                </a:cubicBezTo>
                <a:cubicBezTo>
                  <a:pt x="355" y="417"/>
                  <a:pt x="356" y="416"/>
                  <a:pt x="357" y="416"/>
                </a:cubicBezTo>
                <a:close/>
                <a:moveTo>
                  <a:pt x="360" y="312"/>
                </a:moveTo>
                <a:cubicBezTo>
                  <a:pt x="360" y="312"/>
                  <a:pt x="360" y="313"/>
                  <a:pt x="359" y="313"/>
                </a:cubicBezTo>
                <a:cubicBezTo>
                  <a:pt x="359" y="312"/>
                  <a:pt x="361" y="311"/>
                  <a:pt x="360" y="312"/>
                </a:cubicBezTo>
                <a:close/>
                <a:moveTo>
                  <a:pt x="360" y="411"/>
                </a:moveTo>
                <a:cubicBezTo>
                  <a:pt x="359" y="413"/>
                  <a:pt x="361" y="411"/>
                  <a:pt x="360" y="411"/>
                </a:cubicBezTo>
                <a:close/>
                <a:moveTo>
                  <a:pt x="359" y="414"/>
                </a:moveTo>
                <a:cubicBezTo>
                  <a:pt x="360" y="412"/>
                  <a:pt x="361" y="414"/>
                  <a:pt x="359" y="414"/>
                </a:cubicBezTo>
                <a:close/>
                <a:moveTo>
                  <a:pt x="361" y="412"/>
                </a:moveTo>
                <a:cubicBezTo>
                  <a:pt x="362" y="411"/>
                  <a:pt x="362" y="410"/>
                  <a:pt x="364" y="410"/>
                </a:cubicBezTo>
                <a:cubicBezTo>
                  <a:pt x="363" y="411"/>
                  <a:pt x="363" y="412"/>
                  <a:pt x="361" y="412"/>
                </a:cubicBezTo>
                <a:close/>
                <a:moveTo>
                  <a:pt x="364" y="204"/>
                </a:moveTo>
                <a:cubicBezTo>
                  <a:pt x="364" y="203"/>
                  <a:pt x="365" y="205"/>
                  <a:pt x="364" y="204"/>
                </a:cubicBezTo>
                <a:close/>
                <a:moveTo>
                  <a:pt x="363" y="409"/>
                </a:moveTo>
                <a:cubicBezTo>
                  <a:pt x="362" y="409"/>
                  <a:pt x="366" y="407"/>
                  <a:pt x="363" y="409"/>
                </a:cubicBezTo>
                <a:close/>
                <a:moveTo>
                  <a:pt x="362" y="253"/>
                </a:moveTo>
                <a:cubicBezTo>
                  <a:pt x="361" y="253"/>
                  <a:pt x="361" y="254"/>
                  <a:pt x="360" y="253"/>
                </a:cubicBezTo>
                <a:cubicBezTo>
                  <a:pt x="358" y="249"/>
                  <a:pt x="366" y="251"/>
                  <a:pt x="362" y="253"/>
                </a:cubicBezTo>
                <a:close/>
                <a:moveTo>
                  <a:pt x="362" y="67"/>
                </a:moveTo>
                <a:cubicBezTo>
                  <a:pt x="362" y="68"/>
                  <a:pt x="361" y="68"/>
                  <a:pt x="360" y="68"/>
                </a:cubicBezTo>
                <a:cubicBezTo>
                  <a:pt x="360" y="67"/>
                  <a:pt x="362" y="67"/>
                  <a:pt x="362" y="67"/>
                </a:cubicBezTo>
                <a:close/>
                <a:moveTo>
                  <a:pt x="363" y="73"/>
                </a:moveTo>
                <a:cubicBezTo>
                  <a:pt x="363" y="73"/>
                  <a:pt x="360" y="73"/>
                  <a:pt x="359" y="73"/>
                </a:cubicBezTo>
                <a:cubicBezTo>
                  <a:pt x="359" y="72"/>
                  <a:pt x="363" y="70"/>
                  <a:pt x="363" y="73"/>
                </a:cubicBezTo>
                <a:close/>
                <a:moveTo>
                  <a:pt x="359" y="40"/>
                </a:moveTo>
                <a:cubicBezTo>
                  <a:pt x="360" y="40"/>
                  <a:pt x="359" y="41"/>
                  <a:pt x="358" y="40"/>
                </a:cubicBezTo>
                <a:cubicBezTo>
                  <a:pt x="358" y="40"/>
                  <a:pt x="358" y="39"/>
                  <a:pt x="359" y="40"/>
                </a:cubicBezTo>
                <a:close/>
                <a:moveTo>
                  <a:pt x="359" y="47"/>
                </a:moveTo>
                <a:cubicBezTo>
                  <a:pt x="359" y="47"/>
                  <a:pt x="357" y="47"/>
                  <a:pt x="357" y="46"/>
                </a:cubicBezTo>
                <a:cubicBezTo>
                  <a:pt x="357" y="46"/>
                  <a:pt x="358" y="46"/>
                  <a:pt x="359" y="47"/>
                </a:cubicBezTo>
                <a:close/>
                <a:moveTo>
                  <a:pt x="350" y="49"/>
                </a:moveTo>
                <a:cubicBezTo>
                  <a:pt x="350" y="49"/>
                  <a:pt x="350" y="50"/>
                  <a:pt x="349" y="50"/>
                </a:cubicBezTo>
                <a:cubicBezTo>
                  <a:pt x="348" y="49"/>
                  <a:pt x="350" y="48"/>
                  <a:pt x="350" y="49"/>
                </a:cubicBezTo>
                <a:close/>
                <a:moveTo>
                  <a:pt x="347" y="81"/>
                </a:moveTo>
                <a:cubicBezTo>
                  <a:pt x="347" y="82"/>
                  <a:pt x="346" y="82"/>
                  <a:pt x="346" y="82"/>
                </a:cubicBezTo>
                <a:cubicBezTo>
                  <a:pt x="345" y="81"/>
                  <a:pt x="347" y="80"/>
                  <a:pt x="347" y="81"/>
                </a:cubicBezTo>
                <a:close/>
                <a:moveTo>
                  <a:pt x="346" y="127"/>
                </a:moveTo>
                <a:cubicBezTo>
                  <a:pt x="348" y="124"/>
                  <a:pt x="357" y="125"/>
                  <a:pt x="357" y="129"/>
                </a:cubicBezTo>
                <a:cubicBezTo>
                  <a:pt x="356" y="136"/>
                  <a:pt x="342" y="134"/>
                  <a:pt x="346" y="127"/>
                </a:cubicBezTo>
                <a:close/>
                <a:moveTo>
                  <a:pt x="353" y="149"/>
                </a:moveTo>
                <a:cubicBezTo>
                  <a:pt x="354" y="147"/>
                  <a:pt x="357" y="148"/>
                  <a:pt x="353" y="149"/>
                </a:cubicBezTo>
                <a:close/>
                <a:moveTo>
                  <a:pt x="345" y="114"/>
                </a:moveTo>
                <a:cubicBezTo>
                  <a:pt x="345" y="115"/>
                  <a:pt x="343" y="114"/>
                  <a:pt x="345" y="114"/>
                </a:cubicBezTo>
                <a:close/>
                <a:moveTo>
                  <a:pt x="344" y="85"/>
                </a:moveTo>
                <a:cubicBezTo>
                  <a:pt x="343" y="85"/>
                  <a:pt x="343" y="84"/>
                  <a:pt x="343" y="84"/>
                </a:cubicBezTo>
                <a:cubicBezTo>
                  <a:pt x="342" y="82"/>
                  <a:pt x="345" y="84"/>
                  <a:pt x="344" y="85"/>
                </a:cubicBezTo>
                <a:close/>
                <a:moveTo>
                  <a:pt x="347" y="145"/>
                </a:moveTo>
                <a:cubicBezTo>
                  <a:pt x="345" y="147"/>
                  <a:pt x="341" y="149"/>
                  <a:pt x="338" y="149"/>
                </a:cubicBezTo>
                <a:cubicBezTo>
                  <a:pt x="340" y="148"/>
                  <a:pt x="344" y="147"/>
                  <a:pt x="347" y="145"/>
                </a:cubicBezTo>
                <a:close/>
                <a:moveTo>
                  <a:pt x="339" y="111"/>
                </a:moveTo>
                <a:cubicBezTo>
                  <a:pt x="339" y="111"/>
                  <a:pt x="338" y="112"/>
                  <a:pt x="338" y="112"/>
                </a:cubicBezTo>
                <a:cubicBezTo>
                  <a:pt x="337" y="111"/>
                  <a:pt x="338" y="111"/>
                  <a:pt x="339" y="111"/>
                </a:cubicBezTo>
                <a:close/>
                <a:moveTo>
                  <a:pt x="340" y="58"/>
                </a:moveTo>
                <a:cubicBezTo>
                  <a:pt x="340" y="58"/>
                  <a:pt x="338" y="59"/>
                  <a:pt x="338" y="58"/>
                </a:cubicBezTo>
                <a:cubicBezTo>
                  <a:pt x="338" y="58"/>
                  <a:pt x="340" y="57"/>
                  <a:pt x="340" y="58"/>
                </a:cubicBezTo>
                <a:close/>
                <a:moveTo>
                  <a:pt x="338" y="85"/>
                </a:moveTo>
                <a:cubicBezTo>
                  <a:pt x="337" y="85"/>
                  <a:pt x="337" y="86"/>
                  <a:pt x="336" y="85"/>
                </a:cubicBezTo>
                <a:cubicBezTo>
                  <a:pt x="336" y="85"/>
                  <a:pt x="337" y="85"/>
                  <a:pt x="338" y="85"/>
                </a:cubicBezTo>
                <a:close/>
                <a:moveTo>
                  <a:pt x="336" y="151"/>
                </a:moveTo>
                <a:cubicBezTo>
                  <a:pt x="336" y="151"/>
                  <a:pt x="336" y="150"/>
                  <a:pt x="337" y="150"/>
                </a:cubicBezTo>
                <a:cubicBezTo>
                  <a:pt x="337" y="150"/>
                  <a:pt x="336" y="151"/>
                  <a:pt x="336" y="151"/>
                </a:cubicBezTo>
                <a:close/>
                <a:moveTo>
                  <a:pt x="337" y="161"/>
                </a:moveTo>
                <a:cubicBezTo>
                  <a:pt x="337" y="162"/>
                  <a:pt x="335" y="163"/>
                  <a:pt x="335" y="161"/>
                </a:cubicBezTo>
                <a:cubicBezTo>
                  <a:pt x="335" y="160"/>
                  <a:pt x="337" y="161"/>
                  <a:pt x="337" y="161"/>
                </a:cubicBezTo>
                <a:close/>
                <a:moveTo>
                  <a:pt x="335" y="151"/>
                </a:moveTo>
                <a:cubicBezTo>
                  <a:pt x="336" y="151"/>
                  <a:pt x="333" y="153"/>
                  <a:pt x="333" y="152"/>
                </a:cubicBezTo>
                <a:cubicBezTo>
                  <a:pt x="333" y="151"/>
                  <a:pt x="335" y="151"/>
                  <a:pt x="335" y="151"/>
                </a:cubicBezTo>
                <a:close/>
                <a:moveTo>
                  <a:pt x="334" y="65"/>
                </a:moveTo>
                <a:cubicBezTo>
                  <a:pt x="333" y="65"/>
                  <a:pt x="333" y="65"/>
                  <a:pt x="332" y="65"/>
                </a:cubicBezTo>
                <a:cubicBezTo>
                  <a:pt x="332" y="65"/>
                  <a:pt x="333" y="64"/>
                  <a:pt x="334" y="65"/>
                </a:cubicBezTo>
                <a:close/>
                <a:moveTo>
                  <a:pt x="356" y="172"/>
                </a:moveTo>
                <a:cubicBezTo>
                  <a:pt x="348" y="177"/>
                  <a:pt x="339" y="182"/>
                  <a:pt x="329" y="187"/>
                </a:cubicBezTo>
                <a:cubicBezTo>
                  <a:pt x="329" y="187"/>
                  <a:pt x="327" y="189"/>
                  <a:pt x="326" y="188"/>
                </a:cubicBezTo>
                <a:cubicBezTo>
                  <a:pt x="325" y="187"/>
                  <a:pt x="329" y="186"/>
                  <a:pt x="327" y="187"/>
                </a:cubicBezTo>
                <a:cubicBezTo>
                  <a:pt x="336" y="181"/>
                  <a:pt x="347" y="175"/>
                  <a:pt x="356" y="172"/>
                </a:cubicBezTo>
                <a:close/>
                <a:moveTo>
                  <a:pt x="331" y="92"/>
                </a:moveTo>
                <a:cubicBezTo>
                  <a:pt x="331" y="94"/>
                  <a:pt x="328" y="93"/>
                  <a:pt x="328" y="92"/>
                </a:cubicBezTo>
                <a:cubicBezTo>
                  <a:pt x="329" y="91"/>
                  <a:pt x="330" y="91"/>
                  <a:pt x="331" y="92"/>
                </a:cubicBezTo>
                <a:close/>
                <a:moveTo>
                  <a:pt x="326" y="66"/>
                </a:moveTo>
                <a:cubicBezTo>
                  <a:pt x="325" y="67"/>
                  <a:pt x="324" y="66"/>
                  <a:pt x="323" y="66"/>
                </a:cubicBezTo>
                <a:cubicBezTo>
                  <a:pt x="323" y="65"/>
                  <a:pt x="325" y="66"/>
                  <a:pt x="326" y="66"/>
                </a:cubicBezTo>
                <a:close/>
                <a:moveTo>
                  <a:pt x="323" y="101"/>
                </a:moveTo>
                <a:cubicBezTo>
                  <a:pt x="323" y="101"/>
                  <a:pt x="325" y="99"/>
                  <a:pt x="325" y="101"/>
                </a:cubicBezTo>
                <a:cubicBezTo>
                  <a:pt x="326" y="102"/>
                  <a:pt x="322" y="103"/>
                  <a:pt x="323" y="101"/>
                </a:cubicBezTo>
                <a:close/>
                <a:moveTo>
                  <a:pt x="320" y="102"/>
                </a:moveTo>
                <a:cubicBezTo>
                  <a:pt x="321" y="100"/>
                  <a:pt x="323" y="102"/>
                  <a:pt x="320" y="102"/>
                </a:cubicBezTo>
                <a:close/>
                <a:moveTo>
                  <a:pt x="313" y="98"/>
                </a:moveTo>
                <a:cubicBezTo>
                  <a:pt x="313" y="98"/>
                  <a:pt x="316" y="96"/>
                  <a:pt x="317" y="98"/>
                </a:cubicBezTo>
                <a:cubicBezTo>
                  <a:pt x="317" y="99"/>
                  <a:pt x="313" y="99"/>
                  <a:pt x="313" y="98"/>
                </a:cubicBezTo>
                <a:close/>
                <a:moveTo>
                  <a:pt x="316" y="67"/>
                </a:moveTo>
                <a:cubicBezTo>
                  <a:pt x="317" y="67"/>
                  <a:pt x="315" y="68"/>
                  <a:pt x="314" y="68"/>
                </a:cubicBezTo>
                <a:cubicBezTo>
                  <a:pt x="315" y="67"/>
                  <a:pt x="315" y="67"/>
                  <a:pt x="316" y="67"/>
                </a:cubicBezTo>
                <a:close/>
                <a:moveTo>
                  <a:pt x="313" y="68"/>
                </a:moveTo>
                <a:cubicBezTo>
                  <a:pt x="313" y="68"/>
                  <a:pt x="312" y="68"/>
                  <a:pt x="311" y="68"/>
                </a:cubicBezTo>
                <a:cubicBezTo>
                  <a:pt x="311" y="68"/>
                  <a:pt x="313" y="67"/>
                  <a:pt x="313" y="68"/>
                </a:cubicBezTo>
                <a:close/>
                <a:moveTo>
                  <a:pt x="300" y="82"/>
                </a:moveTo>
                <a:cubicBezTo>
                  <a:pt x="298" y="83"/>
                  <a:pt x="298" y="82"/>
                  <a:pt x="300" y="82"/>
                </a:cubicBezTo>
                <a:close/>
                <a:moveTo>
                  <a:pt x="299" y="99"/>
                </a:moveTo>
                <a:cubicBezTo>
                  <a:pt x="298" y="100"/>
                  <a:pt x="294" y="100"/>
                  <a:pt x="294" y="100"/>
                </a:cubicBezTo>
                <a:cubicBezTo>
                  <a:pt x="293" y="100"/>
                  <a:pt x="293" y="99"/>
                  <a:pt x="293" y="99"/>
                </a:cubicBezTo>
                <a:cubicBezTo>
                  <a:pt x="293" y="99"/>
                  <a:pt x="291" y="101"/>
                  <a:pt x="291" y="99"/>
                </a:cubicBezTo>
                <a:cubicBezTo>
                  <a:pt x="290" y="98"/>
                  <a:pt x="300" y="95"/>
                  <a:pt x="299" y="99"/>
                </a:cubicBezTo>
                <a:close/>
                <a:moveTo>
                  <a:pt x="293" y="116"/>
                </a:moveTo>
                <a:cubicBezTo>
                  <a:pt x="299" y="113"/>
                  <a:pt x="305" y="113"/>
                  <a:pt x="311" y="110"/>
                </a:cubicBezTo>
                <a:cubicBezTo>
                  <a:pt x="316" y="108"/>
                  <a:pt x="321" y="105"/>
                  <a:pt x="327" y="105"/>
                </a:cubicBezTo>
                <a:cubicBezTo>
                  <a:pt x="327" y="105"/>
                  <a:pt x="328" y="105"/>
                  <a:pt x="328" y="106"/>
                </a:cubicBezTo>
                <a:cubicBezTo>
                  <a:pt x="328" y="107"/>
                  <a:pt x="318" y="110"/>
                  <a:pt x="315" y="111"/>
                </a:cubicBezTo>
                <a:cubicBezTo>
                  <a:pt x="310" y="112"/>
                  <a:pt x="306" y="113"/>
                  <a:pt x="301" y="114"/>
                </a:cubicBezTo>
                <a:cubicBezTo>
                  <a:pt x="299" y="115"/>
                  <a:pt x="294" y="118"/>
                  <a:pt x="292" y="118"/>
                </a:cubicBezTo>
                <a:cubicBezTo>
                  <a:pt x="288" y="118"/>
                  <a:pt x="293" y="116"/>
                  <a:pt x="293" y="116"/>
                </a:cubicBezTo>
                <a:close/>
                <a:moveTo>
                  <a:pt x="294" y="382"/>
                </a:moveTo>
                <a:cubicBezTo>
                  <a:pt x="294" y="382"/>
                  <a:pt x="293" y="382"/>
                  <a:pt x="292" y="384"/>
                </a:cubicBezTo>
                <a:cubicBezTo>
                  <a:pt x="289" y="386"/>
                  <a:pt x="286" y="391"/>
                  <a:pt x="283" y="396"/>
                </a:cubicBezTo>
                <a:cubicBezTo>
                  <a:pt x="281" y="399"/>
                  <a:pt x="280" y="403"/>
                  <a:pt x="278" y="405"/>
                </a:cubicBezTo>
                <a:cubicBezTo>
                  <a:pt x="278" y="406"/>
                  <a:pt x="277" y="406"/>
                  <a:pt x="277" y="406"/>
                </a:cubicBezTo>
                <a:cubicBezTo>
                  <a:pt x="276" y="406"/>
                  <a:pt x="280" y="399"/>
                  <a:pt x="281" y="398"/>
                </a:cubicBezTo>
                <a:cubicBezTo>
                  <a:pt x="283" y="395"/>
                  <a:pt x="284" y="392"/>
                  <a:pt x="286" y="390"/>
                </a:cubicBezTo>
                <a:cubicBezTo>
                  <a:pt x="287" y="388"/>
                  <a:pt x="291" y="385"/>
                  <a:pt x="291" y="382"/>
                </a:cubicBezTo>
                <a:cubicBezTo>
                  <a:pt x="291" y="382"/>
                  <a:pt x="290" y="380"/>
                  <a:pt x="290" y="379"/>
                </a:cubicBezTo>
                <a:cubicBezTo>
                  <a:pt x="290" y="375"/>
                  <a:pt x="298" y="376"/>
                  <a:pt x="294" y="382"/>
                </a:cubicBezTo>
                <a:close/>
                <a:moveTo>
                  <a:pt x="286" y="197"/>
                </a:moveTo>
                <a:cubicBezTo>
                  <a:pt x="286" y="197"/>
                  <a:pt x="286" y="198"/>
                  <a:pt x="286" y="198"/>
                </a:cubicBezTo>
                <a:cubicBezTo>
                  <a:pt x="285" y="198"/>
                  <a:pt x="285" y="196"/>
                  <a:pt x="286" y="197"/>
                </a:cubicBezTo>
                <a:close/>
                <a:moveTo>
                  <a:pt x="286" y="346"/>
                </a:moveTo>
                <a:cubicBezTo>
                  <a:pt x="287" y="346"/>
                  <a:pt x="286" y="347"/>
                  <a:pt x="286" y="348"/>
                </a:cubicBezTo>
                <a:cubicBezTo>
                  <a:pt x="284" y="350"/>
                  <a:pt x="284" y="344"/>
                  <a:pt x="286" y="346"/>
                </a:cubicBezTo>
                <a:close/>
                <a:moveTo>
                  <a:pt x="284" y="385"/>
                </a:moveTo>
                <a:cubicBezTo>
                  <a:pt x="284" y="386"/>
                  <a:pt x="283" y="386"/>
                  <a:pt x="283" y="386"/>
                </a:cubicBezTo>
                <a:cubicBezTo>
                  <a:pt x="282" y="386"/>
                  <a:pt x="284" y="385"/>
                  <a:pt x="284" y="385"/>
                </a:cubicBezTo>
                <a:close/>
                <a:moveTo>
                  <a:pt x="281" y="387"/>
                </a:moveTo>
                <a:cubicBezTo>
                  <a:pt x="283" y="388"/>
                  <a:pt x="280" y="390"/>
                  <a:pt x="279" y="391"/>
                </a:cubicBezTo>
                <a:cubicBezTo>
                  <a:pt x="280" y="389"/>
                  <a:pt x="281" y="388"/>
                  <a:pt x="281" y="387"/>
                </a:cubicBezTo>
                <a:close/>
                <a:moveTo>
                  <a:pt x="278" y="392"/>
                </a:moveTo>
                <a:cubicBezTo>
                  <a:pt x="278" y="393"/>
                  <a:pt x="277" y="393"/>
                  <a:pt x="277" y="394"/>
                </a:cubicBezTo>
                <a:cubicBezTo>
                  <a:pt x="276" y="394"/>
                  <a:pt x="277" y="392"/>
                  <a:pt x="278" y="392"/>
                </a:cubicBezTo>
                <a:close/>
                <a:moveTo>
                  <a:pt x="275" y="342"/>
                </a:moveTo>
                <a:cubicBezTo>
                  <a:pt x="274" y="343"/>
                  <a:pt x="274" y="343"/>
                  <a:pt x="273" y="344"/>
                </a:cubicBezTo>
                <a:cubicBezTo>
                  <a:pt x="273" y="344"/>
                  <a:pt x="274" y="342"/>
                  <a:pt x="275" y="342"/>
                </a:cubicBezTo>
                <a:close/>
                <a:moveTo>
                  <a:pt x="273" y="119"/>
                </a:moveTo>
                <a:cubicBezTo>
                  <a:pt x="273" y="120"/>
                  <a:pt x="272" y="119"/>
                  <a:pt x="271" y="120"/>
                </a:cubicBezTo>
                <a:cubicBezTo>
                  <a:pt x="271" y="119"/>
                  <a:pt x="273" y="119"/>
                  <a:pt x="273" y="119"/>
                </a:cubicBezTo>
                <a:close/>
                <a:moveTo>
                  <a:pt x="272" y="481"/>
                </a:moveTo>
                <a:cubicBezTo>
                  <a:pt x="273" y="482"/>
                  <a:pt x="271" y="483"/>
                  <a:pt x="271" y="483"/>
                </a:cubicBezTo>
                <a:cubicBezTo>
                  <a:pt x="269" y="483"/>
                  <a:pt x="271" y="480"/>
                  <a:pt x="272" y="481"/>
                </a:cubicBezTo>
                <a:close/>
                <a:moveTo>
                  <a:pt x="270" y="120"/>
                </a:moveTo>
                <a:cubicBezTo>
                  <a:pt x="269" y="119"/>
                  <a:pt x="271" y="121"/>
                  <a:pt x="270" y="120"/>
                </a:cubicBezTo>
                <a:close/>
                <a:moveTo>
                  <a:pt x="270" y="409"/>
                </a:moveTo>
                <a:cubicBezTo>
                  <a:pt x="270" y="410"/>
                  <a:pt x="269" y="410"/>
                  <a:pt x="269" y="411"/>
                </a:cubicBezTo>
                <a:cubicBezTo>
                  <a:pt x="268" y="410"/>
                  <a:pt x="270" y="409"/>
                  <a:pt x="270" y="409"/>
                </a:cubicBezTo>
                <a:close/>
                <a:moveTo>
                  <a:pt x="269" y="378"/>
                </a:moveTo>
                <a:cubicBezTo>
                  <a:pt x="269" y="380"/>
                  <a:pt x="267" y="379"/>
                  <a:pt x="266" y="380"/>
                </a:cubicBezTo>
                <a:cubicBezTo>
                  <a:pt x="266" y="379"/>
                  <a:pt x="268" y="379"/>
                  <a:pt x="269" y="378"/>
                </a:cubicBezTo>
                <a:close/>
                <a:moveTo>
                  <a:pt x="267" y="407"/>
                </a:moveTo>
                <a:cubicBezTo>
                  <a:pt x="269" y="408"/>
                  <a:pt x="267" y="411"/>
                  <a:pt x="266" y="411"/>
                </a:cubicBezTo>
                <a:cubicBezTo>
                  <a:pt x="263" y="412"/>
                  <a:pt x="265" y="406"/>
                  <a:pt x="267" y="407"/>
                </a:cubicBezTo>
                <a:close/>
                <a:moveTo>
                  <a:pt x="264" y="422"/>
                </a:moveTo>
                <a:cubicBezTo>
                  <a:pt x="265" y="423"/>
                  <a:pt x="264" y="423"/>
                  <a:pt x="264" y="423"/>
                </a:cubicBezTo>
                <a:cubicBezTo>
                  <a:pt x="263" y="424"/>
                  <a:pt x="264" y="422"/>
                  <a:pt x="264" y="422"/>
                </a:cubicBezTo>
                <a:close/>
                <a:moveTo>
                  <a:pt x="264" y="455"/>
                </a:moveTo>
                <a:cubicBezTo>
                  <a:pt x="266" y="456"/>
                  <a:pt x="265" y="457"/>
                  <a:pt x="264" y="458"/>
                </a:cubicBezTo>
                <a:cubicBezTo>
                  <a:pt x="262" y="459"/>
                  <a:pt x="262" y="454"/>
                  <a:pt x="264" y="455"/>
                </a:cubicBezTo>
                <a:close/>
                <a:moveTo>
                  <a:pt x="262" y="487"/>
                </a:moveTo>
                <a:cubicBezTo>
                  <a:pt x="263" y="486"/>
                  <a:pt x="262" y="487"/>
                  <a:pt x="262" y="487"/>
                </a:cubicBezTo>
                <a:cubicBezTo>
                  <a:pt x="262" y="487"/>
                  <a:pt x="262" y="487"/>
                  <a:pt x="262" y="487"/>
                </a:cubicBezTo>
                <a:close/>
                <a:moveTo>
                  <a:pt x="262" y="390"/>
                </a:moveTo>
                <a:cubicBezTo>
                  <a:pt x="262" y="390"/>
                  <a:pt x="261" y="391"/>
                  <a:pt x="261" y="391"/>
                </a:cubicBezTo>
                <a:cubicBezTo>
                  <a:pt x="260" y="392"/>
                  <a:pt x="261" y="389"/>
                  <a:pt x="262" y="390"/>
                </a:cubicBezTo>
                <a:close/>
                <a:moveTo>
                  <a:pt x="261" y="409"/>
                </a:moveTo>
                <a:cubicBezTo>
                  <a:pt x="262" y="410"/>
                  <a:pt x="261" y="412"/>
                  <a:pt x="261" y="412"/>
                </a:cubicBezTo>
                <a:cubicBezTo>
                  <a:pt x="258" y="415"/>
                  <a:pt x="259" y="408"/>
                  <a:pt x="261" y="409"/>
                </a:cubicBezTo>
                <a:close/>
                <a:moveTo>
                  <a:pt x="260" y="161"/>
                </a:moveTo>
                <a:cubicBezTo>
                  <a:pt x="259" y="162"/>
                  <a:pt x="258" y="162"/>
                  <a:pt x="257" y="162"/>
                </a:cubicBezTo>
                <a:cubicBezTo>
                  <a:pt x="258" y="161"/>
                  <a:pt x="259" y="161"/>
                  <a:pt x="260" y="161"/>
                </a:cubicBezTo>
                <a:close/>
                <a:moveTo>
                  <a:pt x="256" y="236"/>
                </a:moveTo>
                <a:cubicBezTo>
                  <a:pt x="257" y="236"/>
                  <a:pt x="257" y="237"/>
                  <a:pt x="257" y="237"/>
                </a:cubicBezTo>
                <a:cubicBezTo>
                  <a:pt x="255" y="239"/>
                  <a:pt x="255" y="235"/>
                  <a:pt x="256" y="236"/>
                </a:cubicBezTo>
                <a:close/>
                <a:moveTo>
                  <a:pt x="220" y="484"/>
                </a:moveTo>
                <a:cubicBezTo>
                  <a:pt x="219" y="485"/>
                  <a:pt x="219" y="482"/>
                  <a:pt x="220" y="482"/>
                </a:cubicBezTo>
                <a:cubicBezTo>
                  <a:pt x="220" y="483"/>
                  <a:pt x="220" y="483"/>
                  <a:pt x="220" y="484"/>
                </a:cubicBezTo>
                <a:close/>
                <a:moveTo>
                  <a:pt x="219" y="482"/>
                </a:moveTo>
                <a:cubicBezTo>
                  <a:pt x="218" y="481"/>
                  <a:pt x="220" y="479"/>
                  <a:pt x="220" y="480"/>
                </a:cubicBezTo>
                <a:cubicBezTo>
                  <a:pt x="221" y="482"/>
                  <a:pt x="219" y="483"/>
                  <a:pt x="219" y="482"/>
                </a:cubicBezTo>
                <a:close/>
                <a:moveTo>
                  <a:pt x="223" y="478"/>
                </a:moveTo>
                <a:cubicBezTo>
                  <a:pt x="219" y="481"/>
                  <a:pt x="218" y="471"/>
                  <a:pt x="222" y="470"/>
                </a:cubicBezTo>
                <a:cubicBezTo>
                  <a:pt x="220" y="474"/>
                  <a:pt x="224" y="473"/>
                  <a:pt x="224" y="475"/>
                </a:cubicBezTo>
                <a:cubicBezTo>
                  <a:pt x="224" y="475"/>
                  <a:pt x="223" y="477"/>
                  <a:pt x="223" y="478"/>
                </a:cubicBezTo>
                <a:close/>
                <a:moveTo>
                  <a:pt x="226" y="519"/>
                </a:moveTo>
                <a:cubicBezTo>
                  <a:pt x="226" y="519"/>
                  <a:pt x="226" y="519"/>
                  <a:pt x="226" y="519"/>
                </a:cubicBezTo>
                <a:cubicBezTo>
                  <a:pt x="226" y="518"/>
                  <a:pt x="227" y="518"/>
                  <a:pt x="227" y="518"/>
                </a:cubicBezTo>
                <a:cubicBezTo>
                  <a:pt x="226" y="518"/>
                  <a:pt x="226" y="519"/>
                  <a:pt x="226" y="519"/>
                </a:cubicBezTo>
                <a:close/>
                <a:moveTo>
                  <a:pt x="231" y="488"/>
                </a:moveTo>
                <a:cubicBezTo>
                  <a:pt x="232" y="486"/>
                  <a:pt x="234" y="487"/>
                  <a:pt x="231" y="488"/>
                </a:cubicBezTo>
                <a:close/>
                <a:moveTo>
                  <a:pt x="236" y="473"/>
                </a:moveTo>
                <a:cubicBezTo>
                  <a:pt x="236" y="474"/>
                  <a:pt x="238" y="474"/>
                  <a:pt x="236" y="476"/>
                </a:cubicBezTo>
                <a:cubicBezTo>
                  <a:pt x="237" y="475"/>
                  <a:pt x="234" y="476"/>
                  <a:pt x="234" y="476"/>
                </a:cubicBezTo>
                <a:cubicBezTo>
                  <a:pt x="233" y="475"/>
                  <a:pt x="233" y="474"/>
                  <a:pt x="235" y="473"/>
                </a:cubicBezTo>
                <a:cubicBezTo>
                  <a:pt x="233" y="473"/>
                  <a:pt x="231" y="472"/>
                  <a:pt x="231" y="470"/>
                </a:cubicBezTo>
                <a:cubicBezTo>
                  <a:pt x="231" y="467"/>
                  <a:pt x="233" y="465"/>
                  <a:pt x="236" y="464"/>
                </a:cubicBezTo>
                <a:cubicBezTo>
                  <a:pt x="236" y="464"/>
                  <a:pt x="236" y="464"/>
                  <a:pt x="236" y="464"/>
                </a:cubicBezTo>
                <a:cubicBezTo>
                  <a:pt x="237" y="464"/>
                  <a:pt x="238" y="466"/>
                  <a:pt x="238" y="466"/>
                </a:cubicBezTo>
                <a:cubicBezTo>
                  <a:pt x="240" y="467"/>
                  <a:pt x="239" y="462"/>
                  <a:pt x="241" y="463"/>
                </a:cubicBezTo>
                <a:cubicBezTo>
                  <a:pt x="244" y="463"/>
                  <a:pt x="241" y="465"/>
                  <a:pt x="241" y="466"/>
                </a:cubicBezTo>
                <a:cubicBezTo>
                  <a:pt x="240" y="468"/>
                  <a:pt x="242" y="468"/>
                  <a:pt x="239" y="470"/>
                </a:cubicBezTo>
                <a:cubicBezTo>
                  <a:pt x="238" y="470"/>
                  <a:pt x="236" y="473"/>
                  <a:pt x="236" y="473"/>
                </a:cubicBezTo>
                <a:close/>
                <a:moveTo>
                  <a:pt x="232" y="444"/>
                </a:moveTo>
                <a:cubicBezTo>
                  <a:pt x="233" y="444"/>
                  <a:pt x="233" y="443"/>
                  <a:pt x="233" y="444"/>
                </a:cubicBezTo>
                <a:cubicBezTo>
                  <a:pt x="232" y="444"/>
                  <a:pt x="232" y="444"/>
                  <a:pt x="232" y="444"/>
                </a:cubicBezTo>
                <a:close/>
                <a:moveTo>
                  <a:pt x="237" y="453"/>
                </a:moveTo>
                <a:cubicBezTo>
                  <a:pt x="239" y="450"/>
                  <a:pt x="241" y="447"/>
                  <a:pt x="243" y="445"/>
                </a:cubicBezTo>
                <a:cubicBezTo>
                  <a:pt x="242" y="448"/>
                  <a:pt x="240" y="450"/>
                  <a:pt x="237" y="453"/>
                </a:cubicBezTo>
                <a:close/>
                <a:moveTo>
                  <a:pt x="243" y="461"/>
                </a:moveTo>
                <a:cubicBezTo>
                  <a:pt x="242" y="462"/>
                  <a:pt x="243" y="460"/>
                  <a:pt x="243" y="460"/>
                </a:cubicBezTo>
                <a:cubicBezTo>
                  <a:pt x="244" y="460"/>
                  <a:pt x="244" y="461"/>
                  <a:pt x="243" y="461"/>
                </a:cubicBezTo>
                <a:close/>
                <a:moveTo>
                  <a:pt x="238" y="463"/>
                </a:moveTo>
                <a:cubicBezTo>
                  <a:pt x="237" y="462"/>
                  <a:pt x="239" y="461"/>
                  <a:pt x="239" y="462"/>
                </a:cubicBezTo>
                <a:cubicBezTo>
                  <a:pt x="241" y="463"/>
                  <a:pt x="238" y="465"/>
                  <a:pt x="238" y="463"/>
                </a:cubicBezTo>
                <a:close/>
                <a:moveTo>
                  <a:pt x="237" y="446"/>
                </a:moveTo>
                <a:cubicBezTo>
                  <a:pt x="234" y="447"/>
                  <a:pt x="235" y="441"/>
                  <a:pt x="238" y="443"/>
                </a:cubicBezTo>
                <a:cubicBezTo>
                  <a:pt x="239" y="443"/>
                  <a:pt x="237" y="445"/>
                  <a:pt x="237" y="446"/>
                </a:cubicBezTo>
                <a:close/>
                <a:moveTo>
                  <a:pt x="236" y="453"/>
                </a:moveTo>
                <a:cubicBezTo>
                  <a:pt x="236" y="455"/>
                  <a:pt x="234" y="458"/>
                  <a:pt x="233" y="458"/>
                </a:cubicBezTo>
                <a:cubicBezTo>
                  <a:pt x="233" y="458"/>
                  <a:pt x="235" y="454"/>
                  <a:pt x="236" y="453"/>
                </a:cubicBezTo>
                <a:close/>
                <a:moveTo>
                  <a:pt x="234" y="464"/>
                </a:moveTo>
                <a:cubicBezTo>
                  <a:pt x="235" y="462"/>
                  <a:pt x="233" y="465"/>
                  <a:pt x="234" y="464"/>
                </a:cubicBezTo>
                <a:close/>
                <a:moveTo>
                  <a:pt x="241" y="500"/>
                </a:moveTo>
                <a:cubicBezTo>
                  <a:pt x="240" y="501"/>
                  <a:pt x="241" y="499"/>
                  <a:pt x="241" y="499"/>
                </a:cubicBezTo>
                <a:cubicBezTo>
                  <a:pt x="242" y="499"/>
                  <a:pt x="242" y="500"/>
                  <a:pt x="241" y="500"/>
                </a:cubicBezTo>
                <a:close/>
                <a:moveTo>
                  <a:pt x="243" y="497"/>
                </a:moveTo>
                <a:cubicBezTo>
                  <a:pt x="241" y="498"/>
                  <a:pt x="243" y="494"/>
                  <a:pt x="244" y="496"/>
                </a:cubicBezTo>
                <a:cubicBezTo>
                  <a:pt x="244" y="496"/>
                  <a:pt x="243" y="497"/>
                  <a:pt x="243" y="497"/>
                </a:cubicBezTo>
                <a:close/>
                <a:moveTo>
                  <a:pt x="245" y="513"/>
                </a:moveTo>
                <a:cubicBezTo>
                  <a:pt x="246" y="513"/>
                  <a:pt x="244" y="514"/>
                  <a:pt x="245" y="513"/>
                </a:cubicBezTo>
                <a:close/>
                <a:moveTo>
                  <a:pt x="244" y="494"/>
                </a:moveTo>
                <a:cubicBezTo>
                  <a:pt x="245" y="492"/>
                  <a:pt x="249" y="492"/>
                  <a:pt x="248" y="495"/>
                </a:cubicBezTo>
                <a:cubicBezTo>
                  <a:pt x="248" y="497"/>
                  <a:pt x="242" y="497"/>
                  <a:pt x="244" y="494"/>
                </a:cubicBezTo>
                <a:close/>
                <a:moveTo>
                  <a:pt x="248" y="489"/>
                </a:moveTo>
                <a:cubicBezTo>
                  <a:pt x="247" y="488"/>
                  <a:pt x="249" y="488"/>
                  <a:pt x="248" y="489"/>
                </a:cubicBezTo>
                <a:close/>
                <a:moveTo>
                  <a:pt x="249" y="485"/>
                </a:moveTo>
                <a:cubicBezTo>
                  <a:pt x="248" y="486"/>
                  <a:pt x="249" y="483"/>
                  <a:pt x="249" y="484"/>
                </a:cubicBezTo>
                <a:cubicBezTo>
                  <a:pt x="250" y="484"/>
                  <a:pt x="249" y="485"/>
                  <a:pt x="249" y="485"/>
                </a:cubicBezTo>
                <a:close/>
                <a:moveTo>
                  <a:pt x="251" y="501"/>
                </a:moveTo>
                <a:cubicBezTo>
                  <a:pt x="251" y="501"/>
                  <a:pt x="251" y="501"/>
                  <a:pt x="251" y="501"/>
                </a:cubicBezTo>
                <a:cubicBezTo>
                  <a:pt x="251" y="499"/>
                  <a:pt x="252" y="503"/>
                  <a:pt x="251" y="501"/>
                </a:cubicBezTo>
                <a:close/>
                <a:moveTo>
                  <a:pt x="252" y="488"/>
                </a:moveTo>
                <a:cubicBezTo>
                  <a:pt x="252" y="488"/>
                  <a:pt x="251" y="489"/>
                  <a:pt x="251" y="488"/>
                </a:cubicBezTo>
                <a:cubicBezTo>
                  <a:pt x="248" y="485"/>
                  <a:pt x="256" y="486"/>
                  <a:pt x="252" y="488"/>
                </a:cubicBezTo>
                <a:close/>
                <a:moveTo>
                  <a:pt x="252" y="480"/>
                </a:moveTo>
                <a:cubicBezTo>
                  <a:pt x="251" y="480"/>
                  <a:pt x="251" y="480"/>
                  <a:pt x="251" y="480"/>
                </a:cubicBezTo>
                <a:cubicBezTo>
                  <a:pt x="250" y="480"/>
                  <a:pt x="252" y="479"/>
                  <a:pt x="252" y="480"/>
                </a:cubicBezTo>
                <a:close/>
                <a:moveTo>
                  <a:pt x="250" y="475"/>
                </a:moveTo>
                <a:cubicBezTo>
                  <a:pt x="248" y="477"/>
                  <a:pt x="245" y="480"/>
                  <a:pt x="244" y="481"/>
                </a:cubicBezTo>
                <a:cubicBezTo>
                  <a:pt x="242" y="482"/>
                  <a:pt x="241" y="485"/>
                  <a:pt x="239" y="485"/>
                </a:cubicBezTo>
                <a:cubicBezTo>
                  <a:pt x="243" y="480"/>
                  <a:pt x="249" y="474"/>
                  <a:pt x="253" y="470"/>
                </a:cubicBezTo>
                <a:cubicBezTo>
                  <a:pt x="256" y="466"/>
                  <a:pt x="251" y="474"/>
                  <a:pt x="250" y="475"/>
                </a:cubicBezTo>
                <a:close/>
                <a:moveTo>
                  <a:pt x="251" y="410"/>
                </a:moveTo>
                <a:cubicBezTo>
                  <a:pt x="252" y="411"/>
                  <a:pt x="251" y="412"/>
                  <a:pt x="250" y="412"/>
                </a:cubicBezTo>
                <a:cubicBezTo>
                  <a:pt x="248" y="414"/>
                  <a:pt x="248" y="409"/>
                  <a:pt x="251" y="410"/>
                </a:cubicBezTo>
                <a:close/>
                <a:moveTo>
                  <a:pt x="249" y="314"/>
                </a:moveTo>
                <a:cubicBezTo>
                  <a:pt x="250" y="313"/>
                  <a:pt x="251" y="314"/>
                  <a:pt x="251" y="314"/>
                </a:cubicBezTo>
                <a:cubicBezTo>
                  <a:pt x="250" y="315"/>
                  <a:pt x="249" y="314"/>
                  <a:pt x="249" y="314"/>
                </a:cubicBezTo>
                <a:close/>
                <a:moveTo>
                  <a:pt x="250" y="459"/>
                </a:moveTo>
                <a:cubicBezTo>
                  <a:pt x="251" y="458"/>
                  <a:pt x="248" y="460"/>
                  <a:pt x="250" y="459"/>
                </a:cubicBezTo>
                <a:close/>
                <a:moveTo>
                  <a:pt x="254" y="448"/>
                </a:moveTo>
                <a:cubicBezTo>
                  <a:pt x="254" y="447"/>
                  <a:pt x="254" y="450"/>
                  <a:pt x="254" y="448"/>
                </a:cubicBezTo>
                <a:close/>
                <a:moveTo>
                  <a:pt x="254" y="252"/>
                </a:moveTo>
                <a:cubicBezTo>
                  <a:pt x="255" y="252"/>
                  <a:pt x="254" y="253"/>
                  <a:pt x="254" y="254"/>
                </a:cubicBezTo>
                <a:cubicBezTo>
                  <a:pt x="253" y="255"/>
                  <a:pt x="253" y="252"/>
                  <a:pt x="254" y="252"/>
                </a:cubicBezTo>
                <a:close/>
                <a:moveTo>
                  <a:pt x="253" y="418"/>
                </a:moveTo>
                <a:cubicBezTo>
                  <a:pt x="254" y="416"/>
                  <a:pt x="255" y="417"/>
                  <a:pt x="253" y="418"/>
                </a:cubicBezTo>
                <a:close/>
                <a:moveTo>
                  <a:pt x="253" y="419"/>
                </a:moveTo>
                <a:cubicBezTo>
                  <a:pt x="253" y="421"/>
                  <a:pt x="252" y="419"/>
                  <a:pt x="253" y="419"/>
                </a:cubicBezTo>
                <a:close/>
                <a:moveTo>
                  <a:pt x="251" y="212"/>
                </a:moveTo>
                <a:cubicBezTo>
                  <a:pt x="252" y="213"/>
                  <a:pt x="251" y="213"/>
                  <a:pt x="251" y="214"/>
                </a:cubicBezTo>
                <a:cubicBezTo>
                  <a:pt x="250" y="214"/>
                  <a:pt x="251" y="213"/>
                  <a:pt x="251" y="212"/>
                </a:cubicBezTo>
                <a:close/>
                <a:moveTo>
                  <a:pt x="250" y="272"/>
                </a:moveTo>
                <a:cubicBezTo>
                  <a:pt x="250" y="273"/>
                  <a:pt x="250" y="273"/>
                  <a:pt x="249" y="274"/>
                </a:cubicBezTo>
                <a:cubicBezTo>
                  <a:pt x="248" y="275"/>
                  <a:pt x="250" y="272"/>
                  <a:pt x="250" y="272"/>
                </a:cubicBezTo>
                <a:close/>
                <a:moveTo>
                  <a:pt x="249" y="219"/>
                </a:moveTo>
                <a:cubicBezTo>
                  <a:pt x="248" y="218"/>
                  <a:pt x="250" y="217"/>
                  <a:pt x="249" y="219"/>
                </a:cubicBezTo>
                <a:close/>
                <a:moveTo>
                  <a:pt x="250" y="374"/>
                </a:moveTo>
                <a:cubicBezTo>
                  <a:pt x="250" y="374"/>
                  <a:pt x="250" y="376"/>
                  <a:pt x="249" y="376"/>
                </a:cubicBezTo>
                <a:cubicBezTo>
                  <a:pt x="248" y="377"/>
                  <a:pt x="248" y="374"/>
                  <a:pt x="250" y="374"/>
                </a:cubicBezTo>
                <a:close/>
                <a:moveTo>
                  <a:pt x="245" y="428"/>
                </a:moveTo>
                <a:cubicBezTo>
                  <a:pt x="246" y="428"/>
                  <a:pt x="245" y="428"/>
                  <a:pt x="245" y="429"/>
                </a:cubicBezTo>
                <a:cubicBezTo>
                  <a:pt x="244" y="430"/>
                  <a:pt x="244" y="427"/>
                  <a:pt x="245" y="428"/>
                </a:cubicBezTo>
                <a:close/>
                <a:moveTo>
                  <a:pt x="244" y="378"/>
                </a:moveTo>
                <a:cubicBezTo>
                  <a:pt x="245" y="378"/>
                  <a:pt x="244" y="379"/>
                  <a:pt x="243" y="379"/>
                </a:cubicBezTo>
                <a:cubicBezTo>
                  <a:pt x="243" y="378"/>
                  <a:pt x="244" y="378"/>
                  <a:pt x="244" y="378"/>
                </a:cubicBezTo>
                <a:close/>
                <a:moveTo>
                  <a:pt x="243" y="406"/>
                </a:moveTo>
                <a:cubicBezTo>
                  <a:pt x="246" y="408"/>
                  <a:pt x="243" y="412"/>
                  <a:pt x="242" y="413"/>
                </a:cubicBezTo>
                <a:cubicBezTo>
                  <a:pt x="237" y="414"/>
                  <a:pt x="239" y="404"/>
                  <a:pt x="243" y="406"/>
                </a:cubicBezTo>
                <a:close/>
                <a:moveTo>
                  <a:pt x="236" y="275"/>
                </a:moveTo>
                <a:cubicBezTo>
                  <a:pt x="237" y="275"/>
                  <a:pt x="237" y="277"/>
                  <a:pt x="236" y="278"/>
                </a:cubicBezTo>
                <a:cubicBezTo>
                  <a:pt x="235" y="279"/>
                  <a:pt x="235" y="275"/>
                  <a:pt x="236" y="275"/>
                </a:cubicBezTo>
                <a:close/>
                <a:moveTo>
                  <a:pt x="236" y="430"/>
                </a:moveTo>
                <a:cubicBezTo>
                  <a:pt x="235" y="431"/>
                  <a:pt x="235" y="429"/>
                  <a:pt x="236" y="429"/>
                </a:cubicBezTo>
                <a:cubicBezTo>
                  <a:pt x="237" y="429"/>
                  <a:pt x="236" y="430"/>
                  <a:pt x="236" y="430"/>
                </a:cubicBezTo>
                <a:close/>
                <a:moveTo>
                  <a:pt x="236" y="371"/>
                </a:moveTo>
                <a:cubicBezTo>
                  <a:pt x="237" y="370"/>
                  <a:pt x="235" y="372"/>
                  <a:pt x="236" y="371"/>
                </a:cubicBezTo>
                <a:close/>
                <a:moveTo>
                  <a:pt x="236" y="412"/>
                </a:moveTo>
                <a:cubicBezTo>
                  <a:pt x="237" y="413"/>
                  <a:pt x="235" y="414"/>
                  <a:pt x="235" y="415"/>
                </a:cubicBezTo>
                <a:cubicBezTo>
                  <a:pt x="234" y="416"/>
                  <a:pt x="235" y="411"/>
                  <a:pt x="236" y="412"/>
                </a:cubicBezTo>
                <a:close/>
                <a:moveTo>
                  <a:pt x="236" y="431"/>
                </a:moveTo>
                <a:cubicBezTo>
                  <a:pt x="240" y="431"/>
                  <a:pt x="238" y="437"/>
                  <a:pt x="234" y="438"/>
                </a:cubicBezTo>
                <a:cubicBezTo>
                  <a:pt x="233" y="438"/>
                  <a:pt x="230" y="438"/>
                  <a:pt x="231" y="435"/>
                </a:cubicBezTo>
                <a:cubicBezTo>
                  <a:pt x="231" y="433"/>
                  <a:pt x="232" y="434"/>
                  <a:pt x="234" y="433"/>
                </a:cubicBezTo>
                <a:cubicBezTo>
                  <a:pt x="234" y="432"/>
                  <a:pt x="234" y="431"/>
                  <a:pt x="236" y="431"/>
                </a:cubicBezTo>
                <a:close/>
                <a:moveTo>
                  <a:pt x="234" y="353"/>
                </a:moveTo>
                <a:cubicBezTo>
                  <a:pt x="232" y="355"/>
                  <a:pt x="235" y="352"/>
                  <a:pt x="234" y="353"/>
                </a:cubicBezTo>
                <a:close/>
                <a:moveTo>
                  <a:pt x="233" y="336"/>
                </a:moveTo>
                <a:cubicBezTo>
                  <a:pt x="233" y="336"/>
                  <a:pt x="233" y="337"/>
                  <a:pt x="232" y="337"/>
                </a:cubicBezTo>
                <a:cubicBezTo>
                  <a:pt x="231" y="338"/>
                  <a:pt x="232" y="335"/>
                  <a:pt x="233" y="336"/>
                </a:cubicBezTo>
                <a:close/>
                <a:moveTo>
                  <a:pt x="232" y="409"/>
                </a:moveTo>
                <a:cubicBezTo>
                  <a:pt x="232" y="409"/>
                  <a:pt x="232" y="409"/>
                  <a:pt x="232" y="409"/>
                </a:cubicBezTo>
                <a:cubicBezTo>
                  <a:pt x="230" y="410"/>
                  <a:pt x="233" y="407"/>
                  <a:pt x="232" y="409"/>
                </a:cubicBezTo>
                <a:close/>
                <a:moveTo>
                  <a:pt x="230" y="395"/>
                </a:moveTo>
                <a:cubicBezTo>
                  <a:pt x="231" y="394"/>
                  <a:pt x="231" y="395"/>
                  <a:pt x="231" y="395"/>
                </a:cubicBezTo>
                <a:cubicBezTo>
                  <a:pt x="231" y="395"/>
                  <a:pt x="230" y="395"/>
                  <a:pt x="230" y="395"/>
                </a:cubicBezTo>
                <a:close/>
                <a:moveTo>
                  <a:pt x="230" y="490"/>
                </a:moveTo>
                <a:cubicBezTo>
                  <a:pt x="230" y="490"/>
                  <a:pt x="230" y="490"/>
                  <a:pt x="230" y="490"/>
                </a:cubicBezTo>
                <a:cubicBezTo>
                  <a:pt x="230" y="490"/>
                  <a:pt x="231" y="489"/>
                  <a:pt x="230" y="490"/>
                </a:cubicBezTo>
                <a:close/>
                <a:moveTo>
                  <a:pt x="230" y="495"/>
                </a:moveTo>
                <a:cubicBezTo>
                  <a:pt x="230" y="498"/>
                  <a:pt x="226" y="498"/>
                  <a:pt x="225" y="501"/>
                </a:cubicBezTo>
                <a:cubicBezTo>
                  <a:pt x="225" y="498"/>
                  <a:pt x="228" y="496"/>
                  <a:pt x="230" y="495"/>
                </a:cubicBezTo>
                <a:close/>
                <a:moveTo>
                  <a:pt x="225" y="486"/>
                </a:moveTo>
                <a:cubicBezTo>
                  <a:pt x="226" y="485"/>
                  <a:pt x="227" y="487"/>
                  <a:pt x="225" y="486"/>
                </a:cubicBezTo>
                <a:close/>
                <a:moveTo>
                  <a:pt x="223" y="437"/>
                </a:moveTo>
                <a:cubicBezTo>
                  <a:pt x="222" y="438"/>
                  <a:pt x="223" y="435"/>
                  <a:pt x="223" y="435"/>
                </a:cubicBezTo>
                <a:cubicBezTo>
                  <a:pt x="224" y="436"/>
                  <a:pt x="223" y="437"/>
                  <a:pt x="223" y="437"/>
                </a:cubicBezTo>
                <a:close/>
                <a:moveTo>
                  <a:pt x="223" y="313"/>
                </a:moveTo>
                <a:cubicBezTo>
                  <a:pt x="224" y="313"/>
                  <a:pt x="223" y="315"/>
                  <a:pt x="223" y="316"/>
                </a:cubicBezTo>
                <a:cubicBezTo>
                  <a:pt x="219" y="317"/>
                  <a:pt x="220" y="312"/>
                  <a:pt x="223" y="313"/>
                </a:cubicBezTo>
                <a:close/>
                <a:moveTo>
                  <a:pt x="219" y="387"/>
                </a:moveTo>
                <a:cubicBezTo>
                  <a:pt x="219" y="389"/>
                  <a:pt x="220" y="388"/>
                  <a:pt x="220" y="389"/>
                </a:cubicBezTo>
                <a:cubicBezTo>
                  <a:pt x="222" y="391"/>
                  <a:pt x="219" y="394"/>
                  <a:pt x="218" y="392"/>
                </a:cubicBezTo>
                <a:cubicBezTo>
                  <a:pt x="216" y="391"/>
                  <a:pt x="218" y="389"/>
                  <a:pt x="219" y="387"/>
                </a:cubicBezTo>
                <a:close/>
                <a:moveTo>
                  <a:pt x="213" y="346"/>
                </a:moveTo>
                <a:cubicBezTo>
                  <a:pt x="213" y="348"/>
                  <a:pt x="211" y="346"/>
                  <a:pt x="213" y="346"/>
                </a:cubicBezTo>
                <a:close/>
                <a:moveTo>
                  <a:pt x="216" y="395"/>
                </a:moveTo>
                <a:cubicBezTo>
                  <a:pt x="215" y="395"/>
                  <a:pt x="215" y="396"/>
                  <a:pt x="215" y="396"/>
                </a:cubicBezTo>
                <a:cubicBezTo>
                  <a:pt x="214" y="396"/>
                  <a:pt x="215" y="394"/>
                  <a:pt x="216" y="395"/>
                </a:cubicBezTo>
                <a:close/>
                <a:moveTo>
                  <a:pt x="214" y="449"/>
                </a:moveTo>
                <a:cubicBezTo>
                  <a:pt x="214" y="450"/>
                  <a:pt x="215" y="447"/>
                  <a:pt x="214" y="449"/>
                </a:cubicBezTo>
                <a:close/>
                <a:moveTo>
                  <a:pt x="214" y="417"/>
                </a:moveTo>
                <a:cubicBezTo>
                  <a:pt x="215" y="418"/>
                  <a:pt x="213" y="419"/>
                  <a:pt x="214" y="417"/>
                </a:cubicBezTo>
                <a:close/>
                <a:moveTo>
                  <a:pt x="213" y="341"/>
                </a:moveTo>
                <a:cubicBezTo>
                  <a:pt x="213" y="343"/>
                  <a:pt x="211" y="341"/>
                  <a:pt x="213" y="341"/>
                </a:cubicBezTo>
                <a:close/>
                <a:moveTo>
                  <a:pt x="211" y="453"/>
                </a:moveTo>
                <a:cubicBezTo>
                  <a:pt x="211" y="454"/>
                  <a:pt x="210" y="451"/>
                  <a:pt x="211" y="451"/>
                </a:cubicBezTo>
                <a:cubicBezTo>
                  <a:pt x="211" y="451"/>
                  <a:pt x="212" y="452"/>
                  <a:pt x="211" y="453"/>
                </a:cubicBezTo>
                <a:close/>
                <a:moveTo>
                  <a:pt x="211" y="238"/>
                </a:moveTo>
                <a:cubicBezTo>
                  <a:pt x="211" y="238"/>
                  <a:pt x="211" y="238"/>
                  <a:pt x="211" y="238"/>
                </a:cubicBezTo>
                <a:cubicBezTo>
                  <a:pt x="211" y="238"/>
                  <a:pt x="212" y="237"/>
                  <a:pt x="211" y="238"/>
                </a:cubicBezTo>
                <a:close/>
                <a:moveTo>
                  <a:pt x="211" y="409"/>
                </a:moveTo>
                <a:cubicBezTo>
                  <a:pt x="210" y="408"/>
                  <a:pt x="212" y="408"/>
                  <a:pt x="211" y="409"/>
                </a:cubicBezTo>
                <a:close/>
                <a:moveTo>
                  <a:pt x="210" y="299"/>
                </a:moveTo>
                <a:cubicBezTo>
                  <a:pt x="210" y="299"/>
                  <a:pt x="210" y="299"/>
                  <a:pt x="210" y="298"/>
                </a:cubicBezTo>
                <a:cubicBezTo>
                  <a:pt x="210" y="299"/>
                  <a:pt x="209" y="299"/>
                  <a:pt x="209" y="299"/>
                </a:cubicBezTo>
                <a:cubicBezTo>
                  <a:pt x="209" y="299"/>
                  <a:pt x="210" y="299"/>
                  <a:pt x="210" y="299"/>
                </a:cubicBezTo>
                <a:close/>
                <a:moveTo>
                  <a:pt x="209" y="464"/>
                </a:moveTo>
                <a:cubicBezTo>
                  <a:pt x="209" y="465"/>
                  <a:pt x="209" y="462"/>
                  <a:pt x="209" y="464"/>
                </a:cubicBezTo>
                <a:close/>
                <a:moveTo>
                  <a:pt x="201" y="445"/>
                </a:moveTo>
                <a:cubicBezTo>
                  <a:pt x="200" y="446"/>
                  <a:pt x="200" y="443"/>
                  <a:pt x="201" y="443"/>
                </a:cubicBezTo>
                <a:cubicBezTo>
                  <a:pt x="202" y="443"/>
                  <a:pt x="201" y="444"/>
                  <a:pt x="201" y="445"/>
                </a:cubicBezTo>
                <a:close/>
                <a:moveTo>
                  <a:pt x="202" y="438"/>
                </a:moveTo>
                <a:cubicBezTo>
                  <a:pt x="201" y="438"/>
                  <a:pt x="202" y="437"/>
                  <a:pt x="203" y="437"/>
                </a:cubicBezTo>
                <a:cubicBezTo>
                  <a:pt x="203" y="437"/>
                  <a:pt x="203" y="438"/>
                  <a:pt x="202" y="438"/>
                </a:cubicBezTo>
                <a:close/>
                <a:moveTo>
                  <a:pt x="201" y="428"/>
                </a:moveTo>
                <a:cubicBezTo>
                  <a:pt x="201" y="430"/>
                  <a:pt x="201" y="435"/>
                  <a:pt x="199" y="435"/>
                </a:cubicBezTo>
                <a:cubicBezTo>
                  <a:pt x="198" y="436"/>
                  <a:pt x="197" y="436"/>
                  <a:pt x="197" y="434"/>
                </a:cubicBezTo>
                <a:cubicBezTo>
                  <a:pt x="198" y="432"/>
                  <a:pt x="203" y="423"/>
                  <a:pt x="203" y="423"/>
                </a:cubicBezTo>
                <a:cubicBezTo>
                  <a:pt x="205" y="424"/>
                  <a:pt x="202" y="427"/>
                  <a:pt x="201" y="428"/>
                </a:cubicBezTo>
                <a:close/>
                <a:moveTo>
                  <a:pt x="204" y="400"/>
                </a:moveTo>
                <a:cubicBezTo>
                  <a:pt x="202" y="401"/>
                  <a:pt x="203" y="398"/>
                  <a:pt x="204" y="399"/>
                </a:cubicBezTo>
                <a:cubicBezTo>
                  <a:pt x="204" y="399"/>
                  <a:pt x="204" y="400"/>
                  <a:pt x="204" y="400"/>
                </a:cubicBezTo>
                <a:close/>
                <a:moveTo>
                  <a:pt x="204" y="455"/>
                </a:moveTo>
                <a:cubicBezTo>
                  <a:pt x="204" y="455"/>
                  <a:pt x="206" y="455"/>
                  <a:pt x="205" y="456"/>
                </a:cubicBezTo>
                <a:cubicBezTo>
                  <a:pt x="205" y="457"/>
                  <a:pt x="204" y="456"/>
                  <a:pt x="204" y="455"/>
                </a:cubicBezTo>
                <a:close/>
                <a:moveTo>
                  <a:pt x="205" y="428"/>
                </a:moveTo>
                <a:cubicBezTo>
                  <a:pt x="206" y="428"/>
                  <a:pt x="206" y="429"/>
                  <a:pt x="205" y="430"/>
                </a:cubicBezTo>
                <a:cubicBezTo>
                  <a:pt x="204" y="430"/>
                  <a:pt x="205" y="428"/>
                  <a:pt x="205" y="428"/>
                </a:cubicBezTo>
                <a:close/>
                <a:moveTo>
                  <a:pt x="206" y="456"/>
                </a:moveTo>
                <a:cubicBezTo>
                  <a:pt x="207" y="456"/>
                  <a:pt x="206" y="457"/>
                  <a:pt x="206" y="457"/>
                </a:cubicBezTo>
                <a:cubicBezTo>
                  <a:pt x="205" y="457"/>
                  <a:pt x="206" y="456"/>
                  <a:pt x="206" y="456"/>
                </a:cubicBezTo>
                <a:close/>
                <a:moveTo>
                  <a:pt x="206" y="467"/>
                </a:moveTo>
                <a:cubicBezTo>
                  <a:pt x="207" y="468"/>
                  <a:pt x="205" y="469"/>
                  <a:pt x="206" y="467"/>
                </a:cubicBezTo>
                <a:close/>
                <a:moveTo>
                  <a:pt x="206" y="465"/>
                </a:moveTo>
                <a:cubicBezTo>
                  <a:pt x="206" y="465"/>
                  <a:pt x="208" y="465"/>
                  <a:pt x="208" y="465"/>
                </a:cubicBezTo>
                <a:cubicBezTo>
                  <a:pt x="208" y="466"/>
                  <a:pt x="205" y="466"/>
                  <a:pt x="206" y="465"/>
                </a:cubicBezTo>
                <a:close/>
                <a:moveTo>
                  <a:pt x="207" y="448"/>
                </a:moveTo>
                <a:cubicBezTo>
                  <a:pt x="208" y="447"/>
                  <a:pt x="208" y="448"/>
                  <a:pt x="208" y="449"/>
                </a:cubicBezTo>
                <a:cubicBezTo>
                  <a:pt x="208" y="450"/>
                  <a:pt x="207" y="448"/>
                  <a:pt x="207" y="448"/>
                </a:cubicBezTo>
                <a:close/>
                <a:moveTo>
                  <a:pt x="206" y="415"/>
                </a:moveTo>
                <a:cubicBezTo>
                  <a:pt x="205" y="416"/>
                  <a:pt x="207" y="413"/>
                  <a:pt x="206" y="415"/>
                </a:cubicBezTo>
                <a:close/>
                <a:moveTo>
                  <a:pt x="204" y="380"/>
                </a:moveTo>
                <a:cubicBezTo>
                  <a:pt x="206" y="379"/>
                  <a:pt x="207" y="384"/>
                  <a:pt x="205" y="385"/>
                </a:cubicBezTo>
                <a:cubicBezTo>
                  <a:pt x="202" y="386"/>
                  <a:pt x="202" y="381"/>
                  <a:pt x="204" y="380"/>
                </a:cubicBezTo>
                <a:close/>
                <a:moveTo>
                  <a:pt x="203" y="416"/>
                </a:moveTo>
                <a:cubicBezTo>
                  <a:pt x="203" y="417"/>
                  <a:pt x="203" y="417"/>
                  <a:pt x="202" y="418"/>
                </a:cubicBezTo>
                <a:cubicBezTo>
                  <a:pt x="201" y="419"/>
                  <a:pt x="202" y="416"/>
                  <a:pt x="203" y="416"/>
                </a:cubicBezTo>
                <a:close/>
                <a:moveTo>
                  <a:pt x="202" y="401"/>
                </a:moveTo>
                <a:cubicBezTo>
                  <a:pt x="202" y="402"/>
                  <a:pt x="201" y="403"/>
                  <a:pt x="201" y="403"/>
                </a:cubicBezTo>
                <a:cubicBezTo>
                  <a:pt x="200" y="404"/>
                  <a:pt x="201" y="401"/>
                  <a:pt x="202" y="401"/>
                </a:cubicBezTo>
                <a:close/>
                <a:moveTo>
                  <a:pt x="200" y="405"/>
                </a:moveTo>
                <a:cubicBezTo>
                  <a:pt x="200" y="406"/>
                  <a:pt x="200" y="406"/>
                  <a:pt x="199" y="407"/>
                </a:cubicBezTo>
                <a:cubicBezTo>
                  <a:pt x="199" y="407"/>
                  <a:pt x="199" y="405"/>
                  <a:pt x="200" y="405"/>
                </a:cubicBezTo>
                <a:close/>
                <a:moveTo>
                  <a:pt x="198" y="419"/>
                </a:moveTo>
                <a:cubicBezTo>
                  <a:pt x="197" y="421"/>
                  <a:pt x="198" y="418"/>
                  <a:pt x="198" y="418"/>
                </a:cubicBezTo>
                <a:cubicBezTo>
                  <a:pt x="198" y="418"/>
                  <a:pt x="198" y="419"/>
                  <a:pt x="198" y="419"/>
                </a:cubicBezTo>
                <a:close/>
                <a:moveTo>
                  <a:pt x="198" y="411"/>
                </a:moveTo>
                <a:cubicBezTo>
                  <a:pt x="198" y="413"/>
                  <a:pt x="197" y="415"/>
                  <a:pt x="196" y="416"/>
                </a:cubicBezTo>
                <a:cubicBezTo>
                  <a:pt x="195" y="415"/>
                  <a:pt x="197" y="412"/>
                  <a:pt x="198" y="411"/>
                </a:cubicBezTo>
                <a:close/>
                <a:moveTo>
                  <a:pt x="196" y="426"/>
                </a:moveTo>
                <a:cubicBezTo>
                  <a:pt x="196" y="426"/>
                  <a:pt x="196" y="427"/>
                  <a:pt x="195" y="427"/>
                </a:cubicBezTo>
                <a:cubicBezTo>
                  <a:pt x="194" y="428"/>
                  <a:pt x="195" y="426"/>
                  <a:pt x="196" y="426"/>
                </a:cubicBezTo>
                <a:close/>
                <a:moveTo>
                  <a:pt x="75" y="451"/>
                </a:moveTo>
                <a:cubicBezTo>
                  <a:pt x="74" y="451"/>
                  <a:pt x="74" y="449"/>
                  <a:pt x="75" y="449"/>
                </a:cubicBezTo>
                <a:cubicBezTo>
                  <a:pt x="75" y="450"/>
                  <a:pt x="75" y="450"/>
                  <a:pt x="75" y="451"/>
                </a:cubicBezTo>
                <a:close/>
                <a:moveTo>
                  <a:pt x="84" y="417"/>
                </a:moveTo>
                <a:cubicBezTo>
                  <a:pt x="86" y="416"/>
                  <a:pt x="89" y="422"/>
                  <a:pt x="86" y="423"/>
                </a:cubicBezTo>
                <a:cubicBezTo>
                  <a:pt x="82" y="425"/>
                  <a:pt x="82" y="417"/>
                  <a:pt x="84" y="417"/>
                </a:cubicBezTo>
                <a:close/>
                <a:moveTo>
                  <a:pt x="82" y="401"/>
                </a:moveTo>
                <a:cubicBezTo>
                  <a:pt x="82" y="402"/>
                  <a:pt x="83" y="398"/>
                  <a:pt x="82" y="401"/>
                </a:cubicBezTo>
                <a:close/>
                <a:moveTo>
                  <a:pt x="88" y="429"/>
                </a:moveTo>
                <a:cubicBezTo>
                  <a:pt x="88" y="428"/>
                  <a:pt x="88" y="428"/>
                  <a:pt x="88" y="427"/>
                </a:cubicBezTo>
                <a:cubicBezTo>
                  <a:pt x="87" y="427"/>
                  <a:pt x="86" y="427"/>
                  <a:pt x="87" y="426"/>
                </a:cubicBezTo>
                <a:cubicBezTo>
                  <a:pt x="87" y="426"/>
                  <a:pt x="87" y="426"/>
                  <a:pt x="88" y="426"/>
                </a:cubicBezTo>
                <a:cubicBezTo>
                  <a:pt x="88" y="423"/>
                  <a:pt x="90" y="418"/>
                  <a:pt x="90" y="418"/>
                </a:cubicBezTo>
                <a:cubicBezTo>
                  <a:pt x="91" y="419"/>
                  <a:pt x="88" y="426"/>
                  <a:pt x="88" y="429"/>
                </a:cubicBezTo>
                <a:close/>
                <a:moveTo>
                  <a:pt x="88" y="449"/>
                </a:moveTo>
                <a:cubicBezTo>
                  <a:pt x="87" y="449"/>
                  <a:pt x="89" y="448"/>
                  <a:pt x="88" y="449"/>
                </a:cubicBezTo>
                <a:close/>
                <a:moveTo>
                  <a:pt x="85" y="448"/>
                </a:moveTo>
                <a:cubicBezTo>
                  <a:pt x="84" y="450"/>
                  <a:pt x="84" y="446"/>
                  <a:pt x="85" y="446"/>
                </a:cubicBezTo>
                <a:cubicBezTo>
                  <a:pt x="86" y="447"/>
                  <a:pt x="86" y="448"/>
                  <a:pt x="85" y="448"/>
                </a:cubicBezTo>
                <a:close/>
                <a:moveTo>
                  <a:pt x="86" y="437"/>
                </a:moveTo>
                <a:cubicBezTo>
                  <a:pt x="83" y="434"/>
                  <a:pt x="90" y="436"/>
                  <a:pt x="86" y="437"/>
                </a:cubicBezTo>
                <a:cubicBezTo>
                  <a:pt x="86" y="437"/>
                  <a:pt x="86" y="438"/>
                  <a:pt x="86" y="437"/>
                </a:cubicBezTo>
                <a:close/>
                <a:moveTo>
                  <a:pt x="88" y="451"/>
                </a:moveTo>
                <a:cubicBezTo>
                  <a:pt x="88" y="451"/>
                  <a:pt x="88" y="452"/>
                  <a:pt x="88" y="452"/>
                </a:cubicBezTo>
                <a:cubicBezTo>
                  <a:pt x="87" y="453"/>
                  <a:pt x="87" y="451"/>
                  <a:pt x="88" y="451"/>
                </a:cubicBezTo>
                <a:close/>
                <a:moveTo>
                  <a:pt x="88" y="462"/>
                </a:moveTo>
                <a:cubicBezTo>
                  <a:pt x="88" y="460"/>
                  <a:pt x="86" y="457"/>
                  <a:pt x="89" y="457"/>
                </a:cubicBezTo>
                <a:cubicBezTo>
                  <a:pt x="93" y="456"/>
                  <a:pt x="88" y="463"/>
                  <a:pt x="88" y="462"/>
                </a:cubicBezTo>
                <a:close/>
                <a:moveTo>
                  <a:pt x="91" y="450"/>
                </a:moveTo>
                <a:cubicBezTo>
                  <a:pt x="90" y="451"/>
                  <a:pt x="90" y="450"/>
                  <a:pt x="90" y="449"/>
                </a:cubicBezTo>
                <a:cubicBezTo>
                  <a:pt x="90" y="449"/>
                  <a:pt x="91" y="450"/>
                  <a:pt x="91" y="450"/>
                </a:cubicBezTo>
                <a:close/>
                <a:moveTo>
                  <a:pt x="92" y="442"/>
                </a:moveTo>
                <a:cubicBezTo>
                  <a:pt x="91" y="443"/>
                  <a:pt x="89" y="440"/>
                  <a:pt x="90" y="440"/>
                </a:cubicBezTo>
                <a:cubicBezTo>
                  <a:pt x="91" y="439"/>
                  <a:pt x="93" y="441"/>
                  <a:pt x="92" y="442"/>
                </a:cubicBezTo>
                <a:close/>
                <a:moveTo>
                  <a:pt x="92" y="428"/>
                </a:moveTo>
                <a:cubicBezTo>
                  <a:pt x="93" y="429"/>
                  <a:pt x="93" y="430"/>
                  <a:pt x="93" y="431"/>
                </a:cubicBezTo>
                <a:cubicBezTo>
                  <a:pt x="91" y="432"/>
                  <a:pt x="91" y="428"/>
                  <a:pt x="92" y="428"/>
                </a:cubicBezTo>
                <a:close/>
                <a:moveTo>
                  <a:pt x="92" y="416"/>
                </a:moveTo>
                <a:cubicBezTo>
                  <a:pt x="93" y="416"/>
                  <a:pt x="93" y="417"/>
                  <a:pt x="93" y="417"/>
                </a:cubicBezTo>
                <a:cubicBezTo>
                  <a:pt x="92" y="418"/>
                  <a:pt x="92" y="416"/>
                  <a:pt x="92" y="416"/>
                </a:cubicBezTo>
                <a:close/>
                <a:moveTo>
                  <a:pt x="97" y="465"/>
                </a:moveTo>
                <a:cubicBezTo>
                  <a:pt x="96" y="466"/>
                  <a:pt x="96" y="463"/>
                  <a:pt x="97" y="463"/>
                </a:cubicBezTo>
                <a:cubicBezTo>
                  <a:pt x="98" y="463"/>
                  <a:pt x="98" y="465"/>
                  <a:pt x="97" y="465"/>
                </a:cubicBezTo>
                <a:close/>
                <a:moveTo>
                  <a:pt x="95" y="461"/>
                </a:moveTo>
                <a:cubicBezTo>
                  <a:pt x="96" y="462"/>
                  <a:pt x="99" y="462"/>
                  <a:pt x="96" y="463"/>
                </a:cubicBezTo>
                <a:cubicBezTo>
                  <a:pt x="95" y="463"/>
                  <a:pt x="94" y="463"/>
                  <a:pt x="93" y="462"/>
                </a:cubicBezTo>
                <a:cubicBezTo>
                  <a:pt x="93" y="462"/>
                  <a:pt x="94" y="459"/>
                  <a:pt x="94" y="460"/>
                </a:cubicBezTo>
                <a:cubicBezTo>
                  <a:pt x="96" y="458"/>
                  <a:pt x="95" y="461"/>
                  <a:pt x="95" y="461"/>
                </a:cubicBezTo>
                <a:close/>
                <a:moveTo>
                  <a:pt x="103" y="430"/>
                </a:moveTo>
                <a:cubicBezTo>
                  <a:pt x="104" y="431"/>
                  <a:pt x="101" y="432"/>
                  <a:pt x="103" y="430"/>
                </a:cubicBezTo>
                <a:close/>
                <a:moveTo>
                  <a:pt x="107" y="428"/>
                </a:moveTo>
                <a:cubicBezTo>
                  <a:pt x="106" y="429"/>
                  <a:pt x="105" y="426"/>
                  <a:pt x="107" y="427"/>
                </a:cubicBezTo>
                <a:cubicBezTo>
                  <a:pt x="108" y="427"/>
                  <a:pt x="107" y="428"/>
                  <a:pt x="107" y="428"/>
                </a:cubicBezTo>
                <a:close/>
                <a:moveTo>
                  <a:pt x="112" y="444"/>
                </a:moveTo>
                <a:cubicBezTo>
                  <a:pt x="111" y="442"/>
                  <a:pt x="112" y="441"/>
                  <a:pt x="112" y="444"/>
                </a:cubicBezTo>
                <a:close/>
                <a:moveTo>
                  <a:pt x="113" y="428"/>
                </a:moveTo>
                <a:cubicBezTo>
                  <a:pt x="112" y="429"/>
                  <a:pt x="112" y="426"/>
                  <a:pt x="113" y="427"/>
                </a:cubicBezTo>
                <a:cubicBezTo>
                  <a:pt x="113" y="427"/>
                  <a:pt x="113" y="428"/>
                  <a:pt x="113" y="428"/>
                </a:cubicBezTo>
                <a:close/>
                <a:moveTo>
                  <a:pt x="114" y="420"/>
                </a:moveTo>
                <a:cubicBezTo>
                  <a:pt x="112" y="420"/>
                  <a:pt x="113" y="419"/>
                  <a:pt x="112" y="418"/>
                </a:cubicBezTo>
                <a:cubicBezTo>
                  <a:pt x="111" y="418"/>
                  <a:pt x="111" y="419"/>
                  <a:pt x="110" y="419"/>
                </a:cubicBezTo>
                <a:cubicBezTo>
                  <a:pt x="109" y="417"/>
                  <a:pt x="108" y="407"/>
                  <a:pt x="111" y="406"/>
                </a:cubicBezTo>
                <a:cubicBezTo>
                  <a:pt x="111" y="406"/>
                  <a:pt x="113" y="408"/>
                  <a:pt x="114" y="406"/>
                </a:cubicBezTo>
                <a:cubicBezTo>
                  <a:pt x="114" y="404"/>
                  <a:pt x="117" y="415"/>
                  <a:pt x="117" y="418"/>
                </a:cubicBezTo>
                <a:cubicBezTo>
                  <a:pt x="115" y="416"/>
                  <a:pt x="114" y="420"/>
                  <a:pt x="114" y="420"/>
                </a:cubicBezTo>
                <a:close/>
                <a:moveTo>
                  <a:pt x="108" y="393"/>
                </a:moveTo>
                <a:cubicBezTo>
                  <a:pt x="110" y="393"/>
                  <a:pt x="112" y="398"/>
                  <a:pt x="109" y="399"/>
                </a:cubicBezTo>
                <a:cubicBezTo>
                  <a:pt x="106" y="401"/>
                  <a:pt x="106" y="394"/>
                  <a:pt x="108" y="393"/>
                </a:cubicBezTo>
                <a:close/>
                <a:moveTo>
                  <a:pt x="113" y="402"/>
                </a:moveTo>
                <a:cubicBezTo>
                  <a:pt x="112" y="403"/>
                  <a:pt x="112" y="405"/>
                  <a:pt x="111" y="406"/>
                </a:cubicBezTo>
                <a:cubicBezTo>
                  <a:pt x="110" y="405"/>
                  <a:pt x="111" y="402"/>
                  <a:pt x="113" y="402"/>
                </a:cubicBezTo>
                <a:close/>
                <a:moveTo>
                  <a:pt x="112" y="359"/>
                </a:moveTo>
                <a:cubicBezTo>
                  <a:pt x="110" y="359"/>
                  <a:pt x="113" y="358"/>
                  <a:pt x="112" y="359"/>
                </a:cubicBezTo>
                <a:close/>
                <a:moveTo>
                  <a:pt x="115" y="382"/>
                </a:moveTo>
                <a:cubicBezTo>
                  <a:pt x="115" y="382"/>
                  <a:pt x="117" y="385"/>
                  <a:pt x="116" y="386"/>
                </a:cubicBezTo>
                <a:cubicBezTo>
                  <a:pt x="116" y="389"/>
                  <a:pt x="113" y="387"/>
                  <a:pt x="114" y="390"/>
                </a:cubicBezTo>
                <a:cubicBezTo>
                  <a:pt x="113" y="390"/>
                  <a:pt x="113" y="390"/>
                  <a:pt x="113" y="390"/>
                </a:cubicBezTo>
                <a:cubicBezTo>
                  <a:pt x="113" y="387"/>
                  <a:pt x="111" y="381"/>
                  <a:pt x="115" y="382"/>
                </a:cubicBezTo>
                <a:close/>
                <a:moveTo>
                  <a:pt x="113" y="361"/>
                </a:moveTo>
                <a:cubicBezTo>
                  <a:pt x="114" y="362"/>
                  <a:pt x="112" y="363"/>
                  <a:pt x="113" y="361"/>
                </a:cubicBezTo>
                <a:close/>
                <a:moveTo>
                  <a:pt x="117" y="394"/>
                </a:moveTo>
                <a:cubicBezTo>
                  <a:pt x="116" y="395"/>
                  <a:pt x="116" y="393"/>
                  <a:pt x="116" y="393"/>
                </a:cubicBezTo>
                <a:cubicBezTo>
                  <a:pt x="117" y="392"/>
                  <a:pt x="117" y="394"/>
                  <a:pt x="117" y="394"/>
                </a:cubicBezTo>
                <a:close/>
                <a:moveTo>
                  <a:pt x="115" y="440"/>
                </a:moveTo>
                <a:cubicBezTo>
                  <a:pt x="114" y="439"/>
                  <a:pt x="116" y="439"/>
                  <a:pt x="115" y="440"/>
                </a:cubicBezTo>
                <a:close/>
                <a:moveTo>
                  <a:pt x="117" y="429"/>
                </a:moveTo>
                <a:cubicBezTo>
                  <a:pt x="116" y="430"/>
                  <a:pt x="115" y="424"/>
                  <a:pt x="116" y="423"/>
                </a:cubicBezTo>
                <a:cubicBezTo>
                  <a:pt x="117" y="424"/>
                  <a:pt x="118" y="429"/>
                  <a:pt x="117" y="429"/>
                </a:cubicBezTo>
                <a:close/>
                <a:moveTo>
                  <a:pt x="122" y="437"/>
                </a:moveTo>
                <a:cubicBezTo>
                  <a:pt x="121" y="438"/>
                  <a:pt x="123" y="435"/>
                  <a:pt x="122" y="437"/>
                </a:cubicBezTo>
                <a:close/>
                <a:moveTo>
                  <a:pt x="121" y="400"/>
                </a:moveTo>
                <a:cubicBezTo>
                  <a:pt x="122" y="400"/>
                  <a:pt x="123" y="405"/>
                  <a:pt x="122" y="406"/>
                </a:cubicBezTo>
                <a:cubicBezTo>
                  <a:pt x="119" y="407"/>
                  <a:pt x="121" y="400"/>
                  <a:pt x="121" y="400"/>
                </a:cubicBezTo>
                <a:close/>
                <a:moveTo>
                  <a:pt x="124" y="434"/>
                </a:moveTo>
                <a:cubicBezTo>
                  <a:pt x="124" y="432"/>
                  <a:pt x="124" y="436"/>
                  <a:pt x="124" y="434"/>
                </a:cubicBezTo>
                <a:close/>
                <a:moveTo>
                  <a:pt x="124" y="420"/>
                </a:moveTo>
                <a:cubicBezTo>
                  <a:pt x="123" y="418"/>
                  <a:pt x="124" y="417"/>
                  <a:pt x="122" y="417"/>
                </a:cubicBezTo>
                <a:cubicBezTo>
                  <a:pt x="124" y="417"/>
                  <a:pt x="124" y="408"/>
                  <a:pt x="127" y="412"/>
                </a:cubicBezTo>
                <a:cubicBezTo>
                  <a:pt x="128" y="413"/>
                  <a:pt x="128" y="416"/>
                  <a:pt x="127" y="416"/>
                </a:cubicBezTo>
                <a:cubicBezTo>
                  <a:pt x="125" y="417"/>
                  <a:pt x="124" y="415"/>
                  <a:pt x="124" y="420"/>
                </a:cubicBezTo>
                <a:close/>
                <a:moveTo>
                  <a:pt x="125" y="428"/>
                </a:moveTo>
                <a:cubicBezTo>
                  <a:pt x="125" y="430"/>
                  <a:pt x="124" y="426"/>
                  <a:pt x="125" y="427"/>
                </a:cubicBezTo>
                <a:cubicBezTo>
                  <a:pt x="125" y="427"/>
                  <a:pt x="125" y="428"/>
                  <a:pt x="125" y="428"/>
                </a:cubicBezTo>
                <a:close/>
                <a:moveTo>
                  <a:pt x="128" y="431"/>
                </a:moveTo>
                <a:cubicBezTo>
                  <a:pt x="127" y="433"/>
                  <a:pt x="128" y="440"/>
                  <a:pt x="126" y="440"/>
                </a:cubicBezTo>
                <a:cubicBezTo>
                  <a:pt x="127" y="437"/>
                  <a:pt x="126" y="433"/>
                  <a:pt x="127" y="429"/>
                </a:cubicBezTo>
                <a:cubicBezTo>
                  <a:pt x="128" y="425"/>
                  <a:pt x="128" y="429"/>
                  <a:pt x="128" y="431"/>
                </a:cubicBezTo>
                <a:close/>
                <a:moveTo>
                  <a:pt x="128" y="426"/>
                </a:moveTo>
                <a:cubicBezTo>
                  <a:pt x="129" y="425"/>
                  <a:pt x="128" y="422"/>
                  <a:pt x="129" y="421"/>
                </a:cubicBezTo>
                <a:cubicBezTo>
                  <a:pt x="129" y="423"/>
                  <a:pt x="129" y="425"/>
                  <a:pt x="128" y="426"/>
                </a:cubicBezTo>
                <a:close/>
                <a:moveTo>
                  <a:pt x="129" y="421"/>
                </a:moveTo>
                <a:cubicBezTo>
                  <a:pt x="128" y="420"/>
                  <a:pt x="129" y="418"/>
                  <a:pt x="130" y="417"/>
                </a:cubicBezTo>
                <a:cubicBezTo>
                  <a:pt x="130" y="418"/>
                  <a:pt x="129" y="420"/>
                  <a:pt x="129" y="421"/>
                </a:cubicBezTo>
                <a:close/>
                <a:moveTo>
                  <a:pt x="130" y="416"/>
                </a:moveTo>
                <a:cubicBezTo>
                  <a:pt x="130" y="417"/>
                  <a:pt x="129" y="415"/>
                  <a:pt x="130" y="415"/>
                </a:cubicBezTo>
                <a:cubicBezTo>
                  <a:pt x="130" y="414"/>
                  <a:pt x="131" y="415"/>
                  <a:pt x="130" y="416"/>
                </a:cubicBezTo>
                <a:close/>
                <a:moveTo>
                  <a:pt x="129" y="392"/>
                </a:moveTo>
                <a:cubicBezTo>
                  <a:pt x="127" y="393"/>
                  <a:pt x="127" y="398"/>
                  <a:pt x="126" y="400"/>
                </a:cubicBezTo>
                <a:cubicBezTo>
                  <a:pt x="125" y="404"/>
                  <a:pt x="124" y="407"/>
                  <a:pt x="122" y="410"/>
                </a:cubicBezTo>
                <a:cubicBezTo>
                  <a:pt x="121" y="405"/>
                  <a:pt x="128" y="396"/>
                  <a:pt x="128" y="391"/>
                </a:cubicBezTo>
                <a:cubicBezTo>
                  <a:pt x="128" y="387"/>
                  <a:pt x="126" y="384"/>
                  <a:pt x="132" y="383"/>
                </a:cubicBezTo>
                <a:cubicBezTo>
                  <a:pt x="131" y="386"/>
                  <a:pt x="135" y="390"/>
                  <a:pt x="131" y="392"/>
                </a:cubicBezTo>
                <a:cubicBezTo>
                  <a:pt x="131" y="392"/>
                  <a:pt x="129" y="391"/>
                  <a:pt x="129" y="392"/>
                </a:cubicBezTo>
                <a:close/>
                <a:moveTo>
                  <a:pt x="124" y="396"/>
                </a:moveTo>
                <a:cubicBezTo>
                  <a:pt x="125" y="396"/>
                  <a:pt x="124" y="398"/>
                  <a:pt x="124" y="398"/>
                </a:cubicBezTo>
                <a:cubicBezTo>
                  <a:pt x="124" y="398"/>
                  <a:pt x="124" y="397"/>
                  <a:pt x="124" y="396"/>
                </a:cubicBezTo>
                <a:close/>
                <a:moveTo>
                  <a:pt x="125" y="394"/>
                </a:moveTo>
                <a:cubicBezTo>
                  <a:pt x="125" y="395"/>
                  <a:pt x="125" y="395"/>
                  <a:pt x="125" y="395"/>
                </a:cubicBezTo>
                <a:cubicBezTo>
                  <a:pt x="125" y="396"/>
                  <a:pt x="125" y="395"/>
                  <a:pt x="125" y="394"/>
                </a:cubicBezTo>
                <a:close/>
                <a:moveTo>
                  <a:pt x="132" y="409"/>
                </a:moveTo>
                <a:cubicBezTo>
                  <a:pt x="133" y="408"/>
                  <a:pt x="136" y="412"/>
                  <a:pt x="133" y="412"/>
                </a:cubicBezTo>
                <a:cubicBezTo>
                  <a:pt x="132" y="413"/>
                  <a:pt x="130" y="410"/>
                  <a:pt x="132" y="409"/>
                </a:cubicBezTo>
                <a:close/>
                <a:moveTo>
                  <a:pt x="133" y="420"/>
                </a:moveTo>
                <a:cubicBezTo>
                  <a:pt x="134" y="422"/>
                  <a:pt x="131" y="422"/>
                  <a:pt x="133" y="420"/>
                </a:cubicBezTo>
                <a:close/>
                <a:moveTo>
                  <a:pt x="133" y="456"/>
                </a:moveTo>
                <a:cubicBezTo>
                  <a:pt x="134" y="455"/>
                  <a:pt x="135" y="459"/>
                  <a:pt x="135" y="460"/>
                </a:cubicBezTo>
                <a:cubicBezTo>
                  <a:pt x="134" y="461"/>
                  <a:pt x="132" y="456"/>
                  <a:pt x="133" y="456"/>
                </a:cubicBezTo>
                <a:close/>
                <a:moveTo>
                  <a:pt x="135" y="433"/>
                </a:moveTo>
                <a:cubicBezTo>
                  <a:pt x="135" y="433"/>
                  <a:pt x="136" y="433"/>
                  <a:pt x="135" y="433"/>
                </a:cubicBezTo>
                <a:cubicBezTo>
                  <a:pt x="133" y="433"/>
                  <a:pt x="137" y="431"/>
                  <a:pt x="135" y="433"/>
                </a:cubicBezTo>
                <a:close/>
                <a:moveTo>
                  <a:pt x="136" y="461"/>
                </a:moveTo>
                <a:cubicBezTo>
                  <a:pt x="134" y="461"/>
                  <a:pt x="137" y="460"/>
                  <a:pt x="136" y="461"/>
                </a:cubicBezTo>
                <a:close/>
                <a:moveTo>
                  <a:pt x="140" y="485"/>
                </a:moveTo>
                <a:cubicBezTo>
                  <a:pt x="138" y="486"/>
                  <a:pt x="139" y="481"/>
                  <a:pt x="141" y="482"/>
                </a:cubicBezTo>
                <a:cubicBezTo>
                  <a:pt x="141" y="483"/>
                  <a:pt x="141" y="484"/>
                  <a:pt x="140" y="485"/>
                </a:cubicBezTo>
                <a:close/>
                <a:moveTo>
                  <a:pt x="139" y="447"/>
                </a:moveTo>
                <a:cubicBezTo>
                  <a:pt x="140" y="447"/>
                  <a:pt x="140" y="447"/>
                  <a:pt x="140" y="447"/>
                </a:cubicBezTo>
                <a:cubicBezTo>
                  <a:pt x="141" y="448"/>
                  <a:pt x="139" y="448"/>
                  <a:pt x="139" y="447"/>
                </a:cubicBezTo>
                <a:close/>
                <a:moveTo>
                  <a:pt x="143" y="469"/>
                </a:moveTo>
                <a:cubicBezTo>
                  <a:pt x="143" y="469"/>
                  <a:pt x="142" y="470"/>
                  <a:pt x="142" y="470"/>
                </a:cubicBezTo>
                <a:cubicBezTo>
                  <a:pt x="141" y="469"/>
                  <a:pt x="143" y="469"/>
                  <a:pt x="143" y="469"/>
                </a:cubicBezTo>
                <a:close/>
                <a:moveTo>
                  <a:pt x="143" y="464"/>
                </a:moveTo>
                <a:cubicBezTo>
                  <a:pt x="141" y="466"/>
                  <a:pt x="140" y="460"/>
                  <a:pt x="142" y="461"/>
                </a:cubicBezTo>
                <a:cubicBezTo>
                  <a:pt x="144" y="461"/>
                  <a:pt x="143" y="464"/>
                  <a:pt x="143" y="464"/>
                </a:cubicBezTo>
                <a:close/>
                <a:moveTo>
                  <a:pt x="145" y="481"/>
                </a:moveTo>
                <a:cubicBezTo>
                  <a:pt x="144" y="483"/>
                  <a:pt x="143" y="479"/>
                  <a:pt x="144" y="479"/>
                </a:cubicBezTo>
                <a:cubicBezTo>
                  <a:pt x="144" y="479"/>
                  <a:pt x="145" y="479"/>
                  <a:pt x="145" y="481"/>
                </a:cubicBezTo>
                <a:close/>
                <a:moveTo>
                  <a:pt x="147" y="486"/>
                </a:moveTo>
                <a:cubicBezTo>
                  <a:pt x="147" y="486"/>
                  <a:pt x="147" y="486"/>
                  <a:pt x="147" y="486"/>
                </a:cubicBezTo>
                <a:cubicBezTo>
                  <a:pt x="147" y="486"/>
                  <a:pt x="147" y="486"/>
                  <a:pt x="147" y="486"/>
                </a:cubicBezTo>
                <a:cubicBezTo>
                  <a:pt x="147" y="486"/>
                  <a:pt x="147" y="486"/>
                  <a:pt x="147" y="486"/>
                </a:cubicBezTo>
                <a:close/>
                <a:moveTo>
                  <a:pt x="147" y="483"/>
                </a:moveTo>
                <a:cubicBezTo>
                  <a:pt x="145" y="484"/>
                  <a:pt x="145" y="480"/>
                  <a:pt x="147" y="481"/>
                </a:cubicBezTo>
                <a:cubicBezTo>
                  <a:pt x="148" y="481"/>
                  <a:pt x="147" y="483"/>
                  <a:pt x="147" y="483"/>
                </a:cubicBezTo>
                <a:close/>
                <a:moveTo>
                  <a:pt x="148" y="479"/>
                </a:moveTo>
                <a:cubicBezTo>
                  <a:pt x="147" y="480"/>
                  <a:pt x="146" y="478"/>
                  <a:pt x="147" y="478"/>
                </a:cubicBezTo>
                <a:cubicBezTo>
                  <a:pt x="147" y="478"/>
                  <a:pt x="148" y="479"/>
                  <a:pt x="148" y="479"/>
                </a:cubicBezTo>
                <a:close/>
                <a:moveTo>
                  <a:pt x="151" y="479"/>
                </a:moveTo>
                <a:cubicBezTo>
                  <a:pt x="151" y="479"/>
                  <a:pt x="148" y="478"/>
                  <a:pt x="147" y="478"/>
                </a:cubicBezTo>
                <a:cubicBezTo>
                  <a:pt x="146" y="473"/>
                  <a:pt x="153" y="476"/>
                  <a:pt x="151" y="479"/>
                </a:cubicBezTo>
                <a:close/>
                <a:moveTo>
                  <a:pt x="149" y="487"/>
                </a:moveTo>
                <a:cubicBezTo>
                  <a:pt x="148" y="486"/>
                  <a:pt x="147" y="482"/>
                  <a:pt x="150" y="484"/>
                </a:cubicBezTo>
                <a:cubicBezTo>
                  <a:pt x="148" y="481"/>
                  <a:pt x="152" y="481"/>
                  <a:pt x="151" y="484"/>
                </a:cubicBezTo>
                <a:cubicBezTo>
                  <a:pt x="151" y="484"/>
                  <a:pt x="149" y="487"/>
                  <a:pt x="149" y="487"/>
                </a:cubicBezTo>
                <a:close/>
                <a:moveTo>
                  <a:pt x="151" y="488"/>
                </a:moveTo>
                <a:cubicBezTo>
                  <a:pt x="151" y="488"/>
                  <a:pt x="151" y="488"/>
                  <a:pt x="151" y="488"/>
                </a:cubicBezTo>
                <a:cubicBezTo>
                  <a:pt x="151" y="488"/>
                  <a:pt x="151" y="488"/>
                  <a:pt x="152" y="487"/>
                </a:cubicBezTo>
                <a:cubicBezTo>
                  <a:pt x="152" y="487"/>
                  <a:pt x="152" y="487"/>
                  <a:pt x="151" y="488"/>
                </a:cubicBezTo>
                <a:close/>
                <a:moveTo>
                  <a:pt x="153" y="489"/>
                </a:moveTo>
                <a:cubicBezTo>
                  <a:pt x="153" y="489"/>
                  <a:pt x="153" y="488"/>
                  <a:pt x="153" y="488"/>
                </a:cubicBezTo>
                <a:cubicBezTo>
                  <a:pt x="153" y="489"/>
                  <a:pt x="152" y="489"/>
                  <a:pt x="153" y="489"/>
                </a:cubicBezTo>
                <a:close/>
                <a:moveTo>
                  <a:pt x="153" y="459"/>
                </a:moveTo>
                <a:cubicBezTo>
                  <a:pt x="152" y="459"/>
                  <a:pt x="144" y="455"/>
                  <a:pt x="145" y="452"/>
                </a:cubicBezTo>
                <a:cubicBezTo>
                  <a:pt x="145" y="451"/>
                  <a:pt x="146" y="452"/>
                  <a:pt x="146" y="451"/>
                </a:cubicBezTo>
                <a:cubicBezTo>
                  <a:pt x="147" y="449"/>
                  <a:pt x="145" y="449"/>
                  <a:pt x="145" y="447"/>
                </a:cubicBezTo>
                <a:cubicBezTo>
                  <a:pt x="149" y="452"/>
                  <a:pt x="148" y="440"/>
                  <a:pt x="152" y="443"/>
                </a:cubicBezTo>
                <a:cubicBezTo>
                  <a:pt x="154" y="444"/>
                  <a:pt x="152" y="448"/>
                  <a:pt x="155" y="446"/>
                </a:cubicBezTo>
                <a:cubicBezTo>
                  <a:pt x="152" y="448"/>
                  <a:pt x="158" y="450"/>
                  <a:pt x="157" y="454"/>
                </a:cubicBezTo>
                <a:cubicBezTo>
                  <a:pt x="157" y="457"/>
                  <a:pt x="155" y="459"/>
                  <a:pt x="153" y="459"/>
                </a:cubicBezTo>
                <a:close/>
                <a:moveTo>
                  <a:pt x="152" y="394"/>
                </a:moveTo>
                <a:cubicBezTo>
                  <a:pt x="150" y="396"/>
                  <a:pt x="150" y="391"/>
                  <a:pt x="151" y="391"/>
                </a:cubicBezTo>
                <a:cubicBezTo>
                  <a:pt x="152" y="391"/>
                  <a:pt x="152" y="394"/>
                  <a:pt x="152" y="394"/>
                </a:cubicBezTo>
                <a:close/>
                <a:moveTo>
                  <a:pt x="153" y="410"/>
                </a:moveTo>
                <a:cubicBezTo>
                  <a:pt x="153" y="411"/>
                  <a:pt x="153" y="411"/>
                  <a:pt x="153" y="411"/>
                </a:cubicBezTo>
                <a:cubicBezTo>
                  <a:pt x="151" y="412"/>
                  <a:pt x="152" y="410"/>
                  <a:pt x="153" y="410"/>
                </a:cubicBezTo>
                <a:close/>
                <a:moveTo>
                  <a:pt x="151" y="434"/>
                </a:moveTo>
                <a:cubicBezTo>
                  <a:pt x="150" y="435"/>
                  <a:pt x="148" y="434"/>
                  <a:pt x="149" y="432"/>
                </a:cubicBezTo>
                <a:cubicBezTo>
                  <a:pt x="150" y="432"/>
                  <a:pt x="153" y="433"/>
                  <a:pt x="151" y="434"/>
                </a:cubicBezTo>
                <a:close/>
                <a:moveTo>
                  <a:pt x="149" y="411"/>
                </a:moveTo>
                <a:cubicBezTo>
                  <a:pt x="148" y="413"/>
                  <a:pt x="148" y="428"/>
                  <a:pt x="146" y="429"/>
                </a:cubicBezTo>
                <a:cubicBezTo>
                  <a:pt x="144" y="430"/>
                  <a:pt x="145" y="425"/>
                  <a:pt x="145" y="424"/>
                </a:cubicBezTo>
                <a:cubicBezTo>
                  <a:pt x="146" y="422"/>
                  <a:pt x="148" y="407"/>
                  <a:pt x="149" y="406"/>
                </a:cubicBezTo>
                <a:cubicBezTo>
                  <a:pt x="151" y="405"/>
                  <a:pt x="149" y="411"/>
                  <a:pt x="149" y="411"/>
                </a:cubicBezTo>
                <a:close/>
                <a:moveTo>
                  <a:pt x="154" y="385"/>
                </a:moveTo>
                <a:cubicBezTo>
                  <a:pt x="153" y="386"/>
                  <a:pt x="153" y="385"/>
                  <a:pt x="154" y="384"/>
                </a:cubicBezTo>
                <a:cubicBezTo>
                  <a:pt x="154" y="384"/>
                  <a:pt x="154" y="385"/>
                  <a:pt x="154" y="385"/>
                </a:cubicBezTo>
                <a:close/>
                <a:moveTo>
                  <a:pt x="155" y="440"/>
                </a:moveTo>
                <a:cubicBezTo>
                  <a:pt x="156" y="441"/>
                  <a:pt x="155" y="441"/>
                  <a:pt x="155" y="442"/>
                </a:cubicBezTo>
                <a:cubicBezTo>
                  <a:pt x="153" y="443"/>
                  <a:pt x="154" y="439"/>
                  <a:pt x="155" y="440"/>
                </a:cubicBezTo>
                <a:close/>
                <a:moveTo>
                  <a:pt x="160" y="417"/>
                </a:moveTo>
                <a:cubicBezTo>
                  <a:pt x="160" y="417"/>
                  <a:pt x="158" y="417"/>
                  <a:pt x="159" y="415"/>
                </a:cubicBezTo>
                <a:cubicBezTo>
                  <a:pt x="161" y="419"/>
                  <a:pt x="164" y="409"/>
                  <a:pt x="165" y="414"/>
                </a:cubicBezTo>
                <a:cubicBezTo>
                  <a:pt x="166" y="416"/>
                  <a:pt x="168" y="419"/>
                  <a:pt x="167" y="421"/>
                </a:cubicBezTo>
                <a:cubicBezTo>
                  <a:pt x="166" y="422"/>
                  <a:pt x="163" y="423"/>
                  <a:pt x="163" y="423"/>
                </a:cubicBezTo>
                <a:cubicBezTo>
                  <a:pt x="163" y="425"/>
                  <a:pt x="165" y="427"/>
                  <a:pt x="163" y="428"/>
                </a:cubicBezTo>
                <a:cubicBezTo>
                  <a:pt x="160" y="430"/>
                  <a:pt x="158" y="427"/>
                  <a:pt x="158" y="427"/>
                </a:cubicBezTo>
                <a:cubicBezTo>
                  <a:pt x="157" y="424"/>
                  <a:pt x="162" y="421"/>
                  <a:pt x="160" y="417"/>
                </a:cubicBezTo>
                <a:close/>
                <a:moveTo>
                  <a:pt x="160" y="402"/>
                </a:moveTo>
                <a:cubicBezTo>
                  <a:pt x="161" y="406"/>
                  <a:pt x="158" y="404"/>
                  <a:pt x="160" y="402"/>
                </a:cubicBezTo>
                <a:close/>
                <a:moveTo>
                  <a:pt x="161" y="383"/>
                </a:moveTo>
                <a:cubicBezTo>
                  <a:pt x="162" y="384"/>
                  <a:pt x="161" y="387"/>
                  <a:pt x="160" y="387"/>
                </a:cubicBezTo>
                <a:cubicBezTo>
                  <a:pt x="159" y="388"/>
                  <a:pt x="160" y="383"/>
                  <a:pt x="161" y="383"/>
                </a:cubicBezTo>
                <a:close/>
                <a:moveTo>
                  <a:pt x="166" y="387"/>
                </a:moveTo>
                <a:cubicBezTo>
                  <a:pt x="166" y="387"/>
                  <a:pt x="165" y="387"/>
                  <a:pt x="165" y="387"/>
                </a:cubicBezTo>
                <a:cubicBezTo>
                  <a:pt x="164" y="386"/>
                  <a:pt x="166" y="386"/>
                  <a:pt x="166" y="387"/>
                </a:cubicBezTo>
                <a:close/>
                <a:moveTo>
                  <a:pt x="167" y="395"/>
                </a:moveTo>
                <a:cubicBezTo>
                  <a:pt x="169" y="395"/>
                  <a:pt x="168" y="398"/>
                  <a:pt x="167" y="398"/>
                </a:cubicBezTo>
                <a:cubicBezTo>
                  <a:pt x="166" y="399"/>
                  <a:pt x="166" y="395"/>
                  <a:pt x="167" y="395"/>
                </a:cubicBezTo>
                <a:close/>
                <a:moveTo>
                  <a:pt x="168" y="392"/>
                </a:moveTo>
                <a:cubicBezTo>
                  <a:pt x="169" y="392"/>
                  <a:pt x="170" y="393"/>
                  <a:pt x="168" y="393"/>
                </a:cubicBezTo>
                <a:cubicBezTo>
                  <a:pt x="166" y="394"/>
                  <a:pt x="166" y="392"/>
                  <a:pt x="168" y="392"/>
                </a:cubicBezTo>
                <a:close/>
                <a:moveTo>
                  <a:pt x="167" y="413"/>
                </a:moveTo>
                <a:cubicBezTo>
                  <a:pt x="167" y="415"/>
                  <a:pt x="166" y="411"/>
                  <a:pt x="167" y="412"/>
                </a:cubicBezTo>
                <a:cubicBezTo>
                  <a:pt x="167" y="412"/>
                  <a:pt x="167" y="413"/>
                  <a:pt x="167" y="413"/>
                </a:cubicBezTo>
                <a:close/>
                <a:moveTo>
                  <a:pt x="163" y="443"/>
                </a:moveTo>
                <a:cubicBezTo>
                  <a:pt x="162" y="444"/>
                  <a:pt x="161" y="442"/>
                  <a:pt x="162" y="441"/>
                </a:cubicBezTo>
                <a:cubicBezTo>
                  <a:pt x="162" y="442"/>
                  <a:pt x="163" y="442"/>
                  <a:pt x="163" y="443"/>
                </a:cubicBezTo>
                <a:close/>
                <a:moveTo>
                  <a:pt x="160" y="459"/>
                </a:moveTo>
                <a:cubicBezTo>
                  <a:pt x="159" y="460"/>
                  <a:pt x="159" y="458"/>
                  <a:pt x="160" y="457"/>
                </a:cubicBezTo>
                <a:cubicBezTo>
                  <a:pt x="160" y="457"/>
                  <a:pt x="161" y="458"/>
                  <a:pt x="160" y="459"/>
                </a:cubicBezTo>
                <a:close/>
                <a:moveTo>
                  <a:pt x="157" y="404"/>
                </a:moveTo>
                <a:cubicBezTo>
                  <a:pt x="155" y="406"/>
                  <a:pt x="156" y="399"/>
                  <a:pt x="158" y="401"/>
                </a:cubicBezTo>
                <a:cubicBezTo>
                  <a:pt x="159" y="402"/>
                  <a:pt x="157" y="404"/>
                  <a:pt x="157" y="404"/>
                </a:cubicBezTo>
                <a:close/>
                <a:moveTo>
                  <a:pt x="154" y="466"/>
                </a:moveTo>
                <a:cubicBezTo>
                  <a:pt x="155" y="466"/>
                  <a:pt x="156" y="467"/>
                  <a:pt x="155" y="468"/>
                </a:cubicBezTo>
                <a:cubicBezTo>
                  <a:pt x="154" y="468"/>
                  <a:pt x="154" y="467"/>
                  <a:pt x="154" y="466"/>
                </a:cubicBezTo>
                <a:close/>
                <a:moveTo>
                  <a:pt x="155" y="476"/>
                </a:moveTo>
                <a:cubicBezTo>
                  <a:pt x="154" y="476"/>
                  <a:pt x="158" y="472"/>
                  <a:pt x="157" y="471"/>
                </a:cubicBezTo>
                <a:cubicBezTo>
                  <a:pt x="159" y="473"/>
                  <a:pt x="156" y="477"/>
                  <a:pt x="155" y="476"/>
                </a:cubicBezTo>
                <a:close/>
                <a:moveTo>
                  <a:pt x="158" y="470"/>
                </a:moveTo>
                <a:cubicBezTo>
                  <a:pt x="156" y="466"/>
                  <a:pt x="160" y="467"/>
                  <a:pt x="158" y="470"/>
                </a:cubicBezTo>
                <a:close/>
                <a:moveTo>
                  <a:pt x="159" y="461"/>
                </a:moveTo>
                <a:cubicBezTo>
                  <a:pt x="159" y="461"/>
                  <a:pt x="159" y="462"/>
                  <a:pt x="159" y="462"/>
                </a:cubicBezTo>
                <a:cubicBezTo>
                  <a:pt x="157" y="464"/>
                  <a:pt x="158" y="460"/>
                  <a:pt x="159" y="461"/>
                </a:cubicBezTo>
                <a:close/>
                <a:moveTo>
                  <a:pt x="159" y="490"/>
                </a:moveTo>
                <a:cubicBezTo>
                  <a:pt x="159" y="489"/>
                  <a:pt x="160" y="488"/>
                  <a:pt x="160" y="488"/>
                </a:cubicBezTo>
                <a:cubicBezTo>
                  <a:pt x="160" y="489"/>
                  <a:pt x="160" y="489"/>
                  <a:pt x="159" y="490"/>
                </a:cubicBezTo>
                <a:close/>
                <a:moveTo>
                  <a:pt x="160" y="486"/>
                </a:moveTo>
                <a:cubicBezTo>
                  <a:pt x="160" y="487"/>
                  <a:pt x="159" y="484"/>
                  <a:pt x="160" y="484"/>
                </a:cubicBezTo>
                <a:cubicBezTo>
                  <a:pt x="160" y="484"/>
                  <a:pt x="161" y="485"/>
                  <a:pt x="160" y="486"/>
                </a:cubicBezTo>
                <a:close/>
                <a:moveTo>
                  <a:pt x="161" y="468"/>
                </a:moveTo>
                <a:cubicBezTo>
                  <a:pt x="162" y="470"/>
                  <a:pt x="159" y="470"/>
                  <a:pt x="161" y="468"/>
                </a:cubicBezTo>
                <a:close/>
                <a:moveTo>
                  <a:pt x="162" y="461"/>
                </a:moveTo>
                <a:cubicBezTo>
                  <a:pt x="163" y="462"/>
                  <a:pt x="163" y="462"/>
                  <a:pt x="162" y="463"/>
                </a:cubicBezTo>
                <a:cubicBezTo>
                  <a:pt x="161" y="465"/>
                  <a:pt x="161" y="460"/>
                  <a:pt x="162" y="461"/>
                </a:cubicBezTo>
                <a:close/>
                <a:moveTo>
                  <a:pt x="162" y="497"/>
                </a:moveTo>
                <a:cubicBezTo>
                  <a:pt x="164" y="497"/>
                  <a:pt x="161" y="499"/>
                  <a:pt x="162" y="497"/>
                </a:cubicBezTo>
                <a:close/>
                <a:moveTo>
                  <a:pt x="163" y="483"/>
                </a:moveTo>
                <a:cubicBezTo>
                  <a:pt x="162" y="485"/>
                  <a:pt x="162" y="481"/>
                  <a:pt x="163" y="483"/>
                </a:cubicBezTo>
                <a:cubicBezTo>
                  <a:pt x="163" y="483"/>
                  <a:pt x="164" y="483"/>
                  <a:pt x="163" y="483"/>
                </a:cubicBezTo>
                <a:close/>
                <a:moveTo>
                  <a:pt x="164" y="472"/>
                </a:moveTo>
                <a:cubicBezTo>
                  <a:pt x="163" y="474"/>
                  <a:pt x="163" y="471"/>
                  <a:pt x="164" y="472"/>
                </a:cubicBezTo>
                <a:cubicBezTo>
                  <a:pt x="164" y="472"/>
                  <a:pt x="164" y="472"/>
                  <a:pt x="164" y="472"/>
                </a:cubicBezTo>
                <a:close/>
                <a:moveTo>
                  <a:pt x="166" y="461"/>
                </a:moveTo>
                <a:cubicBezTo>
                  <a:pt x="160" y="465"/>
                  <a:pt x="163" y="449"/>
                  <a:pt x="168" y="453"/>
                </a:cubicBezTo>
                <a:cubicBezTo>
                  <a:pt x="167" y="452"/>
                  <a:pt x="168" y="456"/>
                  <a:pt x="168" y="455"/>
                </a:cubicBezTo>
                <a:cubicBezTo>
                  <a:pt x="168" y="456"/>
                  <a:pt x="166" y="461"/>
                  <a:pt x="166" y="461"/>
                </a:cubicBezTo>
                <a:close/>
                <a:moveTo>
                  <a:pt x="168" y="450"/>
                </a:moveTo>
                <a:cubicBezTo>
                  <a:pt x="167" y="450"/>
                  <a:pt x="167" y="448"/>
                  <a:pt x="168" y="448"/>
                </a:cubicBezTo>
                <a:cubicBezTo>
                  <a:pt x="168" y="448"/>
                  <a:pt x="169" y="449"/>
                  <a:pt x="168" y="450"/>
                </a:cubicBezTo>
                <a:close/>
                <a:moveTo>
                  <a:pt x="168" y="433"/>
                </a:moveTo>
                <a:cubicBezTo>
                  <a:pt x="168" y="431"/>
                  <a:pt x="168" y="434"/>
                  <a:pt x="168" y="433"/>
                </a:cubicBezTo>
                <a:close/>
                <a:moveTo>
                  <a:pt x="169" y="454"/>
                </a:moveTo>
                <a:cubicBezTo>
                  <a:pt x="169" y="455"/>
                  <a:pt x="169" y="452"/>
                  <a:pt x="169" y="454"/>
                </a:cubicBezTo>
                <a:close/>
                <a:moveTo>
                  <a:pt x="171" y="467"/>
                </a:moveTo>
                <a:cubicBezTo>
                  <a:pt x="170" y="463"/>
                  <a:pt x="174" y="463"/>
                  <a:pt x="171" y="467"/>
                </a:cubicBezTo>
                <a:close/>
                <a:moveTo>
                  <a:pt x="173" y="473"/>
                </a:moveTo>
                <a:cubicBezTo>
                  <a:pt x="172" y="474"/>
                  <a:pt x="172" y="469"/>
                  <a:pt x="173" y="470"/>
                </a:cubicBezTo>
                <a:cubicBezTo>
                  <a:pt x="174" y="471"/>
                  <a:pt x="173" y="472"/>
                  <a:pt x="173" y="473"/>
                </a:cubicBezTo>
                <a:close/>
                <a:moveTo>
                  <a:pt x="173" y="462"/>
                </a:moveTo>
                <a:cubicBezTo>
                  <a:pt x="172" y="463"/>
                  <a:pt x="173" y="461"/>
                  <a:pt x="173" y="460"/>
                </a:cubicBezTo>
                <a:cubicBezTo>
                  <a:pt x="174" y="460"/>
                  <a:pt x="174" y="462"/>
                  <a:pt x="173" y="462"/>
                </a:cubicBezTo>
                <a:close/>
                <a:moveTo>
                  <a:pt x="173" y="460"/>
                </a:moveTo>
                <a:cubicBezTo>
                  <a:pt x="172" y="460"/>
                  <a:pt x="170" y="460"/>
                  <a:pt x="170" y="458"/>
                </a:cubicBezTo>
                <a:cubicBezTo>
                  <a:pt x="171" y="457"/>
                  <a:pt x="176" y="458"/>
                  <a:pt x="173" y="460"/>
                </a:cubicBezTo>
                <a:close/>
                <a:moveTo>
                  <a:pt x="173" y="418"/>
                </a:moveTo>
                <a:cubicBezTo>
                  <a:pt x="174" y="418"/>
                  <a:pt x="174" y="418"/>
                  <a:pt x="173" y="419"/>
                </a:cubicBezTo>
                <a:cubicBezTo>
                  <a:pt x="172" y="420"/>
                  <a:pt x="172" y="417"/>
                  <a:pt x="173" y="418"/>
                </a:cubicBezTo>
                <a:close/>
                <a:moveTo>
                  <a:pt x="174" y="409"/>
                </a:moveTo>
                <a:cubicBezTo>
                  <a:pt x="175" y="409"/>
                  <a:pt x="174" y="409"/>
                  <a:pt x="174" y="410"/>
                </a:cubicBezTo>
                <a:cubicBezTo>
                  <a:pt x="173" y="410"/>
                  <a:pt x="173" y="408"/>
                  <a:pt x="174" y="409"/>
                </a:cubicBezTo>
                <a:close/>
                <a:moveTo>
                  <a:pt x="175" y="414"/>
                </a:moveTo>
                <a:cubicBezTo>
                  <a:pt x="177" y="414"/>
                  <a:pt x="177" y="418"/>
                  <a:pt x="176" y="419"/>
                </a:cubicBezTo>
                <a:cubicBezTo>
                  <a:pt x="173" y="420"/>
                  <a:pt x="175" y="414"/>
                  <a:pt x="175" y="414"/>
                </a:cubicBezTo>
                <a:close/>
                <a:moveTo>
                  <a:pt x="176" y="430"/>
                </a:moveTo>
                <a:cubicBezTo>
                  <a:pt x="175" y="431"/>
                  <a:pt x="175" y="428"/>
                  <a:pt x="176" y="428"/>
                </a:cubicBezTo>
                <a:cubicBezTo>
                  <a:pt x="177" y="428"/>
                  <a:pt x="177" y="429"/>
                  <a:pt x="176" y="430"/>
                </a:cubicBezTo>
                <a:close/>
                <a:moveTo>
                  <a:pt x="177" y="433"/>
                </a:moveTo>
                <a:cubicBezTo>
                  <a:pt x="178" y="434"/>
                  <a:pt x="178" y="436"/>
                  <a:pt x="177" y="436"/>
                </a:cubicBezTo>
                <a:cubicBezTo>
                  <a:pt x="175" y="439"/>
                  <a:pt x="175" y="431"/>
                  <a:pt x="177" y="433"/>
                </a:cubicBezTo>
                <a:close/>
                <a:moveTo>
                  <a:pt x="178" y="429"/>
                </a:moveTo>
                <a:cubicBezTo>
                  <a:pt x="177" y="428"/>
                  <a:pt x="178" y="426"/>
                  <a:pt x="179" y="426"/>
                </a:cubicBezTo>
                <a:cubicBezTo>
                  <a:pt x="178" y="427"/>
                  <a:pt x="178" y="428"/>
                  <a:pt x="178" y="429"/>
                </a:cubicBezTo>
                <a:close/>
                <a:moveTo>
                  <a:pt x="178" y="432"/>
                </a:moveTo>
                <a:cubicBezTo>
                  <a:pt x="177" y="433"/>
                  <a:pt x="178" y="431"/>
                  <a:pt x="178" y="430"/>
                </a:cubicBezTo>
                <a:cubicBezTo>
                  <a:pt x="179" y="430"/>
                  <a:pt x="179" y="431"/>
                  <a:pt x="178" y="432"/>
                </a:cubicBezTo>
                <a:close/>
                <a:moveTo>
                  <a:pt x="179" y="411"/>
                </a:moveTo>
                <a:cubicBezTo>
                  <a:pt x="176" y="413"/>
                  <a:pt x="176" y="406"/>
                  <a:pt x="178" y="408"/>
                </a:cubicBezTo>
                <a:cubicBezTo>
                  <a:pt x="179" y="408"/>
                  <a:pt x="179" y="410"/>
                  <a:pt x="179" y="411"/>
                </a:cubicBezTo>
                <a:close/>
                <a:moveTo>
                  <a:pt x="178" y="467"/>
                </a:moveTo>
                <a:cubicBezTo>
                  <a:pt x="176" y="466"/>
                  <a:pt x="179" y="464"/>
                  <a:pt x="179" y="462"/>
                </a:cubicBezTo>
                <a:cubicBezTo>
                  <a:pt x="180" y="463"/>
                  <a:pt x="179" y="468"/>
                  <a:pt x="178" y="467"/>
                </a:cubicBezTo>
                <a:close/>
                <a:moveTo>
                  <a:pt x="182" y="477"/>
                </a:moveTo>
                <a:cubicBezTo>
                  <a:pt x="182" y="477"/>
                  <a:pt x="179" y="477"/>
                  <a:pt x="180" y="476"/>
                </a:cubicBezTo>
                <a:cubicBezTo>
                  <a:pt x="181" y="475"/>
                  <a:pt x="184" y="477"/>
                  <a:pt x="182" y="477"/>
                </a:cubicBezTo>
                <a:close/>
                <a:moveTo>
                  <a:pt x="180" y="459"/>
                </a:moveTo>
                <a:cubicBezTo>
                  <a:pt x="181" y="457"/>
                  <a:pt x="182" y="456"/>
                  <a:pt x="182" y="455"/>
                </a:cubicBezTo>
                <a:cubicBezTo>
                  <a:pt x="182" y="456"/>
                  <a:pt x="182" y="458"/>
                  <a:pt x="180" y="459"/>
                </a:cubicBezTo>
                <a:close/>
                <a:moveTo>
                  <a:pt x="183" y="432"/>
                </a:moveTo>
                <a:cubicBezTo>
                  <a:pt x="182" y="433"/>
                  <a:pt x="182" y="430"/>
                  <a:pt x="183" y="431"/>
                </a:cubicBezTo>
                <a:cubicBezTo>
                  <a:pt x="183" y="431"/>
                  <a:pt x="183" y="432"/>
                  <a:pt x="183" y="432"/>
                </a:cubicBezTo>
                <a:close/>
                <a:moveTo>
                  <a:pt x="184" y="458"/>
                </a:moveTo>
                <a:cubicBezTo>
                  <a:pt x="183" y="456"/>
                  <a:pt x="186" y="456"/>
                  <a:pt x="184" y="458"/>
                </a:cubicBezTo>
                <a:close/>
                <a:moveTo>
                  <a:pt x="184" y="423"/>
                </a:moveTo>
                <a:cubicBezTo>
                  <a:pt x="184" y="423"/>
                  <a:pt x="184" y="423"/>
                  <a:pt x="184" y="423"/>
                </a:cubicBezTo>
                <a:cubicBezTo>
                  <a:pt x="185" y="422"/>
                  <a:pt x="185" y="422"/>
                  <a:pt x="184" y="423"/>
                </a:cubicBezTo>
                <a:cubicBezTo>
                  <a:pt x="184" y="423"/>
                  <a:pt x="184" y="423"/>
                  <a:pt x="184" y="423"/>
                </a:cubicBezTo>
                <a:cubicBezTo>
                  <a:pt x="184" y="423"/>
                  <a:pt x="184" y="423"/>
                  <a:pt x="184" y="423"/>
                </a:cubicBezTo>
                <a:close/>
                <a:moveTo>
                  <a:pt x="184" y="452"/>
                </a:moveTo>
                <a:cubicBezTo>
                  <a:pt x="182" y="449"/>
                  <a:pt x="186" y="449"/>
                  <a:pt x="184" y="452"/>
                </a:cubicBezTo>
                <a:close/>
                <a:moveTo>
                  <a:pt x="184" y="464"/>
                </a:moveTo>
                <a:cubicBezTo>
                  <a:pt x="185" y="466"/>
                  <a:pt x="182" y="465"/>
                  <a:pt x="184" y="464"/>
                </a:cubicBezTo>
                <a:close/>
                <a:moveTo>
                  <a:pt x="185" y="467"/>
                </a:moveTo>
                <a:cubicBezTo>
                  <a:pt x="186" y="471"/>
                  <a:pt x="182" y="470"/>
                  <a:pt x="185" y="467"/>
                </a:cubicBezTo>
                <a:close/>
                <a:moveTo>
                  <a:pt x="190" y="491"/>
                </a:moveTo>
                <a:cubicBezTo>
                  <a:pt x="189" y="492"/>
                  <a:pt x="189" y="488"/>
                  <a:pt x="190" y="489"/>
                </a:cubicBezTo>
                <a:cubicBezTo>
                  <a:pt x="191" y="490"/>
                  <a:pt x="190" y="491"/>
                  <a:pt x="190" y="491"/>
                </a:cubicBezTo>
                <a:close/>
                <a:moveTo>
                  <a:pt x="194" y="474"/>
                </a:moveTo>
                <a:cubicBezTo>
                  <a:pt x="195" y="475"/>
                  <a:pt x="194" y="475"/>
                  <a:pt x="194" y="475"/>
                </a:cubicBezTo>
                <a:cubicBezTo>
                  <a:pt x="193" y="476"/>
                  <a:pt x="193" y="473"/>
                  <a:pt x="194" y="474"/>
                </a:cubicBezTo>
                <a:close/>
                <a:moveTo>
                  <a:pt x="195" y="474"/>
                </a:moveTo>
                <a:cubicBezTo>
                  <a:pt x="197" y="475"/>
                  <a:pt x="194" y="476"/>
                  <a:pt x="195" y="474"/>
                </a:cubicBezTo>
                <a:close/>
                <a:moveTo>
                  <a:pt x="195" y="490"/>
                </a:moveTo>
                <a:cubicBezTo>
                  <a:pt x="195" y="490"/>
                  <a:pt x="195" y="491"/>
                  <a:pt x="195" y="491"/>
                </a:cubicBezTo>
                <a:cubicBezTo>
                  <a:pt x="194" y="493"/>
                  <a:pt x="194" y="489"/>
                  <a:pt x="195" y="490"/>
                </a:cubicBezTo>
                <a:close/>
                <a:moveTo>
                  <a:pt x="194" y="384"/>
                </a:moveTo>
                <a:cubicBezTo>
                  <a:pt x="193" y="385"/>
                  <a:pt x="194" y="382"/>
                  <a:pt x="195" y="383"/>
                </a:cubicBezTo>
                <a:cubicBezTo>
                  <a:pt x="195" y="383"/>
                  <a:pt x="194" y="384"/>
                  <a:pt x="194" y="384"/>
                </a:cubicBezTo>
                <a:close/>
                <a:moveTo>
                  <a:pt x="194" y="321"/>
                </a:moveTo>
                <a:cubicBezTo>
                  <a:pt x="195" y="321"/>
                  <a:pt x="194" y="322"/>
                  <a:pt x="194" y="322"/>
                </a:cubicBezTo>
                <a:cubicBezTo>
                  <a:pt x="192" y="324"/>
                  <a:pt x="193" y="321"/>
                  <a:pt x="194" y="321"/>
                </a:cubicBezTo>
                <a:close/>
                <a:moveTo>
                  <a:pt x="192" y="489"/>
                </a:moveTo>
                <a:cubicBezTo>
                  <a:pt x="191" y="491"/>
                  <a:pt x="192" y="487"/>
                  <a:pt x="193" y="488"/>
                </a:cubicBezTo>
                <a:cubicBezTo>
                  <a:pt x="194" y="489"/>
                  <a:pt x="193" y="489"/>
                  <a:pt x="192" y="489"/>
                </a:cubicBezTo>
                <a:close/>
                <a:moveTo>
                  <a:pt x="192" y="466"/>
                </a:moveTo>
                <a:cubicBezTo>
                  <a:pt x="190" y="466"/>
                  <a:pt x="191" y="463"/>
                  <a:pt x="192" y="464"/>
                </a:cubicBezTo>
                <a:cubicBezTo>
                  <a:pt x="193" y="465"/>
                  <a:pt x="192" y="465"/>
                  <a:pt x="192" y="466"/>
                </a:cubicBezTo>
                <a:close/>
                <a:moveTo>
                  <a:pt x="191" y="461"/>
                </a:moveTo>
                <a:cubicBezTo>
                  <a:pt x="192" y="460"/>
                  <a:pt x="193" y="460"/>
                  <a:pt x="191" y="461"/>
                </a:cubicBezTo>
                <a:close/>
                <a:moveTo>
                  <a:pt x="191" y="403"/>
                </a:moveTo>
                <a:cubicBezTo>
                  <a:pt x="189" y="404"/>
                  <a:pt x="190" y="400"/>
                  <a:pt x="191" y="400"/>
                </a:cubicBezTo>
                <a:cubicBezTo>
                  <a:pt x="192" y="400"/>
                  <a:pt x="193" y="403"/>
                  <a:pt x="191" y="403"/>
                </a:cubicBezTo>
                <a:close/>
                <a:moveTo>
                  <a:pt x="191" y="311"/>
                </a:moveTo>
                <a:cubicBezTo>
                  <a:pt x="192" y="310"/>
                  <a:pt x="192" y="311"/>
                  <a:pt x="192" y="312"/>
                </a:cubicBezTo>
                <a:cubicBezTo>
                  <a:pt x="191" y="313"/>
                  <a:pt x="191" y="311"/>
                  <a:pt x="191" y="311"/>
                </a:cubicBezTo>
                <a:close/>
                <a:moveTo>
                  <a:pt x="190" y="343"/>
                </a:moveTo>
                <a:cubicBezTo>
                  <a:pt x="190" y="340"/>
                  <a:pt x="192" y="342"/>
                  <a:pt x="190" y="343"/>
                </a:cubicBezTo>
                <a:close/>
                <a:moveTo>
                  <a:pt x="191" y="480"/>
                </a:moveTo>
                <a:cubicBezTo>
                  <a:pt x="191" y="481"/>
                  <a:pt x="189" y="483"/>
                  <a:pt x="188" y="483"/>
                </a:cubicBezTo>
                <a:cubicBezTo>
                  <a:pt x="183" y="484"/>
                  <a:pt x="190" y="478"/>
                  <a:pt x="191" y="480"/>
                </a:cubicBezTo>
                <a:close/>
                <a:moveTo>
                  <a:pt x="188" y="475"/>
                </a:moveTo>
                <a:cubicBezTo>
                  <a:pt x="187" y="476"/>
                  <a:pt x="188" y="473"/>
                  <a:pt x="189" y="474"/>
                </a:cubicBezTo>
                <a:cubicBezTo>
                  <a:pt x="189" y="474"/>
                  <a:pt x="189" y="475"/>
                  <a:pt x="188" y="475"/>
                </a:cubicBezTo>
                <a:close/>
                <a:moveTo>
                  <a:pt x="189" y="478"/>
                </a:moveTo>
                <a:cubicBezTo>
                  <a:pt x="188" y="479"/>
                  <a:pt x="188" y="479"/>
                  <a:pt x="188" y="479"/>
                </a:cubicBezTo>
                <a:cubicBezTo>
                  <a:pt x="188" y="479"/>
                  <a:pt x="188" y="479"/>
                  <a:pt x="188" y="479"/>
                </a:cubicBezTo>
                <a:cubicBezTo>
                  <a:pt x="188" y="479"/>
                  <a:pt x="189" y="478"/>
                  <a:pt x="189" y="478"/>
                </a:cubicBezTo>
                <a:close/>
                <a:moveTo>
                  <a:pt x="189" y="439"/>
                </a:moveTo>
                <a:cubicBezTo>
                  <a:pt x="188" y="441"/>
                  <a:pt x="189" y="438"/>
                  <a:pt x="189" y="439"/>
                </a:cubicBezTo>
                <a:close/>
                <a:moveTo>
                  <a:pt x="188" y="458"/>
                </a:moveTo>
                <a:cubicBezTo>
                  <a:pt x="190" y="459"/>
                  <a:pt x="190" y="462"/>
                  <a:pt x="189" y="462"/>
                </a:cubicBezTo>
                <a:cubicBezTo>
                  <a:pt x="186" y="464"/>
                  <a:pt x="186" y="458"/>
                  <a:pt x="188" y="458"/>
                </a:cubicBezTo>
                <a:close/>
                <a:moveTo>
                  <a:pt x="187" y="458"/>
                </a:moveTo>
                <a:cubicBezTo>
                  <a:pt x="186" y="459"/>
                  <a:pt x="188" y="457"/>
                  <a:pt x="187" y="458"/>
                </a:cubicBezTo>
                <a:close/>
                <a:moveTo>
                  <a:pt x="187" y="433"/>
                </a:moveTo>
                <a:cubicBezTo>
                  <a:pt x="185" y="434"/>
                  <a:pt x="185" y="430"/>
                  <a:pt x="187" y="431"/>
                </a:cubicBezTo>
                <a:cubicBezTo>
                  <a:pt x="188" y="432"/>
                  <a:pt x="187" y="433"/>
                  <a:pt x="187" y="433"/>
                </a:cubicBezTo>
                <a:close/>
                <a:moveTo>
                  <a:pt x="187" y="298"/>
                </a:moveTo>
                <a:cubicBezTo>
                  <a:pt x="187" y="299"/>
                  <a:pt x="186" y="300"/>
                  <a:pt x="186" y="301"/>
                </a:cubicBezTo>
                <a:cubicBezTo>
                  <a:pt x="185" y="302"/>
                  <a:pt x="186" y="298"/>
                  <a:pt x="187" y="298"/>
                </a:cubicBezTo>
                <a:close/>
                <a:moveTo>
                  <a:pt x="185" y="303"/>
                </a:moveTo>
                <a:cubicBezTo>
                  <a:pt x="186" y="304"/>
                  <a:pt x="185" y="306"/>
                  <a:pt x="185" y="308"/>
                </a:cubicBezTo>
                <a:cubicBezTo>
                  <a:pt x="183" y="307"/>
                  <a:pt x="185" y="304"/>
                  <a:pt x="185" y="303"/>
                </a:cubicBezTo>
                <a:close/>
                <a:moveTo>
                  <a:pt x="185" y="380"/>
                </a:moveTo>
                <a:cubicBezTo>
                  <a:pt x="187" y="380"/>
                  <a:pt x="186" y="386"/>
                  <a:pt x="184" y="386"/>
                </a:cubicBezTo>
                <a:cubicBezTo>
                  <a:pt x="181" y="387"/>
                  <a:pt x="182" y="380"/>
                  <a:pt x="185" y="380"/>
                </a:cubicBezTo>
                <a:close/>
                <a:moveTo>
                  <a:pt x="185" y="400"/>
                </a:moveTo>
                <a:cubicBezTo>
                  <a:pt x="184" y="400"/>
                  <a:pt x="185" y="397"/>
                  <a:pt x="186" y="398"/>
                </a:cubicBezTo>
                <a:cubicBezTo>
                  <a:pt x="186" y="399"/>
                  <a:pt x="186" y="400"/>
                  <a:pt x="185" y="400"/>
                </a:cubicBezTo>
                <a:close/>
                <a:moveTo>
                  <a:pt x="183" y="360"/>
                </a:moveTo>
                <a:cubicBezTo>
                  <a:pt x="182" y="361"/>
                  <a:pt x="184" y="358"/>
                  <a:pt x="183" y="360"/>
                </a:cubicBezTo>
                <a:close/>
                <a:moveTo>
                  <a:pt x="183" y="311"/>
                </a:moveTo>
                <a:cubicBezTo>
                  <a:pt x="184" y="312"/>
                  <a:pt x="183" y="313"/>
                  <a:pt x="182" y="314"/>
                </a:cubicBezTo>
                <a:cubicBezTo>
                  <a:pt x="181" y="315"/>
                  <a:pt x="181" y="310"/>
                  <a:pt x="183" y="311"/>
                </a:cubicBezTo>
                <a:close/>
                <a:moveTo>
                  <a:pt x="184" y="408"/>
                </a:moveTo>
                <a:cubicBezTo>
                  <a:pt x="185" y="409"/>
                  <a:pt x="185" y="411"/>
                  <a:pt x="186" y="411"/>
                </a:cubicBezTo>
                <a:cubicBezTo>
                  <a:pt x="188" y="412"/>
                  <a:pt x="187" y="416"/>
                  <a:pt x="185" y="417"/>
                </a:cubicBezTo>
                <a:cubicBezTo>
                  <a:pt x="181" y="418"/>
                  <a:pt x="182" y="416"/>
                  <a:pt x="181" y="414"/>
                </a:cubicBezTo>
                <a:cubicBezTo>
                  <a:pt x="181" y="414"/>
                  <a:pt x="180" y="413"/>
                  <a:pt x="180" y="413"/>
                </a:cubicBezTo>
                <a:cubicBezTo>
                  <a:pt x="180" y="411"/>
                  <a:pt x="182" y="408"/>
                  <a:pt x="184" y="408"/>
                </a:cubicBezTo>
                <a:close/>
                <a:moveTo>
                  <a:pt x="180" y="440"/>
                </a:moveTo>
                <a:cubicBezTo>
                  <a:pt x="181" y="440"/>
                  <a:pt x="180" y="441"/>
                  <a:pt x="180" y="441"/>
                </a:cubicBezTo>
                <a:cubicBezTo>
                  <a:pt x="179" y="441"/>
                  <a:pt x="180" y="440"/>
                  <a:pt x="180" y="440"/>
                </a:cubicBezTo>
                <a:close/>
                <a:moveTo>
                  <a:pt x="179" y="443"/>
                </a:moveTo>
                <a:cubicBezTo>
                  <a:pt x="178" y="441"/>
                  <a:pt x="181" y="441"/>
                  <a:pt x="179" y="443"/>
                </a:cubicBezTo>
                <a:close/>
                <a:moveTo>
                  <a:pt x="179" y="317"/>
                </a:moveTo>
                <a:cubicBezTo>
                  <a:pt x="180" y="320"/>
                  <a:pt x="177" y="318"/>
                  <a:pt x="179" y="317"/>
                </a:cubicBezTo>
                <a:close/>
                <a:moveTo>
                  <a:pt x="178" y="324"/>
                </a:moveTo>
                <a:cubicBezTo>
                  <a:pt x="176" y="323"/>
                  <a:pt x="178" y="321"/>
                  <a:pt x="178" y="320"/>
                </a:cubicBezTo>
                <a:cubicBezTo>
                  <a:pt x="179" y="321"/>
                  <a:pt x="178" y="323"/>
                  <a:pt x="178" y="324"/>
                </a:cubicBezTo>
                <a:close/>
                <a:moveTo>
                  <a:pt x="178" y="296"/>
                </a:moveTo>
                <a:cubicBezTo>
                  <a:pt x="179" y="297"/>
                  <a:pt x="177" y="298"/>
                  <a:pt x="177" y="298"/>
                </a:cubicBezTo>
                <a:cubicBezTo>
                  <a:pt x="176" y="299"/>
                  <a:pt x="177" y="295"/>
                  <a:pt x="178" y="296"/>
                </a:cubicBezTo>
                <a:close/>
                <a:moveTo>
                  <a:pt x="174" y="309"/>
                </a:moveTo>
                <a:cubicBezTo>
                  <a:pt x="175" y="310"/>
                  <a:pt x="173" y="310"/>
                  <a:pt x="174" y="309"/>
                </a:cubicBezTo>
                <a:close/>
                <a:moveTo>
                  <a:pt x="175" y="357"/>
                </a:moveTo>
                <a:cubicBezTo>
                  <a:pt x="175" y="359"/>
                  <a:pt x="173" y="358"/>
                  <a:pt x="175" y="357"/>
                </a:cubicBezTo>
                <a:close/>
                <a:moveTo>
                  <a:pt x="174" y="377"/>
                </a:moveTo>
                <a:cubicBezTo>
                  <a:pt x="175" y="378"/>
                  <a:pt x="174" y="379"/>
                  <a:pt x="173" y="380"/>
                </a:cubicBezTo>
                <a:cubicBezTo>
                  <a:pt x="173" y="379"/>
                  <a:pt x="174" y="378"/>
                  <a:pt x="174" y="377"/>
                </a:cubicBezTo>
                <a:close/>
                <a:moveTo>
                  <a:pt x="172" y="391"/>
                </a:moveTo>
                <a:cubicBezTo>
                  <a:pt x="172" y="390"/>
                  <a:pt x="175" y="392"/>
                  <a:pt x="176" y="391"/>
                </a:cubicBezTo>
                <a:cubicBezTo>
                  <a:pt x="176" y="390"/>
                  <a:pt x="174" y="389"/>
                  <a:pt x="175" y="388"/>
                </a:cubicBezTo>
                <a:cubicBezTo>
                  <a:pt x="178" y="385"/>
                  <a:pt x="181" y="394"/>
                  <a:pt x="178" y="396"/>
                </a:cubicBezTo>
                <a:cubicBezTo>
                  <a:pt x="176" y="397"/>
                  <a:pt x="174" y="397"/>
                  <a:pt x="173" y="396"/>
                </a:cubicBezTo>
                <a:cubicBezTo>
                  <a:pt x="173" y="396"/>
                  <a:pt x="172" y="392"/>
                  <a:pt x="172" y="391"/>
                </a:cubicBezTo>
                <a:close/>
                <a:moveTo>
                  <a:pt x="172" y="439"/>
                </a:moveTo>
                <a:cubicBezTo>
                  <a:pt x="173" y="439"/>
                  <a:pt x="173" y="441"/>
                  <a:pt x="172" y="441"/>
                </a:cubicBezTo>
                <a:cubicBezTo>
                  <a:pt x="170" y="443"/>
                  <a:pt x="170" y="437"/>
                  <a:pt x="172" y="439"/>
                </a:cubicBezTo>
                <a:close/>
                <a:moveTo>
                  <a:pt x="169" y="427"/>
                </a:moveTo>
                <a:cubicBezTo>
                  <a:pt x="166" y="428"/>
                  <a:pt x="167" y="422"/>
                  <a:pt x="169" y="422"/>
                </a:cubicBezTo>
                <a:cubicBezTo>
                  <a:pt x="171" y="422"/>
                  <a:pt x="171" y="426"/>
                  <a:pt x="169" y="427"/>
                </a:cubicBezTo>
                <a:close/>
                <a:moveTo>
                  <a:pt x="165" y="288"/>
                </a:moveTo>
                <a:cubicBezTo>
                  <a:pt x="166" y="288"/>
                  <a:pt x="166" y="289"/>
                  <a:pt x="166" y="290"/>
                </a:cubicBezTo>
                <a:cubicBezTo>
                  <a:pt x="165" y="291"/>
                  <a:pt x="164" y="288"/>
                  <a:pt x="165" y="288"/>
                </a:cubicBezTo>
                <a:close/>
                <a:moveTo>
                  <a:pt x="163" y="282"/>
                </a:moveTo>
                <a:cubicBezTo>
                  <a:pt x="164" y="282"/>
                  <a:pt x="164" y="284"/>
                  <a:pt x="163" y="284"/>
                </a:cubicBezTo>
                <a:cubicBezTo>
                  <a:pt x="162" y="286"/>
                  <a:pt x="161" y="282"/>
                  <a:pt x="163" y="282"/>
                </a:cubicBezTo>
                <a:close/>
                <a:moveTo>
                  <a:pt x="161" y="324"/>
                </a:moveTo>
                <a:cubicBezTo>
                  <a:pt x="161" y="324"/>
                  <a:pt x="162" y="322"/>
                  <a:pt x="162" y="321"/>
                </a:cubicBezTo>
                <a:cubicBezTo>
                  <a:pt x="162" y="322"/>
                  <a:pt x="166" y="321"/>
                  <a:pt x="166" y="321"/>
                </a:cubicBezTo>
                <a:cubicBezTo>
                  <a:pt x="166" y="321"/>
                  <a:pt x="166" y="322"/>
                  <a:pt x="166" y="322"/>
                </a:cubicBezTo>
                <a:cubicBezTo>
                  <a:pt x="167" y="323"/>
                  <a:pt x="168" y="322"/>
                  <a:pt x="168" y="323"/>
                </a:cubicBezTo>
                <a:cubicBezTo>
                  <a:pt x="171" y="328"/>
                  <a:pt x="168" y="335"/>
                  <a:pt x="165" y="336"/>
                </a:cubicBezTo>
                <a:cubicBezTo>
                  <a:pt x="163" y="337"/>
                  <a:pt x="160" y="335"/>
                  <a:pt x="160" y="334"/>
                </a:cubicBezTo>
                <a:cubicBezTo>
                  <a:pt x="160" y="334"/>
                  <a:pt x="160" y="332"/>
                  <a:pt x="160" y="333"/>
                </a:cubicBezTo>
                <a:cubicBezTo>
                  <a:pt x="160" y="331"/>
                  <a:pt x="158" y="332"/>
                  <a:pt x="158" y="330"/>
                </a:cubicBezTo>
                <a:cubicBezTo>
                  <a:pt x="156" y="327"/>
                  <a:pt x="159" y="326"/>
                  <a:pt x="161" y="324"/>
                </a:cubicBezTo>
                <a:close/>
                <a:moveTo>
                  <a:pt x="157" y="351"/>
                </a:moveTo>
                <a:cubicBezTo>
                  <a:pt x="159" y="352"/>
                  <a:pt x="156" y="353"/>
                  <a:pt x="157" y="351"/>
                </a:cubicBezTo>
                <a:close/>
                <a:moveTo>
                  <a:pt x="157" y="367"/>
                </a:moveTo>
                <a:cubicBezTo>
                  <a:pt x="157" y="366"/>
                  <a:pt x="158" y="367"/>
                  <a:pt x="158" y="367"/>
                </a:cubicBezTo>
                <a:cubicBezTo>
                  <a:pt x="159" y="366"/>
                  <a:pt x="157" y="364"/>
                  <a:pt x="159" y="364"/>
                </a:cubicBezTo>
                <a:cubicBezTo>
                  <a:pt x="162" y="364"/>
                  <a:pt x="159" y="373"/>
                  <a:pt x="159" y="374"/>
                </a:cubicBezTo>
                <a:cubicBezTo>
                  <a:pt x="159" y="372"/>
                  <a:pt x="154" y="369"/>
                  <a:pt x="157" y="367"/>
                </a:cubicBezTo>
                <a:close/>
                <a:moveTo>
                  <a:pt x="157" y="386"/>
                </a:moveTo>
                <a:cubicBezTo>
                  <a:pt x="158" y="386"/>
                  <a:pt x="157" y="388"/>
                  <a:pt x="156" y="389"/>
                </a:cubicBezTo>
                <a:cubicBezTo>
                  <a:pt x="155" y="389"/>
                  <a:pt x="155" y="385"/>
                  <a:pt x="157" y="386"/>
                </a:cubicBezTo>
                <a:close/>
                <a:moveTo>
                  <a:pt x="155" y="373"/>
                </a:moveTo>
                <a:cubicBezTo>
                  <a:pt x="154" y="374"/>
                  <a:pt x="154" y="372"/>
                  <a:pt x="155" y="371"/>
                </a:cubicBezTo>
                <a:cubicBezTo>
                  <a:pt x="156" y="371"/>
                  <a:pt x="156" y="373"/>
                  <a:pt x="155" y="373"/>
                </a:cubicBezTo>
                <a:close/>
                <a:moveTo>
                  <a:pt x="153" y="242"/>
                </a:moveTo>
                <a:cubicBezTo>
                  <a:pt x="153" y="242"/>
                  <a:pt x="154" y="237"/>
                  <a:pt x="155" y="238"/>
                </a:cubicBezTo>
                <a:cubicBezTo>
                  <a:pt x="156" y="238"/>
                  <a:pt x="154" y="243"/>
                  <a:pt x="154" y="241"/>
                </a:cubicBezTo>
                <a:cubicBezTo>
                  <a:pt x="153" y="247"/>
                  <a:pt x="153" y="255"/>
                  <a:pt x="152" y="262"/>
                </a:cubicBezTo>
                <a:cubicBezTo>
                  <a:pt x="152" y="262"/>
                  <a:pt x="151" y="264"/>
                  <a:pt x="151" y="264"/>
                </a:cubicBezTo>
                <a:cubicBezTo>
                  <a:pt x="149" y="265"/>
                  <a:pt x="152" y="246"/>
                  <a:pt x="153" y="242"/>
                </a:cubicBezTo>
                <a:close/>
                <a:moveTo>
                  <a:pt x="150" y="352"/>
                </a:moveTo>
                <a:cubicBezTo>
                  <a:pt x="151" y="351"/>
                  <a:pt x="155" y="357"/>
                  <a:pt x="155" y="359"/>
                </a:cubicBezTo>
                <a:cubicBezTo>
                  <a:pt x="155" y="360"/>
                  <a:pt x="154" y="362"/>
                  <a:pt x="152" y="363"/>
                </a:cubicBezTo>
                <a:cubicBezTo>
                  <a:pt x="147" y="365"/>
                  <a:pt x="149" y="352"/>
                  <a:pt x="150" y="352"/>
                </a:cubicBezTo>
                <a:close/>
                <a:moveTo>
                  <a:pt x="148" y="397"/>
                </a:moveTo>
                <a:cubicBezTo>
                  <a:pt x="148" y="397"/>
                  <a:pt x="148" y="398"/>
                  <a:pt x="148" y="398"/>
                </a:cubicBezTo>
                <a:cubicBezTo>
                  <a:pt x="146" y="396"/>
                  <a:pt x="149" y="396"/>
                  <a:pt x="148" y="397"/>
                </a:cubicBezTo>
                <a:close/>
                <a:moveTo>
                  <a:pt x="147" y="373"/>
                </a:moveTo>
                <a:cubicBezTo>
                  <a:pt x="148" y="377"/>
                  <a:pt x="145" y="374"/>
                  <a:pt x="147" y="373"/>
                </a:cubicBezTo>
                <a:close/>
                <a:moveTo>
                  <a:pt x="145" y="340"/>
                </a:moveTo>
                <a:cubicBezTo>
                  <a:pt x="148" y="342"/>
                  <a:pt x="144" y="344"/>
                  <a:pt x="145" y="340"/>
                </a:cubicBezTo>
                <a:close/>
                <a:moveTo>
                  <a:pt x="145" y="351"/>
                </a:moveTo>
                <a:cubicBezTo>
                  <a:pt x="145" y="351"/>
                  <a:pt x="145" y="352"/>
                  <a:pt x="145" y="352"/>
                </a:cubicBezTo>
                <a:cubicBezTo>
                  <a:pt x="143" y="354"/>
                  <a:pt x="143" y="350"/>
                  <a:pt x="145" y="351"/>
                </a:cubicBezTo>
                <a:close/>
                <a:moveTo>
                  <a:pt x="143" y="299"/>
                </a:moveTo>
                <a:cubicBezTo>
                  <a:pt x="143" y="299"/>
                  <a:pt x="144" y="301"/>
                  <a:pt x="143" y="301"/>
                </a:cubicBezTo>
                <a:cubicBezTo>
                  <a:pt x="142" y="303"/>
                  <a:pt x="142" y="298"/>
                  <a:pt x="143" y="299"/>
                </a:cubicBezTo>
                <a:close/>
                <a:moveTo>
                  <a:pt x="143" y="429"/>
                </a:moveTo>
                <a:cubicBezTo>
                  <a:pt x="145" y="430"/>
                  <a:pt x="143" y="430"/>
                  <a:pt x="144" y="431"/>
                </a:cubicBezTo>
                <a:cubicBezTo>
                  <a:pt x="145" y="433"/>
                  <a:pt x="146" y="433"/>
                  <a:pt x="146" y="433"/>
                </a:cubicBezTo>
                <a:cubicBezTo>
                  <a:pt x="147" y="435"/>
                  <a:pt x="146" y="438"/>
                  <a:pt x="145" y="439"/>
                </a:cubicBezTo>
                <a:cubicBezTo>
                  <a:pt x="142" y="440"/>
                  <a:pt x="140" y="438"/>
                  <a:pt x="140" y="435"/>
                </a:cubicBezTo>
                <a:cubicBezTo>
                  <a:pt x="141" y="433"/>
                  <a:pt x="143" y="433"/>
                  <a:pt x="143" y="432"/>
                </a:cubicBezTo>
                <a:cubicBezTo>
                  <a:pt x="143" y="431"/>
                  <a:pt x="141" y="429"/>
                  <a:pt x="143" y="429"/>
                </a:cubicBezTo>
                <a:close/>
                <a:moveTo>
                  <a:pt x="142" y="354"/>
                </a:moveTo>
                <a:cubicBezTo>
                  <a:pt x="143" y="355"/>
                  <a:pt x="140" y="357"/>
                  <a:pt x="142" y="354"/>
                </a:cubicBezTo>
                <a:close/>
                <a:moveTo>
                  <a:pt x="141" y="298"/>
                </a:moveTo>
                <a:cubicBezTo>
                  <a:pt x="142" y="301"/>
                  <a:pt x="139" y="299"/>
                  <a:pt x="141" y="298"/>
                </a:cubicBezTo>
                <a:close/>
                <a:moveTo>
                  <a:pt x="140" y="375"/>
                </a:moveTo>
                <a:cubicBezTo>
                  <a:pt x="141" y="375"/>
                  <a:pt x="142" y="377"/>
                  <a:pt x="141" y="378"/>
                </a:cubicBezTo>
                <a:cubicBezTo>
                  <a:pt x="140" y="380"/>
                  <a:pt x="139" y="375"/>
                  <a:pt x="140" y="375"/>
                </a:cubicBezTo>
                <a:close/>
                <a:moveTo>
                  <a:pt x="142" y="405"/>
                </a:moveTo>
                <a:cubicBezTo>
                  <a:pt x="141" y="406"/>
                  <a:pt x="141" y="406"/>
                  <a:pt x="141" y="406"/>
                </a:cubicBezTo>
                <a:cubicBezTo>
                  <a:pt x="141" y="406"/>
                  <a:pt x="141" y="406"/>
                  <a:pt x="142" y="405"/>
                </a:cubicBezTo>
                <a:close/>
                <a:moveTo>
                  <a:pt x="141" y="417"/>
                </a:moveTo>
                <a:cubicBezTo>
                  <a:pt x="142" y="418"/>
                  <a:pt x="141" y="420"/>
                  <a:pt x="141" y="420"/>
                </a:cubicBezTo>
                <a:cubicBezTo>
                  <a:pt x="139" y="422"/>
                  <a:pt x="139" y="417"/>
                  <a:pt x="141" y="417"/>
                </a:cubicBezTo>
                <a:close/>
                <a:moveTo>
                  <a:pt x="137" y="465"/>
                </a:moveTo>
                <a:cubicBezTo>
                  <a:pt x="135" y="470"/>
                  <a:pt x="131" y="464"/>
                  <a:pt x="136" y="463"/>
                </a:cubicBezTo>
                <a:cubicBezTo>
                  <a:pt x="136" y="463"/>
                  <a:pt x="139" y="463"/>
                  <a:pt x="139" y="463"/>
                </a:cubicBezTo>
                <a:cubicBezTo>
                  <a:pt x="142" y="466"/>
                  <a:pt x="137" y="469"/>
                  <a:pt x="137" y="465"/>
                </a:cubicBezTo>
                <a:close/>
                <a:moveTo>
                  <a:pt x="138" y="439"/>
                </a:moveTo>
                <a:cubicBezTo>
                  <a:pt x="139" y="439"/>
                  <a:pt x="139" y="440"/>
                  <a:pt x="139" y="441"/>
                </a:cubicBezTo>
                <a:cubicBezTo>
                  <a:pt x="138" y="441"/>
                  <a:pt x="138" y="439"/>
                  <a:pt x="138" y="439"/>
                </a:cubicBezTo>
                <a:close/>
                <a:moveTo>
                  <a:pt x="138" y="452"/>
                </a:moveTo>
                <a:cubicBezTo>
                  <a:pt x="137" y="454"/>
                  <a:pt x="136" y="451"/>
                  <a:pt x="137" y="451"/>
                </a:cubicBezTo>
                <a:cubicBezTo>
                  <a:pt x="138" y="451"/>
                  <a:pt x="138" y="452"/>
                  <a:pt x="138" y="452"/>
                </a:cubicBezTo>
                <a:close/>
                <a:moveTo>
                  <a:pt x="137" y="363"/>
                </a:moveTo>
                <a:cubicBezTo>
                  <a:pt x="137" y="363"/>
                  <a:pt x="135" y="363"/>
                  <a:pt x="135" y="364"/>
                </a:cubicBezTo>
                <a:cubicBezTo>
                  <a:pt x="133" y="367"/>
                  <a:pt x="138" y="377"/>
                  <a:pt x="134" y="379"/>
                </a:cubicBezTo>
                <a:cubicBezTo>
                  <a:pt x="132" y="380"/>
                  <a:pt x="133" y="366"/>
                  <a:pt x="134" y="364"/>
                </a:cubicBezTo>
                <a:cubicBezTo>
                  <a:pt x="134" y="360"/>
                  <a:pt x="134" y="356"/>
                  <a:pt x="134" y="353"/>
                </a:cubicBezTo>
                <a:cubicBezTo>
                  <a:pt x="134" y="353"/>
                  <a:pt x="135" y="352"/>
                  <a:pt x="135" y="352"/>
                </a:cubicBezTo>
                <a:cubicBezTo>
                  <a:pt x="137" y="353"/>
                  <a:pt x="135" y="355"/>
                  <a:pt x="135" y="357"/>
                </a:cubicBezTo>
                <a:cubicBezTo>
                  <a:pt x="135" y="360"/>
                  <a:pt x="138" y="360"/>
                  <a:pt x="137" y="363"/>
                </a:cubicBezTo>
                <a:close/>
                <a:moveTo>
                  <a:pt x="133" y="337"/>
                </a:moveTo>
                <a:cubicBezTo>
                  <a:pt x="134" y="338"/>
                  <a:pt x="132" y="339"/>
                  <a:pt x="133" y="337"/>
                </a:cubicBezTo>
                <a:close/>
                <a:moveTo>
                  <a:pt x="136" y="331"/>
                </a:moveTo>
                <a:cubicBezTo>
                  <a:pt x="137" y="332"/>
                  <a:pt x="136" y="334"/>
                  <a:pt x="136" y="334"/>
                </a:cubicBezTo>
                <a:cubicBezTo>
                  <a:pt x="135" y="335"/>
                  <a:pt x="135" y="331"/>
                  <a:pt x="136" y="331"/>
                </a:cubicBezTo>
                <a:close/>
                <a:moveTo>
                  <a:pt x="133" y="322"/>
                </a:moveTo>
                <a:cubicBezTo>
                  <a:pt x="134" y="322"/>
                  <a:pt x="135" y="323"/>
                  <a:pt x="134" y="324"/>
                </a:cubicBezTo>
                <a:cubicBezTo>
                  <a:pt x="133" y="325"/>
                  <a:pt x="132" y="322"/>
                  <a:pt x="133" y="322"/>
                </a:cubicBezTo>
                <a:close/>
                <a:moveTo>
                  <a:pt x="133" y="325"/>
                </a:moveTo>
                <a:cubicBezTo>
                  <a:pt x="135" y="324"/>
                  <a:pt x="136" y="328"/>
                  <a:pt x="134" y="329"/>
                </a:cubicBezTo>
                <a:cubicBezTo>
                  <a:pt x="132" y="331"/>
                  <a:pt x="132" y="325"/>
                  <a:pt x="133" y="325"/>
                </a:cubicBezTo>
                <a:close/>
                <a:moveTo>
                  <a:pt x="132" y="371"/>
                </a:moveTo>
                <a:cubicBezTo>
                  <a:pt x="132" y="371"/>
                  <a:pt x="131" y="371"/>
                  <a:pt x="131" y="371"/>
                </a:cubicBezTo>
                <a:cubicBezTo>
                  <a:pt x="131" y="370"/>
                  <a:pt x="133" y="370"/>
                  <a:pt x="132" y="371"/>
                </a:cubicBezTo>
                <a:close/>
                <a:moveTo>
                  <a:pt x="129" y="374"/>
                </a:moveTo>
                <a:cubicBezTo>
                  <a:pt x="129" y="376"/>
                  <a:pt x="127" y="374"/>
                  <a:pt x="129" y="374"/>
                </a:cubicBezTo>
                <a:close/>
                <a:moveTo>
                  <a:pt x="128" y="318"/>
                </a:moveTo>
                <a:cubicBezTo>
                  <a:pt x="128" y="319"/>
                  <a:pt x="127" y="319"/>
                  <a:pt x="127" y="320"/>
                </a:cubicBezTo>
                <a:cubicBezTo>
                  <a:pt x="127" y="320"/>
                  <a:pt x="127" y="318"/>
                  <a:pt x="128" y="318"/>
                </a:cubicBezTo>
                <a:close/>
                <a:moveTo>
                  <a:pt x="126" y="325"/>
                </a:moveTo>
                <a:cubicBezTo>
                  <a:pt x="127" y="326"/>
                  <a:pt x="126" y="328"/>
                  <a:pt x="126" y="329"/>
                </a:cubicBezTo>
                <a:cubicBezTo>
                  <a:pt x="124" y="329"/>
                  <a:pt x="126" y="326"/>
                  <a:pt x="126" y="325"/>
                </a:cubicBezTo>
                <a:close/>
                <a:moveTo>
                  <a:pt x="124" y="375"/>
                </a:moveTo>
                <a:cubicBezTo>
                  <a:pt x="124" y="374"/>
                  <a:pt x="125" y="375"/>
                  <a:pt x="125" y="375"/>
                </a:cubicBezTo>
                <a:cubicBezTo>
                  <a:pt x="125" y="375"/>
                  <a:pt x="124" y="375"/>
                  <a:pt x="124" y="375"/>
                </a:cubicBezTo>
                <a:close/>
                <a:moveTo>
                  <a:pt x="120" y="352"/>
                </a:moveTo>
                <a:cubicBezTo>
                  <a:pt x="121" y="352"/>
                  <a:pt x="122" y="353"/>
                  <a:pt x="121" y="354"/>
                </a:cubicBezTo>
                <a:cubicBezTo>
                  <a:pt x="120" y="356"/>
                  <a:pt x="119" y="352"/>
                  <a:pt x="120" y="352"/>
                </a:cubicBezTo>
                <a:close/>
                <a:moveTo>
                  <a:pt x="124" y="362"/>
                </a:moveTo>
                <a:cubicBezTo>
                  <a:pt x="126" y="364"/>
                  <a:pt x="124" y="368"/>
                  <a:pt x="121" y="367"/>
                </a:cubicBezTo>
                <a:cubicBezTo>
                  <a:pt x="120" y="367"/>
                  <a:pt x="121" y="364"/>
                  <a:pt x="120" y="362"/>
                </a:cubicBezTo>
                <a:cubicBezTo>
                  <a:pt x="121" y="365"/>
                  <a:pt x="124" y="362"/>
                  <a:pt x="124" y="362"/>
                </a:cubicBezTo>
                <a:close/>
                <a:moveTo>
                  <a:pt x="121" y="425"/>
                </a:moveTo>
                <a:cubicBezTo>
                  <a:pt x="121" y="425"/>
                  <a:pt x="120" y="425"/>
                  <a:pt x="120" y="425"/>
                </a:cubicBezTo>
                <a:cubicBezTo>
                  <a:pt x="118" y="423"/>
                  <a:pt x="123" y="422"/>
                  <a:pt x="121" y="425"/>
                </a:cubicBezTo>
                <a:close/>
                <a:moveTo>
                  <a:pt x="119" y="435"/>
                </a:moveTo>
                <a:cubicBezTo>
                  <a:pt x="118" y="435"/>
                  <a:pt x="119" y="435"/>
                  <a:pt x="119" y="434"/>
                </a:cubicBezTo>
                <a:cubicBezTo>
                  <a:pt x="119" y="434"/>
                  <a:pt x="119" y="435"/>
                  <a:pt x="119" y="435"/>
                </a:cubicBezTo>
                <a:close/>
                <a:moveTo>
                  <a:pt x="112" y="346"/>
                </a:moveTo>
                <a:cubicBezTo>
                  <a:pt x="112" y="346"/>
                  <a:pt x="114" y="344"/>
                  <a:pt x="116" y="345"/>
                </a:cubicBezTo>
                <a:cubicBezTo>
                  <a:pt x="118" y="345"/>
                  <a:pt x="119" y="348"/>
                  <a:pt x="119" y="351"/>
                </a:cubicBezTo>
                <a:cubicBezTo>
                  <a:pt x="118" y="352"/>
                  <a:pt x="117" y="355"/>
                  <a:pt x="117" y="355"/>
                </a:cubicBezTo>
                <a:cubicBezTo>
                  <a:pt x="117" y="355"/>
                  <a:pt x="113" y="354"/>
                  <a:pt x="112" y="352"/>
                </a:cubicBezTo>
                <a:cubicBezTo>
                  <a:pt x="112" y="352"/>
                  <a:pt x="111" y="347"/>
                  <a:pt x="112" y="346"/>
                </a:cubicBezTo>
                <a:close/>
                <a:moveTo>
                  <a:pt x="111" y="354"/>
                </a:moveTo>
                <a:cubicBezTo>
                  <a:pt x="112" y="354"/>
                  <a:pt x="111" y="355"/>
                  <a:pt x="111" y="355"/>
                </a:cubicBezTo>
                <a:cubicBezTo>
                  <a:pt x="110" y="356"/>
                  <a:pt x="110" y="353"/>
                  <a:pt x="111" y="354"/>
                </a:cubicBezTo>
                <a:close/>
                <a:moveTo>
                  <a:pt x="110" y="283"/>
                </a:moveTo>
                <a:cubicBezTo>
                  <a:pt x="110" y="283"/>
                  <a:pt x="110" y="284"/>
                  <a:pt x="110" y="284"/>
                </a:cubicBezTo>
                <a:cubicBezTo>
                  <a:pt x="109" y="286"/>
                  <a:pt x="109" y="282"/>
                  <a:pt x="110" y="283"/>
                </a:cubicBezTo>
                <a:close/>
                <a:moveTo>
                  <a:pt x="108" y="299"/>
                </a:moveTo>
                <a:cubicBezTo>
                  <a:pt x="109" y="299"/>
                  <a:pt x="109" y="300"/>
                  <a:pt x="109" y="301"/>
                </a:cubicBezTo>
                <a:cubicBezTo>
                  <a:pt x="108" y="302"/>
                  <a:pt x="107" y="299"/>
                  <a:pt x="108" y="299"/>
                </a:cubicBezTo>
                <a:close/>
                <a:moveTo>
                  <a:pt x="109" y="347"/>
                </a:moveTo>
                <a:cubicBezTo>
                  <a:pt x="111" y="348"/>
                  <a:pt x="110" y="352"/>
                  <a:pt x="109" y="353"/>
                </a:cubicBezTo>
                <a:cubicBezTo>
                  <a:pt x="106" y="355"/>
                  <a:pt x="106" y="346"/>
                  <a:pt x="109" y="347"/>
                </a:cubicBezTo>
                <a:close/>
                <a:moveTo>
                  <a:pt x="108" y="421"/>
                </a:moveTo>
                <a:cubicBezTo>
                  <a:pt x="109" y="422"/>
                  <a:pt x="107" y="425"/>
                  <a:pt x="107" y="425"/>
                </a:cubicBezTo>
                <a:cubicBezTo>
                  <a:pt x="104" y="426"/>
                  <a:pt x="106" y="420"/>
                  <a:pt x="108" y="421"/>
                </a:cubicBezTo>
                <a:close/>
                <a:moveTo>
                  <a:pt x="105" y="283"/>
                </a:moveTo>
                <a:cubicBezTo>
                  <a:pt x="106" y="283"/>
                  <a:pt x="107" y="285"/>
                  <a:pt x="106" y="286"/>
                </a:cubicBezTo>
                <a:cubicBezTo>
                  <a:pt x="104" y="287"/>
                  <a:pt x="104" y="284"/>
                  <a:pt x="105" y="283"/>
                </a:cubicBezTo>
                <a:close/>
                <a:moveTo>
                  <a:pt x="105" y="425"/>
                </a:moveTo>
                <a:cubicBezTo>
                  <a:pt x="105" y="423"/>
                  <a:pt x="104" y="426"/>
                  <a:pt x="105" y="425"/>
                </a:cubicBezTo>
                <a:close/>
                <a:moveTo>
                  <a:pt x="104" y="301"/>
                </a:moveTo>
                <a:cubicBezTo>
                  <a:pt x="106" y="302"/>
                  <a:pt x="103" y="304"/>
                  <a:pt x="104" y="301"/>
                </a:cubicBezTo>
                <a:close/>
                <a:moveTo>
                  <a:pt x="104" y="370"/>
                </a:moveTo>
                <a:cubicBezTo>
                  <a:pt x="104" y="370"/>
                  <a:pt x="104" y="372"/>
                  <a:pt x="104" y="372"/>
                </a:cubicBezTo>
                <a:cubicBezTo>
                  <a:pt x="103" y="373"/>
                  <a:pt x="103" y="370"/>
                  <a:pt x="104" y="370"/>
                </a:cubicBezTo>
                <a:close/>
                <a:moveTo>
                  <a:pt x="102" y="425"/>
                </a:moveTo>
                <a:cubicBezTo>
                  <a:pt x="103" y="426"/>
                  <a:pt x="103" y="426"/>
                  <a:pt x="103" y="426"/>
                </a:cubicBezTo>
                <a:cubicBezTo>
                  <a:pt x="104" y="426"/>
                  <a:pt x="106" y="426"/>
                  <a:pt x="104" y="428"/>
                </a:cubicBezTo>
                <a:cubicBezTo>
                  <a:pt x="104" y="428"/>
                  <a:pt x="104" y="428"/>
                  <a:pt x="103" y="428"/>
                </a:cubicBezTo>
                <a:cubicBezTo>
                  <a:pt x="103" y="428"/>
                  <a:pt x="103" y="428"/>
                  <a:pt x="103" y="427"/>
                </a:cubicBezTo>
                <a:cubicBezTo>
                  <a:pt x="102" y="428"/>
                  <a:pt x="102" y="428"/>
                  <a:pt x="102" y="428"/>
                </a:cubicBezTo>
                <a:cubicBezTo>
                  <a:pt x="100" y="429"/>
                  <a:pt x="100" y="424"/>
                  <a:pt x="102" y="425"/>
                </a:cubicBezTo>
                <a:close/>
                <a:moveTo>
                  <a:pt x="101" y="363"/>
                </a:moveTo>
                <a:cubicBezTo>
                  <a:pt x="99" y="362"/>
                  <a:pt x="101" y="362"/>
                  <a:pt x="101" y="363"/>
                </a:cubicBezTo>
                <a:close/>
                <a:moveTo>
                  <a:pt x="100" y="315"/>
                </a:moveTo>
                <a:cubicBezTo>
                  <a:pt x="100" y="318"/>
                  <a:pt x="98" y="316"/>
                  <a:pt x="100" y="315"/>
                </a:cubicBezTo>
                <a:close/>
                <a:moveTo>
                  <a:pt x="99" y="422"/>
                </a:moveTo>
                <a:cubicBezTo>
                  <a:pt x="99" y="422"/>
                  <a:pt x="100" y="423"/>
                  <a:pt x="99" y="424"/>
                </a:cubicBezTo>
                <a:cubicBezTo>
                  <a:pt x="98" y="426"/>
                  <a:pt x="98" y="421"/>
                  <a:pt x="99" y="422"/>
                </a:cubicBezTo>
                <a:close/>
                <a:moveTo>
                  <a:pt x="96" y="297"/>
                </a:moveTo>
                <a:cubicBezTo>
                  <a:pt x="97" y="298"/>
                  <a:pt x="95" y="298"/>
                  <a:pt x="96" y="297"/>
                </a:cubicBezTo>
                <a:cubicBezTo>
                  <a:pt x="96" y="297"/>
                  <a:pt x="96" y="297"/>
                  <a:pt x="96" y="297"/>
                </a:cubicBezTo>
                <a:close/>
                <a:moveTo>
                  <a:pt x="96" y="305"/>
                </a:moveTo>
                <a:cubicBezTo>
                  <a:pt x="96" y="305"/>
                  <a:pt x="96" y="304"/>
                  <a:pt x="96" y="303"/>
                </a:cubicBezTo>
                <a:cubicBezTo>
                  <a:pt x="96" y="303"/>
                  <a:pt x="97" y="304"/>
                  <a:pt x="96" y="305"/>
                </a:cubicBezTo>
                <a:close/>
                <a:moveTo>
                  <a:pt x="96" y="380"/>
                </a:moveTo>
                <a:cubicBezTo>
                  <a:pt x="97" y="380"/>
                  <a:pt x="97" y="383"/>
                  <a:pt x="96" y="384"/>
                </a:cubicBezTo>
                <a:cubicBezTo>
                  <a:pt x="93" y="385"/>
                  <a:pt x="94" y="379"/>
                  <a:pt x="96" y="380"/>
                </a:cubicBezTo>
                <a:close/>
                <a:moveTo>
                  <a:pt x="95" y="393"/>
                </a:moveTo>
                <a:cubicBezTo>
                  <a:pt x="94" y="391"/>
                  <a:pt x="97" y="391"/>
                  <a:pt x="95" y="393"/>
                </a:cubicBezTo>
                <a:close/>
                <a:moveTo>
                  <a:pt x="97" y="431"/>
                </a:moveTo>
                <a:cubicBezTo>
                  <a:pt x="97" y="432"/>
                  <a:pt x="95" y="434"/>
                  <a:pt x="94" y="434"/>
                </a:cubicBezTo>
                <a:cubicBezTo>
                  <a:pt x="95" y="434"/>
                  <a:pt x="94" y="436"/>
                  <a:pt x="93" y="436"/>
                </a:cubicBezTo>
                <a:cubicBezTo>
                  <a:pt x="93" y="435"/>
                  <a:pt x="93" y="433"/>
                  <a:pt x="94" y="434"/>
                </a:cubicBezTo>
                <a:cubicBezTo>
                  <a:pt x="93" y="433"/>
                  <a:pt x="93" y="430"/>
                  <a:pt x="94" y="430"/>
                </a:cubicBezTo>
                <a:cubicBezTo>
                  <a:pt x="95" y="430"/>
                  <a:pt x="97" y="431"/>
                  <a:pt x="97" y="431"/>
                </a:cubicBezTo>
                <a:close/>
                <a:moveTo>
                  <a:pt x="93" y="359"/>
                </a:moveTo>
                <a:cubicBezTo>
                  <a:pt x="94" y="362"/>
                  <a:pt x="91" y="360"/>
                  <a:pt x="93" y="359"/>
                </a:cubicBezTo>
                <a:close/>
                <a:moveTo>
                  <a:pt x="93" y="379"/>
                </a:moveTo>
                <a:cubicBezTo>
                  <a:pt x="94" y="382"/>
                  <a:pt x="91" y="380"/>
                  <a:pt x="93" y="379"/>
                </a:cubicBezTo>
                <a:close/>
                <a:moveTo>
                  <a:pt x="92" y="391"/>
                </a:moveTo>
                <a:cubicBezTo>
                  <a:pt x="92" y="393"/>
                  <a:pt x="91" y="393"/>
                  <a:pt x="91" y="391"/>
                </a:cubicBezTo>
                <a:cubicBezTo>
                  <a:pt x="91" y="391"/>
                  <a:pt x="92" y="391"/>
                  <a:pt x="92" y="391"/>
                </a:cubicBezTo>
                <a:close/>
                <a:moveTo>
                  <a:pt x="89" y="352"/>
                </a:moveTo>
                <a:cubicBezTo>
                  <a:pt x="90" y="354"/>
                  <a:pt x="88" y="354"/>
                  <a:pt x="89" y="352"/>
                </a:cubicBezTo>
                <a:close/>
                <a:moveTo>
                  <a:pt x="89" y="400"/>
                </a:moveTo>
                <a:cubicBezTo>
                  <a:pt x="88" y="401"/>
                  <a:pt x="90" y="399"/>
                  <a:pt x="89" y="400"/>
                </a:cubicBezTo>
                <a:close/>
                <a:moveTo>
                  <a:pt x="87" y="362"/>
                </a:moveTo>
                <a:cubicBezTo>
                  <a:pt x="88" y="361"/>
                  <a:pt x="89" y="364"/>
                  <a:pt x="88" y="364"/>
                </a:cubicBezTo>
                <a:cubicBezTo>
                  <a:pt x="87" y="365"/>
                  <a:pt x="86" y="362"/>
                  <a:pt x="87" y="362"/>
                </a:cubicBezTo>
                <a:close/>
                <a:moveTo>
                  <a:pt x="85" y="385"/>
                </a:moveTo>
                <a:cubicBezTo>
                  <a:pt x="86" y="384"/>
                  <a:pt x="87" y="385"/>
                  <a:pt x="87" y="385"/>
                </a:cubicBezTo>
                <a:cubicBezTo>
                  <a:pt x="89" y="388"/>
                  <a:pt x="84" y="388"/>
                  <a:pt x="85" y="385"/>
                </a:cubicBezTo>
                <a:close/>
                <a:moveTo>
                  <a:pt x="86" y="398"/>
                </a:moveTo>
                <a:cubicBezTo>
                  <a:pt x="86" y="398"/>
                  <a:pt x="85" y="398"/>
                  <a:pt x="85" y="398"/>
                </a:cubicBezTo>
                <a:cubicBezTo>
                  <a:pt x="85" y="397"/>
                  <a:pt x="86" y="398"/>
                  <a:pt x="86" y="398"/>
                </a:cubicBezTo>
                <a:close/>
                <a:moveTo>
                  <a:pt x="87" y="400"/>
                </a:moveTo>
                <a:cubicBezTo>
                  <a:pt x="88" y="400"/>
                  <a:pt x="87" y="402"/>
                  <a:pt x="88" y="402"/>
                </a:cubicBezTo>
                <a:cubicBezTo>
                  <a:pt x="88" y="403"/>
                  <a:pt x="91" y="402"/>
                  <a:pt x="92" y="402"/>
                </a:cubicBezTo>
                <a:cubicBezTo>
                  <a:pt x="92" y="402"/>
                  <a:pt x="94" y="405"/>
                  <a:pt x="94" y="405"/>
                </a:cubicBezTo>
                <a:cubicBezTo>
                  <a:pt x="96" y="408"/>
                  <a:pt x="92" y="411"/>
                  <a:pt x="92" y="414"/>
                </a:cubicBezTo>
                <a:cubicBezTo>
                  <a:pt x="90" y="412"/>
                  <a:pt x="86" y="411"/>
                  <a:pt x="86" y="407"/>
                </a:cubicBezTo>
                <a:cubicBezTo>
                  <a:pt x="83" y="412"/>
                  <a:pt x="83" y="400"/>
                  <a:pt x="87" y="400"/>
                </a:cubicBezTo>
                <a:close/>
                <a:moveTo>
                  <a:pt x="84" y="412"/>
                </a:moveTo>
                <a:cubicBezTo>
                  <a:pt x="84" y="412"/>
                  <a:pt x="84" y="413"/>
                  <a:pt x="84" y="413"/>
                </a:cubicBezTo>
                <a:cubicBezTo>
                  <a:pt x="83" y="414"/>
                  <a:pt x="83" y="412"/>
                  <a:pt x="84" y="412"/>
                </a:cubicBezTo>
                <a:close/>
                <a:moveTo>
                  <a:pt x="82" y="395"/>
                </a:moveTo>
                <a:cubicBezTo>
                  <a:pt x="83" y="395"/>
                  <a:pt x="84" y="397"/>
                  <a:pt x="83" y="398"/>
                </a:cubicBezTo>
                <a:cubicBezTo>
                  <a:pt x="81" y="398"/>
                  <a:pt x="81" y="396"/>
                  <a:pt x="82" y="395"/>
                </a:cubicBezTo>
                <a:close/>
                <a:moveTo>
                  <a:pt x="81" y="405"/>
                </a:moveTo>
                <a:cubicBezTo>
                  <a:pt x="81" y="405"/>
                  <a:pt x="81" y="405"/>
                  <a:pt x="81" y="405"/>
                </a:cubicBezTo>
                <a:cubicBezTo>
                  <a:pt x="79" y="406"/>
                  <a:pt x="83" y="403"/>
                  <a:pt x="81" y="405"/>
                </a:cubicBezTo>
                <a:close/>
                <a:moveTo>
                  <a:pt x="80" y="427"/>
                </a:moveTo>
                <a:cubicBezTo>
                  <a:pt x="80" y="425"/>
                  <a:pt x="82" y="427"/>
                  <a:pt x="80" y="427"/>
                </a:cubicBezTo>
                <a:close/>
                <a:moveTo>
                  <a:pt x="79" y="403"/>
                </a:moveTo>
                <a:cubicBezTo>
                  <a:pt x="80" y="402"/>
                  <a:pt x="80" y="403"/>
                  <a:pt x="80" y="403"/>
                </a:cubicBezTo>
                <a:cubicBezTo>
                  <a:pt x="80" y="403"/>
                  <a:pt x="79" y="403"/>
                  <a:pt x="79" y="403"/>
                </a:cubicBezTo>
                <a:close/>
                <a:moveTo>
                  <a:pt x="79" y="352"/>
                </a:moveTo>
                <a:cubicBezTo>
                  <a:pt x="79" y="355"/>
                  <a:pt x="78" y="357"/>
                  <a:pt x="79" y="361"/>
                </a:cubicBezTo>
                <a:cubicBezTo>
                  <a:pt x="77" y="359"/>
                  <a:pt x="77" y="353"/>
                  <a:pt x="79" y="352"/>
                </a:cubicBezTo>
                <a:close/>
                <a:moveTo>
                  <a:pt x="79" y="363"/>
                </a:moveTo>
                <a:cubicBezTo>
                  <a:pt x="78" y="366"/>
                  <a:pt x="80" y="370"/>
                  <a:pt x="79" y="372"/>
                </a:cubicBezTo>
                <a:cubicBezTo>
                  <a:pt x="78" y="375"/>
                  <a:pt x="76" y="365"/>
                  <a:pt x="79" y="363"/>
                </a:cubicBezTo>
                <a:close/>
                <a:moveTo>
                  <a:pt x="77" y="429"/>
                </a:moveTo>
                <a:cubicBezTo>
                  <a:pt x="79" y="430"/>
                  <a:pt x="78" y="431"/>
                  <a:pt x="78" y="432"/>
                </a:cubicBezTo>
                <a:cubicBezTo>
                  <a:pt x="80" y="429"/>
                  <a:pt x="81" y="434"/>
                  <a:pt x="83" y="433"/>
                </a:cubicBezTo>
                <a:cubicBezTo>
                  <a:pt x="82" y="436"/>
                  <a:pt x="84" y="439"/>
                  <a:pt x="82" y="441"/>
                </a:cubicBezTo>
                <a:cubicBezTo>
                  <a:pt x="81" y="442"/>
                  <a:pt x="79" y="442"/>
                  <a:pt x="78" y="441"/>
                </a:cubicBezTo>
                <a:cubicBezTo>
                  <a:pt x="76" y="440"/>
                  <a:pt x="75" y="433"/>
                  <a:pt x="75" y="432"/>
                </a:cubicBezTo>
                <a:cubicBezTo>
                  <a:pt x="75" y="433"/>
                  <a:pt x="78" y="431"/>
                  <a:pt x="77" y="429"/>
                </a:cubicBezTo>
                <a:close/>
                <a:moveTo>
                  <a:pt x="76" y="420"/>
                </a:moveTo>
                <a:cubicBezTo>
                  <a:pt x="76" y="420"/>
                  <a:pt x="76" y="420"/>
                  <a:pt x="76" y="420"/>
                </a:cubicBezTo>
                <a:cubicBezTo>
                  <a:pt x="76" y="420"/>
                  <a:pt x="76" y="420"/>
                  <a:pt x="76" y="420"/>
                </a:cubicBezTo>
                <a:cubicBezTo>
                  <a:pt x="76" y="420"/>
                  <a:pt x="76" y="420"/>
                  <a:pt x="76" y="420"/>
                </a:cubicBezTo>
                <a:close/>
                <a:moveTo>
                  <a:pt x="76" y="370"/>
                </a:moveTo>
                <a:cubicBezTo>
                  <a:pt x="78" y="371"/>
                  <a:pt x="76" y="374"/>
                  <a:pt x="76" y="370"/>
                </a:cubicBezTo>
                <a:close/>
                <a:moveTo>
                  <a:pt x="75" y="384"/>
                </a:moveTo>
                <a:cubicBezTo>
                  <a:pt x="76" y="386"/>
                  <a:pt x="74" y="386"/>
                  <a:pt x="75" y="384"/>
                </a:cubicBezTo>
                <a:close/>
                <a:moveTo>
                  <a:pt x="75" y="426"/>
                </a:moveTo>
                <a:cubicBezTo>
                  <a:pt x="74" y="426"/>
                  <a:pt x="75" y="424"/>
                  <a:pt x="75" y="426"/>
                </a:cubicBezTo>
                <a:close/>
                <a:moveTo>
                  <a:pt x="74" y="369"/>
                </a:moveTo>
                <a:cubicBezTo>
                  <a:pt x="74" y="371"/>
                  <a:pt x="74" y="367"/>
                  <a:pt x="74" y="369"/>
                </a:cubicBezTo>
                <a:close/>
                <a:moveTo>
                  <a:pt x="57" y="427"/>
                </a:moveTo>
                <a:cubicBezTo>
                  <a:pt x="55" y="426"/>
                  <a:pt x="55" y="426"/>
                  <a:pt x="56" y="423"/>
                </a:cubicBezTo>
                <a:cubicBezTo>
                  <a:pt x="57" y="424"/>
                  <a:pt x="60" y="430"/>
                  <a:pt x="57" y="427"/>
                </a:cubicBezTo>
                <a:close/>
                <a:moveTo>
                  <a:pt x="58" y="394"/>
                </a:moveTo>
                <a:cubicBezTo>
                  <a:pt x="58" y="395"/>
                  <a:pt x="57" y="395"/>
                  <a:pt x="57" y="395"/>
                </a:cubicBezTo>
                <a:cubicBezTo>
                  <a:pt x="57" y="395"/>
                  <a:pt x="57" y="393"/>
                  <a:pt x="58" y="394"/>
                </a:cubicBezTo>
                <a:close/>
                <a:moveTo>
                  <a:pt x="60" y="383"/>
                </a:moveTo>
                <a:cubicBezTo>
                  <a:pt x="60" y="384"/>
                  <a:pt x="59" y="382"/>
                  <a:pt x="59" y="382"/>
                </a:cubicBezTo>
                <a:cubicBezTo>
                  <a:pt x="60" y="381"/>
                  <a:pt x="60" y="382"/>
                  <a:pt x="60" y="383"/>
                </a:cubicBezTo>
                <a:close/>
                <a:moveTo>
                  <a:pt x="62" y="438"/>
                </a:moveTo>
                <a:cubicBezTo>
                  <a:pt x="61" y="439"/>
                  <a:pt x="61" y="436"/>
                  <a:pt x="61" y="436"/>
                </a:cubicBezTo>
                <a:cubicBezTo>
                  <a:pt x="62" y="435"/>
                  <a:pt x="63" y="437"/>
                  <a:pt x="62" y="438"/>
                </a:cubicBezTo>
                <a:close/>
                <a:moveTo>
                  <a:pt x="63" y="434"/>
                </a:moveTo>
                <a:cubicBezTo>
                  <a:pt x="64" y="434"/>
                  <a:pt x="64" y="435"/>
                  <a:pt x="64" y="435"/>
                </a:cubicBezTo>
                <a:cubicBezTo>
                  <a:pt x="63" y="436"/>
                  <a:pt x="62" y="433"/>
                  <a:pt x="63" y="434"/>
                </a:cubicBezTo>
                <a:close/>
                <a:moveTo>
                  <a:pt x="63" y="409"/>
                </a:moveTo>
                <a:cubicBezTo>
                  <a:pt x="62" y="410"/>
                  <a:pt x="62" y="407"/>
                  <a:pt x="63" y="409"/>
                </a:cubicBezTo>
                <a:close/>
                <a:moveTo>
                  <a:pt x="64" y="436"/>
                </a:moveTo>
                <a:cubicBezTo>
                  <a:pt x="65" y="437"/>
                  <a:pt x="63" y="438"/>
                  <a:pt x="64" y="436"/>
                </a:cubicBezTo>
                <a:close/>
                <a:moveTo>
                  <a:pt x="66" y="438"/>
                </a:moveTo>
                <a:cubicBezTo>
                  <a:pt x="66" y="439"/>
                  <a:pt x="65" y="437"/>
                  <a:pt x="65" y="437"/>
                </a:cubicBezTo>
                <a:cubicBezTo>
                  <a:pt x="66" y="437"/>
                  <a:pt x="66" y="437"/>
                  <a:pt x="66" y="438"/>
                </a:cubicBezTo>
                <a:close/>
                <a:moveTo>
                  <a:pt x="67" y="426"/>
                </a:moveTo>
                <a:cubicBezTo>
                  <a:pt x="68" y="426"/>
                  <a:pt x="68" y="427"/>
                  <a:pt x="68" y="428"/>
                </a:cubicBezTo>
                <a:cubicBezTo>
                  <a:pt x="67" y="428"/>
                  <a:pt x="67" y="426"/>
                  <a:pt x="67" y="426"/>
                </a:cubicBezTo>
                <a:close/>
                <a:moveTo>
                  <a:pt x="68" y="438"/>
                </a:moveTo>
                <a:cubicBezTo>
                  <a:pt x="67" y="439"/>
                  <a:pt x="70" y="438"/>
                  <a:pt x="68" y="438"/>
                </a:cubicBezTo>
                <a:close/>
                <a:moveTo>
                  <a:pt x="69" y="428"/>
                </a:moveTo>
                <a:cubicBezTo>
                  <a:pt x="70" y="428"/>
                  <a:pt x="70" y="429"/>
                  <a:pt x="70" y="430"/>
                </a:cubicBezTo>
                <a:cubicBezTo>
                  <a:pt x="70" y="431"/>
                  <a:pt x="69" y="429"/>
                  <a:pt x="69" y="428"/>
                </a:cubicBezTo>
                <a:close/>
                <a:moveTo>
                  <a:pt x="70" y="403"/>
                </a:moveTo>
                <a:cubicBezTo>
                  <a:pt x="70" y="401"/>
                  <a:pt x="70" y="404"/>
                  <a:pt x="70" y="403"/>
                </a:cubicBezTo>
                <a:close/>
                <a:moveTo>
                  <a:pt x="72" y="435"/>
                </a:moveTo>
                <a:cubicBezTo>
                  <a:pt x="70" y="436"/>
                  <a:pt x="70" y="433"/>
                  <a:pt x="71" y="433"/>
                </a:cubicBezTo>
                <a:cubicBezTo>
                  <a:pt x="72" y="432"/>
                  <a:pt x="73" y="434"/>
                  <a:pt x="72" y="435"/>
                </a:cubicBezTo>
                <a:close/>
                <a:moveTo>
                  <a:pt x="72" y="432"/>
                </a:moveTo>
                <a:cubicBezTo>
                  <a:pt x="71" y="431"/>
                  <a:pt x="71" y="430"/>
                  <a:pt x="70" y="429"/>
                </a:cubicBezTo>
                <a:cubicBezTo>
                  <a:pt x="71" y="430"/>
                  <a:pt x="72" y="431"/>
                  <a:pt x="72" y="432"/>
                </a:cubicBezTo>
                <a:close/>
                <a:moveTo>
                  <a:pt x="70" y="364"/>
                </a:moveTo>
                <a:cubicBezTo>
                  <a:pt x="68" y="366"/>
                  <a:pt x="67" y="361"/>
                  <a:pt x="69" y="360"/>
                </a:cubicBezTo>
                <a:cubicBezTo>
                  <a:pt x="70" y="360"/>
                  <a:pt x="71" y="363"/>
                  <a:pt x="70" y="364"/>
                </a:cubicBezTo>
                <a:close/>
                <a:moveTo>
                  <a:pt x="68" y="340"/>
                </a:moveTo>
                <a:cubicBezTo>
                  <a:pt x="71" y="345"/>
                  <a:pt x="67" y="346"/>
                  <a:pt x="68" y="340"/>
                </a:cubicBezTo>
                <a:close/>
                <a:moveTo>
                  <a:pt x="69" y="393"/>
                </a:moveTo>
                <a:cubicBezTo>
                  <a:pt x="70" y="394"/>
                  <a:pt x="70" y="395"/>
                  <a:pt x="69" y="395"/>
                </a:cubicBezTo>
                <a:cubicBezTo>
                  <a:pt x="67" y="397"/>
                  <a:pt x="67" y="390"/>
                  <a:pt x="69" y="393"/>
                </a:cubicBezTo>
                <a:close/>
                <a:moveTo>
                  <a:pt x="66" y="377"/>
                </a:moveTo>
                <a:cubicBezTo>
                  <a:pt x="67" y="377"/>
                  <a:pt x="68" y="378"/>
                  <a:pt x="67" y="379"/>
                </a:cubicBezTo>
                <a:cubicBezTo>
                  <a:pt x="66" y="380"/>
                  <a:pt x="65" y="377"/>
                  <a:pt x="66" y="377"/>
                </a:cubicBezTo>
                <a:close/>
                <a:moveTo>
                  <a:pt x="65" y="423"/>
                </a:moveTo>
                <a:cubicBezTo>
                  <a:pt x="65" y="424"/>
                  <a:pt x="64" y="420"/>
                  <a:pt x="65" y="420"/>
                </a:cubicBezTo>
                <a:cubicBezTo>
                  <a:pt x="66" y="420"/>
                  <a:pt x="66" y="422"/>
                  <a:pt x="65" y="423"/>
                </a:cubicBezTo>
                <a:close/>
                <a:moveTo>
                  <a:pt x="65" y="406"/>
                </a:moveTo>
                <a:cubicBezTo>
                  <a:pt x="65" y="407"/>
                  <a:pt x="65" y="405"/>
                  <a:pt x="64" y="404"/>
                </a:cubicBezTo>
                <a:cubicBezTo>
                  <a:pt x="66" y="404"/>
                  <a:pt x="65" y="406"/>
                  <a:pt x="65" y="406"/>
                </a:cubicBezTo>
                <a:close/>
                <a:moveTo>
                  <a:pt x="65" y="377"/>
                </a:moveTo>
                <a:cubicBezTo>
                  <a:pt x="65" y="377"/>
                  <a:pt x="65" y="378"/>
                  <a:pt x="65" y="378"/>
                </a:cubicBezTo>
                <a:cubicBezTo>
                  <a:pt x="64" y="380"/>
                  <a:pt x="63" y="376"/>
                  <a:pt x="65" y="377"/>
                </a:cubicBezTo>
                <a:close/>
                <a:moveTo>
                  <a:pt x="62" y="377"/>
                </a:moveTo>
                <a:cubicBezTo>
                  <a:pt x="64" y="376"/>
                  <a:pt x="65" y="381"/>
                  <a:pt x="63" y="382"/>
                </a:cubicBezTo>
                <a:cubicBezTo>
                  <a:pt x="61" y="384"/>
                  <a:pt x="61" y="378"/>
                  <a:pt x="62" y="377"/>
                </a:cubicBezTo>
                <a:close/>
                <a:moveTo>
                  <a:pt x="61" y="384"/>
                </a:moveTo>
                <a:cubicBezTo>
                  <a:pt x="61" y="384"/>
                  <a:pt x="62" y="386"/>
                  <a:pt x="62" y="387"/>
                </a:cubicBezTo>
                <a:cubicBezTo>
                  <a:pt x="61" y="388"/>
                  <a:pt x="60" y="384"/>
                  <a:pt x="61" y="384"/>
                </a:cubicBezTo>
                <a:close/>
                <a:moveTo>
                  <a:pt x="59" y="359"/>
                </a:moveTo>
                <a:cubicBezTo>
                  <a:pt x="60" y="358"/>
                  <a:pt x="61" y="362"/>
                  <a:pt x="60" y="362"/>
                </a:cubicBezTo>
                <a:cubicBezTo>
                  <a:pt x="58" y="363"/>
                  <a:pt x="58" y="359"/>
                  <a:pt x="59" y="359"/>
                </a:cubicBezTo>
                <a:close/>
                <a:moveTo>
                  <a:pt x="57" y="368"/>
                </a:moveTo>
                <a:cubicBezTo>
                  <a:pt x="58" y="368"/>
                  <a:pt x="58" y="370"/>
                  <a:pt x="57" y="370"/>
                </a:cubicBezTo>
                <a:cubicBezTo>
                  <a:pt x="56" y="371"/>
                  <a:pt x="56" y="367"/>
                  <a:pt x="57" y="368"/>
                </a:cubicBezTo>
                <a:close/>
                <a:moveTo>
                  <a:pt x="57" y="352"/>
                </a:moveTo>
                <a:cubicBezTo>
                  <a:pt x="57" y="354"/>
                  <a:pt x="56" y="354"/>
                  <a:pt x="56" y="352"/>
                </a:cubicBezTo>
                <a:cubicBezTo>
                  <a:pt x="56" y="352"/>
                  <a:pt x="56" y="352"/>
                  <a:pt x="57" y="352"/>
                </a:cubicBezTo>
                <a:close/>
                <a:moveTo>
                  <a:pt x="57" y="422"/>
                </a:moveTo>
                <a:cubicBezTo>
                  <a:pt x="56" y="423"/>
                  <a:pt x="55" y="421"/>
                  <a:pt x="56" y="421"/>
                </a:cubicBezTo>
                <a:cubicBezTo>
                  <a:pt x="56" y="420"/>
                  <a:pt x="57" y="421"/>
                  <a:pt x="57" y="422"/>
                </a:cubicBezTo>
                <a:close/>
                <a:moveTo>
                  <a:pt x="55" y="396"/>
                </a:moveTo>
                <a:cubicBezTo>
                  <a:pt x="55" y="396"/>
                  <a:pt x="56" y="397"/>
                  <a:pt x="56" y="398"/>
                </a:cubicBezTo>
                <a:cubicBezTo>
                  <a:pt x="55" y="399"/>
                  <a:pt x="54" y="397"/>
                  <a:pt x="55" y="396"/>
                </a:cubicBezTo>
                <a:close/>
                <a:moveTo>
                  <a:pt x="53" y="387"/>
                </a:moveTo>
                <a:cubicBezTo>
                  <a:pt x="53" y="387"/>
                  <a:pt x="54" y="388"/>
                  <a:pt x="53" y="389"/>
                </a:cubicBezTo>
                <a:cubicBezTo>
                  <a:pt x="52" y="390"/>
                  <a:pt x="51" y="387"/>
                  <a:pt x="53" y="387"/>
                </a:cubicBezTo>
                <a:close/>
                <a:moveTo>
                  <a:pt x="13" y="370"/>
                </a:moveTo>
                <a:cubicBezTo>
                  <a:pt x="14" y="371"/>
                  <a:pt x="12" y="371"/>
                  <a:pt x="13" y="370"/>
                </a:cubicBezTo>
                <a:close/>
                <a:moveTo>
                  <a:pt x="49" y="418"/>
                </a:moveTo>
                <a:cubicBezTo>
                  <a:pt x="51" y="418"/>
                  <a:pt x="49" y="420"/>
                  <a:pt x="49" y="418"/>
                </a:cubicBezTo>
                <a:close/>
                <a:moveTo>
                  <a:pt x="51" y="423"/>
                </a:moveTo>
                <a:cubicBezTo>
                  <a:pt x="50" y="424"/>
                  <a:pt x="51" y="419"/>
                  <a:pt x="51" y="423"/>
                </a:cubicBezTo>
                <a:cubicBezTo>
                  <a:pt x="51" y="423"/>
                  <a:pt x="51" y="423"/>
                  <a:pt x="51" y="423"/>
                </a:cubicBezTo>
                <a:close/>
                <a:moveTo>
                  <a:pt x="51" y="402"/>
                </a:moveTo>
                <a:cubicBezTo>
                  <a:pt x="50" y="402"/>
                  <a:pt x="50" y="401"/>
                  <a:pt x="50" y="401"/>
                </a:cubicBezTo>
                <a:cubicBezTo>
                  <a:pt x="51" y="401"/>
                  <a:pt x="51" y="401"/>
                  <a:pt x="51" y="402"/>
                </a:cubicBezTo>
                <a:close/>
                <a:moveTo>
                  <a:pt x="50" y="364"/>
                </a:moveTo>
                <a:cubicBezTo>
                  <a:pt x="49" y="365"/>
                  <a:pt x="49" y="361"/>
                  <a:pt x="50" y="361"/>
                </a:cubicBezTo>
                <a:cubicBezTo>
                  <a:pt x="50" y="360"/>
                  <a:pt x="51" y="363"/>
                  <a:pt x="50" y="364"/>
                </a:cubicBezTo>
                <a:close/>
                <a:moveTo>
                  <a:pt x="50" y="340"/>
                </a:moveTo>
                <a:cubicBezTo>
                  <a:pt x="50" y="340"/>
                  <a:pt x="51" y="341"/>
                  <a:pt x="50" y="342"/>
                </a:cubicBezTo>
                <a:cubicBezTo>
                  <a:pt x="50" y="343"/>
                  <a:pt x="50" y="341"/>
                  <a:pt x="50" y="340"/>
                </a:cubicBezTo>
                <a:close/>
                <a:moveTo>
                  <a:pt x="45" y="343"/>
                </a:moveTo>
                <a:cubicBezTo>
                  <a:pt x="43" y="342"/>
                  <a:pt x="45" y="340"/>
                  <a:pt x="45" y="343"/>
                </a:cubicBezTo>
                <a:close/>
                <a:moveTo>
                  <a:pt x="33" y="345"/>
                </a:moveTo>
                <a:cubicBezTo>
                  <a:pt x="33" y="345"/>
                  <a:pt x="33" y="346"/>
                  <a:pt x="33" y="346"/>
                </a:cubicBezTo>
                <a:cubicBezTo>
                  <a:pt x="31" y="346"/>
                  <a:pt x="35" y="343"/>
                  <a:pt x="33" y="345"/>
                </a:cubicBezTo>
                <a:close/>
                <a:moveTo>
                  <a:pt x="32" y="346"/>
                </a:moveTo>
                <a:cubicBezTo>
                  <a:pt x="31" y="347"/>
                  <a:pt x="35" y="345"/>
                  <a:pt x="34" y="345"/>
                </a:cubicBezTo>
                <a:cubicBezTo>
                  <a:pt x="35" y="345"/>
                  <a:pt x="38" y="351"/>
                  <a:pt x="37" y="355"/>
                </a:cubicBezTo>
                <a:cubicBezTo>
                  <a:pt x="37" y="354"/>
                  <a:pt x="34" y="356"/>
                  <a:pt x="34" y="357"/>
                </a:cubicBezTo>
                <a:cubicBezTo>
                  <a:pt x="33" y="356"/>
                  <a:pt x="30" y="349"/>
                  <a:pt x="32" y="346"/>
                </a:cubicBezTo>
                <a:close/>
                <a:moveTo>
                  <a:pt x="31" y="370"/>
                </a:moveTo>
                <a:cubicBezTo>
                  <a:pt x="32" y="370"/>
                  <a:pt x="32" y="371"/>
                  <a:pt x="32" y="372"/>
                </a:cubicBezTo>
                <a:cubicBezTo>
                  <a:pt x="32" y="373"/>
                  <a:pt x="30" y="370"/>
                  <a:pt x="31" y="370"/>
                </a:cubicBezTo>
                <a:close/>
                <a:moveTo>
                  <a:pt x="16" y="392"/>
                </a:moveTo>
                <a:cubicBezTo>
                  <a:pt x="15" y="391"/>
                  <a:pt x="14" y="386"/>
                  <a:pt x="14" y="383"/>
                </a:cubicBezTo>
                <a:cubicBezTo>
                  <a:pt x="14" y="383"/>
                  <a:pt x="14" y="384"/>
                  <a:pt x="14" y="384"/>
                </a:cubicBezTo>
                <a:cubicBezTo>
                  <a:pt x="15" y="387"/>
                  <a:pt x="17" y="389"/>
                  <a:pt x="16" y="392"/>
                </a:cubicBezTo>
                <a:close/>
                <a:moveTo>
                  <a:pt x="20" y="381"/>
                </a:moveTo>
                <a:cubicBezTo>
                  <a:pt x="15" y="383"/>
                  <a:pt x="12" y="373"/>
                  <a:pt x="15" y="371"/>
                </a:cubicBezTo>
                <a:cubicBezTo>
                  <a:pt x="18" y="370"/>
                  <a:pt x="25" y="379"/>
                  <a:pt x="20" y="381"/>
                </a:cubicBezTo>
                <a:close/>
                <a:moveTo>
                  <a:pt x="21" y="396"/>
                </a:moveTo>
                <a:cubicBezTo>
                  <a:pt x="23" y="396"/>
                  <a:pt x="21" y="398"/>
                  <a:pt x="21" y="396"/>
                </a:cubicBezTo>
                <a:close/>
                <a:moveTo>
                  <a:pt x="22" y="368"/>
                </a:moveTo>
                <a:cubicBezTo>
                  <a:pt x="20" y="369"/>
                  <a:pt x="17" y="364"/>
                  <a:pt x="19" y="363"/>
                </a:cubicBezTo>
                <a:cubicBezTo>
                  <a:pt x="19" y="363"/>
                  <a:pt x="20" y="362"/>
                  <a:pt x="20" y="362"/>
                </a:cubicBezTo>
                <a:cubicBezTo>
                  <a:pt x="23" y="361"/>
                  <a:pt x="24" y="367"/>
                  <a:pt x="22" y="368"/>
                </a:cubicBezTo>
                <a:close/>
                <a:moveTo>
                  <a:pt x="23" y="397"/>
                </a:moveTo>
                <a:cubicBezTo>
                  <a:pt x="24" y="398"/>
                  <a:pt x="23" y="401"/>
                  <a:pt x="23" y="397"/>
                </a:cubicBezTo>
                <a:close/>
                <a:moveTo>
                  <a:pt x="27" y="376"/>
                </a:moveTo>
                <a:cubicBezTo>
                  <a:pt x="28" y="375"/>
                  <a:pt x="31" y="380"/>
                  <a:pt x="29" y="381"/>
                </a:cubicBezTo>
                <a:cubicBezTo>
                  <a:pt x="27" y="382"/>
                  <a:pt x="26" y="377"/>
                  <a:pt x="27" y="376"/>
                </a:cubicBezTo>
                <a:close/>
                <a:moveTo>
                  <a:pt x="26" y="382"/>
                </a:moveTo>
                <a:cubicBezTo>
                  <a:pt x="26" y="382"/>
                  <a:pt x="27" y="382"/>
                  <a:pt x="27" y="383"/>
                </a:cubicBezTo>
                <a:cubicBezTo>
                  <a:pt x="27" y="383"/>
                  <a:pt x="26" y="383"/>
                  <a:pt x="26" y="382"/>
                </a:cubicBezTo>
                <a:close/>
                <a:moveTo>
                  <a:pt x="33" y="400"/>
                </a:moveTo>
                <a:cubicBezTo>
                  <a:pt x="34" y="403"/>
                  <a:pt x="32" y="404"/>
                  <a:pt x="33" y="400"/>
                </a:cubicBezTo>
                <a:close/>
                <a:moveTo>
                  <a:pt x="34" y="395"/>
                </a:moveTo>
                <a:cubicBezTo>
                  <a:pt x="32" y="396"/>
                  <a:pt x="29" y="395"/>
                  <a:pt x="28" y="393"/>
                </a:cubicBezTo>
                <a:cubicBezTo>
                  <a:pt x="28" y="393"/>
                  <a:pt x="29" y="392"/>
                  <a:pt x="29" y="391"/>
                </a:cubicBezTo>
                <a:cubicBezTo>
                  <a:pt x="28" y="389"/>
                  <a:pt x="26" y="390"/>
                  <a:pt x="28" y="388"/>
                </a:cubicBezTo>
                <a:cubicBezTo>
                  <a:pt x="30" y="387"/>
                  <a:pt x="27" y="387"/>
                  <a:pt x="29" y="386"/>
                </a:cubicBezTo>
                <a:cubicBezTo>
                  <a:pt x="30" y="386"/>
                  <a:pt x="31" y="382"/>
                  <a:pt x="33" y="382"/>
                </a:cubicBezTo>
                <a:cubicBezTo>
                  <a:pt x="34" y="382"/>
                  <a:pt x="34" y="385"/>
                  <a:pt x="35" y="385"/>
                </a:cubicBezTo>
                <a:cubicBezTo>
                  <a:pt x="38" y="386"/>
                  <a:pt x="35" y="385"/>
                  <a:pt x="36" y="387"/>
                </a:cubicBezTo>
                <a:cubicBezTo>
                  <a:pt x="36" y="387"/>
                  <a:pt x="38" y="388"/>
                  <a:pt x="38" y="388"/>
                </a:cubicBezTo>
                <a:cubicBezTo>
                  <a:pt x="38" y="390"/>
                  <a:pt x="36" y="395"/>
                  <a:pt x="34" y="395"/>
                </a:cubicBezTo>
                <a:close/>
                <a:moveTo>
                  <a:pt x="39" y="373"/>
                </a:moveTo>
                <a:cubicBezTo>
                  <a:pt x="40" y="374"/>
                  <a:pt x="40" y="375"/>
                  <a:pt x="40" y="376"/>
                </a:cubicBezTo>
                <a:cubicBezTo>
                  <a:pt x="38" y="377"/>
                  <a:pt x="37" y="373"/>
                  <a:pt x="39" y="373"/>
                </a:cubicBezTo>
                <a:close/>
                <a:moveTo>
                  <a:pt x="39" y="406"/>
                </a:moveTo>
                <a:cubicBezTo>
                  <a:pt x="40" y="406"/>
                  <a:pt x="38" y="408"/>
                  <a:pt x="39" y="406"/>
                </a:cubicBezTo>
                <a:close/>
                <a:moveTo>
                  <a:pt x="40" y="384"/>
                </a:moveTo>
                <a:cubicBezTo>
                  <a:pt x="40" y="384"/>
                  <a:pt x="41" y="385"/>
                  <a:pt x="40" y="386"/>
                </a:cubicBezTo>
                <a:cubicBezTo>
                  <a:pt x="40" y="386"/>
                  <a:pt x="39" y="385"/>
                  <a:pt x="40" y="384"/>
                </a:cubicBezTo>
                <a:close/>
                <a:moveTo>
                  <a:pt x="42" y="412"/>
                </a:moveTo>
                <a:cubicBezTo>
                  <a:pt x="41" y="414"/>
                  <a:pt x="40" y="411"/>
                  <a:pt x="41" y="411"/>
                </a:cubicBezTo>
                <a:cubicBezTo>
                  <a:pt x="41" y="411"/>
                  <a:pt x="42" y="411"/>
                  <a:pt x="42" y="412"/>
                </a:cubicBezTo>
                <a:close/>
                <a:moveTo>
                  <a:pt x="43" y="354"/>
                </a:moveTo>
                <a:cubicBezTo>
                  <a:pt x="43" y="355"/>
                  <a:pt x="42" y="353"/>
                  <a:pt x="43" y="353"/>
                </a:cubicBezTo>
                <a:cubicBezTo>
                  <a:pt x="43" y="353"/>
                  <a:pt x="44" y="354"/>
                  <a:pt x="43" y="354"/>
                </a:cubicBezTo>
                <a:close/>
                <a:moveTo>
                  <a:pt x="45" y="344"/>
                </a:moveTo>
                <a:cubicBezTo>
                  <a:pt x="45" y="344"/>
                  <a:pt x="47" y="345"/>
                  <a:pt x="48" y="344"/>
                </a:cubicBezTo>
                <a:cubicBezTo>
                  <a:pt x="46" y="345"/>
                  <a:pt x="50" y="347"/>
                  <a:pt x="50" y="348"/>
                </a:cubicBezTo>
                <a:cubicBezTo>
                  <a:pt x="50" y="349"/>
                  <a:pt x="50" y="355"/>
                  <a:pt x="46" y="354"/>
                </a:cubicBezTo>
                <a:cubicBezTo>
                  <a:pt x="43" y="353"/>
                  <a:pt x="43" y="346"/>
                  <a:pt x="45" y="344"/>
                </a:cubicBezTo>
                <a:close/>
                <a:moveTo>
                  <a:pt x="48" y="390"/>
                </a:moveTo>
                <a:cubicBezTo>
                  <a:pt x="49" y="390"/>
                  <a:pt x="47" y="392"/>
                  <a:pt x="48" y="390"/>
                </a:cubicBezTo>
                <a:close/>
                <a:moveTo>
                  <a:pt x="48" y="406"/>
                </a:moveTo>
                <a:cubicBezTo>
                  <a:pt x="47" y="407"/>
                  <a:pt x="47" y="405"/>
                  <a:pt x="48" y="404"/>
                </a:cubicBezTo>
                <a:cubicBezTo>
                  <a:pt x="48" y="404"/>
                  <a:pt x="48" y="405"/>
                  <a:pt x="48" y="406"/>
                </a:cubicBezTo>
                <a:close/>
                <a:moveTo>
                  <a:pt x="46" y="416"/>
                </a:moveTo>
                <a:cubicBezTo>
                  <a:pt x="47" y="417"/>
                  <a:pt x="47" y="418"/>
                  <a:pt x="48" y="419"/>
                </a:cubicBezTo>
                <a:cubicBezTo>
                  <a:pt x="46" y="419"/>
                  <a:pt x="47" y="417"/>
                  <a:pt x="46" y="416"/>
                </a:cubicBezTo>
                <a:close/>
                <a:moveTo>
                  <a:pt x="45" y="412"/>
                </a:moveTo>
                <a:cubicBezTo>
                  <a:pt x="46" y="411"/>
                  <a:pt x="45" y="410"/>
                  <a:pt x="45" y="410"/>
                </a:cubicBezTo>
                <a:cubicBezTo>
                  <a:pt x="47" y="409"/>
                  <a:pt x="46" y="411"/>
                  <a:pt x="48" y="412"/>
                </a:cubicBezTo>
                <a:cubicBezTo>
                  <a:pt x="48" y="412"/>
                  <a:pt x="49" y="412"/>
                  <a:pt x="49" y="412"/>
                </a:cubicBezTo>
                <a:cubicBezTo>
                  <a:pt x="50" y="414"/>
                  <a:pt x="49" y="416"/>
                  <a:pt x="48" y="416"/>
                </a:cubicBezTo>
                <a:cubicBezTo>
                  <a:pt x="45" y="417"/>
                  <a:pt x="44" y="414"/>
                  <a:pt x="45" y="412"/>
                </a:cubicBez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Text" lastClr="000000"/>
              </a:solidFill>
              <a:effectLst/>
              <a:uLnTx/>
              <a:uFillTx/>
            </a:endParaRPr>
          </a:p>
        </p:txBody>
      </p:sp>
      <p:sp>
        <p:nvSpPr>
          <p:cNvPr id="41" name="Rectangle 40">
            <a:extLst>
              <a:ext uri="{FF2B5EF4-FFF2-40B4-BE49-F238E27FC236}">
                <a16:creationId xmlns:a16="http://schemas.microsoft.com/office/drawing/2014/main" id="{F19BBED1-42EE-4266-9F71-A6EC83A7D148}"/>
              </a:ext>
            </a:extLst>
          </p:cNvPr>
          <p:cNvSpPr/>
          <p:nvPr/>
        </p:nvSpPr>
        <p:spPr>
          <a:xfrm>
            <a:off x="6566717" y="3642747"/>
            <a:ext cx="2020147" cy="276999"/>
          </a:xfrm>
          <a:prstGeom prst="rect">
            <a:avLst/>
          </a:prstGeom>
        </p:spPr>
        <p:txBody>
          <a:bodyPr wrap="square" lIns="0" tIns="0" rIns="0" bIns="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D" sz="1800" b="1" i="0" u="none" strike="noStrike" kern="0" cap="none" spc="0" normalizeH="0" baseline="0" noProof="0" dirty="0">
                <a:ln>
                  <a:noFill/>
                </a:ln>
                <a:solidFill>
                  <a:sysClr val="windowText" lastClr="000000">
                    <a:lumMod val="75000"/>
                    <a:lumOff val="25000"/>
                  </a:sysClr>
                </a:solidFill>
                <a:effectLst/>
                <a:uLnTx/>
                <a:uFillTx/>
              </a:rPr>
              <a:t>WAREHOUSING</a:t>
            </a:r>
            <a:endParaRPr kumimoji="0" lang="en-US" sz="1800" b="1"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endParaRPr>
          </a:p>
        </p:txBody>
      </p:sp>
      <p:sp>
        <p:nvSpPr>
          <p:cNvPr id="42" name="Rectangle 41">
            <a:extLst>
              <a:ext uri="{FF2B5EF4-FFF2-40B4-BE49-F238E27FC236}">
                <a16:creationId xmlns:a16="http://schemas.microsoft.com/office/drawing/2014/main" id="{99A948FE-1DA8-4F82-B842-680FB4EE9E20}"/>
              </a:ext>
            </a:extLst>
          </p:cNvPr>
          <p:cNvSpPr/>
          <p:nvPr/>
        </p:nvSpPr>
        <p:spPr>
          <a:xfrm>
            <a:off x="6853808" y="3945059"/>
            <a:ext cx="2029127" cy="2585323"/>
          </a:xfrm>
          <a:prstGeom prst="rect">
            <a:avLst/>
          </a:prstGeom>
        </p:spPr>
        <p:txBody>
          <a:bodyPr wrap="square" lIns="0" tIns="0" rIns="0" bIns="0">
            <a:spAutoFit/>
          </a:bodyPr>
          <a:lstStyle/>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Racking System</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t>
            </a:r>
            <a:r>
              <a:rPr lang="en-US" sz="1400" kern="0" dirty="0">
                <a:solidFill>
                  <a:srgbClr val="FF0000"/>
                </a:solidFill>
                <a:ea typeface="Cambria" panose="02040503050406030204" pitchFamily="18" charset="0"/>
              </a:rPr>
              <a:t>Storage conditions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t>
            </a:r>
            <a:r>
              <a:rPr lang="en-US" sz="1400" kern="0" dirty="0">
                <a:solidFill>
                  <a:schemeClr val="accent4">
                    <a:lumMod val="50000"/>
                  </a:schemeClr>
                </a:solidFill>
                <a:ea typeface="Cambria" panose="02040503050406030204" pitchFamily="18" charset="0"/>
              </a:rPr>
              <a:t>Temperature mapping</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baseline="0" noProof="0" dirty="0">
                <a:ln>
                  <a:noFill/>
                </a:ln>
                <a:solidFill>
                  <a:schemeClr val="accent4">
                    <a:lumMod val="50000"/>
                  </a:schemeClr>
                </a:solidFill>
                <a:effectLst/>
                <a:uLnTx/>
                <a:uFillTx/>
                <a:ea typeface="Cambria" panose="02040503050406030204" pitchFamily="18" charset="0"/>
              </a:rPr>
              <a:t> </a:t>
            </a:r>
            <a:r>
              <a:rPr kumimoji="0" lang="en-US" sz="1400" b="0" i="0" u="none" strike="noStrike" kern="0" cap="none" spc="0" normalizeH="0" noProof="0" dirty="0">
                <a:ln>
                  <a:noFill/>
                </a:ln>
                <a:solidFill>
                  <a:schemeClr val="accent4">
                    <a:lumMod val="50000"/>
                  </a:schemeClr>
                </a:solidFill>
                <a:effectLst/>
                <a:uLnTx/>
                <a:uFillTx/>
                <a:ea typeface="Cambria" panose="02040503050406030204" pitchFamily="18" charset="0"/>
              </a:rPr>
              <a:t>TMS Systems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Calibrations</a:t>
            </a:r>
            <a:endPar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endParaRP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Cold/ Freezer rooms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Equipments </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a:t>
            </a:r>
            <a:r>
              <a:rPr kumimoji="0" lang="en-US" sz="1400" b="0" i="0" u="none" strike="noStrike" kern="0" cap="none" spc="0" normalizeH="0" noProof="0" dirty="0">
                <a:ln>
                  <a:noFill/>
                </a:ln>
                <a:solidFill>
                  <a:schemeClr val="accent6">
                    <a:lumMod val="50000"/>
                  </a:schemeClr>
                </a:solidFill>
                <a:effectLst/>
                <a:uLnTx/>
                <a:uFillTx/>
                <a:ea typeface="Cambria" panose="02040503050406030204" pitchFamily="18" charset="0"/>
              </a:rPr>
              <a:t>Stow away and pick </a:t>
            </a:r>
            <a:r>
              <a:rPr lang="en-US" sz="1400" kern="0" dirty="0">
                <a:solidFill>
                  <a:schemeClr val="accent6">
                    <a:lumMod val="50000"/>
                  </a:schemeClr>
                </a:solidFill>
                <a:ea typeface="Cambria" panose="02040503050406030204" pitchFamily="18" charset="0"/>
              </a:rPr>
              <a:t>lists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chemeClr val="accent6">
                    <a:lumMod val="50000"/>
                  </a:schemeClr>
                </a:solidFill>
                <a:effectLst/>
                <a:uLnTx/>
                <a:uFillTx/>
                <a:ea typeface="Cambria" panose="02040503050406030204" pitchFamily="18" charset="0"/>
              </a:rPr>
              <a:t> Cycle counts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a:t>
            </a:r>
            <a:r>
              <a:rPr kumimoji="0" lang="en-US" sz="1400" b="0" i="0" u="none" strike="noStrike" kern="0" cap="none" spc="0" normalizeH="0" noProof="0" dirty="0">
                <a:ln>
                  <a:noFill/>
                </a:ln>
                <a:solidFill>
                  <a:schemeClr val="accent4">
                    <a:lumMod val="50000"/>
                  </a:schemeClr>
                </a:solidFill>
                <a:effectLst/>
                <a:uLnTx/>
                <a:uFillTx/>
                <a:ea typeface="Cambria" panose="02040503050406030204" pitchFamily="18" charset="0"/>
              </a:rPr>
              <a:t>Temperature Checks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baseline="0" dirty="0">
                <a:solidFill>
                  <a:schemeClr val="accent6">
                    <a:lumMod val="50000"/>
                  </a:schemeClr>
                </a:solidFill>
                <a:ea typeface="Cambria" panose="02040503050406030204" pitchFamily="18" charset="0"/>
              </a:rPr>
              <a:t> FEFO</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Product quarantine </a:t>
            </a:r>
            <a:endParaRPr kumimoji="0" lang="en-US" sz="1400" b="0"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endParaRPr>
          </a:p>
        </p:txBody>
      </p:sp>
      <p:sp>
        <p:nvSpPr>
          <p:cNvPr id="43" name="Freeform 140">
            <a:extLst>
              <a:ext uri="{FF2B5EF4-FFF2-40B4-BE49-F238E27FC236}">
                <a16:creationId xmlns:a16="http://schemas.microsoft.com/office/drawing/2014/main" id="{5ECDC1CE-E2DC-4A95-95BA-716EEF5A9EF5}"/>
              </a:ext>
            </a:extLst>
          </p:cNvPr>
          <p:cNvSpPr>
            <a:spLocks noEditPoints="1"/>
          </p:cNvSpPr>
          <p:nvPr/>
        </p:nvSpPr>
        <p:spPr bwMode="auto">
          <a:xfrm>
            <a:off x="9537278" y="1537644"/>
            <a:ext cx="2029127" cy="1930777"/>
          </a:xfrm>
          <a:custGeom>
            <a:avLst/>
            <a:gdLst>
              <a:gd name="T0" fmla="*/ 138 w 832"/>
              <a:gd name="T1" fmla="*/ 476 h 793"/>
              <a:gd name="T2" fmla="*/ 201 w 832"/>
              <a:gd name="T3" fmla="*/ 469 h 793"/>
              <a:gd name="T4" fmla="*/ 181 w 832"/>
              <a:gd name="T5" fmla="*/ 508 h 793"/>
              <a:gd name="T6" fmla="*/ 228 w 832"/>
              <a:gd name="T7" fmla="*/ 531 h 793"/>
              <a:gd name="T8" fmla="*/ 299 w 832"/>
              <a:gd name="T9" fmla="*/ 524 h 793"/>
              <a:gd name="T10" fmla="*/ 313 w 832"/>
              <a:gd name="T11" fmla="*/ 582 h 793"/>
              <a:gd name="T12" fmla="*/ 386 w 832"/>
              <a:gd name="T13" fmla="*/ 657 h 793"/>
              <a:gd name="T14" fmla="*/ 377 w 832"/>
              <a:gd name="T15" fmla="*/ 733 h 793"/>
              <a:gd name="T16" fmla="*/ 730 w 832"/>
              <a:gd name="T17" fmla="*/ 282 h 793"/>
              <a:gd name="T18" fmla="*/ 710 w 832"/>
              <a:gd name="T19" fmla="*/ 255 h 793"/>
              <a:gd name="T20" fmla="*/ 636 w 832"/>
              <a:gd name="T21" fmla="*/ 285 h 793"/>
              <a:gd name="T22" fmla="*/ 609 w 832"/>
              <a:gd name="T23" fmla="*/ 220 h 793"/>
              <a:gd name="T24" fmla="*/ 513 w 832"/>
              <a:gd name="T25" fmla="*/ 163 h 793"/>
              <a:gd name="T26" fmla="*/ 489 w 832"/>
              <a:gd name="T27" fmla="*/ 92 h 793"/>
              <a:gd name="T28" fmla="*/ 475 w 832"/>
              <a:gd name="T29" fmla="*/ 43 h 793"/>
              <a:gd name="T30" fmla="*/ 354 w 832"/>
              <a:gd name="T31" fmla="*/ 39 h 793"/>
              <a:gd name="T32" fmla="*/ 277 w 832"/>
              <a:gd name="T33" fmla="*/ 496 h 793"/>
              <a:gd name="T34" fmla="*/ 815 w 832"/>
              <a:gd name="T35" fmla="*/ 374 h 793"/>
              <a:gd name="T36" fmla="*/ 776 w 832"/>
              <a:gd name="T37" fmla="*/ 327 h 793"/>
              <a:gd name="T38" fmla="*/ 741 w 832"/>
              <a:gd name="T39" fmla="*/ 324 h 793"/>
              <a:gd name="T40" fmla="*/ 695 w 832"/>
              <a:gd name="T41" fmla="*/ 438 h 793"/>
              <a:gd name="T42" fmla="*/ 691 w 832"/>
              <a:gd name="T43" fmla="*/ 299 h 793"/>
              <a:gd name="T44" fmla="*/ 644 w 832"/>
              <a:gd name="T45" fmla="*/ 398 h 793"/>
              <a:gd name="T46" fmla="*/ 484 w 832"/>
              <a:gd name="T47" fmla="*/ 157 h 793"/>
              <a:gd name="T48" fmla="*/ 527 w 832"/>
              <a:gd name="T49" fmla="*/ 671 h 793"/>
              <a:gd name="T50" fmla="*/ 570 w 832"/>
              <a:gd name="T51" fmla="*/ 335 h 793"/>
              <a:gd name="T52" fmla="*/ 591 w 832"/>
              <a:gd name="T53" fmla="*/ 396 h 793"/>
              <a:gd name="T54" fmla="*/ 613 w 832"/>
              <a:gd name="T55" fmla="*/ 276 h 793"/>
              <a:gd name="T56" fmla="*/ 607 w 832"/>
              <a:gd name="T57" fmla="*/ 228 h 793"/>
              <a:gd name="T58" fmla="*/ 549 w 832"/>
              <a:gd name="T59" fmla="*/ 270 h 793"/>
              <a:gd name="T60" fmla="*/ 506 w 832"/>
              <a:gd name="T61" fmla="*/ 202 h 793"/>
              <a:gd name="T62" fmla="*/ 481 w 832"/>
              <a:gd name="T63" fmla="*/ 85 h 793"/>
              <a:gd name="T64" fmla="*/ 300 w 832"/>
              <a:gd name="T65" fmla="*/ 462 h 793"/>
              <a:gd name="T66" fmla="*/ 312 w 832"/>
              <a:gd name="T67" fmla="*/ 574 h 793"/>
              <a:gd name="T68" fmla="*/ 341 w 832"/>
              <a:gd name="T69" fmla="*/ 515 h 793"/>
              <a:gd name="T70" fmla="*/ 319 w 832"/>
              <a:gd name="T71" fmla="*/ 563 h 793"/>
              <a:gd name="T72" fmla="*/ 367 w 832"/>
              <a:gd name="T73" fmla="*/ 558 h 793"/>
              <a:gd name="T74" fmla="*/ 445 w 832"/>
              <a:gd name="T75" fmla="*/ 112 h 793"/>
              <a:gd name="T76" fmla="*/ 469 w 832"/>
              <a:gd name="T77" fmla="*/ 613 h 793"/>
              <a:gd name="T78" fmla="*/ 416 w 832"/>
              <a:gd name="T79" fmla="*/ 113 h 793"/>
              <a:gd name="T80" fmla="*/ 432 w 832"/>
              <a:gd name="T81" fmla="*/ 246 h 793"/>
              <a:gd name="T82" fmla="*/ 442 w 832"/>
              <a:gd name="T83" fmla="*/ 577 h 793"/>
              <a:gd name="T84" fmla="*/ 427 w 832"/>
              <a:gd name="T85" fmla="*/ 695 h 793"/>
              <a:gd name="T86" fmla="*/ 469 w 832"/>
              <a:gd name="T87" fmla="*/ 188 h 793"/>
              <a:gd name="T88" fmla="*/ 410 w 832"/>
              <a:gd name="T89" fmla="*/ 668 h 793"/>
              <a:gd name="T90" fmla="*/ 409 w 832"/>
              <a:gd name="T91" fmla="*/ 52 h 793"/>
              <a:gd name="T92" fmla="*/ 411 w 832"/>
              <a:gd name="T93" fmla="*/ 701 h 793"/>
              <a:gd name="T94" fmla="*/ 472 w 832"/>
              <a:gd name="T95" fmla="*/ 674 h 793"/>
              <a:gd name="T96" fmla="*/ 442 w 832"/>
              <a:gd name="T97" fmla="*/ 6 h 793"/>
              <a:gd name="T98" fmla="*/ 387 w 832"/>
              <a:gd name="T99" fmla="*/ 67 h 793"/>
              <a:gd name="T100" fmla="*/ 360 w 832"/>
              <a:gd name="T101" fmla="*/ 68 h 793"/>
              <a:gd name="T102" fmla="*/ 290 w 832"/>
              <a:gd name="T103" fmla="*/ 379 h 793"/>
              <a:gd name="T104" fmla="*/ 238 w 832"/>
              <a:gd name="T105" fmla="*/ 443 h 793"/>
              <a:gd name="T106" fmla="*/ 231 w 832"/>
              <a:gd name="T107" fmla="*/ 395 h 793"/>
              <a:gd name="T108" fmla="*/ 75 w 832"/>
              <a:gd name="T109" fmla="*/ 451 h 793"/>
              <a:gd name="T110" fmla="*/ 124 w 832"/>
              <a:gd name="T111" fmla="*/ 420 h 793"/>
              <a:gd name="T112" fmla="*/ 149 w 832"/>
              <a:gd name="T113" fmla="*/ 411 h 793"/>
              <a:gd name="T114" fmla="*/ 173 w 832"/>
              <a:gd name="T115" fmla="*/ 418 h 793"/>
              <a:gd name="T116" fmla="*/ 187 w 832"/>
              <a:gd name="T117" fmla="*/ 433 h 793"/>
              <a:gd name="T118" fmla="*/ 147 w 832"/>
              <a:gd name="T119" fmla="*/ 373 h 793"/>
              <a:gd name="T120" fmla="*/ 108 w 832"/>
              <a:gd name="T121" fmla="*/ 299 h 793"/>
              <a:gd name="T122" fmla="*/ 78 w 832"/>
              <a:gd name="T123" fmla="*/ 441 h 793"/>
              <a:gd name="T124" fmla="*/ 49 w 832"/>
              <a:gd name="T125" fmla="*/ 418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2" h="793">
                <a:moveTo>
                  <a:pt x="49" y="426"/>
                </a:moveTo>
                <a:cubicBezTo>
                  <a:pt x="70" y="447"/>
                  <a:pt x="70" y="447"/>
                  <a:pt x="70" y="447"/>
                </a:cubicBezTo>
                <a:cubicBezTo>
                  <a:pt x="71" y="445"/>
                  <a:pt x="72" y="443"/>
                  <a:pt x="73" y="446"/>
                </a:cubicBezTo>
                <a:cubicBezTo>
                  <a:pt x="73" y="446"/>
                  <a:pt x="74" y="448"/>
                  <a:pt x="72" y="449"/>
                </a:cubicBezTo>
                <a:cubicBezTo>
                  <a:pt x="72" y="449"/>
                  <a:pt x="72" y="449"/>
                  <a:pt x="72" y="449"/>
                </a:cubicBezTo>
                <a:cubicBezTo>
                  <a:pt x="76" y="453"/>
                  <a:pt x="76" y="453"/>
                  <a:pt x="76" y="453"/>
                </a:cubicBezTo>
                <a:cubicBezTo>
                  <a:pt x="76" y="451"/>
                  <a:pt x="76" y="449"/>
                  <a:pt x="76" y="449"/>
                </a:cubicBezTo>
                <a:cubicBezTo>
                  <a:pt x="77" y="449"/>
                  <a:pt x="78" y="450"/>
                  <a:pt x="78" y="451"/>
                </a:cubicBezTo>
                <a:cubicBezTo>
                  <a:pt x="78" y="451"/>
                  <a:pt x="78" y="451"/>
                  <a:pt x="78" y="451"/>
                </a:cubicBezTo>
                <a:cubicBezTo>
                  <a:pt x="79" y="452"/>
                  <a:pt x="78" y="454"/>
                  <a:pt x="78" y="455"/>
                </a:cubicBezTo>
                <a:cubicBezTo>
                  <a:pt x="80" y="457"/>
                  <a:pt x="80" y="457"/>
                  <a:pt x="80" y="457"/>
                </a:cubicBezTo>
                <a:cubicBezTo>
                  <a:pt x="80" y="457"/>
                  <a:pt x="80" y="457"/>
                  <a:pt x="80" y="457"/>
                </a:cubicBezTo>
                <a:cubicBezTo>
                  <a:pt x="80" y="457"/>
                  <a:pt x="80" y="457"/>
                  <a:pt x="80" y="457"/>
                </a:cubicBezTo>
                <a:cubicBezTo>
                  <a:pt x="80" y="457"/>
                  <a:pt x="80" y="457"/>
                  <a:pt x="80" y="457"/>
                </a:cubicBezTo>
                <a:cubicBezTo>
                  <a:pt x="81" y="458"/>
                  <a:pt x="83" y="459"/>
                  <a:pt x="83" y="460"/>
                </a:cubicBezTo>
                <a:cubicBezTo>
                  <a:pt x="83" y="460"/>
                  <a:pt x="84" y="460"/>
                  <a:pt x="84" y="460"/>
                </a:cubicBezTo>
                <a:cubicBezTo>
                  <a:pt x="88" y="465"/>
                  <a:pt x="88" y="465"/>
                  <a:pt x="88" y="465"/>
                </a:cubicBezTo>
                <a:cubicBezTo>
                  <a:pt x="88" y="464"/>
                  <a:pt x="88" y="463"/>
                  <a:pt x="88" y="463"/>
                </a:cubicBezTo>
                <a:cubicBezTo>
                  <a:pt x="88" y="464"/>
                  <a:pt x="88" y="464"/>
                  <a:pt x="88" y="465"/>
                </a:cubicBezTo>
                <a:cubicBezTo>
                  <a:pt x="90" y="467"/>
                  <a:pt x="90" y="467"/>
                  <a:pt x="90" y="467"/>
                </a:cubicBezTo>
                <a:cubicBezTo>
                  <a:pt x="90" y="463"/>
                  <a:pt x="97" y="464"/>
                  <a:pt x="96" y="468"/>
                </a:cubicBezTo>
                <a:cubicBezTo>
                  <a:pt x="96" y="468"/>
                  <a:pt x="95" y="469"/>
                  <a:pt x="95" y="469"/>
                </a:cubicBezTo>
                <a:cubicBezTo>
                  <a:pt x="95" y="470"/>
                  <a:pt x="96" y="472"/>
                  <a:pt x="96" y="473"/>
                </a:cubicBezTo>
                <a:cubicBezTo>
                  <a:pt x="98" y="475"/>
                  <a:pt x="98" y="475"/>
                  <a:pt x="98" y="475"/>
                </a:cubicBezTo>
                <a:cubicBezTo>
                  <a:pt x="98" y="473"/>
                  <a:pt x="98" y="471"/>
                  <a:pt x="99" y="471"/>
                </a:cubicBezTo>
                <a:cubicBezTo>
                  <a:pt x="99" y="471"/>
                  <a:pt x="100" y="472"/>
                  <a:pt x="101" y="471"/>
                </a:cubicBezTo>
                <a:cubicBezTo>
                  <a:pt x="102" y="471"/>
                  <a:pt x="101" y="469"/>
                  <a:pt x="102" y="466"/>
                </a:cubicBezTo>
                <a:cubicBezTo>
                  <a:pt x="102" y="465"/>
                  <a:pt x="104" y="464"/>
                  <a:pt x="103" y="463"/>
                </a:cubicBezTo>
                <a:cubicBezTo>
                  <a:pt x="104" y="462"/>
                  <a:pt x="104" y="463"/>
                  <a:pt x="105" y="463"/>
                </a:cubicBezTo>
                <a:cubicBezTo>
                  <a:pt x="104" y="462"/>
                  <a:pt x="104" y="462"/>
                  <a:pt x="104" y="461"/>
                </a:cubicBezTo>
                <a:cubicBezTo>
                  <a:pt x="104" y="461"/>
                  <a:pt x="104" y="461"/>
                  <a:pt x="103" y="461"/>
                </a:cubicBezTo>
                <a:cubicBezTo>
                  <a:pt x="101" y="464"/>
                  <a:pt x="99" y="462"/>
                  <a:pt x="97" y="459"/>
                </a:cubicBezTo>
                <a:cubicBezTo>
                  <a:pt x="96" y="459"/>
                  <a:pt x="96" y="458"/>
                  <a:pt x="96" y="458"/>
                </a:cubicBezTo>
                <a:cubicBezTo>
                  <a:pt x="96" y="457"/>
                  <a:pt x="96" y="456"/>
                  <a:pt x="96" y="455"/>
                </a:cubicBezTo>
                <a:cubicBezTo>
                  <a:pt x="97" y="457"/>
                  <a:pt x="97" y="456"/>
                  <a:pt x="97" y="456"/>
                </a:cubicBezTo>
                <a:cubicBezTo>
                  <a:pt x="95" y="457"/>
                  <a:pt x="98" y="448"/>
                  <a:pt x="97" y="446"/>
                </a:cubicBezTo>
                <a:cubicBezTo>
                  <a:pt x="96" y="445"/>
                  <a:pt x="95" y="445"/>
                  <a:pt x="95" y="445"/>
                </a:cubicBezTo>
                <a:cubicBezTo>
                  <a:pt x="95" y="444"/>
                  <a:pt x="95" y="437"/>
                  <a:pt x="96" y="436"/>
                </a:cubicBezTo>
                <a:cubicBezTo>
                  <a:pt x="96" y="436"/>
                  <a:pt x="98" y="434"/>
                  <a:pt x="98" y="434"/>
                </a:cubicBezTo>
                <a:cubicBezTo>
                  <a:pt x="98" y="434"/>
                  <a:pt x="98" y="433"/>
                  <a:pt x="99" y="433"/>
                </a:cubicBezTo>
                <a:cubicBezTo>
                  <a:pt x="100" y="432"/>
                  <a:pt x="102" y="436"/>
                  <a:pt x="103" y="440"/>
                </a:cubicBezTo>
                <a:cubicBezTo>
                  <a:pt x="103" y="440"/>
                  <a:pt x="103" y="440"/>
                  <a:pt x="103" y="440"/>
                </a:cubicBezTo>
                <a:cubicBezTo>
                  <a:pt x="103" y="440"/>
                  <a:pt x="103" y="440"/>
                  <a:pt x="103" y="440"/>
                </a:cubicBezTo>
                <a:cubicBezTo>
                  <a:pt x="104" y="440"/>
                  <a:pt x="104" y="441"/>
                  <a:pt x="104" y="442"/>
                </a:cubicBezTo>
                <a:cubicBezTo>
                  <a:pt x="105" y="444"/>
                  <a:pt x="107" y="445"/>
                  <a:pt x="108" y="443"/>
                </a:cubicBezTo>
                <a:cubicBezTo>
                  <a:pt x="107" y="444"/>
                  <a:pt x="106" y="440"/>
                  <a:pt x="107" y="440"/>
                </a:cubicBezTo>
                <a:cubicBezTo>
                  <a:pt x="108" y="440"/>
                  <a:pt x="110" y="446"/>
                  <a:pt x="112" y="445"/>
                </a:cubicBezTo>
                <a:cubicBezTo>
                  <a:pt x="111" y="445"/>
                  <a:pt x="113" y="442"/>
                  <a:pt x="113" y="442"/>
                </a:cubicBezTo>
                <a:cubicBezTo>
                  <a:pt x="114" y="442"/>
                  <a:pt x="114" y="445"/>
                  <a:pt x="115" y="446"/>
                </a:cubicBezTo>
                <a:cubicBezTo>
                  <a:pt x="116" y="446"/>
                  <a:pt x="116" y="446"/>
                  <a:pt x="116" y="446"/>
                </a:cubicBezTo>
                <a:cubicBezTo>
                  <a:pt x="117" y="446"/>
                  <a:pt x="117" y="446"/>
                  <a:pt x="118" y="446"/>
                </a:cubicBezTo>
                <a:cubicBezTo>
                  <a:pt x="118" y="445"/>
                  <a:pt x="117" y="444"/>
                  <a:pt x="119" y="444"/>
                </a:cubicBezTo>
                <a:cubicBezTo>
                  <a:pt x="117" y="443"/>
                  <a:pt x="117" y="442"/>
                  <a:pt x="116" y="440"/>
                </a:cubicBezTo>
                <a:cubicBezTo>
                  <a:pt x="117" y="442"/>
                  <a:pt x="119" y="442"/>
                  <a:pt x="119" y="443"/>
                </a:cubicBezTo>
                <a:cubicBezTo>
                  <a:pt x="120" y="445"/>
                  <a:pt x="119" y="443"/>
                  <a:pt x="121" y="440"/>
                </a:cubicBezTo>
                <a:cubicBezTo>
                  <a:pt x="120" y="440"/>
                  <a:pt x="120" y="441"/>
                  <a:pt x="119" y="441"/>
                </a:cubicBezTo>
                <a:cubicBezTo>
                  <a:pt x="114" y="441"/>
                  <a:pt x="118" y="433"/>
                  <a:pt x="121" y="436"/>
                </a:cubicBezTo>
                <a:cubicBezTo>
                  <a:pt x="122" y="436"/>
                  <a:pt x="121" y="440"/>
                  <a:pt x="121" y="440"/>
                </a:cubicBezTo>
                <a:cubicBezTo>
                  <a:pt x="122" y="442"/>
                  <a:pt x="123" y="441"/>
                  <a:pt x="125" y="441"/>
                </a:cubicBezTo>
                <a:cubicBezTo>
                  <a:pt x="125" y="442"/>
                  <a:pt x="124" y="443"/>
                  <a:pt x="125" y="444"/>
                </a:cubicBezTo>
                <a:cubicBezTo>
                  <a:pt x="125" y="445"/>
                  <a:pt x="126" y="444"/>
                  <a:pt x="126" y="444"/>
                </a:cubicBezTo>
                <a:cubicBezTo>
                  <a:pt x="128" y="445"/>
                  <a:pt x="128" y="451"/>
                  <a:pt x="129" y="450"/>
                </a:cubicBezTo>
                <a:cubicBezTo>
                  <a:pt x="129" y="450"/>
                  <a:pt x="129" y="450"/>
                  <a:pt x="129" y="451"/>
                </a:cubicBezTo>
                <a:cubicBezTo>
                  <a:pt x="129" y="451"/>
                  <a:pt x="129" y="451"/>
                  <a:pt x="130" y="451"/>
                </a:cubicBezTo>
                <a:cubicBezTo>
                  <a:pt x="130" y="451"/>
                  <a:pt x="130" y="451"/>
                  <a:pt x="130" y="451"/>
                </a:cubicBezTo>
                <a:cubicBezTo>
                  <a:pt x="130" y="451"/>
                  <a:pt x="129" y="451"/>
                  <a:pt x="129" y="451"/>
                </a:cubicBezTo>
                <a:cubicBezTo>
                  <a:pt x="128" y="452"/>
                  <a:pt x="126" y="454"/>
                  <a:pt x="124" y="455"/>
                </a:cubicBezTo>
                <a:cubicBezTo>
                  <a:pt x="124" y="456"/>
                  <a:pt x="124" y="457"/>
                  <a:pt x="123" y="457"/>
                </a:cubicBezTo>
                <a:cubicBezTo>
                  <a:pt x="121" y="456"/>
                  <a:pt x="123" y="453"/>
                  <a:pt x="121" y="454"/>
                </a:cubicBezTo>
                <a:cubicBezTo>
                  <a:pt x="117" y="455"/>
                  <a:pt x="122" y="462"/>
                  <a:pt x="126" y="460"/>
                </a:cubicBezTo>
                <a:cubicBezTo>
                  <a:pt x="126" y="462"/>
                  <a:pt x="125" y="464"/>
                  <a:pt x="123" y="465"/>
                </a:cubicBezTo>
                <a:cubicBezTo>
                  <a:pt x="124" y="465"/>
                  <a:pt x="125" y="466"/>
                  <a:pt x="124" y="467"/>
                </a:cubicBezTo>
                <a:cubicBezTo>
                  <a:pt x="123" y="468"/>
                  <a:pt x="122" y="466"/>
                  <a:pt x="123" y="466"/>
                </a:cubicBezTo>
                <a:cubicBezTo>
                  <a:pt x="122" y="466"/>
                  <a:pt x="122" y="466"/>
                  <a:pt x="121" y="467"/>
                </a:cubicBezTo>
                <a:cubicBezTo>
                  <a:pt x="122" y="467"/>
                  <a:pt x="122" y="467"/>
                  <a:pt x="122" y="468"/>
                </a:cubicBezTo>
                <a:cubicBezTo>
                  <a:pt x="121" y="468"/>
                  <a:pt x="121" y="467"/>
                  <a:pt x="121" y="467"/>
                </a:cubicBezTo>
                <a:cubicBezTo>
                  <a:pt x="121" y="467"/>
                  <a:pt x="120" y="467"/>
                  <a:pt x="120" y="467"/>
                </a:cubicBezTo>
                <a:cubicBezTo>
                  <a:pt x="121" y="467"/>
                  <a:pt x="121" y="469"/>
                  <a:pt x="121" y="471"/>
                </a:cubicBezTo>
                <a:cubicBezTo>
                  <a:pt x="121" y="471"/>
                  <a:pt x="121" y="471"/>
                  <a:pt x="121" y="471"/>
                </a:cubicBezTo>
                <a:cubicBezTo>
                  <a:pt x="122" y="471"/>
                  <a:pt x="122" y="472"/>
                  <a:pt x="122" y="472"/>
                </a:cubicBezTo>
                <a:cubicBezTo>
                  <a:pt x="122" y="472"/>
                  <a:pt x="122" y="472"/>
                  <a:pt x="122" y="472"/>
                </a:cubicBezTo>
                <a:cubicBezTo>
                  <a:pt x="122" y="472"/>
                  <a:pt x="122" y="473"/>
                  <a:pt x="122" y="473"/>
                </a:cubicBezTo>
                <a:cubicBezTo>
                  <a:pt x="123" y="474"/>
                  <a:pt x="123" y="473"/>
                  <a:pt x="123" y="472"/>
                </a:cubicBezTo>
                <a:cubicBezTo>
                  <a:pt x="124" y="471"/>
                  <a:pt x="124" y="476"/>
                  <a:pt x="123" y="476"/>
                </a:cubicBezTo>
                <a:cubicBezTo>
                  <a:pt x="124" y="476"/>
                  <a:pt x="125" y="475"/>
                  <a:pt x="125" y="474"/>
                </a:cubicBezTo>
                <a:cubicBezTo>
                  <a:pt x="124" y="474"/>
                  <a:pt x="124" y="470"/>
                  <a:pt x="125" y="471"/>
                </a:cubicBezTo>
                <a:cubicBezTo>
                  <a:pt x="125" y="472"/>
                  <a:pt x="125" y="472"/>
                  <a:pt x="125" y="472"/>
                </a:cubicBezTo>
                <a:cubicBezTo>
                  <a:pt x="125" y="472"/>
                  <a:pt x="126" y="472"/>
                  <a:pt x="126" y="472"/>
                </a:cubicBezTo>
                <a:cubicBezTo>
                  <a:pt x="125" y="472"/>
                  <a:pt x="127" y="473"/>
                  <a:pt x="126" y="474"/>
                </a:cubicBezTo>
                <a:cubicBezTo>
                  <a:pt x="128" y="473"/>
                  <a:pt x="127" y="470"/>
                  <a:pt x="128" y="470"/>
                </a:cubicBezTo>
                <a:cubicBezTo>
                  <a:pt x="131" y="472"/>
                  <a:pt x="127" y="476"/>
                  <a:pt x="127" y="477"/>
                </a:cubicBezTo>
                <a:cubicBezTo>
                  <a:pt x="127" y="477"/>
                  <a:pt x="128" y="478"/>
                  <a:pt x="128" y="478"/>
                </a:cubicBezTo>
                <a:cubicBezTo>
                  <a:pt x="128" y="478"/>
                  <a:pt x="128" y="477"/>
                  <a:pt x="128" y="477"/>
                </a:cubicBezTo>
                <a:cubicBezTo>
                  <a:pt x="129" y="475"/>
                  <a:pt x="130" y="471"/>
                  <a:pt x="132" y="473"/>
                </a:cubicBezTo>
                <a:cubicBezTo>
                  <a:pt x="131" y="473"/>
                  <a:pt x="131" y="472"/>
                  <a:pt x="132" y="471"/>
                </a:cubicBezTo>
                <a:cubicBezTo>
                  <a:pt x="133" y="471"/>
                  <a:pt x="133" y="471"/>
                  <a:pt x="133" y="471"/>
                </a:cubicBezTo>
                <a:cubicBezTo>
                  <a:pt x="133" y="471"/>
                  <a:pt x="133" y="471"/>
                  <a:pt x="133" y="471"/>
                </a:cubicBezTo>
                <a:cubicBezTo>
                  <a:pt x="134" y="470"/>
                  <a:pt x="136" y="471"/>
                  <a:pt x="135" y="472"/>
                </a:cubicBezTo>
                <a:cubicBezTo>
                  <a:pt x="136" y="475"/>
                  <a:pt x="136" y="481"/>
                  <a:pt x="138" y="476"/>
                </a:cubicBezTo>
                <a:cubicBezTo>
                  <a:pt x="137" y="478"/>
                  <a:pt x="141" y="480"/>
                  <a:pt x="139" y="482"/>
                </a:cubicBezTo>
                <a:cubicBezTo>
                  <a:pt x="139" y="482"/>
                  <a:pt x="138" y="482"/>
                  <a:pt x="138" y="482"/>
                </a:cubicBezTo>
                <a:cubicBezTo>
                  <a:pt x="138" y="483"/>
                  <a:pt x="141" y="489"/>
                  <a:pt x="142" y="489"/>
                </a:cubicBezTo>
                <a:cubicBezTo>
                  <a:pt x="143" y="489"/>
                  <a:pt x="144" y="483"/>
                  <a:pt x="146" y="486"/>
                </a:cubicBezTo>
                <a:cubicBezTo>
                  <a:pt x="146" y="487"/>
                  <a:pt x="145" y="490"/>
                  <a:pt x="145" y="490"/>
                </a:cubicBezTo>
                <a:cubicBezTo>
                  <a:pt x="141" y="491"/>
                  <a:pt x="146" y="492"/>
                  <a:pt x="147" y="492"/>
                </a:cubicBezTo>
                <a:cubicBezTo>
                  <a:pt x="148" y="492"/>
                  <a:pt x="147" y="490"/>
                  <a:pt x="148" y="490"/>
                </a:cubicBezTo>
                <a:cubicBezTo>
                  <a:pt x="148" y="490"/>
                  <a:pt x="151" y="493"/>
                  <a:pt x="151" y="492"/>
                </a:cubicBezTo>
                <a:cubicBezTo>
                  <a:pt x="152" y="493"/>
                  <a:pt x="153" y="492"/>
                  <a:pt x="152" y="495"/>
                </a:cubicBezTo>
                <a:cubicBezTo>
                  <a:pt x="153" y="495"/>
                  <a:pt x="153" y="493"/>
                  <a:pt x="154" y="492"/>
                </a:cubicBezTo>
                <a:cubicBezTo>
                  <a:pt x="154" y="491"/>
                  <a:pt x="155" y="490"/>
                  <a:pt x="156" y="491"/>
                </a:cubicBezTo>
                <a:cubicBezTo>
                  <a:pt x="156" y="491"/>
                  <a:pt x="157" y="491"/>
                  <a:pt x="157" y="491"/>
                </a:cubicBezTo>
                <a:cubicBezTo>
                  <a:pt x="157" y="492"/>
                  <a:pt x="157" y="492"/>
                  <a:pt x="157" y="492"/>
                </a:cubicBezTo>
                <a:cubicBezTo>
                  <a:pt x="157" y="493"/>
                  <a:pt x="156" y="494"/>
                  <a:pt x="156" y="494"/>
                </a:cubicBezTo>
                <a:cubicBezTo>
                  <a:pt x="156" y="494"/>
                  <a:pt x="156" y="495"/>
                  <a:pt x="155" y="495"/>
                </a:cubicBezTo>
                <a:cubicBezTo>
                  <a:pt x="156" y="495"/>
                  <a:pt x="156" y="495"/>
                  <a:pt x="157" y="496"/>
                </a:cubicBezTo>
                <a:cubicBezTo>
                  <a:pt x="157" y="495"/>
                  <a:pt x="158" y="495"/>
                  <a:pt x="158" y="495"/>
                </a:cubicBezTo>
                <a:cubicBezTo>
                  <a:pt x="160" y="495"/>
                  <a:pt x="161" y="498"/>
                  <a:pt x="160" y="499"/>
                </a:cubicBezTo>
                <a:cubicBezTo>
                  <a:pt x="160" y="500"/>
                  <a:pt x="160" y="500"/>
                  <a:pt x="161" y="500"/>
                </a:cubicBezTo>
                <a:cubicBezTo>
                  <a:pt x="160" y="501"/>
                  <a:pt x="158" y="503"/>
                  <a:pt x="158" y="504"/>
                </a:cubicBezTo>
                <a:cubicBezTo>
                  <a:pt x="158" y="504"/>
                  <a:pt x="158" y="504"/>
                  <a:pt x="158" y="504"/>
                </a:cubicBezTo>
                <a:cubicBezTo>
                  <a:pt x="158" y="504"/>
                  <a:pt x="157" y="504"/>
                  <a:pt x="157" y="504"/>
                </a:cubicBezTo>
                <a:cubicBezTo>
                  <a:pt x="157" y="504"/>
                  <a:pt x="157" y="505"/>
                  <a:pt x="157" y="505"/>
                </a:cubicBezTo>
                <a:cubicBezTo>
                  <a:pt x="157" y="507"/>
                  <a:pt x="161" y="504"/>
                  <a:pt x="162" y="507"/>
                </a:cubicBezTo>
                <a:cubicBezTo>
                  <a:pt x="161" y="505"/>
                  <a:pt x="162" y="504"/>
                  <a:pt x="163" y="503"/>
                </a:cubicBezTo>
                <a:cubicBezTo>
                  <a:pt x="162" y="502"/>
                  <a:pt x="163" y="499"/>
                  <a:pt x="165" y="500"/>
                </a:cubicBezTo>
                <a:cubicBezTo>
                  <a:pt x="164" y="498"/>
                  <a:pt x="163" y="495"/>
                  <a:pt x="166" y="496"/>
                </a:cubicBezTo>
                <a:cubicBezTo>
                  <a:pt x="166" y="495"/>
                  <a:pt x="166" y="495"/>
                  <a:pt x="166" y="494"/>
                </a:cubicBezTo>
                <a:cubicBezTo>
                  <a:pt x="165" y="497"/>
                  <a:pt x="164" y="494"/>
                  <a:pt x="165" y="493"/>
                </a:cubicBezTo>
                <a:cubicBezTo>
                  <a:pt x="165" y="492"/>
                  <a:pt x="166" y="493"/>
                  <a:pt x="166" y="493"/>
                </a:cubicBezTo>
                <a:cubicBezTo>
                  <a:pt x="167" y="493"/>
                  <a:pt x="166" y="491"/>
                  <a:pt x="167" y="490"/>
                </a:cubicBezTo>
                <a:cubicBezTo>
                  <a:pt x="169" y="488"/>
                  <a:pt x="170" y="489"/>
                  <a:pt x="170" y="486"/>
                </a:cubicBezTo>
                <a:cubicBezTo>
                  <a:pt x="169" y="483"/>
                  <a:pt x="172" y="482"/>
                  <a:pt x="171" y="480"/>
                </a:cubicBezTo>
                <a:cubicBezTo>
                  <a:pt x="170" y="479"/>
                  <a:pt x="164" y="481"/>
                  <a:pt x="165" y="477"/>
                </a:cubicBezTo>
                <a:cubicBezTo>
                  <a:pt x="165" y="476"/>
                  <a:pt x="166" y="477"/>
                  <a:pt x="166" y="475"/>
                </a:cubicBezTo>
                <a:cubicBezTo>
                  <a:pt x="165" y="474"/>
                  <a:pt x="167" y="467"/>
                  <a:pt x="169" y="473"/>
                </a:cubicBezTo>
                <a:cubicBezTo>
                  <a:pt x="169" y="473"/>
                  <a:pt x="168" y="475"/>
                  <a:pt x="168" y="475"/>
                </a:cubicBezTo>
                <a:cubicBezTo>
                  <a:pt x="168" y="477"/>
                  <a:pt x="171" y="477"/>
                  <a:pt x="171" y="478"/>
                </a:cubicBezTo>
                <a:cubicBezTo>
                  <a:pt x="172" y="478"/>
                  <a:pt x="170" y="480"/>
                  <a:pt x="171" y="480"/>
                </a:cubicBezTo>
                <a:cubicBezTo>
                  <a:pt x="173" y="480"/>
                  <a:pt x="173" y="477"/>
                  <a:pt x="174" y="477"/>
                </a:cubicBezTo>
                <a:cubicBezTo>
                  <a:pt x="173" y="476"/>
                  <a:pt x="170" y="476"/>
                  <a:pt x="172" y="475"/>
                </a:cubicBezTo>
                <a:cubicBezTo>
                  <a:pt x="172" y="474"/>
                  <a:pt x="176" y="476"/>
                  <a:pt x="176" y="476"/>
                </a:cubicBezTo>
                <a:cubicBezTo>
                  <a:pt x="179" y="476"/>
                  <a:pt x="179" y="475"/>
                  <a:pt x="180" y="478"/>
                </a:cubicBezTo>
                <a:cubicBezTo>
                  <a:pt x="180" y="480"/>
                  <a:pt x="179" y="483"/>
                  <a:pt x="178" y="484"/>
                </a:cubicBezTo>
                <a:cubicBezTo>
                  <a:pt x="176" y="486"/>
                  <a:pt x="178" y="484"/>
                  <a:pt x="180" y="485"/>
                </a:cubicBezTo>
                <a:cubicBezTo>
                  <a:pt x="181" y="486"/>
                  <a:pt x="182" y="488"/>
                  <a:pt x="182" y="490"/>
                </a:cubicBezTo>
                <a:cubicBezTo>
                  <a:pt x="183" y="489"/>
                  <a:pt x="185" y="488"/>
                  <a:pt x="185" y="490"/>
                </a:cubicBezTo>
                <a:cubicBezTo>
                  <a:pt x="185" y="489"/>
                  <a:pt x="185" y="489"/>
                  <a:pt x="185" y="489"/>
                </a:cubicBezTo>
                <a:cubicBezTo>
                  <a:pt x="186" y="490"/>
                  <a:pt x="185" y="490"/>
                  <a:pt x="185" y="490"/>
                </a:cubicBezTo>
                <a:cubicBezTo>
                  <a:pt x="185" y="490"/>
                  <a:pt x="185" y="490"/>
                  <a:pt x="185" y="491"/>
                </a:cubicBezTo>
                <a:cubicBezTo>
                  <a:pt x="185" y="487"/>
                  <a:pt x="190" y="497"/>
                  <a:pt x="191" y="494"/>
                </a:cubicBezTo>
                <a:cubicBezTo>
                  <a:pt x="192" y="494"/>
                  <a:pt x="192" y="493"/>
                  <a:pt x="192" y="493"/>
                </a:cubicBezTo>
                <a:cubicBezTo>
                  <a:pt x="192" y="493"/>
                  <a:pt x="192"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4" y="493"/>
                  <a:pt x="195" y="492"/>
                  <a:pt x="196" y="492"/>
                </a:cubicBezTo>
                <a:cubicBezTo>
                  <a:pt x="196" y="491"/>
                  <a:pt x="197" y="491"/>
                  <a:pt x="197" y="491"/>
                </a:cubicBezTo>
                <a:cubicBezTo>
                  <a:pt x="198" y="491"/>
                  <a:pt x="199" y="491"/>
                  <a:pt x="200" y="493"/>
                </a:cubicBezTo>
                <a:cubicBezTo>
                  <a:pt x="202" y="496"/>
                  <a:pt x="201" y="491"/>
                  <a:pt x="200" y="491"/>
                </a:cubicBezTo>
                <a:cubicBezTo>
                  <a:pt x="200" y="491"/>
                  <a:pt x="200" y="490"/>
                  <a:pt x="200" y="489"/>
                </a:cubicBezTo>
                <a:cubicBezTo>
                  <a:pt x="199" y="489"/>
                  <a:pt x="199" y="489"/>
                  <a:pt x="199" y="489"/>
                </a:cubicBezTo>
                <a:cubicBezTo>
                  <a:pt x="199" y="487"/>
                  <a:pt x="199" y="484"/>
                  <a:pt x="200" y="483"/>
                </a:cubicBezTo>
                <a:cubicBezTo>
                  <a:pt x="200" y="485"/>
                  <a:pt x="200" y="486"/>
                  <a:pt x="201" y="488"/>
                </a:cubicBezTo>
                <a:cubicBezTo>
                  <a:pt x="201" y="487"/>
                  <a:pt x="202" y="487"/>
                  <a:pt x="202" y="488"/>
                </a:cubicBezTo>
                <a:cubicBezTo>
                  <a:pt x="202" y="488"/>
                  <a:pt x="202" y="489"/>
                  <a:pt x="201" y="489"/>
                </a:cubicBezTo>
                <a:cubicBezTo>
                  <a:pt x="201" y="489"/>
                  <a:pt x="201" y="490"/>
                  <a:pt x="201" y="490"/>
                </a:cubicBezTo>
                <a:cubicBezTo>
                  <a:pt x="202" y="489"/>
                  <a:pt x="202" y="488"/>
                  <a:pt x="203" y="487"/>
                </a:cubicBezTo>
                <a:cubicBezTo>
                  <a:pt x="202" y="488"/>
                  <a:pt x="203" y="490"/>
                  <a:pt x="204" y="491"/>
                </a:cubicBezTo>
                <a:cubicBezTo>
                  <a:pt x="204" y="491"/>
                  <a:pt x="204" y="491"/>
                  <a:pt x="204" y="491"/>
                </a:cubicBezTo>
                <a:cubicBezTo>
                  <a:pt x="204" y="491"/>
                  <a:pt x="204" y="491"/>
                  <a:pt x="204" y="491"/>
                </a:cubicBezTo>
                <a:cubicBezTo>
                  <a:pt x="205" y="491"/>
                  <a:pt x="205" y="491"/>
                  <a:pt x="205" y="490"/>
                </a:cubicBezTo>
                <a:cubicBezTo>
                  <a:pt x="205" y="490"/>
                  <a:pt x="205" y="490"/>
                  <a:pt x="205" y="490"/>
                </a:cubicBezTo>
                <a:cubicBezTo>
                  <a:pt x="205" y="490"/>
                  <a:pt x="205" y="490"/>
                  <a:pt x="205" y="490"/>
                </a:cubicBezTo>
                <a:cubicBezTo>
                  <a:pt x="204" y="490"/>
                  <a:pt x="204" y="490"/>
                  <a:pt x="204" y="490"/>
                </a:cubicBezTo>
                <a:cubicBezTo>
                  <a:pt x="204" y="490"/>
                  <a:pt x="204" y="490"/>
                  <a:pt x="204" y="490"/>
                </a:cubicBezTo>
                <a:cubicBezTo>
                  <a:pt x="204" y="490"/>
                  <a:pt x="204" y="490"/>
                  <a:pt x="205" y="489"/>
                </a:cubicBezTo>
                <a:cubicBezTo>
                  <a:pt x="205" y="489"/>
                  <a:pt x="205" y="489"/>
                  <a:pt x="205" y="489"/>
                </a:cubicBezTo>
                <a:cubicBezTo>
                  <a:pt x="205" y="489"/>
                  <a:pt x="205" y="489"/>
                  <a:pt x="205" y="489"/>
                </a:cubicBezTo>
                <a:cubicBezTo>
                  <a:pt x="205" y="488"/>
                  <a:pt x="206" y="487"/>
                  <a:pt x="206" y="487"/>
                </a:cubicBezTo>
                <a:cubicBezTo>
                  <a:pt x="205" y="486"/>
                  <a:pt x="204" y="486"/>
                  <a:pt x="203" y="486"/>
                </a:cubicBezTo>
                <a:cubicBezTo>
                  <a:pt x="203" y="487"/>
                  <a:pt x="202" y="487"/>
                  <a:pt x="202" y="487"/>
                </a:cubicBezTo>
                <a:cubicBezTo>
                  <a:pt x="201" y="487"/>
                  <a:pt x="201" y="486"/>
                  <a:pt x="202" y="486"/>
                </a:cubicBezTo>
                <a:cubicBezTo>
                  <a:pt x="202" y="486"/>
                  <a:pt x="201" y="486"/>
                  <a:pt x="201" y="486"/>
                </a:cubicBezTo>
                <a:cubicBezTo>
                  <a:pt x="201" y="485"/>
                  <a:pt x="201" y="483"/>
                  <a:pt x="202" y="481"/>
                </a:cubicBezTo>
                <a:cubicBezTo>
                  <a:pt x="200" y="482"/>
                  <a:pt x="199" y="481"/>
                  <a:pt x="199" y="478"/>
                </a:cubicBezTo>
                <a:cubicBezTo>
                  <a:pt x="199" y="478"/>
                  <a:pt x="199" y="478"/>
                  <a:pt x="199" y="478"/>
                </a:cubicBezTo>
                <a:cubicBezTo>
                  <a:pt x="199" y="479"/>
                  <a:pt x="197" y="484"/>
                  <a:pt x="197" y="485"/>
                </a:cubicBezTo>
                <a:cubicBezTo>
                  <a:pt x="197" y="485"/>
                  <a:pt x="198" y="490"/>
                  <a:pt x="196" y="487"/>
                </a:cubicBezTo>
                <a:cubicBezTo>
                  <a:pt x="194" y="486"/>
                  <a:pt x="198" y="481"/>
                  <a:pt x="198" y="478"/>
                </a:cubicBezTo>
                <a:cubicBezTo>
                  <a:pt x="197" y="478"/>
                  <a:pt x="197" y="477"/>
                  <a:pt x="197" y="477"/>
                </a:cubicBezTo>
                <a:cubicBezTo>
                  <a:pt x="197" y="476"/>
                  <a:pt x="197" y="475"/>
                  <a:pt x="198" y="475"/>
                </a:cubicBezTo>
                <a:cubicBezTo>
                  <a:pt x="198" y="474"/>
                  <a:pt x="198" y="474"/>
                  <a:pt x="198" y="473"/>
                </a:cubicBezTo>
                <a:cubicBezTo>
                  <a:pt x="198" y="472"/>
                  <a:pt x="197" y="473"/>
                  <a:pt x="196" y="473"/>
                </a:cubicBezTo>
                <a:cubicBezTo>
                  <a:pt x="196" y="472"/>
                  <a:pt x="195" y="470"/>
                  <a:pt x="195" y="470"/>
                </a:cubicBezTo>
                <a:cubicBezTo>
                  <a:pt x="195" y="468"/>
                  <a:pt x="198" y="469"/>
                  <a:pt x="199" y="470"/>
                </a:cubicBezTo>
                <a:cubicBezTo>
                  <a:pt x="198" y="469"/>
                  <a:pt x="200" y="470"/>
                  <a:pt x="201" y="469"/>
                </a:cubicBezTo>
                <a:cubicBezTo>
                  <a:pt x="200" y="470"/>
                  <a:pt x="202" y="464"/>
                  <a:pt x="204" y="464"/>
                </a:cubicBezTo>
                <a:cubicBezTo>
                  <a:pt x="204" y="465"/>
                  <a:pt x="203" y="468"/>
                  <a:pt x="203" y="469"/>
                </a:cubicBezTo>
                <a:cubicBezTo>
                  <a:pt x="203" y="469"/>
                  <a:pt x="203" y="469"/>
                  <a:pt x="203" y="469"/>
                </a:cubicBezTo>
                <a:cubicBezTo>
                  <a:pt x="203" y="469"/>
                  <a:pt x="204" y="468"/>
                  <a:pt x="204" y="469"/>
                </a:cubicBezTo>
                <a:cubicBezTo>
                  <a:pt x="205" y="469"/>
                  <a:pt x="205" y="470"/>
                  <a:pt x="205" y="471"/>
                </a:cubicBezTo>
                <a:cubicBezTo>
                  <a:pt x="205" y="471"/>
                  <a:pt x="205" y="471"/>
                  <a:pt x="205" y="471"/>
                </a:cubicBezTo>
                <a:cubicBezTo>
                  <a:pt x="205" y="471"/>
                  <a:pt x="205" y="472"/>
                  <a:pt x="203" y="472"/>
                </a:cubicBezTo>
                <a:cubicBezTo>
                  <a:pt x="201" y="472"/>
                  <a:pt x="203" y="473"/>
                  <a:pt x="204" y="474"/>
                </a:cubicBezTo>
                <a:cubicBezTo>
                  <a:pt x="204" y="474"/>
                  <a:pt x="204" y="474"/>
                  <a:pt x="204" y="474"/>
                </a:cubicBezTo>
                <a:cubicBezTo>
                  <a:pt x="205" y="474"/>
                  <a:pt x="205" y="474"/>
                  <a:pt x="205" y="474"/>
                </a:cubicBezTo>
                <a:cubicBezTo>
                  <a:pt x="206" y="475"/>
                  <a:pt x="206" y="476"/>
                  <a:pt x="205" y="476"/>
                </a:cubicBezTo>
                <a:cubicBezTo>
                  <a:pt x="206" y="477"/>
                  <a:pt x="207" y="476"/>
                  <a:pt x="208" y="476"/>
                </a:cubicBezTo>
                <a:cubicBezTo>
                  <a:pt x="209" y="476"/>
                  <a:pt x="208" y="477"/>
                  <a:pt x="209" y="478"/>
                </a:cubicBezTo>
                <a:cubicBezTo>
                  <a:pt x="209" y="478"/>
                  <a:pt x="209" y="478"/>
                  <a:pt x="209" y="478"/>
                </a:cubicBezTo>
                <a:cubicBezTo>
                  <a:pt x="212" y="475"/>
                  <a:pt x="215" y="470"/>
                  <a:pt x="211" y="471"/>
                </a:cubicBezTo>
                <a:cubicBezTo>
                  <a:pt x="214" y="469"/>
                  <a:pt x="210" y="467"/>
                  <a:pt x="209" y="466"/>
                </a:cubicBezTo>
                <a:cubicBezTo>
                  <a:pt x="208" y="464"/>
                  <a:pt x="210" y="467"/>
                  <a:pt x="210" y="466"/>
                </a:cubicBezTo>
                <a:cubicBezTo>
                  <a:pt x="212" y="465"/>
                  <a:pt x="209" y="463"/>
                  <a:pt x="210" y="460"/>
                </a:cubicBezTo>
                <a:cubicBezTo>
                  <a:pt x="210" y="460"/>
                  <a:pt x="212" y="458"/>
                  <a:pt x="212" y="458"/>
                </a:cubicBezTo>
                <a:cubicBezTo>
                  <a:pt x="213" y="456"/>
                  <a:pt x="210" y="457"/>
                  <a:pt x="213" y="456"/>
                </a:cubicBezTo>
                <a:cubicBezTo>
                  <a:pt x="215" y="456"/>
                  <a:pt x="216" y="452"/>
                  <a:pt x="217" y="451"/>
                </a:cubicBezTo>
                <a:cubicBezTo>
                  <a:pt x="217" y="451"/>
                  <a:pt x="221" y="451"/>
                  <a:pt x="221" y="449"/>
                </a:cubicBezTo>
                <a:cubicBezTo>
                  <a:pt x="217" y="452"/>
                  <a:pt x="215" y="447"/>
                  <a:pt x="217" y="446"/>
                </a:cubicBezTo>
                <a:cubicBezTo>
                  <a:pt x="217" y="446"/>
                  <a:pt x="216" y="443"/>
                  <a:pt x="219" y="443"/>
                </a:cubicBezTo>
                <a:cubicBezTo>
                  <a:pt x="221" y="442"/>
                  <a:pt x="220" y="443"/>
                  <a:pt x="222" y="441"/>
                </a:cubicBezTo>
                <a:cubicBezTo>
                  <a:pt x="224" y="440"/>
                  <a:pt x="222" y="448"/>
                  <a:pt x="222" y="449"/>
                </a:cubicBezTo>
                <a:cubicBezTo>
                  <a:pt x="223" y="451"/>
                  <a:pt x="224" y="448"/>
                  <a:pt x="224" y="451"/>
                </a:cubicBezTo>
                <a:cubicBezTo>
                  <a:pt x="225" y="457"/>
                  <a:pt x="228" y="468"/>
                  <a:pt x="219" y="471"/>
                </a:cubicBezTo>
                <a:cubicBezTo>
                  <a:pt x="217" y="471"/>
                  <a:pt x="216" y="470"/>
                  <a:pt x="215" y="471"/>
                </a:cubicBezTo>
                <a:cubicBezTo>
                  <a:pt x="213" y="473"/>
                  <a:pt x="212" y="475"/>
                  <a:pt x="211" y="478"/>
                </a:cubicBezTo>
                <a:cubicBezTo>
                  <a:pt x="211" y="478"/>
                  <a:pt x="211" y="478"/>
                  <a:pt x="211" y="478"/>
                </a:cubicBezTo>
                <a:cubicBezTo>
                  <a:pt x="212" y="478"/>
                  <a:pt x="211" y="480"/>
                  <a:pt x="211" y="480"/>
                </a:cubicBezTo>
                <a:cubicBezTo>
                  <a:pt x="212" y="480"/>
                  <a:pt x="213" y="480"/>
                  <a:pt x="213" y="480"/>
                </a:cubicBezTo>
                <a:cubicBezTo>
                  <a:pt x="214" y="480"/>
                  <a:pt x="214" y="479"/>
                  <a:pt x="215" y="479"/>
                </a:cubicBezTo>
                <a:cubicBezTo>
                  <a:pt x="215" y="480"/>
                  <a:pt x="215" y="480"/>
                  <a:pt x="215" y="480"/>
                </a:cubicBezTo>
                <a:cubicBezTo>
                  <a:pt x="215" y="480"/>
                  <a:pt x="216" y="480"/>
                  <a:pt x="216" y="481"/>
                </a:cubicBezTo>
                <a:cubicBezTo>
                  <a:pt x="216" y="482"/>
                  <a:pt x="215" y="484"/>
                  <a:pt x="217" y="483"/>
                </a:cubicBezTo>
                <a:cubicBezTo>
                  <a:pt x="216" y="484"/>
                  <a:pt x="216" y="486"/>
                  <a:pt x="216" y="487"/>
                </a:cubicBezTo>
                <a:cubicBezTo>
                  <a:pt x="216" y="487"/>
                  <a:pt x="216" y="487"/>
                  <a:pt x="216" y="487"/>
                </a:cubicBezTo>
                <a:cubicBezTo>
                  <a:pt x="217" y="487"/>
                  <a:pt x="219" y="486"/>
                  <a:pt x="219" y="486"/>
                </a:cubicBezTo>
                <a:cubicBezTo>
                  <a:pt x="220" y="486"/>
                  <a:pt x="219" y="489"/>
                  <a:pt x="217" y="490"/>
                </a:cubicBezTo>
                <a:cubicBezTo>
                  <a:pt x="217" y="491"/>
                  <a:pt x="217" y="492"/>
                  <a:pt x="217" y="492"/>
                </a:cubicBezTo>
                <a:cubicBezTo>
                  <a:pt x="217" y="492"/>
                  <a:pt x="221" y="486"/>
                  <a:pt x="222" y="489"/>
                </a:cubicBezTo>
                <a:cubicBezTo>
                  <a:pt x="222" y="489"/>
                  <a:pt x="222" y="489"/>
                  <a:pt x="222" y="489"/>
                </a:cubicBezTo>
                <a:cubicBezTo>
                  <a:pt x="222" y="489"/>
                  <a:pt x="225" y="487"/>
                  <a:pt x="225" y="487"/>
                </a:cubicBezTo>
                <a:cubicBezTo>
                  <a:pt x="227" y="489"/>
                  <a:pt x="224" y="492"/>
                  <a:pt x="223" y="494"/>
                </a:cubicBezTo>
                <a:cubicBezTo>
                  <a:pt x="225" y="494"/>
                  <a:pt x="226" y="495"/>
                  <a:pt x="225" y="496"/>
                </a:cubicBezTo>
                <a:cubicBezTo>
                  <a:pt x="225" y="497"/>
                  <a:pt x="225" y="497"/>
                  <a:pt x="224" y="497"/>
                </a:cubicBezTo>
                <a:cubicBezTo>
                  <a:pt x="225" y="498"/>
                  <a:pt x="225" y="498"/>
                  <a:pt x="223" y="499"/>
                </a:cubicBezTo>
                <a:cubicBezTo>
                  <a:pt x="223" y="499"/>
                  <a:pt x="223" y="500"/>
                  <a:pt x="222" y="499"/>
                </a:cubicBezTo>
                <a:cubicBezTo>
                  <a:pt x="221" y="499"/>
                  <a:pt x="221" y="498"/>
                  <a:pt x="222" y="498"/>
                </a:cubicBezTo>
                <a:cubicBezTo>
                  <a:pt x="222" y="498"/>
                  <a:pt x="222" y="498"/>
                  <a:pt x="221" y="498"/>
                </a:cubicBezTo>
                <a:cubicBezTo>
                  <a:pt x="221" y="500"/>
                  <a:pt x="221" y="502"/>
                  <a:pt x="219" y="503"/>
                </a:cubicBezTo>
                <a:cubicBezTo>
                  <a:pt x="219" y="504"/>
                  <a:pt x="219" y="504"/>
                  <a:pt x="220" y="505"/>
                </a:cubicBezTo>
                <a:cubicBezTo>
                  <a:pt x="220" y="505"/>
                  <a:pt x="220" y="505"/>
                  <a:pt x="220" y="505"/>
                </a:cubicBezTo>
                <a:cubicBezTo>
                  <a:pt x="221" y="504"/>
                  <a:pt x="222" y="503"/>
                  <a:pt x="223" y="502"/>
                </a:cubicBezTo>
                <a:cubicBezTo>
                  <a:pt x="223" y="504"/>
                  <a:pt x="222" y="505"/>
                  <a:pt x="220" y="506"/>
                </a:cubicBezTo>
                <a:cubicBezTo>
                  <a:pt x="220" y="507"/>
                  <a:pt x="220" y="507"/>
                  <a:pt x="220" y="507"/>
                </a:cubicBezTo>
                <a:cubicBezTo>
                  <a:pt x="221" y="506"/>
                  <a:pt x="221" y="506"/>
                  <a:pt x="221" y="506"/>
                </a:cubicBezTo>
                <a:cubicBezTo>
                  <a:pt x="222" y="507"/>
                  <a:pt x="221" y="507"/>
                  <a:pt x="220" y="507"/>
                </a:cubicBezTo>
                <a:cubicBezTo>
                  <a:pt x="219" y="509"/>
                  <a:pt x="216" y="511"/>
                  <a:pt x="215" y="512"/>
                </a:cubicBezTo>
                <a:cubicBezTo>
                  <a:pt x="216" y="512"/>
                  <a:pt x="216" y="512"/>
                  <a:pt x="216" y="512"/>
                </a:cubicBezTo>
                <a:cubicBezTo>
                  <a:pt x="217" y="512"/>
                  <a:pt x="217" y="513"/>
                  <a:pt x="217" y="514"/>
                </a:cubicBezTo>
                <a:cubicBezTo>
                  <a:pt x="217" y="515"/>
                  <a:pt x="217" y="515"/>
                  <a:pt x="217" y="515"/>
                </a:cubicBezTo>
                <a:cubicBezTo>
                  <a:pt x="217" y="516"/>
                  <a:pt x="215" y="519"/>
                  <a:pt x="214" y="518"/>
                </a:cubicBezTo>
                <a:cubicBezTo>
                  <a:pt x="214" y="518"/>
                  <a:pt x="214" y="518"/>
                  <a:pt x="214" y="517"/>
                </a:cubicBezTo>
                <a:cubicBezTo>
                  <a:pt x="214" y="518"/>
                  <a:pt x="214" y="518"/>
                  <a:pt x="214" y="518"/>
                </a:cubicBezTo>
                <a:cubicBezTo>
                  <a:pt x="214" y="518"/>
                  <a:pt x="213" y="518"/>
                  <a:pt x="213" y="518"/>
                </a:cubicBezTo>
                <a:cubicBezTo>
                  <a:pt x="211" y="517"/>
                  <a:pt x="213" y="516"/>
                  <a:pt x="214" y="517"/>
                </a:cubicBezTo>
                <a:cubicBezTo>
                  <a:pt x="214" y="516"/>
                  <a:pt x="214" y="516"/>
                  <a:pt x="214" y="515"/>
                </a:cubicBezTo>
                <a:cubicBezTo>
                  <a:pt x="213" y="516"/>
                  <a:pt x="213" y="516"/>
                  <a:pt x="213" y="516"/>
                </a:cubicBezTo>
                <a:cubicBezTo>
                  <a:pt x="212" y="517"/>
                  <a:pt x="211" y="516"/>
                  <a:pt x="212" y="515"/>
                </a:cubicBezTo>
                <a:cubicBezTo>
                  <a:pt x="209" y="515"/>
                  <a:pt x="203" y="515"/>
                  <a:pt x="204" y="515"/>
                </a:cubicBezTo>
                <a:cubicBezTo>
                  <a:pt x="203" y="515"/>
                  <a:pt x="200" y="523"/>
                  <a:pt x="200" y="518"/>
                </a:cubicBezTo>
                <a:cubicBezTo>
                  <a:pt x="200" y="519"/>
                  <a:pt x="200" y="519"/>
                  <a:pt x="200" y="519"/>
                </a:cubicBezTo>
                <a:cubicBezTo>
                  <a:pt x="200" y="519"/>
                  <a:pt x="200" y="519"/>
                  <a:pt x="199" y="519"/>
                </a:cubicBezTo>
                <a:cubicBezTo>
                  <a:pt x="199" y="520"/>
                  <a:pt x="199" y="520"/>
                  <a:pt x="198" y="519"/>
                </a:cubicBezTo>
                <a:cubicBezTo>
                  <a:pt x="198" y="520"/>
                  <a:pt x="198" y="520"/>
                  <a:pt x="198" y="520"/>
                </a:cubicBezTo>
                <a:cubicBezTo>
                  <a:pt x="197" y="521"/>
                  <a:pt x="197" y="519"/>
                  <a:pt x="197" y="519"/>
                </a:cubicBezTo>
                <a:cubicBezTo>
                  <a:pt x="196" y="518"/>
                  <a:pt x="196" y="517"/>
                  <a:pt x="195" y="517"/>
                </a:cubicBezTo>
                <a:cubicBezTo>
                  <a:pt x="195" y="517"/>
                  <a:pt x="193" y="516"/>
                  <a:pt x="193" y="517"/>
                </a:cubicBezTo>
                <a:cubicBezTo>
                  <a:pt x="192" y="515"/>
                  <a:pt x="194" y="514"/>
                  <a:pt x="194" y="513"/>
                </a:cubicBezTo>
                <a:cubicBezTo>
                  <a:pt x="194" y="512"/>
                  <a:pt x="194" y="512"/>
                  <a:pt x="194" y="511"/>
                </a:cubicBezTo>
                <a:cubicBezTo>
                  <a:pt x="194" y="513"/>
                  <a:pt x="193" y="514"/>
                  <a:pt x="192" y="513"/>
                </a:cubicBezTo>
                <a:cubicBezTo>
                  <a:pt x="191" y="513"/>
                  <a:pt x="191" y="513"/>
                  <a:pt x="191" y="512"/>
                </a:cubicBezTo>
                <a:cubicBezTo>
                  <a:pt x="190" y="512"/>
                  <a:pt x="189" y="511"/>
                  <a:pt x="189" y="510"/>
                </a:cubicBezTo>
                <a:cubicBezTo>
                  <a:pt x="190" y="509"/>
                  <a:pt x="190" y="509"/>
                  <a:pt x="191" y="509"/>
                </a:cubicBezTo>
                <a:cubicBezTo>
                  <a:pt x="191" y="508"/>
                  <a:pt x="192" y="507"/>
                  <a:pt x="193" y="507"/>
                </a:cubicBezTo>
                <a:cubicBezTo>
                  <a:pt x="193" y="507"/>
                  <a:pt x="194" y="508"/>
                  <a:pt x="194" y="508"/>
                </a:cubicBezTo>
                <a:cubicBezTo>
                  <a:pt x="196" y="507"/>
                  <a:pt x="193" y="505"/>
                  <a:pt x="197" y="505"/>
                </a:cubicBezTo>
                <a:cubicBezTo>
                  <a:pt x="194" y="505"/>
                  <a:pt x="194" y="501"/>
                  <a:pt x="191" y="501"/>
                </a:cubicBezTo>
                <a:cubicBezTo>
                  <a:pt x="190" y="501"/>
                  <a:pt x="185" y="504"/>
                  <a:pt x="185" y="505"/>
                </a:cubicBezTo>
                <a:cubicBezTo>
                  <a:pt x="185" y="505"/>
                  <a:pt x="186" y="505"/>
                  <a:pt x="185" y="506"/>
                </a:cubicBezTo>
                <a:cubicBezTo>
                  <a:pt x="186" y="506"/>
                  <a:pt x="186" y="506"/>
                  <a:pt x="186" y="506"/>
                </a:cubicBezTo>
                <a:cubicBezTo>
                  <a:pt x="186" y="506"/>
                  <a:pt x="186" y="506"/>
                  <a:pt x="185" y="506"/>
                </a:cubicBezTo>
                <a:cubicBezTo>
                  <a:pt x="185" y="506"/>
                  <a:pt x="185" y="506"/>
                  <a:pt x="185" y="506"/>
                </a:cubicBezTo>
                <a:cubicBezTo>
                  <a:pt x="185" y="507"/>
                  <a:pt x="182" y="505"/>
                  <a:pt x="180" y="507"/>
                </a:cubicBezTo>
                <a:cubicBezTo>
                  <a:pt x="181" y="506"/>
                  <a:pt x="179" y="508"/>
                  <a:pt x="180" y="508"/>
                </a:cubicBezTo>
                <a:cubicBezTo>
                  <a:pt x="180" y="509"/>
                  <a:pt x="181" y="508"/>
                  <a:pt x="181" y="508"/>
                </a:cubicBezTo>
                <a:cubicBezTo>
                  <a:pt x="181" y="507"/>
                  <a:pt x="181" y="506"/>
                  <a:pt x="182" y="506"/>
                </a:cubicBezTo>
                <a:cubicBezTo>
                  <a:pt x="183" y="507"/>
                  <a:pt x="182" y="508"/>
                  <a:pt x="182" y="508"/>
                </a:cubicBezTo>
                <a:cubicBezTo>
                  <a:pt x="183" y="509"/>
                  <a:pt x="181" y="511"/>
                  <a:pt x="182" y="512"/>
                </a:cubicBezTo>
                <a:cubicBezTo>
                  <a:pt x="182" y="514"/>
                  <a:pt x="183" y="512"/>
                  <a:pt x="184" y="514"/>
                </a:cubicBezTo>
                <a:cubicBezTo>
                  <a:pt x="181" y="513"/>
                  <a:pt x="182" y="514"/>
                  <a:pt x="182" y="515"/>
                </a:cubicBezTo>
                <a:cubicBezTo>
                  <a:pt x="182" y="515"/>
                  <a:pt x="182" y="515"/>
                  <a:pt x="182" y="516"/>
                </a:cubicBezTo>
                <a:cubicBezTo>
                  <a:pt x="182" y="516"/>
                  <a:pt x="182" y="516"/>
                  <a:pt x="182" y="516"/>
                </a:cubicBezTo>
                <a:cubicBezTo>
                  <a:pt x="182" y="516"/>
                  <a:pt x="182" y="516"/>
                  <a:pt x="182" y="516"/>
                </a:cubicBezTo>
                <a:cubicBezTo>
                  <a:pt x="182" y="516"/>
                  <a:pt x="182" y="517"/>
                  <a:pt x="182" y="517"/>
                </a:cubicBezTo>
                <a:cubicBezTo>
                  <a:pt x="182" y="519"/>
                  <a:pt x="180" y="520"/>
                  <a:pt x="180" y="522"/>
                </a:cubicBezTo>
                <a:cubicBezTo>
                  <a:pt x="180" y="522"/>
                  <a:pt x="181" y="523"/>
                  <a:pt x="181" y="523"/>
                </a:cubicBezTo>
                <a:cubicBezTo>
                  <a:pt x="181" y="523"/>
                  <a:pt x="180" y="523"/>
                  <a:pt x="180" y="523"/>
                </a:cubicBezTo>
                <a:cubicBezTo>
                  <a:pt x="180" y="523"/>
                  <a:pt x="180" y="524"/>
                  <a:pt x="180" y="524"/>
                </a:cubicBezTo>
                <a:cubicBezTo>
                  <a:pt x="180" y="524"/>
                  <a:pt x="182" y="523"/>
                  <a:pt x="183" y="524"/>
                </a:cubicBezTo>
                <a:cubicBezTo>
                  <a:pt x="185" y="525"/>
                  <a:pt x="183" y="527"/>
                  <a:pt x="184" y="528"/>
                </a:cubicBezTo>
                <a:cubicBezTo>
                  <a:pt x="184" y="528"/>
                  <a:pt x="186" y="529"/>
                  <a:pt x="186" y="530"/>
                </a:cubicBezTo>
                <a:cubicBezTo>
                  <a:pt x="187" y="529"/>
                  <a:pt x="188" y="528"/>
                  <a:pt x="190" y="528"/>
                </a:cubicBezTo>
                <a:cubicBezTo>
                  <a:pt x="191" y="529"/>
                  <a:pt x="188" y="530"/>
                  <a:pt x="189" y="530"/>
                </a:cubicBezTo>
                <a:cubicBezTo>
                  <a:pt x="189" y="530"/>
                  <a:pt x="189" y="530"/>
                  <a:pt x="189" y="531"/>
                </a:cubicBezTo>
                <a:cubicBezTo>
                  <a:pt x="189" y="531"/>
                  <a:pt x="189" y="531"/>
                  <a:pt x="189" y="530"/>
                </a:cubicBezTo>
                <a:cubicBezTo>
                  <a:pt x="190" y="530"/>
                  <a:pt x="190" y="528"/>
                  <a:pt x="191" y="529"/>
                </a:cubicBezTo>
                <a:cubicBezTo>
                  <a:pt x="192" y="529"/>
                  <a:pt x="192" y="530"/>
                  <a:pt x="192" y="531"/>
                </a:cubicBezTo>
                <a:cubicBezTo>
                  <a:pt x="193" y="531"/>
                  <a:pt x="193" y="532"/>
                  <a:pt x="192" y="534"/>
                </a:cubicBezTo>
                <a:cubicBezTo>
                  <a:pt x="192" y="534"/>
                  <a:pt x="192" y="534"/>
                  <a:pt x="191" y="535"/>
                </a:cubicBezTo>
                <a:cubicBezTo>
                  <a:pt x="191" y="535"/>
                  <a:pt x="190" y="535"/>
                  <a:pt x="189" y="535"/>
                </a:cubicBezTo>
                <a:cubicBezTo>
                  <a:pt x="188" y="535"/>
                  <a:pt x="188" y="535"/>
                  <a:pt x="187" y="537"/>
                </a:cubicBezTo>
                <a:cubicBezTo>
                  <a:pt x="187" y="536"/>
                  <a:pt x="187" y="535"/>
                  <a:pt x="187" y="535"/>
                </a:cubicBezTo>
                <a:cubicBezTo>
                  <a:pt x="187" y="535"/>
                  <a:pt x="187" y="535"/>
                  <a:pt x="187" y="535"/>
                </a:cubicBezTo>
                <a:cubicBezTo>
                  <a:pt x="187" y="536"/>
                  <a:pt x="186" y="538"/>
                  <a:pt x="186" y="539"/>
                </a:cubicBezTo>
                <a:cubicBezTo>
                  <a:pt x="186" y="539"/>
                  <a:pt x="185" y="538"/>
                  <a:pt x="185" y="538"/>
                </a:cubicBezTo>
                <a:cubicBezTo>
                  <a:pt x="185" y="538"/>
                  <a:pt x="185" y="539"/>
                  <a:pt x="185" y="539"/>
                </a:cubicBezTo>
                <a:cubicBezTo>
                  <a:pt x="184" y="540"/>
                  <a:pt x="182" y="542"/>
                  <a:pt x="185" y="541"/>
                </a:cubicBezTo>
                <a:cubicBezTo>
                  <a:pt x="186" y="540"/>
                  <a:pt x="184" y="544"/>
                  <a:pt x="185" y="543"/>
                </a:cubicBezTo>
                <a:cubicBezTo>
                  <a:pt x="186" y="543"/>
                  <a:pt x="186" y="543"/>
                  <a:pt x="186" y="543"/>
                </a:cubicBezTo>
                <a:cubicBezTo>
                  <a:pt x="186" y="543"/>
                  <a:pt x="186" y="543"/>
                  <a:pt x="186" y="543"/>
                </a:cubicBezTo>
                <a:cubicBezTo>
                  <a:pt x="187" y="541"/>
                  <a:pt x="184" y="539"/>
                  <a:pt x="187" y="538"/>
                </a:cubicBezTo>
                <a:cubicBezTo>
                  <a:pt x="187" y="538"/>
                  <a:pt x="187" y="539"/>
                  <a:pt x="187" y="539"/>
                </a:cubicBezTo>
                <a:cubicBezTo>
                  <a:pt x="189" y="540"/>
                  <a:pt x="191" y="538"/>
                  <a:pt x="192" y="540"/>
                </a:cubicBezTo>
                <a:cubicBezTo>
                  <a:pt x="192" y="541"/>
                  <a:pt x="190" y="540"/>
                  <a:pt x="190" y="542"/>
                </a:cubicBezTo>
                <a:cubicBezTo>
                  <a:pt x="190" y="543"/>
                  <a:pt x="194" y="542"/>
                  <a:pt x="195" y="540"/>
                </a:cubicBezTo>
                <a:cubicBezTo>
                  <a:pt x="194" y="540"/>
                  <a:pt x="194" y="539"/>
                  <a:pt x="194" y="538"/>
                </a:cubicBezTo>
                <a:cubicBezTo>
                  <a:pt x="194" y="538"/>
                  <a:pt x="194" y="538"/>
                  <a:pt x="194" y="537"/>
                </a:cubicBezTo>
                <a:cubicBezTo>
                  <a:pt x="194" y="538"/>
                  <a:pt x="194" y="538"/>
                  <a:pt x="194" y="538"/>
                </a:cubicBezTo>
                <a:cubicBezTo>
                  <a:pt x="195" y="537"/>
                  <a:pt x="195" y="537"/>
                  <a:pt x="195" y="537"/>
                </a:cubicBezTo>
                <a:cubicBezTo>
                  <a:pt x="195" y="537"/>
                  <a:pt x="197" y="538"/>
                  <a:pt x="197" y="538"/>
                </a:cubicBezTo>
                <a:cubicBezTo>
                  <a:pt x="198" y="538"/>
                  <a:pt x="199" y="537"/>
                  <a:pt x="199" y="536"/>
                </a:cubicBezTo>
                <a:cubicBezTo>
                  <a:pt x="198" y="536"/>
                  <a:pt x="197" y="535"/>
                  <a:pt x="197" y="534"/>
                </a:cubicBezTo>
                <a:cubicBezTo>
                  <a:pt x="197" y="534"/>
                  <a:pt x="196" y="534"/>
                  <a:pt x="196" y="534"/>
                </a:cubicBezTo>
                <a:cubicBezTo>
                  <a:pt x="196" y="534"/>
                  <a:pt x="196" y="533"/>
                  <a:pt x="196" y="533"/>
                </a:cubicBezTo>
                <a:cubicBezTo>
                  <a:pt x="196" y="533"/>
                  <a:pt x="196" y="533"/>
                  <a:pt x="196" y="532"/>
                </a:cubicBezTo>
                <a:cubicBezTo>
                  <a:pt x="196" y="532"/>
                  <a:pt x="196" y="532"/>
                  <a:pt x="196" y="532"/>
                </a:cubicBezTo>
                <a:cubicBezTo>
                  <a:pt x="195" y="533"/>
                  <a:pt x="195" y="532"/>
                  <a:pt x="195" y="532"/>
                </a:cubicBezTo>
                <a:cubicBezTo>
                  <a:pt x="195" y="531"/>
                  <a:pt x="195" y="531"/>
                  <a:pt x="196" y="531"/>
                </a:cubicBezTo>
                <a:cubicBezTo>
                  <a:pt x="195" y="529"/>
                  <a:pt x="196" y="527"/>
                  <a:pt x="198" y="526"/>
                </a:cubicBezTo>
                <a:cubicBezTo>
                  <a:pt x="198" y="525"/>
                  <a:pt x="199" y="524"/>
                  <a:pt x="200" y="524"/>
                </a:cubicBezTo>
                <a:cubicBezTo>
                  <a:pt x="200" y="523"/>
                  <a:pt x="201" y="520"/>
                  <a:pt x="202" y="521"/>
                </a:cubicBezTo>
                <a:cubicBezTo>
                  <a:pt x="203" y="522"/>
                  <a:pt x="202" y="523"/>
                  <a:pt x="202" y="523"/>
                </a:cubicBezTo>
                <a:cubicBezTo>
                  <a:pt x="202" y="523"/>
                  <a:pt x="202" y="523"/>
                  <a:pt x="202" y="523"/>
                </a:cubicBezTo>
                <a:cubicBezTo>
                  <a:pt x="202" y="523"/>
                  <a:pt x="202" y="523"/>
                  <a:pt x="202" y="523"/>
                </a:cubicBezTo>
                <a:cubicBezTo>
                  <a:pt x="202" y="523"/>
                  <a:pt x="202" y="523"/>
                  <a:pt x="202" y="523"/>
                </a:cubicBezTo>
                <a:cubicBezTo>
                  <a:pt x="202" y="523"/>
                  <a:pt x="202" y="523"/>
                  <a:pt x="202" y="523"/>
                </a:cubicBezTo>
                <a:cubicBezTo>
                  <a:pt x="205" y="523"/>
                  <a:pt x="207" y="524"/>
                  <a:pt x="208" y="525"/>
                </a:cubicBezTo>
                <a:cubicBezTo>
                  <a:pt x="208" y="525"/>
                  <a:pt x="209" y="525"/>
                  <a:pt x="209" y="525"/>
                </a:cubicBezTo>
                <a:cubicBezTo>
                  <a:pt x="209" y="525"/>
                  <a:pt x="209" y="525"/>
                  <a:pt x="209" y="526"/>
                </a:cubicBezTo>
                <a:cubicBezTo>
                  <a:pt x="209" y="526"/>
                  <a:pt x="209" y="526"/>
                  <a:pt x="209" y="526"/>
                </a:cubicBezTo>
                <a:cubicBezTo>
                  <a:pt x="211" y="528"/>
                  <a:pt x="212" y="531"/>
                  <a:pt x="211" y="533"/>
                </a:cubicBezTo>
                <a:cubicBezTo>
                  <a:pt x="211" y="533"/>
                  <a:pt x="210" y="536"/>
                  <a:pt x="209" y="536"/>
                </a:cubicBezTo>
                <a:cubicBezTo>
                  <a:pt x="209" y="536"/>
                  <a:pt x="208" y="535"/>
                  <a:pt x="208" y="535"/>
                </a:cubicBezTo>
                <a:cubicBezTo>
                  <a:pt x="208" y="535"/>
                  <a:pt x="208" y="535"/>
                  <a:pt x="208" y="535"/>
                </a:cubicBezTo>
                <a:cubicBezTo>
                  <a:pt x="207" y="536"/>
                  <a:pt x="207" y="537"/>
                  <a:pt x="206" y="537"/>
                </a:cubicBezTo>
                <a:cubicBezTo>
                  <a:pt x="207" y="537"/>
                  <a:pt x="207" y="537"/>
                  <a:pt x="208" y="538"/>
                </a:cubicBezTo>
                <a:cubicBezTo>
                  <a:pt x="208" y="538"/>
                  <a:pt x="206" y="539"/>
                  <a:pt x="206" y="538"/>
                </a:cubicBezTo>
                <a:cubicBezTo>
                  <a:pt x="206" y="538"/>
                  <a:pt x="206" y="538"/>
                  <a:pt x="206" y="538"/>
                </a:cubicBezTo>
                <a:cubicBezTo>
                  <a:pt x="205" y="539"/>
                  <a:pt x="205" y="540"/>
                  <a:pt x="206" y="541"/>
                </a:cubicBezTo>
                <a:cubicBezTo>
                  <a:pt x="206" y="541"/>
                  <a:pt x="209" y="539"/>
                  <a:pt x="209" y="542"/>
                </a:cubicBezTo>
                <a:cubicBezTo>
                  <a:pt x="206" y="541"/>
                  <a:pt x="208" y="542"/>
                  <a:pt x="208" y="545"/>
                </a:cubicBezTo>
                <a:cubicBezTo>
                  <a:pt x="207" y="549"/>
                  <a:pt x="207" y="547"/>
                  <a:pt x="209" y="545"/>
                </a:cubicBezTo>
                <a:cubicBezTo>
                  <a:pt x="211" y="543"/>
                  <a:pt x="211" y="545"/>
                  <a:pt x="212" y="543"/>
                </a:cubicBezTo>
                <a:cubicBezTo>
                  <a:pt x="212" y="543"/>
                  <a:pt x="213" y="541"/>
                  <a:pt x="213" y="539"/>
                </a:cubicBezTo>
                <a:cubicBezTo>
                  <a:pt x="213" y="539"/>
                  <a:pt x="213" y="539"/>
                  <a:pt x="213" y="538"/>
                </a:cubicBezTo>
                <a:cubicBezTo>
                  <a:pt x="213" y="538"/>
                  <a:pt x="213" y="537"/>
                  <a:pt x="213" y="537"/>
                </a:cubicBezTo>
                <a:cubicBezTo>
                  <a:pt x="213" y="538"/>
                  <a:pt x="209" y="536"/>
                  <a:pt x="211" y="535"/>
                </a:cubicBezTo>
                <a:cubicBezTo>
                  <a:pt x="211" y="535"/>
                  <a:pt x="212" y="535"/>
                  <a:pt x="212" y="535"/>
                </a:cubicBezTo>
                <a:cubicBezTo>
                  <a:pt x="212" y="533"/>
                  <a:pt x="214" y="530"/>
                  <a:pt x="214" y="529"/>
                </a:cubicBezTo>
                <a:cubicBezTo>
                  <a:pt x="216" y="526"/>
                  <a:pt x="216" y="526"/>
                  <a:pt x="215" y="529"/>
                </a:cubicBezTo>
                <a:cubicBezTo>
                  <a:pt x="214" y="531"/>
                  <a:pt x="214" y="533"/>
                  <a:pt x="214" y="534"/>
                </a:cubicBezTo>
                <a:cubicBezTo>
                  <a:pt x="215" y="534"/>
                  <a:pt x="214" y="532"/>
                  <a:pt x="215" y="531"/>
                </a:cubicBezTo>
                <a:cubicBezTo>
                  <a:pt x="215" y="530"/>
                  <a:pt x="217" y="530"/>
                  <a:pt x="218" y="529"/>
                </a:cubicBezTo>
                <a:cubicBezTo>
                  <a:pt x="218" y="528"/>
                  <a:pt x="219" y="528"/>
                  <a:pt x="219" y="528"/>
                </a:cubicBezTo>
                <a:cubicBezTo>
                  <a:pt x="219" y="528"/>
                  <a:pt x="219" y="528"/>
                  <a:pt x="220" y="528"/>
                </a:cubicBezTo>
                <a:cubicBezTo>
                  <a:pt x="220" y="528"/>
                  <a:pt x="220" y="528"/>
                  <a:pt x="220" y="528"/>
                </a:cubicBezTo>
                <a:cubicBezTo>
                  <a:pt x="219" y="526"/>
                  <a:pt x="222" y="526"/>
                  <a:pt x="222" y="527"/>
                </a:cubicBezTo>
                <a:cubicBezTo>
                  <a:pt x="222" y="527"/>
                  <a:pt x="223" y="527"/>
                  <a:pt x="223" y="527"/>
                </a:cubicBezTo>
                <a:cubicBezTo>
                  <a:pt x="223" y="527"/>
                  <a:pt x="223" y="527"/>
                  <a:pt x="223" y="528"/>
                </a:cubicBezTo>
                <a:cubicBezTo>
                  <a:pt x="223" y="528"/>
                  <a:pt x="223" y="528"/>
                  <a:pt x="223" y="528"/>
                </a:cubicBezTo>
                <a:cubicBezTo>
                  <a:pt x="223" y="528"/>
                  <a:pt x="224" y="530"/>
                  <a:pt x="225" y="532"/>
                </a:cubicBezTo>
                <a:cubicBezTo>
                  <a:pt x="225" y="531"/>
                  <a:pt x="227" y="531"/>
                  <a:pt x="227" y="532"/>
                </a:cubicBezTo>
                <a:cubicBezTo>
                  <a:pt x="227" y="532"/>
                  <a:pt x="226" y="532"/>
                  <a:pt x="226" y="532"/>
                </a:cubicBezTo>
                <a:cubicBezTo>
                  <a:pt x="227" y="533"/>
                  <a:pt x="227" y="533"/>
                  <a:pt x="228" y="531"/>
                </a:cubicBezTo>
                <a:cubicBezTo>
                  <a:pt x="228" y="531"/>
                  <a:pt x="228" y="531"/>
                  <a:pt x="228" y="531"/>
                </a:cubicBezTo>
                <a:cubicBezTo>
                  <a:pt x="229" y="531"/>
                  <a:pt x="236" y="530"/>
                  <a:pt x="233" y="528"/>
                </a:cubicBezTo>
                <a:cubicBezTo>
                  <a:pt x="232" y="527"/>
                  <a:pt x="232" y="529"/>
                  <a:pt x="232" y="529"/>
                </a:cubicBezTo>
                <a:cubicBezTo>
                  <a:pt x="231" y="529"/>
                  <a:pt x="232" y="528"/>
                  <a:pt x="231" y="528"/>
                </a:cubicBezTo>
                <a:cubicBezTo>
                  <a:pt x="230" y="527"/>
                  <a:pt x="229" y="530"/>
                  <a:pt x="227" y="529"/>
                </a:cubicBezTo>
                <a:cubicBezTo>
                  <a:pt x="230" y="529"/>
                  <a:pt x="228" y="525"/>
                  <a:pt x="230" y="525"/>
                </a:cubicBezTo>
                <a:cubicBezTo>
                  <a:pt x="231" y="524"/>
                  <a:pt x="234" y="528"/>
                  <a:pt x="235" y="528"/>
                </a:cubicBezTo>
                <a:cubicBezTo>
                  <a:pt x="238" y="528"/>
                  <a:pt x="239" y="526"/>
                  <a:pt x="241" y="523"/>
                </a:cubicBezTo>
                <a:cubicBezTo>
                  <a:pt x="239" y="524"/>
                  <a:pt x="238" y="524"/>
                  <a:pt x="236" y="523"/>
                </a:cubicBezTo>
                <a:cubicBezTo>
                  <a:pt x="235" y="524"/>
                  <a:pt x="234" y="525"/>
                  <a:pt x="233" y="522"/>
                </a:cubicBezTo>
                <a:cubicBezTo>
                  <a:pt x="232" y="521"/>
                  <a:pt x="229" y="517"/>
                  <a:pt x="231" y="515"/>
                </a:cubicBezTo>
                <a:cubicBezTo>
                  <a:pt x="235" y="512"/>
                  <a:pt x="241" y="508"/>
                  <a:pt x="242" y="503"/>
                </a:cubicBezTo>
                <a:cubicBezTo>
                  <a:pt x="237" y="508"/>
                  <a:pt x="237" y="501"/>
                  <a:pt x="243" y="501"/>
                </a:cubicBezTo>
                <a:cubicBezTo>
                  <a:pt x="241" y="503"/>
                  <a:pt x="244" y="501"/>
                  <a:pt x="244" y="503"/>
                </a:cubicBezTo>
                <a:cubicBezTo>
                  <a:pt x="244" y="503"/>
                  <a:pt x="244" y="503"/>
                  <a:pt x="244" y="504"/>
                </a:cubicBezTo>
                <a:cubicBezTo>
                  <a:pt x="244" y="504"/>
                  <a:pt x="244" y="504"/>
                  <a:pt x="244" y="504"/>
                </a:cubicBezTo>
                <a:cubicBezTo>
                  <a:pt x="247" y="504"/>
                  <a:pt x="242" y="508"/>
                  <a:pt x="243" y="505"/>
                </a:cubicBezTo>
                <a:cubicBezTo>
                  <a:pt x="243" y="505"/>
                  <a:pt x="243" y="505"/>
                  <a:pt x="243" y="505"/>
                </a:cubicBezTo>
                <a:cubicBezTo>
                  <a:pt x="243" y="505"/>
                  <a:pt x="242" y="506"/>
                  <a:pt x="242" y="507"/>
                </a:cubicBezTo>
                <a:cubicBezTo>
                  <a:pt x="241" y="510"/>
                  <a:pt x="241" y="514"/>
                  <a:pt x="242" y="517"/>
                </a:cubicBezTo>
                <a:cubicBezTo>
                  <a:pt x="243" y="517"/>
                  <a:pt x="243" y="518"/>
                  <a:pt x="243" y="518"/>
                </a:cubicBezTo>
                <a:cubicBezTo>
                  <a:pt x="243" y="519"/>
                  <a:pt x="243" y="519"/>
                  <a:pt x="243" y="519"/>
                </a:cubicBezTo>
                <a:cubicBezTo>
                  <a:pt x="244" y="520"/>
                  <a:pt x="246" y="520"/>
                  <a:pt x="248" y="516"/>
                </a:cubicBezTo>
                <a:cubicBezTo>
                  <a:pt x="248" y="523"/>
                  <a:pt x="254" y="514"/>
                  <a:pt x="253" y="512"/>
                </a:cubicBezTo>
                <a:cubicBezTo>
                  <a:pt x="253" y="512"/>
                  <a:pt x="251" y="511"/>
                  <a:pt x="251" y="511"/>
                </a:cubicBezTo>
                <a:cubicBezTo>
                  <a:pt x="250" y="510"/>
                  <a:pt x="251" y="507"/>
                  <a:pt x="252" y="506"/>
                </a:cubicBezTo>
                <a:cubicBezTo>
                  <a:pt x="253" y="505"/>
                  <a:pt x="257" y="499"/>
                  <a:pt x="255" y="503"/>
                </a:cubicBezTo>
                <a:cubicBezTo>
                  <a:pt x="255" y="505"/>
                  <a:pt x="255" y="507"/>
                  <a:pt x="255" y="508"/>
                </a:cubicBezTo>
                <a:cubicBezTo>
                  <a:pt x="255" y="508"/>
                  <a:pt x="255" y="508"/>
                  <a:pt x="255" y="508"/>
                </a:cubicBezTo>
                <a:cubicBezTo>
                  <a:pt x="255" y="508"/>
                  <a:pt x="255" y="508"/>
                  <a:pt x="255" y="508"/>
                </a:cubicBezTo>
                <a:cubicBezTo>
                  <a:pt x="254" y="510"/>
                  <a:pt x="254" y="511"/>
                  <a:pt x="254" y="513"/>
                </a:cubicBezTo>
                <a:cubicBezTo>
                  <a:pt x="254" y="515"/>
                  <a:pt x="252" y="517"/>
                  <a:pt x="252" y="518"/>
                </a:cubicBezTo>
                <a:cubicBezTo>
                  <a:pt x="252" y="517"/>
                  <a:pt x="252" y="517"/>
                  <a:pt x="253" y="518"/>
                </a:cubicBezTo>
                <a:cubicBezTo>
                  <a:pt x="253" y="519"/>
                  <a:pt x="254" y="519"/>
                  <a:pt x="254" y="519"/>
                </a:cubicBezTo>
                <a:cubicBezTo>
                  <a:pt x="253" y="520"/>
                  <a:pt x="253" y="520"/>
                  <a:pt x="253" y="520"/>
                </a:cubicBezTo>
                <a:cubicBezTo>
                  <a:pt x="253" y="520"/>
                  <a:pt x="253" y="521"/>
                  <a:pt x="254" y="521"/>
                </a:cubicBezTo>
                <a:cubicBezTo>
                  <a:pt x="256" y="521"/>
                  <a:pt x="256" y="513"/>
                  <a:pt x="257" y="510"/>
                </a:cubicBezTo>
                <a:cubicBezTo>
                  <a:pt x="256" y="510"/>
                  <a:pt x="256" y="510"/>
                  <a:pt x="256" y="510"/>
                </a:cubicBezTo>
                <a:cubicBezTo>
                  <a:pt x="255" y="509"/>
                  <a:pt x="256" y="509"/>
                  <a:pt x="257" y="509"/>
                </a:cubicBezTo>
                <a:cubicBezTo>
                  <a:pt x="257" y="509"/>
                  <a:pt x="257" y="509"/>
                  <a:pt x="257" y="509"/>
                </a:cubicBezTo>
                <a:cubicBezTo>
                  <a:pt x="257" y="508"/>
                  <a:pt x="257" y="507"/>
                  <a:pt x="257" y="506"/>
                </a:cubicBezTo>
                <a:cubicBezTo>
                  <a:pt x="257" y="506"/>
                  <a:pt x="257" y="506"/>
                  <a:pt x="257" y="506"/>
                </a:cubicBezTo>
                <a:cubicBezTo>
                  <a:pt x="257" y="506"/>
                  <a:pt x="257" y="506"/>
                  <a:pt x="257" y="506"/>
                </a:cubicBezTo>
                <a:cubicBezTo>
                  <a:pt x="258" y="504"/>
                  <a:pt x="259" y="501"/>
                  <a:pt x="259" y="501"/>
                </a:cubicBezTo>
                <a:cubicBezTo>
                  <a:pt x="262" y="499"/>
                  <a:pt x="256" y="514"/>
                  <a:pt x="262" y="510"/>
                </a:cubicBezTo>
                <a:cubicBezTo>
                  <a:pt x="262" y="510"/>
                  <a:pt x="267" y="506"/>
                  <a:pt x="267" y="505"/>
                </a:cubicBezTo>
                <a:cubicBezTo>
                  <a:pt x="267" y="504"/>
                  <a:pt x="265" y="505"/>
                  <a:pt x="264" y="505"/>
                </a:cubicBezTo>
                <a:cubicBezTo>
                  <a:pt x="263" y="504"/>
                  <a:pt x="264" y="501"/>
                  <a:pt x="265" y="500"/>
                </a:cubicBezTo>
                <a:cubicBezTo>
                  <a:pt x="267" y="500"/>
                  <a:pt x="267" y="502"/>
                  <a:pt x="267" y="502"/>
                </a:cubicBezTo>
                <a:cubicBezTo>
                  <a:pt x="269" y="502"/>
                  <a:pt x="270" y="500"/>
                  <a:pt x="271" y="498"/>
                </a:cubicBezTo>
                <a:cubicBezTo>
                  <a:pt x="271" y="498"/>
                  <a:pt x="271" y="498"/>
                  <a:pt x="270" y="498"/>
                </a:cubicBezTo>
                <a:cubicBezTo>
                  <a:pt x="271" y="497"/>
                  <a:pt x="271" y="497"/>
                  <a:pt x="271" y="497"/>
                </a:cubicBezTo>
                <a:cubicBezTo>
                  <a:pt x="272" y="495"/>
                  <a:pt x="273" y="494"/>
                  <a:pt x="274" y="493"/>
                </a:cubicBezTo>
                <a:cubicBezTo>
                  <a:pt x="276" y="490"/>
                  <a:pt x="277" y="487"/>
                  <a:pt x="278" y="487"/>
                </a:cubicBezTo>
                <a:cubicBezTo>
                  <a:pt x="278" y="486"/>
                  <a:pt x="280" y="489"/>
                  <a:pt x="282" y="489"/>
                </a:cubicBezTo>
                <a:cubicBezTo>
                  <a:pt x="284" y="489"/>
                  <a:pt x="284" y="486"/>
                  <a:pt x="284" y="489"/>
                </a:cubicBezTo>
                <a:cubicBezTo>
                  <a:pt x="284" y="491"/>
                  <a:pt x="285" y="489"/>
                  <a:pt x="285" y="492"/>
                </a:cubicBezTo>
                <a:cubicBezTo>
                  <a:pt x="285" y="493"/>
                  <a:pt x="281" y="498"/>
                  <a:pt x="278" y="496"/>
                </a:cubicBezTo>
                <a:cubicBezTo>
                  <a:pt x="277" y="496"/>
                  <a:pt x="277" y="493"/>
                  <a:pt x="275" y="495"/>
                </a:cubicBezTo>
                <a:cubicBezTo>
                  <a:pt x="275" y="496"/>
                  <a:pt x="275" y="498"/>
                  <a:pt x="274" y="499"/>
                </a:cubicBezTo>
                <a:cubicBezTo>
                  <a:pt x="273" y="502"/>
                  <a:pt x="268" y="505"/>
                  <a:pt x="267" y="508"/>
                </a:cubicBezTo>
                <a:cubicBezTo>
                  <a:pt x="266" y="510"/>
                  <a:pt x="266" y="513"/>
                  <a:pt x="264" y="516"/>
                </a:cubicBezTo>
                <a:cubicBezTo>
                  <a:pt x="263" y="518"/>
                  <a:pt x="257" y="521"/>
                  <a:pt x="257" y="523"/>
                </a:cubicBezTo>
                <a:cubicBezTo>
                  <a:pt x="257" y="523"/>
                  <a:pt x="258" y="524"/>
                  <a:pt x="258" y="525"/>
                </a:cubicBezTo>
                <a:cubicBezTo>
                  <a:pt x="258" y="525"/>
                  <a:pt x="259" y="525"/>
                  <a:pt x="259" y="525"/>
                </a:cubicBezTo>
                <a:cubicBezTo>
                  <a:pt x="259" y="525"/>
                  <a:pt x="259" y="525"/>
                  <a:pt x="259" y="525"/>
                </a:cubicBezTo>
                <a:cubicBezTo>
                  <a:pt x="261" y="527"/>
                  <a:pt x="265" y="529"/>
                  <a:pt x="267" y="528"/>
                </a:cubicBezTo>
                <a:cubicBezTo>
                  <a:pt x="268" y="528"/>
                  <a:pt x="268" y="528"/>
                  <a:pt x="268" y="528"/>
                </a:cubicBezTo>
                <a:cubicBezTo>
                  <a:pt x="268" y="527"/>
                  <a:pt x="268" y="526"/>
                  <a:pt x="268" y="525"/>
                </a:cubicBezTo>
                <a:cubicBezTo>
                  <a:pt x="270" y="521"/>
                  <a:pt x="278" y="518"/>
                  <a:pt x="282" y="521"/>
                </a:cubicBezTo>
                <a:cubicBezTo>
                  <a:pt x="282" y="521"/>
                  <a:pt x="282" y="521"/>
                  <a:pt x="282" y="522"/>
                </a:cubicBezTo>
                <a:cubicBezTo>
                  <a:pt x="282" y="522"/>
                  <a:pt x="282" y="522"/>
                  <a:pt x="282" y="521"/>
                </a:cubicBezTo>
                <a:cubicBezTo>
                  <a:pt x="283" y="520"/>
                  <a:pt x="282" y="521"/>
                  <a:pt x="282" y="522"/>
                </a:cubicBezTo>
                <a:cubicBezTo>
                  <a:pt x="282" y="522"/>
                  <a:pt x="282" y="522"/>
                  <a:pt x="283" y="523"/>
                </a:cubicBezTo>
                <a:cubicBezTo>
                  <a:pt x="284" y="522"/>
                  <a:pt x="285" y="522"/>
                  <a:pt x="285" y="521"/>
                </a:cubicBezTo>
                <a:cubicBezTo>
                  <a:pt x="286" y="523"/>
                  <a:pt x="287" y="519"/>
                  <a:pt x="289" y="519"/>
                </a:cubicBezTo>
                <a:cubicBezTo>
                  <a:pt x="290" y="519"/>
                  <a:pt x="292" y="521"/>
                  <a:pt x="292" y="519"/>
                </a:cubicBezTo>
                <a:cubicBezTo>
                  <a:pt x="292" y="524"/>
                  <a:pt x="301" y="516"/>
                  <a:pt x="302" y="515"/>
                </a:cubicBezTo>
                <a:cubicBezTo>
                  <a:pt x="301" y="515"/>
                  <a:pt x="295" y="514"/>
                  <a:pt x="295" y="514"/>
                </a:cubicBezTo>
                <a:cubicBezTo>
                  <a:pt x="295" y="514"/>
                  <a:pt x="295" y="514"/>
                  <a:pt x="295" y="514"/>
                </a:cubicBezTo>
                <a:cubicBezTo>
                  <a:pt x="295" y="514"/>
                  <a:pt x="295" y="514"/>
                  <a:pt x="295" y="514"/>
                </a:cubicBezTo>
                <a:cubicBezTo>
                  <a:pt x="294" y="515"/>
                  <a:pt x="293" y="515"/>
                  <a:pt x="293" y="515"/>
                </a:cubicBezTo>
                <a:cubicBezTo>
                  <a:pt x="292" y="513"/>
                  <a:pt x="294" y="514"/>
                  <a:pt x="295" y="512"/>
                </a:cubicBezTo>
                <a:cubicBezTo>
                  <a:pt x="295" y="512"/>
                  <a:pt x="295" y="512"/>
                  <a:pt x="295" y="512"/>
                </a:cubicBezTo>
                <a:cubicBezTo>
                  <a:pt x="294" y="512"/>
                  <a:pt x="293" y="511"/>
                  <a:pt x="294" y="510"/>
                </a:cubicBezTo>
                <a:cubicBezTo>
                  <a:pt x="294" y="510"/>
                  <a:pt x="294" y="510"/>
                  <a:pt x="294" y="510"/>
                </a:cubicBezTo>
                <a:cubicBezTo>
                  <a:pt x="293" y="509"/>
                  <a:pt x="293" y="508"/>
                  <a:pt x="293" y="507"/>
                </a:cubicBezTo>
                <a:cubicBezTo>
                  <a:pt x="293" y="507"/>
                  <a:pt x="296" y="504"/>
                  <a:pt x="297" y="504"/>
                </a:cubicBezTo>
                <a:cubicBezTo>
                  <a:pt x="298" y="504"/>
                  <a:pt x="300" y="499"/>
                  <a:pt x="302" y="499"/>
                </a:cubicBezTo>
                <a:cubicBezTo>
                  <a:pt x="303" y="500"/>
                  <a:pt x="300" y="501"/>
                  <a:pt x="301" y="503"/>
                </a:cubicBezTo>
                <a:cubicBezTo>
                  <a:pt x="302" y="503"/>
                  <a:pt x="304" y="502"/>
                  <a:pt x="305" y="503"/>
                </a:cubicBezTo>
                <a:cubicBezTo>
                  <a:pt x="305" y="503"/>
                  <a:pt x="304" y="505"/>
                  <a:pt x="305" y="506"/>
                </a:cubicBezTo>
                <a:cubicBezTo>
                  <a:pt x="305" y="505"/>
                  <a:pt x="308" y="505"/>
                  <a:pt x="308" y="506"/>
                </a:cubicBezTo>
                <a:cubicBezTo>
                  <a:pt x="309" y="508"/>
                  <a:pt x="306" y="507"/>
                  <a:pt x="306" y="508"/>
                </a:cubicBezTo>
                <a:cubicBezTo>
                  <a:pt x="305" y="509"/>
                  <a:pt x="306" y="509"/>
                  <a:pt x="306" y="510"/>
                </a:cubicBezTo>
                <a:cubicBezTo>
                  <a:pt x="306" y="511"/>
                  <a:pt x="305" y="511"/>
                  <a:pt x="304" y="513"/>
                </a:cubicBezTo>
                <a:cubicBezTo>
                  <a:pt x="304" y="513"/>
                  <a:pt x="304" y="514"/>
                  <a:pt x="304" y="514"/>
                </a:cubicBezTo>
                <a:cubicBezTo>
                  <a:pt x="302" y="517"/>
                  <a:pt x="296" y="519"/>
                  <a:pt x="297" y="524"/>
                </a:cubicBezTo>
                <a:cubicBezTo>
                  <a:pt x="297" y="525"/>
                  <a:pt x="298" y="525"/>
                  <a:pt x="299" y="524"/>
                </a:cubicBezTo>
                <a:cubicBezTo>
                  <a:pt x="298" y="527"/>
                  <a:pt x="295" y="535"/>
                  <a:pt x="289" y="536"/>
                </a:cubicBezTo>
                <a:cubicBezTo>
                  <a:pt x="289" y="536"/>
                  <a:pt x="286" y="535"/>
                  <a:pt x="285" y="534"/>
                </a:cubicBezTo>
                <a:cubicBezTo>
                  <a:pt x="285" y="534"/>
                  <a:pt x="284" y="533"/>
                  <a:pt x="283" y="532"/>
                </a:cubicBezTo>
                <a:cubicBezTo>
                  <a:pt x="283" y="532"/>
                  <a:pt x="283" y="532"/>
                  <a:pt x="283" y="531"/>
                </a:cubicBezTo>
                <a:cubicBezTo>
                  <a:pt x="283" y="531"/>
                  <a:pt x="283" y="531"/>
                  <a:pt x="283" y="531"/>
                </a:cubicBezTo>
                <a:cubicBezTo>
                  <a:pt x="282" y="531"/>
                  <a:pt x="282" y="530"/>
                  <a:pt x="282" y="530"/>
                </a:cubicBezTo>
                <a:cubicBezTo>
                  <a:pt x="280" y="531"/>
                  <a:pt x="278" y="533"/>
                  <a:pt x="277" y="533"/>
                </a:cubicBezTo>
                <a:cubicBezTo>
                  <a:pt x="278" y="535"/>
                  <a:pt x="280" y="534"/>
                  <a:pt x="281" y="534"/>
                </a:cubicBezTo>
                <a:cubicBezTo>
                  <a:pt x="281" y="534"/>
                  <a:pt x="280" y="534"/>
                  <a:pt x="280" y="535"/>
                </a:cubicBezTo>
                <a:cubicBezTo>
                  <a:pt x="281" y="535"/>
                  <a:pt x="282" y="535"/>
                  <a:pt x="282" y="536"/>
                </a:cubicBezTo>
                <a:cubicBezTo>
                  <a:pt x="283" y="537"/>
                  <a:pt x="281" y="536"/>
                  <a:pt x="281" y="537"/>
                </a:cubicBezTo>
                <a:cubicBezTo>
                  <a:pt x="280" y="538"/>
                  <a:pt x="282" y="537"/>
                  <a:pt x="280" y="539"/>
                </a:cubicBezTo>
                <a:cubicBezTo>
                  <a:pt x="279" y="541"/>
                  <a:pt x="276" y="540"/>
                  <a:pt x="275" y="541"/>
                </a:cubicBezTo>
                <a:cubicBezTo>
                  <a:pt x="275" y="541"/>
                  <a:pt x="275" y="541"/>
                  <a:pt x="275" y="542"/>
                </a:cubicBezTo>
                <a:cubicBezTo>
                  <a:pt x="276" y="542"/>
                  <a:pt x="276" y="543"/>
                  <a:pt x="277" y="543"/>
                </a:cubicBezTo>
                <a:cubicBezTo>
                  <a:pt x="277" y="543"/>
                  <a:pt x="275" y="544"/>
                  <a:pt x="276" y="546"/>
                </a:cubicBezTo>
                <a:cubicBezTo>
                  <a:pt x="276" y="547"/>
                  <a:pt x="277" y="546"/>
                  <a:pt x="277" y="546"/>
                </a:cubicBezTo>
                <a:cubicBezTo>
                  <a:pt x="277" y="547"/>
                  <a:pt x="277" y="551"/>
                  <a:pt x="277" y="551"/>
                </a:cubicBezTo>
                <a:cubicBezTo>
                  <a:pt x="276" y="552"/>
                  <a:pt x="274" y="550"/>
                  <a:pt x="272" y="551"/>
                </a:cubicBezTo>
                <a:cubicBezTo>
                  <a:pt x="273" y="551"/>
                  <a:pt x="269" y="553"/>
                  <a:pt x="269" y="553"/>
                </a:cubicBezTo>
                <a:cubicBezTo>
                  <a:pt x="269" y="554"/>
                  <a:pt x="270" y="555"/>
                  <a:pt x="270" y="556"/>
                </a:cubicBezTo>
                <a:cubicBezTo>
                  <a:pt x="269" y="558"/>
                  <a:pt x="267" y="558"/>
                  <a:pt x="267" y="560"/>
                </a:cubicBezTo>
                <a:cubicBezTo>
                  <a:pt x="267" y="561"/>
                  <a:pt x="264" y="565"/>
                  <a:pt x="262" y="565"/>
                </a:cubicBezTo>
                <a:cubicBezTo>
                  <a:pt x="257" y="564"/>
                  <a:pt x="260" y="557"/>
                  <a:pt x="254" y="558"/>
                </a:cubicBezTo>
                <a:cubicBezTo>
                  <a:pt x="254" y="552"/>
                  <a:pt x="248" y="563"/>
                  <a:pt x="247" y="562"/>
                </a:cubicBezTo>
                <a:cubicBezTo>
                  <a:pt x="246" y="562"/>
                  <a:pt x="246" y="562"/>
                  <a:pt x="246" y="562"/>
                </a:cubicBezTo>
                <a:cubicBezTo>
                  <a:pt x="246" y="563"/>
                  <a:pt x="246" y="563"/>
                  <a:pt x="246" y="563"/>
                </a:cubicBezTo>
                <a:cubicBezTo>
                  <a:pt x="245" y="563"/>
                  <a:pt x="246" y="562"/>
                  <a:pt x="246" y="562"/>
                </a:cubicBezTo>
                <a:cubicBezTo>
                  <a:pt x="245" y="561"/>
                  <a:pt x="246" y="561"/>
                  <a:pt x="246" y="562"/>
                </a:cubicBezTo>
                <a:cubicBezTo>
                  <a:pt x="247" y="560"/>
                  <a:pt x="251" y="555"/>
                  <a:pt x="246" y="557"/>
                </a:cubicBezTo>
                <a:cubicBezTo>
                  <a:pt x="245" y="558"/>
                  <a:pt x="246" y="561"/>
                  <a:pt x="245" y="561"/>
                </a:cubicBezTo>
                <a:cubicBezTo>
                  <a:pt x="244" y="562"/>
                  <a:pt x="241" y="560"/>
                  <a:pt x="239" y="561"/>
                </a:cubicBezTo>
                <a:cubicBezTo>
                  <a:pt x="239" y="561"/>
                  <a:pt x="237" y="564"/>
                  <a:pt x="238" y="565"/>
                </a:cubicBezTo>
                <a:cubicBezTo>
                  <a:pt x="238" y="567"/>
                  <a:pt x="240" y="566"/>
                  <a:pt x="238" y="568"/>
                </a:cubicBezTo>
                <a:cubicBezTo>
                  <a:pt x="238" y="569"/>
                  <a:pt x="239" y="568"/>
                  <a:pt x="239" y="568"/>
                </a:cubicBezTo>
                <a:cubicBezTo>
                  <a:pt x="238" y="569"/>
                  <a:pt x="239" y="570"/>
                  <a:pt x="241" y="570"/>
                </a:cubicBezTo>
                <a:cubicBezTo>
                  <a:pt x="238" y="572"/>
                  <a:pt x="235" y="572"/>
                  <a:pt x="237" y="575"/>
                </a:cubicBezTo>
                <a:cubicBezTo>
                  <a:pt x="237" y="575"/>
                  <a:pt x="242" y="578"/>
                  <a:pt x="242" y="579"/>
                </a:cubicBezTo>
                <a:cubicBezTo>
                  <a:pt x="245" y="577"/>
                  <a:pt x="240" y="574"/>
                  <a:pt x="241" y="571"/>
                </a:cubicBezTo>
                <a:cubicBezTo>
                  <a:pt x="243" y="569"/>
                  <a:pt x="244" y="576"/>
                  <a:pt x="245" y="576"/>
                </a:cubicBezTo>
                <a:cubicBezTo>
                  <a:pt x="246" y="577"/>
                  <a:pt x="245" y="575"/>
                  <a:pt x="246" y="576"/>
                </a:cubicBezTo>
                <a:cubicBezTo>
                  <a:pt x="248" y="576"/>
                  <a:pt x="249" y="578"/>
                  <a:pt x="250" y="577"/>
                </a:cubicBezTo>
                <a:cubicBezTo>
                  <a:pt x="250" y="576"/>
                  <a:pt x="247" y="576"/>
                  <a:pt x="248" y="574"/>
                </a:cubicBezTo>
                <a:cubicBezTo>
                  <a:pt x="249" y="573"/>
                  <a:pt x="252" y="575"/>
                  <a:pt x="251" y="576"/>
                </a:cubicBezTo>
                <a:cubicBezTo>
                  <a:pt x="252" y="576"/>
                  <a:pt x="253" y="576"/>
                  <a:pt x="254" y="577"/>
                </a:cubicBezTo>
                <a:cubicBezTo>
                  <a:pt x="254" y="576"/>
                  <a:pt x="254" y="576"/>
                  <a:pt x="255" y="576"/>
                </a:cubicBezTo>
                <a:cubicBezTo>
                  <a:pt x="255" y="576"/>
                  <a:pt x="255" y="577"/>
                  <a:pt x="254" y="578"/>
                </a:cubicBezTo>
                <a:cubicBezTo>
                  <a:pt x="255" y="580"/>
                  <a:pt x="254" y="582"/>
                  <a:pt x="253" y="583"/>
                </a:cubicBezTo>
                <a:cubicBezTo>
                  <a:pt x="253" y="583"/>
                  <a:pt x="253" y="583"/>
                  <a:pt x="253" y="583"/>
                </a:cubicBezTo>
                <a:cubicBezTo>
                  <a:pt x="255" y="584"/>
                  <a:pt x="254" y="582"/>
                  <a:pt x="255" y="583"/>
                </a:cubicBezTo>
                <a:cubicBezTo>
                  <a:pt x="255" y="583"/>
                  <a:pt x="256" y="583"/>
                  <a:pt x="256" y="583"/>
                </a:cubicBezTo>
                <a:cubicBezTo>
                  <a:pt x="257" y="581"/>
                  <a:pt x="258" y="578"/>
                  <a:pt x="259" y="578"/>
                </a:cubicBezTo>
                <a:cubicBezTo>
                  <a:pt x="260" y="577"/>
                  <a:pt x="262" y="580"/>
                  <a:pt x="262" y="578"/>
                </a:cubicBezTo>
                <a:cubicBezTo>
                  <a:pt x="263" y="577"/>
                  <a:pt x="261" y="575"/>
                  <a:pt x="260" y="575"/>
                </a:cubicBezTo>
                <a:cubicBezTo>
                  <a:pt x="261" y="575"/>
                  <a:pt x="261" y="572"/>
                  <a:pt x="261" y="572"/>
                </a:cubicBezTo>
                <a:cubicBezTo>
                  <a:pt x="259" y="572"/>
                  <a:pt x="257" y="574"/>
                  <a:pt x="256" y="573"/>
                </a:cubicBezTo>
                <a:cubicBezTo>
                  <a:pt x="255" y="573"/>
                  <a:pt x="258" y="571"/>
                  <a:pt x="258" y="570"/>
                </a:cubicBezTo>
                <a:cubicBezTo>
                  <a:pt x="258" y="573"/>
                  <a:pt x="261" y="569"/>
                  <a:pt x="263" y="568"/>
                </a:cubicBezTo>
                <a:cubicBezTo>
                  <a:pt x="264" y="568"/>
                  <a:pt x="266" y="568"/>
                  <a:pt x="267" y="568"/>
                </a:cubicBezTo>
                <a:cubicBezTo>
                  <a:pt x="268" y="567"/>
                  <a:pt x="266" y="565"/>
                  <a:pt x="269" y="564"/>
                </a:cubicBezTo>
                <a:cubicBezTo>
                  <a:pt x="269" y="564"/>
                  <a:pt x="268" y="566"/>
                  <a:pt x="269" y="566"/>
                </a:cubicBezTo>
                <a:cubicBezTo>
                  <a:pt x="269" y="567"/>
                  <a:pt x="271" y="564"/>
                  <a:pt x="273" y="566"/>
                </a:cubicBezTo>
                <a:cubicBezTo>
                  <a:pt x="273" y="566"/>
                  <a:pt x="272" y="568"/>
                  <a:pt x="272" y="570"/>
                </a:cubicBezTo>
                <a:cubicBezTo>
                  <a:pt x="272" y="570"/>
                  <a:pt x="272" y="571"/>
                  <a:pt x="272" y="572"/>
                </a:cubicBezTo>
                <a:cubicBezTo>
                  <a:pt x="274" y="572"/>
                  <a:pt x="279" y="573"/>
                  <a:pt x="280" y="573"/>
                </a:cubicBezTo>
                <a:cubicBezTo>
                  <a:pt x="281" y="574"/>
                  <a:pt x="279" y="576"/>
                  <a:pt x="282" y="576"/>
                </a:cubicBezTo>
                <a:cubicBezTo>
                  <a:pt x="279" y="578"/>
                  <a:pt x="284" y="579"/>
                  <a:pt x="283" y="581"/>
                </a:cubicBezTo>
                <a:cubicBezTo>
                  <a:pt x="283" y="581"/>
                  <a:pt x="281" y="581"/>
                  <a:pt x="281" y="582"/>
                </a:cubicBezTo>
                <a:cubicBezTo>
                  <a:pt x="281" y="582"/>
                  <a:pt x="282" y="583"/>
                  <a:pt x="281" y="584"/>
                </a:cubicBezTo>
                <a:cubicBezTo>
                  <a:pt x="281" y="584"/>
                  <a:pt x="281" y="584"/>
                  <a:pt x="281" y="584"/>
                </a:cubicBezTo>
                <a:cubicBezTo>
                  <a:pt x="282" y="585"/>
                  <a:pt x="283" y="587"/>
                  <a:pt x="282" y="588"/>
                </a:cubicBezTo>
                <a:cubicBezTo>
                  <a:pt x="283" y="588"/>
                  <a:pt x="283" y="588"/>
                  <a:pt x="284" y="588"/>
                </a:cubicBezTo>
                <a:cubicBezTo>
                  <a:pt x="283" y="588"/>
                  <a:pt x="283" y="587"/>
                  <a:pt x="283" y="586"/>
                </a:cubicBezTo>
                <a:cubicBezTo>
                  <a:pt x="283" y="585"/>
                  <a:pt x="284" y="585"/>
                  <a:pt x="285" y="584"/>
                </a:cubicBezTo>
                <a:cubicBezTo>
                  <a:pt x="285" y="584"/>
                  <a:pt x="285" y="583"/>
                  <a:pt x="286" y="582"/>
                </a:cubicBezTo>
                <a:cubicBezTo>
                  <a:pt x="286" y="582"/>
                  <a:pt x="286" y="582"/>
                  <a:pt x="286" y="582"/>
                </a:cubicBezTo>
                <a:cubicBezTo>
                  <a:pt x="286" y="582"/>
                  <a:pt x="287" y="582"/>
                  <a:pt x="287" y="582"/>
                </a:cubicBezTo>
                <a:cubicBezTo>
                  <a:pt x="288" y="581"/>
                  <a:pt x="290" y="580"/>
                  <a:pt x="291" y="578"/>
                </a:cubicBezTo>
                <a:cubicBezTo>
                  <a:pt x="289" y="581"/>
                  <a:pt x="293" y="581"/>
                  <a:pt x="293" y="581"/>
                </a:cubicBezTo>
                <a:cubicBezTo>
                  <a:pt x="294" y="581"/>
                  <a:pt x="294" y="581"/>
                  <a:pt x="294" y="581"/>
                </a:cubicBezTo>
                <a:cubicBezTo>
                  <a:pt x="294" y="581"/>
                  <a:pt x="294" y="581"/>
                  <a:pt x="294" y="581"/>
                </a:cubicBezTo>
                <a:cubicBezTo>
                  <a:pt x="293" y="581"/>
                  <a:pt x="293" y="580"/>
                  <a:pt x="293" y="580"/>
                </a:cubicBezTo>
                <a:cubicBezTo>
                  <a:pt x="292" y="579"/>
                  <a:pt x="293" y="574"/>
                  <a:pt x="294" y="574"/>
                </a:cubicBezTo>
                <a:cubicBezTo>
                  <a:pt x="295" y="573"/>
                  <a:pt x="295" y="574"/>
                  <a:pt x="295" y="574"/>
                </a:cubicBezTo>
                <a:cubicBezTo>
                  <a:pt x="297" y="574"/>
                  <a:pt x="299" y="572"/>
                  <a:pt x="302" y="573"/>
                </a:cubicBezTo>
                <a:cubicBezTo>
                  <a:pt x="301" y="574"/>
                  <a:pt x="299" y="573"/>
                  <a:pt x="299" y="575"/>
                </a:cubicBezTo>
                <a:cubicBezTo>
                  <a:pt x="298" y="576"/>
                  <a:pt x="300" y="575"/>
                  <a:pt x="300" y="576"/>
                </a:cubicBezTo>
                <a:cubicBezTo>
                  <a:pt x="301" y="577"/>
                  <a:pt x="298" y="581"/>
                  <a:pt x="295" y="581"/>
                </a:cubicBezTo>
                <a:cubicBezTo>
                  <a:pt x="295" y="582"/>
                  <a:pt x="294" y="583"/>
                  <a:pt x="294" y="584"/>
                </a:cubicBezTo>
                <a:cubicBezTo>
                  <a:pt x="294" y="584"/>
                  <a:pt x="295" y="584"/>
                  <a:pt x="295" y="584"/>
                </a:cubicBezTo>
                <a:cubicBezTo>
                  <a:pt x="296" y="583"/>
                  <a:pt x="299" y="582"/>
                  <a:pt x="300" y="580"/>
                </a:cubicBezTo>
                <a:cubicBezTo>
                  <a:pt x="301" y="580"/>
                  <a:pt x="300" y="578"/>
                  <a:pt x="301" y="578"/>
                </a:cubicBezTo>
                <a:cubicBezTo>
                  <a:pt x="301" y="577"/>
                  <a:pt x="302" y="577"/>
                  <a:pt x="302" y="576"/>
                </a:cubicBezTo>
                <a:cubicBezTo>
                  <a:pt x="302" y="575"/>
                  <a:pt x="301" y="576"/>
                  <a:pt x="301" y="574"/>
                </a:cubicBezTo>
                <a:cubicBezTo>
                  <a:pt x="302" y="573"/>
                  <a:pt x="303" y="573"/>
                  <a:pt x="304" y="573"/>
                </a:cubicBezTo>
                <a:cubicBezTo>
                  <a:pt x="304" y="574"/>
                  <a:pt x="303" y="576"/>
                  <a:pt x="304" y="578"/>
                </a:cubicBezTo>
                <a:cubicBezTo>
                  <a:pt x="304" y="578"/>
                  <a:pt x="306" y="578"/>
                  <a:pt x="307" y="579"/>
                </a:cubicBezTo>
                <a:cubicBezTo>
                  <a:pt x="308" y="580"/>
                  <a:pt x="308" y="581"/>
                  <a:pt x="311" y="579"/>
                </a:cubicBezTo>
                <a:cubicBezTo>
                  <a:pt x="307" y="583"/>
                  <a:pt x="312" y="581"/>
                  <a:pt x="313" y="582"/>
                </a:cubicBezTo>
                <a:cubicBezTo>
                  <a:pt x="312" y="582"/>
                  <a:pt x="312" y="589"/>
                  <a:pt x="312" y="589"/>
                </a:cubicBezTo>
                <a:cubicBezTo>
                  <a:pt x="312" y="590"/>
                  <a:pt x="310" y="593"/>
                  <a:pt x="310" y="595"/>
                </a:cubicBezTo>
                <a:cubicBezTo>
                  <a:pt x="310" y="594"/>
                  <a:pt x="310" y="594"/>
                  <a:pt x="311" y="594"/>
                </a:cubicBezTo>
                <a:cubicBezTo>
                  <a:pt x="311" y="595"/>
                  <a:pt x="310" y="595"/>
                  <a:pt x="310" y="596"/>
                </a:cubicBezTo>
                <a:cubicBezTo>
                  <a:pt x="310" y="596"/>
                  <a:pt x="310" y="596"/>
                  <a:pt x="310" y="596"/>
                </a:cubicBezTo>
                <a:cubicBezTo>
                  <a:pt x="310" y="596"/>
                  <a:pt x="310" y="596"/>
                  <a:pt x="311" y="595"/>
                </a:cubicBezTo>
                <a:cubicBezTo>
                  <a:pt x="311" y="595"/>
                  <a:pt x="311" y="595"/>
                  <a:pt x="311" y="595"/>
                </a:cubicBezTo>
                <a:cubicBezTo>
                  <a:pt x="311" y="595"/>
                  <a:pt x="311" y="595"/>
                  <a:pt x="311" y="595"/>
                </a:cubicBezTo>
                <a:cubicBezTo>
                  <a:pt x="311" y="595"/>
                  <a:pt x="311" y="595"/>
                  <a:pt x="311" y="595"/>
                </a:cubicBezTo>
                <a:cubicBezTo>
                  <a:pt x="314" y="594"/>
                  <a:pt x="320" y="594"/>
                  <a:pt x="324" y="595"/>
                </a:cubicBezTo>
                <a:cubicBezTo>
                  <a:pt x="324" y="594"/>
                  <a:pt x="324" y="593"/>
                  <a:pt x="324" y="593"/>
                </a:cubicBezTo>
                <a:cubicBezTo>
                  <a:pt x="325" y="593"/>
                  <a:pt x="325" y="594"/>
                  <a:pt x="325" y="595"/>
                </a:cubicBezTo>
                <a:cubicBezTo>
                  <a:pt x="326" y="595"/>
                  <a:pt x="326" y="596"/>
                  <a:pt x="326" y="596"/>
                </a:cubicBezTo>
                <a:cubicBezTo>
                  <a:pt x="326" y="597"/>
                  <a:pt x="325" y="597"/>
                  <a:pt x="323" y="598"/>
                </a:cubicBezTo>
                <a:cubicBezTo>
                  <a:pt x="324" y="598"/>
                  <a:pt x="324" y="598"/>
                  <a:pt x="324" y="599"/>
                </a:cubicBezTo>
                <a:cubicBezTo>
                  <a:pt x="324" y="600"/>
                  <a:pt x="323" y="601"/>
                  <a:pt x="322" y="601"/>
                </a:cubicBezTo>
                <a:cubicBezTo>
                  <a:pt x="323" y="602"/>
                  <a:pt x="322" y="603"/>
                  <a:pt x="321" y="604"/>
                </a:cubicBezTo>
                <a:cubicBezTo>
                  <a:pt x="321" y="604"/>
                  <a:pt x="320" y="604"/>
                  <a:pt x="319" y="604"/>
                </a:cubicBezTo>
                <a:cubicBezTo>
                  <a:pt x="319" y="605"/>
                  <a:pt x="320" y="605"/>
                  <a:pt x="321" y="605"/>
                </a:cubicBezTo>
                <a:cubicBezTo>
                  <a:pt x="323" y="604"/>
                  <a:pt x="325" y="602"/>
                  <a:pt x="325" y="602"/>
                </a:cubicBezTo>
                <a:cubicBezTo>
                  <a:pt x="325" y="601"/>
                  <a:pt x="325" y="601"/>
                  <a:pt x="325" y="601"/>
                </a:cubicBezTo>
                <a:cubicBezTo>
                  <a:pt x="329" y="600"/>
                  <a:pt x="327" y="609"/>
                  <a:pt x="325" y="607"/>
                </a:cubicBezTo>
                <a:cubicBezTo>
                  <a:pt x="325" y="607"/>
                  <a:pt x="324" y="605"/>
                  <a:pt x="324" y="605"/>
                </a:cubicBezTo>
                <a:cubicBezTo>
                  <a:pt x="323" y="605"/>
                  <a:pt x="319" y="608"/>
                  <a:pt x="318" y="609"/>
                </a:cubicBezTo>
                <a:cubicBezTo>
                  <a:pt x="317" y="609"/>
                  <a:pt x="316" y="609"/>
                  <a:pt x="316" y="610"/>
                </a:cubicBezTo>
                <a:cubicBezTo>
                  <a:pt x="316" y="610"/>
                  <a:pt x="317" y="612"/>
                  <a:pt x="316" y="613"/>
                </a:cubicBezTo>
                <a:cubicBezTo>
                  <a:pt x="316" y="613"/>
                  <a:pt x="315" y="614"/>
                  <a:pt x="315" y="614"/>
                </a:cubicBezTo>
                <a:cubicBezTo>
                  <a:pt x="315" y="614"/>
                  <a:pt x="313" y="617"/>
                  <a:pt x="313" y="618"/>
                </a:cubicBezTo>
                <a:cubicBezTo>
                  <a:pt x="314" y="618"/>
                  <a:pt x="315" y="618"/>
                  <a:pt x="315" y="617"/>
                </a:cubicBezTo>
                <a:cubicBezTo>
                  <a:pt x="315" y="617"/>
                  <a:pt x="316" y="619"/>
                  <a:pt x="315" y="620"/>
                </a:cubicBezTo>
                <a:cubicBezTo>
                  <a:pt x="315" y="620"/>
                  <a:pt x="315" y="620"/>
                  <a:pt x="315" y="620"/>
                </a:cubicBezTo>
                <a:cubicBezTo>
                  <a:pt x="315" y="621"/>
                  <a:pt x="315" y="621"/>
                  <a:pt x="316" y="621"/>
                </a:cubicBezTo>
                <a:cubicBezTo>
                  <a:pt x="316" y="621"/>
                  <a:pt x="316" y="620"/>
                  <a:pt x="317" y="619"/>
                </a:cubicBezTo>
                <a:cubicBezTo>
                  <a:pt x="317" y="620"/>
                  <a:pt x="316" y="620"/>
                  <a:pt x="316" y="619"/>
                </a:cubicBezTo>
                <a:cubicBezTo>
                  <a:pt x="316" y="618"/>
                  <a:pt x="316" y="618"/>
                  <a:pt x="316" y="618"/>
                </a:cubicBezTo>
                <a:cubicBezTo>
                  <a:pt x="316" y="617"/>
                  <a:pt x="317" y="616"/>
                  <a:pt x="318" y="617"/>
                </a:cubicBezTo>
                <a:cubicBezTo>
                  <a:pt x="318" y="618"/>
                  <a:pt x="318" y="618"/>
                  <a:pt x="317" y="618"/>
                </a:cubicBezTo>
                <a:cubicBezTo>
                  <a:pt x="317" y="618"/>
                  <a:pt x="317" y="618"/>
                  <a:pt x="317" y="618"/>
                </a:cubicBezTo>
                <a:cubicBezTo>
                  <a:pt x="318" y="618"/>
                  <a:pt x="318" y="618"/>
                  <a:pt x="318" y="618"/>
                </a:cubicBezTo>
                <a:cubicBezTo>
                  <a:pt x="318" y="619"/>
                  <a:pt x="318" y="619"/>
                  <a:pt x="317" y="619"/>
                </a:cubicBezTo>
                <a:cubicBezTo>
                  <a:pt x="319" y="618"/>
                  <a:pt x="320" y="618"/>
                  <a:pt x="321" y="620"/>
                </a:cubicBezTo>
                <a:cubicBezTo>
                  <a:pt x="322" y="621"/>
                  <a:pt x="321" y="623"/>
                  <a:pt x="320" y="623"/>
                </a:cubicBezTo>
                <a:cubicBezTo>
                  <a:pt x="320" y="623"/>
                  <a:pt x="320" y="623"/>
                  <a:pt x="320" y="623"/>
                </a:cubicBezTo>
                <a:cubicBezTo>
                  <a:pt x="322" y="623"/>
                  <a:pt x="320" y="624"/>
                  <a:pt x="321" y="624"/>
                </a:cubicBezTo>
                <a:cubicBezTo>
                  <a:pt x="321" y="625"/>
                  <a:pt x="322" y="624"/>
                  <a:pt x="322" y="624"/>
                </a:cubicBezTo>
                <a:cubicBezTo>
                  <a:pt x="322" y="624"/>
                  <a:pt x="322" y="624"/>
                  <a:pt x="322" y="624"/>
                </a:cubicBezTo>
                <a:cubicBezTo>
                  <a:pt x="323" y="624"/>
                  <a:pt x="323" y="624"/>
                  <a:pt x="324" y="624"/>
                </a:cubicBezTo>
                <a:cubicBezTo>
                  <a:pt x="326" y="625"/>
                  <a:pt x="323" y="629"/>
                  <a:pt x="324" y="631"/>
                </a:cubicBezTo>
                <a:cubicBezTo>
                  <a:pt x="325" y="631"/>
                  <a:pt x="326" y="631"/>
                  <a:pt x="327" y="631"/>
                </a:cubicBezTo>
                <a:cubicBezTo>
                  <a:pt x="328" y="630"/>
                  <a:pt x="328" y="629"/>
                  <a:pt x="329" y="628"/>
                </a:cubicBezTo>
                <a:cubicBezTo>
                  <a:pt x="328" y="627"/>
                  <a:pt x="327" y="626"/>
                  <a:pt x="328" y="624"/>
                </a:cubicBezTo>
                <a:cubicBezTo>
                  <a:pt x="330" y="620"/>
                  <a:pt x="335" y="622"/>
                  <a:pt x="336" y="625"/>
                </a:cubicBezTo>
                <a:cubicBezTo>
                  <a:pt x="337" y="625"/>
                  <a:pt x="337" y="625"/>
                  <a:pt x="338" y="624"/>
                </a:cubicBezTo>
                <a:cubicBezTo>
                  <a:pt x="338" y="624"/>
                  <a:pt x="337" y="625"/>
                  <a:pt x="337" y="625"/>
                </a:cubicBezTo>
                <a:cubicBezTo>
                  <a:pt x="339" y="624"/>
                  <a:pt x="342" y="623"/>
                  <a:pt x="344" y="624"/>
                </a:cubicBezTo>
                <a:cubicBezTo>
                  <a:pt x="345" y="624"/>
                  <a:pt x="347" y="624"/>
                  <a:pt x="347" y="624"/>
                </a:cubicBezTo>
                <a:cubicBezTo>
                  <a:pt x="347" y="625"/>
                  <a:pt x="346" y="625"/>
                  <a:pt x="345" y="625"/>
                </a:cubicBezTo>
                <a:cubicBezTo>
                  <a:pt x="345" y="625"/>
                  <a:pt x="345" y="626"/>
                  <a:pt x="345" y="626"/>
                </a:cubicBezTo>
                <a:cubicBezTo>
                  <a:pt x="345" y="627"/>
                  <a:pt x="345" y="628"/>
                  <a:pt x="345" y="629"/>
                </a:cubicBezTo>
                <a:cubicBezTo>
                  <a:pt x="347" y="629"/>
                  <a:pt x="348" y="630"/>
                  <a:pt x="346" y="632"/>
                </a:cubicBezTo>
                <a:cubicBezTo>
                  <a:pt x="345" y="634"/>
                  <a:pt x="346" y="636"/>
                  <a:pt x="346" y="636"/>
                </a:cubicBezTo>
                <a:cubicBezTo>
                  <a:pt x="346" y="637"/>
                  <a:pt x="345" y="637"/>
                  <a:pt x="345" y="638"/>
                </a:cubicBezTo>
                <a:cubicBezTo>
                  <a:pt x="347" y="637"/>
                  <a:pt x="349" y="635"/>
                  <a:pt x="351" y="634"/>
                </a:cubicBezTo>
                <a:cubicBezTo>
                  <a:pt x="349" y="632"/>
                  <a:pt x="347" y="629"/>
                  <a:pt x="351" y="627"/>
                </a:cubicBezTo>
                <a:cubicBezTo>
                  <a:pt x="352" y="627"/>
                  <a:pt x="352" y="627"/>
                  <a:pt x="353" y="627"/>
                </a:cubicBezTo>
                <a:cubicBezTo>
                  <a:pt x="352" y="627"/>
                  <a:pt x="353" y="622"/>
                  <a:pt x="355" y="624"/>
                </a:cubicBezTo>
                <a:cubicBezTo>
                  <a:pt x="356" y="625"/>
                  <a:pt x="355" y="626"/>
                  <a:pt x="355" y="626"/>
                </a:cubicBezTo>
                <a:cubicBezTo>
                  <a:pt x="354" y="627"/>
                  <a:pt x="354" y="627"/>
                  <a:pt x="354" y="627"/>
                </a:cubicBezTo>
                <a:cubicBezTo>
                  <a:pt x="356" y="627"/>
                  <a:pt x="358" y="627"/>
                  <a:pt x="359" y="626"/>
                </a:cubicBezTo>
                <a:cubicBezTo>
                  <a:pt x="362" y="624"/>
                  <a:pt x="361" y="624"/>
                  <a:pt x="363" y="625"/>
                </a:cubicBezTo>
                <a:cubicBezTo>
                  <a:pt x="363" y="626"/>
                  <a:pt x="363" y="627"/>
                  <a:pt x="365" y="626"/>
                </a:cubicBezTo>
                <a:cubicBezTo>
                  <a:pt x="365" y="626"/>
                  <a:pt x="369" y="622"/>
                  <a:pt x="368" y="625"/>
                </a:cubicBezTo>
                <a:cubicBezTo>
                  <a:pt x="368" y="626"/>
                  <a:pt x="367" y="626"/>
                  <a:pt x="367" y="626"/>
                </a:cubicBezTo>
                <a:cubicBezTo>
                  <a:pt x="367" y="627"/>
                  <a:pt x="371" y="627"/>
                  <a:pt x="372" y="628"/>
                </a:cubicBezTo>
                <a:cubicBezTo>
                  <a:pt x="372" y="629"/>
                  <a:pt x="367" y="630"/>
                  <a:pt x="370" y="632"/>
                </a:cubicBezTo>
                <a:cubicBezTo>
                  <a:pt x="370" y="633"/>
                  <a:pt x="371" y="633"/>
                  <a:pt x="371" y="633"/>
                </a:cubicBezTo>
                <a:cubicBezTo>
                  <a:pt x="371" y="633"/>
                  <a:pt x="370" y="633"/>
                  <a:pt x="370" y="634"/>
                </a:cubicBezTo>
                <a:cubicBezTo>
                  <a:pt x="369" y="635"/>
                  <a:pt x="369" y="636"/>
                  <a:pt x="370" y="636"/>
                </a:cubicBezTo>
                <a:cubicBezTo>
                  <a:pt x="371" y="636"/>
                  <a:pt x="372" y="636"/>
                  <a:pt x="372" y="637"/>
                </a:cubicBezTo>
                <a:cubicBezTo>
                  <a:pt x="372" y="638"/>
                  <a:pt x="372" y="638"/>
                  <a:pt x="371" y="638"/>
                </a:cubicBezTo>
                <a:cubicBezTo>
                  <a:pt x="371" y="639"/>
                  <a:pt x="370" y="639"/>
                  <a:pt x="370" y="639"/>
                </a:cubicBezTo>
                <a:cubicBezTo>
                  <a:pt x="371" y="640"/>
                  <a:pt x="372" y="640"/>
                  <a:pt x="373" y="640"/>
                </a:cubicBezTo>
                <a:cubicBezTo>
                  <a:pt x="373" y="642"/>
                  <a:pt x="371" y="643"/>
                  <a:pt x="371" y="644"/>
                </a:cubicBezTo>
                <a:cubicBezTo>
                  <a:pt x="372" y="647"/>
                  <a:pt x="375" y="644"/>
                  <a:pt x="377" y="645"/>
                </a:cubicBezTo>
                <a:cubicBezTo>
                  <a:pt x="378" y="645"/>
                  <a:pt x="379" y="648"/>
                  <a:pt x="381" y="646"/>
                </a:cubicBezTo>
                <a:cubicBezTo>
                  <a:pt x="382" y="645"/>
                  <a:pt x="381" y="642"/>
                  <a:pt x="385" y="641"/>
                </a:cubicBezTo>
                <a:cubicBezTo>
                  <a:pt x="386" y="641"/>
                  <a:pt x="391" y="640"/>
                  <a:pt x="392" y="642"/>
                </a:cubicBezTo>
                <a:cubicBezTo>
                  <a:pt x="392" y="643"/>
                  <a:pt x="390" y="642"/>
                  <a:pt x="389" y="643"/>
                </a:cubicBezTo>
                <a:cubicBezTo>
                  <a:pt x="388" y="644"/>
                  <a:pt x="390" y="646"/>
                  <a:pt x="390" y="646"/>
                </a:cubicBezTo>
                <a:cubicBezTo>
                  <a:pt x="389" y="648"/>
                  <a:pt x="387" y="647"/>
                  <a:pt x="386" y="648"/>
                </a:cubicBezTo>
                <a:cubicBezTo>
                  <a:pt x="386" y="648"/>
                  <a:pt x="387" y="648"/>
                  <a:pt x="387" y="649"/>
                </a:cubicBezTo>
                <a:cubicBezTo>
                  <a:pt x="387" y="649"/>
                  <a:pt x="386" y="649"/>
                  <a:pt x="386" y="649"/>
                </a:cubicBezTo>
                <a:cubicBezTo>
                  <a:pt x="386" y="651"/>
                  <a:pt x="387" y="652"/>
                  <a:pt x="385" y="653"/>
                </a:cubicBezTo>
                <a:cubicBezTo>
                  <a:pt x="385" y="653"/>
                  <a:pt x="385" y="653"/>
                  <a:pt x="385" y="653"/>
                </a:cubicBezTo>
                <a:cubicBezTo>
                  <a:pt x="385" y="653"/>
                  <a:pt x="385" y="654"/>
                  <a:pt x="385" y="654"/>
                </a:cubicBezTo>
                <a:cubicBezTo>
                  <a:pt x="385" y="654"/>
                  <a:pt x="386" y="655"/>
                  <a:pt x="384" y="656"/>
                </a:cubicBezTo>
                <a:cubicBezTo>
                  <a:pt x="383" y="656"/>
                  <a:pt x="383" y="656"/>
                  <a:pt x="383" y="656"/>
                </a:cubicBezTo>
                <a:cubicBezTo>
                  <a:pt x="383" y="656"/>
                  <a:pt x="384" y="657"/>
                  <a:pt x="384" y="657"/>
                </a:cubicBezTo>
                <a:cubicBezTo>
                  <a:pt x="385" y="657"/>
                  <a:pt x="386" y="657"/>
                  <a:pt x="386" y="657"/>
                </a:cubicBezTo>
                <a:cubicBezTo>
                  <a:pt x="387" y="657"/>
                  <a:pt x="387" y="658"/>
                  <a:pt x="387" y="658"/>
                </a:cubicBezTo>
                <a:cubicBezTo>
                  <a:pt x="387" y="658"/>
                  <a:pt x="387" y="659"/>
                  <a:pt x="386" y="659"/>
                </a:cubicBezTo>
                <a:cubicBezTo>
                  <a:pt x="386" y="660"/>
                  <a:pt x="386" y="661"/>
                  <a:pt x="386" y="661"/>
                </a:cubicBezTo>
                <a:cubicBezTo>
                  <a:pt x="385" y="662"/>
                  <a:pt x="382" y="661"/>
                  <a:pt x="380" y="662"/>
                </a:cubicBezTo>
                <a:cubicBezTo>
                  <a:pt x="381" y="660"/>
                  <a:pt x="381" y="659"/>
                  <a:pt x="379" y="660"/>
                </a:cubicBezTo>
                <a:cubicBezTo>
                  <a:pt x="377" y="661"/>
                  <a:pt x="379" y="661"/>
                  <a:pt x="379" y="662"/>
                </a:cubicBezTo>
                <a:cubicBezTo>
                  <a:pt x="379" y="662"/>
                  <a:pt x="377" y="662"/>
                  <a:pt x="378" y="663"/>
                </a:cubicBezTo>
                <a:cubicBezTo>
                  <a:pt x="378" y="663"/>
                  <a:pt x="378" y="663"/>
                  <a:pt x="378" y="663"/>
                </a:cubicBezTo>
                <a:cubicBezTo>
                  <a:pt x="380" y="663"/>
                  <a:pt x="383" y="663"/>
                  <a:pt x="384" y="663"/>
                </a:cubicBezTo>
                <a:cubicBezTo>
                  <a:pt x="384" y="663"/>
                  <a:pt x="384" y="663"/>
                  <a:pt x="384" y="663"/>
                </a:cubicBezTo>
                <a:cubicBezTo>
                  <a:pt x="384" y="663"/>
                  <a:pt x="384" y="663"/>
                  <a:pt x="384" y="663"/>
                </a:cubicBezTo>
                <a:cubicBezTo>
                  <a:pt x="385" y="662"/>
                  <a:pt x="385" y="663"/>
                  <a:pt x="384" y="664"/>
                </a:cubicBezTo>
                <a:cubicBezTo>
                  <a:pt x="385" y="664"/>
                  <a:pt x="385" y="665"/>
                  <a:pt x="385" y="666"/>
                </a:cubicBezTo>
                <a:cubicBezTo>
                  <a:pt x="385" y="668"/>
                  <a:pt x="382" y="668"/>
                  <a:pt x="379" y="668"/>
                </a:cubicBezTo>
                <a:cubicBezTo>
                  <a:pt x="379" y="669"/>
                  <a:pt x="380" y="670"/>
                  <a:pt x="379" y="671"/>
                </a:cubicBezTo>
                <a:cubicBezTo>
                  <a:pt x="378" y="673"/>
                  <a:pt x="375" y="673"/>
                  <a:pt x="376" y="674"/>
                </a:cubicBezTo>
                <a:cubicBezTo>
                  <a:pt x="374" y="673"/>
                  <a:pt x="372" y="674"/>
                  <a:pt x="371" y="673"/>
                </a:cubicBezTo>
                <a:cubicBezTo>
                  <a:pt x="368" y="671"/>
                  <a:pt x="369" y="671"/>
                  <a:pt x="365" y="671"/>
                </a:cubicBezTo>
                <a:cubicBezTo>
                  <a:pt x="365" y="671"/>
                  <a:pt x="364" y="671"/>
                  <a:pt x="363" y="671"/>
                </a:cubicBezTo>
                <a:cubicBezTo>
                  <a:pt x="360" y="671"/>
                  <a:pt x="361" y="672"/>
                  <a:pt x="362" y="674"/>
                </a:cubicBezTo>
                <a:cubicBezTo>
                  <a:pt x="359" y="672"/>
                  <a:pt x="360" y="674"/>
                  <a:pt x="362" y="675"/>
                </a:cubicBezTo>
                <a:cubicBezTo>
                  <a:pt x="362" y="675"/>
                  <a:pt x="362" y="675"/>
                  <a:pt x="362" y="675"/>
                </a:cubicBezTo>
                <a:cubicBezTo>
                  <a:pt x="362" y="675"/>
                  <a:pt x="362" y="675"/>
                  <a:pt x="362" y="676"/>
                </a:cubicBezTo>
                <a:cubicBezTo>
                  <a:pt x="362" y="676"/>
                  <a:pt x="363" y="676"/>
                  <a:pt x="363" y="676"/>
                </a:cubicBezTo>
                <a:cubicBezTo>
                  <a:pt x="363" y="676"/>
                  <a:pt x="365" y="674"/>
                  <a:pt x="365" y="675"/>
                </a:cubicBezTo>
                <a:cubicBezTo>
                  <a:pt x="366" y="676"/>
                  <a:pt x="361" y="679"/>
                  <a:pt x="365" y="680"/>
                </a:cubicBezTo>
                <a:cubicBezTo>
                  <a:pt x="359" y="680"/>
                  <a:pt x="366" y="684"/>
                  <a:pt x="368" y="686"/>
                </a:cubicBezTo>
                <a:cubicBezTo>
                  <a:pt x="369" y="687"/>
                  <a:pt x="369" y="689"/>
                  <a:pt x="370" y="690"/>
                </a:cubicBezTo>
                <a:cubicBezTo>
                  <a:pt x="370" y="691"/>
                  <a:pt x="371" y="692"/>
                  <a:pt x="370" y="692"/>
                </a:cubicBezTo>
                <a:cubicBezTo>
                  <a:pt x="370" y="692"/>
                  <a:pt x="370" y="692"/>
                  <a:pt x="370" y="692"/>
                </a:cubicBezTo>
                <a:cubicBezTo>
                  <a:pt x="371" y="693"/>
                  <a:pt x="371" y="694"/>
                  <a:pt x="372" y="694"/>
                </a:cubicBezTo>
                <a:cubicBezTo>
                  <a:pt x="372" y="694"/>
                  <a:pt x="372" y="694"/>
                  <a:pt x="372" y="694"/>
                </a:cubicBezTo>
                <a:cubicBezTo>
                  <a:pt x="373" y="694"/>
                  <a:pt x="373" y="694"/>
                  <a:pt x="373" y="694"/>
                </a:cubicBezTo>
                <a:cubicBezTo>
                  <a:pt x="374" y="693"/>
                  <a:pt x="376" y="692"/>
                  <a:pt x="377" y="693"/>
                </a:cubicBezTo>
                <a:cubicBezTo>
                  <a:pt x="378" y="692"/>
                  <a:pt x="379" y="694"/>
                  <a:pt x="379" y="695"/>
                </a:cubicBezTo>
                <a:cubicBezTo>
                  <a:pt x="380" y="695"/>
                  <a:pt x="381" y="694"/>
                  <a:pt x="382" y="695"/>
                </a:cubicBezTo>
                <a:cubicBezTo>
                  <a:pt x="383" y="695"/>
                  <a:pt x="381" y="695"/>
                  <a:pt x="379" y="695"/>
                </a:cubicBezTo>
                <a:cubicBezTo>
                  <a:pt x="379" y="696"/>
                  <a:pt x="379" y="697"/>
                  <a:pt x="378" y="697"/>
                </a:cubicBezTo>
                <a:cubicBezTo>
                  <a:pt x="380" y="698"/>
                  <a:pt x="382" y="698"/>
                  <a:pt x="382" y="698"/>
                </a:cubicBezTo>
                <a:cubicBezTo>
                  <a:pt x="382" y="698"/>
                  <a:pt x="382" y="698"/>
                  <a:pt x="383" y="698"/>
                </a:cubicBezTo>
                <a:cubicBezTo>
                  <a:pt x="382" y="698"/>
                  <a:pt x="381" y="697"/>
                  <a:pt x="380" y="697"/>
                </a:cubicBezTo>
                <a:cubicBezTo>
                  <a:pt x="381" y="697"/>
                  <a:pt x="383" y="697"/>
                  <a:pt x="384" y="697"/>
                </a:cubicBezTo>
                <a:cubicBezTo>
                  <a:pt x="384" y="697"/>
                  <a:pt x="384" y="697"/>
                  <a:pt x="385" y="697"/>
                </a:cubicBezTo>
                <a:cubicBezTo>
                  <a:pt x="384" y="696"/>
                  <a:pt x="385" y="695"/>
                  <a:pt x="386" y="696"/>
                </a:cubicBezTo>
                <a:cubicBezTo>
                  <a:pt x="387" y="695"/>
                  <a:pt x="388" y="695"/>
                  <a:pt x="389" y="696"/>
                </a:cubicBezTo>
                <a:cubicBezTo>
                  <a:pt x="389" y="696"/>
                  <a:pt x="388" y="696"/>
                  <a:pt x="387" y="697"/>
                </a:cubicBezTo>
                <a:cubicBezTo>
                  <a:pt x="387" y="697"/>
                  <a:pt x="388" y="699"/>
                  <a:pt x="387" y="698"/>
                </a:cubicBezTo>
                <a:cubicBezTo>
                  <a:pt x="387" y="698"/>
                  <a:pt x="387" y="698"/>
                  <a:pt x="387" y="698"/>
                </a:cubicBezTo>
                <a:cubicBezTo>
                  <a:pt x="387" y="697"/>
                  <a:pt x="387" y="697"/>
                  <a:pt x="387" y="697"/>
                </a:cubicBezTo>
                <a:cubicBezTo>
                  <a:pt x="386" y="697"/>
                  <a:pt x="386" y="698"/>
                  <a:pt x="385" y="698"/>
                </a:cubicBezTo>
                <a:cubicBezTo>
                  <a:pt x="386" y="698"/>
                  <a:pt x="387" y="699"/>
                  <a:pt x="387" y="699"/>
                </a:cubicBezTo>
                <a:cubicBezTo>
                  <a:pt x="387" y="700"/>
                  <a:pt x="386" y="699"/>
                  <a:pt x="385" y="699"/>
                </a:cubicBezTo>
                <a:cubicBezTo>
                  <a:pt x="385" y="699"/>
                  <a:pt x="385" y="700"/>
                  <a:pt x="385" y="700"/>
                </a:cubicBezTo>
                <a:cubicBezTo>
                  <a:pt x="386" y="700"/>
                  <a:pt x="387" y="699"/>
                  <a:pt x="388" y="700"/>
                </a:cubicBezTo>
                <a:cubicBezTo>
                  <a:pt x="389" y="700"/>
                  <a:pt x="388" y="704"/>
                  <a:pt x="391" y="702"/>
                </a:cubicBezTo>
                <a:cubicBezTo>
                  <a:pt x="392" y="702"/>
                  <a:pt x="391" y="701"/>
                  <a:pt x="391" y="701"/>
                </a:cubicBezTo>
                <a:cubicBezTo>
                  <a:pt x="391" y="701"/>
                  <a:pt x="391" y="700"/>
                  <a:pt x="391" y="700"/>
                </a:cubicBezTo>
                <a:cubicBezTo>
                  <a:pt x="390" y="700"/>
                  <a:pt x="390" y="700"/>
                  <a:pt x="390" y="700"/>
                </a:cubicBezTo>
                <a:cubicBezTo>
                  <a:pt x="389" y="699"/>
                  <a:pt x="391" y="698"/>
                  <a:pt x="391" y="699"/>
                </a:cubicBezTo>
                <a:cubicBezTo>
                  <a:pt x="391" y="699"/>
                  <a:pt x="391" y="699"/>
                  <a:pt x="391" y="699"/>
                </a:cubicBezTo>
                <a:cubicBezTo>
                  <a:pt x="392" y="699"/>
                  <a:pt x="395" y="701"/>
                  <a:pt x="397" y="701"/>
                </a:cubicBezTo>
                <a:cubicBezTo>
                  <a:pt x="395" y="702"/>
                  <a:pt x="396" y="703"/>
                  <a:pt x="397" y="704"/>
                </a:cubicBezTo>
                <a:cubicBezTo>
                  <a:pt x="399" y="704"/>
                  <a:pt x="401" y="703"/>
                  <a:pt x="403" y="702"/>
                </a:cubicBezTo>
                <a:cubicBezTo>
                  <a:pt x="402" y="704"/>
                  <a:pt x="399" y="704"/>
                  <a:pt x="397" y="704"/>
                </a:cubicBezTo>
                <a:cubicBezTo>
                  <a:pt x="398" y="705"/>
                  <a:pt x="398" y="706"/>
                  <a:pt x="397" y="707"/>
                </a:cubicBezTo>
                <a:cubicBezTo>
                  <a:pt x="396" y="708"/>
                  <a:pt x="392" y="706"/>
                  <a:pt x="391" y="708"/>
                </a:cubicBezTo>
                <a:cubicBezTo>
                  <a:pt x="391" y="708"/>
                  <a:pt x="392" y="708"/>
                  <a:pt x="392" y="709"/>
                </a:cubicBezTo>
                <a:cubicBezTo>
                  <a:pt x="392" y="710"/>
                  <a:pt x="389" y="711"/>
                  <a:pt x="392" y="712"/>
                </a:cubicBezTo>
                <a:cubicBezTo>
                  <a:pt x="392" y="712"/>
                  <a:pt x="397" y="714"/>
                  <a:pt x="398" y="714"/>
                </a:cubicBezTo>
                <a:cubicBezTo>
                  <a:pt x="401" y="715"/>
                  <a:pt x="403" y="715"/>
                  <a:pt x="406" y="717"/>
                </a:cubicBezTo>
                <a:cubicBezTo>
                  <a:pt x="402" y="716"/>
                  <a:pt x="401" y="718"/>
                  <a:pt x="397" y="718"/>
                </a:cubicBezTo>
                <a:cubicBezTo>
                  <a:pt x="394" y="718"/>
                  <a:pt x="391" y="714"/>
                  <a:pt x="388" y="714"/>
                </a:cubicBezTo>
                <a:cubicBezTo>
                  <a:pt x="388" y="714"/>
                  <a:pt x="384" y="717"/>
                  <a:pt x="383" y="717"/>
                </a:cubicBezTo>
                <a:cubicBezTo>
                  <a:pt x="382" y="717"/>
                  <a:pt x="381" y="715"/>
                  <a:pt x="381" y="716"/>
                </a:cubicBezTo>
                <a:cubicBezTo>
                  <a:pt x="381" y="717"/>
                  <a:pt x="382" y="717"/>
                  <a:pt x="382" y="717"/>
                </a:cubicBezTo>
                <a:cubicBezTo>
                  <a:pt x="382" y="717"/>
                  <a:pt x="382" y="717"/>
                  <a:pt x="383" y="717"/>
                </a:cubicBezTo>
                <a:cubicBezTo>
                  <a:pt x="383" y="717"/>
                  <a:pt x="384" y="717"/>
                  <a:pt x="386" y="717"/>
                </a:cubicBezTo>
                <a:cubicBezTo>
                  <a:pt x="386" y="717"/>
                  <a:pt x="386" y="717"/>
                  <a:pt x="386" y="717"/>
                </a:cubicBezTo>
                <a:cubicBezTo>
                  <a:pt x="386" y="717"/>
                  <a:pt x="386" y="717"/>
                  <a:pt x="386" y="717"/>
                </a:cubicBezTo>
                <a:cubicBezTo>
                  <a:pt x="387" y="717"/>
                  <a:pt x="388" y="718"/>
                  <a:pt x="388" y="718"/>
                </a:cubicBezTo>
                <a:cubicBezTo>
                  <a:pt x="388" y="718"/>
                  <a:pt x="388" y="719"/>
                  <a:pt x="388" y="719"/>
                </a:cubicBezTo>
                <a:cubicBezTo>
                  <a:pt x="387" y="720"/>
                  <a:pt x="386" y="721"/>
                  <a:pt x="385" y="721"/>
                </a:cubicBezTo>
                <a:cubicBezTo>
                  <a:pt x="384" y="721"/>
                  <a:pt x="382" y="720"/>
                  <a:pt x="382" y="718"/>
                </a:cubicBezTo>
                <a:cubicBezTo>
                  <a:pt x="382" y="719"/>
                  <a:pt x="382" y="718"/>
                  <a:pt x="382" y="719"/>
                </a:cubicBezTo>
                <a:cubicBezTo>
                  <a:pt x="382" y="719"/>
                  <a:pt x="380" y="720"/>
                  <a:pt x="379" y="719"/>
                </a:cubicBezTo>
                <a:cubicBezTo>
                  <a:pt x="379" y="720"/>
                  <a:pt x="379" y="720"/>
                  <a:pt x="379" y="721"/>
                </a:cubicBezTo>
                <a:cubicBezTo>
                  <a:pt x="379" y="721"/>
                  <a:pt x="380" y="720"/>
                  <a:pt x="380" y="720"/>
                </a:cubicBezTo>
                <a:cubicBezTo>
                  <a:pt x="380" y="720"/>
                  <a:pt x="380" y="721"/>
                  <a:pt x="380" y="721"/>
                </a:cubicBezTo>
                <a:cubicBezTo>
                  <a:pt x="381" y="722"/>
                  <a:pt x="383" y="724"/>
                  <a:pt x="384" y="725"/>
                </a:cubicBezTo>
                <a:cubicBezTo>
                  <a:pt x="383" y="725"/>
                  <a:pt x="382" y="726"/>
                  <a:pt x="383" y="726"/>
                </a:cubicBezTo>
                <a:cubicBezTo>
                  <a:pt x="384" y="726"/>
                  <a:pt x="387" y="726"/>
                  <a:pt x="384" y="728"/>
                </a:cubicBezTo>
                <a:cubicBezTo>
                  <a:pt x="384" y="728"/>
                  <a:pt x="384" y="728"/>
                  <a:pt x="384" y="728"/>
                </a:cubicBezTo>
                <a:cubicBezTo>
                  <a:pt x="385" y="728"/>
                  <a:pt x="385" y="729"/>
                  <a:pt x="385" y="729"/>
                </a:cubicBezTo>
                <a:cubicBezTo>
                  <a:pt x="388" y="729"/>
                  <a:pt x="390" y="728"/>
                  <a:pt x="393" y="728"/>
                </a:cubicBezTo>
                <a:cubicBezTo>
                  <a:pt x="397" y="727"/>
                  <a:pt x="391" y="730"/>
                  <a:pt x="390" y="730"/>
                </a:cubicBezTo>
                <a:cubicBezTo>
                  <a:pt x="388" y="730"/>
                  <a:pt x="386" y="731"/>
                  <a:pt x="384" y="731"/>
                </a:cubicBezTo>
                <a:cubicBezTo>
                  <a:pt x="384" y="731"/>
                  <a:pt x="383" y="731"/>
                  <a:pt x="383" y="732"/>
                </a:cubicBezTo>
                <a:cubicBezTo>
                  <a:pt x="383" y="732"/>
                  <a:pt x="382" y="732"/>
                  <a:pt x="381" y="731"/>
                </a:cubicBezTo>
                <a:cubicBezTo>
                  <a:pt x="380" y="732"/>
                  <a:pt x="378" y="732"/>
                  <a:pt x="377" y="733"/>
                </a:cubicBezTo>
                <a:cubicBezTo>
                  <a:pt x="376" y="734"/>
                  <a:pt x="375" y="735"/>
                  <a:pt x="375" y="736"/>
                </a:cubicBezTo>
                <a:cubicBezTo>
                  <a:pt x="376" y="736"/>
                  <a:pt x="376" y="736"/>
                  <a:pt x="377" y="737"/>
                </a:cubicBezTo>
                <a:cubicBezTo>
                  <a:pt x="377" y="737"/>
                  <a:pt x="377" y="737"/>
                  <a:pt x="377" y="737"/>
                </a:cubicBezTo>
                <a:cubicBezTo>
                  <a:pt x="377" y="737"/>
                  <a:pt x="377" y="737"/>
                  <a:pt x="377" y="737"/>
                </a:cubicBezTo>
                <a:cubicBezTo>
                  <a:pt x="378" y="737"/>
                  <a:pt x="380" y="738"/>
                  <a:pt x="379" y="739"/>
                </a:cubicBezTo>
                <a:cubicBezTo>
                  <a:pt x="380" y="739"/>
                  <a:pt x="380" y="739"/>
                  <a:pt x="380" y="739"/>
                </a:cubicBezTo>
                <a:cubicBezTo>
                  <a:pt x="380" y="741"/>
                  <a:pt x="378" y="741"/>
                  <a:pt x="376" y="742"/>
                </a:cubicBezTo>
                <a:cubicBezTo>
                  <a:pt x="377" y="742"/>
                  <a:pt x="376" y="743"/>
                  <a:pt x="375" y="743"/>
                </a:cubicBezTo>
                <a:cubicBezTo>
                  <a:pt x="375" y="743"/>
                  <a:pt x="375" y="743"/>
                  <a:pt x="375" y="743"/>
                </a:cubicBezTo>
                <a:cubicBezTo>
                  <a:pt x="376" y="744"/>
                  <a:pt x="378" y="745"/>
                  <a:pt x="379" y="745"/>
                </a:cubicBezTo>
                <a:cubicBezTo>
                  <a:pt x="380" y="745"/>
                  <a:pt x="382" y="746"/>
                  <a:pt x="382" y="747"/>
                </a:cubicBezTo>
                <a:cubicBezTo>
                  <a:pt x="383" y="747"/>
                  <a:pt x="384" y="748"/>
                  <a:pt x="384" y="749"/>
                </a:cubicBezTo>
                <a:cubicBezTo>
                  <a:pt x="384" y="749"/>
                  <a:pt x="385" y="749"/>
                  <a:pt x="386" y="750"/>
                </a:cubicBezTo>
                <a:cubicBezTo>
                  <a:pt x="387" y="751"/>
                  <a:pt x="386" y="753"/>
                  <a:pt x="385" y="753"/>
                </a:cubicBezTo>
                <a:cubicBezTo>
                  <a:pt x="385" y="753"/>
                  <a:pt x="385" y="753"/>
                  <a:pt x="385" y="753"/>
                </a:cubicBezTo>
                <a:cubicBezTo>
                  <a:pt x="385" y="754"/>
                  <a:pt x="385" y="754"/>
                  <a:pt x="384" y="755"/>
                </a:cubicBezTo>
                <a:cubicBezTo>
                  <a:pt x="385" y="755"/>
                  <a:pt x="386" y="754"/>
                  <a:pt x="387" y="755"/>
                </a:cubicBezTo>
                <a:cubicBezTo>
                  <a:pt x="388" y="754"/>
                  <a:pt x="388" y="753"/>
                  <a:pt x="388" y="753"/>
                </a:cubicBezTo>
                <a:cubicBezTo>
                  <a:pt x="389" y="753"/>
                  <a:pt x="391" y="753"/>
                  <a:pt x="392" y="752"/>
                </a:cubicBezTo>
                <a:cubicBezTo>
                  <a:pt x="393" y="751"/>
                  <a:pt x="394" y="751"/>
                  <a:pt x="396" y="751"/>
                </a:cubicBezTo>
                <a:cubicBezTo>
                  <a:pt x="396" y="750"/>
                  <a:pt x="396" y="750"/>
                  <a:pt x="396" y="749"/>
                </a:cubicBezTo>
                <a:cubicBezTo>
                  <a:pt x="397" y="749"/>
                  <a:pt x="398" y="751"/>
                  <a:pt x="399" y="751"/>
                </a:cubicBezTo>
                <a:cubicBezTo>
                  <a:pt x="399" y="750"/>
                  <a:pt x="399" y="750"/>
                  <a:pt x="399" y="750"/>
                </a:cubicBezTo>
                <a:cubicBezTo>
                  <a:pt x="399" y="750"/>
                  <a:pt x="400" y="750"/>
                  <a:pt x="399" y="750"/>
                </a:cubicBezTo>
                <a:cubicBezTo>
                  <a:pt x="399" y="750"/>
                  <a:pt x="400" y="751"/>
                  <a:pt x="400" y="751"/>
                </a:cubicBezTo>
                <a:cubicBezTo>
                  <a:pt x="401" y="751"/>
                  <a:pt x="402" y="750"/>
                  <a:pt x="403" y="750"/>
                </a:cubicBezTo>
                <a:cubicBezTo>
                  <a:pt x="403" y="750"/>
                  <a:pt x="402" y="751"/>
                  <a:pt x="402" y="751"/>
                </a:cubicBezTo>
                <a:cubicBezTo>
                  <a:pt x="403" y="753"/>
                  <a:pt x="407" y="757"/>
                  <a:pt x="407" y="758"/>
                </a:cubicBezTo>
                <a:cubicBezTo>
                  <a:pt x="407" y="760"/>
                  <a:pt x="402" y="760"/>
                  <a:pt x="400" y="762"/>
                </a:cubicBezTo>
                <a:cubicBezTo>
                  <a:pt x="400" y="763"/>
                  <a:pt x="401" y="764"/>
                  <a:pt x="400" y="765"/>
                </a:cubicBezTo>
                <a:cubicBezTo>
                  <a:pt x="398" y="765"/>
                  <a:pt x="399" y="763"/>
                  <a:pt x="398" y="763"/>
                </a:cubicBezTo>
                <a:cubicBezTo>
                  <a:pt x="397" y="762"/>
                  <a:pt x="393" y="761"/>
                  <a:pt x="391" y="760"/>
                </a:cubicBezTo>
                <a:cubicBezTo>
                  <a:pt x="390" y="760"/>
                  <a:pt x="389" y="759"/>
                  <a:pt x="388" y="758"/>
                </a:cubicBezTo>
                <a:cubicBezTo>
                  <a:pt x="387" y="759"/>
                  <a:pt x="384" y="759"/>
                  <a:pt x="382" y="759"/>
                </a:cubicBezTo>
                <a:cubicBezTo>
                  <a:pt x="385" y="762"/>
                  <a:pt x="385" y="762"/>
                  <a:pt x="385" y="762"/>
                </a:cubicBezTo>
                <a:cubicBezTo>
                  <a:pt x="386" y="762"/>
                  <a:pt x="387" y="763"/>
                  <a:pt x="387" y="763"/>
                </a:cubicBezTo>
                <a:cubicBezTo>
                  <a:pt x="387" y="763"/>
                  <a:pt x="386" y="763"/>
                  <a:pt x="386" y="763"/>
                </a:cubicBezTo>
                <a:cubicBezTo>
                  <a:pt x="393" y="769"/>
                  <a:pt x="393" y="769"/>
                  <a:pt x="393" y="769"/>
                </a:cubicBezTo>
                <a:cubicBezTo>
                  <a:pt x="394" y="769"/>
                  <a:pt x="395" y="769"/>
                  <a:pt x="396" y="770"/>
                </a:cubicBezTo>
                <a:cubicBezTo>
                  <a:pt x="396" y="771"/>
                  <a:pt x="396" y="772"/>
                  <a:pt x="395" y="772"/>
                </a:cubicBezTo>
                <a:cubicBezTo>
                  <a:pt x="397" y="774"/>
                  <a:pt x="397" y="774"/>
                  <a:pt x="397" y="774"/>
                </a:cubicBezTo>
                <a:cubicBezTo>
                  <a:pt x="398" y="773"/>
                  <a:pt x="401" y="773"/>
                  <a:pt x="404" y="772"/>
                </a:cubicBezTo>
                <a:cubicBezTo>
                  <a:pt x="405" y="771"/>
                  <a:pt x="408" y="769"/>
                  <a:pt x="410" y="769"/>
                </a:cubicBezTo>
                <a:cubicBezTo>
                  <a:pt x="411" y="770"/>
                  <a:pt x="411" y="772"/>
                  <a:pt x="411" y="772"/>
                </a:cubicBezTo>
                <a:cubicBezTo>
                  <a:pt x="412" y="772"/>
                  <a:pt x="412" y="771"/>
                  <a:pt x="412" y="771"/>
                </a:cubicBezTo>
                <a:cubicBezTo>
                  <a:pt x="413" y="772"/>
                  <a:pt x="414" y="773"/>
                  <a:pt x="414" y="774"/>
                </a:cubicBezTo>
                <a:cubicBezTo>
                  <a:pt x="415" y="774"/>
                  <a:pt x="416" y="774"/>
                  <a:pt x="416" y="775"/>
                </a:cubicBezTo>
                <a:cubicBezTo>
                  <a:pt x="416" y="775"/>
                  <a:pt x="415" y="776"/>
                  <a:pt x="414" y="776"/>
                </a:cubicBezTo>
                <a:cubicBezTo>
                  <a:pt x="413" y="777"/>
                  <a:pt x="412" y="778"/>
                  <a:pt x="411" y="776"/>
                </a:cubicBezTo>
                <a:cubicBezTo>
                  <a:pt x="411" y="775"/>
                  <a:pt x="410" y="776"/>
                  <a:pt x="410" y="777"/>
                </a:cubicBezTo>
                <a:cubicBezTo>
                  <a:pt x="411" y="778"/>
                  <a:pt x="412" y="778"/>
                  <a:pt x="412" y="779"/>
                </a:cubicBezTo>
                <a:cubicBezTo>
                  <a:pt x="412" y="780"/>
                  <a:pt x="411" y="780"/>
                  <a:pt x="409" y="781"/>
                </a:cubicBezTo>
                <a:cubicBezTo>
                  <a:pt x="411" y="782"/>
                  <a:pt x="412" y="783"/>
                  <a:pt x="412" y="784"/>
                </a:cubicBezTo>
                <a:cubicBezTo>
                  <a:pt x="412" y="784"/>
                  <a:pt x="411" y="786"/>
                  <a:pt x="410" y="787"/>
                </a:cubicBezTo>
                <a:cubicBezTo>
                  <a:pt x="416" y="793"/>
                  <a:pt x="416" y="793"/>
                  <a:pt x="416" y="793"/>
                </a:cubicBezTo>
                <a:cubicBezTo>
                  <a:pt x="435" y="774"/>
                  <a:pt x="435" y="774"/>
                  <a:pt x="435" y="774"/>
                </a:cubicBezTo>
                <a:cubicBezTo>
                  <a:pt x="435" y="773"/>
                  <a:pt x="435" y="773"/>
                  <a:pt x="436" y="773"/>
                </a:cubicBezTo>
                <a:cubicBezTo>
                  <a:pt x="454" y="755"/>
                  <a:pt x="454" y="755"/>
                  <a:pt x="454" y="755"/>
                </a:cubicBezTo>
                <a:cubicBezTo>
                  <a:pt x="454" y="755"/>
                  <a:pt x="454" y="755"/>
                  <a:pt x="454" y="754"/>
                </a:cubicBezTo>
                <a:cubicBezTo>
                  <a:pt x="453" y="754"/>
                  <a:pt x="454" y="754"/>
                  <a:pt x="455" y="754"/>
                </a:cubicBezTo>
                <a:cubicBezTo>
                  <a:pt x="494" y="715"/>
                  <a:pt x="494" y="715"/>
                  <a:pt x="494" y="715"/>
                </a:cubicBezTo>
                <a:cubicBezTo>
                  <a:pt x="494" y="715"/>
                  <a:pt x="493" y="715"/>
                  <a:pt x="493" y="715"/>
                </a:cubicBezTo>
                <a:cubicBezTo>
                  <a:pt x="493" y="715"/>
                  <a:pt x="494" y="715"/>
                  <a:pt x="494" y="715"/>
                </a:cubicBezTo>
                <a:cubicBezTo>
                  <a:pt x="805" y="403"/>
                  <a:pt x="805" y="403"/>
                  <a:pt x="805" y="403"/>
                </a:cubicBezTo>
                <a:cubicBezTo>
                  <a:pt x="804" y="403"/>
                  <a:pt x="806" y="402"/>
                  <a:pt x="806" y="403"/>
                </a:cubicBezTo>
                <a:cubicBezTo>
                  <a:pt x="809" y="400"/>
                  <a:pt x="809" y="400"/>
                  <a:pt x="809" y="400"/>
                </a:cubicBezTo>
                <a:cubicBezTo>
                  <a:pt x="808" y="398"/>
                  <a:pt x="807" y="397"/>
                  <a:pt x="806" y="396"/>
                </a:cubicBezTo>
                <a:cubicBezTo>
                  <a:pt x="806" y="394"/>
                  <a:pt x="806" y="392"/>
                  <a:pt x="808" y="391"/>
                </a:cubicBezTo>
                <a:cubicBezTo>
                  <a:pt x="810" y="389"/>
                  <a:pt x="812" y="393"/>
                  <a:pt x="813" y="396"/>
                </a:cubicBezTo>
                <a:cubicBezTo>
                  <a:pt x="824" y="384"/>
                  <a:pt x="824" y="384"/>
                  <a:pt x="824" y="384"/>
                </a:cubicBezTo>
                <a:cubicBezTo>
                  <a:pt x="824" y="380"/>
                  <a:pt x="819" y="373"/>
                  <a:pt x="822" y="371"/>
                </a:cubicBezTo>
                <a:cubicBezTo>
                  <a:pt x="823" y="370"/>
                  <a:pt x="825" y="379"/>
                  <a:pt x="825" y="383"/>
                </a:cubicBezTo>
                <a:cubicBezTo>
                  <a:pt x="832" y="377"/>
                  <a:pt x="832" y="377"/>
                  <a:pt x="832" y="377"/>
                </a:cubicBezTo>
                <a:cubicBezTo>
                  <a:pt x="801" y="346"/>
                  <a:pt x="801" y="346"/>
                  <a:pt x="801" y="346"/>
                </a:cubicBezTo>
                <a:cubicBezTo>
                  <a:pt x="801" y="347"/>
                  <a:pt x="801" y="348"/>
                  <a:pt x="800" y="348"/>
                </a:cubicBezTo>
                <a:cubicBezTo>
                  <a:pt x="799" y="349"/>
                  <a:pt x="799" y="346"/>
                  <a:pt x="800" y="345"/>
                </a:cubicBezTo>
                <a:cubicBezTo>
                  <a:pt x="787" y="332"/>
                  <a:pt x="787" y="332"/>
                  <a:pt x="787" y="332"/>
                </a:cubicBezTo>
                <a:cubicBezTo>
                  <a:pt x="787" y="334"/>
                  <a:pt x="785" y="338"/>
                  <a:pt x="787" y="340"/>
                </a:cubicBezTo>
                <a:cubicBezTo>
                  <a:pt x="788" y="341"/>
                  <a:pt x="789" y="341"/>
                  <a:pt x="788" y="342"/>
                </a:cubicBezTo>
                <a:cubicBezTo>
                  <a:pt x="786" y="339"/>
                  <a:pt x="785" y="349"/>
                  <a:pt x="783" y="344"/>
                </a:cubicBezTo>
                <a:cubicBezTo>
                  <a:pt x="781" y="343"/>
                  <a:pt x="779" y="341"/>
                  <a:pt x="780" y="338"/>
                </a:cubicBezTo>
                <a:cubicBezTo>
                  <a:pt x="780" y="337"/>
                  <a:pt x="782" y="336"/>
                  <a:pt x="783" y="335"/>
                </a:cubicBezTo>
                <a:cubicBezTo>
                  <a:pt x="783" y="334"/>
                  <a:pt x="780" y="332"/>
                  <a:pt x="782" y="330"/>
                </a:cubicBezTo>
                <a:cubicBezTo>
                  <a:pt x="783" y="329"/>
                  <a:pt x="783" y="329"/>
                  <a:pt x="784" y="329"/>
                </a:cubicBezTo>
                <a:cubicBezTo>
                  <a:pt x="751" y="296"/>
                  <a:pt x="751" y="296"/>
                  <a:pt x="751" y="296"/>
                </a:cubicBezTo>
                <a:cubicBezTo>
                  <a:pt x="751" y="297"/>
                  <a:pt x="751" y="297"/>
                  <a:pt x="751" y="298"/>
                </a:cubicBezTo>
                <a:cubicBezTo>
                  <a:pt x="750" y="297"/>
                  <a:pt x="750" y="296"/>
                  <a:pt x="751" y="296"/>
                </a:cubicBezTo>
                <a:cubicBezTo>
                  <a:pt x="746" y="291"/>
                  <a:pt x="746" y="291"/>
                  <a:pt x="746" y="291"/>
                </a:cubicBezTo>
                <a:cubicBezTo>
                  <a:pt x="746" y="292"/>
                  <a:pt x="746" y="293"/>
                  <a:pt x="746" y="293"/>
                </a:cubicBezTo>
                <a:cubicBezTo>
                  <a:pt x="745" y="292"/>
                  <a:pt x="746" y="292"/>
                  <a:pt x="746" y="291"/>
                </a:cubicBezTo>
                <a:cubicBezTo>
                  <a:pt x="746" y="291"/>
                  <a:pt x="746" y="291"/>
                  <a:pt x="746" y="291"/>
                </a:cubicBezTo>
                <a:cubicBezTo>
                  <a:pt x="733" y="278"/>
                  <a:pt x="733" y="278"/>
                  <a:pt x="733" y="278"/>
                </a:cubicBezTo>
                <a:cubicBezTo>
                  <a:pt x="732" y="278"/>
                  <a:pt x="731" y="278"/>
                  <a:pt x="730" y="276"/>
                </a:cubicBezTo>
                <a:cubicBezTo>
                  <a:pt x="728" y="274"/>
                  <a:pt x="730" y="279"/>
                  <a:pt x="730" y="279"/>
                </a:cubicBezTo>
                <a:cubicBezTo>
                  <a:pt x="731" y="279"/>
                  <a:pt x="731" y="279"/>
                  <a:pt x="731" y="280"/>
                </a:cubicBezTo>
                <a:cubicBezTo>
                  <a:pt x="732" y="280"/>
                  <a:pt x="732" y="280"/>
                  <a:pt x="732" y="281"/>
                </a:cubicBezTo>
                <a:cubicBezTo>
                  <a:pt x="732" y="282"/>
                  <a:pt x="733" y="285"/>
                  <a:pt x="732" y="286"/>
                </a:cubicBezTo>
                <a:cubicBezTo>
                  <a:pt x="732" y="284"/>
                  <a:pt x="731" y="283"/>
                  <a:pt x="731" y="282"/>
                </a:cubicBezTo>
                <a:cubicBezTo>
                  <a:pt x="730" y="282"/>
                  <a:pt x="730" y="282"/>
                  <a:pt x="730" y="282"/>
                </a:cubicBezTo>
                <a:cubicBezTo>
                  <a:pt x="729" y="282"/>
                  <a:pt x="730" y="281"/>
                  <a:pt x="730" y="281"/>
                </a:cubicBezTo>
                <a:cubicBezTo>
                  <a:pt x="730" y="280"/>
                  <a:pt x="730" y="280"/>
                  <a:pt x="730" y="279"/>
                </a:cubicBezTo>
                <a:cubicBezTo>
                  <a:pt x="729" y="281"/>
                  <a:pt x="730" y="282"/>
                  <a:pt x="728" y="283"/>
                </a:cubicBezTo>
                <a:cubicBezTo>
                  <a:pt x="729" y="282"/>
                  <a:pt x="728" y="280"/>
                  <a:pt x="727" y="280"/>
                </a:cubicBezTo>
                <a:cubicBezTo>
                  <a:pt x="727" y="280"/>
                  <a:pt x="727" y="280"/>
                  <a:pt x="727" y="280"/>
                </a:cubicBezTo>
                <a:cubicBezTo>
                  <a:pt x="727" y="280"/>
                  <a:pt x="727" y="279"/>
                  <a:pt x="726" y="279"/>
                </a:cubicBezTo>
                <a:cubicBezTo>
                  <a:pt x="726" y="279"/>
                  <a:pt x="725" y="279"/>
                  <a:pt x="726" y="281"/>
                </a:cubicBezTo>
                <a:cubicBezTo>
                  <a:pt x="726" y="281"/>
                  <a:pt x="726" y="281"/>
                  <a:pt x="726" y="281"/>
                </a:cubicBezTo>
                <a:cubicBezTo>
                  <a:pt x="726" y="280"/>
                  <a:pt x="726" y="280"/>
                  <a:pt x="726" y="280"/>
                </a:cubicBezTo>
                <a:cubicBezTo>
                  <a:pt x="726" y="280"/>
                  <a:pt x="726" y="280"/>
                  <a:pt x="726" y="280"/>
                </a:cubicBezTo>
                <a:cubicBezTo>
                  <a:pt x="727" y="280"/>
                  <a:pt x="727" y="280"/>
                  <a:pt x="727" y="280"/>
                </a:cubicBezTo>
                <a:cubicBezTo>
                  <a:pt x="727" y="280"/>
                  <a:pt x="727" y="281"/>
                  <a:pt x="727" y="281"/>
                </a:cubicBezTo>
                <a:cubicBezTo>
                  <a:pt x="727" y="281"/>
                  <a:pt x="727" y="282"/>
                  <a:pt x="727" y="282"/>
                </a:cubicBezTo>
                <a:cubicBezTo>
                  <a:pt x="727" y="282"/>
                  <a:pt x="727" y="282"/>
                  <a:pt x="726" y="282"/>
                </a:cubicBezTo>
                <a:cubicBezTo>
                  <a:pt x="726" y="283"/>
                  <a:pt x="726" y="284"/>
                  <a:pt x="726" y="284"/>
                </a:cubicBezTo>
                <a:cubicBezTo>
                  <a:pt x="726" y="284"/>
                  <a:pt x="727" y="284"/>
                  <a:pt x="728" y="284"/>
                </a:cubicBezTo>
                <a:cubicBezTo>
                  <a:pt x="729" y="283"/>
                  <a:pt x="729" y="282"/>
                  <a:pt x="730" y="283"/>
                </a:cubicBezTo>
                <a:cubicBezTo>
                  <a:pt x="730" y="283"/>
                  <a:pt x="730" y="283"/>
                  <a:pt x="730" y="284"/>
                </a:cubicBezTo>
                <a:cubicBezTo>
                  <a:pt x="730" y="284"/>
                  <a:pt x="730" y="284"/>
                  <a:pt x="730" y="284"/>
                </a:cubicBezTo>
                <a:cubicBezTo>
                  <a:pt x="731" y="284"/>
                  <a:pt x="731" y="287"/>
                  <a:pt x="731" y="288"/>
                </a:cubicBezTo>
                <a:cubicBezTo>
                  <a:pt x="732" y="287"/>
                  <a:pt x="734" y="288"/>
                  <a:pt x="735" y="291"/>
                </a:cubicBezTo>
                <a:cubicBezTo>
                  <a:pt x="735" y="291"/>
                  <a:pt x="735" y="291"/>
                  <a:pt x="735" y="291"/>
                </a:cubicBezTo>
                <a:cubicBezTo>
                  <a:pt x="735" y="290"/>
                  <a:pt x="736" y="285"/>
                  <a:pt x="735" y="284"/>
                </a:cubicBezTo>
                <a:cubicBezTo>
                  <a:pt x="735" y="284"/>
                  <a:pt x="732" y="279"/>
                  <a:pt x="736" y="281"/>
                </a:cubicBezTo>
                <a:cubicBezTo>
                  <a:pt x="737" y="282"/>
                  <a:pt x="735" y="287"/>
                  <a:pt x="736" y="291"/>
                </a:cubicBezTo>
                <a:cubicBezTo>
                  <a:pt x="736" y="291"/>
                  <a:pt x="737" y="291"/>
                  <a:pt x="737" y="291"/>
                </a:cubicBezTo>
                <a:cubicBezTo>
                  <a:pt x="737" y="293"/>
                  <a:pt x="737" y="293"/>
                  <a:pt x="737" y="293"/>
                </a:cubicBezTo>
                <a:cubicBezTo>
                  <a:pt x="737" y="294"/>
                  <a:pt x="737" y="295"/>
                  <a:pt x="736" y="295"/>
                </a:cubicBezTo>
                <a:cubicBezTo>
                  <a:pt x="737" y="296"/>
                  <a:pt x="738" y="295"/>
                  <a:pt x="739" y="295"/>
                </a:cubicBezTo>
                <a:cubicBezTo>
                  <a:pt x="739" y="295"/>
                  <a:pt x="741" y="297"/>
                  <a:pt x="741" y="297"/>
                </a:cubicBezTo>
                <a:cubicBezTo>
                  <a:pt x="741" y="300"/>
                  <a:pt x="738" y="300"/>
                  <a:pt x="736" y="298"/>
                </a:cubicBezTo>
                <a:cubicBezTo>
                  <a:pt x="738" y="300"/>
                  <a:pt x="735" y="299"/>
                  <a:pt x="735" y="300"/>
                </a:cubicBezTo>
                <a:cubicBezTo>
                  <a:pt x="735" y="299"/>
                  <a:pt x="735" y="305"/>
                  <a:pt x="733" y="305"/>
                </a:cubicBezTo>
                <a:cubicBezTo>
                  <a:pt x="733" y="305"/>
                  <a:pt x="734" y="301"/>
                  <a:pt x="733" y="300"/>
                </a:cubicBezTo>
                <a:cubicBezTo>
                  <a:pt x="733" y="300"/>
                  <a:pt x="733" y="300"/>
                  <a:pt x="733" y="300"/>
                </a:cubicBezTo>
                <a:cubicBezTo>
                  <a:pt x="733" y="301"/>
                  <a:pt x="732" y="301"/>
                  <a:pt x="732" y="301"/>
                </a:cubicBezTo>
                <a:cubicBezTo>
                  <a:pt x="731" y="301"/>
                  <a:pt x="731" y="300"/>
                  <a:pt x="731" y="299"/>
                </a:cubicBezTo>
                <a:cubicBezTo>
                  <a:pt x="731" y="299"/>
                  <a:pt x="731" y="299"/>
                  <a:pt x="731" y="299"/>
                </a:cubicBezTo>
                <a:cubicBezTo>
                  <a:pt x="731" y="299"/>
                  <a:pt x="731" y="298"/>
                  <a:pt x="732" y="298"/>
                </a:cubicBezTo>
                <a:cubicBezTo>
                  <a:pt x="734" y="297"/>
                  <a:pt x="732" y="297"/>
                  <a:pt x="730" y="296"/>
                </a:cubicBezTo>
                <a:cubicBezTo>
                  <a:pt x="730" y="296"/>
                  <a:pt x="730" y="296"/>
                  <a:pt x="730" y="296"/>
                </a:cubicBezTo>
                <a:cubicBezTo>
                  <a:pt x="730" y="296"/>
                  <a:pt x="730" y="296"/>
                  <a:pt x="730" y="296"/>
                </a:cubicBezTo>
                <a:cubicBezTo>
                  <a:pt x="729" y="295"/>
                  <a:pt x="729" y="295"/>
                  <a:pt x="729" y="294"/>
                </a:cubicBezTo>
                <a:cubicBezTo>
                  <a:pt x="728" y="294"/>
                  <a:pt x="728" y="295"/>
                  <a:pt x="727" y="295"/>
                </a:cubicBezTo>
                <a:cubicBezTo>
                  <a:pt x="725" y="295"/>
                  <a:pt x="726" y="293"/>
                  <a:pt x="725" y="293"/>
                </a:cubicBezTo>
                <a:cubicBezTo>
                  <a:pt x="725" y="293"/>
                  <a:pt x="725" y="293"/>
                  <a:pt x="725" y="293"/>
                </a:cubicBezTo>
                <a:cubicBezTo>
                  <a:pt x="723" y="297"/>
                  <a:pt x="721" y="302"/>
                  <a:pt x="725" y="300"/>
                </a:cubicBezTo>
                <a:cubicBezTo>
                  <a:pt x="723" y="303"/>
                  <a:pt x="726" y="304"/>
                  <a:pt x="728" y="305"/>
                </a:cubicBezTo>
                <a:cubicBezTo>
                  <a:pt x="729" y="306"/>
                  <a:pt x="727" y="304"/>
                  <a:pt x="726" y="305"/>
                </a:cubicBezTo>
                <a:cubicBezTo>
                  <a:pt x="725" y="306"/>
                  <a:pt x="728" y="308"/>
                  <a:pt x="728" y="310"/>
                </a:cubicBezTo>
                <a:cubicBezTo>
                  <a:pt x="728" y="311"/>
                  <a:pt x="727" y="313"/>
                  <a:pt x="727" y="313"/>
                </a:cubicBezTo>
                <a:cubicBezTo>
                  <a:pt x="727" y="315"/>
                  <a:pt x="729" y="314"/>
                  <a:pt x="727" y="315"/>
                </a:cubicBezTo>
                <a:cubicBezTo>
                  <a:pt x="724" y="316"/>
                  <a:pt x="725" y="320"/>
                  <a:pt x="724" y="321"/>
                </a:cubicBezTo>
                <a:cubicBezTo>
                  <a:pt x="723" y="322"/>
                  <a:pt x="720" y="322"/>
                  <a:pt x="720" y="324"/>
                </a:cubicBezTo>
                <a:cubicBezTo>
                  <a:pt x="723" y="320"/>
                  <a:pt x="727" y="325"/>
                  <a:pt x="725" y="326"/>
                </a:cubicBezTo>
                <a:cubicBezTo>
                  <a:pt x="725" y="326"/>
                  <a:pt x="727" y="329"/>
                  <a:pt x="724" y="330"/>
                </a:cubicBezTo>
                <a:cubicBezTo>
                  <a:pt x="722" y="330"/>
                  <a:pt x="723" y="330"/>
                  <a:pt x="721" y="332"/>
                </a:cubicBezTo>
                <a:cubicBezTo>
                  <a:pt x="720" y="334"/>
                  <a:pt x="720" y="325"/>
                  <a:pt x="719" y="324"/>
                </a:cubicBezTo>
                <a:cubicBezTo>
                  <a:pt x="718" y="323"/>
                  <a:pt x="718" y="326"/>
                  <a:pt x="717" y="323"/>
                </a:cubicBezTo>
                <a:cubicBezTo>
                  <a:pt x="715" y="317"/>
                  <a:pt x="709" y="307"/>
                  <a:pt x="717" y="303"/>
                </a:cubicBezTo>
                <a:cubicBezTo>
                  <a:pt x="718" y="302"/>
                  <a:pt x="720" y="302"/>
                  <a:pt x="721" y="301"/>
                </a:cubicBezTo>
                <a:cubicBezTo>
                  <a:pt x="722" y="299"/>
                  <a:pt x="723" y="297"/>
                  <a:pt x="723" y="294"/>
                </a:cubicBezTo>
                <a:cubicBezTo>
                  <a:pt x="723" y="294"/>
                  <a:pt x="723" y="294"/>
                  <a:pt x="723" y="294"/>
                </a:cubicBezTo>
                <a:cubicBezTo>
                  <a:pt x="722" y="294"/>
                  <a:pt x="723" y="292"/>
                  <a:pt x="722" y="292"/>
                </a:cubicBezTo>
                <a:cubicBezTo>
                  <a:pt x="722" y="292"/>
                  <a:pt x="721" y="292"/>
                  <a:pt x="720" y="292"/>
                </a:cubicBezTo>
                <a:cubicBezTo>
                  <a:pt x="720" y="293"/>
                  <a:pt x="719" y="293"/>
                  <a:pt x="719" y="293"/>
                </a:cubicBezTo>
                <a:cubicBezTo>
                  <a:pt x="719" y="293"/>
                  <a:pt x="719" y="293"/>
                  <a:pt x="719" y="292"/>
                </a:cubicBezTo>
                <a:cubicBezTo>
                  <a:pt x="718" y="293"/>
                  <a:pt x="718" y="292"/>
                  <a:pt x="718" y="292"/>
                </a:cubicBezTo>
                <a:cubicBezTo>
                  <a:pt x="717" y="291"/>
                  <a:pt x="718" y="289"/>
                  <a:pt x="716" y="290"/>
                </a:cubicBezTo>
                <a:cubicBezTo>
                  <a:pt x="716" y="289"/>
                  <a:pt x="716" y="287"/>
                  <a:pt x="716" y="286"/>
                </a:cubicBezTo>
                <a:cubicBezTo>
                  <a:pt x="716" y="286"/>
                  <a:pt x="716" y="286"/>
                  <a:pt x="716" y="286"/>
                </a:cubicBezTo>
                <a:cubicBezTo>
                  <a:pt x="715" y="286"/>
                  <a:pt x="713" y="288"/>
                  <a:pt x="713" y="288"/>
                </a:cubicBezTo>
                <a:cubicBezTo>
                  <a:pt x="712" y="288"/>
                  <a:pt x="713" y="285"/>
                  <a:pt x="714" y="283"/>
                </a:cubicBezTo>
                <a:cubicBezTo>
                  <a:pt x="714" y="282"/>
                  <a:pt x="714" y="282"/>
                  <a:pt x="713" y="282"/>
                </a:cubicBezTo>
                <a:cubicBezTo>
                  <a:pt x="714" y="282"/>
                  <a:pt x="711" y="288"/>
                  <a:pt x="709" y="285"/>
                </a:cubicBezTo>
                <a:cubicBezTo>
                  <a:pt x="709" y="286"/>
                  <a:pt x="709" y="286"/>
                  <a:pt x="709" y="286"/>
                </a:cubicBezTo>
                <a:cubicBezTo>
                  <a:pt x="709" y="286"/>
                  <a:pt x="707" y="288"/>
                  <a:pt x="707" y="288"/>
                </a:cubicBezTo>
                <a:cubicBezTo>
                  <a:pt x="705" y="287"/>
                  <a:pt x="707" y="283"/>
                  <a:pt x="707" y="281"/>
                </a:cubicBezTo>
                <a:cubicBezTo>
                  <a:pt x="706" y="281"/>
                  <a:pt x="705" y="280"/>
                  <a:pt x="705" y="279"/>
                </a:cubicBezTo>
                <a:cubicBezTo>
                  <a:pt x="705" y="279"/>
                  <a:pt x="705" y="278"/>
                  <a:pt x="706" y="278"/>
                </a:cubicBezTo>
                <a:cubicBezTo>
                  <a:pt x="705" y="278"/>
                  <a:pt x="705" y="277"/>
                  <a:pt x="706" y="276"/>
                </a:cubicBezTo>
                <a:cubicBezTo>
                  <a:pt x="706" y="276"/>
                  <a:pt x="707" y="275"/>
                  <a:pt x="707" y="276"/>
                </a:cubicBezTo>
                <a:cubicBezTo>
                  <a:pt x="708" y="276"/>
                  <a:pt x="708" y="277"/>
                  <a:pt x="708" y="277"/>
                </a:cubicBezTo>
                <a:cubicBezTo>
                  <a:pt x="708" y="277"/>
                  <a:pt x="708" y="277"/>
                  <a:pt x="708" y="277"/>
                </a:cubicBezTo>
                <a:cubicBezTo>
                  <a:pt x="708" y="275"/>
                  <a:pt x="707" y="273"/>
                  <a:pt x="709" y="271"/>
                </a:cubicBezTo>
                <a:cubicBezTo>
                  <a:pt x="709" y="270"/>
                  <a:pt x="708" y="270"/>
                  <a:pt x="708" y="270"/>
                </a:cubicBezTo>
                <a:cubicBezTo>
                  <a:pt x="708" y="269"/>
                  <a:pt x="708" y="269"/>
                  <a:pt x="707" y="269"/>
                </a:cubicBezTo>
                <a:cubicBezTo>
                  <a:pt x="707" y="271"/>
                  <a:pt x="706" y="272"/>
                  <a:pt x="705" y="273"/>
                </a:cubicBezTo>
                <a:cubicBezTo>
                  <a:pt x="705" y="272"/>
                  <a:pt x="706" y="270"/>
                  <a:pt x="707" y="268"/>
                </a:cubicBezTo>
                <a:cubicBezTo>
                  <a:pt x="707" y="268"/>
                  <a:pt x="707" y="268"/>
                  <a:pt x="707" y="268"/>
                </a:cubicBezTo>
                <a:cubicBezTo>
                  <a:pt x="707" y="268"/>
                  <a:pt x="706" y="269"/>
                  <a:pt x="706" y="269"/>
                </a:cubicBezTo>
                <a:cubicBezTo>
                  <a:pt x="705" y="268"/>
                  <a:pt x="707" y="267"/>
                  <a:pt x="707" y="268"/>
                </a:cubicBezTo>
                <a:cubicBezTo>
                  <a:pt x="708" y="266"/>
                  <a:pt x="710" y="263"/>
                  <a:pt x="711" y="262"/>
                </a:cubicBezTo>
                <a:cubicBezTo>
                  <a:pt x="710" y="262"/>
                  <a:pt x="710" y="262"/>
                  <a:pt x="710" y="262"/>
                </a:cubicBezTo>
                <a:cubicBezTo>
                  <a:pt x="709" y="262"/>
                  <a:pt x="709" y="261"/>
                  <a:pt x="709" y="260"/>
                </a:cubicBezTo>
                <a:cubicBezTo>
                  <a:pt x="708" y="260"/>
                  <a:pt x="708" y="259"/>
                  <a:pt x="708" y="259"/>
                </a:cubicBezTo>
                <a:cubicBezTo>
                  <a:pt x="708" y="258"/>
                  <a:pt x="709" y="256"/>
                  <a:pt x="710" y="255"/>
                </a:cubicBezTo>
                <a:cubicBezTo>
                  <a:pt x="710" y="255"/>
                  <a:pt x="710" y="255"/>
                  <a:pt x="710" y="255"/>
                </a:cubicBezTo>
                <a:cubicBezTo>
                  <a:pt x="710" y="255"/>
                  <a:pt x="710" y="255"/>
                  <a:pt x="710" y="255"/>
                </a:cubicBezTo>
                <a:cubicBezTo>
                  <a:pt x="708" y="256"/>
                  <a:pt x="707" y="254"/>
                  <a:pt x="708" y="253"/>
                </a:cubicBezTo>
                <a:cubicBezTo>
                  <a:pt x="703" y="248"/>
                  <a:pt x="703" y="248"/>
                  <a:pt x="703" y="248"/>
                </a:cubicBezTo>
                <a:cubicBezTo>
                  <a:pt x="702" y="248"/>
                  <a:pt x="702" y="248"/>
                  <a:pt x="702" y="248"/>
                </a:cubicBezTo>
                <a:cubicBezTo>
                  <a:pt x="702" y="248"/>
                  <a:pt x="702" y="248"/>
                  <a:pt x="703" y="248"/>
                </a:cubicBezTo>
                <a:cubicBezTo>
                  <a:pt x="704" y="249"/>
                  <a:pt x="700" y="250"/>
                  <a:pt x="701" y="249"/>
                </a:cubicBezTo>
                <a:cubicBezTo>
                  <a:pt x="700" y="249"/>
                  <a:pt x="700" y="249"/>
                  <a:pt x="700" y="249"/>
                </a:cubicBezTo>
                <a:cubicBezTo>
                  <a:pt x="699" y="249"/>
                  <a:pt x="699" y="249"/>
                  <a:pt x="699" y="248"/>
                </a:cubicBezTo>
                <a:cubicBezTo>
                  <a:pt x="699" y="248"/>
                  <a:pt x="699" y="248"/>
                  <a:pt x="699" y="248"/>
                </a:cubicBezTo>
                <a:cubicBezTo>
                  <a:pt x="699" y="248"/>
                  <a:pt x="698" y="246"/>
                  <a:pt x="696" y="245"/>
                </a:cubicBezTo>
                <a:cubicBezTo>
                  <a:pt x="696" y="246"/>
                  <a:pt x="695" y="246"/>
                  <a:pt x="695" y="245"/>
                </a:cubicBezTo>
                <a:cubicBezTo>
                  <a:pt x="695" y="245"/>
                  <a:pt x="695" y="245"/>
                  <a:pt x="695" y="245"/>
                </a:cubicBezTo>
                <a:cubicBezTo>
                  <a:pt x="695" y="244"/>
                  <a:pt x="694" y="245"/>
                  <a:pt x="694" y="246"/>
                </a:cubicBezTo>
                <a:cubicBezTo>
                  <a:pt x="694" y="246"/>
                  <a:pt x="694" y="246"/>
                  <a:pt x="694" y="247"/>
                </a:cubicBezTo>
                <a:cubicBezTo>
                  <a:pt x="693" y="247"/>
                  <a:pt x="686" y="249"/>
                  <a:pt x="690" y="250"/>
                </a:cubicBezTo>
                <a:cubicBezTo>
                  <a:pt x="691" y="251"/>
                  <a:pt x="690" y="249"/>
                  <a:pt x="690" y="249"/>
                </a:cubicBezTo>
                <a:cubicBezTo>
                  <a:pt x="691" y="249"/>
                  <a:pt x="691" y="250"/>
                  <a:pt x="691" y="250"/>
                </a:cubicBezTo>
                <a:cubicBezTo>
                  <a:pt x="692" y="250"/>
                  <a:pt x="693" y="248"/>
                  <a:pt x="695" y="248"/>
                </a:cubicBezTo>
                <a:cubicBezTo>
                  <a:pt x="692" y="249"/>
                  <a:pt x="695" y="252"/>
                  <a:pt x="694" y="253"/>
                </a:cubicBezTo>
                <a:cubicBezTo>
                  <a:pt x="692" y="254"/>
                  <a:pt x="689" y="251"/>
                  <a:pt x="688" y="251"/>
                </a:cubicBezTo>
                <a:cubicBezTo>
                  <a:pt x="685" y="252"/>
                  <a:pt x="684" y="254"/>
                  <a:pt x="683" y="257"/>
                </a:cubicBezTo>
                <a:cubicBezTo>
                  <a:pt x="684" y="256"/>
                  <a:pt x="686" y="256"/>
                  <a:pt x="688" y="256"/>
                </a:cubicBezTo>
                <a:cubicBezTo>
                  <a:pt x="688" y="255"/>
                  <a:pt x="689" y="254"/>
                  <a:pt x="691" y="256"/>
                </a:cubicBezTo>
                <a:cubicBezTo>
                  <a:pt x="692" y="257"/>
                  <a:pt x="696" y="260"/>
                  <a:pt x="695" y="262"/>
                </a:cubicBezTo>
                <a:cubicBezTo>
                  <a:pt x="692" y="266"/>
                  <a:pt x="687" y="271"/>
                  <a:pt x="687" y="277"/>
                </a:cubicBezTo>
                <a:cubicBezTo>
                  <a:pt x="690" y="271"/>
                  <a:pt x="692" y="278"/>
                  <a:pt x="687" y="279"/>
                </a:cubicBezTo>
                <a:cubicBezTo>
                  <a:pt x="688" y="277"/>
                  <a:pt x="686" y="279"/>
                  <a:pt x="685" y="278"/>
                </a:cubicBezTo>
                <a:cubicBezTo>
                  <a:pt x="685" y="277"/>
                  <a:pt x="685" y="277"/>
                  <a:pt x="685" y="277"/>
                </a:cubicBezTo>
                <a:cubicBezTo>
                  <a:pt x="685" y="277"/>
                  <a:pt x="685" y="277"/>
                  <a:pt x="685" y="277"/>
                </a:cubicBezTo>
                <a:cubicBezTo>
                  <a:pt x="682" y="277"/>
                  <a:pt x="685" y="272"/>
                  <a:pt x="685" y="275"/>
                </a:cubicBezTo>
                <a:cubicBezTo>
                  <a:pt x="685" y="275"/>
                  <a:pt x="685" y="275"/>
                  <a:pt x="685" y="275"/>
                </a:cubicBezTo>
                <a:cubicBezTo>
                  <a:pt x="686" y="275"/>
                  <a:pt x="686" y="274"/>
                  <a:pt x="686" y="273"/>
                </a:cubicBezTo>
                <a:cubicBezTo>
                  <a:pt x="686" y="270"/>
                  <a:pt x="685" y="266"/>
                  <a:pt x="684" y="263"/>
                </a:cubicBezTo>
                <a:cubicBezTo>
                  <a:pt x="683" y="263"/>
                  <a:pt x="682" y="263"/>
                  <a:pt x="682" y="262"/>
                </a:cubicBezTo>
                <a:cubicBezTo>
                  <a:pt x="682" y="262"/>
                  <a:pt x="682" y="262"/>
                  <a:pt x="682" y="261"/>
                </a:cubicBezTo>
                <a:cubicBezTo>
                  <a:pt x="680" y="261"/>
                  <a:pt x="679" y="261"/>
                  <a:pt x="678" y="265"/>
                </a:cubicBezTo>
                <a:cubicBezTo>
                  <a:pt x="676" y="258"/>
                  <a:pt x="673" y="269"/>
                  <a:pt x="674" y="271"/>
                </a:cubicBezTo>
                <a:cubicBezTo>
                  <a:pt x="674" y="271"/>
                  <a:pt x="676" y="271"/>
                  <a:pt x="676" y="271"/>
                </a:cubicBezTo>
                <a:cubicBezTo>
                  <a:pt x="677" y="272"/>
                  <a:pt x="677" y="275"/>
                  <a:pt x="677" y="276"/>
                </a:cubicBezTo>
                <a:cubicBezTo>
                  <a:pt x="676" y="278"/>
                  <a:pt x="673" y="285"/>
                  <a:pt x="674" y="280"/>
                </a:cubicBezTo>
                <a:cubicBezTo>
                  <a:pt x="674" y="278"/>
                  <a:pt x="674" y="276"/>
                  <a:pt x="673" y="275"/>
                </a:cubicBezTo>
                <a:cubicBezTo>
                  <a:pt x="673" y="275"/>
                  <a:pt x="673" y="275"/>
                  <a:pt x="673" y="275"/>
                </a:cubicBezTo>
                <a:cubicBezTo>
                  <a:pt x="673" y="275"/>
                  <a:pt x="673" y="275"/>
                  <a:pt x="673" y="275"/>
                </a:cubicBezTo>
                <a:cubicBezTo>
                  <a:pt x="673" y="273"/>
                  <a:pt x="673" y="272"/>
                  <a:pt x="673" y="270"/>
                </a:cubicBezTo>
                <a:cubicBezTo>
                  <a:pt x="673" y="268"/>
                  <a:pt x="674" y="266"/>
                  <a:pt x="674" y="265"/>
                </a:cubicBezTo>
                <a:cubicBezTo>
                  <a:pt x="674" y="265"/>
                  <a:pt x="673" y="265"/>
                  <a:pt x="672" y="265"/>
                </a:cubicBezTo>
                <a:cubicBezTo>
                  <a:pt x="672" y="264"/>
                  <a:pt x="672" y="264"/>
                  <a:pt x="672" y="264"/>
                </a:cubicBezTo>
                <a:cubicBezTo>
                  <a:pt x="672" y="263"/>
                  <a:pt x="672" y="263"/>
                  <a:pt x="672" y="263"/>
                </a:cubicBezTo>
                <a:cubicBezTo>
                  <a:pt x="672" y="263"/>
                  <a:pt x="671" y="262"/>
                  <a:pt x="671" y="262"/>
                </a:cubicBezTo>
                <a:cubicBezTo>
                  <a:pt x="669" y="263"/>
                  <a:pt x="671" y="271"/>
                  <a:pt x="671" y="274"/>
                </a:cubicBezTo>
                <a:cubicBezTo>
                  <a:pt x="671" y="274"/>
                  <a:pt x="672" y="273"/>
                  <a:pt x="672" y="274"/>
                </a:cubicBezTo>
                <a:cubicBezTo>
                  <a:pt x="673" y="274"/>
                  <a:pt x="672" y="275"/>
                  <a:pt x="671" y="275"/>
                </a:cubicBezTo>
                <a:cubicBezTo>
                  <a:pt x="671" y="275"/>
                  <a:pt x="671" y="275"/>
                  <a:pt x="671" y="275"/>
                </a:cubicBezTo>
                <a:cubicBezTo>
                  <a:pt x="671" y="275"/>
                  <a:pt x="671" y="276"/>
                  <a:pt x="671" y="277"/>
                </a:cubicBezTo>
                <a:cubicBezTo>
                  <a:pt x="671" y="277"/>
                  <a:pt x="671" y="277"/>
                  <a:pt x="671" y="277"/>
                </a:cubicBezTo>
                <a:cubicBezTo>
                  <a:pt x="671" y="277"/>
                  <a:pt x="671" y="277"/>
                  <a:pt x="671" y="277"/>
                </a:cubicBezTo>
                <a:cubicBezTo>
                  <a:pt x="671" y="280"/>
                  <a:pt x="671" y="282"/>
                  <a:pt x="671" y="283"/>
                </a:cubicBezTo>
                <a:cubicBezTo>
                  <a:pt x="668" y="286"/>
                  <a:pt x="671" y="269"/>
                  <a:pt x="666" y="275"/>
                </a:cubicBezTo>
                <a:cubicBezTo>
                  <a:pt x="666" y="275"/>
                  <a:pt x="662" y="280"/>
                  <a:pt x="662" y="281"/>
                </a:cubicBezTo>
                <a:cubicBezTo>
                  <a:pt x="663" y="282"/>
                  <a:pt x="664" y="280"/>
                  <a:pt x="665" y="281"/>
                </a:cubicBezTo>
                <a:cubicBezTo>
                  <a:pt x="667" y="281"/>
                  <a:pt x="666" y="284"/>
                  <a:pt x="665" y="285"/>
                </a:cubicBezTo>
                <a:cubicBezTo>
                  <a:pt x="664" y="286"/>
                  <a:pt x="663" y="284"/>
                  <a:pt x="663" y="284"/>
                </a:cubicBezTo>
                <a:cubicBezTo>
                  <a:pt x="661" y="285"/>
                  <a:pt x="660" y="287"/>
                  <a:pt x="660" y="289"/>
                </a:cubicBezTo>
                <a:cubicBezTo>
                  <a:pt x="660" y="289"/>
                  <a:pt x="660" y="289"/>
                  <a:pt x="661" y="289"/>
                </a:cubicBezTo>
                <a:cubicBezTo>
                  <a:pt x="661" y="289"/>
                  <a:pt x="660" y="290"/>
                  <a:pt x="660" y="290"/>
                </a:cubicBezTo>
                <a:cubicBezTo>
                  <a:pt x="660" y="291"/>
                  <a:pt x="660" y="293"/>
                  <a:pt x="659" y="295"/>
                </a:cubicBezTo>
                <a:cubicBezTo>
                  <a:pt x="657" y="298"/>
                  <a:pt x="657" y="301"/>
                  <a:pt x="656" y="301"/>
                </a:cubicBezTo>
                <a:cubicBezTo>
                  <a:pt x="656" y="302"/>
                  <a:pt x="654" y="300"/>
                  <a:pt x="652" y="300"/>
                </a:cubicBezTo>
                <a:cubicBezTo>
                  <a:pt x="650" y="301"/>
                  <a:pt x="651" y="303"/>
                  <a:pt x="649" y="300"/>
                </a:cubicBezTo>
                <a:cubicBezTo>
                  <a:pt x="649" y="299"/>
                  <a:pt x="649" y="301"/>
                  <a:pt x="648" y="298"/>
                </a:cubicBezTo>
                <a:cubicBezTo>
                  <a:pt x="648" y="297"/>
                  <a:pt x="650" y="291"/>
                  <a:pt x="654" y="292"/>
                </a:cubicBezTo>
                <a:cubicBezTo>
                  <a:pt x="655" y="292"/>
                  <a:pt x="656" y="295"/>
                  <a:pt x="657" y="292"/>
                </a:cubicBezTo>
                <a:cubicBezTo>
                  <a:pt x="657" y="291"/>
                  <a:pt x="656" y="290"/>
                  <a:pt x="656" y="288"/>
                </a:cubicBezTo>
                <a:cubicBezTo>
                  <a:pt x="657" y="285"/>
                  <a:pt x="661" y="281"/>
                  <a:pt x="662" y="278"/>
                </a:cubicBezTo>
                <a:cubicBezTo>
                  <a:pt x="662" y="276"/>
                  <a:pt x="661" y="273"/>
                  <a:pt x="662" y="269"/>
                </a:cubicBezTo>
                <a:cubicBezTo>
                  <a:pt x="663" y="267"/>
                  <a:pt x="668" y="263"/>
                  <a:pt x="667" y="261"/>
                </a:cubicBezTo>
                <a:cubicBezTo>
                  <a:pt x="667" y="261"/>
                  <a:pt x="667" y="260"/>
                  <a:pt x="666" y="260"/>
                </a:cubicBezTo>
                <a:cubicBezTo>
                  <a:pt x="666" y="260"/>
                  <a:pt x="665" y="260"/>
                  <a:pt x="665" y="260"/>
                </a:cubicBezTo>
                <a:cubicBezTo>
                  <a:pt x="665" y="260"/>
                  <a:pt x="665" y="259"/>
                  <a:pt x="665" y="259"/>
                </a:cubicBezTo>
                <a:cubicBezTo>
                  <a:pt x="663" y="258"/>
                  <a:pt x="659" y="257"/>
                  <a:pt x="656" y="259"/>
                </a:cubicBezTo>
                <a:cubicBezTo>
                  <a:pt x="656" y="259"/>
                  <a:pt x="656" y="259"/>
                  <a:pt x="656" y="259"/>
                </a:cubicBezTo>
                <a:cubicBezTo>
                  <a:pt x="656" y="260"/>
                  <a:pt x="656" y="261"/>
                  <a:pt x="656" y="262"/>
                </a:cubicBezTo>
                <a:cubicBezTo>
                  <a:pt x="655" y="266"/>
                  <a:pt x="648" y="271"/>
                  <a:pt x="644" y="269"/>
                </a:cubicBezTo>
                <a:cubicBezTo>
                  <a:pt x="644" y="269"/>
                  <a:pt x="644" y="269"/>
                  <a:pt x="643" y="268"/>
                </a:cubicBezTo>
                <a:cubicBezTo>
                  <a:pt x="643" y="269"/>
                  <a:pt x="643" y="269"/>
                  <a:pt x="643" y="269"/>
                </a:cubicBezTo>
                <a:cubicBezTo>
                  <a:pt x="643" y="270"/>
                  <a:pt x="643" y="269"/>
                  <a:pt x="643" y="268"/>
                </a:cubicBezTo>
                <a:cubicBezTo>
                  <a:pt x="643" y="268"/>
                  <a:pt x="643" y="268"/>
                  <a:pt x="643" y="268"/>
                </a:cubicBezTo>
                <a:cubicBezTo>
                  <a:pt x="642" y="268"/>
                  <a:pt x="641" y="269"/>
                  <a:pt x="641" y="270"/>
                </a:cubicBezTo>
                <a:cubicBezTo>
                  <a:pt x="639" y="269"/>
                  <a:pt x="639" y="272"/>
                  <a:pt x="638" y="272"/>
                </a:cubicBezTo>
                <a:cubicBezTo>
                  <a:pt x="636" y="273"/>
                  <a:pt x="634" y="271"/>
                  <a:pt x="634" y="274"/>
                </a:cubicBezTo>
                <a:cubicBezTo>
                  <a:pt x="633" y="269"/>
                  <a:pt x="626" y="278"/>
                  <a:pt x="626" y="280"/>
                </a:cubicBezTo>
                <a:cubicBezTo>
                  <a:pt x="627" y="279"/>
                  <a:pt x="633" y="279"/>
                  <a:pt x="633" y="279"/>
                </a:cubicBezTo>
                <a:cubicBezTo>
                  <a:pt x="633" y="279"/>
                  <a:pt x="633" y="279"/>
                  <a:pt x="633" y="279"/>
                </a:cubicBezTo>
                <a:cubicBezTo>
                  <a:pt x="633" y="279"/>
                  <a:pt x="633" y="279"/>
                  <a:pt x="633" y="279"/>
                </a:cubicBezTo>
                <a:cubicBezTo>
                  <a:pt x="634" y="278"/>
                  <a:pt x="634" y="277"/>
                  <a:pt x="635" y="278"/>
                </a:cubicBezTo>
                <a:cubicBezTo>
                  <a:pt x="636" y="279"/>
                  <a:pt x="634" y="279"/>
                  <a:pt x="634" y="280"/>
                </a:cubicBezTo>
                <a:cubicBezTo>
                  <a:pt x="634" y="281"/>
                  <a:pt x="634" y="281"/>
                  <a:pt x="634" y="281"/>
                </a:cubicBezTo>
                <a:cubicBezTo>
                  <a:pt x="635" y="281"/>
                  <a:pt x="635" y="281"/>
                  <a:pt x="635" y="283"/>
                </a:cubicBezTo>
                <a:cubicBezTo>
                  <a:pt x="635" y="283"/>
                  <a:pt x="635" y="283"/>
                  <a:pt x="635" y="283"/>
                </a:cubicBezTo>
                <a:cubicBezTo>
                  <a:pt x="636" y="284"/>
                  <a:pt x="636" y="284"/>
                  <a:pt x="636" y="285"/>
                </a:cubicBezTo>
                <a:cubicBezTo>
                  <a:pt x="636" y="285"/>
                  <a:pt x="634" y="289"/>
                  <a:pt x="633" y="289"/>
                </a:cubicBezTo>
                <a:cubicBezTo>
                  <a:pt x="633" y="290"/>
                  <a:pt x="631" y="295"/>
                  <a:pt x="630" y="295"/>
                </a:cubicBezTo>
                <a:cubicBezTo>
                  <a:pt x="628" y="294"/>
                  <a:pt x="631" y="293"/>
                  <a:pt x="630" y="292"/>
                </a:cubicBezTo>
                <a:cubicBezTo>
                  <a:pt x="629" y="291"/>
                  <a:pt x="627" y="292"/>
                  <a:pt x="626" y="292"/>
                </a:cubicBezTo>
                <a:cubicBezTo>
                  <a:pt x="625" y="292"/>
                  <a:pt x="626" y="290"/>
                  <a:pt x="625" y="290"/>
                </a:cubicBezTo>
                <a:cubicBezTo>
                  <a:pt x="625" y="290"/>
                  <a:pt x="622" y="291"/>
                  <a:pt x="622" y="290"/>
                </a:cubicBezTo>
                <a:cubicBezTo>
                  <a:pt x="621" y="288"/>
                  <a:pt x="624" y="289"/>
                  <a:pt x="624" y="287"/>
                </a:cubicBezTo>
                <a:cubicBezTo>
                  <a:pt x="624" y="287"/>
                  <a:pt x="623" y="286"/>
                  <a:pt x="623" y="286"/>
                </a:cubicBezTo>
                <a:cubicBezTo>
                  <a:pt x="622" y="285"/>
                  <a:pt x="624" y="284"/>
                  <a:pt x="624" y="282"/>
                </a:cubicBezTo>
                <a:cubicBezTo>
                  <a:pt x="624" y="282"/>
                  <a:pt x="624" y="281"/>
                  <a:pt x="624" y="281"/>
                </a:cubicBezTo>
                <a:cubicBezTo>
                  <a:pt x="625" y="278"/>
                  <a:pt x="631" y="274"/>
                  <a:pt x="629" y="270"/>
                </a:cubicBezTo>
                <a:cubicBezTo>
                  <a:pt x="628" y="269"/>
                  <a:pt x="627" y="269"/>
                  <a:pt x="627" y="270"/>
                </a:cubicBezTo>
                <a:cubicBezTo>
                  <a:pt x="627" y="267"/>
                  <a:pt x="628" y="258"/>
                  <a:pt x="633" y="256"/>
                </a:cubicBezTo>
                <a:cubicBezTo>
                  <a:pt x="634" y="256"/>
                  <a:pt x="636" y="256"/>
                  <a:pt x="637" y="257"/>
                </a:cubicBezTo>
                <a:cubicBezTo>
                  <a:pt x="638" y="257"/>
                  <a:pt x="639" y="258"/>
                  <a:pt x="640" y="258"/>
                </a:cubicBezTo>
                <a:cubicBezTo>
                  <a:pt x="640" y="258"/>
                  <a:pt x="640" y="259"/>
                  <a:pt x="640" y="259"/>
                </a:cubicBezTo>
                <a:cubicBezTo>
                  <a:pt x="640" y="259"/>
                  <a:pt x="640" y="259"/>
                  <a:pt x="640" y="259"/>
                </a:cubicBezTo>
                <a:cubicBezTo>
                  <a:pt x="641" y="260"/>
                  <a:pt x="641" y="260"/>
                  <a:pt x="642" y="260"/>
                </a:cubicBezTo>
                <a:cubicBezTo>
                  <a:pt x="643" y="259"/>
                  <a:pt x="644" y="257"/>
                  <a:pt x="645" y="256"/>
                </a:cubicBezTo>
                <a:cubicBezTo>
                  <a:pt x="644" y="254"/>
                  <a:pt x="643" y="256"/>
                  <a:pt x="641" y="257"/>
                </a:cubicBezTo>
                <a:cubicBezTo>
                  <a:pt x="642" y="256"/>
                  <a:pt x="642" y="256"/>
                  <a:pt x="642" y="255"/>
                </a:cubicBezTo>
                <a:cubicBezTo>
                  <a:pt x="641" y="255"/>
                  <a:pt x="640" y="255"/>
                  <a:pt x="640" y="255"/>
                </a:cubicBezTo>
                <a:cubicBezTo>
                  <a:pt x="639" y="254"/>
                  <a:pt x="641" y="254"/>
                  <a:pt x="641" y="253"/>
                </a:cubicBezTo>
                <a:cubicBezTo>
                  <a:pt x="642" y="252"/>
                  <a:pt x="640" y="253"/>
                  <a:pt x="641" y="251"/>
                </a:cubicBezTo>
                <a:cubicBezTo>
                  <a:pt x="642" y="249"/>
                  <a:pt x="645" y="249"/>
                  <a:pt x="646" y="248"/>
                </a:cubicBezTo>
                <a:cubicBezTo>
                  <a:pt x="646" y="248"/>
                  <a:pt x="646" y="248"/>
                  <a:pt x="646" y="247"/>
                </a:cubicBezTo>
                <a:cubicBezTo>
                  <a:pt x="645" y="247"/>
                  <a:pt x="644" y="247"/>
                  <a:pt x="644" y="247"/>
                </a:cubicBezTo>
                <a:cubicBezTo>
                  <a:pt x="644" y="246"/>
                  <a:pt x="645" y="245"/>
                  <a:pt x="644" y="243"/>
                </a:cubicBezTo>
                <a:cubicBezTo>
                  <a:pt x="643" y="243"/>
                  <a:pt x="643" y="243"/>
                  <a:pt x="643" y="243"/>
                </a:cubicBezTo>
                <a:cubicBezTo>
                  <a:pt x="642" y="243"/>
                  <a:pt x="641" y="239"/>
                  <a:pt x="641" y="239"/>
                </a:cubicBezTo>
                <a:cubicBezTo>
                  <a:pt x="642" y="237"/>
                  <a:pt x="644" y="239"/>
                  <a:pt x="646" y="237"/>
                </a:cubicBezTo>
                <a:cubicBezTo>
                  <a:pt x="645" y="238"/>
                  <a:pt x="648" y="235"/>
                  <a:pt x="648" y="235"/>
                </a:cubicBezTo>
                <a:cubicBezTo>
                  <a:pt x="648" y="234"/>
                  <a:pt x="647" y="233"/>
                  <a:pt x="647" y="232"/>
                </a:cubicBezTo>
                <a:cubicBezTo>
                  <a:pt x="647" y="230"/>
                  <a:pt x="649" y="230"/>
                  <a:pt x="649" y="228"/>
                </a:cubicBezTo>
                <a:cubicBezTo>
                  <a:pt x="648" y="226"/>
                  <a:pt x="651" y="222"/>
                  <a:pt x="653" y="222"/>
                </a:cubicBezTo>
                <a:cubicBezTo>
                  <a:pt x="657" y="221"/>
                  <a:pt x="656" y="229"/>
                  <a:pt x="662" y="226"/>
                </a:cubicBezTo>
                <a:cubicBezTo>
                  <a:pt x="663" y="232"/>
                  <a:pt x="667" y="220"/>
                  <a:pt x="668" y="220"/>
                </a:cubicBezTo>
                <a:cubicBezTo>
                  <a:pt x="668" y="220"/>
                  <a:pt x="668" y="220"/>
                  <a:pt x="668" y="220"/>
                </a:cubicBezTo>
                <a:cubicBezTo>
                  <a:pt x="668" y="220"/>
                  <a:pt x="668" y="220"/>
                  <a:pt x="669" y="220"/>
                </a:cubicBezTo>
                <a:cubicBezTo>
                  <a:pt x="669" y="220"/>
                  <a:pt x="669" y="220"/>
                  <a:pt x="669" y="220"/>
                </a:cubicBezTo>
                <a:cubicBezTo>
                  <a:pt x="670" y="222"/>
                  <a:pt x="669" y="221"/>
                  <a:pt x="668" y="221"/>
                </a:cubicBezTo>
                <a:cubicBezTo>
                  <a:pt x="669" y="222"/>
                  <a:pt x="665" y="229"/>
                  <a:pt x="670" y="225"/>
                </a:cubicBezTo>
                <a:cubicBezTo>
                  <a:pt x="671" y="224"/>
                  <a:pt x="669" y="222"/>
                  <a:pt x="670" y="221"/>
                </a:cubicBezTo>
                <a:cubicBezTo>
                  <a:pt x="671" y="220"/>
                  <a:pt x="674" y="221"/>
                  <a:pt x="675" y="220"/>
                </a:cubicBezTo>
                <a:cubicBezTo>
                  <a:pt x="664" y="209"/>
                  <a:pt x="664" y="209"/>
                  <a:pt x="664" y="209"/>
                </a:cubicBezTo>
                <a:cubicBezTo>
                  <a:pt x="664" y="209"/>
                  <a:pt x="664" y="209"/>
                  <a:pt x="664" y="209"/>
                </a:cubicBezTo>
                <a:cubicBezTo>
                  <a:pt x="663" y="211"/>
                  <a:pt x="660" y="209"/>
                  <a:pt x="661" y="208"/>
                </a:cubicBezTo>
                <a:cubicBezTo>
                  <a:pt x="659" y="209"/>
                  <a:pt x="658" y="209"/>
                  <a:pt x="658" y="208"/>
                </a:cubicBezTo>
                <a:cubicBezTo>
                  <a:pt x="657" y="209"/>
                  <a:pt x="657" y="209"/>
                  <a:pt x="657" y="209"/>
                </a:cubicBezTo>
                <a:cubicBezTo>
                  <a:pt x="657" y="209"/>
                  <a:pt x="657" y="208"/>
                  <a:pt x="657" y="207"/>
                </a:cubicBezTo>
                <a:cubicBezTo>
                  <a:pt x="656" y="206"/>
                  <a:pt x="656" y="203"/>
                  <a:pt x="656" y="202"/>
                </a:cubicBezTo>
                <a:cubicBezTo>
                  <a:pt x="656" y="202"/>
                  <a:pt x="656" y="202"/>
                  <a:pt x="656" y="202"/>
                </a:cubicBezTo>
                <a:cubicBezTo>
                  <a:pt x="655" y="202"/>
                  <a:pt x="656" y="203"/>
                  <a:pt x="655" y="203"/>
                </a:cubicBezTo>
                <a:cubicBezTo>
                  <a:pt x="655" y="203"/>
                  <a:pt x="654" y="202"/>
                  <a:pt x="654" y="202"/>
                </a:cubicBezTo>
                <a:cubicBezTo>
                  <a:pt x="654" y="205"/>
                  <a:pt x="653" y="207"/>
                  <a:pt x="652" y="208"/>
                </a:cubicBezTo>
                <a:cubicBezTo>
                  <a:pt x="651" y="209"/>
                  <a:pt x="649" y="207"/>
                  <a:pt x="649" y="209"/>
                </a:cubicBezTo>
                <a:cubicBezTo>
                  <a:pt x="649" y="210"/>
                  <a:pt x="651" y="211"/>
                  <a:pt x="652" y="212"/>
                </a:cubicBezTo>
                <a:cubicBezTo>
                  <a:pt x="652" y="212"/>
                  <a:pt x="652" y="214"/>
                  <a:pt x="652" y="214"/>
                </a:cubicBezTo>
                <a:cubicBezTo>
                  <a:pt x="653" y="214"/>
                  <a:pt x="655" y="212"/>
                  <a:pt x="656" y="212"/>
                </a:cubicBezTo>
                <a:cubicBezTo>
                  <a:pt x="657" y="213"/>
                  <a:pt x="655" y="215"/>
                  <a:pt x="655" y="216"/>
                </a:cubicBezTo>
                <a:cubicBezTo>
                  <a:pt x="654" y="213"/>
                  <a:pt x="652" y="217"/>
                  <a:pt x="651" y="218"/>
                </a:cubicBezTo>
                <a:cubicBezTo>
                  <a:pt x="650" y="220"/>
                  <a:pt x="647" y="220"/>
                  <a:pt x="647" y="220"/>
                </a:cubicBezTo>
                <a:cubicBezTo>
                  <a:pt x="646" y="221"/>
                  <a:pt x="649" y="223"/>
                  <a:pt x="646" y="224"/>
                </a:cubicBezTo>
                <a:cubicBezTo>
                  <a:pt x="645" y="224"/>
                  <a:pt x="646" y="223"/>
                  <a:pt x="646" y="222"/>
                </a:cubicBezTo>
                <a:cubicBezTo>
                  <a:pt x="645" y="222"/>
                  <a:pt x="643" y="224"/>
                  <a:pt x="642" y="223"/>
                </a:cubicBezTo>
                <a:cubicBezTo>
                  <a:pt x="641" y="223"/>
                  <a:pt x="642" y="221"/>
                  <a:pt x="641" y="220"/>
                </a:cubicBezTo>
                <a:cubicBezTo>
                  <a:pt x="641" y="219"/>
                  <a:pt x="641" y="218"/>
                  <a:pt x="641" y="217"/>
                </a:cubicBezTo>
                <a:cubicBezTo>
                  <a:pt x="639" y="218"/>
                  <a:pt x="634" y="218"/>
                  <a:pt x="633" y="218"/>
                </a:cubicBezTo>
                <a:cubicBezTo>
                  <a:pt x="632" y="217"/>
                  <a:pt x="633" y="215"/>
                  <a:pt x="630" y="216"/>
                </a:cubicBezTo>
                <a:cubicBezTo>
                  <a:pt x="633" y="213"/>
                  <a:pt x="628" y="213"/>
                  <a:pt x="628" y="212"/>
                </a:cubicBezTo>
                <a:cubicBezTo>
                  <a:pt x="628" y="211"/>
                  <a:pt x="630" y="210"/>
                  <a:pt x="630" y="210"/>
                </a:cubicBezTo>
                <a:cubicBezTo>
                  <a:pt x="630" y="209"/>
                  <a:pt x="629" y="209"/>
                  <a:pt x="629" y="208"/>
                </a:cubicBezTo>
                <a:cubicBezTo>
                  <a:pt x="629" y="208"/>
                  <a:pt x="629" y="208"/>
                  <a:pt x="629" y="207"/>
                </a:cubicBezTo>
                <a:cubicBezTo>
                  <a:pt x="628" y="207"/>
                  <a:pt x="627" y="205"/>
                  <a:pt x="627" y="204"/>
                </a:cubicBezTo>
                <a:cubicBezTo>
                  <a:pt x="627" y="204"/>
                  <a:pt x="626" y="204"/>
                  <a:pt x="626" y="204"/>
                </a:cubicBezTo>
                <a:cubicBezTo>
                  <a:pt x="626" y="205"/>
                  <a:pt x="627" y="205"/>
                  <a:pt x="627" y="206"/>
                </a:cubicBezTo>
                <a:cubicBezTo>
                  <a:pt x="627" y="207"/>
                  <a:pt x="626" y="208"/>
                  <a:pt x="626" y="208"/>
                </a:cubicBezTo>
                <a:cubicBezTo>
                  <a:pt x="626" y="209"/>
                  <a:pt x="625" y="210"/>
                  <a:pt x="625" y="210"/>
                </a:cubicBezTo>
                <a:cubicBezTo>
                  <a:pt x="625" y="210"/>
                  <a:pt x="625" y="210"/>
                  <a:pt x="625" y="211"/>
                </a:cubicBezTo>
                <a:cubicBezTo>
                  <a:pt x="625" y="211"/>
                  <a:pt x="625" y="211"/>
                  <a:pt x="624" y="211"/>
                </a:cubicBezTo>
                <a:cubicBezTo>
                  <a:pt x="623" y="212"/>
                  <a:pt x="622" y="214"/>
                  <a:pt x="621" y="216"/>
                </a:cubicBezTo>
                <a:cubicBezTo>
                  <a:pt x="622" y="213"/>
                  <a:pt x="618" y="214"/>
                  <a:pt x="618" y="214"/>
                </a:cubicBezTo>
                <a:cubicBezTo>
                  <a:pt x="618" y="214"/>
                  <a:pt x="618" y="214"/>
                  <a:pt x="618" y="214"/>
                </a:cubicBezTo>
                <a:cubicBezTo>
                  <a:pt x="618" y="214"/>
                  <a:pt x="618" y="214"/>
                  <a:pt x="618" y="214"/>
                </a:cubicBezTo>
                <a:cubicBezTo>
                  <a:pt x="618" y="214"/>
                  <a:pt x="618" y="214"/>
                  <a:pt x="619" y="214"/>
                </a:cubicBezTo>
                <a:cubicBezTo>
                  <a:pt x="620" y="215"/>
                  <a:pt x="620" y="220"/>
                  <a:pt x="619" y="221"/>
                </a:cubicBezTo>
                <a:cubicBezTo>
                  <a:pt x="619" y="221"/>
                  <a:pt x="619" y="220"/>
                  <a:pt x="618" y="220"/>
                </a:cubicBezTo>
                <a:cubicBezTo>
                  <a:pt x="616" y="221"/>
                  <a:pt x="615" y="224"/>
                  <a:pt x="612" y="224"/>
                </a:cubicBezTo>
                <a:cubicBezTo>
                  <a:pt x="612" y="222"/>
                  <a:pt x="614" y="222"/>
                  <a:pt x="615" y="221"/>
                </a:cubicBezTo>
                <a:cubicBezTo>
                  <a:pt x="615" y="220"/>
                  <a:pt x="613" y="221"/>
                  <a:pt x="613" y="220"/>
                </a:cubicBezTo>
                <a:cubicBezTo>
                  <a:pt x="612" y="219"/>
                  <a:pt x="614" y="214"/>
                  <a:pt x="617" y="214"/>
                </a:cubicBezTo>
                <a:cubicBezTo>
                  <a:pt x="617" y="213"/>
                  <a:pt x="617" y="212"/>
                  <a:pt x="617" y="211"/>
                </a:cubicBezTo>
                <a:cubicBezTo>
                  <a:pt x="617" y="211"/>
                  <a:pt x="616" y="211"/>
                  <a:pt x="616" y="211"/>
                </a:cubicBezTo>
                <a:cubicBezTo>
                  <a:pt x="615" y="212"/>
                  <a:pt x="612" y="214"/>
                  <a:pt x="612" y="216"/>
                </a:cubicBezTo>
                <a:cubicBezTo>
                  <a:pt x="611" y="217"/>
                  <a:pt x="612" y="218"/>
                  <a:pt x="612" y="218"/>
                </a:cubicBezTo>
                <a:cubicBezTo>
                  <a:pt x="612" y="219"/>
                  <a:pt x="610" y="220"/>
                  <a:pt x="611" y="220"/>
                </a:cubicBezTo>
                <a:cubicBezTo>
                  <a:pt x="611" y="222"/>
                  <a:pt x="612" y="221"/>
                  <a:pt x="612" y="222"/>
                </a:cubicBezTo>
                <a:cubicBezTo>
                  <a:pt x="612" y="223"/>
                  <a:pt x="610" y="224"/>
                  <a:pt x="610" y="224"/>
                </a:cubicBezTo>
                <a:cubicBezTo>
                  <a:pt x="609" y="223"/>
                  <a:pt x="610" y="221"/>
                  <a:pt x="609" y="220"/>
                </a:cubicBezTo>
                <a:cubicBezTo>
                  <a:pt x="608" y="219"/>
                  <a:pt x="607" y="220"/>
                  <a:pt x="606" y="219"/>
                </a:cubicBezTo>
                <a:cubicBezTo>
                  <a:pt x="604" y="218"/>
                  <a:pt x="604" y="217"/>
                  <a:pt x="601" y="219"/>
                </a:cubicBezTo>
                <a:cubicBezTo>
                  <a:pt x="604" y="215"/>
                  <a:pt x="600" y="218"/>
                  <a:pt x="599" y="217"/>
                </a:cubicBezTo>
                <a:cubicBezTo>
                  <a:pt x="599" y="217"/>
                  <a:pt x="598" y="211"/>
                  <a:pt x="598" y="210"/>
                </a:cubicBezTo>
                <a:cubicBezTo>
                  <a:pt x="598" y="209"/>
                  <a:pt x="599" y="206"/>
                  <a:pt x="599" y="204"/>
                </a:cubicBezTo>
                <a:cubicBezTo>
                  <a:pt x="599" y="205"/>
                  <a:pt x="599" y="205"/>
                  <a:pt x="598" y="206"/>
                </a:cubicBezTo>
                <a:cubicBezTo>
                  <a:pt x="598" y="205"/>
                  <a:pt x="598" y="204"/>
                  <a:pt x="599" y="203"/>
                </a:cubicBezTo>
                <a:cubicBezTo>
                  <a:pt x="599" y="203"/>
                  <a:pt x="599" y="203"/>
                  <a:pt x="599" y="203"/>
                </a:cubicBezTo>
                <a:cubicBezTo>
                  <a:pt x="598" y="203"/>
                  <a:pt x="598" y="204"/>
                  <a:pt x="598" y="204"/>
                </a:cubicBezTo>
                <a:cubicBezTo>
                  <a:pt x="598" y="204"/>
                  <a:pt x="598" y="204"/>
                  <a:pt x="597" y="204"/>
                </a:cubicBezTo>
                <a:cubicBezTo>
                  <a:pt x="597" y="204"/>
                  <a:pt x="597" y="204"/>
                  <a:pt x="597" y="204"/>
                </a:cubicBezTo>
                <a:cubicBezTo>
                  <a:pt x="597" y="204"/>
                  <a:pt x="597" y="204"/>
                  <a:pt x="597" y="204"/>
                </a:cubicBezTo>
                <a:cubicBezTo>
                  <a:pt x="595" y="206"/>
                  <a:pt x="589" y="207"/>
                  <a:pt x="586" y="207"/>
                </a:cubicBezTo>
                <a:cubicBezTo>
                  <a:pt x="586" y="208"/>
                  <a:pt x="586" y="209"/>
                  <a:pt x="585" y="209"/>
                </a:cubicBezTo>
                <a:cubicBezTo>
                  <a:pt x="584" y="210"/>
                  <a:pt x="584" y="208"/>
                  <a:pt x="584" y="208"/>
                </a:cubicBezTo>
                <a:cubicBezTo>
                  <a:pt x="583" y="207"/>
                  <a:pt x="583" y="207"/>
                  <a:pt x="583" y="207"/>
                </a:cubicBezTo>
                <a:cubicBezTo>
                  <a:pt x="583" y="206"/>
                  <a:pt x="584" y="205"/>
                  <a:pt x="585" y="205"/>
                </a:cubicBezTo>
                <a:cubicBezTo>
                  <a:pt x="584" y="204"/>
                  <a:pt x="584" y="204"/>
                  <a:pt x="584" y="204"/>
                </a:cubicBezTo>
                <a:cubicBezTo>
                  <a:pt x="584" y="203"/>
                  <a:pt x="584" y="202"/>
                  <a:pt x="585" y="201"/>
                </a:cubicBezTo>
                <a:cubicBezTo>
                  <a:pt x="585" y="200"/>
                  <a:pt x="585" y="199"/>
                  <a:pt x="585" y="198"/>
                </a:cubicBezTo>
                <a:cubicBezTo>
                  <a:pt x="586" y="197"/>
                  <a:pt x="587" y="197"/>
                  <a:pt x="588" y="197"/>
                </a:cubicBezTo>
                <a:cubicBezTo>
                  <a:pt x="587" y="197"/>
                  <a:pt x="587" y="197"/>
                  <a:pt x="585" y="198"/>
                </a:cubicBezTo>
                <a:cubicBezTo>
                  <a:pt x="584" y="198"/>
                  <a:pt x="583" y="201"/>
                  <a:pt x="583" y="201"/>
                </a:cubicBezTo>
                <a:cubicBezTo>
                  <a:pt x="582" y="202"/>
                  <a:pt x="582" y="202"/>
                  <a:pt x="583" y="202"/>
                </a:cubicBezTo>
                <a:cubicBezTo>
                  <a:pt x="579" y="203"/>
                  <a:pt x="579" y="195"/>
                  <a:pt x="582" y="196"/>
                </a:cubicBezTo>
                <a:cubicBezTo>
                  <a:pt x="581" y="196"/>
                  <a:pt x="583" y="198"/>
                  <a:pt x="582" y="198"/>
                </a:cubicBezTo>
                <a:cubicBezTo>
                  <a:pt x="583" y="198"/>
                  <a:pt x="587" y="194"/>
                  <a:pt x="588" y="192"/>
                </a:cubicBezTo>
                <a:cubicBezTo>
                  <a:pt x="589" y="192"/>
                  <a:pt x="589" y="192"/>
                  <a:pt x="590" y="191"/>
                </a:cubicBezTo>
                <a:cubicBezTo>
                  <a:pt x="589" y="190"/>
                  <a:pt x="588" y="189"/>
                  <a:pt x="588" y="188"/>
                </a:cubicBezTo>
                <a:cubicBezTo>
                  <a:pt x="588" y="188"/>
                  <a:pt x="589" y="187"/>
                  <a:pt x="589" y="187"/>
                </a:cubicBezTo>
                <a:cubicBezTo>
                  <a:pt x="589" y="186"/>
                  <a:pt x="590" y="183"/>
                  <a:pt x="590" y="183"/>
                </a:cubicBezTo>
                <a:cubicBezTo>
                  <a:pt x="590" y="182"/>
                  <a:pt x="588" y="183"/>
                  <a:pt x="589" y="184"/>
                </a:cubicBezTo>
                <a:cubicBezTo>
                  <a:pt x="589" y="184"/>
                  <a:pt x="587" y="182"/>
                  <a:pt x="588" y="181"/>
                </a:cubicBezTo>
                <a:cubicBezTo>
                  <a:pt x="588" y="180"/>
                  <a:pt x="588" y="180"/>
                  <a:pt x="588" y="180"/>
                </a:cubicBezTo>
                <a:cubicBezTo>
                  <a:pt x="588" y="180"/>
                  <a:pt x="587" y="180"/>
                  <a:pt x="587" y="180"/>
                </a:cubicBezTo>
                <a:cubicBezTo>
                  <a:pt x="587" y="180"/>
                  <a:pt x="586" y="181"/>
                  <a:pt x="586" y="182"/>
                </a:cubicBezTo>
                <a:cubicBezTo>
                  <a:pt x="586" y="182"/>
                  <a:pt x="587" y="182"/>
                  <a:pt x="587" y="182"/>
                </a:cubicBezTo>
                <a:cubicBezTo>
                  <a:pt x="588" y="183"/>
                  <a:pt x="587" y="183"/>
                  <a:pt x="587" y="183"/>
                </a:cubicBezTo>
                <a:cubicBezTo>
                  <a:pt x="587" y="184"/>
                  <a:pt x="587" y="185"/>
                  <a:pt x="586" y="184"/>
                </a:cubicBezTo>
                <a:cubicBezTo>
                  <a:pt x="585" y="184"/>
                  <a:pt x="586" y="184"/>
                  <a:pt x="586" y="183"/>
                </a:cubicBezTo>
                <a:cubicBezTo>
                  <a:pt x="586" y="183"/>
                  <a:pt x="586" y="183"/>
                  <a:pt x="586" y="183"/>
                </a:cubicBezTo>
                <a:cubicBezTo>
                  <a:pt x="586" y="183"/>
                  <a:pt x="586" y="183"/>
                  <a:pt x="586" y="183"/>
                </a:cubicBezTo>
                <a:cubicBezTo>
                  <a:pt x="586" y="183"/>
                  <a:pt x="586" y="183"/>
                  <a:pt x="586" y="183"/>
                </a:cubicBezTo>
                <a:cubicBezTo>
                  <a:pt x="585" y="184"/>
                  <a:pt x="583" y="184"/>
                  <a:pt x="582" y="182"/>
                </a:cubicBezTo>
                <a:cubicBezTo>
                  <a:pt x="581" y="181"/>
                  <a:pt x="582" y="180"/>
                  <a:pt x="582" y="179"/>
                </a:cubicBezTo>
                <a:cubicBezTo>
                  <a:pt x="582" y="179"/>
                  <a:pt x="582" y="179"/>
                  <a:pt x="582" y="179"/>
                </a:cubicBezTo>
                <a:cubicBezTo>
                  <a:pt x="580" y="180"/>
                  <a:pt x="582" y="179"/>
                  <a:pt x="581" y="178"/>
                </a:cubicBezTo>
                <a:cubicBezTo>
                  <a:pt x="581" y="178"/>
                  <a:pt x="580" y="178"/>
                  <a:pt x="580" y="179"/>
                </a:cubicBezTo>
                <a:cubicBezTo>
                  <a:pt x="580" y="179"/>
                  <a:pt x="580" y="179"/>
                  <a:pt x="580" y="179"/>
                </a:cubicBezTo>
                <a:cubicBezTo>
                  <a:pt x="579" y="179"/>
                  <a:pt x="579" y="179"/>
                  <a:pt x="578" y="179"/>
                </a:cubicBezTo>
                <a:cubicBezTo>
                  <a:pt x="575" y="179"/>
                  <a:pt x="578" y="174"/>
                  <a:pt x="576" y="173"/>
                </a:cubicBezTo>
                <a:cubicBezTo>
                  <a:pt x="575" y="173"/>
                  <a:pt x="574" y="173"/>
                  <a:pt x="574" y="174"/>
                </a:cubicBezTo>
                <a:cubicBezTo>
                  <a:pt x="573" y="174"/>
                  <a:pt x="573" y="175"/>
                  <a:pt x="572" y="177"/>
                </a:cubicBezTo>
                <a:cubicBezTo>
                  <a:pt x="574" y="177"/>
                  <a:pt x="575" y="178"/>
                  <a:pt x="574" y="180"/>
                </a:cubicBezTo>
                <a:cubicBezTo>
                  <a:pt x="574" y="184"/>
                  <a:pt x="568" y="184"/>
                  <a:pt x="566" y="181"/>
                </a:cubicBezTo>
                <a:cubicBezTo>
                  <a:pt x="566" y="181"/>
                  <a:pt x="565" y="182"/>
                  <a:pt x="565" y="183"/>
                </a:cubicBezTo>
                <a:cubicBezTo>
                  <a:pt x="565" y="182"/>
                  <a:pt x="565" y="182"/>
                  <a:pt x="565" y="181"/>
                </a:cubicBezTo>
                <a:cubicBezTo>
                  <a:pt x="563" y="183"/>
                  <a:pt x="561" y="184"/>
                  <a:pt x="559" y="184"/>
                </a:cubicBezTo>
                <a:cubicBezTo>
                  <a:pt x="558" y="185"/>
                  <a:pt x="556" y="185"/>
                  <a:pt x="556" y="185"/>
                </a:cubicBezTo>
                <a:cubicBezTo>
                  <a:pt x="555" y="184"/>
                  <a:pt x="557" y="184"/>
                  <a:pt x="558" y="183"/>
                </a:cubicBezTo>
                <a:cubicBezTo>
                  <a:pt x="558" y="183"/>
                  <a:pt x="557" y="183"/>
                  <a:pt x="557" y="183"/>
                </a:cubicBezTo>
                <a:cubicBezTo>
                  <a:pt x="557" y="182"/>
                  <a:pt x="556" y="181"/>
                  <a:pt x="556" y="180"/>
                </a:cubicBezTo>
                <a:cubicBezTo>
                  <a:pt x="555" y="180"/>
                  <a:pt x="553" y="179"/>
                  <a:pt x="554" y="176"/>
                </a:cubicBezTo>
                <a:cubicBezTo>
                  <a:pt x="555" y="175"/>
                  <a:pt x="554" y="173"/>
                  <a:pt x="554" y="172"/>
                </a:cubicBezTo>
                <a:cubicBezTo>
                  <a:pt x="554" y="172"/>
                  <a:pt x="555" y="171"/>
                  <a:pt x="554" y="171"/>
                </a:cubicBezTo>
                <a:cubicBezTo>
                  <a:pt x="553" y="172"/>
                  <a:pt x="551" y="174"/>
                  <a:pt x="550" y="176"/>
                </a:cubicBezTo>
                <a:cubicBezTo>
                  <a:pt x="552" y="178"/>
                  <a:pt x="555" y="180"/>
                  <a:pt x="551" y="183"/>
                </a:cubicBezTo>
                <a:cubicBezTo>
                  <a:pt x="550" y="183"/>
                  <a:pt x="550" y="183"/>
                  <a:pt x="549" y="183"/>
                </a:cubicBezTo>
                <a:cubicBezTo>
                  <a:pt x="550" y="183"/>
                  <a:pt x="550" y="188"/>
                  <a:pt x="548" y="187"/>
                </a:cubicBezTo>
                <a:cubicBezTo>
                  <a:pt x="547" y="186"/>
                  <a:pt x="547" y="185"/>
                  <a:pt x="548" y="184"/>
                </a:cubicBezTo>
                <a:cubicBezTo>
                  <a:pt x="548" y="184"/>
                  <a:pt x="548" y="184"/>
                  <a:pt x="549" y="184"/>
                </a:cubicBezTo>
                <a:cubicBezTo>
                  <a:pt x="547" y="184"/>
                  <a:pt x="544" y="185"/>
                  <a:pt x="543" y="186"/>
                </a:cubicBezTo>
                <a:cubicBezTo>
                  <a:pt x="541" y="188"/>
                  <a:pt x="543" y="189"/>
                  <a:pt x="540" y="187"/>
                </a:cubicBezTo>
                <a:cubicBezTo>
                  <a:pt x="540" y="187"/>
                  <a:pt x="539" y="186"/>
                  <a:pt x="538" y="187"/>
                </a:cubicBezTo>
                <a:cubicBezTo>
                  <a:pt x="538" y="187"/>
                  <a:pt x="535" y="192"/>
                  <a:pt x="535" y="189"/>
                </a:cubicBezTo>
                <a:cubicBezTo>
                  <a:pt x="535" y="188"/>
                  <a:pt x="536" y="188"/>
                  <a:pt x="536" y="188"/>
                </a:cubicBezTo>
                <a:cubicBezTo>
                  <a:pt x="535" y="187"/>
                  <a:pt x="531" y="188"/>
                  <a:pt x="531" y="187"/>
                </a:cubicBezTo>
                <a:cubicBezTo>
                  <a:pt x="530" y="186"/>
                  <a:pt x="535" y="184"/>
                  <a:pt x="532" y="182"/>
                </a:cubicBezTo>
                <a:cubicBezTo>
                  <a:pt x="531" y="182"/>
                  <a:pt x="531" y="182"/>
                  <a:pt x="531" y="182"/>
                </a:cubicBezTo>
                <a:cubicBezTo>
                  <a:pt x="531" y="182"/>
                  <a:pt x="531" y="181"/>
                  <a:pt x="531" y="181"/>
                </a:cubicBezTo>
                <a:cubicBezTo>
                  <a:pt x="532" y="179"/>
                  <a:pt x="532" y="179"/>
                  <a:pt x="531" y="178"/>
                </a:cubicBezTo>
                <a:cubicBezTo>
                  <a:pt x="530" y="179"/>
                  <a:pt x="528" y="180"/>
                  <a:pt x="528" y="178"/>
                </a:cubicBezTo>
                <a:cubicBezTo>
                  <a:pt x="528" y="178"/>
                  <a:pt x="528" y="177"/>
                  <a:pt x="529" y="177"/>
                </a:cubicBezTo>
                <a:cubicBezTo>
                  <a:pt x="529" y="176"/>
                  <a:pt x="530" y="176"/>
                  <a:pt x="529" y="176"/>
                </a:cubicBezTo>
                <a:cubicBezTo>
                  <a:pt x="529" y="175"/>
                  <a:pt x="527" y="176"/>
                  <a:pt x="527" y="175"/>
                </a:cubicBezTo>
                <a:cubicBezTo>
                  <a:pt x="526" y="174"/>
                  <a:pt x="528" y="172"/>
                  <a:pt x="527" y="171"/>
                </a:cubicBezTo>
                <a:cubicBezTo>
                  <a:pt x="526" y="169"/>
                  <a:pt x="524" y="172"/>
                  <a:pt x="521" y="172"/>
                </a:cubicBezTo>
                <a:cubicBezTo>
                  <a:pt x="521" y="172"/>
                  <a:pt x="519" y="170"/>
                  <a:pt x="517" y="172"/>
                </a:cubicBezTo>
                <a:cubicBezTo>
                  <a:pt x="516" y="173"/>
                  <a:pt x="518" y="176"/>
                  <a:pt x="515" y="177"/>
                </a:cubicBezTo>
                <a:cubicBezTo>
                  <a:pt x="514" y="178"/>
                  <a:pt x="509" y="180"/>
                  <a:pt x="508" y="178"/>
                </a:cubicBezTo>
                <a:cubicBezTo>
                  <a:pt x="508" y="177"/>
                  <a:pt x="510" y="177"/>
                  <a:pt x="510" y="177"/>
                </a:cubicBezTo>
                <a:cubicBezTo>
                  <a:pt x="511" y="176"/>
                  <a:pt x="509" y="174"/>
                  <a:pt x="509" y="174"/>
                </a:cubicBezTo>
                <a:cubicBezTo>
                  <a:pt x="510" y="172"/>
                  <a:pt x="512" y="172"/>
                  <a:pt x="512" y="171"/>
                </a:cubicBezTo>
                <a:cubicBezTo>
                  <a:pt x="512" y="171"/>
                  <a:pt x="511" y="171"/>
                  <a:pt x="511" y="170"/>
                </a:cubicBezTo>
                <a:cubicBezTo>
                  <a:pt x="511" y="170"/>
                  <a:pt x="512" y="170"/>
                  <a:pt x="512" y="170"/>
                </a:cubicBezTo>
                <a:cubicBezTo>
                  <a:pt x="511" y="168"/>
                  <a:pt x="511" y="167"/>
                  <a:pt x="512" y="166"/>
                </a:cubicBezTo>
                <a:cubicBezTo>
                  <a:pt x="512" y="166"/>
                  <a:pt x="512" y="166"/>
                  <a:pt x="512" y="165"/>
                </a:cubicBezTo>
                <a:cubicBezTo>
                  <a:pt x="512" y="165"/>
                  <a:pt x="512" y="165"/>
                  <a:pt x="512" y="165"/>
                </a:cubicBezTo>
                <a:cubicBezTo>
                  <a:pt x="511" y="165"/>
                  <a:pt x="511" y="164"/>
                  <a:pt x="513" y="163"/>
                </a:cubicBezTo>
                <a:cubicBezTo>
                  <a:pt x="513" y="163"/>
                  <a:pt x="513" y="162"/>
                  <a:pt x="513" y="162"/>
                </a:cubicBezTo>
                <a:cubicBezTo>
                  <a:pt x="513" y="162"/>
                  <a:pt x="512" y="162"/>
                  <a:pt x="512" y="162"/>
                </a:cubicBezTo>
                <a:cubicBezTo>
                  <a:pt x="511" y="162"/>
                  <a:pt x="510" y="162"/>
                  <a:pt x="510" y="162"/>
                </a:cubicBezTo>
                <a:cubicBezTo>
                  <a:pt x="509" y="162"/>
                  <a:pt x="509" y="162"/>
                  <a:pt x="509" y="161"/>
                </a:cubicBezTo>
                <a:cubicBezTo>
                  <a:pt x="508" y="161"/>
                  <a:pt x="509" y="160"/>
                  <a:pt x="509" y="160"/>
                </a:cubicBezTo>
                <a:cubicBezTo>
                  <a:pt x="509" y="159"/>
                  <a:pt x="509" y="158"/>
                  <a:pt x="509" y="158"/>
                </a:cubicBezTo>
                <a:cubicBezTo>
                  <a:pt x="510" y="158"/>
                  <a:pt x="513" y="158"/>
                  <a:pt x="515" y="156"/>
                </a:cubicBezTo>
                <a:cubicBezTo>
                  <a:pt x="514" y="158"/>
                  <a:pt x="515" y="159"/>
                  <a:pt x="516" y="157"/>
                </a:cubicBezTo>
                <a:cubicBezTo>
                  <a:pt x="518" y="156"/>
                  <a:pt x="516" y="156"/>
                  <a:pt x="516" y="156"/>
                </a:cubicBezTo>
                <a:cubicBezTo>
                  <a:pt x="516" y="156"/>
                  <a:pt x="517" y="155"/>
                  <a:pt x="516" y="154"/>
                </a:cubicBezTo>
                <a:cubicBezTo>
                  <a:pt x="516" y="154"/>
                  <a:pt x="516" y="154"/>
                  <a:pt x="516" y="154"/>
                </a:cubicBezTo>
                <a:cubicBezTo>
                  <a:pt x="514" y="155"/>
                  <a:pt x="512" y="156"/>
                  <a:pt x="510" y="155"/>
                </a:cubicBezTo>
                <a:cubicBezTo>
                  <a:pt x="510" y="156"/>
                  <a:pt x="510" y="156"/>
                  <a:pt x="510" y="156"/>
                </a:cubicBezTo>
                <a:cubicBezTo>
                  <a:pt x="510" y="156"/>
                  <a:pt x="511" y="156"/>
                  <a:pt x="511" y="156"/>
                </a:cubicBezTo>
                <a:cubicBezTo>
                  <a:pt x="510" y="157"/>
                  <a:pt x="510" y="156"/>
                  <a:pt x="510" y="155"/>
                </a:cubicBezTo>
                <a:cubicBezTo>
                  <a:pt x="509" y="155"/>
                  <a:pt x="509" y="154"/>
                  <a:pt x="509" y="154"/>
                </a:cubicBezTo>
                <a:cubicBezTo>
                  <a:pt x="509" y="152"/>
                  <a:pt x="511" y="150"/>
                  <a:pt x="514" y="150"/>
                </a:cubicBezTo>
                <a:cubicBezTo>
                  <a:pt x="514" y="149"/>
                  <a:pt x="512" y="148"/>
                  <a:pt x="513" y="147"/>
                </a:cubicBezTo>
                <a:cubicBezTo>
                  <a:pt x="514" y="145"/>
                  <a:pt x="517" y="144"/>
                  <a:pt x="516" y="143"/>
                </a:cubicBezTo>
                <a:cubicBezTo>
                  <a:pt x="517" y="143"/>
                  <a:pt x="520" y="142"/>
                  <a:pt x="521" y="143"/>
                </a:cubicBezTo>
                <a:cubicBezTo>
                  <a:pt x="524" y="144"/>
                  <a:pt x="523" y="145"/>
                  <a:pt x="527" y="143"/>
                </a:cubicBezTo>
                <a:cubicBezTo>
                  <a:pt x="527" y="143"/>
                  <a:pt x="528" y="143"/>
                  <a:pt x="529" y="143"/>
                </a:cubicBezTo>
                <a:cubicBezTo>
                  <a:pt x="531" y="142"/>
                  <a:pt x="530" y="142"/>
                  <a:pt x="529" y="139"/>
                </a:cubicBezTo>
                <a:cubicBezTo>
                  <a:pt x="532" y="141"/>
                  <a:pt x="531" y="139"/>
                  <a:pt x="529" y="138"/>
                </a:cubicBezTo>
                <a:cubicBezTo>
                  <a:pt x="529" y="139"/>
                  <a:pt x="529" y="139"/>
                  <a:pt x="529" y="139"/>
                </a:cubicBezTo>
                <a:cubicBezTo>
                  <a:pt x="529" y="139"/>
                  <a:pt x="529" y="139"/>
                  <a:pt x="529" y="138"/>
                </a:cubicBezTo>
                <a:cubicBezTo>
                  <a:pt x="528" y="138"/>
                  <a:pt x="528" y="138"/>
                  <a:pt x="528" y="138"/>
                </a:cubicBezTo>
                <a:cubicBezTo>
                  <a:pt x="528" y="138"/>
                  <a:pt x="526" y="141"/>
                  <a:pt x="526" y="139"/>
                </a:cubicBezTo>
                <a:cubicBezTo>
                  <a:pt x="525" y="139"/>
                  <a:pt x="528" y="135"/>
                  <a:pt x="525" y="135"/>
                </a:cubicBezTo>
                <a:cubicBezTo>
                  <a:pt x="531" y="133"/>
                  <a:pt x="523" y="131"/>
                  <a:pt x="520" y="130"/>
                </a:cubicBezTo>
                <a:cubicBezTo>
                  <a:pt x="519" y="129"/>
                  <a:pt x="518" y="127"/>
                  <a:pt x="518" y="126"/>
                </a:cubicBezTo>
                <a:cubicBezTo>
                  <a:pt x="517" y="126"/>
                  <a:pt x="516" y="125"/>
                  <a:pt x="517" y="124"/>
                </a:cubicBezTo>
                <a:cubicBezTo>
                  <a:pt x="517" y="124"/>
                  <a:pt x="517" y="124"/>
                  <a:pt x="517" y="124"/>
                </a:cubicBezTo>
                <a:cubicBezTo>
                  <a:pt x="516" y="123"/>
                  <a:pt x="516" y="123"/>
                  <a:pt x="515" y="123"/>
                </a:cubicBezTo>
                <a:cubicBezTo>
                  <a:pt x="515" y="123"/>
                  <a:pt x="514" y="123"/>
                  <a:pt x="514" y="123"/>
                </a:cubicBezTo>
                <a:cubicBezTo>
                  <a:pt x="514" y="123"/>
                  <a:pt x="513" y="123"/>
                  <a:pt x="513" y="124"/>
                </a:cubicBezTo>
                <a:cubicBezTo>
                  <a:pt x="513" y="124"/>
                  <a:pt x="511" y="125"/>
                  <a:pt x="510" y="125"/>
                </a:cubicBezTo>
                <a:cubicBezTo>
                  <a:pt x="509" y="126"/>
                  <a:pt x="508" y="125"/>
                  <a:pt x="508" y="124"/>
                </a:cubicBezTo>
                <a:cubicBezTo>
                  <a:pt x="507" y="124"/>
                  <a:pt x="506" y="125"/>
                  <a:pt x="505" y="125"/>
                </a:cubicBezTo>
                <a:cubicBezTo>
                  <a:pt x="504" y="124"/>
                  <a:pt x="506" y="124"/>
                  <a:pt x="507" y="123"/>
                </a:cubicBezTo>
                <a:cubicBezTo>
                  <a:pt x="507" y="122"/>
                  <a:pt x="507" y="122"/>
                  <a:pt x="508" y="121"/>
                </a:cubicBezTo>
                <a:cubicBezTo>
                  <a:pt x="506" y="121"/>
                  <a:pt x="504" y="121"/>
                  <a:pt x="504" y="121"/>
                </a:cubicBezTo>
                <a:cubicBezTo>
                  <a:pt x="504" y="121"/>
                  <a:pt x="504" y="121"/>
                  <a:pt x="503" y="121"/>
                </a:cubicBezTo>
                <a:cubicBezTo>
                  <a:pt x="504" y="122"/>
                  <a:pt x="505" y="122"/>
                  <a:pt x="506" y="122"/>
                </a:cubicBezTo>
                <a:cubicBezTo>
                  <a:pt x="505" y="123"/>
                  <a:pt x="504" y="123"/>
                  <a:pt x="502" y="122"/>
                </a:cubicBezTo>
                <a:cubicBezTo>
                  <a:pt x="502" y="123"/>
                  <a:pt x="502" y="123"/>
                  <a:pt x="502" y="123"/>
                </a:cubicBezTo>
                <a:cubicBezTo>
                  <a:pt x="502" y="124"/>
                  <a:pt x="501" y="125"/>
                  <a:pt x="500" y="125"/>
                </a:cubicBezTo>
                <a:cubicBezTo>
                  <a:pt x="500" y="126"/>
                  <a:pt x="499" y="126"/>
                  <a:pt x="498" y="125"/>
                </a:cubicBezTo>
                <a:cubicBezTo>
                  <a:pt x="498" y="125"/>
                  <a:pt x="499" y="124"/>
                  <a:pt x="499" y="124"/>
                </a:cubicBezTo>
                <a:cubicBezTo>
                  <a:pt x="499" y="123"/>
                  <a:pt x="498" y="122"/>
                  <a:pt x="499" y="123"/>
                </a:cubicBezTo>
                <a:cubicBezTo>
                  <a:pt x="499" y="123"/>
                  <a:pt x="499" y="123"/>
                  <a:pt x="500" y="123"/>
                </a:cubicBezTo>
                <a:cubicBezTo>
                  <a:pt x="500" y="123"/>
                  <a:pt x="500" y="123"/>
                  <a:pt x="500" y="123"/>
                </a:cubicBezTo>
                <a:cubicBezTo>
                  <a:pt x="500" y="123"/>
                  <a:pt x="500" y="123"/>
                  <a:pt x="501" y="122"/>
                </a:cubicBezTo>
                <a:cubicBezTo>
                  <a:pt x="500" y="122"/>
                  <a:pt x="499" y="122"/>
                  <a:pt x="499" y="121"/>
                </a:cubicBezTo>
                <a:cubicBezTo>
                  <a:pt x="499" y="121"/>
                  <a:pt x="500" y="121"/>
                  <a:pt x="501" y="121"/>
                </a:cubicBezTo>
                <a:cubicBezTo>
                  <a:pt x="501" y="121"/>
                  <a:pt x="501" y="121"/>
                  <a:pt x="500" y="120"/>
                </a:cubicBezTo>
                <a:cubicBezTo>
                  <a:pt x="499" y="120"/>
                  <a:pt x="499" y="121"/>
                  <a:pt x="498" y="121"/>
                </a:cubicBezTo>
                <a:cubicBezTo>
                  <a:pt x="497" y="121"/>
                  <a:pt x="496" y="117"/>
                  <a:pt x="494" y="120"/>
                </a:cubicBezTo>
                <a:cubicBezTo>
                  <a:pt x="494" y="120"/>
                  <a:pt x="495" y="121"/>
                  <a:pt x="495" y="121"/>
                </a:cubicBezTo>
                <a:cubicBezTo>
                  <a:pt x="495" y="121"/>
                  <a:pt x="495" y="121"/>
                  <a:pt x="495" y="121"/>
                </a:cubicBezTo>
                <a:cubicBezTo>
                  <a:pt x="495" y="121"/>
                  <a:pt x="496" y="121"/>
                  <a:pt x="496" y="121"/>
                </a:cubicBezTo>
                <a:cubicBezTo>
                  <a:pt x="497" y="122"/>
                  <a:pt x="495" y="123"/>
                  <a:pt x="495" y="122"/>
                </a:cubicBezTo>
                <a:cubicBezTo>
                  <a:pt x="495" y="122"/>
                  <a:pt x="495" y="122"/>
                  <a:pt x="495" y="122"/>
                </a:cubicBezTo>
                <a:cubicBezTo>
                  <a:pt x="494" y="123"/>
                  <a:pt x="490" y="122"/>
                  <a:pt x="489" y="122"/>
                </a:cubicBezTo>
                <a:cubicBezTo>
                  <a:pt x="491" y="121"/>
                  <a:pt x="489" y="120"/>
                  <a:pt x="488" y="119"/>
                </a:cubicBezTo>
                <a:cubicBezTo>
                  <a:pt x="486" y="120"/>
                  <a:pt x="484" y="121"/>
                  <a:pt x="482" y="122"/>
                </a:cubicBezTo>
                <a:cubicBezTo>
                  <a:pt x="483" y="121"/>
                  <a:pt x="486" y="120"/>
                  <a:pt x="488" y="119"/>
                </a:cubicBezTo>
                <a:cubicBezTo>
                  <a:pt x="487" y="118"/>
                  <a:pt x="486" y="118"/>
                  <a:pt x="487" y="117"/>
                </a:cubicBezTo>
                <a:cubicBezTo>
                  <a:pt x="488" y="115"/>
                  <a:pt x="492" y="116"/>
                  <a:pt x="493" y="114"/>
                </a:cubicBezTo>
                <a:cubicBezTo>
                  <a:pt x="493" y="113"/>
                  <a:pt x="492" y="114"/>
                  <a:pt x="492" y="114"/>
                </a:cubicBezTo>
                <a:cubicBezTo>
                  <a:pt x="492" y="112"/>
                  <a:pt x="494" y="111"/>
                  <a:pt x="491" y="110"/>
                </a:cubicBezTo>
                <a:cubicBezTo>
                  <a:pt x="491" y="110"/>
                  <a:pt x="486" y="109"/>
                  <a:pt x="484" y="110"/>
                </a:cubicBezTo>
                <a:cubicBezTo>
                  <a:pt x="481" y="110"/>
                  <a:pt x="479" y="110"/>
                  <a:pt x="477" y="109"/>
                </a:cubicBezTo>
                <a:cubicBezTo>
                  <a:pt x="480" y="109"/>
                  <a:pt x="481" y="107"/>
                  <a:pt x="483" y="106"/>
                </a:cubicBezTo>
                <a:cubicBezTo>
                  <a:pt x="484" y="106"/>
                  <a:pt x="484" y="106"/>
                  <a:pt x="484" y="106"/>
                </a:cubicBezTo>
                <a:cubicBezTo>
                  <a:pt x="488" y="105"/>
                  <a:pt x="491" y="108"/>
                  <a:pt x="494" y="107"/>
                </a:cubicBezTo>
                <a:cubicBezTo>
                  <a:pt x="494" y="107"/>
                  <a:pt x="498" y="104"/>
                  <a:pt x="498" y="103"/>
                </a:cubicBezTo>
                <a:cubicBezTo>
                  <a:pt x="499" y="103"/>
                  <a:pt x="500" y="104"/>
                  <a:pt x="501" y="103"/>
                </a:cubicBezTo>
                <a:cubicBezTo>
                  <a:pt x="500" y="103"/>
                  <a:pt x="500" y="103"/>
                  <a:pt x="499" y="103"/>
                </a:cubicBezTo>
                <a:cubicBezTo>
                  <a:pt x="499" y="103"/>
                  <a:pt x="499" y="103"/>
                  <a:pt x="499" y="103"/>
                </a:cubicBezTo>
                <a:cubicBezTo>
                  <a:pt x="498" y="103"/>
                  <a:pt x="497" y="104"/>
                  <a:pt x="496" y="104"/>
                </a:cubicBezTo>
                <a:cubicBezTo>
                  <a:pt x="496" y="104"/>
                  <a:pt x="496" y="104"/>
                  <a:pt x="496" y="104"/>
                </a:cubicBezTo>
                <a:cubicBezTo>
                  <a:pt x="496" y="104"/>
                  <a:pt x="496" y="104"/>
                  <a:pt x="496" y="104"/>
                </a:cubicBezTo>
                <a:cubicBezTo>
                  <a:pt x="494" y="104"/>
                  <a:pt x="493" y="104"/>
                  <a:pt x="493" y="103"/>
                </a:cubicBezTo>
                <a:cubicBezTo>
                  <a:pt x="493" y="103"/>
                  <a:pt x="493" y="102"/>
                  <a:pt x="493" y="102"/>
                </a:cubicBezTo>
                <a:cubicBezTo>
                  <a:pt x="493" y="101"/>
                  <a:pt x="494" y="100"/>
                  <a:pt x="495" y="100"/>
                </a:cubicBezTo>
                <a:cubicBezTo>
                  <a:pt x="496" y="99"/>
                  <a:pt x="499" y="100"/>
                  <a:pt x="499" y="102"/>
                </a:cubicBezTo>
                <a:cubicBezTo>
                  <a:pt x="499" y="102"/>
                  <a:pt x="499" y="102"/>
                  <a:pt x="499" y="102"/>
                </a:cubicBezTo>
                <a:cubicBezTo>
                  <a:pt x="499" y="101"/>
                  <a:pt x="501" y="100"/>
                  <a:pt x="502" y="100"/>
                </a:cubicBezTo>
                <a:cubicBezTo>
                  <a:pt x="502" y="99"/>
                  <a:pt x="502" y="99"/>
                  <a:pt x="501" y="99"/>
                </a:cubicBezTo>
                <a:cubicBezTo>
                  <a:pt x="501" y="99"/>
                  <a:pt x="501" y="99"/>
                  <a:pt x="501" y="99"/>
                </a:cubicBezTo>
                <a:cubicBezTo>
                  <a:pt x="500" y="100"/>
                  <a:pt x="500" y="99"/>
                  <a:pt x="501" y="98"/>
                </a:cubicBezTo>
                <a:cubicBezTo>
                  <a:pt x="499" y="97"/>
                  <a:pt x="497" y="97"/>
                  <a:pt x="495" y="96"/>
                </a:cubicBezTo>
                <a:cubicBezTo>
                  <a:pt x="497" y="95"/>
                  <a:pt x="497" y="95"/>
                  <a:pt x="497" y="94"/>
                </a:cubicBezTo>
                <a:cubicBezTo>
                  <a:pt x="495" y="95"/>
                  <a:pt x="492" y="95"/>
                  <a:pt x="494" y="93"/>
                </a:cubicBezTo>
                <a:cubicBezTo>
                  <a:pt x="494" y="93"/>
                  <a:pt x="495" y="93"/>
                  <a:pt x="495" y="93"/>
                </a:cubicBezTo>
                <a:cubicBezTo>
                  <a:pt x="494" y="92"/>
                  <a:pt x="494" y="92"/>
                  <a:pt x="494" y="92"/>
                </a:cubicBezTo>
                <a:cubicBezTo>
                  <a:pt x="491" y="93"/>
                  <a:pt x="489" y="94"/>
                  <a:pt x="486" y="95"/>
                </a:cubicBezTo>
                <a:cubicBezTo>
                  <a:pt x="483" y="96"/>
                  <a:pt x="487" y="93"/>
                  <a:pt x="489" y="92"/>
                </a:cubicBezTo>
                <a:cubicBezTo>
                  <a:pt x="490" y="91"/>
                  <a:pt x="492" y="91"/>
                  <a:pt x="494" y="90"/>
                </a:cubicBezTo>
                <a:cubicBezTo>
                  <a:pt x="494" y="90"/>
                  <a:pt x="495" y="89"/>
                  <a:pt x="495" y="89"/>
                </a:cubicBezTo>
                <a:cubicBezTo>
                  <a:pt x="495" y="89"/>
                  <a:pt x="496" y="89"/>
                  <a:pt x="497" y="89"/>
                </a:cubicBezTo>
                <a:cubicBezTo>
                  <a:pt x="498" y="88"/>
                  <a:pt x="499" y="87"/>
                  <a:pt x="500" y="86"/>
                </a:cubicBezTo>
                <a:cubicBezTo>
                  <a:pt x="501" y="85"/>
                  <a:pt x="502" y="84"/>
                  <a:pt x="501" y="83"/>
                </a:cubicBezTo>
                <a:cubicBezTo>
                  <a:pt x="501" y="83"/>
                  <a:pt x="500" y="83"/>
                  <a:pt x="500" y="82"/>
                </a:cubicBezTo>
                <a:cubicBezTo>
                  <a:pt x="500" y="82"/>
                  <a:pt x="500" y="83"/>
                  <a:pt x="500" y="83"/>
                </a:cubicBezTo>
                <a:cubicBezTo>
                  <a:pt x="499" y="83"/>
                  <a:pt x="499" y="82"/>
                  <a:pt x="499" y="82"/>
                </a:cubicBezTo>
                <a:cubicBezTo>
                  <a:pt x="498" y="82"/>
                  <a:pt x="496" y="82"/>
                  <a:pt x="497" y="81"/>
                </a:cubicBezTo>
                <a:cubicBezTo>
                  <a:pt x="496" y="81"/>
                  <a:pt x="496" y="81"/>
                  <a:pt x="496" y="81"/>
                </a:cubicBezTo>
                <a:cubicBezTo>
                  <a:pt x="496" y="79"/>
                  <a:pt x="497" y="79"/>
                  <a:pt x="499" y="78"/>
                </a:cubicBezTo>
                <a:cubicBezTo>
                  <a:pt x="499" y="77"/>
                  <a:pt x="499" y="77"/>
                  <a:pt x="499" y="76"/>
                </a:cubicBezTo>
                <a:cubicBezTo>
                  <a:pt x="499" y="76"/>
                  <a:pt x="500" y="76"/>
                  <a:pt x="500" y="76"/>
                </a:cubicBezTo>
                <a:cubicBezTo>
                  <a:pt x="499" y="75"/>
                  <a:pt x="497" y="75"/>
                  <a:pt x="495" y="75"/>
                </a:cubicBezTo>
                <a:cubicBezTo>
                  <a:pt x="494" y="75"/>
                  <a:pt x="492" y="75"/>
                  <a:pt x="492" y="74"/>
                </a:cubicBezTo>
                <a:cubicBezTo>
                  <a:pt x="491" y="74"/>
                  <a:pt x="490" y="73"/>
                  <a:pt x="490" y="72"/>
                </a:cubicBezTo>
                <a:cubicBezTo>
                  <a:pt x="489" y="73"/>
                  <a:pt x="489" y="73"/>
                  <a:pt x="488" y="72"/>
                </a:cubicBezTo>
                <a:cubicBezTo>
                  <a:pt x="487" y="71"/>
                  <a:pt x="486" y="69"/>
                  <a:pt x="488" y="68"/>
                </a:cubicBezTo>
                <a:cubicBezTo>
                  <a:pt x="488" y="68"/>
                  <a:pt x="488" y="68"/>
                  <a:pt x="488" y="68"/>
                </a:cubicBezTo>
                <a:cubicBezTo>
                  <a:pt x="488" y="68"/>
                  <a:pt x="488" y="67"/>
                  <a:pt x="488" y="67"/>
                </a:cubicBezTo>
                <a:cubicBezTo>
                  <a:pt x="487" y="67"/>
                  <a:pt x="486" y="68"/>
                  <a:pt x="485" y="67"/>
                </a:cubicBezTo>
                <a:cubicBezTo>
                  <a:pt x="485" y="68"/>
                  <a:pt x="484" y="69"/>
                  <a:pt x="484" y="69"/>
                </a:cubicBezTo>
                <a:cubicBezTo>
                  <a:pt x="484" y="70"/>
                  <a:pt x="482" y="70"/>
                  <a:pt x="481" y="71"/>
                </a:cubicBezTo>
                <a:cubicBezTo>
                  <a:pt x="480" y="73"/>
                  <a:pt x="479" y="73"/>
                  <a:pt x="478" y="74"/>
                </a:cubicBezTo>
                <a:cubicBezTo>
                  <a:pt x="477" y="74"/>
                  <a:pt x="478" y="75"/>
                  <a:pt x="478" y="75"/>
                </a:cubicBezTo>
                <a:cubicBezTo>
                  <a:pt x="477" y="75"/>
                  <a:pt x="475" y="74"/>
                  <a:pt x="475" y="75"/>
                </a:cubicBezTo>
                <a:cubicBezTo>
                  <a:pt x="475" y="75"/>
                  <a:pt x="475" y="75"/>
                  <a:pt x="474" y="75"/>
                </a:cubicBezTo>
                <a:cubicBezTo>
                  <a:pt x="474" y="75"/>
                  <a:pt x="474" y="75"/>
                  <a:pt x="474" y="75"/>
                </a:cubicBezTo>
                <a:cubicBezTo>
                  <a:pt x="474" y="75"/>
                  <a:pt x="474" y="75"/>
                  <a:pt x="473" y="75"/>
                </a:cubicBezTo>
                <a:cubicBezTo>
                  <a:pt x="472" y="75"/>
                  <a:pt x="472" y="76"/>
                  <a:pt x="471" y="76"/>
                </a:cubicBezTo>
                <a:cubicBezTo>
                  <a:pt x="471" y="76"/>
                  <a:pt x="472" y="75"/>
                  <a:pt x="472" y="75"/>
                </a:cubicBezTo>
                <a:cubicBezTo>
                  <a:pt x="470" y="73"/>
                  <a:pt x="466" y="70"/>
                  <a:pt x="465" y="69"/>
                </a:cubicBezTo>
                <a:cubicBezTo>
                  <a:pt x="465" y="67"/>
                  <a:pt x="470" y="66"/>
                  <a:pt x="471" y="64"/>
                </a:cubicBezTo>
                <a:cubicBezTo>
                  <a:pt x="471" y="63"/>
                  <a:pt x="469" y="62"/>
                  <a:pt x="471" y="61"/>
                </a:cubicBezTo>
                <a:cubicBezTo>
                  <a:pt x="472" y="60"/>
                  <a:pt x="472" y="62"/>
                  <a:pt x="473" y="63"/>
                </a:cubicBezTo>
                <a:cubicBezTo>
                  <a:pt x="474" y="63"/>
                  <a:pt x="478" y="63"/>
                  <a:pt x="481" y="63"/>
                </a:cubicBezTo>
                <a:cubicBezTo>
                  <a:pt x="482" y="64"/>
                  <a:pt x="483" y="64"/>
                  <a:pt x="484" y="64"/>
                </a:cubicBezTo>
                <a:cubicBezTo>
                  <a:pt x="485" y="63"/>
                  <a:pt x="489" y="62"/>
                  <a:pt x="490" y="62"/>
                </a:cubicBezTo>
                <a:cubicBezTo>
                  <a:pt x="490" y="61"/>
                  <a:pt x="488" y="62"/>
                  <a:pt x="488" y="60"/>
                </a:cubicBezTo>
                <a:cubicBezTo>
                  <a:pt x="489" y="60"/>
                  <a:pt x="490" y="61"/>
                  <a:pt x="491" y="61"/>
                </a:cubicBezTo>
                <a:cubicBezTo>
                  <a:pt x="493" y="60"/>
                  <a:pt x="497" y="60"/>
                  <a:pt x="499" y="59"/>
                </a:cubicBezTo>
                <a:cubicBezTo>
                  <a:pt x="499" y="58"/>
                  <a:pt x="499" y="57"/>
                  <a:pt x="498" y="57"/>
                </a:cubicBezTo>
                <a:cubicBezTo>
                  <a:pt x="498" y="57"/>
                  <a:pt x="497" y="58"/>
                  <a:pt x="497" y="58"/>
                </a:cubicBezTo>
                <a:cubicBezTo>
                  <a:pt x="497" y="58"/>
                  <a:pt x="494" y="57"/>
                  <a:pt x="491" y="56"/>
                </a:cubicBezTo>
                <a:cubicBezTo>
                  <a:pt x="490" y="56"/>
                  <a:pt x="490" y="56"/>
                  <a:pt x="490" y="55"/>
                </a:cubicBezTo>
                <a:cubicBezTo>
                  <a:pt x="489" y="55"/>
                  <a:pt x="489" y="55"/>
                  <a:pt x="489" y="55"/>
                </a:cubicBezTo>
                <a:cubicBezTo>
                  <a:pt x="489" y="55"/>
                  <a:pt x="489" y="55"/>
                  <a:pt x="489" y="55"/>
                </a:cubicBezTo>
                <a:cubicBezTo>
                  <a:pt x="489" y="54"/>
                  <a:pt x="489" y="53"/>
                  <a:pt x="489" y="53"/>
                </a:cubicBezTo>
                <a:cubicBezTo>
                  <a:pt x="487" y="51"/>
                  <a:pt x="483" y="53"/>
                  <a:pt x="481" y="52"/>
                </a:cubicBezTo>
                <a:cubicBezTo>
                  <a:pt x="481" y="52"/>
                  <a:pt x="480" y="52"/>
                  <a:pt x="479" y="52"/>
                </a:cubicBezTo>
                <a:cubicBezTo>
                  <a:pt x="479" y="52"/>
                  <a:pt x="479" y="52"/>
                  <a:pt x="479" y="52"/>
                </a:cubicBezTo>
                <a:cubicBezTo>
                  <a:pt x="479" y="54"/>
                  <a:pt x="474" y="56"/>
                  <a:pt x="473" y="54"/>
                </a:cubicBezTo>
                <a:cubicBezTo>
                  <a:pt x="472" y="53"/>
                  <a:pt x="473" y="51"/>
                  <a:pt x="475" y="50"/>
                </a:cubicBezTo>
                <a:cubicBezTo>
                  <a:pt x="475" y="50"/>
                  <a:pt x="475" y="50"/>
                  <a:pt x="475" y="50"/>
                </a:cubicBezTo>
                <a:cubicBezTo>
                  <a:pt x="475" y="50"/>
                  <a:pt x="475" y="49"/>
                  <a:pt x="475" y="49"/>
                </a:cubicBezTo>
                <a:cubicBezTo>
                  <a:pt x="475" y="49"/>
                  <a:pt x="475" y="49"/>
                  <a:pt x="475" y="49"/>
                </a:cubicBezTo>
                <a:cubicBezTo>
                  <a:pt x="475" y="49"/>
                  <a:pt x="475" y="49"/>
                  <a:pt x="475" y="49"/>
                </a:cubicBezTo>
                <a:cubicBezTo>
                  <a:pt x="474" y="49"/>
                  <a:pt x="473" y="49"/>
                  <a:pt x="472" y="49"/>
                </a:cubicBezTo>
                <a:cubicBezTo>
                  <a:pt x="472" y="49"/>
                  <a:pt x="472" y="50"/>
                  <a:pt x="472" y="50"/>
                </a:cubicBezTo>
                <a:cubicBezTo>
                  <a:pt x="471" y="50"/>
                  <a:pt x="471" y="51"/>
                  <a:pt x="471" y="51"/>
                </a:cubicBezTo>
                <a:cubicBezTo>
                  <a:pt x="470" y="53"/>
                  <a:pt x="467" y="53"/>
                  <a:pt x="465" y="55"/>
                </a:cubicBezTo>
                <a:cubicBezTo>
                  <a:pt x="464" y="56"/>
                  <a:pt x="461" y="59"/>
                  <a:pt x="460" y="59"/>
                </a:cubicBezTo>
                <a:cubicBezTo>
                  <a:pt x="459" y="59"/>
                  <a:pt x="458" y="57"/>
                  <a:pt x="458" y="56"/>
                </a:cubicBezTo>
                <a:cubicBezTo>
                  <a:pt x="457" y="56"/>
                  <a:pt x="457" y="57"/>
                  <a:pt x="457" y="57"/>
                </a:cubicBezTo>
                <a:cubicBezTo>
                  <a:pt x="456" y="58"/>
                  <a:pt x="455" y="57"/>
                  <a:pt x="454" y="56"/>
                </a:cubicBezTo>
                <a:cubicBezTo>
                  <a:pt x="453" y="56"/>
                  <a:pt x="452" y="56"/>
                  <a:pt x="452" y="55"/>
                </a:cubicBezTo>
                <a:cubicBezTo>
                  <a:pt x="452" y="55"/>
                  <a:pt x="453" y="54"/>
                  <a:pt x="454" y="53"/>
                </a:cubicBezTo>
                <a:cubicBezTo>
                  <a:pt x="455" y="52"/>
                  <a:pt x="456" y="51"/>
                  <a:pt x="457" y="53"/>
                </a:cubicBezTo>
                <a:cubicBezTo>
                  <a:pt x="458" y="53"/>
                  <a:pt x="458" y="53"/>
                  <a:pt x="458" y="51"/>
                </a:cubicBezTo>
                <a:cubicBezTo>
                  <a:pt x="456" y="51"/>
                  <a:pt x="455" y="51"/>
                  <a:pt x="455" y="50"/>
                </a:cubicBezTo>
                <a:cubicBezTo>
                  <a:pt x="455" y="49"/>
                  <a:pt x="456" y="48"/>
                  <a:pt x="457" y="48"/>
                </a:cubicBezTo>
                <a:cubicBezTo>
                  <a:pt x="456" y="47"/>
                  <a:pt x="454" y="46"/>
                  <a:pt x="454" y="45"/>
                </a:cubicBezTo>
                <a:cubicBezTo>
                  <a:pt x="454" y="45"/>
                  <a:pt x="455" y="42"/>
                  <a:pt x="456" y="41"/>
                </a:cubicBezTo>
                <a:cubicBezTo>
                  <a:pt x="457" y="41"/>
                  <a:pt x="460" y="40"/>
                  <a:pt x="460" y="40"/>
                </a:cubicBezTo>
                <a:cubicBezTo>
                  <a:pt x="460" y="39"/>
                  <a:pt x="459" y="39"/>
                  <a:pt x="458" y="39"/>
                </a:cubicBezTo>
                <a:cubicBezTo>
                  <a:pt x="458" y="39"/>
                  <a:pt x="458" y="40"/>
                  <a:pt x="458" y="40"/>
                </a:cubicBezTo>
                <a:cubicBezTo>
                  <a:pt x="458" y="40"/>
                  <a:pt x="458" y="40"/>
                  <a:pt x="458" y="40"/>
                </a:cubicBezTo>
                <a:cubicBezTo>
                  <a:pt x="458" y="40"/>
                  <a:pt x="458" y="40"/>
                  <a:pt x="458" y="40"/>
                </a:cubicBezTo>
                <a:cubicBezTo>
                  <a:pt x="457" y="40"/>
                  <a:pt x="456" y="41"/>
                  <a:pt x="455" y="40"/>
                </a:cubicBezTo>
                <a:cubicBezTo>
                  <a:pt x="455" y="40"/>
                  <a:pt x="455" y="40"/>
                  <a:pt x="455" y="39"/>
                </a:cubicBezTo>
                <a:cubicBezTo>
                  <a:pt x="455" y="39"/>
                  <a:pt x="455" y="39"/>
                  <a:pt x="454" y="39"/>
                </a:cubicBezTo>
                <a:cubicBezTo>
                  <a:pt x="454" y="39"/>
                  <a:pt x="454" y="39"/>
                  <a:pt x="455" y="38"/>
                </a:cubicBezTo>
                <a:cubicBezTo>
                  <a:pt x="455" y="38"/>
                  <a:pt x="455" y="38"/>
                  <a:pt x="454" y="38"/>
                </a:cubicBezTo>
                <a:cubicBezTo>
                  <a:pt x="455" y="37"/>
                  <a:pt x="458" y="37"/>
                  <a:pt x="458" y="38"/>
                </a:cubicBezTo>
                <a:cubicBezTo>
                  <a:pt x="459" y="38"/>
                  <a:pt x="462" y="38"/>
                  <a:pt x="461" y="39"/>
                </a:cubicBezTo>
                <a:cubicBezTo>
                  <a:pt x="461" y="39"/>
                  <a:pt x="460" y="40"/>
                  <a:pt x="460" y="40"/>
                </a:cubicBezTo>
                <a:cubicBezTo>
                  <a:pt x="461" y="41"/>
                  <a:pt x="462" y="40"/>
                  <a:pt x="462" y="40"/>
                </a:cubicBezTo>
                <a:cubicBezTo>
                  <a:pt x="463" y="40"/>
                  <a:pt x="464" y="41"/>
                  <a:pt x="465" y="42"/>
                </a:cubicBezTo>
                <a:cubicBezTo>
                  <a:pt x="466" y="41"/>
                  <a:pt x="467" y="41"/>
                  <a:pt x="467" y="42"/>
                </a:cubicBezTo>
                <a:cubicBezTo>
                  <a:pt x="468" y="43"/>
                  <a:pt x="467" y="44"/>
                  <a:pt x="466" y="43"/>
                </a:cubicBezTo>
                <a:cubicBezTo>
                  <a:pt x="466" y="44"/>
                  <a:pt x="466" y="44"/>
                  <a:pt x="466" y="44"/>
                </a:cubicBezTo>
                <a:cubicBezTo>
                  <a:pt x="467" y="44"/>
                  <a:pt x="469" y="44"/>
                  <a:pt x="470" y="45"/>
                </a:cubicBezTo>
                <a:cubicBezTo>
                  <a:pt x="470" y="45"/>
                  <a:pt x="469" y="45"/>
                  <a:pt x="470" y="46"/>
                </a:cubicBezTo>
                <a:cubicBezTo>
                  <a:pt x="471" y="45"/>
                  <a:pt x="472" y="45"/>
                  <a:pt x="473" y="44"/>
                </a:cubicBezTo>
                <a:cubicBezTo>
                  <a:pt x="473" y="44"/>
                  <a:pt x="473" y="44"/>
                  <a:pt x="473" y="44"/>
                </a:cubicBezTo>
                <a:cubicBezTo>
                  <a:pt x="473" y="44"/>
                  <a:pt x="473" y="44"/>
                  <a:pt x="473" y="44"/>
                </a:cubicBezTo>
                <a:cubicBezTo>
                  <a:pt x="474" y="44"/>
                  <a:pt x="474" y="44"/>
                  <a:pt x="474" y="44"/>
                </a:cubicBezTo>
                <a:cubicBezTo>
                  <a:pt x="473" y="44"/>
                  <a:pt x="473" y="43"/>
                  <a:pt x="473" y="42"/>
                </a:cubicBezTo>
                <a:cubicBezTo>
                  <a:pt x="472" y="40"/>
                  <a:pt x="478" y="41"/>
                  <a:pt x="475" y="43"/>
                </a:cubicBezTo>
                <a:cubicBezTo>
                  <a:pt x="475" y="43"/>
                  <a:pt x="476" y="43"/>
                  <a:pt x="476" y="43"/>
                </a:cubicBezTo>
                <a:cubicBezTo>
                  <a:pt x="477" y="43"/>
                  <a:pt x="479" y="42"/>
                  <a:pt x="478" y="41"/>
                </a:cubicBezTo>
                <a:cubicBezTo>
                  <a:pt x="478" y="40"/>
                  <a:pt x="475" y="41"/>
                  <a:pt x="475" y="40"/>
                </a:cubicBezTo>
                <a:cubicBezTo>
                  <a:pt x="474" y="39"/>
                  <a:pt x="478" y="37"/>
                  <a:pt x="478" y="37"/>
                </a:cubicBezTo>
                <a:cubicBezTo>
                  <a:pt x="478" y="37"/>
                  <a:pt x="478" y="36"/>
                  <a:pt x="478" y="36"/>
                </a:cubicBezTo>
                <a:cubicBezTo>
                  <a:pt x="476" y="38"/>
                  <a:pt x="473" y="38"/>
                  <a:pt x="470" y="38"/>
                </a:cubicBezTo>
                <a:cubicBezTo>
                  <a:pt x="468" y="37"/>
                  <a:pt x="468" y="34"/>
                  <a:pt x="467" y="34"/>
                </a:cubicBezTo>
                <a:cubicBezTo>
                  <a:pt x="465" y="34"/>
                  <a:pt x="463" y="34"/>
                  <a:pt x="461" y="35"/>
                </a:cubicBezTo>
                <a:cubicBezTo>
                  <a:pt x="462" y="34"/>
                  <a:pt x="463" y="34"/>
                  <a:pt x="464" y="33"/>
                </a:cubicBezTo>
                <a:cubicBezTo>
                  <a:pt x="464" y="32"/>
                  <a:pt x="465" y="33"/>
                  <a:pt x="466" y="33"/>
                </a:cubicBezTo>
                <a:cubicBezTo>
                  <a:pt x="466" y="32"/>
                  <a:pt x="466" y="32"/>
                  <a:pt x="466" y="31"/>
                </a:cubicBezTo>
                <a:cubicBezTo>
                  <a:pt x="466" y="31"/>
                  <a:pt x="465" y="31"/>
                  <a:pt x="465" y="31"/>
                </a:cubicBezTo>
                <a:cubicBezTo>
                  <a:pt x="464" y="30"/>
                  <a:pt x="465" y="30"/>
                  <a:pt x="466" y="30"/>
                </a:cubicBezTo>
                <a:cubicBezTo>
                  <a:pt x="466" y="30"/>
                  <a:pt x="466" y="29"/>
                  <a:pt x="466" y="29"/>
                </a:cubicBezTo>
                <a:cubicBezTo>
                  <a:pt x="466" y="28"/>
                  <a:pt x="466" y="27"/>
                  <a:pt x="466" y="26"/>
                </a:cubicBezTo>
                <a:cubicBezTo>
                  <a:pt x="466" y="26"/>
                  <a:pt x="466" y="26"/>
                  <a:pt x="465" y="25"/>
                </a:cubicBezTo>
                <a:cubicBezTo>
                  <a:pt x="465" y="25"/>
                  <a:pt x="465" y="25"/>
                  <a:pt x="465" y="25"/>
                </a:cubicBezTo>
                <a:cubicBezTo>
                  <a:pt x="465" y="25"/>
                  <a:pt x="465" y="25"/>
                  <a:pt x="465" y="25"/>
                </a:cubicBezTo>
                <a:cubicBezTo>
                  <a:pt x="465" y="24"/>
                  <a:pt x="465" y="24"/>
                  <a:pt x="466" y="24"/>
                </a:cubicBezTo>
                <a:cubicBezTo>
                  <a:pt x="466" y="22"/>
                  <a:pt x="466" y="21"/>
                  <a:pt x="466" y="20"/>
                </a:cubicBezTo>
                <a:cubicBezTo>
                  <a:pt x="466" y="20"/>
                  <a:pt x="466" y="19"/>
                  <a:pt x="466" y="19"/>
                </a:cubicBezTo>
                <a:cubicBezTo>
                  <a:pt x="466" y="19"/>
                  <a:pt x="465" y="19"/>
                  <a:pt x="465" y="19"/>
                </a:cubicBezTo>
                <a:cubicBezTo>
                  <a:pt x="465" y="18"/>
                  <a:pt x="465" y="18"/>
                  <a:pt x="466" y="18"/>
                </a:cubicBezTo>
                <a:cubicBezTo>
                  <a:pt x="466" y="16"/>
                  <a:pt x="467" y="15"/>
                  <a:pt x="467" y="14"/>
                </a:cubicBezTo>
                <a:cubicBezTo>
                  <a:pt x="467" y="14"/>
                  <a:pt x="467" y="14"/>
                  <a:pt x="467" y="14"/>
                </a:cubicBezTo>
                <a:cubicBezTo>
                  <a:pt x="465" y="14"/>
                  <a:pt x="463" y="14"/>
                  <a:pt x="463" y="13"/>
                </a:cubicBezTo>
                <a:cubicBezTo>
                  <a:pt x="463" y="11"/>
                  <a:pt x="464" y="11"/>
                  <a:pt x="465" y="10"/>
                </a:cubicBezTo>
                <a:cubicBezTo>
                  <a:pt x="463" y="8"/>
                  <a:pt x="463" y="8"/>
                  <a:pt x="463" y="8"/>
                </a:cubicBezTo>
                <a:cubicBezTo>
                  <a:pt x="463" y="11"/>
                  <a:pt x="462" y="14"/>
                  <a:pt x="460" y="14"/>
                </a:cubicBezTo>
                <a:cubicBezTo>
                  <a:pt x="459" y="15"/>
                  <a:pt x="455" y="14"/>
                  <a:pt x="455" y="14"/>
                </a:cubicBezTo>
                <a:cubicBezTo>
                  <a:pt x="454" y="14"/>
                  <a:pt x="454" y="12"/>
                  <a:pt x="454" y="12"/>
                </a:cubicBezTo>
                <a:cubicBezTo>
                  <a:pt x="451" y="10"/>
                  <a:pt x="454" y="10"/>
                  <a:pt x="449" y="9"/>
                </a:cubicBezTo>
                <a:cubicBezTo>
                  <a:pt x="450" y="8"/>
                  <a:pt x="452" y="7"/>
                  <a:pt x="453" y="6"/>
                </a:cubicBezTo>
                <a:cubicBezTo>
                  <a:pt x="453" y="6"/>
                  <a:pt x="452" y="4"/>
                  <a:pt x="452" y="5"/>
                </a:cubicBezTo>
                <a:cubicBezTo>
                  <a:pt x="453" y="3"/>
                  <a:pt x="456" y="5"/>
                  <a:pt x="458" y="3"/>
                </a:cubicBezTo>
                <a:cubicBezTo>
                  <a:pt x="458" y="3"/>
                  <a:pt x="458" y="3"/>
                  <a:pt x="458" y="3"/>
                </a:cubicBezTo>
                <a:cubicBezTo>
                  <a:pt x="457" y="3"/>
                  <a:pt x="456" y="3"/>
                  <a:pt x="455" y="2"/>
                </a:cubicBezTo>
                <a:cubicBezTo>
                  <a:pt x="454" y="3"/>
                  <a:pt x="454" y="3"/>
                  <a:pt x="454" y="1"/>
                </a:cubicBezTo>
                <a:cubicBezTo>
                  <a:pt x="452" y="5"/>
                  <a:pt x="443" y="5"/>
                  <a:pt x="442" y="0"/>
                </a:cubicBezTo>
                <a:cubicBezTo>
                  <a:pt x="442" y="0"/>
                  <a:pt x="442" y="0"/>
                  <a:pt x="443" y="0"/>
                </a:cubicBezTo>
                <a:cubicBezTo>
                  <a:pt x="442" y="0"/>
                  <a:pt x="442" y="0"/>
                  <a:pt x="442" y="0"/>
                </a:cubicBezTo>
                <a:cubicBezTo>
                  <a:pt x="440" y="3"/>
                  <a:pt x="437" y="4"/>
                  <a:pt x="434" y="3"/>
                </a:cubicBezTo>
                <a:cubicBezTo>
                  <a:pt x="434" y="3"/>
                  <a:pt x="434" y="3"/>
                  <a:pt x="433" y="3"/>
                </a:cubicBezTo>
                <a:cubicBezTo>
                  <a:pt x="431" y="4"/>
                  <a:pt x="428" y="6"/>
                  <a:pt x="426" y="6"/>
                </a:cubicBezTo>
                <a:cubicBezTo>
                  <a:pt x="425" y="6"/>
                  <a:pt x="424" y="6"/>
                  <a:pt x="423" y="6"/>
                </a:cubicBezTo>
                <a:cubicBezTo>
                  <a:pt x="421" y="6"/>
                  <a:pt x="419" y="9"/>
                  <a:pt x="417" y="9"/>
                </a:cubicBezTo>
                <a:cubicBezTo>
                  <a:pt x="415" y="9"/>
                  <a:pt x="416" y="9"/>
                  <a:pt x="414" y="9"/>
                </a:cubicBezTo>
                <a:cubicBezTo>
                  <a:pt x="413" y="10"/>
                  <a:pt x="411" y="11"/>
                  <a:pt x="410" y="11"/>
                </a:cubicBezTo>
                <a:cubicBezTo>
                  <a:pt x="409" y="12"/>
                  <a:pt x="406" y="13"/>
                  <a:pt x="406" y="13"/>
                </a:cubicBezTo>
                <a:cubicBezTo>
                  <a:pt x="404" y="15"/>
                  <a:pt x="406" y="15"/>
                  <a:pt x="404" y="14"/>
                </a:cubicBezTo>
                <a:cubicBezTo>
                  <a:pt x="403" y="14"/>
                  <a:pt x="403" y="15"/>
                  <a:pt x="402" y="15"/>
                </a:cubicBezTo>
                <a:cubicBezTo>
                  <a:pt x="403" y="15"/>
                  <a:pt x="403" y="15"/>
                  <a:pt x="403" y="15"/>
                </a:cubicBezTo>
                <a:cubicBezTo>
                  <a:pt x="404" y="16"/>
                  <a:pt x="402" y="17"/>
                  <a:pt x="401" y="16"/>
                </a:cubicBezTo>
                <a:cubicBezTo>
                  <a:pt x="401" y="16"/>
                  <a:pt x="400" y="16"/>
                  <a:pt x="400" y="17"/>
                </a:cubicBezTo>
                <a:cubicBezTo>
                  <a:pt x="400" y="17"/>
                  <a:pt x="400" y="18"/>
                  <a:pt x="400" y="18"/>
                </a:cubicBezTo>
                <a:cubicBezTo>
                  <a:pt x="403" y="19"/>
                  <a:pt x="405" y="17"/>
                  <a:pt x="403" y="21"/>
                </a:cubicBezTo>
                <a:cubicBezTo>
                  <a:pt x="403" y="22"/>
                  <a:pt x="404" y="22"/>
                  <a:pt x="404" y="22"/>
                </a:cubicBezTo>
                <a:cubicBezTo>
                  <a:pt x="402" y="24"/>
                  <a:pt x="401" y="21"/>
                  <a:pt x="401" y="21"/>
                </a:cubicBezTo>
                <a:cubicBezTo>
                  <a:pt x="400" y="22"/>
                  <a:pt x="400" y="23"/>
                  <a:pt x="402" y="24"/>
                </a:cubicBezTo>
                <a:cubicBezTo>
                  <a:pt x="402" y="25"/>
                  <a:pt x="399" y="25"/>
                  <a:pt x="398" y="24"/>
                </a:cubicBezTo>
                <a:cubicBezTo>
                  <a:pt x="398" y="24"/>
                  <a:pt x="396" y="21"/>
                  <a:pt x="395" y="20"/>
                </a:cubicBezTo>
                <a:cubicBezTo>
                  <a:pt x="394" y="20"/>
                  <a:pt x="393" y="21"/>
                  <a:pt x="392" y="21"/>
                </a:cubicBezTo>
                <a:cubicBezTo>
                  <a:pt x="390" y="22"/>
                  <a:pt x="387" y="23"/>
                  <a:pt x="385" y="24"/>
                </a:cubicBezTo>
                <a:cubicBezTo>
                  <a:pt x="384" y="25"/>
                  <a:pt x="384" y="25"/>
                  <a:pt x="383" y="25"/>
                </a:cubicBezTo>
                <a:cubicBezTo>
                  <a:pt x="382" y="25"/>
                  <a:pt x="381" y="26"/>
                  <a:pt x="380" y="26"/>
                </a:cubicBezTo>
                <a:cubicBezTo>
                  <a:pt x="378" y="27"/>
                  <a:pt x="375" y="28"/>
                  <a:pt x="373" y="29"/>
                </a:cubicBezTo>
                <a:cubicBezTo>
                  <a:pt x="373" y="29"/>
                  <a:pt x="374" y="29"/>
                  <a:pt x="373" y="29"/>
                </a:cubicBezTo>
                <a:cubicBezTo>
                  <a:pt x="373" y="29"/>
                  <a:pt x="373" y="29"/>
                  <a:pt x="373" y="29"/>
                </a:cubicBezTo>
                <a:cubicBezTo>
                  <a:pt x="372" y="29"/>
                  <a:pt x="372" y="29"/>
                  <a:pt x="371" y="30"/>
                </a:cubicBezTo>
                <a:cubicBezTo>
                  <a:pt x="371" y="30"/>
                  <a:pt x="367" y="30"/>
                  <a:pt x="367" y="31"/>
                </a:cubicBezTo>
                <a:cubicBezTo>
                  <a:pt x="367" y="31"/>
                  <a:pt x="374" y="29"/>
                  <a:pt x="373" y="34"/>
                </a:cubicBezTo>
                <a:cubicBezTo>
                  <a:pt x="372" y="34"/>
                  <a:pt x="372" y="34"/>
                  <a:pt x="372" y="35"/>
                </a:cubicBezTo>
                <a:cubicBezTo>
                  <a:pt x="376" y="34"/>
                  <a:pt x="381" y="34"/>
                  <a:pt x="385" y="36"/>
                </a:cubicBezTo>
                <a:cubicBezTo>
                  <a:pt x="385" y="33"/>
                  <a:pt x="377" y="33"/>
                  <a:pt x="377" y="30"/>
                </a:cubicBezTo>
                <a:cubicBezTo>
                  <a:pt x="377" y="28"/>
                  <a:pt x="384" y="30"/>
                  <a:pt x="385" y="29"/>
                </a:cubicBezTo>
                <a:cubicBezTo>
                  <a:pt x="386" y="28"/>
                  <a:pt x="385" y="27"/>
                  <a:pt x="386" y="27"/>
                </a:cubicBezTo>
                <a:cubicBezTo>
                  <a:pt x="387" y="27"/>
                  <a:pt x="390" y="29"/>
                  <a:pt x="390" y="26"/>
                </a:cubicBezTo>
                <a:cubicBezTo>
                  <a:pt x="389" y="23"/>
                  <a:pt x="401" y="29"/>
                  <a:pt x="402" y="32"/>
                </a:cubicBezTo>
                <a:cubicBezTo>
                  <a:pt x="402" y="34"/>
                  <a:pt x="401" y="37"/>
                  <a:pt x="400" y="38"/>
                </a:cubicBezTo>
                <a:cubicBezTo>
                  <a:pt x="400" y="38"/>
                  <a:pt x="394" y="39"/>
                  <a:pt x="393" y="39"/>
                </a:cubicBezTo>
                <a:cubicBezTo>
                  <a:pt x="392" y="39"/>
                  <a:pt x="391" y="39"/>
                  <a:pt x="390" y="38"/>
                </a:cubicBezTo>
                <a:cubicBezTo>
                  <a:pt x="390" y="39"/>
                  <a:pt x="390" y="39"/>
                  <a:pt x="391" y="39"/>
                </a:cubicBezTo>
                <a:cubicBezTo>
                  <a:pt x="391" y="40"/>
                  <a:pt x="392" y="43"/>
                  <a:pt x="391" y="44"/>
                </a:cubicBezTo>
                <a:cubicBezTo>
                  <a:pt x="388" y="49"/>
                  <a:pt x="377" y="47"/>
                  <a:pt x="372" y="45"/>
                </a:cubicBezTo>
                <a:cubicBezTo>
                  <a:pt x="373" y="46"/>
                  <a:pt x="373" y="47"/>
                  <a:pt x="373" y="48"/>
                </a:cubicBezTo>
                <a:cubicBezTo>
                  <a:pt x="372" y="51"/>
                  <a:pt x="363" y="49"/>
                  <a:pt x="363" y="46"/>
                </a:cubicBezTo>
                <a:cubicBezTo>
                  <a:pt x="363" y="47"/>
                  <a:pt x="361" y="46"/>
                  <a:pt x="361" y="46"/>
                </a:cubicBezTo>
                <a:cubicBezTo>
                  <a:pt x="361" y="45"/>
                  <a:pt x="363" y="45"/>
                  <a:pt x="363" y="46"/>
                </a:cubicBezTo>
                <a:cubicBezTo>
                  <a:pt x="364" y="44"/>
                  <a:pt x="367" y="43"/>
                  <a:pt x="369" y="44"/>
                </a:cubicBezTo>
                <a:cubicBezTo>
                  <a:pt x="370" y="44"/>
                  <a:pt x="372" y="43"/>
                  <a:pt x="373" y="41"/>
                </a:cubicBezTo>
                <a:cubicBezTo>
                  <a:pt x="373" y="41"/>
                  <a:pt x="372" y="39"/>
                  <a:pt x="372" y="39"/>
                </a:cubicBezTo>
                <a:cubicBezTo>
                  <a:pt x="373" y="38"/>
                  <a:pt x="375" y="38"/>
                  <a:pt x="375" y="37"/>
                </a:cubicBezTo>
                <a:cubicBezTo>
                  <a:pt x="375" y="35"/>
                  <a:pt x="372" y="36"/>
                  <a:pt x="370" y="35"/>
                </a:cubicBezTo>
                <a:cubicBezTo>
                  <a:pt x="367" y="35"/>
                  <a:pt x="363" y="35"/>
                  <a:pt x="362" y="33"/>
                </a:cubicBezTo>
                <a:cubicBezTo>
                  <a:pt x="362" y="33"/>
                  <a:pt x="362" y="32"/>
                  <a:pt x="362" y="32"/>
                </a:cubicBezTo>
                <a:cubicBezTo>
                  <a:pt x="362" y="32"/>
                  <a:pt x="361" y="32"/>
                  <a:pt x="360" y="33"/>
                </a:cubicBezTo>
                <a:cubicBezTo>
                  <a:pt x="360" y="33"/>
                  <a:pt x="358" y="35"/>
                  <a:pt x="357" y="35"/>
                </a:cubicBezTo>
                <a:cubicBezTo>
                  <a:pt x="357" y="36"/>
                  <a:pt x="356" y="36"/>
                  <a:pt x="355" y="36"/>
                </a:cubicBezTo>
                <a:cubicBezTo>
                  <a:pt x="358" y="38"/>
                  <a:pt x="356" y="39"/>
                  <a:pt x="354" y="39"/>
                </a:cubicBezTo>
                <a:cubicBezTo>
                  <a:pt x="353" y="40"/>
                  <a:pt x="352" y="40"/>
                  <a:pt x="352" y="39"/>
                </a:cubicBezTo>
                <a:cubicBezTo>
                  <a:pt x="351" y="39"/>
                  <a:pt x="351" y="39"/>
                  <a:pt x="352" y="39"/>
                </a:cubicBezTo>
                <a:cubicBezTo>
                  <a:pt x="351" y="39"/>
                  <a:pt x="350" y="38"/>
                  <a:pt x="350" y="38"/>
                </a:cubicBezTo>
                <a:cubicBezTo>
                  <a:pt x="350" y="38"/>
                  <a:pt x="349" y="38"/>
                  <a:pt x="349" y="38"/>
                </a:cubicBezTo>
                <a:cubicBezTo>
                  <a:pt x="349" y="39"/>
                  <a:pt x="348" y="40"/>
                  <a:pt x="348" y="40"/>
                </a:cubicBezTo>
                <a:cubicBezTo>
                  <a:pt x="348" y="40"/>
                  <a:pt x="346" y="40"/>
                  <a:pt x="346" y="40"/>
                </a:cubicBezTo>
                <a:cubicBezTo>
                  <a:pt x="345" y="41"/>
                  <a:pt x="344" y="42"/>
                  <a:pt x="343" y="42"/>
                </a:cubicBezTo>
                <a:cubicBezTo>
                  <a:pt x="343" y="43"/>
                  <a:pt x="343" y="43"/>
                  <a:pt x="341" y="44"/>
                </a:cubicBezTo>
                <a:cubicBezTo>
                  <a:pt x="340" y="44"/>
                  <a:pt x="340" y="45"/>
                  <a:pt x="339" y="46"/>
                </a:cubicBezTo>
                <a:cubicBezTo>
                  <a:pt x="335" y="48"/>
                  <a:pt x="331" y="49"/>
                  <a:pt x="327" y="50"/>
                </a:cubicBezTo>
                <a:cubicBezTo>
                  <a:pt x="326" y="51"/>
                  <a:pt x="326" y="51"/>
                  <a:pt x="326" y="51"/>
                </a:cubicBezTo>
                <a:cubicBezTo>
                  <a:pt x="326" y="51"/>
                  <a:pt x="326" y="51"/>
                  <a:pt x="326" y="51"/>
                </a:cubicBezTo>
                <a:cubicBezTo>
                  <a:pt x="327" y="51"/>
                  <a:pt x="329" y="52"/>
                  <a:pt x="330" y="53"/>
                </a:cubicBezTo>
                <a:cubicBezTo>
                  <a:pt x="331" y="53"/>
                  <a:pt x="331" y="54"/>
                  <a:pt x="331" y="54"/>
                </a:cubicBezTo>
                <a:cubicBezTo>
                  <a:pt x="331" y="55"/>
                  <a:pt x="332" y="56"/>
                  <a:pt x="332" y="58"/>
                </a:cubicBezTo>
                <a:cubicBezTo>
                  <a:pt x="331" y="63"/>
                  <a:pt x="321" y="64"/>
                  <a:pt x="314" y="63"/>
                </a:cubicBezTo>
                <a:cubicBezTo>
                  <a:pt x="101" y="276"/>
                  <a:pt x="101" y="276"/>
                  <a:pt x="101" y="276"/>
                </a:cubicBezTo>
                <a:cubicBezTo>
                  <a:pt x="101" y="277"/>
                  <a:pt x="101" y="277"/>
                  <a:pt x="100" y="277"/>
                </a:cubicBezTo>
                <a:cubicBezTo>
                  <a:pt x="100" y="278"/>
                  <a:pt x="100" y="278"/>
                  <a:pt x="100" y="277"/>
                </a:cubicBezTo>
                <a:cubicBezTo>
                  <a:pt x="54" y="323"/>
                  <a:pt x="54" y="323"/>
                  <a:pt x="54" y="323"/>
                </a:cubicBezTo>
                <a:cubicBezTo>
                  <a:pt x="55" y="323"/>
                  <a:pt x="56" y="326"/>
                  <a:pt x="56" y="328"/>
                </a:cubicBezTo>
                <a:cubicBezTo>
                  <a:pt x="55" y="331"/>
                  <a:pt x="50" y="332"/>
                  <a:pt x="48" y="329"/>
                </a:cubicBezTo>
                <a:cubicBezTo>
                  <a:pt x="47" y="330"/>
                  <a:pt x="47" y="330"/>
                  <a:pt x="47" y="330"/>
                </a:cubicBezTo>
                <a:cubicBezTo>
                  <a:pt x="48" y="330"/>
                  <a:pt x="47" y="331"/>
                  <a:pt x="47" y="331"/>
                </a:cubicBezTo>
                <a:cubicBezTo>
                  <a:pt x="47" y="332"/>
                  <a:pt x="46" y="331"/>
                  <a:pt x="46" y="331"/>
                </a:cubicBezTo>
                <a:cubicBezTo>
                  <a:pt x="30" y="347"/>
                  <a:pt x="30" y="347"/>
                  <a:pt x="30" y="347"/>
                </a:cubicBezTo>
                <a:cubicBezTo>
                  <a:pt x="30" y="347"/>
                  <a:pt x="30" y="347"/>
                  <a:pt x="30" y="347"/>
                </a:cubicBezTo>
                <a:cubicBezTo>
                  <a:pt x="30" y="347"/>
                  <a:pt x="30" y="347"/>
                  <a:pt x="30" y="347"/>
                </a:cubicBezTo>
                <a:cubicBezTo>
                  <a:pt x="10" y="367"/>
                  <a:pt x="10" y="367"/>
                  <a:pt x="10" y="367"/>
                </a:cubicBezTo>
                <a:cubicBezTo>
                  <a:pt x="11" y="369"/>
                  <a:pt x="11" y="372"/>
                  <a:pt x="12" y="373"/>
                </a:cubicBezTo>
                <a:cubicBezTo>
                  <a:pt x="13" y="373"/>
                  <a:pt x="13" y="372"/>
                  <a:pt x="13" y="372"/>
                </a:cubicBezTo>
                <a:cubicBezTo>
                  <a:pt x="14" y="374"/>
                  <a:pt x="14" y="378"/>
                  <a:pt x="14" y="381"/>
                </a:cubicBezTo>
                <a:cubicBezTo>
                  <a:pt x="14" y="380"/>
                  <a:pt x="14" y="380"/>
                  <a:pt x="13" y="380"/>
                </a:cubicBezTo>
                <a:cubicBezTo>
                  <a:pt x="13" y="380"/>
                  <a:pt x="9" y="382"/>
                  <a:pt x="8" y="382"/>
                </a:cubicBezTo>
                <a:cubicBezTo>
                  <a:pt x="6" y="381"/>
                  <a:pt x="4" y="377"/>
                  <a:pt x="4" y="373"/>
                </a:cubicBezTo>
                <a:cubicBezTo>
                  <a:pt x="0" y="377"/>
                  <a:pt x="0" y="377"/>
                  <a:pt x="0" y="377"/>
                </a:cubicBezTo>
                <a:cubicBezTo>
                  <a:pt x="49" y="426"/>
                  <a:pt x="49" y="426"/>
                  <a:pt x="49" y="426"/>
                </a:cubicBezTo>
                <a:cubicBezTo>
                  <a:pt x="47" y="424"/>
                  <a:pt x="49" y="419"/>
                  <a:pt x="49" y="426"/>
                </a:cubicBezTo>
                <a:close/>
                <a:moveTo>
                  <a:pt x="100" y="466"/>
                </a:moveTo>
                <a:cubicBezTo>
                  <a:pt x="101" y="465"/>
                  <a:pt x="100" y="468"/>
                  <a:pt x="100" y="466"/>
                </a:cubicBezTo>
                <a:close/>
                <a:moveTo>
                  <a:pt x="122" y="458"/>
                </a:moveTo>
                <a:cubicBezTo>
                  <a:pt x="121" y="460"/>
                  <a:pt x="120" y="456"/>
                  <a:pt x="122" y="457"/>
                </a:cubicBezTo>
                <a:cubicBezTo>
                  <a:pt x="123" y="457"/>
                  <a:pt x="122" y="458"/>
                  <a:pt x="122" y="458"/>
                </a:cubicBezTo>
                <a:close/>
                <a:moveTo>
                  <a:pt x="166" y="487"/>
                </a:moveTo>
                <a:cubicBezTo>
                  <a:pt x="167" y="486"/>
                  <a:pt x="167" y="489"/>
                  <a:pt x="167" y="489"/>
                </a:cubicBezTo>
                <a:cubicBezTo>
                  <a:pt x="165" y="490"/>
                  <a:pt x="165" y="487"/>
                  <a:pt x="166" y="487"/>
                </a:cubicBezTo>
                <a:close/>
                <a:moveTo>
                  <a:pt x="212" y="472"/>
                </a:moveTo>
                <a:cubicBezTo>
                  <a:pt x="212" y="472"/>
                  <a:pt x="212" y="473"/>
                  <a:pt x="212" y="473"/>
                </a:cubicBezTo>
                <a:cubicBezTo>
                  <a:pt x="212" y="472"/>
                  <a:pt x="212" y="472"/>
                  <a:pt x="211" y="472"/>
                </a:cubicBezTo>
                <a:cubicBezTo>
                  <a:pt x="211" y="472"/>
                  <a:pt x="211" y="472"/>
                  <a:pt x="212" y="472"/>
                </a:cubicBezTo>
                <a:close/>
                <a:moveTo>
                  <a:pt x="188" y="526"/>
                </a:moveTo>
                <a:cubicBezTo>
                  <a:pt x="189" y="527"/>
                  <a:pt x="187" y="527"/>
                  <a:pt x="188" y="526"/>
                </a:cubicBezTo>
                <a:close/>
                <a:moveTo>
                  <a:pt x="190" y="520"/>
                </a:moveTo>
                <a:cubicBezTo>
                  <a:pt x="190" y="520"/>
                  <a:pt x="187" y="520"/>
                  <a:pt x="186" y="519"/>
                </a:cubicBezTo>
                <a:cubicBezTo>
                  <a:pt x="184" y="517"/>
                  <a:pt x="186" y="512"/>
                  <a:pt x="189" y="513"/>
                </a:cubicBezTo>
                <a:cubicBezTo>
                  <a:pt x="190" y="514"/>
                  <a:pt x="190" y="520"/>
                  <a:pt x="190" y="520"/>
                </a:cubicBezTo>
                <a:close/>
                <a:moveTo>
                  <a:pt x="192" y="538"/>
                </a:moveTo>
                <a:cubicBezTo>
                  <a:pt x="192" y="536"/>
                  <a:pt x="192" y="539"/>
                  <a:pt x="192" y="538"/>
                </a:cubicBezTo>
                <a:close/>
                <a:moveTo>
                  <a:pt x="191" y="529"/>
                </a:moveTo>
                <a:cubicBezTo>
                  <a:pt x="191" y="528"/>
                  <a:pt x="192" y="528"/>
                  <a:pt x="193" y="529"/>
                </a:cubicBezTo>
                <a:cubicBezTo>
                  <a:pt x="193" y="529"/>
                  <a:pt x="192" y="530"/>
                  <a:pt x="191" y="529"/>
                </a:cubicBezTo>
                <a:close/>
                <a:moveTo>
                  <a:pt x="194" y="534"/>
                </a:moveTo>
                <a:cubicBezTo>
                  <a:pt x="193" y="535"/>
                  <a:pt x="193" y="531"/>
                  <a:pt x="194" y="533"/>
                </a:cubicBezTo>
                <a:cubicBezTo>
                  <a:pt x="194" y="533"/>
                  <a:pt x="194" y="533"/>
                  <a:pt x="194" y="534"/>
                </a:cubicBezTo>
                <a:close/>
                <a:moveTo>
                  <a:pt x="194" y="531"/>
                </a:moveTo>
                <a:cubicBezTo>
                  <a:pt x="194" y="531"/>
                  <a:pt x="195" y="531"/>
                  <a:pt x="195" y="531"/>
                </a:cubicBezTo>
                <a:cubicBezTo>
                  <a:pt x="195" y="532"/>
                  <a:pt x="193" y="532"/>
                  <a:pt x="194" y="531"/>
                </a:cubicBezTo>
                <a:close/>
                <a:moveTo>
                  <a:pt x="196" y="526"/>
                </a:moveTo>
                <a:cubicBezTo>
                  <a:pt x="194" y="528"/>
                  <a:pt x="194" y="523"/>
                  <a:pt x="196" y="524"/>
                </a:cubicBezTo>
                <a:cubicBezTo>
                  <a:pt x="197" y="525"/>
                  <a:pt x="197" y="526"/>
                  <a:pt x="196" y="526"/>
                </a:cubicBezTo>
                <a:close/>
                <a:moveTo>
                  <a:pt x="208" y="524"/>
                </a:moveTo>
                <a:cubicBezTo>
                  <a:pt x="204" y="526"/>
                  <a:pt x="205" y="518"/>
                  <a:pt x="208" y="519"/>
                </a:cubicBezTo>
                <a:cubicBezTo>
                  <a:pt x="211" y="520"/>
                  <a:pt x="211" y="523"/>
                  <a:pt x="208" y="524"/>
                </a:cubicBezTo>
                <a:close/>
                <a:moveTo>
                  <a:pt x="211" y="541"/>
                </a:moveTo>
                <a:cubicBezTo>
                  <a:pt x="212" y="542"/>
                  <a:pt x="211" y="542"/>
                  <a:pt x="210" y="542"/>
                </a:cubicBezTo>
                <a:cubicBezTo>
                  <a:pt x="209" y="542"/>
                  <a:pt x="211" y="540"/>
                  <a:pt x="211" y="541"/>
                </a:cubicBezTo>
                <a:close/>
                <a:moveTo>
                  <a:pt x="215" y="522"/>
                </a:moveTo>
                <a:cubicBezTo>
                  <a:pt x="213" y="523"/>
                  <a:pt x="214" y="519"/>
                  <a:pt x="215" y="519"/>
                </a:cubicBezTo>
                <a:cubicBezTo>
                  <a:pt x="216" y="518"/>
                  <a:pt x="217" y="521"/>
                  <a:pt x="215" y="522"/>
                </a:cubicBezTo>
                <a:close/>
                <a:moveTo>
                  <a:pt x="219" y="511"/>
                </a:moveTo>
                <a:cubicBezTo>
                  <a:pt x="219" y="511"/>
                  <a:pt x="219" y="512"/>
                  <a:pt x="218" y="512"/>
                </a:cubicBezTo>
                <a:cubicBezTo>
                  <a:pt x="217" y="513"/>
                  <a:pt x="218" y="509"/>
                  <a:pt x="219" y="511"/>
                </a:cubicBezTo>
                <a:close/>
                <a:moveTo>
                  <a:pt x="218" y="517"/>
                </a:moveTo>
                <a:cubicBezTo>
                  <a:pt x="217" y="517"/>
                  <a:pt x="218" y="514"/>
                  <a:pt x="219" y="515"/>
                </a:cubicBezTo>
                <a:cubicBezTo>
                  <a:pt x="220" y="516"/>
                  <a:pt x="218" y="517"/>
                  <a:pt x="218" y="517"/>
                </a:cubicBezTo>
                <a:close/>
                <a:moveTo>
                  <a:pt x="224" y="522"/>
                </a:moveTo>
                <a:cubicBezTo>
                  <a:pt x="225" y="521"/>
                  <a:pt x="224" y="523"/>
                  <a:pt x="224" y="522"/>
                </a:cubicBezTo>
                <a:close/>
                <a:moveTo>
                  <a:pt x="224" y="505"/>
                </a:moveTo>
                <a:cubicBezTo>
                  <a:pt x="224" y="505"/>
                  <a:pt x="225" y="503"/>
                  <a:pt x="224" y="505"/>
                </a:cubicBezTo>
                <a:close/>
                <a:moveTo>
                  <a:pt x="271" y="511"/>
                </a:moveTo>
                <a:cubicBezTo>
                  <a:pt x="271" y="511"/>
                  <a:pt x="272" y="510"/>
                  <a:pt x="273" y="510"/>
                </a:cubicBezTo>
                <a:cubicBezTo>
                  <a:pt x="273" y="511"/>
                  <a:pt x="272" y="511"/>
                  <a:pt x="271" y="511"/>
                </a:cubicBezTo>
                <a:close/>
                <a:moveTo>
                  <a:pt x="274" y="518"/>
                </a:moveTo>
                <a:cubicBezTo>
                  <a:pt x="274" y="518"/>
                  <a:pt x="274" y="518"/>
                  <a:pt x="274" y="518"/>
                </a:cubicBezTo>
                <a:cubicBezTo>
                  <a:pt x="274" y="518"/>
                  <a:pt x="273" y="519"/>
                  <a:pt x="274" y="518"/>
                </a:cubicBezTo>
                <a:close/>
                <a:moveTo>
                  <a:pt x="277" y="496"/>
                </a:moveTo>
                <a:cubicBezTo>
                  <a:pt x="276" y="496"/>
                  <a:pt x="276" y="496"/>
                  <a:pt x="276" y="496"/>
                </a:cubicBezTo>
                <a:cubicBezTo>
                  <a:pt x="276" y="496"/>
                  <a:pt x="277" y="496"/>
                  <a:pt x="277" y="496"/>
                </a:cubicBezTo>
                <a:cubicBezTo>
                  <a:pt x="277" y="496"/>
                  <a:pt x="277" y="496"/>
                  <a:pt x="277" y="496"/>
                </a:cubicBezTo>
                <a:close/>
                <a:moveTo>
                  <a:pt x="294" y="515"/>
                </a:moveTo>
                <a:cubicBezTo>
                  <a:pt x="294" y="517"/>
                  <a:pt x="292" y="515"/>
                  <a:pt x="294" y="515"/>
                </a:cubicBezTo>
                <a:close/>
                <a:moveTo>
                  <a:pt x="245" y="575"/>
                </a:moveTo>
                <a:cubicBezTo>
                  <a:pt x="245" y="574"/>
                  <a:pt x="246" y="574"/>
                  <a:pt x="246" y="574"/>
                </a:cubicBezTo>
                <a:cubicBezTo>
                  <a:pt x="246" y="574"/>
                  <a:pt x="245" y="575"/>
                  <a:pt x="245" y="575"/>
                </a:cubicBezTo>
                <a:close/>
                <a:moveTo>
                  <a:pt x="250" y="560"/>
                </a:moveTo>
                <a:cubicBezTo>
                  <a:pt x="251" y="558"/>
                  <a:pt x="252" y="558"/>
                  <a:pt x="254" y="557"/>
                </a:cubicBezTo>
                <a:cubicBezTo>
                  <a:pt x="253" y="559"/>
                  <a:pt x="252" y="559"/>
                  <a:pt x="250" y="560"/>
                </a:cubicBezTo>
                <a:close/>
                <a:moveTo>
                  <a:pt x="254" y="561"/>
                </a:moveTo>
                <a:cubicBezTo>
                  <a:pt x="253" y="562"/>
                  <a:pt x="255" y="560"/>
                  <a:pt x="254" y="561"/>
                </a:cubicBezTo>
                <a:close/>
                <a:moveTo>
                  <a:pt x="265" y="566"/>
                </a:moveTo>
                <a:cubicBezTo>
                  <a:pt x="264" y="563"/>
                  <a:pt x="268" y="563"/>
                  <a:pt x="265" y="566"/>
                </a:cubicBezTo>
                <a:close/>
                <a:moveTo>
                  <a:pt x="281" y="541"/>
                </a:moveTo>
                <a:cubicBezTo>
                  <a:pt x="282" y="542"/>
                  <a:pt x="281" y="545"/>
                  <a:pt x="280" y="547"/>
                </a:cubicBezTo>
                <a:cubicBezTo>
                  <a:pt x="280" y="545"/>
                  <a:pt x="281" y="543"/>
                  <a:pt x="281" y="541"/>
                </a:cubicBezTo>
                <a:close/>
                <a:moveTo>
                  <a:pt x="278" y="567"/>
                </a:moveTo>
                <a:cubicBezTo>
                  <a:pt x="276" y="563"/>
                  <a:pt x="282" y="562"/>
                  <a:pt x="283" y="561"/>
                </a:cubicBezTo>
                <a:cubicBezTo>
                  <a:pt x="285" y="564"/>
                  <a:pt x="280" y="570"/>
                  <a:pt x="278" y="567"/>
                </a:cubicBezTo>
                <a:close/>
                <a:moveTo>
                  <a:pt x="319" y="618"/>
                </a:moveTo>
                <a:cubicBezTo>
                  <a:pt x="319" y="618"/>
                  <a:pt x="319" y="617"/>
                  <a:pt x="319" y="617"/>
                </a:cubicBezTo>
                <a:cubicBezTo>
                  <a:pt x="319" y="613"/>
                  <a:pt x="323" y="617"/>
                  <a:pt x="319" y="618"/>
                </a:cubicBezTo>
                <a:close/>
                <a:moveTo>
                  <a:pt x="369" y="679"/>
                </a:moveTo>
                <a:cubicBezTo>
                  <a:pt x="368" y="678"/>
                  <a:pt x="370" y="678"/>
                  <a:pt x="370" y="678"/>
                </a:cubicBezTo>
                <a:cubicBezTo>
                  <a:pt x="370" y="679"/>
                  <a:pt x="369" y="679"/>
                  <a:pt x="369" y="679"/>
                </a:cubicBezTo>
                <a:close/>
                <a:moveTo>
                  <a:pt x="370" y="687"/>
                </a:moveTo>
                <a:cubicBezTo>
                  <a:pt x="370" y="687"/>
                  <a:pt x="370" y="687"/>
                  <a:pt x="370" y="687"/>
                </a:cubicBezTo>
                <a:cubicBezTo>
                  <a:pt x="370" y="685"/>
                  <a:pt x="372" y="689"/>
                  <a:pt x="370" y="687"/>
                </a:cubicBezTo>
                <a:close/>
                <a:moveTo>
                  <a:pt x="375" y="690"/>
                </a:moveTo>
                <a:cubicBezTo>
                  <a:pt x="374" y="689"/>
                  <a:pt x="377" y="690"/>
                  <a:pt x="377" y="691"/>
                </a:cubicBezTo>
                <a:cubicBezTo>
                  <a:pt x="377" y="691"/>
                  <a:pt x="375" y="691"/>
                  <a:pt x="375" y="690"/>
                </a:cubicBezTo>
                <a:close/>
                <a:moveTo>
                  <a:pt x="380" y="682"/>
                </a:moveTo>
                <a:cubicBezTo>
                  <a:pt x="380" y="681"/>
                  <a:pt x="381" y="681"/>
                  <a:pt x="381" y="682"/>
                </a:cubicBezTo>
                <a:cubicBezTo>
                  <a:pt x="381" y="682"/>
                  <a:pt x="381" y="682"/>
                  <a:pt x="380" y="682"/>
                </a:cubicBezTo>
                <a:close/>
                <a:moveTo>
                  <a:pt x="387" y="692"/>
                </a:moveTo>
                <a:cubicBezTo>
                  <a:pt x="387" y="692"/>
                  <a:pt x="386" y="692"/>
                  <a:pt x="386" y="692"/>
                </a:cubicBezTo>
                <a:cubicBezTo>
                  <a:pt x="386" y="689"/>
                  <a:pt x="389" y="694"/>
                  <a:pt x="387" y="692"/>
                </a:cubicBezTo>
                <a:close/>
                <a:moveTo>
                  <a:pt x="388" y="698"/>
                </a:moveTo>
                <a:cubicBezTo>
                  <a:pt x="388" y="697"/>
                  <a:pt x="389" y="696"/>
                  <a:pt x="390" y="697"/>
                </a:cubicBezTo>
                <a:cubicBezTo>
                  <a:pt x="390" y="697"/>
                  <a:pt x="388" y="698"/>
                  <a:pt x="388" y="698"/>
                </a:cubicBezTo>
                <a:close/>
                <a:moveTo>
                  <a:pt x="397" y="712"/>
                </a:moveTo>
                <a:cubicBezTo>
                  <a:pt x="395" y="712"/>
                  <a:pt x="394" y="711"/>
                  <a:pt x="395" y="710"/>
                </a:cubicBezTo>
                <a:cubicBezTo>
                  <a:pt x="395" y="708"/>
                  <a:pt x="399" y="709"/>
                  <a:pt x="400" y="711"/>
                </a:cubicBezTo>
                <a:cubicBezTo>
                  <a:pt x="400" y="711"/>
                  <a:pt x="400" y="711"/>
                  <a:pt x="399" y="712"/>
                </a:cubicBezTo>
                <a:cubicBezTo>
                  <a:pt x="399" y="712"/>
                  <a:pt x="399" y="712"/>
                  <a:pt x="399" y="712"/>
                </a:cubicBezTo>
                <a:cubicBezTo>
                  <a:pt x="399" y="713"/>
                  <a:pt x="397" y="713"/>
                  <a:pt x="397" y="712"/>
                </a:cubicBezTo>
                <a:close/>
                <a:moveTo>
                  <a:pt x="399" y="714"/>
                </a:moveTo>
                <a:cubicBezTo>
                  <a:pt x="399" y="713"/>
                  <a:pt x="401" y="713"/>
                  <a:pt x="402" y="713"/>
                </a:cubicBezTo>
                <a:cubicBezTo>
                  <a:pt x="401" y="714"/>
                  <a:pt x="400" y="714"/>
                  <a:pt x="399" y="714"/>
                </a:cubicBezTo>
                <a:close/>
                <a:moveTo>
                  <a:pt x="379" y="744"/>
                </a:moveTo>
                <a:cubicBezTo>
                  <a:pt x="379" y="744"/>
                  <a:pt x="379" y="744"/>
                  <a:pt x="379" y="744"/>
                </a:cubicBezTo>
                <a:cubicBezTo>
                  <a:pt x="379" y="743"/>
                  <a:pt x="379" y="743"/>
                  <a:pt x="379" y="744"/>
                </a:cubicBezTo>
                <a:close/>
                <a:moveTo>
                  <a:pt x="379" y="744"/>
                </a:moveTo>
                <a:cubicBezTo>
                  <a:pt x="380" y="744"/>
                  <a:pt x="380" y="744"/>
                  <a:pt x="379" y="744"/>
                </a:cubicBezTo>
                <a:close/>
                <a:moveTo>
                  <a:pt x="380" y="742"/>
                </a:moveTo>
                <a:cubicBezTo>
                  <a:pt x="380" y="741"/>
                  <a:pt x="381" y="741"/>
                  <a:pt x="381" y="741"/>
                </a:cubicBezTo>
                <a:cubicBezTo>
                  <a:pt x="381" y="741"/>
                  <a:pt x="380" y="742"/>
                  <a:pt x="380" y="742"/>
                </a:cubicBezTo>
                <a:close/>
                <a:moveTo>
                  <a:pt x="382" y="744"/>
                </a:moveTo>
                <a:cubicBezTo>
                  <a:pt x="382" y="743"/>
                  <a:pt x="383" y="743"/>
                  <a:pt x="384" y="743"/>
                </a:cubicBezTo>
                <a:cubicBezTo>
                  <a:pt x="383" y="743"/>
                  <a:pt x="384" y="745"/>
                  <a:pt x="384" y="745"/>
                </a:cubicBezTo>
                <a:cubicBezTo>
                  <a:pt x="383" y="746"/>
                  <a:pt x="381" y="746"/>
                  <a:pt x="382" y="744"/>
                </a:cubicBezTo>
                <a:close/>
                <a:moveTo>
                  <a:pt x="385" y="740"/>
                </a:moveTo>
                <a:cubicBezTo>
                  <a:pt x="384" y="740"/>
                  <a:pt x="381" y="738"/>
                  <a:pt x="382" y="736"/>
                </a:cubicBezTo>
                <a:cubicBezTo>
                  <a:pt x="383" y="734"/>
                  <a:pt x="388" y="733"/>
                  <a:pt x="390" y="734"/>
                </a:cubicBezTo>
                <a:cubicBezTo>
                  <a:pt x="391" y="734"/>
                  <a:pt x="391" y="735"/>
                  <a:pt x="392" y="735"/>
                </a:cubicBezTo>
                <a:cubicBezTo>
                  <a:pt x="392" y="735"/>
                  <a:pt x="394" y="734"/>
                  <a:pt x="393" y="735"/>
                </a:cubicBezTo>
                <a:cubicBezTo>
                  <a:pt x="393" y="736"/>
                  <a:pt x="391" y="737"/>
                  <a:pt x="391" y="738"/>
                </a:cubicBezTo>
                <a:cubicBezTo>
                  <a:pt x="391" y="738"/>
                  <a:pt x="393" y="737"/>
                  <a:pt x="392" y="738"/>
                </a:cubicBezTo>
                <a:cubicBezTo>
                  <a:pt x="392" y="738"/>
                  <a:pt x="388" y="741"/>
                  <a:pt x="385" y="740"/>
                </a:cubicBezTo>
                <a:close/>
                <a:moveTo>
                  <a:pt x="390" y="741"/>
                </a:moveTo>
                <a:cubicBezTo>
                  <a:pt x="389" y="740"/>
                  <a:pt x="391" y="740"/>
                  <a:pt x="391" y="741"/>
                </a:cubicBezTo>
                <a:cubicBezTo>
                  <a:pt x="391" y="741"/>
                  <a:pt x="390" y="741"/>
                  <a:pt x="390" y="741"/>
                </a:cubicBezTo>
                <a:close/>
                <a:moveTo>
                  <a:pt x="393" y="751"/>
                </a:moveTo>
                <a:cubicBezTo>
                  <a:pt x="389" y="752"/>
                  <a:pt x="393" y="747"/>
                  <a:pt x="395" y="749"/>
                </a:cubicBezTo>
                <a:cubicBezTo>
                  <a:pt x="396" y="750"/>
                  <a:pt x="394" y="751"/>
                  <a:pt x="393" y="751"/>
                </a:cubicBezTo>
                <a:close/>
                <a:moveTo>
                  <a:pt x="396" y="739"/>
                </a:moveTo>
                <a:cubicBezTo>
                  <a:pt x="396" y="739"/>
                  <a:pt x="396" y="739"/>
                  <a:pt x="396" y="739"/>
                </a:cubicBezTo>
                <a:cubicBezTo>
                  <a:pt x="396" y="739"/>
                  <a:pt x="395" y="738"/>
                  <a:pt x="396" y="739"/>
                </a:cubicBezTo>
                <a:close/>
                <a:moveTo>
                  <a:pt x="396" y="740"/>
                </a:moveTo>
                <a:cubicBezTo>
                  <a:pt x="395" y="739"/>
                  <a:pt x="397" y="741"/>
                  <a:pt x="396" y="740"/>
                </a:cubicBezTo>
                <a:close/>
                <a:moveTo>
                  <a:pt x="398" y="725"/>
                </a:moveTo>
                <a:cubicBezTo>
                  <a:pt x="398" y="724"/>
                  <a:pt x="400" y="724"/>
                  <a:pt x="400" y="724"/>
                </a:cubicBezTo>
                <a:cubicBezTo>
                  <a:pt x="401" y="725"/>
                  <a:pt x="399" y="726"/>
                  <a:pt x="398" y="725"/>
                </a:cubicBezTo>
                <a:close/>
                <a:moveTo>
                  <a:pt x="391" y="763"/>
                </a:moveTo>
                <a:cubicBezTo>
                  <a:pt x="391" y="762"/>
                  <a:pt x="393" y="762"/>
                  <a:pt x="393" y="763"/>
                </a:cubicBezTo>
                <a:cubicBezTo>
                  <a:pt x="393" y="763"/>
                  <a:pt x="391" y="763"/>
                  <a:pt x="391" y="763"/>
                </a:cubicBezTo>
                <a:close/>
                <a:moveTo>
                  <a:pt x="394" y="763"/>
                </a:moveTo>
                <a:cubicBezTo>
                  <a:pt x="394" y="762"/>
                  <a:pt x="395" y="763"/>
                  <a:pt x="395" y="764"/>
                </a:cubicBezTo>
                <a:cubicBezTo>
                  <a:pt x="395" y="764"/>
                  <a:pt x="394" y="764"/>
                  <a:pt x="394" y="763"/>
                </a:cubicBezTo>
                <a:close/>
                <a:moveTo>
                  <a:pt x="400" y="767"/>
                </a:moveTo>
                <a:cubicBezTo>
                  <a:pt x="400" y="766"/>
                  <a:pt x="400" y="766"/>
                  <a:pt x="400" y="766"/>
                </a:cubicBezTo>
                <a:cubicBezTo>
                  <a:pt x="401" y="767"/>
                  <a:pt x="399" y="767"/>
                  <a:pt x="400" y="767"/>
                </a:cubicBezTo>
                <a:close/>
                <a:moveTo>
                  <a:pt x="828" y="375"/>
                </a:moveTo>
                <a:cubicBezTo>
                  <a:pt x="827" y="373"/>
                  <a:pt x="830" y="374"/>
                  <a:pt x="828" y="375"/>
                </a:cubicBezTo>
                <a:close/>
                <a:moveTo>
                  <a:pt x="826" y="378"/>
                </a:moveTo>
                <a:cubicBezTo>
                  <a:pt x="826" y="378"/>
                  <a:pt x="826" y="378"/>
                  <a:pt x="827" y="378"/>
                </a:cubicBezTo>
                <a:cubicBezTo>
                  <a:pt x="827" y="379"/>
                  <a:pt x="825" y="380"/>
                  <a:pt x="826" y="378"/>
                </a:cubicBezTo>
                <a:close/>
                <a:moveTo>
                  <a:pt x="815" y="374"/>
                </a:moveTo>
                <a:cubicBezTo>
                  <a:pt x="816" y="372"/>
                  <a:pt x="818" y="376"/>
                  <a:pt x="816" y="376"/>
                </a:cubicBezTo>
                <a:cubicBezTo>
                  <a:pt x="815" y="376"/>
                  <a:pt x="815" y="375"/>
                  <a:pt x="815" y="374"/>
                </a:cubicBezTo>
                <a:close/>
                <a:moveTo>
                  <a:pt x="810" y="380"/>
                </a:moveTo>
                <a:cubicBezTo>
                  <a:pt x="809" y="377"/>
                  <a:pt x="812" y="378"/>
                  <a:pt x="810" y="380"/>
                </a:cubicBezTo>
                <a:close/>
                <a:moveTo>
                  <a:pt x="803" y="357"/>
                </a:moveTo>
                <a:cubicBezTo>
                  <a:pt x="803" y="357"/>
                  <a:pt x="804" y="356"/>
                  <a:pt x="804" y="356"/>
                </a:cubicBezTo>
                <a:cubicBezTo>
                  <a:pt x="805" y="357"/>
                  <a:pt x="803" y="358"/>
                  <a:pt x="803" y="357"/>
                </a:cubicBezTo>
                <a:close/>
                <a:moveTo>
                  <a:pt x="803" y="384"/>
                </a:moveTo>
                <a:cubicBezTo>
                  <a:pt x="802" y="384"/>
                  <a:pt x="802" y="382"/>
                  <a:pt x="802" y="382"/>
                </a:cubicBezTo>
                <a:cubicBezTo>
                  <a:pt x="803" y="381"/>
                  <a:pt x="804" y="383"/>
                  <a:pt x="803" y="384"/>
                </a:cubicBezTo>
                <a:close/>
                <a:moveTo>
                  <a:pt x="801" y="361"/>
                </a:moveTo>
                <a:cubicBezTo>
                  <a:pt x="802" y="359"/>
                  <a:pt x="803" y="363"/>
                  <a:pt x="802" y="363"/>
                </a:cubicBezTo>
                <a:cubicBezTo>
                  <a:pt x="801" y="364"/>
                  <a:pt x="801" y="361"/>
                  <a:pt x="801" y="361"/>
                </a:cubicBezTo>
                <a:close/>
                <a:moveTo>
                  <a:pt x="801" y="371"/>
                </a:moveTo>
                <a:cubicBezTo>
                  <a:pt x="801" y="371"/>
                  <a:pt x="801" y="370"/>
                  <a:pt x="801" y="370"/>
                </a:cubicBezTo>
                <a:cubicBezTo>
                  <a:pt x="801" y="369"/>
                  <a:pt x="802" y="370"/>
                  <a:pt x="801" y="371"/>
                </a:cubicBezTo>
                <a:close/>
                <a:moveTo>
                  <a:pt x="799" y="382"/>
                </a:moveTo>
                <a:cubicBezTo>
                  <a:pt x="799" y="384"/>
                  <a:pt x="804" y="385"/>
                  <a:pt x="802" y="389"/>
                </a:cubicBezTo>
                <a:cubicBezTo>
                  <a:pt x="802" y="389"/>
                  <a:pt x="801" y="389"/>
                  <a:pt x="801" y="389"/>
                </a:cubicBezTo>
                <a:cubicBezTo>
                  <a:pt x="801" y="390"/>
                  <a:pt x="802" y="391"/>
                  <a:pt x="801" y="392"/>
                </a:cubicBezTo>
                <a:cubicBezTo>
                  <a:pt x="798" y="392"/>
                  <a:pt x="799" y="383"/>
                  <a:pt x="799" y="382"/>
                </a:cubicBezTo>
                <a:close/>
                <a:moveTo>
                  <a:pt x="798" y="367"/>
                </a:moveTo>
                <a:cubicBezTo>
                  <a:pt x="799" y="366"/>
                  <a:pt x="799" y="370"/>
                  <a:pt x="798" y="370"/>
                </a:cubicBezTo>
                <a:cubicBezTo>
                  <a:pt x="797" y="370"/>
                  <a:pt x="798" y="368"/>
                  <a:pt x="798" y="367"/>
                </a:cubicBezTo>
                <a:close/>
                <a:moveTo>
                  <a:pt x="796" y="344"/>
                </a:moveTo>
                <a:cubicBezTo>
                  <a:pt x="797" y="343"/>
                  <a:pt x="797" y="346"/>
                  <a:pt x="796" y="345"/>
                </a:cubicBezTo>
                <a:cubicBezTo>
                  <a:pt x="795" y="345"/>
                  <a:pt x="796" y="344"/>
                  <a:pt x="796" y="344"/>
                </a:cubicBezTo>
                <a:close/>
                <a:moveTo>
                  <a:pt x="795" y="373"/>
                </a:moveTo>
                <a:cubicBezTo>
                  <a:pt x="793" y="373"/>
                  <a:pt x="794" y="370"/>
                  <a:pt x="794" y="370"/>
                </a:cubicBezTo>
                <a:cubicBezTo>
                  <a:pt x="795" y="369"/>
                  <a:pt x="796" y="374"/>
                  <a:pt x="795" y="373"/>
                </a:cubicBezTo>
                <a:close/>
                <a:moveTo>
                  <a:pt x="793" y="353"/>
                </a:moveTo>
                <a:cubicBezTo>
                  <a:pt x="795" y="350"/>
                  <a:pt x="796" y="357"/>
                  <a:pt x="793" y="356"/>
                </a:cubicBezTo>
                <a:cubicBezTo>
                  <a:pt x="792" y="355"/>
                  <a:pt x="793" y="353"/>
                  <a:pt x="793" y="353"/>
                </a:cubicBezTo>
                <a:close/>
                <a:moveTo>
                  <a:pt x="790" y="355"/>
                </a:moveTo>
                <a:cubicBezTo>
                  <a:pt x="789" y="351"/>
                  <a:pt x="792" y="353"/>
                  <a:pt x="790" y="355"/>
                </a:cubicBezTo>
                <a:close/>
                <a:moveTo>
                  <a:pt x="789" y="371"/>
                </a:moveTo>
                <a:cubicBezTo>
                  <a:pt x="790" y="371"/>
                  <a:pt x="789" y="373"/>
                  <a:pt x="789" y="371"/>
                </a:cubicBezTo>
                <a:cubicBezTo>
                  <a:pt x="789" y="371"/>
                  <a:pt x="789" y="371"/>
                  <a:pt x="789" y="371"/>
                </a:cubicBezTo>
                <a:close/>
                <a:moveTo>
                  <a:pt x="788" y="403"/>
                </a:moveTo>
                <a:cubicBezTo>
                  <a:pt x="787" y="400"/>
                  <a:pt x="789" y="401"/>
                  <a:pt x="788" y="403"/>
                </a:cubicBezTo>
                <a:close/>
                <a:moveTo>
                  <a:pt x="785" y="361"/>
                </a:moveTo>
                <a:cubicBezTo>
                  <a:pt x="786" y="359"/>
                  <a:pt x="787" y="363"/>
                  <a:pt x="786" y="364"/>
                </a:cubicBezTo>
                <a:cubicBezTo>
                  <a:pt x="784" y="364"/>
                  <a:pt x="784" y="361"/>
                  <a:pt x="785" y="361"/>
                </a:cubicBezTo>
                <a:close/>
                <a:moveTo>
                  <a:pt x="785" y="365"/>
                </a:moveTo>
                <a:cubicBezTo>
                  <a:pt x="787" y="365"/>
                  <a:pt x="787" y="367"/>
                  <a:pt x="785" y="367"/>
                </a:cubicBezTo>
                <a:cubicBezTo>
                  <a:pt x="785" y="367"/>
                  <a:pt x="783" y="366"/>
                  <a:pt x="785" y="365"/>
                </a:cubicBezTo>
                <a:close/>
                <a:moveTo>
                  <a:pt x="783" y="380"/>
                </a:moveTo>
                <a:cubicBezTo>
                  <a:pt x="784" y="380"/>
                  <a:pt x="783" y="382"/>
                  <a:pt x="783" y="383"/>
                </a:cubicBezTo>
                <a:cubicBezTo>
                  <a:pt x="782" y="382"/>
                  <a:pt x="783" y="381"/>
                  <a:pt x="783" y="380"/>
                </a:cubicBezTo>
                <a:close/>
                <a:moveTo>
                  <a:pt x="739" y="294"/>
                </a:moveTo>
                <a:cubicBezTo>
                  <a:pt x="737" y="293"/>
                  <a:pt x="740" y="291"/>
                  <a:pt x="739" y="294"/>
                </a:cubicBezTo>
                <a:close/>
                <a:moveTo>
                  <a:pt x="736" y="437"/>
                </a:moveTo>
                <a:cubicBezTo>
                  <a:pt x="736" y="437"/>
                  <a:pt x="736" y="436"/>
                  <a:pt x="736" y="435"/>
                </a:cubicBezTo>
                <a:cubicBezTo>
                  <a:pt x="737" y="434"/>
                  <a:pt x="737" y="437"/>
                  <a:pt x="736" y="437"/>
                </a:cubicBezTo>
                <a:close/>
                <a:moveTo>
                  <a:pt x="741" y="332"/>
                </a:moveTo>
                <a:cubicBezTo>
                  <a:pt x="741" y="331"/>
                  <a:pt x="741" y="331"/>
                  <a:pt x="741" y="330"/>
                </a:cubicBezTo>
                <a:cubicBezTo>
                  <a:pt x="742" y="330"/>
                  <a:pt x="741" y="332"/>
                  <a:pt x="741" y="332"/>
                </a:cubicBezTo>
                <a:close/>
                <a:moveTo>
                  <a:pt x="746" y="351"/>
                </a:moveTo>
                <a:cubicBezTo>
                  <a:pt x="745" y="351"/>
                  <a:pt x="746" y="350"/>
                  <a:pt x="746" y="350"/>
                </a:cubicBezTo>
                <a:cubicBezTo>
                  <a:pt x="747" y="349"/>
                  <a:pt x="747" y="352"/>
                  <a:pt x="746" y="351"/>
                </a:cubicBezTo>
                <a:close/>
                <a:moveTo>
                  <a:pt x="749" y="369"/>
                </a:moveTo>
                <a:cubicBezTo>
                  <a:pt x="749" y="369"/>
                  <a:pt x="749" y="368"/>
                  <a:pt x="749" y="368"/>
                </a:cubicBezTo>
                <a:cubicBezTo>
                  <a:pt x="750" y="366"/>
                  <a:pt x="750" y="369"/>
                  <a:pt x="749" y="369"/>
                </a:cubicBezTo>
                <a:close/>
                <a:moveTo>
                  <a:pt x="750" y="348"/>
                </a:moveTo>
                <a:cubicBezTo>
                  <a:pt x="750" y="348"/>
                  <a:pt x="750" y="347"/>
                  <a:pt x="750" y="347"/>
                </a:cubicBezTo>
                <a:cubicBezTo>
                  <a:pt x="750" y="346"/>
                  <a:pt x="751" y="349"/>
                  <a:pt x="750" y="348"/>
                </a:cubicBezTo>
                <a:close/>
                <a:moveTo>
                  <a:pt x="751" y="457"/>
                </a:moveTo>
                <a:cubicBezTo>
                  <a:pt x="750" y="457"/>
                  <a:pt x="750" y="454"/>
                  <a:pt x="751" y="454"/>
                </a:cubicBezTo>
                <a:cubicBezTo>
                  <a:pt x="754" y="451"/>
                  <a:pt x="754" y="457"/>
                  <a:pt x="751" y="457"/>
                </a:cubicBezTo>
                <a:close/>
                <a:moveTo>
                  <a:pt x="751" y="364"/>
                </a:moveTo>
                <a:cubicBezTo>
                  <a:pt x="752" y="363"/>
                  <a:pt x="751" y="366"/>
                  <a:pt x="751" y="366"/>
                </a:cubicBezTo>
                <a:cubicBezTo>
                  <a:pt x="750" y="366"/>
                  <a:pt x="750" y="364"/>
                  <a:pt x="751" y="364"/>
                </a:cubicBezTo>
                <a:close/>
                <a:moveTo>
                  <a:pt x="753" y="422"/>
                </a:moveTo>
                <a:cubicBezTo>
                  <a:pt x="753" y="420"/>
                  <a:pt x="755" y="421"/>
                  <a:pt x="753" y="422"/>
                </a:cubicBezTo>
                <a:close/>
                <a:moveTo>
                  <a:pt x="762" y="382"/>
                </a:moveTo>
                <a:cubicBezTo>
                  <a:pt x="762" y="382"/>
                  <a:pt x="762" y="381"/>
                  <a:pt x="762" y="381"/>
                </a:cubicBezTo>
                <a:cubicBezTo>
                  <a:pt x="763" y="380"/>
                  <a:pt x="763" y="383"/>
                  <a:pt x="762" y="382"/>
                </a:cubicBezTo>
                <a:close/>
                <a:moveTo>
                  <a:pt x="767" y="365"/>
                </a:moveTo>
                <a:cubicBezTo>
                  <a:pt x="766" y="365"/>
                  <a:pt x="767" y="364"/>
                  <a:pt x="767" y="363"/>
                </a:cubicBezTo>
                <a:cubicBezTo>
                  <a:pt x="768" y="363"/>
                  <a:pt x="768" y="365"/>
                  <a:pt x="767" y="365"/>
                </a:cubicBezTo>
                <a:close/>
                <a:moveTo>
                  <a:pt x="772" y="382"/>
                </a:moveTo>
                <a:cubicBezTo>
                  <a:pt x="770" y="383"/>
                  <a:pt x="769" y="377"/>
                  <a:pt x="771" y="376"/>
                </a:cubicBezTo>
                <a:cubicBezTo>
                  <a:pt x="775" y="374"/>
                  <a:pt x="775" y="382"/>
                  <a:pt x="772" y="382"/>
                </a:cubicBezTo>
                <a:close/>
                <a:moveTo>
                  <a:pt x="771" y="351"/>
                </a:moveTo>
                <a:cubicBezTo>
                  <a:pt x="772" y="348"/>
                  <a:pt x="775" y="355"/>
                  <a:pt x="772" y="354"/>
                </a:cubicBezTo>
                <a:cubicBezTo>
                  <a:pt x="771" y="353"/>
                  <a:pt x="770" y="352"/>
                  <a:pt x="771" y="351"/>
                </a:cubicBezTo>
                <a:close/>
                <a:moveTo>
                  <a:pt x="776" y="420"/>
                </a:moveTo>
                <a:cubicBezTo>
                  <a:pt x="777" y="422"/>
                  <a:pt x="775" y="421"/>
                  <a:pt x="776" y="420"/>
                </a:cubicBezTo>
                <a:close/>
                <a:moveTo>
                  <a:pt x="779" y="402"/>
                </a:moveTo>
                <a:cubicBezTo>
                  <a:pt x="779" y="401"/>
                  <a:pt x="778" y="403"/>
                  <a:pt x="779" y="402"/>
                </a:cubicBezTo>
                <a:close/>
                <a:moveTo>
                  <a:pt x="782" y="347"/>
                </a:moveTo>
                <a:cubicBezTo>
                  <a:pt x="781" y="347"/>
                  <a:pt x="781" y="346"/>
                  <a:pt x="781" y="346"/>
                </a:cubicBezTo>
                <a:cubicBezTo>
                  <a:pt x="781" y="344"/>
                  <a:pt x="783" y="348"/>
                  <a:pt x="782" y="347"/>
                </a:cubicBezTo>
                <a:close/>
                <a:moveTo>
                  <a:pt x="779" y="364"/>
                </a:moveTo>
                <a:cubicBezTo>
                  <a:pt x="780" y="364"/>
                  <a:pt x="782" y="368"/>
                  <a:pt x="782" y="368"/>
                </a:cubicBezTo>
                <a:cubicBezTo>
                  <a:pt x="782" y="370"/>
                  <a:pt x="779" y="368"/>
                  <a:pt x="778" y="370"/>
                </a:cubicBezTo>
                <a:cubicBezTo>
                  <a:pt x="778" y="370"/>
                  <a:pt x="780" y="371"/>
                  <a:pt x="780" y="372"/>
                </a:cubicBezTo>
                <a:cubicBezTo>
                  <a:pt x="777" y="376"/>
                  <a:pt x="772" y="368"/>
                  <a:pt x="775" y="365"/>
                </a:cubicBezTo>
                <a:cubicBezTo>
                  <a:pt x="776" y="364"/>
                  <a:pt x="778" y="364"/>
                  <a:pt x="779" y="364"/>
                </a:cubicBezTo>
                <a:close/>
                <a:moveTo>
                  <a:pt x="776" y="327"/>
                </a:moveTo>
                <a:cubicBezTo>
                  <a:pt x="776" y="329"/>
                  <a:pt x="776" y="326"/>
                  <a:pt x="776" y="327"/>
                </a:cubicBezTo>
                <a:close/>
                <a:moveTo>
                  <a:pt x="776" y="333"/>
                </a:moveTo>
                <a:cubicBezTo>
                  <a:pt x="778" y="332"/>
                  <a:pt x="780" y="337"/>
                  <a:pt x="777" y="338"/>
                </a:cubicBezTo>
                <a:cubicBezTo>
                  <a:pt x="775" y="338"/>
                  <a:pt x="774" y="334"/>
                  <a:pt x="776" y="333"/>
                </a:cubicBezTo>
                <a:close/>
                <a:moveTo>
                  <a:pt x="775" y="351"/>
                </a:moveTo>
                <a:cubicBezTo>
                  <a:pt x="776" y="350"/>
                  <a:pt x="777" y="352"/>
                  <a:pt x="776" y="352"/>
                </a:cubicBezTo>
                <a:cubicBezTo>
                  <a:pt x="775" y="352"/>
                  <a:pt x="775" y="351"/>
                  <a:pt x="775" y="351"/>
                </a:cubicBezTo>
                <a:close/>
                <a:moveTo>
                  <a:pt x="774" y="342"/>
                </a:moveTo>
                <a:cubicBezTo>
                  <a:pt x="775" y="340"/>
                  <a:pt x="776" y="343"/>
                  <a:pt x="774" y="343"/>
                </a:cubicBezTo>
                <a:cubicBezTo>
                  <a:pt x="774" y="343"/>
                  <a:pt x="774" y="342"/>
                  <a:pt x="774" y="342"/>
                </a:cubicBezTo>
                <a:close/>
                <a:moveTo>
                  <a:pt x="773" y="347"/>
                </a:moveTo>
                <a:cubicBezTo>
                  <a:pt x="772" y="348"/>
                  <a:pt x="770" y="343"/>
                  <a:pt x="772" y="343"/>
                </a:cubicBezTo>
                <a:cubicBezTo>
                  <a:pt x="774" y="341"/>
                  <a:pt x="774" y="347"/>
                  <a:pt x="773" y="347"/>
                </a:cubicBezTo>
                <a:close/>
                <a:moveTo>
                  <a:pt x="770" y="320"/>
                </a:moveTo>
                <a:cubicBezTo>
                  <a:pt x="771" y="318"/>
                  <a:pt x="773" y="323"/>
                  <a:pt x="770" y="322"/>
                </a:cubicBezTo>
                <a:cubicBezTo>
                  <a:pt x="769" y="322"/>
                  <a:pt x="769" y="320"/>
                  <a:pt x="770" y="320"/>
                </a:cubicBezTo>
                <a:close/>
                <a:moveTo>
                  <a:pt x="769" y="332"/>
                </a:moveTo>
                <a:cubicBezTo>
                  <a:pt x="769" y="331"/>
                  <a:pt x="770" y="334"/>
                  <a:pt x="769" y="334"/>
                </a:cubicBezTo>
                <a:cubicBezTo>
                  <a:pt x="768" y="334"/>
                  <a:pt x="768" y="333"/>
                  <a:pt x="769" y="332"/>
                </a:cubicBezTo>
                <a:close/>
                <a:moveTo>
                  <a:pt x="766" y="326"/>
                </a:moveTo>
                <a:cubicBezTo>
                  <a:pt x="768" y="322"/>
                  <a:pt x="770" y="331"/>
                  <a:pt x="766" y="329"/>
                </a:cubicBezTo>
                <a:cubicBezTo>
                  <a:pt x="765" y="328"/>
                  <a:pt x="766" y="327"/>
                  <a:pt x="766" y="326"/>
                </a:cubicBezTo>
                <a:close/>
                <a:moveTo>
                  <a:pt x="767" y="336"/>
                </a:moveTo>
                <a:cubicBezTo>
                  <a:pt x="767" y="335"/>
                  <a:pt x="767" y="335"/>
                  <a:pt x="767" y="334"/>
                </a:cubicBezTo>
                <a:cubicBezTo>
                  <a:pt x="768" y="334"/>
                  <a:pt x="768" y="336"/>
                  <a:pt x="767" y="336"/>
                </a:cubicBezTo>
                <a:close/>
                <a:moveTo>
                  <a:pt x="767" y="332"/>
                </a:moveTo>
                <a:cubicBezTo>
                  <a:pt x="766" y="332"/>
                  <a:pt x="766" y="331"/>
                  <a:pt x="766" y="330"/>
                </a:cubicBezTo>
                <a:cubicBezTo>
                  <a:pt x="767" y="329"/>
                  <a:pt x="767" y="332"/>
                  <a:pt x="767" y="332"/>
                </a:cubicBezTo>
                <a:close/>
                <a:moveTo>
                  <a:pt x="767" y="349"/>
                </a:moveTo>
                <a:cubicBezTo>
                  <a:pt x="767" y="348"/>
                  <a:pt x="769" y="349"/>
                  <a:pt x="769" y="349"/>
                </a:cubicBezTo>
                <a:cubicBezTo>
                  <a:pt x="770" y="351"/>
                  <a:pt x="768" y="355"/>
                  <a:pt x="766" y="355"/>
                </a:cubicBezTo>
                <a:cubicBezTo>
                  <a:pt x="765" y="355"/>
                  <a:pt x="764" y="353"/>
                  <a:pt x="763" y="353"/>
                </a:cubicBezTo>
                <a:cubicBezTo>
                  <a:pt x="761" y="352"/>
                  <a:pt x="761" y="348"/>
                  <a:pt x="763" y="347"/>
                </a:cubicBezTo>
                <a:cubicBezTo>
                  <a:pt x="766" y="345"/>
                  <a:pt x="766" y="347"/>
                  <a:pt x="767" y="349"/>
                </a:cubicBezTo>
                <a:close/>
                <a:moveTo>
                  <a:pt x="762" y="341"/>
                </a:moveTo>
                <a:cubicBezTo>
                  <a:pt x="762" y="341"/>
                  <a:pt x="762" y="341"/>
                  <a:pt x="762" y="341"/>
                </a:cubicBezTo>
                <a:cubicBezTo>
                  <a:pt x="762" y="341"/>
                  <a:pt x="762" y="341"/>
                  <a:pt x="762" y="341"/>
                </a:cubicBezTo>
                <a:cubicBezTo>
                  <a:pt x="762" y="341"/>
                  <a:pt x="762" y="341"/>
                  <a:pt x="762" y="341"/>
                </a:cubicBezTo>
                <a:close/>
                <a:moveTo>
                  <a:pt x="762" y="320"/>
                </a:moveTo>
                <a:cubicBezTo>
                  <a:pt x="764" y="321"/>
                  <a:pt x="761" y="322"/>
                  <a:pt x="762" y="320"/>
                </a:cubicBezTo>
                <a:close/>
                <a:moveTo>
                  <a:pt x="762" y="322"/>
                </a:moveTo>
                <a:cubicBezTo>
                  <a:pt x="763" y="322"/>
                  <a:pt x="762" y="323"/>
                  <a:pt x="762" y="323"/>
                </a:cubicBezTo>
                <a:cubicBezTo>
                  <a:pt x="761" y="323"/>
                  <a:pt x="762" y="322"/>
                  <a:pt x="762" y="322"/>
                </a:cubicBezTo>
                <a:close/>
                <a:moveTo>
                  <a:pt x="762" y="331"/>
                </a:moveTo>
                <a:cubicBezTo>
                  <a:pt x="762" y="330"/>
                  <a:pt x="763" y="333"/>
                  <a:pt x="762" y="332"/>
                </a:cubicBezTo>
                <a:cubicBezTo>
                  <a:pt x="761" y="332"/>
                  <a:pt x="762" y="331"/>
                  <a:pt x="762" y="331"/>
                </a:cubicBezTo>
                <a:close/>
                <a:moveTo>
                  <a:pt x="760" y="362"/>
                </a:moveTo>
                <a:cubicBezTo>
                  <a:pt x="762" y="360"/>
                  <a:pt x="762" y="364"/>
                  <a:pt x="761" y="364"/>
                </a:cubicBezTo>
                <a:cubicBezTo>
                  <a:pt x="760" y="365"/>
                  <a:pt x="759" y="362"/>
                  <a:pt x="760" y="362"/>
                </a:cubicBezTo>
                <a:close/>
                <a:moveTo>
                  <a:pt x="758" y="333"/>
                </a:moveTo>
                <a:cubicBezTo>
                  <a:pt x="757" y="333"/>
                  <a:pt x="757" y="332"/>
                  <a:pt x="757" y="331"/>
                </a:cubicBezTo>
                <a:cubicBezTo>
                  <a:pt x="759" y="330"/>
                  <a:pt x="760" y="334"/>
                  <a:pt x="758" y="333"/>
                </a:cubicBezTo>
                <a:close/>
                <a:moveTo>
                  <a:pt x="757" y="305"/>
                </a:moveTo>
                <a:cubicBezTo>
                  <a:pt x="757" y="307"/>
                  <a:pt x="757" y="308"/>
                  <a:pt x="757" y="309"/>
                </a:cubicBezTo>
                <a:cubicBezTo>
                  <a:pt x="756" y="308"/>
                  <a:pt x="756" y="306"/>
                  <a:pt x="757" y="305"/>
                </a:cubicBezTo>
                <a:close/>
                <a:moveTo>
                  <a:pt x="756" y="312"/>
                </a:moveTo>
                <a:cubicBezTo>
                  <a:pt x="759" y="315"/>
                  <a:pt x="754" y="316"/>
                  <a:pt x="756" y="312"/>
                </a:cubicBezTo>
                <a:close/>
                <a:moveTo>
                  <a:pt x="755" y="427"/>
                </a:moveTo>
                <a:cubicBezTo>
                  <a:pt x="753" y="425"/>
                  <a:pt x="756" y="426"/>
                  <a:pt x="755" y="427"/>
                </a:cubicBezTo>
                <a:close/>
                <a:moveTo>
                  <a:pt x="754" y="387"/>
                </a:moveTo>
                <a:cubicBezTo>
                  <a:pt x="752" y="388"/>
                  <a:pt x="750" y="384"/>
                  <a:pt x="752" y="382"/>
                </a:cubicBezTo>
                <a:cubicBezTo>
                  <a:pt x="754" y="380"/>
                  <a:pt x="755" y="386"/>
                  <a:pt x="754" y="387"/>
                </a:cubicBezTo>
                <a:close/>
                <a:moveTo>
                  <a:pt x="754" y="326"/>
                </a:moveTo>
                <a:cubicBezTo>
                  <a:pt x="754" y="324"/>
                  <a:pt x="754" y="328"/>
                  <a:pt x="754" y="326"/>
                </a:cubicBezTo>
                <a:close/>
                <a:moveTo>
                  <a:pt x="754" y="307"/>
                </a:moveTo>
                <a:cubicBezTo>
                  <a:pt x="755" y="308"/>
                  <a:pt x="753" y="309"/>
                  <a:pt x="754" y="307"/>
                </a:cubicBezTo>
                <a:close/>
                <a:moveTo>
                  <a:pt x="752" y="301"/>
                </a:moveTo>
                <a:cubicBezTo>
                  <a:pt x="751" y="299"/>
                  <a:pt x="754" y="299"/>
                  <a:pt x="752" y="301"/>
                </a:cubicBezTo>
                <a:close/>
                <a:moveTo>
                  <a:pt x="752" y="350"/>
                </a:moveTo>
                <a:cubicBezTo>
                  <a:pt x="753" y="351"/>
                  <a:pt x="753" y="355"/>
                  <a:pt x="752" y="356"/>
                </a:cubicBezTo>
                <a:cubicBezTo>
                  <a:pt x="752" y="354"/>
                  <a:pt x="752" y="352"/>
                  <a:pt x="752" y="350"/>
                </a:cubicBezTo>
                <a:close/>
                <a:moveTo>
                  <a:pt x="751" y="362"/>
                </a:moveTo>
                <a:cubicBezTo>
                  <a:pt x="751" y="361"/>
                  <a:pt x="751" y="361"/>
                  <a:pt x="751" y="360"/>
                </a:cubicBezTo>
                <a:cubicBezTo>
                  <a:pt x="752" y="360"/>
                  <a:pt x="752" y="362"/>
                  <a:pt x="751" y="362"/>
                </a:cubicBezTo>
                <a:close/>
                <a:moveTo>
                  <a:pt x="751" y="307"/>
                </a:moveTo>
                <a:cubicBezTo>
                  <a:pt x="752" y="306"/>
                  <a:pt x="750" y="309"/>
                  <a:pt x="751" y="307"/>
                </a:cubicBezTo>
                <a:close/>
                <a:moveTo>
                  <a:pt x="751" y="340"/>
                </a:moveTo>
                <a:cubicBezTo>
                  <a:pt x="750" y="341"/>
                  <a:pt x="750" y="339"/>
                  <a:pt x="750" y="339"/>
                </a:cubicBezTo>
                <a:cubicBezTo>
                  <a:pt x="751" y="338"/>
                  <a:pt x="751" y="340"/>
                  <a:pt x="751" y="340"/>
                </a:cubicBezTo>
                <a:close/>
                <a:moveTo>
                  <a:pt x="748" y="303"/>
                </a:moveTo>
                <a:cubicBezTo>
                  <a:pt x="750" y="301"/>
                  <a:pt x="752" y="307"/>
                  <a:pt x="750" y="307"/>
                </a:cubicBezTo>
                <a:cubicBezTo>
                  <a:pt x="748" y="307"/>
                  <a:pt x="748" y="304"/>
                  <a:pt x="748" y="303"/>
                </a:cubicBezTo>
                <a:close/>
                <a:moveTo>
                  <a:pt x="747" y="306"/>
                </a:moveTo>
                <a:cubicBezTo>
                  <a:pt x="746" y="307"/>
                  <a:pt x="745" y="306"/>
                  <a:pt x="747" y="306"/>
                </a:cubicBezTo>
                <a:close/>
                <a:moveTo>
                  <a:pt x="745" y="301"/>
                </a:moveTo>
                <a:cubicBezTo>
                  <a:pt x="746" y="300"/>
                  <a:pt x="746" y="303"/>
                  <a:pt x="745" y="303"/>
                </a:cubicBezTo>
                <a:cubicBezTo>
                  <a:pt x="744" y="302"/>
                  <a:pt x="745" y="301"/>
                  <a:pt x="745" y="301"/>
                </a:cubicBezTo>
                <a:close/>
                <a:moveTo>
                  <a:pt x="745" y="332"/>
                </a:moveTo>
                <a:cubicBezTo>
                  <a:pt x="746" y="331"/>
                  <a:pt x="747" y="331"/>
                  <a:pt x="747" y="333"/>
                </a:cubicBezTo>
                <a:cubicBezTo>
                  <a:pt x="747" y="335"/>
                  <a:pt x="744" y="345"/>
                  <a:pt x="744" y="345"/>
                </a:cubicBezTo>
                <a:cubicBezTo>
                  <a:pt x="742" y="345"/>
                  <a:pt x="744" y="341"/>
                  <a:pt x="744" y="340"/>
                </a:cubicBezTo>
                <a:cubicBezTo>
                  <a:pt x="745" y="338"/>
                  <a:pt x="743" y="333"/>
                  <a:pt x="745" y="332"/>
                </a:cubicBezTo>
                <a:close/>
                <a:moveTo>
                  <a:pt x="743" y="354"/>
                </a:moveTo>
                <a:cubicBezTo>
                  <a:pt x="744" y="353"/>
                  <a:pt x="742" y="355"/>
                  <a:pt x="743" y="354"/>
                </a:cubicBezTo>
                <a:close/>
                <a:moveTo>
                  <a:pt x="740" y="293"/>
                </a:moveTo>
                <a:cubicBezTo>
                  <a:pt x="739" y="293"/>
                  <a:pt x="740" y="292"/>
                  <a:pt x="740" y="292"/>
                </a:cubicBezTo>
                <a:cubicBezTo>
                  <a:pt x="741" y="291"/>
                  <a:pt x="741" y="294"/>
                  <a:pt x="740" y="293"/>
                </a:cubicBezTo>
                <a:close/>
                <a:moveTo>
                  <a:pt x="741" y="324"/>
                </a:moveTo>
                <a:cubicBezTo>
                  <a:pt x="742" y="322"/>
                  <a:pt x="742" y="325"/>
                  <a:pt x="741" y="325"/>
                </a:cubicBezTo>
                <a:cubicBezTo>
                  <a:pt x="740" y="325"/>
                  <a:pt x="741" y="324"/>
                  <a:pt x="741" y="324"/>
                </a:cubicBezTo>
                <a:close/>
                <a:moveTo>
                  <a:pt x="740" y="339"/>
                </a:moveTo>
                <a:cubicBezTo>
                  <a:pt x="741" y="338"/>
                  <a:pt x="741" y="340"/>
                  <a:pt x="741" y="340"/>
                </a:cubicBezTo>
                <a:cubicBezTo>
                  <a:pt x="740" y="341"/>
                  <a:pt x="740" y="340"/>
                  <a:pt x="740" y="339"/>
                </a:cubicBezTo>
                <a:close/>
                <a:moveTo>
                  <a:pt x="740" y="360"/>
                </a:moveTo>
                <a:cubicBezTo>
                  <a:pt x="741" y="361"/>
                  <a:pt x="739" y="362"/>
                  <a:pt x="740" y="360"/>
                </a:cubicBezTo>
                <a:close/>
                <a:moveTo>
                  <a:pt x="739" y="374"/>
                </a:moveTo>
                <a:cubicBezTo>
                  <a:pt x="739" y="374"/>
                  <a:pt x="739" y="376"/>
                  <a:pt x="739" y="376"/>
                </a:cubicBezTo>
                <a:cubicBezTo>
                  <a:pt x="739" y="375"/>
                  <a:pt x="739" y="375"/>
                  <a:pt x="739" y="374"/>
                </a:cubicBezTo>
                <a:close/>
                <a:moveTo>
                  <a:pt x="737" y="379"/>
                </a:moveTo>
                <a:cubicBezTo>
                  <a:pt x="739" y="380"/>
                  <a:pt x="737" y="382"/>
                  <a:pt x="737" y="384"/>
                </a:cubicBezTo>
                <a:cubicBezTo>
                  <a:pt x="737" y="382"/>
                  <a:pt x="736" y="383"/>
                  <a:pt x="735" y="382"/>
                </a:cubicBezTo>
                <a:cubicBezTo>
                  <a:pt x="733" y="381"/>
                  <a:pt x="736" y="377"/>
                  <a:pt x="737" y="379"/>
                </a:cubicBezTo>
                <a:close/>
                <a:moveTo>
                  <a:pt x="735" y="354"/>
                </a:moveTo>
                <a:cubicBezTo>
                  <a:pt x="733" y="353"/>
                  <a:pt x="735" y="352"/>
                  <a:pt x="735" y="354"/>
                </a:cubicBezTo>
                <a:close/>
                <a:moveTo>
                  <a:pt x="734" y="314"/>
                </a:moveTo>
                <a:cubicBezTo>
                  <a:pt x="734" y="313"/>
                  <a:pt x="735" y="314"/>
                  <a:pt x="735" y="314"/>
                </a:cubicBezTo>
                <a:cubicBezTo>
                  <a:pt x="735" y="315"/>
                  <a:pt x="734" y="315"/>
                  <a:pt x="734" y="314"/>
                </a:cubicBezTo>
                <a:close/>
                <a:moveTo>
                  <a:pt x="733" y="313"/>
                </a:moveTo>
                <a:cubicBezTo>
                  <a:pt x="734" y="313"/>
                  <a:pt x="733" y="314"/>
                  <a:pt x="733" y="314"/>
                </a:cubicBezTo>
                <a:cubicBezTo>
                  <a:pt x="732" y="314"/>
                  <a:pt x="733" y="313"/>
                  <a:pt x="733" y="313"/>
                </a:cubicBezTo>
                <a:close/>
                <a:moveTo>
                  <a:pt x="734" y="322"/>
                </a:moveTo>
                <a:cubicBezTo>
                  <a:pt x="734" y="323"/>
                  <a:pt x="733" y="322"/>
                  <a:pt x="733" y="321"/>
                </a:cubicBezTo>
                <a:cubicBezTo>
                  <a:pt x="733" y="320"/>
                  <a:pt x="734" y="321"/>
                  <a:pt x="734" y="322"/>
                </a:cubicBezTo>
                <a:close/>
                <a:moveTo>
                  <a:pt x="731" y="420"/>
                </a:moveTo>
                <a:cubicBezTo>
                  <a:pt x="732" y="418"/>
                  <a:pt x="730" y="422"/>
                  <a:pt x="731" y="420"/>
                </a:cubicBezTo>
                <a:close/>
                <a:moveTo>
                  <a:pt x="731" y="303"/>
                </a:moveTo>
                <a:cubicBezTo>
                  <a:pt x="729" y="302"/>
                  <a:pt x="731" y="301"/>
                  <a:pt x="731" y="303"/>
                </a:cubicBezTo>
                <a:close/>
                <a:moveTo>
                  <a:pt x="731" y="305"/>
                </a:moveTo>
                <a:cubicBezTo>
                  <a:pt x="731" y="305"/>
                  <a:pt x="729" y="305"/>
                  <a:pt x="729" y="305"/>
                </a:cubicBezTo>
                <a:cubicBezTo>
                  <a:pt x="729" y="304"/>
                  <a:pt x="732" y="304"/>
                  <a:pt x="731" y="305"/>
                </a:cubicBezTo>
                <a:close/>
                <a:moveTo>
                  <a:pt x="729" y="318"/>
                </a:moveTo>
                <a:cubicBezTo>
                  <a:pt x="729" y="317"/>
                  <a:pt x="730" y="319"/>
                  <a:pt x="730" y="320"/>
                </a:cubicBezTo>
                <a:cubicBezTo>
                  <a:pt x="729" y="320"/>
                  <a:pt x="729" y="319"/>
                  <a:pt x="729" y="318"/>
                </a:cubicBezTo>
                <a:close/>
                <a:moveTo>
                  <a:pt x="724" y="299"/>
                </a:moveTo>
                <a:cubicBezTo>
                  <a:pt x="724" y="299"/>
                  <a:pt x="724" y="299"/>
                  <a:pt x="724" y="299"/>
                </a:cubicBezTo>
                <a:cubicBezTo>
                  <a:pt x="724" y="299"/>
                  <a:pt x="724" y="299"/>
                  <a:pt x="724" y="299"/>
                </a:cubicBezTo>
                <a:cubicBezTo>
                  <a:pt x="724" y="299"/>
                  <a:pt x="724" y="299"/>
                  <a:pt x="724" y="299"/>
                </a:cubicBezTo>
                <a:close/>
                <a:moveTo>
                  <a:pt x="728" y="307"/>
                </a:moveTo>
                <a:cubicBezTo>
                  <a:pt x="728" y="306"/>
                  <a:pt x="728" y="309"/>
                  <a:pt x="728" y="307"/>
                </a:cubicBezTo>
                <a:close/>
                <a:moveTo>
                  <a:pt x="727" y="323"/>
                </a:moveTo>
                <a:cubicBezTo>
                  <a:pt x="727" y="322"/>
                  <a:pt x="726" y="324"/>
                  <a:pt x="727" y="323"/>
                </a:cubicBezTo>
                <a:close/>
                <a:moveTo>
                  <a:pt x="725" y="462"/>
                </a:moveTo>
                <a:cubicBezTo>
                  <a:pt x="725" y="463"/>
                  <a:pt x="723" y="463"/>
                  <a:pt x="724" y="462"/>
                </a:cubicBezTo>
                <a:cubicBezTo>
                  <a:pt x="724" y="461"/>
                  <a:pt x="725" y="462"/>
                  <a:pt x="725" y="462"/>
                </a:cubicBezTo>
                <a:close/>
                <a:moveTo>
                  <a:pt x="725" y="403"/>
                </a:moveTo>
                <a:cubicBezTo>
                  <a:pt x="724" y="405"/>
                  <a:pt x="725" y="402"/>
                  <a:pt x="725" y="403"/>
                </a:cubicBezTo>
                <a:close/>
                <a:moveTo>
                  <a:pt x="724" y="379"/>
                </a:moveTo>
                <a:cubicBezTo>
                  <a:pt x="724" y="380"/>
                  <a:pt x="723" y="379"/>
                  <a:pt x="723" y="379"/>
                </a:cubicBezTo>
                <a:cubicBezTo>
                  <a:pt x="723" y="379"/>
                  <a:pt x="725" y="379"/>
                  <a:pt x="724" y="379"/>
                </a:cubicBezTo>
                <a:close/>
                <a:moveTo>
                  <a:pt x="721" y="336"/>
                </a:moveTo>
                <a:cubicBezTo>
                  <a:pt x="722" y="335"/>
                  <a:pt x="722" y="339"/>
                  <a:pt x="721" y="338"/>
                </a:cubicBezTo>
                <a:cubicBezTo>
                  <a:pt x="720" y="338"/>
                  <a:pt x="721" y="336"/>
                  <a:pt x="721" y="336"/>
                </a:cubicBezTo>
                <a:close/>
                <a:moveTo>
                  <a:pt x="719" y="366"/>
                </a:moveTo>
                <a:cubicBezTo>
                  <a:pt x="721" y="365"/>
                  <a:pt x="718" y="368"/>
                  <a:pt x="719" y="366"/>
                </a:cubicBezTo>
                <a:cubicBezTo>
                  <a:pt x="719" y="366"/>
                  <a:pt x="719" y="366"/>
                  <a:pt x="719" y="366"/>
                </a:cubicBezTo>
                <a:close/>
                <a:moveTo>
                  <a:pt x="708" y="263"/>
                </a:moveTo>
                <a:cubicBezTo>
                  <a:pt x="708" y="261"/>
                  <a:pt x="709" y="265"/>
                  <a:pt x="708" y="264"/>
                </a:cubicBezTo>
                <a:cubicBezTo>
                  <a:pt x="707" y="263"/>
                  <a:pt x="707" y="263"/>
                  <a:pt x="708" y="263"/>
                </a:cubicBezTo>
                <a:close/>
                <a:moveTo>
                  <a:pt x="707" y="258"/>
                </a:moveTo>
                <a:cubicBezTo>
                  <a:pt x="708" y="257"/>
                  <a:pt x="707" y="260"/>
                  <a:pt x="706" y="260"/>
                </a:cubicBezTo>
                <a:cubicBezTo>
                  <a:pt x="705" y="259"/>
                  <a:pt x="707" y="258"/>
                  <a:pt x="707" y="258"/>
                </a:cubicBezTo>
                <a:close/>
                <a:moveTo>
                  <a:pt x="681" y="522"/>
                </a:moveTo>
                <a:cubicBezTo>
                  <a:pt x="680" y="522"/>
                  <a:pt x="680" y="521"/>
                  <a:pt x="681" y="521"/>
                </a:cubicBezTo>
                <a:cubicBezTo>
                  <a:pt x="682" y="519"/>
                  <a:pt x="682" y="523"/>
                  <a:pt x="681" y="522"/>
                </a:cubicBezTo>
                <a:close/>
                <a:moveTo>
                  <a:pt x="682" y="440"/>
                </a:moveTo>
                <a:cubicBezTo>
                  <a:pt x="681" y="440"/>
                  <a:pt x="681" y="439"/>
                  <a:pt x="682" y="438"/>
                </a:cubicBezTo>
                <a:cubicBezTo>
                  <a:pt x="683" y="436"/>
                  <a:pt x="684" y="441"/>
                  <a:pt x="682" y="440"/>
                </a:cubicBezTo>
                <a:close/>
                <a:moveTo>
                  <a:pt x="682" y="375"/>
                </a:moveTo>
                <a:cubicBezTo>
                  <a:pt x="682" y="374"/>
                  <a:pt x="683" y="374"/>
                  <a:pt x="683" y="372"/>
                </a:cubicBezTo>
                <a:cubicBezTo>
                  <a:pt x="684" y="373"/>
                  <a:pt x="683" y="375"/>
                  <a:pt x="682" y="375"/>
                </a:cubicBezTo>
                <a:close/>
                <a:moveTo>
                  <a:pt x="684" y="296"/>
                </a:moveTo>
                <a:cubicBezTo>
                  <a:pt x="685" y="295"/>
                  <a:pt x="685" y="297"/>
                  <a:pt x="684" y="297"/>
                </a:cubicBezTo>
                <a:cubicBezTo>
                  <a:pt x="684" y="297"/>
                  <a:pt x="684" y="296"/>
                  <a:pt x="684" y="296"/>
                </a:cubicBezTo>
                <a:close/>
                <a:moveTo>
                  <a:pt x="685" y="292"/>
                </a:moveTo>
                <a:cubicBezTo>
                  <a:pt x="686" y="292"/>
                  <a:pt x="683" y="293"/>
                  <a:pt x="685" y="292"/>
                </a:cubicBezTo>
                <a:close/>
                <a:moveTo>
                  <a:pt x="683" y="302"/>
                </a:moveTo>
                <a:cubicBezTo>
                  <a:pt x="683" y="302"/>
                  <a:pt x="684" y="301"/>
                  <a:pt x="684" y="301"/>
                </a:cubicBezTo>
                <a:cubicBezTo>
                  <a:pt x="684" y="301"/>
                  <a:pt x="683" y="302"/>
                  <a:pt x="683" y="302"/>
                </a:cubicBezTo>
                <a:close/>
                <a:moveTo>
                  <a:pt x="685" y="376"/>
                </a:moveTo>
                <a:cubicBezTo>
                  <a:pt x="684" y="375"/>
                  <a:pt x="685" y="372"/>
                  <a:pt x="685" y="372"/>
                </a:cubicBezTo>
                <a:cubicBezTo>
                  <a:pt x="688" y="370"/>
                  <a:pt x="688" y="377"/>
                  <a:pt x="685" y="376"/>
                </a:cubicBezTo>
                <a:close/>
                <a:moveTo>
                  <a:pt x="685" y="360"/>
                </a:moveTo>
                <a:cubicBezTo>
                  <a:pt x="685" y="358"/>
                  <a:pt x="686" y="361"/>
                  <a:pt x="685" y="361"/>
                </a:cubicBezTo>
                <a:cubicBezTo>
                  <a:pt x="684" y="360"/>
                  <a:pt x="685" y="360"/>
                  <a:pt x="685" y="360"/>
                </a:cubicBezTo>
                <a:close/>
                <a:moveTo>
                  <a:pt x="689" y="346"/>
                </a:moveTo>
                <a:cubicBezTo>
                  <a:pt x="687" y="346"/>
                  <a:pt x="688" y="344"/>
                  <a:pt x="688" y="344"/>
                </a:cubicBezTo>
                <a:cubicBezTo>
                  <a:pt x="689" y="342"/>
                  <a:pt x="690" y="347"/>
                  <a:pt x="689" y="346"/>
                </a:cubicBezTo>
                <a:close/>
                <a:moveTo>
                  <a:pt x="689" y="333"/>
                </a:moveTo>
                <a:cubicBezTo>
                  <a:pt x="689" y="334"/>
                  <a:pt x="688" y="331"/>
                  <a:pt x="689" y="333"/>
                </a:cubicBezTo>
                <a:close/>
                <a:moveTo>
                  <a:pt x="690" y="370"/>
                </a:moveTo>
                <a:cubicBezTo>
                  <a:pt x="692" y="367"/>
                  <a:pt x="693" y="373"/>
                  <a:pt x="691" y="372"/>
                </a:cubicBezTo>
                <a:cubicBezTo>
                  <a:pt x="690" y="372"/>
                  <a:pt x="690" y="370"/>
                  <a:pt x="690" y="370"/>
                </a:cubicBezTo>
                <a:close/>
                <a:moveTo>
                  <a:pt x="690" y="322"/>
                </a:moveTo>
                <a:cubicBezTo>
                  <a:pt x="689" y="323"/>
                  <a:pt x="692" y="320"/>
                  <a:pt x="690" y="322"/>
                </a:cubicBezTo>
                <a:close/>
                <a:moveTo>
                  <a:pt x="691" y="405"/>
                </a:moveTo>
                <a:cubicBezTo>
                  <a:pt x="690" y="403"/>
                  <a:pt x="693" y="403"/>
                  <a:pt x="693" y="402"/>
                </a:cubicBezTo>
                <a:cubicBezTo>
                  <a:pt x="693" y="403"/>
                  <a:pt x="692" y="404"/>
                  <a:pt x="691" y="405"/>
                </a:cubicBezTo>
                <a:close/>
                <a:moveTo>
                  <a:pt x="694" y="441"/>
                </a:moveTo>
                <a:cubicBezTo>
                  <a:pt x="694" y="440"/>
                  <a:pt x="695" y="439"/>
                  <a:pt x="695" y="438"/>
                </a:cubicBezTo>
                <a:cubicBezTo>
                  <a:pt x="696" y="439"/>
                  <a:pt x="695" y="441"/>
                  <a:pt x="694" y="441"/>
                </a:cubicBezTo>
                <a:close/>
                <a:moveTo>
                  <a:pt x="695" y="391"/>
                </a:moveTo>
                <a:cubicBezTo>
                  <a:pt x="695" y="391"/>
                  <a:pt x="695" y="390"/>
                  <a:pt x="695" y="390"/>
                </a:cubicBezTo>
                <a:cubicBezTo>
                  <a:pt x="696" y="389"/>
                  <a:pt x="696" y="392"/>
                  <a:pt x="695" y="391"/>
                </a:cubicBezTo>
                <a:close/>
                <a:moveTo>
                  <a:pt x="701" y="315"/>
                </a:moveTo>
                <a:cubicBezTo>
                  <a:pt x="701" y="316"/>
                  <a:pt x="700" y="317"/>
                  <a:pt x="699" y="316"/>
                </a:cubicBezTo>
                <a:cubicBezTo>
                  <a:pt x="698" y="316"/>
                  <a:pt x="700" y="313"/>
                  <a:pt x="701" y="315"/>
                </a:cubicBezTo>
                <a:close/>
                <a:moveTo>
                  <a:pt x="699" y="398"/>
                </a:moveTo>
                <a:cubicBezTo>
                  <a:pt x="700" y="397"/>
                  <a:pt x="699" y="399"/>
                  <a:pt x="699" y="398"/>
                </a:cubicBezTo>
                <a:close/>
                <a:moveTo>
                  <a:pt x="701" y="369"/>
                </a:moveTo>
                <a:cubicBezTo>
                  <a:pt x="700" y="369"/>
                  <a:pt x="700" y="367"/>
                  <a:pt x="701" y="367"/>
                </a:cubicBezTo>
                <a:cubicBezTo>
                  <a:pt x="702" y="365"/>
                  <a:pt x="703" y="370"/>
                  <a:pt x="701" y="369"/>
                </a:cubicBezTo>
                <a:close/>
                <a:moveTo>
                  <a:pt x="702" y="351"/>
                </a:moveTo>
                <a:cubicBezTo>
                  <a:pt x="701" y="351"/>
                  <a:pt x="702" y="350"/>
                  <a:pt x="702" y="350"/>
                </a:cubicBezTo>
                <a:cubicBezTo>
                  <a:pt x="703" y="348"/>
                  <a:pt x="703" y="351"/>
                  <a:pt x="702" y="351"/>
                </a:cubicBezTo>
                <a:close/>
                <a:moveTo>
                  <a:pt x="699" y="334"/>
                </a:moveTo>
                <a:cubicBezTo>
                  <a:pt x="700" y="330"/>
                  <a:pt x="702" y="327"/>
                  <a:pt x="704" y="325"/>
                </a:cubicBezTo>
                <a:cubicBezTo>
                  <a:pt x="703" y="328"/>
                  <a:pt x="702" y="331"/>
                  <a:pt x="699" y="334"/>
                </a:cubicBezTo>
                <a:close/>
                <a:moveTo>
                  <a:pt x="704" y="313"/>
                </a:moveTo>
                <a:cubicBezTo>
                  <a:pt x="704" y="315"/>
                  <a:pt x="705" y="312"/>
                  <a:pt x="704" y="313"/>
                </a:cubicBezTo>
                <a:close/>
                <a:moveTo>
                  <a:pt x="711" y="404"/>
                </a:moveTo>
                <a:cubicBezTo>
                  <a:pt x="710" y="404"/>
                  <a:pt x="710" y="402"/>
                  <a:pt x="710" y="402"/>
                </a:cubicBezTo>
                <a:cubicBezTo>
                  <a:pt x="712" y="401"/>
                  <a:pt x="712" y="404"/>
                  <a:pt x="711" y="404"/>
                </a:cubicBezTo>
                <a:close/>
                <a:moveTo>
                  <a:pt x="709" y="371"/>
                </a:moveTo>
                <a:cubicBezTo>
                  <a:pt x="706" y="370"/>
                  <a:pt x="708" y="365"/>
                  <a:pt x="709" y="365"/>
                </a:cubicBezTo>
                <a:cubicBezTo>
                  <a:pt x="713" y="362"/>
                  <a:pt x="713" y="372"/>
                  <a:pt x="709" y="371"/>
                </a:cubicBezTo>
                <a:close/>
                <a:moveTo>
                  <a:pt x="710" y="346"/>
                </a:moveTo>
                <a:cubicBezTo>
                  <a:pt x="711" y="345"/>
                  <a:pt x="712" y="347"/>
                  <a:pt x="710" y="347"/>
                </a:cubicBezTo>
                <a:cubicBezTo>
                  <a:pt x="709" y="347"/>
                  <a:pt x="710" y="346"/>
                  <a:pt x="710" y="346"/>
                </a:cubicBezTo>
                <a:close/>
                <a:moveTo>
                  <a:pt x="715" y="399"/>
                </a:moveTo>
                <a:cubicBezTo>
                  <a:pt x="714" y="399"/>
                  <a:pt x="714" y="397"/>
                  <a:pt x="716" y="397"/>
                </a:cubicBezTo>
                <a:cubicBezTo>
                  <a:pt x="716" y="398"/>
                  <a:pt x="715" y="398"/>
                  <a:pt x="715" y="399"/>
                </a:cubicBezTo>
                <a:close/>
                <a:moveTo>
                  <a:pt x="715" y="361"/>
                </a:moveTo>
                <a:cubicBezTo>
                  <a:pt x="716" y="359"/>
                  <a:pt x="716" y="364"/>
                  <a:pt x="715" y="363"/>
                </a:cubicBezTo>
                <a:cubicBezTo>
                  <a:pt x="714" y="363"/>
                  <a:pt x="715" y="361"/>
                  <a:pt x="715" y="361"/>
                </a:cubicBezTo>
                <a:close/>
                <a:moveTo>
                  <a:pt x="715" y="292"/>
                </a:moveTo>
                <a:cubicBezTo>
                  <a:pt x="715" y="292"/>
                  <a:pt x="714" y="295"/>
                  <a:pt x="714" y="294"/>
                </a:cubicBezTo>
                <a:cubicBezTo>
                  <a:pt x="713" y="292"/>
                  <a:pt x="714" y="291"/>
                  <a:pt x="715" y="292"/>
                </a:cubicBezTo>
                <a:close/>
                <a:moveTo>
                  <a:pt x="713" y="290"/>
                </a:moveTo>
                <a:cubicBezTo>
                  <a:pt x="714" y="289"/>
                  <a:pt x="714" y="291"/>
                  <a:pt x="714" y="291"/>
                </a:cubicBezTo>
                <a:cubicBezTo>
                  <a:pt x="713" y="291"/>
                  <a:pt x="713" y="291"/>
                  <a:pt x="713" y="290"/>
                </a:cubicBezTo>
                <a:close/>
                <a:moveTo>
                  <a:pt x="712" y="297"/>
                </a:moveTo>
                <a:cubicBezTo>
                  <a:pt x="714" y="293"/>
                  <a:pt x="718" y="302"/>
                  <a:pt x="714" y="304"/>
                </a:cubicBezTo>
                <a:cubicBezTo>
                  <a:pt x="715" y="300"/>
                  <a:pt x="712" y="301"/>
                  <a:pt x="711" y="300"/>
                </a:cubicBezTo>
                <a:cubicBezTo>
                  <a:pt x="711" y="300"/>
                  <a:pt x="711" y="297"/>
                  <a:pt x="712" y="297"/>
                </a:cubicBezTo>
                <a:close/>
                <a:moveTo>
                  <a:pt x="710" y="332"/>
                </a:moveTo>
                <a:cubicBezTo>
                  <a:pt x="711" y="330"/>
                  <a:pt x="709" y="333"/>
                  <a:pt x="710" y="332"/>
                </a:cubicBezTo>
                <a:close/>
                <a:moveTo>
                  <a:pt x="710" y="338"/>
                </a:moveTo>
                <a:cubicBezTo>
                  <a:pt x="712" y="338"/>
                  <a:pt x="714" y="337"/>
                  <a:pt x="714" y="340"/>
                </a:cubicBezTo>
                <a:cubicBezTo>
                  <a:pt x="714" y="342"/>
                  <a:pt x="713" y="341"/>
                  <a:pt x="712" y="343"/>
                </a:cubicBezTo>
                <a:cubicBezTo>
                  <a:pt x="711" y="344"/>
                  <a:pt x="712" y="345"/>
                  <a:pt x="710" y="345"/>
                </a:cubicBezTo>
                <a:cubicBezTo>
                  <a:pt x="706" y="346"/>
                  <a:pt x="707" y="339"/>
                  <a:pt x="710" y="338"/>
                </a:cubicBezTo>
                <a:close/>
                <a:moveTo>
                  <a:pt x="707" y="289"/>
                </a:moveTo>
                <a:cubicBezTo>
                  <a:pt x="707" y="291"/>
                  <a:pt x="706" y="289"/>
                  <a:pt x="707" y="289"/>
                </a:cubicBezTo>
                <a:close/>
                <a:moveTo>
                  <a:pt x="706" y="334"/>
                </a:moveTo>
                <a:cubicBezTo>
                  <a:pt x="704" y="334"/>
                  <a:pt x="705" y="332"/>
                  <a:pt x="706" y="331"/>
                </a:cubicBezTo>
                <a:cubicBezTo>
                  <a:pt x="708" y="330"/>
                  <a:pt x="708" y="335"/>
                  <a:pt x="706" y="334"/>
                </a:cubicBezTo>
                <a:close/>
                <a:moveTo>
                  <a:pt x="706" y="318"/>
                </a:moveTo>
                <a:cubicBezTo>
                  <a:pt x="707" y="318"/>
                  <a:pt x="706" y="323"/>
                  <a:pt x="705" y="324"/>
                </a:cubicBezTo>
                <a:cubicBezTo>
                  <a:pt x="704" y="322"/>
                  <a:pt x="705" y="319"/>
                  <a:pt x="706" y="318"/>
                </a:cubicBezTo>
                <a:close/>
                <a:moveTo>
                  <a:pt x="704" y="271"/>
                </a:moveTo>
                <a:cubicBezTo>
                  <a:pt x="704" y="270"/>
                  <a:pt x="703" y="273"/>
                  <a:pt x="704" y="271"/>
                </a:cubicBezTo>
                <a:close/>
                <a:moveTo>
                  <a:pt x="704" y="275"/>
                </a:moveTo>
                <a:cubicBezTo>
                  <a:pt x="704" y="277"/>
                  <a:pt x="702" y="280"/>
                  <a:pt x="700" y="282"/>
                </a:cubicBezTo>
                <a:cubicBezTo>
                  <a:pt x="700" y="279"/>
                  <a:pt x="703" y="278"/>
                  <a:pt x="704" y="275"/>
                </a:cubicBezTo>
                <a:close/>
                <a:moveTo>
                  <a:pt x="702" y="287"/>
                </a:moveTo>
                <a:cubicBezTo>
                  <a:pt x="702" y="287"/>
                  <a:pt x="701" y="288"/>
                  <a:pt x="702" y="287"/>
                </a:cubicBezTo>
                <a:cubicBezTo>
                  <a:pt x="702" y="287"/>
                  <a:pt x="702" y="287"/>
                  <a:pt x="702" y="287"/>
                </a:cubicBezTo>
                <a:close/>
                <a:moveTo>
                  <a:pt x="701" y="289"/>
                </a:moveTo>
                <a:cubicBezTo>
                  <a:pt x="701" y="291"/>
                  <a:pt x="699" y="290"/>
                  <a:pt x="701" y="289"/>
                </a:cubicBezTo>
                <a:close/>
                <a:moveTo>
                  <a:pt x="700" y="254"/>
                </a:moveTo>
                <a:cubicBezTo>
                  <a:pt x="699" y="256"/>
                  <a:pt x="700" y="253"/>
                  <a:pt x="700" y="254"/>
                </a:cubicBezTo>
                <a:close/>
                <a:moveTo>
                  <a:pt x="699" y="257"/>
                </a:moveTo>
                <a:cubicBezTo>
                  <a:pt x="699" y="257"/>
                  <a:pt x="699" y="258"/>
                  <a:pt x="698" y="258"/>
                </a:cubicBezTo>
                <a:cubicBezTo>
                  <a:pt x="698" y="258"/>
                  <a:pt x="698" y="258"/>
                  <a:pt x="698" y="258"/>
                </a:cubicBezTo>
                <a:cubicBezTo>
                  <a:pt x="698" y="258"/>
                  <a:pt x="699" y="258"/>
                  <a:pt x="699" y="257"/>
                </a:cubicBezTo>
                <a:close/>
                <a:moveTo>
                  <a:pt x="698" y="308"/>
                </a:moveTo>
                <a:cubicBezTo>
                  <a:pt x="698" y="308"/>
                  <a:pt x="700" y="305"/>
                  <a:pt x="700" y="304"/>
                </a:cubicBezTo>
                <a:cubicBezTo>
                  <a:pt x="700" y="303"/>
                  <a:pt x="698" y="304"/>
                  <a:pt x="699" y="302"/>
                </a:cubicBezTo>
                <a:cubicBezTo>
                  <a:pt x="698" y="303"/>
                  <a:pt x="702" y="302"/>
                  <a:pt x="701" y="301"/>
                </a:cubicBezTo>
                <a:cubicBezTo>
                  <a:pt x="702" y="302"/>
                  <a:pt x="702" y="303"/>
                  <a:pt x="701" y="304"/>
                </a:cubicBezTo>
                <a:cubicBezTo>
                  <a:pt x="703" y="304"/>
                  <a:pt x="705" y="304"/>
                  <a:pt x="706" y="306"/>
                </a:cubicBezTo>
                <a:cubicBezTo>
                  <a:pt x="707" y="309"/>
                  <a:pt x="705" y="311"/>
                  <a:pt x="702" y="313"/>
                </a:cubicBezTo>
                <a:cubicBezTo>
                  <a:pt x="702" y="313"/>
                  <a:pt x="702" y="314"/>
                  <a:pt x="702" y="314"/>
                </a:cubicBezTo>
                <a:cubicBezTo>
                  <a:pt x="701" y="314"/>
                  <a:pt x="700" y="311"/>
                  <a:pt x="700" y="311"/>
                </a:cubicBezTo>
                <a:cubicBezTo>
                  <a:pt x="697" y="311"/>
                  <a:pt x="699" y="316"/>
                  <a:pt x="698" y="316"/>
                </a:cubicBezTo>
                <a:cubicBezTo>
                  <a:pt x="695" y="316"/>
                  <a:pt x="697" y="313"/>
                  <a:pt x="697" y="312"/>
                </a:cubicBezTo>
                <a:cubicBezTo>
                  <a:pt x="697" y="310"/>
                  <a:pt x="696" y="310"/>
                  <a:pt x="698" y="308"/>
                </a:cubicBezTo>
                <a:close/>
                <a:moveTo>
                  <a:pt x="696" y="361"/>
                </a:moveTo>
                <a:cubicBezTo>
                  <a:pt x="696" y="360"/>
                  <a:pt x="698" y="361"/>
                  <a:pt x="696" y="361"/>
                </a:cubicBezTo>
                <a:close/>
                <a:moveTo>
                  <a:pt x="697" y="362"/>
                </a:moveTo>
                <a:cubicBezTo>
                  <a:pt x="696" y="364"/>
                  <a:pt x="695" y="363"/>
                  <a:pt x="697" y="362"/>
                </a:cubicBezTo>
                <a:close/>
                <a:moveTo>
                  <a:pt x="696" y="318"/>
                </a:moveTo>
                <a:cubicBezTo>
                  <a:pt x="697" y="316"/>
                  <a:pt x="697" y="318"/>
                  <a:pt x="696" y="319"/>
                </a:cubicBezTo>
                <a:cubicBezTo>
                  <a:pt x="696" y="319"/>
                  <a:pt x="696" y="318"/>
                  <a:pt x="696" y="318"/>
                </a:cubicBezTo>
                <a:close/>
                <a:moveTo>
                  <a:pt x="697" y="376"/>
                </a:moveTo>
                <a:cubicBezTo>
                  <a:pt x="697" y="376"/>
                  <a:pt x="698" y="382"/>
                  <a:pt x="696" y="382"/>
                </a:cubicBezTo>
                <a:cubicBezTo>
                  <a:pt x="694" y="382"/>
                  <a:pt x="694" y="376"/>
                  <a:pt x="697" y="376"/>
                </a:cubicBezTo>
                <a:close/>
                <a:moveTo>
                  <a:pt x="691" y="299"/>
                </a:moveTo>
                <a:cubicBezTo>
                  <a:pt x="692" y="297"/>
                  <a:pt x="692" y="294"/>
                  <a:pt x="695" y="294"/>
                </a:cubicBezTo>
                <a:cubicBezTo>
                  <a:pt x="692" y="300"/>
                  <a:pt x="687" y="306"/>
                  <a:pt x="684" y="312"/>
                </a:cubicBezTo>
                <a:cubicBezTo>
                  <a:pt x="682" y="316"/>
                  <a:pt x="685" y="307"/>
                  <a:pt x="686" y="306"/>
                </a:cubicBezTo>
                <a:cubicBezTo>
                  <a:pt x="687" y="303"/>
                  <a:pt x="690" y="300"/>
                  <a:pt x="691" y="299"/>
                </a:cubicBezTo>
                <a:close/>
                <a:moveTo>
                  <a:pt x="688" y="279"/>
                </a:moveTo>
                <a:cubicBezTo>
                  <a:pt x="689" y="278"/>
                  <a:pt x="689" y="281"/>
                  <a:pt x="689" y="281"/>
                </a:cubicBezTo>
                <a:cubicBezTo>
                  <a:pt x="688" y="281"/>
                  <a:pt x="688" y="280"/>
                  <a:pt x="688" y="279"/>
                </a:cubicBezTo>
                <a:close/>
                <a:moveTo>
                  <a:pt x="687" y="283"/>
                </a:moveTo>
                <a:cubicBezTo>
                  <a:pt x="689" y="281"/>
                  <a:pt x="688" y="285"/>
                  <a:pt x="687" y="284"/>
                </a:cubicBezTo>
                <a:cubicBezTo>
                  <a:pt x="687" y="284"/>
                  <a:pt x="687" y="283"/>
                  <a:pt x="687" y="283"/>
                </a:cubicBezTo>
                <a:close/>
                <a:moveTo>
                  <a:pt x="687" y="286"/>
                </a:moveTo>
                <a:cubicBezTo>
                  <a:pt x="687" y="288"/>
                  <a:pt x="683" y="289"/>
                  <a:pt x="683" y="287"/>
                </a:cubicBezTo>
                <a:cubicBezTo>
                  <a:pt x="682" y="284"/>
                  <a:pt x="688" y="282"/>
                  <a:pt x="687" y="286"/>
                </a:cubicBezTo>
                <a:close/>
                <a:moveTo>
                  <a:pt x="681" y="268"/>
                </a:moveTo>
                <a:cubicBezTo>
                  <a:pt x="680" y="268"/>
                  <a:pt x="682" y="267"/>
                  <a:pt x="681" y="268"/>
                </a:cubicBezTo>
                <a:close/>
                <a:moveTo>
                  <a:pt x="681" y="294"/>
                </a:moveTo>
                <a:cubicBezTo>
                  <a:pt x="681" y="293"/>
                  <a:pt x="681" y="292"/>
                  <a:pt x="682" y="293"/>
                </a:cubicBezTo>
                <a:cubicBezTo>
                  <a:pt x="686" y="296"/>
                  <a:pt x="677" y="297"/>
                  <a:pt x="681" y="294"/>
                </a:cubicBezTo>
                <a:close/>
                <a:moveTo>
                  <a:pt x="662" y="447"/>
                </a:moveTo>
                <a:cubicBezTo>
                  <a:pt x="663" y="446"/>
                  <a:pt x="661" y="449"/>
                  <a:pt x="662" y="447"/>
                </a:cubicBezTo>
                <a:close/>
                <a:moveTo>
                  <a:pt x="670" y="503"/>
                </a:moveTo>
                <a:cubicBezTo>
                  <a:pt x="671" y="502"/>
                  <a:pt x="670" y="504"/>
                  <a:pt x="670" y="503"/>
                </a:cubicBezTo>
                <a:close/>
                <a:moveTo>
                  <a:pt x="674" y="402"/>
                </a:moveTo>
                <a:cubicBezTo>
                  <a:pt x="674" y="401"/>
                  <a:pt x="675" y="401"/>
                  <a:pt x="675" y="400"/>
                </a:cubicBezTo>
                <a:cubicBezTo>
                  <a:pt x="676" y="400"/>
                  <a:pt x="675" y="402"/>
                  <a:pt x="674" y="402"/>
                </a:cubicBezTo>
                <a:close/>
                <a:moveTo>
                  <a:pt x="677" y="399"/>
                </a:moveTo>
                <a:cubicBezTo>
                  <a:pt x="675" y="398"/>
                  <a:pt x="677" y="396"/>
                  <a:pt x="678" y="395"/>
                </a:cubicBezTo>
                <a:cubicBezTo>
                  <a:pt x="678" y="396"/>
                  <a:pt x="676" y="398"/>
                  <a:pt x="677" y="399"/>
                </a:cubicBezTo>
                <a:close/>
                <a:moveTo>
                  <a:pt x="678" y="340"/>
                </a:moveTo>
                <a:cubicBezTo>
                  <a:pt x="679" y="340"/>
                  <a:pt x="677" y="341"/>
                  <a:pt x="678" y="340"/>
                </a:cubicBezTo>
                <a:close/>
                <a:moveTo>
                  <a:pt x="679" y="510"/>
                </a:moveTo>
                <a:cubicBezTo>
                  <a:pt x="678" y="510"/>
                  <a:pt x="678" y="509"/>
                  <a:pt x="679" y="508"/>
                </a:cubicBezTo>
                <a:cubicBezTo>
                  <a:pt x="680" y="507"/>
                  <a:pt x="680" y="510"/>
                  <a:pt x="679" y="510"/>
                </a:cubicBezTo>
                <a:close/>
                <a:moveTo>
                  <a:pt x="679" y="393"/>
                </a:moveTo>
                <a:cubicBezTo>
                  <a:pt x="679" y="392"/>
                  <a:pt x="679" y="392"/>
                  <a:pt x="679" y="391"/>
                </a:cubicBezTo>
                <a:cubicBezTo>
                  <a:pt x="680" y="391"/>
                  <a:pt x="679" y="393"/>
                  <a:pt x="679" y="393"/>
                </a:cubicBezTo>
                <a:close/>
                <a:moveTo>
                  <a:pt x="678" y="281"/>
                </a:moveTo>
                <a:cubicBezTo>
                  <a:pt x="679" y="281"/>
                  <a:pt x="679" y="281"/>
                  <a:pt x="679" y="281"/>
                </a:cubicBezTo>
                <a:cubicBezTo>
                  <a:pt x="679" y="283"/>
                  <a:pt x="677" y="279"/>
                  <a:pt x="678" y="281"/>
                </a:cubicBezTo>
                <a:close/>
                <a:moveTo>
                  <a:pt x="677" y="329"/>
                </a:moveTo>
                <a:cubicBezTo>
                  <a:pt x="675" y="328"/>
                  <a:pt x="676" y="327"/>
                  <a:pt x="676" y="326"/>
                </a:cubicBezTo>
                <a:cubicBezTo>
                  <a:pt x="678" y="324"/>
                  <a:pt x="679" y="329"/>
                  <a:pt x="677" y="329"/>
                </a:cubicBezTo>
                <a:close/>
                <a:moveTo>
                  <a:pt x="676" y="297"/>
                </a:moveTo>
                <a:cubicBezTo>
                  <a:pt x="677" y="295"/>
                  <a:pt x="677" y="299"/>
                  <a:pt x="676" y="298"/>
                </a:cubicBezTo>
                <a:cubicBezTo>
                  <a:pt x="675" y="298"/>
                  <a:pt x="675" y="297"/>
                  <a:pt x="676" y="297"/>
                </a:cubicBezTo>
                <a:close/>
                <a:moveTo>
                  <a:pt x="672" y="331"/>
                </a:moveTo>
                <a:cubicBezTo>
                  <a:pt x="673" y="330"/>
                  <a:pt x="672" y="333"/>
                  <a:pt x="672" y="331"/>
                </a:cubicBezTo>
                <a:close/>
                <a:moveTo>
                  <a:pt x="671" y="297"/>
                </a:moveTo>
                <a:cubicBezTo>
                  <a:pt x="671" y="297"/>
                  <a:pt x="671" y="297"/>
                  <a:pt x="671" y="298"/>
                </a:cubicBezTo>
                <a:cubicBezTo>
                  <a:pt x="670" y="299"/>
                  <a:pt x="671" y="298"/>
                  <a:pt x="671" y="297"/>
                </a:cubicBezTo>
                <a:close/>
                <a:moveTo>
                  <a:pt x="671" y="292"/>
                </a:moveTo>
                <a:cubicBezTo>
                  <a:pt x="670" y="294"/>
                  <a:pt x="669" y="295"/>
                  <a:pt x="667" y="297"/>
                </a:cubicBezTo>
                <a:cubicBezTo>
                  <a:pt x="668" y="295"/>
                  <a:pt x="669" y="293"/>
                  <a:pt x="671" y="292"/>
                </a:cubicBezTo>
                <a:close/>
                <a:moveTo>
                  <a:pt x="669" y="376"/>
                </a:moveTo>
                <a:cubicBezTo>
                  <a:pt x="668" y="375"/>
                  <a:pt x="669" y="374"/>
                  <a:pt x="670" y="374"/>
                </a:cubicBezTo>
                <a:cubicBezTo>
                  <a:pt x="671" y="372"/>
                  <a:pt x="670" y="377"/>
                  <a:pt x="669" y="376"/>
                </a:cubicBezTo>
                <a:close/>
                <a:moveTo>
                  <a:pt x="668" y="309"/>
                </a:moveTo>
                <a:cubicBezTo>
                  <a:pt x="669" y="309"/>
                  <a:pt x="666" y="310"/>
                  <a:pt x="668" y="309"/>
                </a:cubicBezTo>
                <a:close/>
                <a:moveTo>
                  <a:pt x="665" y="407"/>
                </a:moveTo>
                <a:cubicBezTo>
                  <a:pt x="666" y="407"/>
                  <a:pt x="667" y="406"/>
                  <a:pt x="667" y="405"/>
                </a:cubicBezTo>
                <a:cubicBezTo>
                  <a:pt x="669" y="402"/>
                  <a:pt x="672" y="396"/>
                  <a:pt x="673" y="391"/>
                </a:cubicBezTo>
                <a:cubicBezTo>
                  <a:pt x="674" y="387"/>
                  <a:pt x="674" y="383"/>
                  <a:pt x="675" y="380"/>
                </a:cubicBezTo>
                <a:cubicBezTo>
                  <a:pt x="675" y="380"/>
                  <a:pt x="676" y="380"/>
                  <a:pt x="676" y="380"/>
                </a:cubicBezTo>
                <a:cubicBezTo>
                  <a:pt x="677" y="380"/>
                  <a:pt x="675" y="387"/>
                  <a:pt x="675" y="389"/>
                </a:cubicBezTo>
                <a:cubicBezTo>
                  <a:pt x="673" y="391"/>
                  <a:pt x="673" y="394"/>
                  <a:pt x="672" y="397"/>
                </a:cubicBezTo>
                <a:cubicBezTo>
                  <a:pt x="671" y="400"/>
                  <a:pt x="668" y="404"/>
                  <a:pt x="668" y="406"/>
                </a:cubicBezTo>
                <a:cubicBezTo>
                  <a:pt x="668" y="406"/>
                  <a:pt x="670" y="407"/>
                  <a:pt x="670" y="408"/>
                </a:cubicBezTo>
                <a:cubicBezTo>
                  <a:pt x="671" y="413"/>
                  <a:pt x="663" y="413"/>
                  <a:pt x="665" y="407"/>
                </a:cubicBezTo>
                <a:close/>
                <a:moveTo>
                  <a:pt x="664" y="303"/>
                </a:moveTo>
                <a:cubicBezTo>
                  <a:pt x="665" y="303"/>
                  <a:pt x="664" y="306"/>
                  <a:pt x="663" y="305"/>
                </a:cubicBezTo>
                <a:cubicBezTo>
                  <a:pt x="662" y="305"/>
                  <a:pt x="663" y="304"/>
                  <a:pt x="664" y="303"/>
                </a:cubicBezTo>
                <a:close/>
                <a:moveTo>
                  <a:pt x="663" y="285"/>
                </a:moveTo>
                <a:cubicBezTo>
                  <a:pt x="663" y="284"/>
                  <a:pt x="662" y="286"/>
                  <a:pt x="663" y="285"/>
                </a:cubicBezTo>
                <a:close/>
                <a:moveTo>
                  <a:pt x="662" y="401"/>
                </a:moveTo>
                <a:cubicBezTo>
                  <a:pt x="663" y="402"/>
                  <a:pt x="661" y="403"/>
                  <a:pt x="662" y="401"/>
                </a:cubicBezTo>
                <a:close/>
                <a:moveTo>
                  <a:pt x="660" y="496"/>
                </a:moveTo>
                <a:cubicBezTo>
                  <a:pt x="661" y="494"/>
                  <a:pt x="662" y="498"/>
                  <a:pt x="660" y="497"/>
                </a:cubicBezTo>
                <a:cubicBezTo>
                  <a:pt x="660" y="497"/>
                  <a:pt x="660" y="496"/>
                  <a:pt x="660" y="496"/>
                </a:cubicBezTo>
                <a:close/>
                <a:moveTo>
                  <a:pt x="657" y="276"/>
                </a:moveTo>
                <a:cubicBezTo>
                  <a:pt x="657" y="276"/>
                  <a:pt x="656" y="278"/>
                  <a:pt x="655" y="278"/>
                </a:cubicBezTo>
                <a:cubicBezTo>
                  <a:pt x="655" y="277"/>
                  <a:pt x="656" y="277"/>
                  <a:pt x="657" y="276"/>
                </a:cubicBezTo>
                <a:close/>
                <a:moveTo>
                  <a:pt x="655" y="292"/>
                </a:moveTo>
                <a:cubicBezTo>
                  <a:pt x="655" y="292"/>
                  <a:pt x="655" y="292"/>
                  <a:pt x="655" y="292"/>
                </a:cubicBezTo>
                <a:cubicBezTo>
                  <a:pt x="655" y="292"/>
                  <a:pt x="655" y="292"/>
                  <a:pt x="655" y="292"/>
                </a:cubicBezTo>
                <a:cubicBezTo>
                  <a:pt x="655" y="292"/>
                  <a:pt x="655" y="292"/>
                  <a:pt x="655" y="292"/>
                </a:cubicBezTo>
                <a:close/>
                <a:moveTo>
                  <a:pt x="652" y="270"/>
                </a:moveTo>
                <a:cubicBezTo>
                  <a:pt x="651" y="272"/>
                  <a:pt x="654" y="269"/>
                  <a:pt x="652" y="270"/>
                </a:cubicBezTo>
                <a:close/>
                <a:moveTo>
                  <a:pt x="634" y="278"/>
                </a:moveTo>
                <a:cubicBezTo>
                  <a:pt x="633" y="276"/>
                  <a:pt x="635" y="277"/>
                  <a:pt x="634" y="278"/>
                </a:cubicBezTo>
                <a:close/>
                <a:moveTo>
                  <a:pt x="635" y="274"/>
                </a:moveTo>
                <a:cubicBezTo>
                  <a:pt x="636" y="274"/>
                  <a:pt x="634" y="275"/>
                  <a:pt x="635" y="274"/>
                </a:cubicBezTo>
                <a:close/>
                <a:moveTo>
                  <a:pt x="642" y="409"/>
                </a:moveTo>
                <a:cubicBezTo>
                  <a:pt x="642" y="409"/>
                  <a:pt x="643" y="409"/>
                  <a:pt x="643" y="410"/>
                </a:cubicBezTo>
                <a:cubicBezTo>
                  <a:pt x="643" y="410"/>
                  <a:pt x="641" y="411"/>
                  <a:pt x="642" y="409"/>
                </a:cubicBezTo>
                <a:close/>
                <a:moveTo>
                  <a:pt x="644" y="345"/>
                </a:moveTo>
                <a:cubicBezTo>
                  <a:pt x="643" y="345"/>
                  <a:pt x="644" y="344"/>
                  <a:pt x="644" y="344"/>
                </a:cubicBezTo>
                <a:cubicBezTo>
                  <a:pt x="645" y="342"/>
                  <a:pt x="645" y="345"/>
                  <a:pt x="644" y="345"/>
                </a:cubicBezTo>
                <a:close/>
                <a:moveTo>
                  <a:pt x="644" y="398"/>
                </a:moveTo>
                <a:cubicBezTo>
                  <a:pt x="644" y="400"/>
                  <a:pt x="645" y="397"/>
                  <a:pt x="644" y="398"/>
                </a:cubicBezTo>
                <a:close/>
                <a:moveTo>
                  <a:pt x="644" y="300"/>
                </a:moveTo>
                <a:cubicBezTo>
                  <a:pt x="643" y="300"/>
                  <a:pt x="644" y="299"/>
                  <a:pt x="644" y="298"/>
                </a:cubicBezTo>
                <a:cubicBezTo>
                  <a:pt x="646" y="297"/>
                  <a:pt x="646" y="301"/>
                  <a:pt x="644" y="300"/>
                </a:cubicBezTo>
                <a:close/>
                <a:moveTo>
                  <a:pt x="646" y="462"/>
                </a:moveTo>
                <a:cubicBezTo>
                  <a:pt x="646" y="462"/>
                  <a:pt x="647" y="462"/>
                  <a:pt x="647" y="462"/>
                </a:cubicBezTo>
                <a:cubicBezTo>
                  <a:pt x="648" y="462"/>
                  <a:pt x="645" y="464"/>
                  <a:pt x="646" y="462"/>
                </a:cubicBezTo>
                <a:close/>
                <a:moveTo>
                  <a:pt x="647" y="333"/>
                </a:moveTo>
                <a:cubicBezTo>
                  <a:pt x="646" y="333"/>
                  <a:pt x="647" y="332"/>
                  <a:pt x="647" y="332"/>
                </a:cubicBezTo>
                <a:cubicBezTo>
                  <a:pt x="648" y="331"/>
                  <a:pt x="648" y="334"/>
                  <a:pt x="647" y="333"/>
                </a:cubicBezTo>
                <a:close/>
                <a:moveTo>
                  <a:pt x="657" y="550"/>
                </a:moveTo>
                <a:cubicBezTo>
                  <a:pt x="656" y="549"/>
                  <a:pt x="657" y="547"/>
                  <a:pt x="657" y="547"/>
                </a:cubicBezTo>
                <a:cubicBezTo>
                  <a:pt x="658" y="545"/>
                  <a:pt x="658" y="550"/>
                  <a:pt x="657" y="550"/>
                </a:cubicBezTo>
                <a:close/>
                <a:moveTo>
                  <a:pt x="660" y="397"/>
                </a:moveTo>
                <a:cubicBezTo>
                  <a:pt x="659" y="398"/>
                  <a:pt x="659" y="398"/>
                  <a:pt x="660" y="397"/>
                </a:cubicBezTo>
                <a:close/>
                <a:moveTo>
                  <a:pt x="659" y="427"/>
                </a:moveTo>
                <a:cubicBezTo>
                  <a:pt x="660" y="429"/>
                  <a:pt x="658" y="432"/>
                  <a:pt x="657" y="434"/>
                </a:cubicBezTo>
                <a:cubicBezTo>
                  <a:pt x="657" y="432"/>
                  <a:pt x="658" y="429"/>
                  <a:pt x="659" y="427"/>
                </a:cubicBezTo>
                <a:close/>
                <a:moveTo>
                  <a:pt x="657" y="435"/>
                </a:moveTo>
                <a:cubicBezTo>
                  <a:pt x="657" y="435"/>
                  <a:pt x="657" y="438"/>
                  <a:pt x="655" y="438"/>
                </a:cubicBezTo>
                <a:cubicBezTo>
                  <a:pt x="655" y="437"/>
                  <a:pt x="656" y="436"/>
                  <a:pt x="657" y="435"/>
                </a:cubicBezTo>
                <a:close/>
                <a:moveTo>
                  <a:pt x="652" y="328"/>
                </a:moveTo>
                <a:cubicBezTo>
                  <a:pt x="652" y="328"/>
                  <a:pt x="653" y="327"/>
                  <a:pt x="653" y="327"/>
                </a:cubicBezTo>
                <a:cubicBezTo>
                  <a:pt x="655" y="329"/>
                  <a:pt x="651" y="331"/>
                  <a:pt x="652" y="328"/>
                </a:cubicBezTo>
                <a:close/>
                <a:moveTo>
                  <a:pt x="648" y="307"/>
                </a:moveTo>
                <a:cubicBezTo>
                  <a:pt x="653" y="304"/>
                  <a:pt x="650" y="313"/>
                  <a:pt x="649" y="313"/>
                </a:cubicBezTo>
                <a:cubicBezTo>
                  <a:pt x="647" y="313"/>
                  <a:pt x="647" y="308"/>
                  <a:pt x="648" y="307"/>
                </a:cubicBezTo>
                <a:close/>
                <a:moveTo>
                  <a:pt x="645" y="296"/>
                </a:moveTo>
                <a:cubicBezTo>
                  <a:pt x="643" y="295"/>
                  <a:pt x="645" y="290"/>
                  <a:pt x="646" y="290"/>
                </a:cubicBezTo>
                <a:cubicBezTo>
                  <a:pt x="651" y="287"/>
                  <a:pt x="648" y="297"/>
                  <a:pt x="645" y="296"/>
                </a:cubicBezTo>
                <a:close/>
                <a:moveTo>
                  <a:pt x="644" y="284"/>
                </a:moveTo>
                <a:cubicBezTo>
                  <a:pt x="644" y="285"/>
                  <a:pt x="645" y="283"/>
                  <a:pt x="644" y="284"/>
                </a:cubicBezTo>
                <a:close/>
                <a:moveTo>
                  <a:pt x="642" y="284"/>
                </a:moveTo>
                <a:cubicBezTo>
                  <a:pt x="642" y="284"/>
                  <a:pt x="643" y="283"/>
                  <a:pt x="644" y="284"/>
                </a:cubicBezTo>
                <a:cubicBezTo>
                  <a:pt x="646" y="285"/>
                  <a:pt x="641" y="287"/>
                  <a:pt x="642" y="284"/>
                </a:cubicBezTo>
                <a:close/>
                <a:moveTo>
                  <a:pt x="642" y="317"/>
                </a:moveTo>
                <a:cubicBezTo>
                  <a:pt x="642" y="318"/>
                  <a:pt x="641" y="317"/>
                  <a:pt x="642" y="317"/>
                </a:cubicBezTo>
                <a:close/>
                <a:moveTo>
                  <a:pt x="642" y="399"/>
                </a:moveTo>
                <a:cubicBezTo>
                  <a:pt x="643" y="399"/>
                  <a:pt x="640" y="402"/>
                  <a:pt x="641" y="400"/>
                </a:cubicBezTo>
                <a:cubicBezTo>
                  <a:pt x="641" y="400"/>
                  <a:pt x="641" y="399"/>
                  <a:pt x="642" y="399"/>
                </a:cubicBezTo>
                <a:close/>
                <a:moveTo>
                  <a:pt x="641" y="283"/>
                </a:moveTo>
                <a:cubicBezTo>
                  <a:pt x="642" y="282"/>
                  <a:pt x="639" y="285"/>
                  <a:pt x="641" y="283"/>
                </a:cubicBezTo>
                <a:close/>
                <a:moveTo>
                  <a:pt x="640" y="331"/>
                </a:moveTo>
                <a:cubicBezTo>
                  <a:pt x="640" y="331"/>
                  <a:pt x="640" y="331"/>
                  <a:pt x="640" y="331"/>
                </a:cubicBezTo>
                <a:cubicBezTo>
                  <a:pt x="640" y="331"/>
                  <a:pt x="640" y="332"/>
                  <a:pt x="640" y="331"/>
                </a:cubicBezTo>
                <a:close/>
                <a:moveTo>
                  <a:pt x="640" y="338"/>
                </a:moveTo>
                <a:cubicBezTo>
                  <a:pt x="641" y="339"/>
                  <a:pt x="639" y="341"/>
                  <a:pt x="639" y="342"/>
                </a:cubicBezTo>
                <a:cubicBezTo>
                  <a:pt x="638" y="341"/>
                  <a:pt x="640" y="339"/>
                  <a:pt x="640" y="338"/>
                </a:cubicBezTo>
                <a:close/>
                <a:moveTo>
                  <a:pt x="638" y="310"/>
                </a:moveTo>
                <a:cubicBezTo>
                  <a:pt x="638" y="309"/>
                  <a:pt x="639" y="312"/>
                  <a:pt x="638" y="310"/>
                </a:cubicBezTo>
                <a:close/>
                <a:moveTo>
                  <a:pt x="638" y="342"/>
                </a:moveTo>
                <a:cubicBezTo>
                  <a:pt x="639" y="343"/>
                  <a:pt x="639" y="344"/>
                  <a:pt x="638" y="344"/>
                </a:cubicBezTo>
                <a:cubicBezTo>
                  <a:pt x="638" y="343"/>
                  <a:pt x="639" y="343"/>
                  <a:pt x="638" y="342"/>
                </a:cubicBezTo>
                <a:close/>
                <a:moveTo>
                  <a:pt x="637" y="288"/>
                </a:moveTo>
                <a:cubicBezTo>
                  <a:pt x="638" y="289"/>
                  <a:pt x="637" y="289"/>
                  <a:pt x="637" y="290"/>
                </a:cubicBezTo>
                <a:cubicBezTo>
                  <a:pt x="636" y="290"/>
                  <a:pt x="637" y="289"/>
                  <a:pt x="637" y="288"/>
                </a:cubicBezTo>
                <a:close/>
                <a:moveTo>
                  <a:pt x="637" y="346"/>
                </a:moveTo>
                <a:cubicBezTo>
                  <a:pt x="638" y="345"/>
                  <a:pt x="637" y="347"/>
                  <a:pt x="637" y="347"/>
                </a:cubicBezTo>
                <a:cubicBezTo>
                  <a:pt x="636" y="346"/>
                  <a:pt x="637" y="346"/>
                  <a:pt x="637" y="346"/>
                </a:cubicBezTo>
                <a:close/>
                <a:moveTo>
                  <a:pt x="665" y="224"/>
                </a:moveTo>
                <a:cubicBezTo>
                  <a:pt x="665" y="225"/>
                  <a:pt x="664" y="226"/>
                  <a:pt x="662" y="227"/>
                </a:cubicBezTo>
                <a:cubicBezTo>
                  <a:pt x="663" y="226"/>
                  <a:pt x="664" y="225"/>
                  <a:pt x="665" y="224"/>
                </a:cubicBezTo>
                <a:close/>
                <a:moveTo>
                  <a:pt x="661" y="224"/>
                </a:moveTo>
                <a:cubicBezTo>
                  <a:pt x="662" y="222"/>
                  <a:pt x="660" y="225"/>
                  <a:pt x="661" y="224"/>
                </a:cubicBezTo>
                <a:close/>
                <a:moveTo>
                  <a:pt x="649" y="222"/>
                </a:moveTo>
                <a:cubicBezTo>
                  <a:pt x="651" y="224"/>
                  <a:pt x="647" y="225"/>
                  <a:pt x="649" y="222"/>
                </a:cubicBezTo>
                <a:close/>
                <a:moveTo>
                  <a:pt x="633" y="251"/>
                </a:moveTo>
                <a:cubicBezTo>
                  <a:pt x="632" y="252"/>
                  <a:pt x="633" y="249"/>
                  <a:pt x="633" y="251"/>
                </a:cubicBezTo>
                <a:close/>
                <a:moveTo>
                  <a:pt x="639" y="244"/>
                </a:moveTo>
                <a:cubicBezTo>
                  <a:pt x="640" y="245"/>
                  <a:pt x="640" y="248"/>
                  <a:pt x="640" y="250"/>
                </a:cubicBezTo>
                <a:cubicBezTo>
                  <a:pt x="638" y="248"/>
                  <a:pt x="639" y="246"/>
                  <a:pt x="639" y="244"/>
                </a:cubicBezTo>
                <a:close/>
                <a:moveTo>
                  <a:pt x="636" y="224"/>
                </a:moveTo>
                <a:cubicBezTo>
                  <a:pt x="639" y="227"/>
                  <a:pt x="634" y="229"/>
                  <a:pt x="633" y="230"/>
                </a:cubicBezTo>
                <a:cubicBezTo>
                  <a:pt x="631" y="228"/>
                  <a:pt x="634" y="221"/>
                  <a:pt x="636" y="224"/>
                </a:cubicBezTo>
                <a:close/>
                <a:moveTo>
                  <a:pt x="584" y="184"/>
                </a:moveTo>
                <a:cubicBezTo>
                  <a:pt x="584" y="184"/>
                  <a:pt x="584" y="185"/>
                  <a:pt x="584" y="185"/>
                </a:cubicBezTo>
                <a:cubicBezTo>
                  <a:pt x="585" y="188"/>
                  <a:pt x="581" y="186"/>
                  <a:pt x="584" y="184"/>
                </a:cubicBezTo>
                <a:close/>
                <a:moveTo>
                  <a:pt x="522" y="137"/>
                </a:moveTo>
                <a:cubicBezTo>
                  <a:pt x="522" y="138"/>
                  <a:pt x="520" y="138"/>
                  <a:pt x="520" y="138"/>
                </a:cubicBezTo>
                <a:cubicBezTo>
                  <a:pt x="520" y="137"/>
                  <a:pt x="521" y="137"/>
                  <a:pt x="522" y="137"/>
                </a:cubicBezTo>
                <a:close/>
                <a:moveTo>
                  <a:pt x="518" y="129"/>
                </a:moveTo>
                <a:cubicBezTo>
                  <a:pt x="518" y="129"/>
                  <a:pt x="518" y="129"/>
                  <a:pt x="518" y="129"/>
                </a:cubicBezTo>
                <a:cubicBezTo>
                  <a:pt x="519" y="131"/>
                  <a:pt x="516" y="128"/>
                  <a:pt x="518" y="129"/>
                </a:cubicBezTo>
                <a:close/>
                <a:moveTo>
                  <a:pt x="513" y="127"/>
                </a:moveTo>
                <a:cubicBezTo>
                  <a:pt x="513" y="128"/>
                  <a:pt x="511" y="128"/>
                  <a:pt x="511" y="127"/>
                </a:cubicBezTo>
                <a:cubicBezTo>
                  <a:pt x="511" y="127"/>
                  <a:pt x="513" y="126"/>
                  <a:pt x="513" y="127"/>
                </a:cubicBezTo>
                <a:close/>
                <a:moveTo>
                  <a:pt x="509" y="137"/>
                </a:moveTo>
                <a:cubicBezTo>
                  <a:pt x="510" y="137"/>
                  <a:pt x="509" y="138"/>
                  <a:pt x="508" y="137"/>
                </a:cubicBezTo>
                <a:cubicBezTo>
                  <a:pt x="508" y="137"/>
                  <a:pt x="509" y="136"/>
                  <a:pt x="509" y="137"/>
                </a:cubicBezTo>
                <a:close/>
                <a:moveTo>
                  <a:pt x="484" y="708"/>
                </a:moveTo>
                <a:cubicBezTo>
                  <a:pt x="483" y="705"/>
                  <a:pt x="489" y="705"/>
                  <a:pt x="490" y="705"/>
                </a:cubicBezTo>
                <a:cubicBezTo>
                  <a:pt x="490" y="705"/>
                  <a:pt x="485" y="709"/>
                  <a:pt x="484" y="708"/>
                </a:cubicBezTo>
                <a:close/>
                <a:moveTo>
                  <a:pt x="486" y="289"/>
                </a:moveTo>
                <a:cubicBezTo>
                  <a:pt x="485" y="290"/>
                  <a:pt x="484" y="289"/>
                  <a:pt x="485" y="289"/>
                </a:cubicBezTo>
                <a:cubicBezTo>
                  <a:pt x="485" y="287"/>
                  <a:pt x="486" y="289"/>
                  <a:pt x="486" y="289"/>
                </a:cubicBezTo>
                <a:close/>
                <a:moveTo>
                  <a:pt x="486" y="592"/>
                </a:moveTo>
                <a:cubicBezTo>
                  <a:pt x="486" y="590"/>
                  <a:pt x="488" y="591"/>
                  <a:pt x="486" y="592"/>
                </a:cubicBezTo>
                <a:close/>
                <a:moveTo>
                  <a:pt x="484" y="157"/>
                </a:moveTo>
                <a:cubicBezTo>
                  <a:pt x="483" y="157"/>
                  <a:pt x="485" y="155"/>
                  <a:pt x="485" y="157"/>
                </a:cubicBezTo>
                <a:cubicBezTo>
                  <a:pt x="485" y="156"/>
                  <a:pt x="485" y="158"/>
                  <a:pt x="484" y="157"/>
                </a:cubicBezTo>
                <a:close/>
                <a:moveTo>
                  <a:pt x="492" y="682"/>
                </a:moveTo>
                <a:cubicBezTo>
                  <a:pt x="489" y="683"/>
                  <a:pt x="487" y="685"/>
                  <a:pt x="485" y="685"/>
                </a:cubicBezTo>
                <a:cubicBezTo>
                  <a:pt x="482" y="685"/>
                  <a:pt x="487" y="682"/>
                  <a:pt x="487" y="682"/>
                </a:cubicBezTo>
                <a:cubicBezTo>
                  <a:pt x="489" y="682"/>
                  <a:pt x="490" y="682"/>
                  <a:pt x="492" y="682"/>
                </a:cubicBezTo>
                <a:cubicBezTo>
                  <a:pt x="492" y="682"/>
                  <a:pt x="493" y="682"/>
                  <a:pt x="494" y="682"/>
                </a:cubicBezTo>
                <a:cubicBezTo>
                  <a:pt x="493" y="682"/>
                  <a:pt x="492" y="682"/>
                  <a:pt x="492" y="682"/>
                </a:cubicBezTo>
                <a:close/>
                <a:moveTo>
                  <a:pt x="488" y="242"/>
                </a:moveTo>
                <a:cubicBezTo>
                  <a:pt x="490" y="244"/>
                  <a:pt x="486" y="242"/>
                  <a:pt x="488" y="242"/>
                </a:cubicBezTo>
                <a:close/>
                <a:moveTo>
                  <a:pt x="491" y="215"/>
                </a:moveTo>
                <a:cubicBezTo>
                  <a:pt x="491" y="215"/>
                  <a:pt x="493" y="214"/>
                  <a:pt x="492" y="215"/>
                </a:cubicBezTo>
                <a:cubicBezTo>
                  <a:pt x="492" y="216"/>
                  <a:pt x="491" y="215"/>
                  <a:pt x="491" y="215"/>
                </a:cubicBezTo>
                <a:close/>
                <a:moveTo>
                  <a:pt x="492" y="262"/>
                </a:moveTo>
                <a:cubicBezTo>
                  <a:pt x="493" y="262"/>
                  <a:pt x="491" y="263"/>
                  <a:pt x="491" y="262"/>
                </a:cubicBezTo>
                <a:cubicBezTo>
                  <a:pt x="491" y="262"/>
                  <a:pt x="492" y="262"/>
                  <a:pt x="492" y="262"/>
                </a:cubicBezTo>
                <a:close/>
                <a:moveTo>
                  <a:pt x="494" y="708"/>
                </a:moveTo>
                <a:cubicBezTo>
                  <a:pt x="494" y="708"/>
                  <a:pt x="494" y="708"/>
                  <a:pt x="495" y="709"/>
                </a:cubicBezTo>
                <a:cubicBezTo>
                  <a:pt x="495" y="709"/>
                  <a:pt x="495" y="709"/>
                  <a:pt x="494" y="708"/>
                </a:cubicBezTo>
                <a:close/>
                <a:moveTo>
                  <a:pt x="492" y="616"/>
                </a:moveTo>
                <a:cubicBezTo>
                  <a:pt x="492" y="614"/>
                  <a:pt x="495" y="615"/>
                  <a:pt x="495" y="616"/>
                </a:cubicBezTo>
                <a:cubicBezTo>
                  <a:pt x="495" y="617"/>
                  <a:pt x="492" y="618"/>
                  <a:pt x="492" y="616"/>
                </a:cubicBezTo>
                <a:close/>
                <a:moveTo>
                  <a:pt x="493" y="299"/>
                </a:moveTo>
                <a:cubicBezTo>
                  <a:pt x="493" y="299"/>
                  <a:pt x="494" y="298"/>
                  <a:pt x="494" y="298"/>
                </a:cubicBezTo>
                <a:cubicBezTo>
                  <a:pt x="494" y="298"/>
                  <a:pt x="493" y="300"/>
                  <a:pt x="493" y="299"/>
                </a:cubicBezTo>
                <a:close/>
                <a:moveTo>
                  <a:pt x="498" y="330"/>
                </a:moveTo>
                <a:cubicBezTo>
                  <a:pt x="498" y="330"/>
                  <a:pt x="498" y="330"/>
                  <a:pt x="498" y="330"/>
                </a:cubicBezTo>
                <a:cubicBezTo>
                  <a:pt x="498" y="330"/>
                  <a:pt x="498" y="330"/>
                  <a:pt x="498" y="330"/>
                </a:cubicBezTo>
                <a:close/>
                <a:moveTo>
                  <a:pt x="493" y="278"/>
                </a:moveTo>
                <a:cubicBezTo>
                  <a:pt x="494" y="274"/>
                  <a:pt x="496" y="270"/>
                  <a:pt x="498" y="267"/>
                </a:cubicBezTo>
                <a:cubicBezTo>
                  <a:pt x="498" y="269"/>
                  <a:pt x="495" y="276"/>
                  <a:pt x="493" y="278"/>
                </a:cubicBezTo>
                <a:close/>
                <a:moveTo>
                  <a:pt x="493" y="238"/>
                </a:moveTo>
                <a:cubicBezTo>
                  <a:pt x="493" y="237"/>
                  <a:pt x="494" y="237"/>
                  <a:pt x="494" y="238"/>
                </a:cubicBezTo>
                <a:cubicBezTo>
                  <a:pt x="494" y="239"/>
                  <a:pt x="493" y="238"/>
                  <a:pt x="493" y="238"/>
                </a:cubicBezTo>
                <a:close/>
                <a:moveTo>
                  <a:pt x="496" y="258"/>
                </a:moveTo>
                <a:cubicBezTo>
                  <a:pt x="499" y="254"/>
                  <a:pt x="498" y="251"/>
                  <a:pt x="501" y="248"/>
                </a:cubicBezTo>
                <a:cubicBezTo>
                  <a:pt x="500" y="251"/>
                  <a:pt x="499" y="257"/>
                  <a:pt x="496" y="258"/>
                </a:cubicBezTo>
                <a:close/>
                <a:moveTo>
                  <a:pt x="500" y="217"/>
                </a:moveTo>
                <a:cubicBezTo>
                  <a:pt x="501" y="216"/>
                  <a:pt x="502" y="217"/>
                  <a:pt x="500" y="217"/>
                </a:cubicBezTo>
                <a:close/>
                <a:moveTo>
                  <a:pt x="506" y="320"/>
                </a:moveTo>
                <a:cubicBezTo>
                  <a:pt x="506" y="322"/>
                  <a:pt x="507" y="319"/>
                  <a:pt x="506" y="320"/>
                </a:cubicBezTo>
                <a:close/>
                <a:moveTo>
                  <a:pt x="511" y="216"/>
                </a:moveTo>
                <a:cubicBezTo>
                  <a:pt x="510" y="216"/>
                  <a:pt x="510" y="214"/>
                  <a:pt x="511" y="215"/>
                </a:cubicBezTo>
                <a:cubicBezTo>
                  <a:pt x="511" y="215"/>
                  <a:pt x="511" y="216"/>
                  <a:pt x="511" y="216"/>
                </a:cubicBezTo>
                <a:close/>
                <a:moveTo>
                  <a:pt x="511" y="278"/>
                </a:moveTo>
                <a:cubicBezTo>
                  <a:pt x="512" y="275"/>
                  <a:pt x="514" y="275"/>
                  <a:pt x="511" y="278"/>
                </a:cubicBezTo>
                <a:close/>
                <a:moveTo>
                  <a:pt x="511" y="668"/>
                </a:moveTo>
                <a:cubicBezTo>
                  <a:pt x="510" y="668"/>
                  <a:pt x="509" y="668"/>
                  <a:pt x="509" y="667"/>
                </a:cubicBezTo>
                <a:cubicBezTo>
                  <a:pt x="509" y="666"/>
                  <a:pt x="511" y="667"/>
                  <a:pt x="511" y="668"/>
                </a:cubicBezTo>
                <a:close/>
                <a:moveTo>
                  <a:pt x="509" y="255"/>
                </a:moveTo>
                <a:cubicBezTo>
                  <a:pt x="509" y="255"/>
                  <a:pt x="509" y="254"/>
                  <a:pt x="509" y="254"/>
                </a:cubicBezTo>
                <a:cubicBezTo>
                  <a:pt x="511" y="255"/>
                  <a:pt x="508" y="256"/>
                  <a:pt x="509" y="255"/>
                </a:cubicBezTo>
                <a:close/>
                <a:moveTo>
                  <a:pt x="507" y="244"/>
                </a:moveTo>
                <a:cubicBezTo>
                  <a:pt x="507" y="244"/>
                  <a:pt x="509" y="242"/>
                  <a:pt x="509" y="243"/>
                </a:cubicBezTo>
                <a:cubicBezTo>
                  <a:pt x="510" y="244"/>
                  <a:pt x="508" y="245"/>
                  <a:pt x="507" y="244"/>
                </a:cubicBezTo>
                <a:close/>
                <a:moveTo>
                  <a:pt x="508" y="683"/>
                </a:moveTo>
                <a:cubicBezTo>
                  <a:pt x="508" y="682"/>
                  <a:pt x="512" y="682"/>
                  <a:pt x="512" y="683"/>
                </a:cubicBezTo>
                <a:cubicBezTo>
                  <a:pt x="511" y="685"/>
                  <a:pt x="509" y="684"/>
                  <a:pt x="508" y="683"/>
                </a:cubicBezTo>
                <a:close/>
                <a:moveTo>
                  <a:pt x="508" y="677"/>
                </a:moveTo>
                <a:cubicBezTo>
                  <a:pt x="509" y="673"/>
                  <a:pt x="516" y="676"/>
                  <a:pt x="516" y="678"/>
                </a:cubicBezTo>
                <a:cubicBezTo>
                  <a:pt x="516" y="681"/>
                  <a:pt x="508" y="681"/>
                  <a:pt x="508" y="677"/>
                </a:cubicBezTo>
                <a:close/>
                <a:moveTo>
                  <a:pt x="512" y="416"/>
                </a:moveTo>
                <a:cubicBezTo>
                  <a:pt x="513" y="414"/>
                  <a:pt x="515" y="411"/>
                  <a:pt x="518" y="409"/>
                </a:cubicBezTo>
                <a:cubicBezTo>
                  <a:pt x="516" y="412"/>
                  <a:pt x="514" y="415"/>
                  <a:pt x="512" y="416"/>
                </a:cubicBezTo>
                <a:close/>
                <a:moveTo>
                  <a:pt x="513" y="311"/>
                </a:moveTo>
                <a:cubicBezTo>
                  <a:pt x="515" y="312"/>
                  <a:pt x="512" y="312"/>
                  <a:pt x="513" y="311"/>
                </a:cubicBezTo>
                <a:close/>
                <a:moveTo>
                  <a:pt x="514" y="217"/>
                </a:moveTo>
                <a:cubicBezTo>
                  <a:pt x="515" y="218"/>
                  <a:pt x="514" y="219"/>
                  <a:pt x="513" y="219"/>
                </a:cubicBezTo>
                <a:cubicBezTo>
                  <a:pt x="513" y="219"/>
                  <a:pt x="514" y="218"/>
                  <a:pt x="514" y="217"/>
                </a:cubicBezTo>
                <a:close/>
                <a:moveTo>
                  <a:pt x="515" y="326"/>
                </a:moveTo>
                <a:cubicBezTo>
                  <a:pt x="516" y="324"/>
                  <a:pt x="516" y="328"/>
                  <a:pt x="515" y="327"/>
                </a:cubicBezTo>
                <a:cubicBezTo>
                  <a:pt x="514" y="327"/>
                  <a:pt x="515" y="326"/>
                  <a:pt x="515" y="326"/>
                </a:cubicBezTo>
                <a:close/>
                <a:moveTo>
                  <a:pt x="518" y="234"/>
                </a:moveTo>
                <a:cubicBezTo>
                  <a:pt x="520" y="232"/>
                  <a:pt x="516" y="235"/>
                  <a:pt x="518" y="234"/>
                </a:cubicBezTo>
                <a:close/>
                <a:moveTo>
                  <a:pt x="518" y="278"/>
                </a:moveTo>
                <a:cubicBezTo>
                  <a:pt x="518" y="277"/>
                  <a:pt x="519" y="277"/>
                  <a:pt x="519" y="278"/>
                </a:cubicBezTo>
                <a:cubicBezTo>
                  <a:pt x="519" y="278"/>
                  <a:pt x="518" y="278"/>
                  <a:pt x="518" y="278"/>
                </a:cubicBezTo>
                <a:close/>
                <a:moveTo>
                  <a:pt x="519" y="387"/>
                </a:moveTo>
                <a:cubicBezTo>
                  <a:pt x="517" y="386"/>
                  <a:pt x="519" y="383"/>
                  <a:pt x="520" y="383"/>
                </a:cubicBezTo>
                <a:cubicBezTo>
                  <a:pt x="524" y="381"/>
                  <a:pt x="521" y="388"/>
                  <a:pt x="519" y="387"/>
                </a:cubicBezTo>
                <a:close/>
                <a:moveTo>
                  <a:pt x="520" y="232"/>
                </a:moveTo>
                <a:cubicBezTo>
                  <a:pt x="522" y="230"/>
                  <a:pt x="519" y="233"/>
                  <a:pt x="520" y="232"/>
                </a:cubicBezTo>
                <a:close/>
                <a:moveTo>
                  <a:pt x="523" y="431"/>
                </a:moveTo>
                <a:cubicBezTo>
                  <a:pt x="522" y="432"/>
                  <a:pt x="524" y="429"/>
                  <a:pt x="523" y="431"/>
                </a:cubicBezTo>
                <a:close/>
                <a:moveTo>
                  <a:pt x="523" y="374"/>
                </a:moveTo>
                <a:cubicBezTo>
                  <a:pt x="522" y="374"/>
                  <a:pt x="524" y="373"/>
                  <a:pt x="523" y="374"/>
                </a:cubicBezTo>
                <a:close/>
                <a:moveTo>
                  <a:pt x="523" y="295"/>
                </a:moveTo>
                <a:cubicBezTo>
                  <a:pt x="523" y="295"/>
                  <a:pt x="523" y="294"/>
                  <a:pt x="523" y="294"/>
                </a:cubicBezTo>
                <a:cubicBezTo>
                  <a:pt x="523" y="294"/>
                  <a:pt x="523" y="294"/>
                  <a:pt x="523" y="294"/>
                </a:cubicBezTo>
                <a:cubicBezTo>
                  <a:pt x="523" y="295"/>
                  <a:pt x="523" y="295"/>
                  <a:pt x="523" y="295"/>
                </a:cubicBezTo>
                <a:close/>
                <a:moveTo>
                  <a:pt x="524" y="296"/>
                </a:moveTo>
                <a:cubicBezTo>
                  <a:pt x="525" y="296"/>
                  <a:pt x="525" y="296"/>
                  <a:pt x="525" y="296"/>
                </a:cubicBezTo>
                <a:cubicBezTo>
                  <a:pt x="526" y="298"/>
                  <a:pt x="523" y="296"/>
                  <a:pt x="524" y="296"/>
                </a:cubicBezTo>
                <a:close/>
                <a:moveTo>
                  <a:pt x="525" y="266"/>
                </a:moveTo>
                <a:cubicBezTo>
                  <a:pt x="525" y="264"/>
                  <a:pt x="531" y="263"/>
                  <a:pt x="530" y="267"/>
                </a:cubicBezTo>
                <a:cubicBezTo>
                  <a:pt x="529" y="269"/>
                  <a:pt x="525" y="268"/>
                  <a:pt x="525" y="266"/>
                </a:cubicBezTo>
                <a:close/>
                <a:moveTo>
                  <a:pt x="527" y="276"/>
                </a:moveTo>
                <a:cubicBezTo>
                  <a:pt x="527" y="275"/>
                  <a:pt x="527" y="275"/>
                  <a:pt x="528" y="275"/>
                </a:cubicBezTo>
                <a:cubicBezTo>
                  <a:pt x="529" y="275"/>
                  <a:pt x="526" y="277"/>
                  <a:pt x="527" y="276"/>
                </a:cubicBezTo>
                <a:close/>
                <a:moveTo>
                  <a:pt x="527" y="671"/>
                </a:moveTo>
                <a:cubicBezTo>
                  <a:pt x="527" y="671"/>
                  <a:pt x="527" y="671"/>
                  <a:pt x="527" y="671"/>
                </a:cubicBezTo>
                <a:cubicBezTo>
                  <a:pt x="527" y="671"/>
                  <a:pt x="527" y="671"/>
                  <a:pt x="527" y="671"/>
                </a:cubicBezTo>
                <a:cubicBezTo>
                  <a:pt x="527" y="671"/>
                  <a:pt x="527" y="671"/>
                  <a:pt x="527" y="671"/>
                </a:cubicBezTo>
                <a:close/>
                <a:moveTo>
                  <a:pt x="527" y="391"/>
                </a:moveTo>
                <a:cubicBezTo>
                  <a:pt x="527" y="390"/>
                  <a:pt x="528" y="389"/>
                  <a:pt x="528" y="388"/>
                </a:cubicBezTo>
                <a:cubicBezTo>
                  <a:pt x="529" y="389"/>
                  <a:pt x="527" y="390"/>
                  <a:pt x="527" y="391"/>
                </a:cubicBezTo>
                <a:close/>
                <a:moveTo>
                  <a:pt x="530" y="630"/>
                </a:moveTo>
                <a:cubicBezTo>
                  <a:pt x="531" y="629"/>
                  <a:pt x="534" y="629"/>
                  <a:pt x="536" y="628"/>
                </a:cubicBezTo>
                <a:cubicBezTo>
                  <a:pt x="535" y="630"/>
                  <a:pt x="532" y="630"/>
                  <a:pt x="530" y="630"/>
                </a:cubicBezTo>
                <a:close/>
                <a:moveTo>
                  <a:pt x="531" y="370"/>
                </a:moveTo>
                <a:cubicBezTo>
                  <a:pt x="531" y="372"/>
                  <a:pt x="529" y="371"/>
                  <a:pt x="531" y="370"/>
                </a:cubicBezTo>
                <a:close/>
                <a:moveTo>
                  <a:pt x="531" y="366"/>
                </a:moveTo>
                <a:cubicBezTo>
                  <a:pt x="531" y="366"/>
                  <a:pt x="531" y="366"/>
                  <a:pt x="531" y="366"/>
                </a:cubicBezTo>
                <a:cubicBezTo>
                  <a:pt x="533" y="366"/>
                  <a:pt x="530" y="368"/>
                  <a:pt x="531" y="366"/>
                </a:cubicBezTo>
                <a:close/>
                <a:moveTo>
                  <a:pt x="534" y="304"/>
                </a:moveTo>
                <a:cubicBezTo>
                  <a:pt x="534" y="305"/>
                  <a:pt x="532" y="305"/>
                  <a:pt x="532" y="305"/>
                </a:cubicBezTo>
                <a:cubicBezTo>
                  <a:pt x="532" y="304"/>
                  <a:pt x="533" y="303"/>
                  <a:pt x="534" y="304"/>
                </a:cubicBezTo>
                <a:close/>
                <a:moveTo>
                  <a:pt x="532" y="287"/>
                </a:moveTo>
                <a:cubicBezTo>
                  <a:pt x="532" y="287"/>
                  <a:pt x="533" y="287"/>
                  <a:pt x="533" y="287"/>
                </a:cubicBezTo>
                <a:cubicBezTo>
                  <a:pt x="534" y="287"/>
                  <a:pt x="532" y="288"/>
                  <a:pt x="532" y="287"/>
                </a:cubicBezTo>
                <a:close/>
                <a:moveTo>
                  <a:pt x="540" y="437"/>
                </a:moveTo>
                <a:cubicBezTo>
                  <a:pt x="539" y="439"/>
                  <a:pt x="538" y="442"/>
                  <a:pt x="536" y="443"/>
                </a:cubicBezTo>
                <a:cubicBezTo>
                  <a:pt x="536" y="442"/>
                  <a:pt x="538" y="439"/>
                  <a:pt x="540" y="437"/>
                </a:cubicBezTo>
                <a:close/>
                <a:moveTo>
                  <a:pt x="538" y="243"/>
                </a:moveTo>
                <a:cubicBezTo>
                  <a:pt x="538" y="243"/>
                  <a:pt x="537" y="243"/>
                  <a:pt x="537" y="243"/>
                </a:cubicBezTo>
                <a:cubicBezTo>
                  <a:pt x="537" y="243"/>
                  <a:pt x="538" y="243"/>
                  <a:pt x="538" y="243"/>
                </a:cubicBezTo>
                <a:cubicBezTo>
                  <a:pt x="538" y="243"/>
                  <a:pt x="538" y="243"/>
                  <a:pt x="538" y="243"/>
                </a:cubicBezTo>
                <a:close/>
                <a:moveTo>
                  <a:pt x="538" y="341"/>
                </a:moveTo>
                <a:cubicBezTo>
                  <a:pt x="539" y="339"/>
                  <a:pt x="537" y="342"/>
                  <a:pt x="538" y="341"/>
                </a:cubicBezTo>
                <a:close/>
                <a:moveTo>
                  <a:pt x="538" y="243"/>
                </a:moveTo>
                <a:cubicBezTo>
                  <a:pt x="539" y="242"/>
                  <a:pt x="539" y="243"/>
                  <a:pt x="538" y="243"/>
                </a:cubicBezTo>
                <a:close/>
                <a:moveTo>
                  <a:pt x="538" y="651"/>
                </a:moveTo>
                <a:cubicBezTo>
                  <a:pt x="537" y="653"/>
                  <a:pt x="537" y="650"/>
                  <a:pt x="538" y="651"/>
                </a:cubicBezTo>
                <a:close/>
                <a:moveTo>
                  <a:pt x="538" y="627"/>
                </a:moveTo>
                <a:cubicBezTo>
                  <a:pt x="541" y="625"/>
                  <a:pt x="541" y="628"/>
                  <a:pt x="538" y="627"/>
                </a:cubicBezTo>
                <a:close/>
                <a:moveTo>
                  <a:pt x="540" y="436"/>
                </a:moveTo>
                <a:cubicBezTo>
                  <a:pt x="540" y="436"/>
                  <a:pt x="540" y="436"/>
                  <a:pt x="540" y="436"/>
                </a:cubicBezTo>
                <a:cubicBezTo>
                  <a:pt x="540" y="436"/>
                  <a:pt x="540" y="435"/>
                  <a:pt x="540" y="435"/>
                </a:cubicBezTo>
                <a:cubicBezTo>
                  <a:pt x="540" y="435"/>
                  <a:pt x="540" y="435"/>
                  <a:pt x="540" y="436"/>
                </a:cubicBezTo>
                <a:close/>
                <a:moveTo>
                  <a:pt x="541" y="360"/>
                </a:moveTo>
                <a:cubicBezTo>
                  <a:pt x="541" y="359"/>
                  <a:pt x="541" y="358"/>
                  <a:pt x="542" y="359"/>
                </a:cubicBezTo>
                <a:cubicBezTo>
                  <a:pt x="544" y="359"/>
                  <a:pt x="539" y="361"/>
                  <a:pt x="541" y="360"/>
                </a:cubicBezTo>
                <a:close/>
                <a:moveTo>
                  <a:pt x="542" y="374"/>
                </a:moveTo>
                <a:cubicBezTo>
                  <a:pt x="542" y="375"/>
                  <a:pt x="542" y="376"/>
                  <a:pt x="540" y="376"/>
                </a:cubicBezTo>
                <a:cubicBezTo>
                  <a:pt x="541" y="375"/>
                  <a:pt x="541" y="375"/>
                  <a:pt x="542" y="374"/>
                </a:cubicBezTo>
                <a:close/>
                <a:moveTo>
                  <a:pt x="541" y="481"/>
                </a:moveTo>
                <a:cubicBezTo>
                  <a:pt x="541" y="481"/>
                  <a:pt x="542" y="479"/>
                  <a:pt x="542" y="478"/>
                </a:cubicBezTo>
                <a:cubicBezTo>
                  <a:pt x="543" y="480"/>
                  <a:pt x="541" y="480"/>
                  <a:pt x="541" y="481"/>
                </a:cubicBezTo>
                <a:close/>
                <a:moveTo>
                  <a:pt x="545" y="428"/>
                </a:moveTo>
                <a:cubicBezTo>
                  <a:pt x="545" y="429"/>
                  <a:pt x="543" y="432"/>
                  <a:pt x="541" y="434"/>
                </a:cubicBezTo>
                <a:cubicBezTo>
                  <a:pt x="542" y="431"/>
                  <a:pt x="547" y="424"/>
                  <a:pt x="545" y="428"/>
                </a:cubicBezTo>
                <a:close/>
                <a:moveTo>
                  <a:pt x="543" y="373"/>
                </a:moveTo>
                <a:cubicBezTo>
                  <a:pt x="544" y="374"/>
                  <a:pt x="542" y="374"/>
                  <a:pt x="543" y="373"/>
                </a:cubicBezTo>
                <a:close/>
                <a:moveTo>
                  <a:pt x="554" y="422"/>
                </a:moveTo>
                <a:cubicBezTo>
                  <a:pt x="555" y="421"/>
                  <a:pt x="555" y="420"/>
                  <a:pt x="555" y="420"/>
                </a:cubicBezTo>
                <a:cubicBezTo>
                  <a:pt x="555" y="421"/>
                  <a:pt x="555" y="421"/>
                  <a:pt x="554" y="422"/>
                </a:cubicBezTo>
                <a:close/>
                <a:moveTo>
                  <a:pt x="556" y="397"/>
                </a:moveTo>
                <a:cubicBezTo>
                  <a:pt x="556" y="396"/>
                  <a:pt x="557" y="395"/>
                  <a:pt x="558" y="394"/>
                </a:cubicBezTo>
                <a:cubicBezTo>
                  <a:pt x="558" y="395"/>
                  <a:pt x="557" y="397"/>
                  <a:pt x="556" y="397"/>
                </a:cubicBezTo>
                <a:close/>
                <a:moveTo>
                  <a:pt x="559" y="393"/>
                </a:moveTo>
                <a:cubicBezTo>
                  <a:pt x="558" y="392"/>
                  <a:pt x="560" y="391"/>
                  <a:pt x="559" y="393"/>
                </a:cubicBezTo>
                <a:close/>
                <a:moveTo>
                  <a:pt x="556" y="329"/>
                </a:moveTo>
                <a:cubicBezTo>
                  <a:pt x="557" y="327"/>
                  <a:pt x="559" y="327"/>
                  <a:pt x="561" y="325"/>
                </a:cubicBezTo>
                <a:cubicBezTo>
                  <a:pt x="564" y="321"/>
                  <a:pt x="566" y="316"/>
                  <a:pt x="570" y="314"/>
                </a:cubicBezTo>
                <a:cubicBezTo>
                  <a:pt x="570" y="318"/>
                  <a:pt x="564" y="320"/>
                  <a:pt x="563" y="323"/>
                </a:cubicBezTo>
                <a:cubicBezTo>
                  <a:pt x="562" y="325"/>
                  <a:pt x="558" y="330"/>
                  <a:pt x="556" y="332"/>
                </a:cubicBezTo>
                <a:cubicBezTo>
                  <a:pt x="556" y="332"/>
                  <a:pt x="556" y="334"/>
                  <a:pt x="554" y="333"/>
                </a:cubicBezTo>
                <a:cubicBezTo>
                  <a:pt x="553" y="332"/>
                  <a:pt x="556" y="329"/>
                  <a:pt x="556" y="329"/>
                </a:cubicBezTo>
                <a:close/>
                <a:moveTo>
                  <a:pt x="553" y="269"/>
                </a:moveTo>
                <a:cubicBezTo>
                  <a:pt x="552" y="268"/>
                  <a:pt x="553" y="267"/>
                  <a:pt x="554" y="267"/>
                </a:cubicBezTo>
                <a:cubicBezTo>
                  <a:pt x="556" y="265"/>
                  <a:pt x="555" y="270"/>
                  <a:pt x="553" y="269"/>
                </a:cubicBezTo>
                <a:close/>
                <a:moveTo>
                  <a:pt x="559" y="305"/>
                </a:moveTo>
                <a:cubicBezTo>
                  <a:pt x="559" y="306"/>
                  <a:pt x="560" y="304"/>
                  <a:pt x="559" y="305"/>
                </a:cubicBezTo>
                <a:close/>
                <a:moveTo>
                  <a:pt x="557" y="240"/>
                </a:moveTo>
                <a:cubicBezTo>
                  <a:pt x="557" y="239"/>
                  <a:pt x="559" y="238"/>
                  <a:pt x="560" y="239"/>
                </a:cubicBezTo>
                <a:cubicBezTo>
                  <a:pt x="560" y="241"/>
                  <a:pt x="558" y="240"/>
                  <a:pt x="557" y="240"/>
                </a:cubicBezTo>
                <a:close/>
                <a:moveTo>
                  <a:pt x="562" y="297"/>
                </a:moveTo>
                <a:cubicBezTo>
                  <a:pt x="562" y="297"/>
                  <a:pt x="562" y="297"/>
                  <a:pt x="562" y="297"/>
                </a:cubicBezTo>
                <a:cubicBezTo>
                  <a:pt x="563" y="294"/>
                  <a:pt x="562" y="300"/>
                  <a:pt x="562" y="297"/>
                </a:cubicBezTo>
                <a:close/>
                <a:moveTo>
                  <a:pt x="566" y="259"/>
                </a:moveTo>
                <a:cubicBezTo>
                  <a:pt x="566" y="259"/>
                  <a:pt x="565" y="260"/>
                  <a:pt x="564" y="260"/>
                </a:cubicBezTo>
                <a:cubicBezTo>
                  <a:pt x="564" y="259"/>
                  <a:pt x="565" y="259"/>
                  <a:pt x="566" y="259"/>
                </a:cubicBezTo>
                <a:close/>
                <a:moveTo>
                  <a:pt x="565" y="234"/>
                </a:moveTo>
                <a:cubicBezTo>
                  <a:pt x="565" y="234"/>
                  <a:pt x="565" y="235"/>
                  <a:pt x="565" y="235"/>
                </a:cubicBezTo>
                <a:cubicBezTo>
                  <a:pt x="564" y="235"/>
                  <a:pt x="565" y="234"/>
                  <a:pt x="565" y="234"/>
                </a:cubicBezTo>
                <a:close/>
                <a:moveTo>
                  <a:pt x="567" y="309"/>
                </a:moveTo>
                <a:cubicBezTo>
                  <a:pt x="567" y="309"/>
                  <a:pt x="567" y="308"/>
                  <a:pt x="567" y="308"/>
                </a:cubicBezTo>
                <a:cubicBezTo>
                  <a:pt x="568" y="306"/>
                  <a:pt x="567" y="311"/>
                  <a:pt x="567" y="309"/>
                </a:cubicBezTo>
                <a:close/>
                <a:moveTo>
                  <a:pt x="567" y="294"/>
                </a:moveTo>
                <a:cubicBezTo>
                  <a:pt x="568" y="293"/>
                  <a:pt x="567" y="295"/>
                  <a:pt x="567" y="294"/>
                </a:cubicBezTo>
                <a:close/>
                <a:moveTo>
                  <a:pt x="569" y="229"/>
                </a:moveTo>
                <a:cubicBezTo>
                  <a:pt x="568" y="228"/>
                  <a:pt x="573" y="224"/>
                  <a:pt x="573" y="224"/>
                </a:cubicBezTo>
                <a:cubicBezTo>
                  <a:pt x="578" y="222"/>
                  <a:pt x="570" y="230"/>
                  <a:pt x="569" y="229"/>
                </a:cubicBezTo>
                <a:close/>
                <a:moveTo>
                  <a:pt x="572" y="359"/>
                </a:moveTo>
                <a:cubicBezTo>
                  <a:pt x="572" y="359"/>
                  <a:pt x="571" y="359"/>
                  <a:pt x="571" y="360"/>
                </a:cubicBezTo>
                <a:cubicBezTo>
                  <a:pt x="571" y="360"/>
                  <a:pt x="571" y="360"/>
                  <a:pt x="571" y="360"/>
                </a:cubicBezTo>
                <a:cubicBezTo>
                  <a:pt x="571" y="360"/>
                  <a:pt x="572" y="359"/>
                  <a:pt x="572" y="359"/>
                </a:cubicBezTo>
                <a:close/>
                <a:moveTo>
                  <a:pt x="569" y="301"/>
                </a:moveTo>
                <a:cubicBezTo>
                  <a:pt x="569" y="302"/>
                  <a:pt x="570" y="299"/>
                  <a:pt x="569" y="301"/>
                </a:cubicBezTo>
                <a:close/>
                <a:moveTo>
                  <a:pt x="570" y="335"/>
                </a:moveTo>
                <a:cubicBezTo>
                  <a:pt x="569" y="336"/>
                  <a:pt x="568" y="337"/>
                  <a:pt x="567" y="339"/>
                </a:cubicBezTo>
                <a:cubicBezTo>
                  <a:pt x="567" y="337"/>
                  <a:pt x="568" y="336"/>
                  <a:pt x="570" y="335"/>
                </a:cubicBezTo>
                <a:close/>
                <a:moveTo>
                  <a:pt x="560" y="391"/>
                </a:moveTo>
                <a:cubicBezTo>
                  <a:pt x="560" y="390"/>
                  <a:pt x="560" y="390"/>
                  <a:pt x="561" y="389"/>
                </a:cubicBezTo>
                <a:cubicBezTo>
                  <a:pt x="561" y="390"/>
                  <a:pt x="561" y="391"/>
                  <a:pt x="560" y="391"/>
                </a:cubicBezTo>
                <a:close/>
                <a:moveTo>
                  <a:pt x="559" y="346"/>
                </a:moveTo>
                <a:cubicBezTo>
                  <a:pt x="560" y="344"/>
                  <a:pt x="562" y="343"/>
                  <a:pt x="564" y="341"/>
                </a:cubicBezTo>
                <a:cubicBezTo>
                  <a:pt x="563" y="343"/>
                  <a:pt x="561" y="345"/>
                  <a:pt x="559" y="346"/>
                </a:cubicBezTo>
                <a:close/>
                <a:moveTo>
                  <a:pt x="565" y="358"/>
                </a:moveTo>
                <a:cubicBezTo>
                  <a:pt x="565" y="359"/>
                  <a:pt x="564" y="360"/>
                  <a:pt x="563" y="360"/>
                </a:cubicBezTo>
                <a:cubicBezTo>
                  <a:pt x="564" y="360"/>
                  <a:pt x="565" y="359"/>
                  <a:pt x="565" y="358"/>
                </a:cubicBezTo>
                <a:close/>
                <a:moveTo>
                  <a:pt x="564" y="552"/>
                </a:moveTo>
                <a:cubicBezTo>
                  <a:pt x="563" y="551"/>
                  <a:pt x="565" y="550"/>
                  <a:pt x="565" y="549"/>
                </a:cubicBezTo>
                <a:cubicBezTo>
                  <a:pt x="565" y="550"/>
                  <a:pt x="565" y="551"/>
                  <a:pt x="564" y="552"/>
                </a:cubicBezTo>
                <a:close/>
                <a:moveTo>
                  <a:pt x="566" y="450"/>
                </a:moveTo>
                <a:cubicBezTo>
                  <a:pt x="568" y="448"/>
                  <a:pt x="567" y="453"/>
                  <a:pt x="566" y="453"/>
                </a:cubicBezTo>
                <a:cubicBezTo>
                  <a:pt x="565" y="452"/>
                  <a:pt x="566" y="450"/>
                  <a:pt x="566" y="450"/>
                </a:cubicBezTo>
                <a:close/>
                <a:moveTo>
                  <a:pt x="566" y="570"/>
                </a:moveTo>
                <a:cubicBezTo>
                  <a:pt x="566" y="570"/>
                  <a:pt x="567" y="570"/>
                  <a:pt x="567" y="570"/>
                </a:cubicBezTo>
                <a:cubicBezTo>
                  <a:pt x="568" y="570"/>
                  <a:pt x="566" y="571"/>
                  <a:pt x="566" y="570"/>
                </a:cubicBezTo>
                <a:close/>
                <a:moveTo>
                  <a:pt x="569" y="442"/>
                </a:moveTo>
                <a:cubicBezTo>
                  <a:pt x="570" y="441"/>
                  <a:pt x="567" y="444"/>
                  <a:pt x="569" y="442"/>
                </a:cubicBezTo>
                <a:close/>
                <a:moveTo>
                  <a:pt x="567" y="349"/>
                </a:moveTo>
                <a:cubicBezTo>
                  <a:pt x="567" y="349"/>
                  <a:pt x="567" y="347"/>
                  <a:pt x="568" y="347"/>
                </a:cubicBezTo>
                <a:cubicBezTo>
                  <a:pt x="570" y="344"/>
                  <a:pt x="569" y="350"/>
                  <a:pt x="567" y="349"/>
                </a:cubicBezTo>
                <a:close/>
                <a:moveTo>
                  <a:pt x="571" y="537"/>
                </a:moveTo>
                <a:cubicBezTo>
                  <a:pt x="572" y="538"/>
                  <a:pt x="570" y="540"/>
                  <a:pt x="569" y="542"/>
                </a:cubicBezTo>
                <a:cubicBezTo>
                  <a:pt x="569" y="541"/>
                  <a:pt x="571" y="539"/>
                  <a:pt x="571" y="537"/>
                </a:cubicBezTo>
                <a:close/>
                <a:moveTo>
                  <a:pt x="570" y="574"/>
                </a:moveTo>
                <a:cubicBezTo>
                  <a:pt x="569" y="574"/>
                  <a:pt x="570" y="571"/>
                  <a:pt x="570" y="571"/>
                </a:cubicBezTo>
                <a:cubicBezTo>
                  <a:pt x="573" y="569"/>
                  <a:pt x="572" y="575"/>
                  <a:pt x="570" y="574"/>
                </a:cubicBezTo>
                <a:close/>
                <a:moveTo>
                  <a:pt x="572" y="501"/>
                </a:moveTo>
                <a:cubicBezTo>
                  <a:pt x="573" y="500"/>
                  <a:pt x="571" y="503"/>
                  <a:pt x="572" y="501"/>
                </a:cubicBezTo>
                <a:close/>
                <a:moveTo>
                  <a:pt x="572" y="232"/>
                </a:moveTo>
                <a:cubicBezTo>
                  <a:pt x="572" y="231"/>
                  <a:pt x="574" y="230"/>
                  <a:pt x="574" y="231"/>
                </a:cubicBezTo>
                <a:cubicBezTo>
                  <a:pt x="575" y="232"/>
                  <a:pt x="573" y="233"/>
                  <a:pt x="572" y="232"/>
                </a:cubicBezTo>
                <a:close/>
                <a:moveTo>
                  <a:pt x="574" y="385"/>
                </a:moveTo>
                <a:cubicBezTo>
                  <a:pt x="574" y="385"/>
                  <a:pt x="573" y="385"/>
                  <a:pt x="573" y="384"/>
                </a:cubicBezTo>
                <a:cubicBezTo>
                  <a:pt x="573" y="383"/>
                  <a:pt x="575" y="385"/>
                  <a:pt x="574" y="385"/>
                </a:cubicBezTo>
                <a:close/>
                <a:moveTo>
                  <a:pt x="574" y="252"/>
                </a:moveTo>
                <a:cubicBezTo>
                  <a:pt x="573" y="251"/>
                  <a:pt x="574" y="250"/>
                  <a:pt x="574" y="250"/>
                </a:cubicBezTo>
                <a:cubicBezTo>
                  <a:pt x="576" y="249"/>
                  <a:pt x="575" y="252"/>
                  <a:pt x="574" y="252"/>
                </a:cubicBezTo>
                <a:close/>
                <a:moveTo>
                  <a:pt x="576" y="495"/>
                </a:moveTo>
                <a:cubicBezTo>
                  <a:pt x="576" y="496"/>
                  <a:pt x="575" y="496"/>
                  <a:pt x="575" y="497"/>
                </a:cubicBezTo>
                <a:cubicBezTo>
                  <a:pt x="574" y="497"/>
                  <a:pt x="575" y="496"/>
                  <a:pt x="576" y="495"/>
                </a:cubicBezTo>
                <a:close/>
                <a:moveTo>
                  <a:pt x="576" y="533"/>
                </a:moveTo>
                <a:cubicBezTo>
                  <a:pt x="575" y="533"/>
                  <a:pt x="577" y="532"/>
                  <a:pt x="576" y="533"/>
                </a:cubicBezTo>
                <a:close/>
                <a:moveTo>
                  <a:pt x="577" y="315"/>
                </a:moveTo>
                <a:cubicBezTo>
                  <a:pt x="578" y="316"/>
                  <a:pt x="576" y="316"/>
                  <a:pt x="576" y="315"/>
                </a:cubicBezTo>
                <a:cubicBezTo>
                  <a:pt x="576" y="315"/>
                  <a:pt x="577" y="314"/>
                  <a:pt x="577" y="315"/>
                </a:cubicBezTo>
                <a:close/>
                <a:moveTo>
                  <a:pt x="577" y="253"/>
                </a:moveTo>
                <a:cubicBezTo>
                  <a:pt x="578" y="252"/>
                  <a:pt x="577" y="254"/>
                  <a:pt x="577" y="253"/>
                </a:cubicBezTo>
                <a:close/>
                <a:moveTo>
                  <a:pt x="581" y="538"/>
                </a:moveTo>
                <a:cubicBezTo>
                  <a:pt x="582" y="540"/>
                  <a:pt x="579" y="540"/>
                  <a:pt x="581" y="538"/>
                </a:cubicBezTo>
                <a:close/>
                <a:moveTo>
                  <a:pt x="576" y="423"/>
                </a:moveTo>
                <a:cubicBezTo>
                  <a:pt x="579" y="421"/>
                  <a:pt x="580" y="415"/>
                  <a:pt x="583" y="415"/>
                </a:cubicBezTo>
                <a:cubicBezTo>
                  <a:pt x="582" y="415"/>
                  <a:pt x="580" y="422"/>
                  <a:pt x="576" y="423"/>
                </a:cubicBezTo>
                <a:close/>
                <a:moveTo>
                  <a:pt x="581" y="348"/>
                </a:moveTo>
                <a:cubicBezTo>
                  <a:pt x="582" y="347"/>
                  <a:pt x="581" y="351"/>
                  <a:pt x="582" y="349"/>
                </a:cubicBezTo>
                <a:cubicBezTo>
                  <a:pt x="582" y="349"/>
                  <a:pt x="581" y="349"/>
                  <a:pt x="581" y="348"/>
                </a:cubicBezTo>
                <a:close/>
                <a:moveTo>
                  <a:pt x="583" y="310"/>
                </a:moveTo>
                <a:cubicBezTo>
                  <a:pt x="581" y="309"/>
                  <a:pt x="583" y="305"/>
                  <a:pt x="584" y="305"/>
                </a:cubicBezTo>
                <a:cubicBezTo>
                  <a:pt x="588" y="302"/>
                  <a:pt x="586" y="312"/>
                  <a:pt x="583" y="310"/>
                </a:cubicBezTo>
                <a:close/>
                <a:moveTo>
                  <a:pt x="585" y="506"/>
                </a:moveTo>
                <a:cubicBezTo>
                  <a:pt x="585" y="507"/>
                  <a:pt x="585" y="506"/>
                  <a:pt x="586" y="506"/>
                </a:cubicBezTo>
                <a:cubicBezTo>
                  <a:pt x="586" y="506"/>
                  <a:pt x="586" y="506"/>
                  <a:pt x="585" y="506"/>
                </a:cubicBezTo>
                <a:close/>
                <a:moveTo>
                  <a:pt x="586" y="505"/>
                </a:moveTo>
                <a:cubicBezTo>
                  <a:pt x="584" y="505"/>
                  <a:pt x="586" y="500"/>
                  <a:pt x="587" y="500"/>
                </a:cubicBezTo>
                <a:cubicBezTo>
                  <a:pt x="589" y="499"/>
                  <a:pt x="588" y="506"/>
                  <a:pt x="586" y="505"/>
                </a:cubicBezTo>
                <a:close/>
                <a:moveTo>
                  <a:pt x="587" y="431"/>
                </a:moveTo>
                <a:cubicBezTo>
                  <a:pt x="587" y="431"/>
                  <a:pt x="587" y="431"/>
                  <a:pt x="587" y="430"/>
                </a:cubicBezTo>
                <a:cubicBezTo>
                  <a:pt x="588" y="429"/>
                  <a:pt x="587" y="430"/>
                  <a:pt x="587" y="431"/>
                </a:cubicBezTo>
                <a:close/>
                <a:moveTo>
                  <a:pt x="584" y="371"/>
                </a:moveTo>
                <a:cubicBezTo>
                  <a:pt x="587" y="368"/>
                  <a:pt x="589" y="364"/>
                  <a:pt x="593" y="361"/>
                </a:cubicBezTo>
                <a:cubicBezTo>
                  <a:pt x="591" y="365"/>
                  <a:pt x="588" y="368"/>
                  <a:pt x="584" y="371"/>
                </a:cubicBezTo>
                <a:close/>
                <a:moveTo>
                  <a:pt x="587" y="302"/>
                </a:moveTo>
                <a:cubicBezTo>
                  <a:pt x="587" y="302"/>
                  <a:pt x="587" y="302"/>
                  <a:pt x="587" y="302"/>
                </a:cubicBezTo>
                <a:cubicBezTo>
                  <a:pt x="587" y="302"/>
                  <a:pt x="587" y="302"/>
                  <a:pt x="587" y="302"/>
                </a:cubicBezTo>
                <a:cubicBezTo>
                  <a:pt x="587" y="302"/>
                  <a:pt x="587" y="302"/>
                  <a:pt x="587" y="302"/>
                </a:cubicBezTo>
                <a:close/>
                <a:moveTo>
                  <a:pt x="588" y="262"/>
                </a:moveTo>
                <a:cubicBezTo>
                  <a:pt x="589" y="262"/>
                  <a:pt x="589" y="264"/>
                  <a:pt x="588" y="264"/>
                </a:cubicBezTo>
                <a:cubicBezTo>
                  <a:pt x="588" y="264"/>
                  <a:pt x="589" y="263"/>
                  <a:pt x="588" y="262"/>
                </a:cubicBezTo>
                <a:close/>
                <a:moveTo>
                  <a:pt x="608" y="272"/>
                </a:moveTo>
                <a:cubicBezTo>
                  <a:pt x="604" y="277"/>
                  <a:pt x="599" y="281"/>
                  <a:pt x="593" y="285"/>
                </a:cubicBezTo>
                <a:cubicBezTo>
                  <a:pt x="598" y="280"/>
                  <a:pt x="602" y="276"/>
                  <a:pt x="608" y="272"/>
                </a:cubicBezTo>
                <a:close/>
                <a:moveTo>
                  <a:pt x="602" y="270"/>
                </a:moveTo>
                <a:cubicBezTo>
                  <a:pt x="602" y="269"/>
                  <a:pt x="603" y="268"/>
                  <a:pt x="603" y="270"/>
                </a:cubicBezTo>
                <a:cubicBezTo>
                  <a:pt x="604" y="271"/>
                  <a:pt x="602" y="270"/>
                  <a:pt x="602" y="270"/>
                </a:cubicBezTo>
                <a:close/>
                <a:moveTo>
                  <a:pt x="595" y="289"/>
                </a:moveTo>
                <a:cubicBezTo>
                  <a:pt x="596" y="288"/>
                  <a:pt x="597" y="288"/>
                  <a:pt x="597" y="288"/>
                </a:cubicBezTo>
                <a:cubicBezTo>
                  <a:pt x="598" y="288"/>
                  <a:pt x="591" y="297"/>
                  <a:pt x="589" y="296"/>
                </a:cubicBezTo>
                <a:cubicBezTo>
                  <a:pt x="588" y="296"/>
                  <a:pt x="595" y="289"/>
                  <a:pt x="595" y="289"/>
                </a:cubicBezTo>
                <a:close/>
                <a:moveTo>
                  <a:pt x="595" y="391"/>
                </a:moveTo>
                <a:cubicBezTo>
                  <a:pt x="595" y="393"/>
                  <a:pt x="593" y="392"/>
                  <a:pt x="595" y="391"/>
                </a:cubicBezTo>
                <a:close/>
                <a:moveTo>
                  <a:pt x="594" y="394"/>
                </a:moveTo>
                <a:cubicBezTo>
                  <a:pt x="595" y="393"/>
                  <a:pt x="594" y="395"/>
                  <a:pt x="594" y="394"/>
                </a:cubicBezTo>
                <a:close/>
                <a:moveTo>
                  <a:pt x="591" y="396"/>
                </a:moveTo>
                <a:cubicBezTo>
                  <a:pt x="592" y="396"/>
                  <a:pt x="592" y="394"/>
                  <a:pt x="593" y="394"/>
                </a:cubicBezTo>
                <a:cubicBezTo>
                  <a:pt x="593" y="395"/>
                  <a:pt x="592" y="396"/>
                  <a:pt x="591" y="396"/>
                </a:cubicBezTo>
                <a:close/>
                <a:moveTo>
                  <a:pt x="592" y="398"/>
                </a:moveTo>
                <a:cubicBezTo>
                  <a:pt x="593" y="398"/>
                  <a:pt x="590" y="400"/>
                  <a:pt x="592" y="398"/>
                </a:cubicBezTo>
                <a:close/>
                <a:moveTo>
                  <a:pt x="593" y="300"/>
                </a:moveTo>
                <a:cubicBezTo>
                  <a:pt x="592" y="300"/>
                  <a:pt x="593" y="299"/>
                  <a:pt x="593" y="299"/>
                </a:cubicBezTo>
                <a:cubicBezTo>
                  <a:pt x="594" y="297"/>
                  <a:pt x="595" y="301"/>
                  <a:pt x="593" y="300"/>
                </a:cubicBezTo>
                <a:close/>
                <a:moveTo>
                  <a:pt x="593" y="297"/>
                </a:moveTo>
                <a:cubicBezTo>
                  <a:pt x="593" y="296"/>
                  <a:pt x="594" y="296"/>
                  <a:pt x="595" y="295"/>
                </a:cubicBezTo>
                <a:cubicBezTo>
                  <a:pt x="595" y="296"/>
                  <a:pt x="594" y="297"/>
                  <a:pt x="593" y="297"/>
                </a:cubicBezTo>
                <a:close/>
                <a:moveTo>
                  <a:pt x="592" y="298"/>
                </a:moveTo>
                <a:cubicBezTo>
                  <a:pt x="591" y="300"/>
                  <a:pt x="589" y="299"/>
                  <a:pt x="592" y="298"/>
                </a:cubicBezTo>
                <a:close/>
                <a:moveTo>
                  <a:pt x="589" y="303"/>
                </a:moveTo>
                <a:cubicBezTo>
                  <a:pt x="589" y="303"/>
                  <a:pt x="589" y="302"/>
                  <a:pt x="589" y="302"/>
                </a:cubicBezTo>
                <a:cubicBezTo>
                  <a:pt x="591" y="300"/>
                  <a:pt x="590" y="304"/>
                  <a:pt x="589" y="303"/>
                </a:cubicBezTo>
                <a:close/>
                <a:moveTo>
                  <a:pt x="590" y="320"/>
                </a:moveTo>
                <a:cubicBezTo>
                  <a:pt x="590" y="321"/>
                  <a:pt x="589" y="321"/>
                  <a:pt x="589" y="322"/>
                </a:cubicBezTo>
                <a:cubicBezTo>
                  <a:pt x="588" y="322"/>
                  <a:pt x="589" y="321"/>
                  <a:pt x="590" y="320"/>
                </a:cubicBezTo>
                <a:close/>
                <a:moveTo>
                  <a:pt x="589" y="289"/>
                </a:moveTo>
                <a:cubicBezTo>
                  <a:pt x="588" y="287"/>
                  <a:pt x="591" y="287"/>
                  <a:pt x="592" y="285"/>
                </a:cubicBezTo>
                <a:cubicBezTo>
                  <a:pt x="593" y="286"/>
                  <a:pt x="590" y="288"/>
                  <a:pt x="589" y="289"/>
                </a:cubicBezTo>
                <a:close/>
                <a:moveTo>
                  <a:pt x="588" y="267"/>
                </a:moveTo>
                <a:cubicBezTo>
                  <a:pt x="588" y="267"/>
                  <a:pt x="588" y="267"/>
                  <a:pt x="588" y="267"/>
                </a:cubicBezTo>
                <a:cubicBezTo>
                  <a:pt x="588" y="267"/>
                  <a:pt x="588" y="267"/>
                  <a:pt x="588" y="268"/>
                </a:cubicBezTo>
                <a:cubicBezTo>
                  <a:pt x="588" y="268"/>
                  <a:pt x="588" y="267"/>
                  <a:pt x="588" y="267"/>
                </a:cubicBezTo>
                <a:close/>
                <a:moveTo>
                  <a:pt x="590" y="400"/>
                </a:moveTo>
                <a:cubicBezTo>
                  <a:pt x="590" y="401"/>
                  <a:pt x="591" y="398"/>
                  <a:pt x="590" y="400"/>
                </a:cubicBezTo>
                <a:close/>
                <a:moveTo>
                  <a:pt x="590" y="437"/>
                </a:moveTo>
                <a:cubicBezTo>
                  <a:pt x="590" y="436"/>
                  <a:pt x="590" y="435"/>
                  <a:pt x="592" y="434"/>
                </a:cubicBezTo>
                <a:cubicBezTo>
                  <a:pt x="593" y="434"/>
                  <a:pt x="594" y="433"/>
                  <a:pt x="595" y="434"/>
                </a:cubicBezTo>
                <a:cubicBezTo>
                  <a:pt x="597" y="438"/>
                  <a:pt x="590" y="441"/>
                  <a:pt x="590" y="437"/>
                </a:cubicBezTo>
                <a:close/>
                <a:moveTo>
                  <a:pt x="595" y="391"/>
                </a:moveTo>
                <a:cubicBezTo>
                  <a:pt x="595" y="390"/>
                  <a:pt x="595" y="390"/>
                  <a:pt x="596" y="389"/>
                </a:cubicBezTo>
                <a:cubicBezTo>
                  <a:pt x="596" y="390"/>
                  <a:pt x="596" y="391"/>
                  <a:pt x="595" y="391"/>
                </a:cubicBezTo>
                <a:close/>
                <a:moveTo>
                  <a:pt x="596" y="565"/>
                </a:moveTo>
                <a:cubicBezTo>
                  <a:pt x="596" y="565"/>
                  <a:pt x="596" y="565"/>
                  <a:pt x="596" y="565"/>
                </a:cubicBezTo>
                <a:cubicBezTo>
                  <a:pt x="596" y="565"/>
                  <a:pt x="596" y="565"/>
                  <a:pt x="596" y="565"/>
                </a:cubicBezTo>
                <a:cubicBezTo>
                  <a:pt x="596" y="565"/>
                  <a:pt x="596" y="565"/>
                  <a:pt x="596" y="565"/>
                </a:cubicBezTo>
                <a:close/>
                <a:moveTo>
                  <a:pt x="596" y="436"/>
                </a:moveTo>
                <a:cubicBezTo>
                  <a:pt x="598" y="435"/>
                  <a:pt x="595" y="438"/>
                  <a:pt x="596" y="436"/>
                </a:cubicBezTo>
                <a:close/>
                <a:moveTo>
                  <a:pt x="596" y="392"/>
                </a:moveTo>
                <a:cubicBezTo>
                  <a:pt x="596" y="391"/>
                  <a:pt x="597" y="390"/>
                  <a:pt x="597" y="390"/>
                </a:cubicBezTo>
                <a:cubicBezTo>
                  <a:pt x="597" y="391"/>
                  <a:pt x="597" y="392"/>
                  <a:pt x="596" y="392"/>
                </a:cubicBezTo>
                <a:close/>
                <a:moveTo>
                  <a:pt x="596" y="389"/>
                </a:moveTo>
                <a:cubicBezTo>
                  <a:pt x="597" y="388"/>
                  <a:pt x="597" y="388"/>
                  <a:pt x="598" y="387"/>
                </a:cubicBezTo>
                <a:cubicBezTo>
                  <a:pt x="598" y="388"/>
                  <a:pt x="597" y="389"/>
                  <a:pt x="596" y="389"/>
                </a:cubicBezTo>
                <a:close/>
                <a:moveTo>
                  <a:pt x="597" y="541"/>
                </a:moveTo>
                <a:cubicBezTo>
                  <a:pt x="596" y="541"/>
                  <a:pt x="598" y="540"/>
                  <a:pt x="597" y="539"/>
                </a:cubicBezTo>
                <a:cubicBezTo>
                  <a:pt x="598" y="539"/>
                  <a:pt x="597" y="541"/>
                  <a:pt x="597" y="541"/>
                </a:cubicBezTo>
                <a:close/>
                <a:moveTo>
                  <a:pt x="597" y="347"/>
                </a:moveTo>
                <a:cubicBezTo>
                  <a:pt x="597" y="347"/>
                  <a:pt x="597" y="346"/>
                  <a:pt x="597" y="346"/>
                </a:cubicBezTo>
                <a:cubicBezTo>
                  <a:pt x="598" y="344"/>
                  <a:pt x="598" y="348"/>
                  <a:pt x="597" y="347"/>
                </a:cubicBezTo>
                <a:close/>
                <a:moveTo>
                  <a:pt x="598" y="386"/>
                </a:moveTo>
                <a:cubicBezTo>
                  <a:pt x="599" y="385"/>
                  <a:pt x="597" y="388"/>
                  <a:pt x="598" y="386"/>
                </a:cubicBezTo>
                <a:close/>
                <a:moveTo>
                  <a:pt x="600" y="336"/>
                </a:moveTo>
                <a:cubicBezTo>
                  <a:pt x="598" y="339"/>
                  <a:pt x="603" y="335"/>
                  <a:pt x="600" y="336"/>
                </a:cubicBezTo>
                <a:close/>
                <a:moveTo>
                  <a:pt x="601" y="360"/>
                </a:moveTo>
                <a:cubicBezTo>
                  <a:pt x="602" y="358"/>
                  <a:pt x="600" y="361"/>
                  <a:pt x="601" y="360"/>
                </a:cubicBezTo>
                <a:close/>
                <a:moveTo>
                  <a:pt x="601" y="299"/>
                </a:moveTo>
                <a:cubicBezTo>
                  <a:pt x="600" y="298"/>
                  <a:pt x="602" y="296"/>
                  <a:pt x="602" y="298"/>
                </a:cubicBezTo>
                <a:cubicBezTo>
                  <a:pt x="603" y="298"/>
                  <a:pt x="602" y="299"/>
                  <a:pt x="601" y="299"/>
                </a:cubicBezTo>
                <a:close/>
                <a:moveTo>
                  <a:pt x="602" y="291"/>
                </a:moveTo>
                <a:cubicBezTo>
                  <a:pt x="601" y="290"/>
                  <a:pt x="603" y="290"/>
                  <a:pt x="603" y="291"/>
                </a:cubicBezTo>
                <a:cubicBezTo>
                  <a:pt x="602" y="291"/>
                  <a:pt x="602" y="291"/>
                  <a:pt x="602" y="291"/>
                </a:cubicBezTo>
                <a:close/>
                <a:moveTo>
                  <a:pt x="603" y="334"/>
                </a:moveTo>
                <a:cubicBezTo>
                  <a:pt x="603" y="333"/>
                  <a:pt x="604" y="332"/>
                  <a:pt x="605" y="331"/>
                </a:cubicBezTo>
                <a:cubicBezTo>
                  <a:pt x="605" y="333"/>
                  <a:pt x="604" y="333"/>
                  <a:pt x="603" y="334"/>
                </a:cubicBezTo>
                <a:close/>
                <a:moveTo>
                  <a:pt x="605" y="302"/>
                </a:moveTo>
                <a:cubicBezTo>
                  <a:pt x="605" y="302"/>
                  <a:pt x="605" y="302"/>
                  <a:pt x="605" y="302"/>
                </a:cubicBezTo>
                <a:cubicBezTo>
                  <a:pt x="606" y="304"/>
                  <a:pt x="603" y="302"/>
                  <a:pt x="605" y="302"/>
                </a:cubicBezTo>
                <a:close/>
                <a:moveTo>
                  <a:pt x="605" y="373"/>
                </a:moveTo>
                <a:cubicBezTo>
                  <a:pt x="605" y="373"/>
                  <a:pt x="606" y="373"/>
                  <a:pt x="606" y="373"/>
                </a:cubicBezTo>
                <a:cubicBezTo>
                  <a:pt x="606" y="374"/>
                  <a:pt x="605" y="373"/>
                  <a:pt x="605" y="373"/>
                </a:cubicBezTo>
                <a:close/>
                <a:moveTo>
                  <a:pt x="606" y="568"/>
                </a:moveTo>
                <a:cubicBezTo>
                  <a:pt x="607" y="567"/>
                  <a:pt x="605" y="570"/>
                  <a:pt x="606" y="568"/>
                </a:cubicBezTo>
                <a:close/>
                <a:moveTo>
                  <a:pt x="608" y="285"/>
                </a:moveTo>
                <a:cubicBezTo>
                  <a:pt x="608" y="285"/>
                  <a:pt x="609" y="284"/>
                  <a:pt x="609" y="284"/>
                </a:cubicBezTo>
                <a:cubicBezTo>
                  <a:pt x="610" y="286"/>
                  <a:pt x="607" y="286"/>
                  <a:pt x="608" y="285"/>
                </a:cubicBezTo>
                <a:close/>
                <a:moveTo>
                  <a:pt x="609" y="319"/>
                </a:moveTo>
                <a:cubicBezTo>
                  <a:pt x="610" y="317"/>
                  <a:pt x="608" y="320"/>
                  <a:pt x="609" y="319"/>
                </a:cubicBezTo>
                <a:close/>
                <a:moveTo>
                  <a:pt x="609" y="350"/>
                </a:moveTo>
                <a:cubicBezTo>
                  <a:pt x="610" y="349"/>
                  <a:pt x="607" y="351"/>
                  <a:pt x="609" y="350"/>
                </a:cubicBezTo>
                <a:close/>
                <a:moveTo>
                  <a:pt x="609" y="376"/>
                </a:moveTo>
                <a:cubicBezTo>
                  <a:pt x="611" y="374"/>
                  <a:pt x="611" y="380"/>
                  <a:pt x="609" y="380"/>
                </a:cubicBezTo>
                <a:cubicBezTo>
                  <a:pt x="608" y="379"/>
                  <a:pt x="609" y="377"/>
                  <a:pt x="609" y="376"/>
                </a:cubicBezTo>
                <a:close/>
                <a:moveTo>
                  <a:pt x="609" y="486"/>
                </a:moveTo>
                <a:cubicBezTo>
                  <a:pt x="608" y="486"/>
                  <a:pt x="608" y="485"/>
                  <a:pt x="609" y="485"/>
                </a:cubicBezTo>
                <a:cubicBezTo>
                  <a:pt x="609" y="483"/>
                  <a:pt x="610" y="487"/>
                  <a:pt x="609" y="486"/>
                </a:cubicBezTo>
                <a:close/>
                <a:moveTo>
                  <a:pt x="610" y="419"/>
                </a:moveTo>
                <a:cubicBezTo>
                  <a:pt x="611" y="417"/>
                  <a:pt x="612" y="418"/>
                  <a:pt x="610" y="419"/>
                </a:cubicBezTo>
                <a:close/>
                <a:moveTo>
                  <a:pt x="609" y="349"/>
                </a:moveTo>
                <a:cubicBezTo>
                  <a:pt x="610" y="347"/>
                  <a:pt x="611" y="345"/>
                  <a:pt x="613" y="344"/>
                </a:cubicBezTo>
                <a:cubicBezTo>
                  <a:pt x="613" y="344"/>
                  <a:pt x="611" y="348"/>
                  <a:pt x="609" y="349"/>
                </a:cubicBezTo>
                <a:close/>
                <a:moveTo>
                  <a:pt x="614" y="312"/>
                </a:moveTo>
                <a:cubicBezTo>
                  <a:pt x="615" y="313"/>
                  <a:pt x="615" y="314"/>
                  <a:pt x="614" y="314"/>
                </a:cubicBezTo>
                <a:cubicBezTo>
                  <a:pt x="613" y="314"/>
                  <a:pt x="612" y="313"/>
                  <a:pt x="613" y="312"/>
                </a:cubicBezTo>
                <a:cubicBezTo>
                  <a:pt x="613" y="312"/>
                  <a:pt x="613" y="312"/>
                  <a:pt x="613" y="312"/>
                </a:cubicBezTo>
                <a:cubicBezTo>
                  <a:pt x="613" y="312"/>
                  <a:pt x="613" y="312"/>
                  <a:pt x="613" y="312"/>
                </a:cubicBezTo>
                <a:cubicBezTo>
                  <a:pt x="611" y="310"/>
                  <a:pt x="615" y="308"/>
                  <a:pt x="616" y="311"/>
                </a:cubicBezTo>
                <a:cubicBezTo>
                  <a:pt x="616" y="311"/>
                  <a:pt x="615" y="312"/>
                  <a:pt x="614" y="312"/>
                </a:cubicBezTo>
                <a:close/>
                <a:moveTo>
                  <a:pt x="613" y="276"/>
                </a:moveTo>
                <a:cubicBezTo>
                  <a:pt x="613" y="277"/>
                  <a:pt x="614" y="275"/>
                  <a:pt x="613" y="276"/>
                </a:cubicBezTo>
                <a:close/>
                <a:moveTo>
                  <a:pt x="613" y="259"/>
                </a:moveTo>
                <a:cubicBezTo>
                  <a:pt x="613" y="259"/>
                  <a:pt x="613" y="259"/>
                  <a:pt x="613" y="259"/>
                </a:cubicBezTo>
                <a:cubicBezTo>
                  <a:pt x="613" y="259"/>
                  <a:pt x="613" y="259"/>
                  <a:pt x="613" y="259"/>
                </a:cubicBezTo>
                <a:cubicBezTo>
                  <a:pt x="614" y="258"/>
                  <a:pt x="614" y="259"/>
                  <a:pt x="613" y="259"/>
                </a:cubicBezTo>
                <a:cubicBezTo>
                  <a:pt x="613" y="259"/>
                  <a:pt x="613" y="259"/>
                  <a:pt x="613" y="259"/>
                </a:cubicBezTo>
                <a:close/>
                <a:moveTo>
                  <a:pt x="615" y="309"/>
                </a:moveTo>
                <a:cubicBezTo>
                  <a:pt x="614" y="309"/>
                  <a:pt x="615" y="308"/>
                  <a:pt x="615" y="308"/>
                </a:cubicBezTo>
                <a:cubicBezTo>
                  <a:pt x="616" y="307"/>
                  <a:pt x="616" y="309"/>
                  <a:pt x="615" y="309"/>
                </a:cubicBezTo>
                <a:close/>
                <a:moveTo>
                  <a:pt x="616" y="256"/>
                </a:moveTo>
                <a:cubicBezTo>
                  <a:pt x="616" y="258"/>
                  <a:pt x="614" y="257"/>
                  <a:pt x="616" y="256"/>
                </a:cubicBezTo>
                <a:close/>
                <a:moveTo>
                  <a:pt x="616" y="260"/>
                </a:moveTo>
                <a:cubicBezTo>
                  <a:pt x="615" y="261"/>
                  <a:pt x="618" y="258"/>
                  <a:pt x="616" y="260"/>
                </a:cubicBezTo>
                <a:close/>
                <a:moveTo>
                  <a:pt x="616" y="343"/>
                </a:moveTo>
                <a:cubicBezTo>
                  <a:pt x="616" y="342"/>
                  <a:pt x="618" y="340"/>
                  <a:pt x="619" y="339"/>
                </a:cubicBezTo>
                <a:cubicBezTo>
                  <a:pt x="619" y="341"/>
                  <a:pt x="618" y="342"/>
                  <a:pt x="616" y="343"/>
                </a:cubicBezTo>
                <a:close/>
                <a:moveTo>
                  <a:pt x="617" y="301"/>
                </a:moveTo>
                <a:cubicBezTo>
                  <a:pt x="618" y="300"/>
                  <a:pt x="619" y="302"/>
                  <a:pt x="618" y="302"/>
                </a:cubicBezTo>
                <a:cubicBezTo>
                  <a:pt x="618" y="302"/>
                  <a:pt x="617" y="301"/>
                  <a:pt x="617" y="301"/>
                </a:cubicBezTo>
                <a:close/>
                <a:moveTo>
                  <a:pt x="618" y="491"/>
                </a:moveTo>
                <a:cubicBezTo>
                  <a:pt x="618" y="490"/>
                  <a:pt x="619" y="490"/>
                  <a:pt x="619" y="490"/>
                </a:cubicBezTo>
                <a:cubicBezTo>
                  <a:pt x="620" y="490"/>
                  <a:pt x="618" y="492"/>
                  <a:pt x="618" y="491"/>
                </a:cubicBezTo>
                <a:close/>
                <a:moveTo>
                  <a:pt x="622" y="396"/>
                </a:moveTo>
                <a:cubicBezTo>
                  <a:pt x="622" y="395"/>
                  <a:pt x="623" y="394"/>
                  <a:pt x="623" y="393"/>
                </a:cubicBezTo>
                <a:cubicBezTo>
                  <a:pt x="624" y="393"/>
                  <a:pt x="623" y="395"/>
                  <a:pt x="622" y="396"/>
                </a:cubicBezTo>
                <a:close/>
                <a:moveTo>
                  <a:pt x="630" y="439"/>
                </a:moveTo>
                <a:cubicBezTo>
                  <a:pt x="630" y="441"/>
                  <a:pt x="627" y="440"/>
                  <a:pt x="630" y="439"/>
                </a:cubicBezTo>
                <a:close/>
                <a:moveTo>
                  <a:pt x="631" y="548"/>
                </a:moveTo>
                <a:cubicBezTo>
                  <a:pt x="631" y="548"/>
                  <a:pt x="632" y="547"/>
                  <a:pt x="633" y="548"/>
                </a:cubicBezTo>
                <a:cubicBezTo>
                  <a:pt x="636" y="551"/>
                  <a:pt x="628" y="552"/>
                  <a:pt x="631" y="548"/>
                </a:cubicBezTo>
                <a:close/>
                <a:moveTo>
                  <a:pt x="634" y="433"/>
                </a:moveTo>
                <a:cubicBezTo>
                  <a:pt x="632" y="433"/>
                  <a:pt x="633" y="431"/>
                  <a:pt x="633" y="431"/>
                </a:cubicBezTo>
                <a:cubicBezTo>
                  <a:pt x="635" y="429"/>
                  <a:pt x="635" y="433"/>
                  <a:pt x="634" y="433"/>
                </a:cubicBezTo>
                <a:close/>
                <a:moveTo>
                  <a:pt x="635" y="495"/>
                </a:moveTo>
                <a:cubicBezTo>
                  <a:pt x="636" y="496"/>
                  <a:pt x="634" y="497"/>
                  <a:pt x="635" y="495"/>
                </a:cubicBezTo>
                <a:close/>
                <a:moveTo>
                  <a:pt x="635" y="459"/>
                </a:moveTo>
                <a:cubicBezTo>
                  <a:pt x="634" y="458"/>
                  <a:pt x="636" y="459"/>
                  <a:pt x="635" y="459"/>
                </a:cubicBezTo>
                <a:close/>
                <a:moveTo>
                  <a:pt x="631" y="298"/>
                </a:moveTo>
                <a:cubicBezTo>
                  <a:pt x="634" y="297"/>
                  <a:pt x="630" y="302"/>
                  <a:pt x="630" y="299"/>
                </a:cubicBezTo>
                <a:cubicBezTo>
                  <a:pt x="630" y="299"/>
                  <a:pt x="631" y="298"/>
                  <a:pt x="631" y="298"/>
                </a:cubicBezTo>
                <a:close/>
                <a:moveTo>
                  <a:pt x="629" y="296"/>
                </a:moveTo>
                <a:cubicBezTo>
                  <a:pt x="629" y="295"/>
                  <a:pt x="628" y="297"/>
                  <a:pt x="629" y="296"/>
                </a:cubicBezTo>
                <a:close/>
                <a:moveTo>
                  <a:pt x="635" y="314"/>
                </a:moveTo>
                <a:cubicBezTo>
                  <a:pt x="633" y="319"/>
                  <a:pt x="630" y="323"/>
                  <a:pt x="628" y="327"/>
                </a:cubicBezTo>
                <a:cubicBezTo>
                  <a:pt x="630" y="323"/>
                  <a:pt x="631" y="318"/>
                  <a:pt x="635" y="314"/>
                </a:cubicBezTo>
                <a:close/>
                <a:moveTo>
                  <a:pt x="625" y="391"/>
                </a:moveTo>
                <a:cubicBezTo>
                  <a:pt x="624" y="390"/>
                  <a:pt x="626" y="387"/>
                  <a:pt x="627" y="386"/>
                </a:cubicBezTo>
                <a:cubicBezTo>
                  <a:pt x="627" y="387"/>
                  <a:pt x="625" y="389"/>
                  <a:pt x="625" y="391"/>
                </a:cubicBezTo>
                <a:close/>
                <a:moveTo>
                  <a:pt x="623" y="307"/>
                </a:moveTo>
                <a:cubicBezTo>
                  <a:pt x="623" y="307"/>
                  <a:pt x="623" y="309"/>
                  <a:pt x="622" y="309"/>
                </a:cubicBezTo>
                <a:cubicBezTo>
                  <a:pt x="622" y="309"/>
                  <a:pt x="622" y="307"/>
                  <a:pt x="623" y="307"/>
                </a:cubicBezTo>
                <a:close/>
                <a:moveTo>
                  <a:pt x="624" y="333"/>
                </a:moveTo>
                <a:cubicBezTo>
                  <a:pt x="624" y="333"/>
                  <a:pt x="627" y="328"/>
                  <a:pt x="627" y="330"/>
                </a:cubicBezTo>
                <a:cubicBezTo>
                  <a:pt x="626" y="332"/>
                  <a:pt x="622" y="336"/>
                  <a:pt x="620" y="338"/>
                </a:cubicBezTo>
                <a:cubicBezTo>
                  <a:pt x="621" y="337"/>
                  <a:pt x="623" y="335"/>
                  <a:pt x="624" y="333"/>
                </a:cubicBezTo>
                <a:close/>
                <a:moveTo>
                  <a:pt x="620" y="269"/>
                </a:moveTo>
                <a:cubicBezTo>
                  <a:pt x="620" y="268"/>
                  <a:pt x="622" y="262"/>
                  <a:pt x="624" y="264"/>
                </a:cubicBezTo>
                <a:cubicBezTo>
                  <a:pt x="626" y="265"/>
                  <a:pt x="622" y="268"/>
                  <a:pt x="620" y="269"/>
                </a:cubicBezTo>
                <a:close/>
                <a:moveTo>
                  <a:pt x="626" y="231"/>
                </a:moveTo>
                <a:cubicBezTo>
                  <a:pt x="626" y="232"/>
                  <a:pt x="627" y="230"/>
                  <a:pt x="626" y="231"/>
                </a:cubicBezTo>
                <a:close/>
                <a:moveTo>
                  <a:pt x="628" y="249"/>
                </a:moveTo>
                <a:cubicBezTo>
                  <a:pt x="628" y="247"/>
                  <a:pt x="630" y="248"/>
                  <a:pt x="628" y="249"/>
                </a:cubicBezTo>
                <a:close/>
                <a:moveTo>
                  <a:pt x="625" y="218"/>
                </a:moveTo>
                <a:cubicBezTo>
                  <a:pt x="627" y="217"/>
                  <a:pt x="628" y="217"/>
                  <a:pt x="629" y="218"/>
                </a:cubicBezTo>
                <a:cubicBezTo>
                  <a:pt x="631" y="221"/>
                  <a:pt x="626" y="226"/>
                  <a:pt x="624" y="225"/>
                </a:cubicBezTo>
                <a:cubicBezTo>
                  <a:pt x="621" y="223"/>
                  <a:pt x="624" y="219"/>
                  <a:pt x="625" y="218"/>
                </a:cubicBezTo>
                <a:close/>
                <a:moveTo>
                  <a:pt x="621" y="229"/>
                </a:moveTo>
                <a:cubicBezTo>
                  <a:pt x="621" y="228"/>
                  <a:pt x="622" y="227"/>
                  <a:pt x="622" y="227"/>
                </a:cubicBezTo>
                <a:cubicBezTo>
                  <a:pt x="621" y="227"/>
                  <a:pt x="621" y="226"/>
                  <a:pt x="622" y="226"/>
                </a:cubicBezTo>
                <a:cubicBezTo>
                  <a:pt x="622" y="225"/>
                  <a:pt x="622" y="225"/>
                  <a:pt x="622" y="225"/>
                </a:cubicBezTo>
                <a:cubicBezTo>
                  <a:pt x="622" y="225"/>
                  <a:pt x="622" y="225"/>
                  <a:pt x="622" y="225"/>
                </a:cubicBezTo>
                <a:cubicBezTo>
                  <a:pt x="622" y="225"/>
                  <a:pt x="622" y="225"/>
                  <a:pt x="623" y="225"/>
                </a:cubicBezTo>
                <a:cubicBezTo>
                  <a:pt x="623" y="226"/>
                  <a:pt x="622" y="226"/>
                  <a:pt x="622" y="226"/>
                </a:cubicBezTo>
                <a:cubicBezTo>
                  <a:pt x="622" y="229"/>
                  <a:pt x="621" y="233"/>
                  <a:pt x="620" y="235"/>
                </a:cubicBezTo>
                <a:cubicBezTo>
                  <a:pt x="620" y="233"/>
                  <a:pt x="620" y="232"/>
                  <a:pt x="621" y="230"/>
                </a:cubicBezTo>
                <a:cubicBezTo>
                  <a:pt x="621" y="230"/>
                  <a:pt x="621" y="230"/>
                  <a:pt x="621" y="230"/>
                </a:cubicBezTo>
                <a:cubicBezTo>
                  <a:pt x="621" y="229"/>
                  <a:pt x="621" y="229"/>
                  <a:pt x="621" y="229"/>
                </a:cubicBezTo>
                <a:close/>
                <a:moveTo>
                  <a:pt x="620" y="227"/>
                </a:moveTo>
                <a:cubicBezTo>
                  <a:pt x="620" y="229"/>
                  <a:pt x="618" y="228"/>
                  <a:pt x="620" y="227"/>
                </a:cubicBezTo>
                <a:close/>
                <a:moveTo>
                  <a:pt x="623" y="246"/>
                </a:moveTo>
                <a:cubicBezTo>
                  <a:pt x="622" y="248"/>
                  <a:pt x="620" y="249"/>
                  <a:pt x="618" y="249"/>
                </a:cubicBezTo>
                <a:cubicBezTo>
                  <a:pt x="619" y="248"/>
                  <a:pt x="621" y="247"/>
                  <a:pt x="623" y="246"/>
                </a:cubicBezTo>
                <a:close/>
                <a:moveTo>
                  <a:pt x="619" y="255"/>
                </a:moveTo>
                <a:cubicBezTo>
                  <a:pt x="619" y="256"/>
                  <a:pt x="618" y="258"/>
                  <a:pt x="617" y="259"/>
                </a:cubicBezTo>
                <a:cubicBezTo>
                  <a:pt x="617" y="257"/>
                  <a:pt x="619" y="256"/>
                  <a:pt x="619" y="255"/>
                </a:cubicBezTo>
                <a:close/>
                <a:moveTo>
                  <a:pt x="615" y="229"/>
                </a:moveTo>
                <a:cubicBezTo>
                  <a:pt x="613" y="228"/>
                  <a:pt x="614" y="225"/>
                  <a:pt x="616" y="226"/>
                </a:cubicBezTo>
                <a:cubicBezTo>
                  <a:pt x="618" y="226"/>
                  <a:pt x="617" y="230"/>
                  <a:pt x="615" y="229"/>
                </a:cubicBezTo>
                <a:cubicBezTo>
                  <a:pt x="617" y="230"/>
                  <a:pt x="615" y="236"/>
                  <a:pt x="612" y="236"/>
                </a:cubicBezTo>
                <a:cubicBezTo>
                  <a:pt x="608" y="235"/>
                  <a:pt x="610" y="226"/>
                  <a:pt x="615" y="229"/>
                </a:cubicBezTo>
                <a:close/>
                <a:moveTo>
                  <a:pt x="609" y="276"/>
                </a:moveTo>
                <a:cubicBezTo>
                  <a:pt x="608" y="280"/>
                  <a:pt x="603" y="284"/>
                  <a:pt x="599" y="286"/>
                </a:cubicBezTo>
                <a:cubicBezTo>
                  <a:pt x="602" y="283"/>
                  <a:pt x="604" y="279"/>
                  <a:pt x="609" y="276"/>
                </a:cubicBezTo>
                <a:close/>
                <a:moveTo>
                  <a:pt x="608" y="229"/>
                </a:moveTo>
                <a:cubicBezTo>
                  <a:pt x="608" y="229"/>
                  <a:pt x="608" y="229"/>
                  <a:pt x="608" y="230"/>
                </a:cubicBezTo>
                <a:cubicBezTo>
                  <a:pt x="609" y="232"/>
                  <a:pt x="606" y="229"/>
                  <a:pt x="608" y="229"/>
                </a:cubicBezTo>
                <a:close/>
                <a:moveTo>
                  <a:pt x="607" y="228"/>
                </a:moveTo>
                <a:cubicBezTo>
                  <a:pt x="608" y="228"/>
                  <a:pt x="607" y="230"/>
                  <a:pt x="606" y="230"/>
                </a:cubicBezTo>
                <a:cubicBezTo>
                  <a:pt x="605" y="229"/>
                  <a:pt x="606" y="229"/>
                  <a:pt x="607" y="228"/>
                </a:cubicBezTo>
                <a:close/>
                <a:moveTo>
                  <a:pt x="606" y="253"/>
                </a:moveTo>
                <a:cubicBezTo>
                  <a:pt x="608" y="251"/>
                  <a:pt x="609" y="257"/>
                  <a:pt x="606" y="256"/>
                </a:cubicBezTo>
                <a:cubicBezTo>
                  <a:pt x="605" y="256"/>
                  <a:pt x="605" y="254"/>
                  <a:pt x="606" y="253"/>
                </a:cubicBezTo>
                <a:close/>
                <a:moveTo>
                  <a:pt x="602" y="228"/>
                </a:moveTo>
                <a:cubicBezTo>
                  <a:pt x="602" y="227"/>
                  <a:pt x="603" y="227"/>
                  <a:pt x="604" y="227"/>
                </a:cubicBezTo>
                <a:cubicBezTo>
                  <a:pt x="605" y="229"/>
                  <a:pt x="601" y="230"/>
                  <a:pt x="602" y="228"/>
                </a:cubicBezTo>
                <a:close/>
                <a:moveTo>
                  <a:pt x="602" y="225"/>
                </a:moveTo>
                <a:cubicBezTo>
                  <a:pt x="602" y="224"/>
                  <a:pt x="601" y="227"/>
                  <a:pt x="602" y="225"/>
                </a:cubicBezTo>
                <a:close/>
                <a:moveTo>
                  <a:pt x="598" y="235"/>
                </a:moveTo>
                <a:cubicBezTo>
                  <a:pt x="599" y="233"/>
                  <a:pt x="601" y="238"/>
                  <a:pt x="598" y="237"/>
                </a:cubicBezTo>
                <a:cubicBezTo>
                  <a:pt x="597" y="237"/>
                  <a:pt x="597" y="236"/>
                  <a:pt x="598" y="235"/>
                </a:cubicBezTo>
                <a:close/>
                <a:moveTo>
                  <a:pt x="600" y="263"/>
                </a:moveTo>
                <a:cubicBezTo>
                  <a:pt x="601" y="262"/>
                  <a:pt x="602" y="258"/>
                  <a:pt x="604" y="257"/>
                </a:cubicBezTo>
                <a:cubicBezTo>
                  <a:pt x="608" y="255"/>
                  <a:pt x="600" y="265"/>
                  <a:pt x="599" y="266"/>
                </a:cubicBezTo>
                <a:cubicBezTo>
                  <a:pt x="601" y="264"/>
                  <a:pt x="598" y="268"/>
                  <a:pt x="597" y="268"/>
                </a:cubicBezTo>
                <a:cubicBezTo>
                  <a:pt x="596" y="267"/>
                  <a:pt x="599" y="264"/>
                  <a:pt x="600" y="263"/>
                </a:cubicBezTo>
                <a:close/>
                <a:moveTo>
                  <a:pt x="594" y="230"/>
                </a:moveTo>
                <a:cubicBezTo>
                  <a:pt x="594" y="232"/>
                  <a:pt x="593" y="230"/>
                  <a:pt x="594" y="230"/>
                </a:cubicBezTo>
                <a:close/>
                <a:moveTo>
                  <a:pt x="593" y="249"/>
                </a:moveTo>
                <a:cubicBezTo>
                  <a:pt x="594" y="249"/>
                  <a:pt x="593" y="250"/>
                  <a:pt x="593" y="250"/>
                </a:cubicBezTo>
                <a:cubicBezTo>
                  <a:pt x="592" y="250"/>
                  <a:pt x="593" y="248"/>
                  <a:pt x="593" y="249"/>
                </a:cubicBezTo>
                <a:close/>
                <a:moveTo>
                  <a:pt x="595" y="252"/>
                </a:moveTo>
                <a:cubicBezTo>
                  <a:pt x="594" y="254"/>
                  <a:pt x="591" y="256"/>
                  <a:pt x="589" y="258"/>
                </a:cubicBezTo>
                <a:cubicBezTo>
                  <a:pt x="590" y="256"/>
                  <a:pt x="592" y="253"/>
                  <a:pt x="595" y="252"/>
                </a:cubicBezTo>
                <a:close/>
                <a:moveTo>
                  <a:pt x="590" y="221"/>
                </a:moveTo>
                <a:cubicBezTo>
                  <a:pt x="590" y="221"/>
                  <a:pt x="590" y="221"/>
                  <a:pt x="591" y="221"/>
                </a:cubicBezTo>
                <a:cubicBezTo>
                  <a:pt x="590" y="221"/>
                  <a:pt x="590" y="222"/>
                  <a:pt x="590" y="221"/>
                </a:cubicBezTo>
                <a:close/>
                <a:moveTo>
                  <a:pt x="591" y="238"/>
                </a:moveTo>
                <a:cubicBezTo>
                  <a:pt x="591" y="239"/>
                  <a:pt x="588" y="240"/>
                  <a:pt x="588" y="239"/>
                </a:cubicBezTo>
                <a:cubicBezTo>
                  <a:pt x="588" y="238"/>
                  <a:pt x="591" y="236"/>
                  <a:pt x="591" y="238"/>
                </a:cubicBezTo>
                <a:close/>
                <a:moveTo>
                  <a:pt x="588" y="289"/>
                </a:moveTo>
                <a:cubicBezTo>
                  <a:pt x="589" y="290"/>
                  <a:pt x="585" y="291"/>
                  <a:pt x="586" y="289"/>
                </a:cubicBezTo>
                <a:cubicBezTo>
                  <a:pt x="587" y="289"/>
                  <a:pt x="587" y="288"/>
                  <a:pt x="588" y="289"/>
                </a:cubicBezTo>
                <a:close/>
                <a:moveTo>
                  <a:pt x="587" y="214"/>
                </a:moveTo>
                <a:cubicBezTo>
                  <a:pt x="588" y="216"/>
                  <a:pt x="584" y="216"/>
                  <a:pt x="584" y="215"/>
                </a:cubicBezTo>
                <a:cubicBezTo>
                  <a:pt x="584" y="213"/>
                  <a:pt x="586" y="213"/>
                  <a:pt x="587" y="214"/>
                </a:cubicBezTo>
                <a:close/>
                <a:moveTo>
                  <a:pt x="583" y="217"/>
                </a:moveTo>
                <a:cubicBezTo>
                  <a:pt x="583" y="217"/>
                  <a:pt x="585" y="217"/>
                  <a:pt x="584" y="218"/>
                </a:cubicBezTo>
                <a:cubicBezTo>
                  <a:pt x="584" y="218"/>
                  <a:pt x="582" y="218"/>
                  <a:pt x="583" y="217"/>
                </a:cubicBezTo>
                <a:close/>
                <a:moveTo>
                  <a:pt x="586" y="259"/>
                </a:moveTo>
                <a:cubicBezTo>
                  <a:pt x="586" y="259"/>
                  <a:pt x="584" y="263"/>
                  <a:pt x="582" y="263"/>
                </a:cubicBezTo>
                <a:cubicBezTo>
                  <a:pt x="583" y="262"/>
                  <a:pt x="585" y="260"/>
                  <a:pt x="586" y="259"/>
                </a:cubicBezTo>
                <a:close/>
                <a:moveTo>
                  <a:pt x="583" y="250"/>
                </a:moveTo>
                <a:cubicBezTo>
                  <a:pt x="583" y="251"/>
                  <a:pt x="582" y="251"/>
                  <a:pt x="581" y="251"/>
                </a:cubicBezTo>
                <a:cubicBezTo>
                  <a:pt x="581" y="250"/>
                  <a:pt x="582" y="249"/>
                  <a:pt x="583" y="250"/>
                </a:cubicBezTo>
                <a:close/>
                <a:moveTo>
                  <a:pt x="580" y="258"/>
                </a:moveTo>
                <a:cubicBezTo>
                  <a:pt x="580" y="258"/>
                  <a:pt x="580" y="258"/>
                  <a:pt x="580" y="258"/>
                </a:cubicBezTo>
                <a:cubicBezTo>
                  <a:pt x="580" y="258"/>
                  <a:pt x="580" y="258"/>
                  <a:pt x="580" y="258"/>
                </a:cubicBezTo>
                <a:cubicBezTo>
                  <a:pt x="580" y="258"/>
                  <a:pt x="580" y="258"/>
                  <a:pt x="580" y="258"/>
                </a:cubicBezTo>
                <a:close/>
                <a:moveTo>
                  <a:pt x="582" y="276"/>
                </a:moveTo>
                <a:cubicBezTo>
                  <a:pt x="584" y="278"/>
                  <a:pt x="581" y="280"/>
                  <a:pt x="579" y="280"/>
                </a:cubicBezTo>
                <a:cubicBezTo>
                  <a:pt x="579" y="279"/>
                  <a:pt x="581" y="275"/>
                  <a:pt x="582" y="276"/>
                </a:cubicBezTo>
                <a:close/>
                <a:moveTo>
                  <a:pt x="579" y="294"/>
                </a:moveTo>
                <a:cubicBezTo>
                  <a:pt x="580" y="294"/>
                  <a:pt x="578" y="295"/>
                  <a:pt x="578" y="294"/>
                </a:cubicBezTo>
                <a:cubicBezTo>
                  <a:pt x="578" y="294"/>
                  <a:pt x="579" y="294"/>
                  <a:pt x="579" y="294"/>
                </a:cubicBezTo>
                <a:close/>
                <a:moveTo>
                  <a:pt x="575" y="180"/>
                </a:moveTo>
                <a:cubicBezTo>
                  <a:pt x="575" y="180"/>
                  <a:pt x="576" y="180"/>
                  <a:pt x="576" y="180"/>
                </a:cubicBezTo>
                <a:cubicBezTo>
                  <a:pt x="577" y="181"/>
                  <a:pt x="574" y="182"/>
                  <a:pt x="575" y="180"/>
                </a:cubicBezTo>
                <a:close/>
                <a:moveTo>
                  <a:pt x="576" y="192"/>
                </a:moveTo>
                <a:cubicBezTo>
                  <a:pt x="579" y="190"/>
                  <a:pt x="578" y="196"/>
                  <a:pt x="576" y="195"/>
                </a:cubicBezTo>
                <a:cubicBezTo>
                  <a:pt x="574" y="195"/>
                  <a:pt x="575" y="193"/>
                  <a:pt x="576" y="192"/>
                </a:cubicBezTo>
                <a:close/>
                <a:moveTo>
                  <a:pt x="571" y="222"/>
                </a:moveTo>
                <a:cubicBezTo>
                  <a:pt x="567" y="221"/>
                  <a:pt x="569" y="214"/>
                  <a:pt x="571" y="212"/>
                </a:cubicBezTo>
                <a:cubicBezTo>
                  <a:pt x="579" y="207"/>
                  <a:pt x="578" y="222"/>
                  <a:pt x="571" y="222"/>
                </a:cubicBezTo>
                <a:close/>
                <a:moveTo>
                  <a:pt x="571" y="188"/>
                </a:moveTo>
                <a:cubicBezTo>
                  <a:pt x="571" y="188"/>
                  <a:pt x="572" y="186"/>
                  <a:pt x="573" y="188"/>
                </a:cubicBezTo>
                <a:cubicBezTo>
                  <a:pt x="573" y="188"/>
                  <a:pt x="572" y="189"/>
                  <a:pt x="571" y="188"/>
                </a:cubicBezTo>
                <a:close/>
                <a:moveTo>
                  <a:pt x="569" y="186"/>
                </a:moveTo>
                <a:cubicBezTo>
                  <a:pt x="569" y="186"/>
                  <a:pt x="569" y="186"/>
                  <a:pt x="570" y="185"/>
                </a:cubicBezTo>
                <a:cubicBezTo>
                  <a:pt x="570" y="185"/>
                  <a:pt x="570" y="185"/>
                  <a:pt x="570" y="185"/>
                </a:cubicBezTo>
                <a:cubicBezTo>
                  <a:pt x="570" y="185"/>
                  <a:pt x="572" y="184"/>
                  <a:pt x="573" y="183"/>
                </a:cubicBezTo>
                <a:cubicBezTo>
                  <a:pt x="572" y="186"/>
                  <a:pt x="569" y="187"/>
                  <a:pt x="567" y="188"/>
                </a:cubicBezTo>
                <a:cubicBezTo>
                  <a:pt x="567" y="187"/>
                  <a:pt x="568" y="187"/>
                  <a:pt x="569" y="186"/>
                </a:cubicBezTo>
                <a:close/>
                <a:moveTo>
                  <a:pt x="565" y="188"/>
                </a:moveTo>
                <a:cubicBezTo>
                  <a:pt x="565" y="188"/>
                  <a:pt x="566" y="187"/>
                  <a:pt x="567" y="188"/>
                </a:cubicBezTo>
                <a:cubicBezTo>
                  <a:pt x="567" y="189"/>
                  <a:pt x="563" y="190"/>
                  <a:pt x="565" y="188"/>
                </a:cubicBezTo>
                <a:close/>
                <a:moveTo>
                  <a:pt x="562" y="209"/>
                </a:moveTo>
                <a:cubicBezTo>
                  <a:pt x="562" y="210"/>
                  <a:pt x="561" y="210"/>
                  <a:pt x="560" y="209"/>
                </a:cubicBezTo>
                <a:cubicBezTo>
                  <a:pt x="560" y="209"/>
                  <a:pt x="561" y="208"/>
                  <a:pt x="562" y="209"/>
                </a:cubicBezTo>
                <a:close/>
                <a:moveTo>
                  <a:pt x="558" y="198"/>
                </a:moveTo>
                <a:cubicBezTo>
                  <a:pt x="560" y="196"/>
                  <a:pt x="560" y="199"/>
                  <a:pt x="558" y="199"/>
                </a:cubicBezTo>
                <a:cubicBezTo>
                  <a:pt x="558" y="199"/>
                  <a:pt x="558" y="198"/>
                  <a:pt x="558" y="198"/>
                </a:cubicBezTo>
                <a:close/>
                <a:moveTo>
                  <a:pt x="558" y="215"/>
                </a:moveTo>
                <a:cubicBezTo>
                  <a:pt x="561" y="213"/>
                  <a:pt x="565" y="210"/>
                  <a:pt x="569" y="209"/>
                </a:cubicBezTo>
                <a:cubicBezTo>
                  <a:pt x="567" y="211"/>
                  <a:pt x="560" y="215"/>
                  <a:pt x="557" y="217"/>
                </a:cubicBezTo>
                <a:cubicBezTo>
                  <a:pt x="558" y="216"/>
                  <a:pt x="556" y="217"/>
                  <a:pt x="556" y="217"/>
                </a:cubicBezTo>
                <a:cubicBezTo>
                  <a:pt x="555" y="215"/>
                  <a:pt x="557" y="215"/>
                  <a:pt x="558" y="215"/>
                </a:cubicBezTo>
                <a:close/>
                <a:moveTo>
                  <a:pt x="559" y="250"/>
                </a:moveTo>
                <a:cubicBezTo>
                  <a:pt x="559" y="252"/>
                  <a:pt x="554" y="254"/>
                  <a:pt x="553" y="252"/>
                </a:cubicBezTo>
                <a:cubicBezTo>
                  <a:pt x="552" y="249"/>
                  <a:pt x="559" y="246"/>
                  <a:pt x="559" y="250"/>
                </a:cubicBezTo>
                <a:close/>
                <a:moveTo>
                  <a:pt x="551" y="188"/>
                </a:moveTo>
                <a:cubicBezTo>
                  <a:pt x="551" y="188"/>
                  <a:pt x="552" y="188"/>
                  <a:pt x="552" y="188"/>
                </a:cubicBezTo>
                <a:cubicBezTo>
                  <a:pt x="552" y="190"/>
                  <a:pt x="550" y="190"/>
                  <a:pt x="551" y="188"/>
                </a:cubicBezTo>
                <a:close/>
                <a:moveTo>
                  <a:pt x="552" y="253"/>
                </a:moveTo>
                <a:cubicBezTo>
                  <a:pt x="552" y="254"/>
                  <a:pt x="554" y="255"/>
                  <a:pt x="554" y="256"/>
                </a:cubicBezTo>
                <a:cubicBezTo>
                  <a:pt x="554" y="258"/>
                  <a:pt x="552" y="256"/>
                  <a:pt x="552" y="258"/>
                </a:cubicBezTo>
                <a:cubicBezTo>
                  <a:pt x="549" y="260"/>
                  <a:pt x="550" y="265"/>
                  <a:pt x="548" y="267"/>
                </a:cubicBezTo>
                <a:cubicBezTo>
                  <a:pt x="548" y="263"/>
                  <a:pt x="550" y="258"/>
                  <a:pt x="552" y="253"/>
                </a:cubicBezTo>
                <a:close/>
                <a:moveTo>
                  <a:pt x="549" y="270"/>
                </a:moveTo>
                <a:cubicBezTo>
                  <a:pt x="548" y="269"/>
                  <a:pt x="550" y="267"/>
                  <a:pt x="551" y="269"/>
                </a:cubicBezTo>
                <a:cubicBezTo>
                  <a:pt x="552" y="271"/>
                  <a:pt x="549" y="271"/>
                  <a:pt x="549" y="270"/>
                </a:cubicBezTo>
                <a:close/>
                <a:moveTo>
                  <a:pt x="549" y="310"/>
                </a:moveTo>
                <a:cubicBezTo>
                  <a:pt x="548" y="310"/>
                  <a:pt x="549" y="310"/>
                  <a:pt x="549" y="310"/>
                </a:cubicBezTo>
                <a:cubicBezTo>
                  <a:pt x="550" y="310"/>
                  <a:pt x="549" y="310"/>
                  <a:pt x="549" y="310"/>
                </a:cubicBezTo>
                <a:close/>
                <a:moveTo>
                  <a:pt x="550" y="302"/>
                </a:moveTo>
                <a:cubicBezTo>
                  <a:pt x="551" y="302"/>
                  <a:pt x="551" y="301"/>
                  <a:pt x="551" y="302"/>
                </a:cubicBezTo>
                <a:cubicBezTo>
                  <a:pt x="552" y="302"/>
                  <a:pt x="550" y="303"/>
                  <a:pt x="550" y="302"/>
                </a:cubicBezTo>
                <a:close/>
                <a:moveTo>
                  <a:pt x="558" y="345"/>
                </a:moveTo>
                <a:cubicBezTo>
                  <a:pt x="556" y="349"/>
                  <a:pt x="551" y="352"/>
                  <a:pt x="547" y="356"/>
                </a:cubicBezTo>
                <a:cubicBezTo>
                  <a:pt x="549" y="352"/>
                  <a:pt x="555" y="349"/>
                  <a:pt x="558" y="345"/>
                </a:cubicBezTo>
                <a:close/>
                <a:moveTo>
                  <a:pt x="546" y="192"/>
                </a:moveTo>
                <a:cubicBezTo>
                  <a:pt x="547" y="193"/>
                  <a:pt x="545" y="194"/>
                  <a:pt x="545" y="193"/>
                </a:cubicBezTo>
                <a:cubicBezTo>
                  <a:pt x="545" y="192"/>
                  <a:pt x="546" y="192"/>
                  <a:pt x="546" y="192"/>
                </a:cubicBezTo>
                <a:close/>
                <a:moveTo>
                  <a:pt x="545" y="198"/>
                </a:moveTo>
                <a:cubicBezTo>
                  <a:pt x="546" y="197"/>
                  <a:pt x="546" y="200"/>
                  <a:pt x="545" y="199"/>
                </a:cubicBezTo>
                <a:cubicBezTo>
                  <a:pt x="544" y="199"/>
                  <a:pt x="545" y="198"/>
                  <a:pt x="545" y="198"/>
                </a:cubicBezTo>
                <a:close/>
                <a:moveTo>
                  <a:pt x="544" y="232"/>
                </a:moveTo>
                <a:cubicBezTo>
                  <a:pt x="545" y="231"/>
                  <a:pt x="546" y="230"/>
                  <a:pt x="546" y="231"/>
                </a:cubicBezTo>
                <a:cubicBezTo>
                  <a:pt x="549" y="233"/>
                  <a:pt x="542" y="235"/>
                  <a:pt x="544" y="232"/>
                </a:cubicBezTo>
                <a:close/>
                <a:moveTo>
                  <a:pt x="547" y="281"/>
                </a:moveTo>
                <a:cubicBezTo>
                  <a:pt x="546" y="282"/>
                  <a:pt x="545" y="281"/>
                  <a:pt x="547" y="281"/>
                </a:cubicBezTo>
                <a:close/>
                <a:moveTo>
                  <a:pt x="547" y="355"/>
                </a:moveTo>
                <a:cubicBezTo>
                  <a:pt x="546" y="357"/>
                  <a:pt x="544" y="358"/>
                  <a:pt x="543" y="359"/>
                </a:cubicBezTo>
                <a:cubicBezTo>
                  <a:pt x="543" y="357"/>
                  <a:pt x="545" y="356"/>
                  <a:pt x="547" y="355"/>
                </a:cubicBezTo>
                <a:close/>
                <a:moveTo>
                  <a:pt x="542" y="323"/>
                </a:moveTo>
                <a:cubicBezTo>
                  <a:pt x="542" y="323"/>
                  <a:pt x="542" y="322"/>
                  <a:pt x="543" y="323"/>
                </a:cubicBezTo>
                <a:cubicBezTo>
                  <a:pt x="545" y="323"/>
                  <a:pt x="541" y="326"/>
                  <a:pt x="542" y="323"/>
                </a:cubicBezTo>
                <a:close/>
                <a:moveTo>
                  <a:pt x="542" y="261"/>
                </a:moveTo>
                <a:cubicBezTo>
                  <a:pt x="543" y="259"/>
                  <a:pt x="544" y="261"/>
                  <a:pt x="542" y="261"/>
                </a:cubicBezTo>
                <a:close/>
                <a:moveTo>
                  <a:pt x="541" y="250"/>
                </a:moveTo>
                <a:cubicBezTo>
                  <a:pt x="541" y="250"/>
                  <a:pt x="541" y="249"/>
                  <a:pt x="542" y="248"/>
                </a:cubicBezTo>
                <a:cubicBezTo>
                  <a:pt x="544" y="247"/>
                  <a:pt x="543" y="252"/>
                  <a:pt x="541" y="250"/>
                </a:cubicBezTo>
                <a:close/>
                <a:moveTo>
                  <a:pt x="543" y="227"/>
                </a:moveTo>
                <a:cubicBezTo>
                  <a:pt x="543" y="227"/>
                  <a:pt x="542" y="228"/>
                  <a:pt x="542" y="227"/>
                </a:cubicBezTo>
                <a:cubicBezTo>
                  <a:pt x="542" y="227"/>
                  <a:pt x="542" y="227"/>
                  <a:pt x="543" y="227"/>
                </a:cubicBezTo>
                <a:close/>
                <a:moveTo>
                  <a:pt x="541" y="192"/>
                </a:moveTo>
                <a:cubicBezTo>
                  <a:pt x="542" y="190"/>
                  <a:pt x="542" y="193"/>
                  <a:pt x="541" y="192"/>
                </a:cubicBezTo>
                <a:close/>
                <a:moveTo>
                  <a:pt x="542" y="240"/>
                </a:moveTo>
                <a:cubicBezTo>
                  <a:pt x="542" y="241"/>
                  <a:pt x="540" y="242"/>
                  <a:pt x="539" y="242"/>
                </a:cubicBezTo>
                <a:cubicBezTo>
                  <a:pt x="539" y="241"/>
                  <a:pt x="541" y="241"/>
                  <a:pt x="542" y="240"/>
                </a:cubicBezTo>
                <a:close/>
                <a:moveTo>
                  <a:pt x="537" y="195"/>
                </a:moveTo>
                <a:cubicBezTo>
                  <a:pt x="538" y="195"/>
                  <a:pt x="536" y="196"/>
                  <a:pt x="536" y="197"/>
                </a:cubicBezTo>
                <a:cubicBezTo>
                  <a:pt x="535" y="196"/>
                  <a:pt x="537" y="195"/>
                  <a:pt x="537" y="195"/>
                </a:cubicBezTo>
                <a:close/>
                <a:moveTo>
                  <a:pt x="539" y="194"/>
                </a:moveTo>
                <a:cubicBezTo>
                  <a:pt x="538" y="197"/>
                  <a:pt x="536" y="201"/>
                  <a:pt x="534" y="203"/>
                </a:cubicBezTo>
                <a:cubicBezTo>
                  <a:pt x="536" y="200"/>
                  <a:pt x="537" y="197"/>
                  <a:pt x="539" y="194"/>
                </a:cubicBezTo>
                <a:close/>
                <a:moveTo>
                  <a:pt x="534" y="200"/>
                </a:moveTo>
                <a:cubicBezTo>
                  <a:pt x="534" y="200"/>
                  <a:pt x="534" y="200"/>
                  <a:pt x="534" y="200"/>
                </a:cubicBezTo>
                <a:cubicBezTo>
                  <a:pt x="535" y="198"/>
                  <a:pt x="534" y="202"/>
                  <a:pt x="534" y="200"/>
                </a:cubicBezTo>
                <a:close/>
                <a:moveTo>
                  <a:pt x="537" y="244"/>
                </a:moveTo>
                <a:cubicBezTo>
                  <a:pt x="536" y="245"/>
                  <a:pt x="534" y="246"/>
                  <a:pt x="532" y="246"/>
                </a:cubicBezTo>
                <a:cubicBezTo>
                  <a:pt x="533" y="245"/>
                  <a:pt x="535" y="244"/>
                  <a:pt x="537" y="244"/>
                </a:cubicBezTo>
                <a:close/>
                <a:moveTo>
                  <a:pt x="534" y="205"/>
                </a:moveTo>
                <a:cubicBezTo>
                  <a:pt x="534" y="205"/>
                  <a:pt x="533" y="207"/>
                  <a:pt x="533" y="208"/>
                </a:cubicBezTo>
                <a:cubicBezTo>
                  <a:pt x="532" y="207"/>
                  <a:pt x="533" y="205"/>
                  <a:pt x="534" y="205"/>
                </a:cubicBezTo>
                <a:close/>
                <a:moveTo>
                  <a:pt x="533" y="224"/>
                </a:moveTo>
                <a:cubicBezTo>
                  <a:pt x="534" y="223"/>
                  <a:pt x="533" y="226"/>
                  <a:pt x="532" y="226"/>
                </a:cubicBezTo>
                <a:cubicBezTo>
                  <a:pt x="532" y="225"/>
                  <a:pt x="532" y="225"/>
                  <a:pt x="533" y="224"/>
                </a:cubicBezTo>
                <a:close/>
                <a:moveTo>
                  <a:pt x="531" y="209"/>
                </a:moveTo>
                <a:cubicBezTo>
                  <a:pt x="532" y="207"/>
                  <a:pt x="533" y="209"/>
                  <a:pt x="531" y="209"/>
                </a:cubicBezTo>
                <a:close/>
                <a:moveTo>
                  <a:pt x="529" y="302"/>
                </a:moveTo>
                <a:cubicBezTo>
                  <a:pt x="529" y="301"/>
                  <a:pt x="529" y="301"/>
                  <a:pt x="530" y="300"/>
                </a:cubicBezTo>
                <a:cubicBezTo>
                  <a:pt x="532" y="299"/>
                  <a:pt x="531" y="303"/>
                  <a:pt x="529" y="302"/>
                </a:cubicBezTo>
                <a:close/>
                <a:moveTo>
                  <a:pt x="530" y="248"/>
                </a:moveTo>
                <a:cubicBezTo>
                  <a:pt x="529" y="248"/>
                  <a:pt x="529" y="248"/>
                  <a:pt x="529" y="248"/>
                </a:cubicBezTo>
                <a:cubicBezTo>
                  <a:pt x="529" y="248"/>
                  <a:pt x="533" y="246"/>
                  <a:pt x="530" y="248"/>
                </a:cubicBezTo>
                <a:close/>
                <a:moveTo>
                  <a:pt x="527" y="222"/>
                </a:moveTo>
                <a:cubicBezTo>
                  <a:pt x="520" y="225"/>
                  <a:pt x="519" y="215"/>
                  <a:pt x="525" y="213"/>
                </a:cubicBezTo>
                <a:cubicBezTo>
                  <a:pt x="530" y="211"/>
                  <a:pt x="532" y="219"/>
                  <a:pt x="527" y="222"/>
                </a:cubicBezTo>
                <a:close/>
                <a:moveTo>
                  <a:pt x="526" y="189"/>
                </a:moveTo>
                <a:cubicBezTo>
                  <a:pt x="526" y="187"/>
                  <a:pt x="528" y="189"/>
                  <a:pt x="526" y="189"/>
                </a:cubicBezTo>
                <a:close/>
                <a:moveTo>
                  <a:pt x="526" y="180"/>
                </a:moveTo>
                <a:cubicBezTo>
                  <a:pt x="526" y="181"/>
                  <a:pt x="520" y="184"/>
                  <a:pt x="519" y="181"/>
                </a:cubicBezTo>
                <a:cubicBezTo>
                  <a:pt x="518" y="177"/>
                  <a:pt x="527" y="175"/>
                  <a:pt x="526" y="180"/>
                </a:cubicBezTo>
                <a:close/>
                <a:moveTo>
                  <a:pt x="523" y="190"/>
                </a:moveTo>
                <a:cubicBezTo>
                  <a:pt x="524" y="190"/>
                  <a:pt x="524" y="190"/>
                  <a:pt x="524" y="190"/>
                </a:cubicBezTo>
                <a:cubicBezTo>
                  <a:pt x="524" y="192"/>
                  <a:pt x="521" y="189"/>
                  <a:pt x="523" y="190"/>
                </a:cubicBezTo>
                <a:close/>
                <a:moveTo>
                  <a:pt x="520" y="185"/>
                </a:moveTo>
                <a:cubicBezTo>
                  <a:pt x="519" y="184"/>
                  <a:pt x="518" y="186"/>
                  <a:pt x="517" y="186"/>
                </a:cubicBezTo>
                <a:cubicBezTo>
                  <a:pt x="517" y="185"/>
                  <a:pt x="520" y="184"/>
                  <a:pt x="520" y="185"/>
                </a:cubicBezTo>
                <a:close/>
                <a:moveTo>
                  <a:pt x="523" y="197"/>
                </a:moveTo>
                <a:cubicBezTo>
                  <a:pt x="526" y="200"/>
                  <a:pt x="524" y="205"/>
                  <a:pt x="522" y="207"/>
                </a:cubicBezTo>
                <a:cubicBezTo>
                  <a:pt x="520" y="208"/>
                  <a:pt x="517" y="208"/>
                  <a:pt x="515" y="208"/>
                </a:cubicBezTo>
                <a:cubicBezTo>
                  <a:pt x="512" y="209"/>
                  <a:pt x="514" y="209"/>
                  <a:pt x="512" y="207"/>
                </a:cubicBezTo>
                <a:cubicBezTo>
                  <a:pt x="509" y="204"/>
                  <a:pt x="509" y="200"/>
                  <a:pt x="513" y="200"/>
                </a:cubicBezTo>
                <a:cubicBezTo>
                  <a:pt x="512" y="206"/>
                  <a:pt x="514" y="198"/>
                  <a:pt x="515" y="197"/>
                </a:cubicBezTo>
                <a:cubicBezTo>
                  <a:pt x="516" y="197"/>
                  <a:pt x="521" y="196"/>
                  <a:pt x="523" y="197"/>
                </a:cubicBezTo>
                <a:close/>
                <a:moveTo>
                  <a:pt x="511" y="195"/>
                </a:moveTo>
                <a:cubicBezTo>
                  <a:pt x="512" y="196"/>
                  <a:pt x="509" y="196"/>
                  <a:pt x="509" y="195"/>
                </a:cubicBezTo>
                <a:cubicBezTo>
                  <a:pt x="510" y="194"/>
                  <a:pt x="511" y="194"/>
                  <a:pt x="511" y="195"/>
                </a:cubicBezTo>
                <a:close/>
                <a:moveTo>
                  <a:pt x="516" y="196"/>
                </a:moveTo>
                <a:cubicBezTo>
                  <a:pt x="515" y="196"/>
                  <a:pt x="509" y="201"/>
                  <a:pt x="508" y="199"/>
                </a:cubicBezTo>
                <a:cubicBezTo>
                  <a:pt x="508" y="198"/>
                  <a:pt x="514" y="195"/>
                  <a:pt x="516" y="196"/>
                </a:cubicBezTo>
                <a:close/>
                <a:moveTo>
                  <a:pt x="509" y="183"/>
                </a:moveTo>
                <a:cubicBezTo>
                  <a:pt x="510" y="184"/>
                  <a:pt x="507" y="185"/>
                  <a:pt x="507" y="184"/>
                </a:cubicBezTo>
                <a:cubicBezTo>
                  <a:pt x="506" y="183"/>
                  <a:pt x="509" y="183"/>
                  <a:pt x="509" y="183"/>
                </a:cubicBezTo>
                <a:close/>
                <a:moveTo>
                  <a:pt x="506" y="199"/>
                </a:moveTo>
                <a:cubicBezTo>
                  <a:pt x="509" y="197"/>
                  <a:pt x="509" y="203"/>
                  <a:pt x="506" y="202"/>
                </a:cubicBezTo>
                <a:cubicBezTo>
                  <a:pt x="505" y="201"/>
                  <a:pt x="506" y="199"/>
                  <a:pt x="506" y="199"/>
                </a:cubicBezTo>
                <a:close/>
                <a:moveTo>
                  <a:pt x="506" y="261"/>
                </a:moveTo>
                <a:cubicBezTo>
                  <a:pt x="508" y="260"/>
                  <a:pt x="505" y="263"/>
                  <a:pt x="506" y="262"/>
                </a:cubicBezTo>
                <a:cubicBezTo>
                  <a:pt x="506" y="261"/>
                  <a:pt x="506" y="261"/>
                  <a:pt x="506" y="261"/>
                </a:cubicBezTo>
                <a:close/>
                <a:moveTo>
                  <a:pt x="508" y="279"/>
                </a:moveTo>
                <a:cubicBezTo>
                  <a:pt x="508" y="281"/>
                  <a:pt x="504" y="283"/>
                  <a:pt x="503" y="281"/>
                </a:cubicBezTo>
                <a:cubicBezTo>
                  <a:pt x="502" y="280"/>
                  <a:pt x="507" y="277"/>
                  <a:pt x="508" y="279"/>
                </a:cubicBezTo>
                <a:close/>
                <a:moveTo>
                  <a:pt x="502" y="609"/>
                </a:moveTo>
                <a:cubicBezTo>
                  <a:pt x="502" y="607"/>
                  <a:pt x="504" y="608"/>
                  <a:pt x="502" y="609"/>
                </a:cubicBezTo>
                <a:close/>
                <a:moveTo>
                  <a:pt x="503" y="283"/>
                </a:moveTo>
                <a:cubicBezTo>
                  <a:pt x="503" y="282"/>
                  <a:pt x="502" y="284"/>
                  <a:pt x="503" y="283"/>
                </a:cubicBezTo>
                <a:close/>
                <a:moveTo>
                  <a:pt x="502" y="173"/>
                </a:moveTo>
                <a:cubicBezTo>
                  <a:pt x="503" y="174"/>
                  <a:pt x="502" y="175"/>
                  <a:pt x="501" y="174"/>
                </a:cubicBezTo>
                <a:cubicBezTo>
                  <a:pt x="501" y="174"/>
                  <a:pt x="502" y="174"/>
                  <a:pt x="502" y="173"/>
                </a:cubicBezTo>
                <a:close/>
                <a:moveTo>
                  <a:pt x="501" y="129"/>
                </a:moveTo>
                <a:cubicBezTo>
                  <a:pt x="501" y="129"/>
                  <a:pt x="501" y="129"/>
                  <a:pt x="501" y="129"/>
                </a:cubicBezTo>
                <a:cubicBezTo>
                  <a:pt x="502" y="131"/>
                  <a:pt x="499" y="127"/>
                  <a:pt x="501" y="129"/>
                </a:cubicBezTo>
                <a:close/>
                <a:moveTo>
                  <a:pt x="503" y="177"/>
                </a:moveTo>
                <a:cubicBezTo>
                  <a:pt x="503" y="178"/>
                  <a:pt x="500" y="178"/>
                  <a:pt x="500" y="177"/>
                </a:cubicBezTo>
                <a:cubicBezTo>
                  <a:pt x="500" y="176"/>
                  <a:pt x="503" y="175"/>
                  <a:pt x="503" y="177"/>
                </a:cubicBezTo>
                <a:close/>
                <a:moveTo>
                  <a:pt x="501" y="214"/>
                </a:moveTo>
                <a:cubicBezTo>
                  <a:pt x="502" y="214"/>
                  <a:pt x="500" y="216"/>
                  <a:pt x="500" y="216"/>
                </a:cubicBezTo>
                <a:cubicBezTo>
                  <a:pt x="499" y="215"/>
                  <a:pt x="500" y="213"/>
                  <a:pt x="501" y="214"/>
                </a:cubicBezTo>
                <a:close/>
                <a:moveTo>
                  <a:pt x="499" y="175"/>
                </a:moveTo>
                <a:cubicBezTo>
                  <a:pt x="499" y="175"/>
                  <a:pt x="499" y="175"/>
                  <a:pt x="498" y="175"/>
                </a:cubicBezTo>
                <a:cubicBezTo>
                  <a:pt x="498" y="175"/>
                  <a:pt x="498" y="175"/>
                  <a:pt x="498" y="175"/>
                </a:cubicBezTo>
                <a:cubicBezTo>
                  <a:pt x="498" y="175"/>
                  <a:pt x="499" y="175"/>
                  <a:pt x="499" y="175"/>
                </a:cubicBezTo>
                <a:close/>
                <a:moveTo>
                  <a:pt x="499" y="241"/>
                </a:moveTo>
                <a:cubicBezTo>
                  <a:pt x="500" y="241"/>
                  <a:pt x="498" y="242"/>
                  <a:pt x="498" y="241"/>
                </a:cubicBezTo>
                <a:cubicBezTo>
                  <a:pt x="498" y="240"/>
                  <a:pt x="499" y="241"/>
                  <a:pt x="499" y="241"/>
                </a:cubicBezTo>
                <a:close/>
                <a:moveTo>
                  <a:pt x="498" y="123"/>
                </a:moveTo>
                <a:cubicBezTo>
                  <a:pt x="499" y="123"/>
                  <a:pt x="497" y="125"/>
                  <a:pt x="497" y="124"/>
                </a:cubicBezTo>
                <a:cubicBezTo>
                  <a:pt x="497" y="124"/>
                  <a:pt x="498" y="123"/>
                  <a:pt x="498" y="123"/>
                </a:cubicBezTo>
                <a:close/>
                <a:moveTo>
                  <a:pt x="498" y="150"/>
                </a:moveTo>
                <a:cubicBezTo>
                  <a:pt x="498" y="151"/>
                  <a:pt x="497" y="152"/>
                  <a:pt x="496" y="151"/>
                </a:cubicBezTo>
                <a:cubicBezTo>
                  <a:pt x="496" y="150"/>
                  <a:pt x="498" y="150"/>
                  <a:pt x="498" y="150"/>
                </a:cubicBezTo>
                <a:close/>
                <a:moveTo>
                  <a:pt x="498" y="170"/>
                </a:moveTo>
                <a:cubicBezTo>
                  <a:pt x="498" y="172"/>
                  <a:pt x="494" y="171"/>
                  <a:pt x="494" y="170"/>
                </a:cubicBezTo>
                <a:cubicBezTo>
                  <a:pt x="494" y="168"/>
                  <a:pt x="497" y="168"/>
                  <a:pt x="498" y="170"/>
                </a:cubicBezTo>
                <a:close/>
                <a:moveTo>
                  <a:pt x="494" y="124"/>
                </a:moveTo>
                <a:cubicBezTo>
                  <a:pt x="494" y="124"/>
                  <a:pt x="493" y="125"/>
                  <a:pt x="492" y="125"/>
                </a:cubicBezTo>
                <a:cubicBezTo>
                  <a:pt x="492" y="124"/>
                  <a:pt x="493" y="124"/>
                  <a:pt x="494" y="124"/>
                </a:cubicBezTo>
                <a:close/>
                <a:moveTo>
                  <a:pt x="493" y="162"/>
                </a:moveTo>
                <a:cubicBezTo>
                  <a:pt x="494" y="163"/>
                  <a:pt x="493" y="164"/>
                  <a:pt x="492" y="163"/>
                </a:cubicBezTo>
                <a:cubicBezTo>
                  <a:pt x="492" y="163"/>
                  <a:pt x="493" y="162"/>
                  <a:pt x="493" y="162"/>
                </a:cubicBezTo>
                <a:close/>
                <a:moveTo>
                  <a:pt x="493" y="158"/>
                </a:moveTo>
                <a:cubicBezTo>
                  <a:pt x="494" y="160"/>
                  <a:pt x="493" y="157"/>
                  <a:pt x="493" y="158"/>
                </a:cubicBezTo>
                <a:close/>
                <a:moveTo>
                  <a:pt x="493" y="168"/>
                </a:moveTo>
                <a:cubicBezTo>
                  <a:pt x="493" y="170"/>
                  <a:pt x="491" y="169"/>
                  <a:pt x="493" y="168"/>
                </a:cubicBezTo>
                <a:close/>
                <a:moveTo>
                  <a:pt x="491" y="160"/>
                </a:moveTo>
                <a:cubicBezTo>
                  <a:pt x="492" y="161"/>
                  <a:pt x="490" y="162"/>
                  <a:pt x="490" y="161"/>
                </a:cubicBezTo>
                <a:cubicBezTo>
                  <a:pt x="491" y="160"/>
                  <a:pt x="491" y="160"/>
                  <a:pt x="491" y="160"/>
                </a:cubicBezTo>
                <a:close/>
                <a:moveTo>
                  <a:pt x="491" y="132"/>
                </a:moveTo>
                <a:cubicBezTo>
                  <a:pt x="492" y="134"/>
                  <a:pt x="488" y="133"/>
                  <a:pt x="488" y="132"/>
                </a:cubicBezTo>
                <a:cubicBezTo>
                  <a:pt x="488" y="131"/>
                  <a:pt x="491" y="131"/>
                  <a:pt x="491" y="132"/>
                </a:cubicBezTo>
                <a:close/>
                <a:moveTo>
                  <a:pt x="486" y="205"/>
                </a:moveTo>
                <a:cubicBezTo>
                  <a:pt x="487" y="204"/>
                  <a:pt x="488" y="204"/>
                  <a:pt x="488" y="205"/>
                </a:cubicBezTo>
                <a:cubicBezTo>
                  <a:pt x="488" y="205"/>
                  <a:pt x="489" y="205"/>
                  <a:pt x="490" y="205"/>
                </a:cubicBezTo>
                <a:cubicBezTo>
                  <a:pt x="491" y="204"/>
                  <a:pt x="496" y="198"/>
                  <a:pt x="497" y="199"/>
                </a:cubicBezTo>
                <a:cubicBezTo>
                  <a:pt x="499" y="201"/>
                  <a:pt x="490" y="206"/>
                  <a:pt x="489" y="206"/>
                </a:cubicBezTo>
                <a:cubicBezTo>
                  <a:pt x="488" y="207"/>
                  <a:pt x="487" y="208"/>
                  <a:pt x="486" y="207"/>
                </a:cubicBezTo>
                <a:cubicBezTo>
                  <a:pt x="486" y="207"/>
                  <a:pt x="486" y="207"/>
                  <a:pt x="486" y="207"/>
                </a:cubicBezTo>
                <a:cubicBezTo>
                  <a:pt x="486" y="207"/>
                  <a:pt x="486" y="207"/>
                  <a:pt x="486" y="207"/>
                </a:cubicBezTo>
                <a:cubicBezTo>
                  <a:pt x="485" y="206"/>
                  <a:pt x="486" y="205"/>
                  <a:pt x="486" y="205"/>
                </a:cubicBezTo>
                <a:close/>
                <a:moveTo>
                  <a:pt x="486" y="209"/>
                </a:moveTo>
                <a:cubicBezTo>
                  <a:pt x="487" y="210"/>
                  <a:pt x="485" y="210"/>
                  <a:pt x="485" y="210"/>
                </a:cubicBezTo>
                <a:cubicBezTo>
                  <a:pt x="485" y="209"/>
                  <a:pt x="486" y="209"/>
                  <a:pt x="486" y="209"/>
                </a:cubicBezTo>
                <a:close/>
                <a:moveTo>
                  <a:pt x="486" y="141"/>
                </a:moveTo>
                <a:cubicBezTo>
                  <a:pt x="486" y="142"/>
                  <a:pt x="483" y="142"/>
                  <a:pt x="483" y="141"/>
                </a:cubicBezTo>
                <a:cubicBezTo>
                  <a:pt x="483" y="141"/>
                  <a:pt x="485" y="140"/>
                  <a:pt x="486" y="141"/>
                </a:cubicBezTo>
                <a:close/>
                <a:moveTo>
                  <a:pt x="484" y="149"/>
                </a:moveTo>
                <a:cubicBezTo>
                  <a:pt x="485" y="149"/>
                  <a:pt x="483" y="151"/>
                  <a:pt x="483" y="149"/>
                </a:cubicBezTo>
                <a:cubicBezTo>
                  <a:pt x="483" y="149"/>
                  <a:pt x="483" y="149"/>
                  <a:pt x="484" y="149"/>
                </a:cubicBezTo>
                <a:close/>
                <a:moveTo>
                  <a:pt x="496" y="76"/>
                </a:moveTo>
                <a:cubicBezTo>
                  <a:pt x="496" y="76"/>
                  <a:pt x="496" y="76"/>
                  <a:pt x="496" y="76"/>
                </a:cubicBezTo>
                <a:cubicBezTo>
                  <a:pt x="496" y="77"/>
                  <a:pt x="496" y="77"/>
                  <a:pt x="496" y="76"/>
                </a:cubicBezTo>
                <a:close/>
                <a:moveTo>
                  <a:pt x="496" y="76"/>
                </a:moveTo>
                <a:cubicBezTo>
                  <a:pt x="495" y="76"/>
                  <a:pt x="495" y="76"/>
                  <a:pt x="496" y="76"/>
                </a:cubicBezTo>
                <a:close/>
                <a:moveTo>
                  <a:pt x="496" y="79"/>
                </a:moveTo>
                <a:cubicBezTo>
                  <a:pt x="496" y="79"/>
                  <a:pt x="495" y="79"/>
                  <a:pt x="494" y="79"/>
                </a:cubicBezTo>
                <a:cubicBezTo>
                  <a:pt x="494" y="79"/>
                  <a:pt x="495" y="78"/>
                  <a:pt x="496" y="79"/>
                </a:cubicBezTo>
                <a:close/>
                <a:moveTo>
                  <a:pt x="493" y="77"/>
                </a:moveTo>
                <a:cubicBezTo>
                  <a:pt x="493" y="78"/>
                  <a:pt x="492" y="78"/>
                  <a:pt x="492" y="78"/>
                </a:cubicBezTo>
                <a:cubicBezTo>
                  <a:pt x="492" y="78"/>
                  <a:pt x="491" y="76"/>
                  <a:pt x="491" y="76"/>
                </a:cubicBezTo>
                <a:cubicBezTo>
                  <a:pt x="491" y="75"/>
                  <a:pt x="493" y="75"/>
                  <a:pt x="493" y="77"/>
                </a:cubicBezTo>
                <a:close/>
                <a:moveTo>
                  <a:pt x="486" y="82"/>
                </a:moveTo>
                <a:cubicBezTo>
                  <a:pt x="487" y="83"/>
                  <a:pt x="485" y="83"/>
                  <a:pt x="485" y="82"/>
                </a:cubicBezTo>
                <a:cubicBezTo>
                  <a:pt x="485" y="82"/>
                  <a:pt x="486" y="82"/>
                  <a:pt x="486" y="82"/>
                </a:cubicBezTo>
                <a:close/>
                <a:moveTo>
                  <a:pt x="486" y="85"/>
                </a:moveTo>
                <a:cubicBezTo>
                  <a:pt x="485" y="85"/>
                  <a:pt x="484" y="86"/>
                  <a:pt x="484" y="85"/>
                </a:cubicBezTo>
                <a:cubicBezTo>
                  <a:pt x="485" y="85"/>
                  <a:pt x="488" y="81"/>
                  <a:pt x="491" y="81"/>
                </a:cubicBezTo>
                <a:cubicBezTo>
                  <a:pt x="492" y="81"/>
                  <a:pt x="495" y="82"/>
                  <a:pt x="495" y="85"/>
                </a:cubicBezTo>
                <a:cubicBezTo>
                  <a:pt x="494" y="87"/>
                  <a:pt x="490" y="89"/>
                  <a:pt x="488" y="89"/>
                </a:cubicBezTo>
                <a:cubicBezTo>
                  <a:pt x="487" y="89"/>
                  <a:pt x="486" y="88"/>
                  <a:pt x="485" y="88"/>
                </a:cubicBezTo>
                <a:cubicBezTo>
                  <a:pt x="485" y="88"/>
                  <a:pt x="484" y="89"/>
                  <a:pt x="484" y="88"/>
                </a:cubicBezTo>
                <a:cubicBezTo>
                  <a:pt x="484" y="87"/>
                  <a:pt x="486" y="86"/>
                  <a:pt x="486" y="85"/>
                </a:cubicBezTo>
                <a:close/>
                <a:moveTo>
                  <a:pt x="480" y="84"/>
                </a:moveTo>
                <a:cubicBezTo>
                  <a:pt x="481" y="85"/>
                  <a:pt x="479" y="83"/>
                  <a:pt x="480" y="84"/>
                </a:cubicBezTo>
                <a:close/>
                <a:moveTo>
                  <a:pt x="481" y="85"/>
                </a:moveTo>
                <a:cubicBezTo>
                  <a:pt x="481" y="85"/>
                  <a:pt x="481" y="85"/>
                  <a:pt x="481" y="85"/>
                </a:cubicBezTo>
                <a:cubicBezTo>
                  <a:pt x="481" y="85"/>
                  <a:pt x="480" y="85"/>
                  <a:pt x="480" y="85"/>
                </a:cubicBezTo>
                <a:cubicBezTo>
                  <a:pt x="481" y="85"/>
                  <a:pt x="481" y="85"/>
                  <a:pt x="481" y="85"/>
                </a:cubicBezTo>
                <a:close/>
                <a:moveTo>
                  <a:pt x="480" y="100"/>
                </a:moveTo>
                <a:cubicBezTo>
                  <a:pt x="479" y="100"/>
                  <a:pt x="481" y="99"/>
                  <a:pt x="482" y="99"/>
                </a:cubicBezTo>
                <a:cubicBezTo>
                  <a:pt x="482" y="100"/>
                  <a:pt x="480" y="100"/>
                  <a:pt x="480" y="100"/>
                </a:cubicBezTo>
                <a:close/>
                <a:moveTo>
                  <a:pt x="481" y="72"/>
                </a:moveTo>
                <a:cubicBezTo>
                  <a:pt x="484" y="71"/>
                  <a:pt x="482" y="77"/>
                  <a:pt x="479" y="75"/>
                </a:cubicBezTo>
                <a:cubicBezTo>
                  <a:pt x="478" y="74"/>
                  <a:pt x="480" y="73"/>
                  <a:pt x="481" y="72"/>
                </a:cubicBezTo>
                <a:close/>
                <a:moveTo>
                  <a:pt x="492" y="60"/>
                </a:moveTo>
                <a:cubicBezTo>
                  <a:pt x="491" y="62"/>
                  <a:pt x="490" y="60"/>
                  <a:pt x="492" y="60"/>
                </a:cubicBezTo>
                <a:close/>
                <a:moveTo>
                  <a:pt x="487" y="59"/>
                </a:moveTo>
                <a:cubicBezTo>
                  <a:pt x="486" y="60"/>
                  <a:pt x="485" y="60"/>
                  <a:pt x="483" y="60"/>
                </a:cubicBezTo>
                <a:cubicBezTo>
                  <a:pt x="485" y="60"/>
                  <a:pt x="485" y="58"/>
                  <a:pt x="487" y="59"/>
                </a:cubicBezTo>
                <a:close/>
                <a:moveTo>
                  <a:pt x="479" y="61"/>
                </a:moveTo>
                <a:cubicBezTo>
                  <a:pt x="480" y="61"/>
                  <a:pt x="478" y="62"/>
                  <a:pt x="477" y="61"/>
                </a:cubicBezTo>
                <a:cubicBezTo>
                  <a:pt x="477" y="61"/>
                  <a:pt x="479" y="61"/>
                  <a:pt x="479" y="61"/>
                </a:cubicBezTo>
                <a:close/>
                <a:moveTo>
                  <a:pt x="477" y="61"/>
                </a:moveTo>
                <a:cubicBezTo>
                  <a:pt x="477" y="62"/>
                  <a:pt x="475" y="61"/>
                  <a:pt x="475" y="61"/>
                </a:cubicBezTo>
                <a:cubicBezTo>
                  <a:pt x="475" y="61"/>
                  <a:pt x="476" y="60"/>
                  <a:pt x="477" y="61"/>
                </a:cubicBezTo>
                <a:close/>
                <a:moveTo>
                  <a:pt x="465" y="20"/>
                </a:moveTo>
                <a:cubicBezTo>
                  <a:pt x="465" y="20"/>
                  <a:pt x="464" y="21"/>
                  <a:pt x="463" y="20"/>
                </a:cubicBezTo>
                <a:cubicBezTo>
                  <a:pt x="463" y="20"/>
                  <a:pt x="464" y="19"/>
                  <a:pt x="465" y="20"/>
                </a:cubicBezTo>
                <a:close/>
                <a:moveTo>
                  <a:pt x="465" y="23"/>
                </a:moveTo>
                <a:cubicBezTo>
                  <a:pt x="465" y="24"/>
                  <a:pt x="463" y="23"/>
                  <a:pt x="463" y="23"/>
                </a:cubicBezTo>
                <a:cubicBezTo>
                  <a:pt x="463" y="22"/>
                  <a:pt x="464" y="21"/>
                  <a:pt x="465" y="23"/>
                </a:cubicBezTo>
                <a:close/>
                <a:moveTo>
                  <a:pt x="399" y="26"/>
                </a:moveTo>
                <a:cubicBezTo>
                  <a:pt x="399" y="26"/>
                  <a:pt x="399" y="26"/>
                  <a:pt x="399" y="27"/>
                </a:cubicBezTo>
                <a:cubicBezTo>
                  <a:pt x="399" y="27"/>
                  <a:pt x="399" y="27"/>
                  <a:pt x="399" y="27"/>
                </a:cubicBezTo>
                <a:cubicBezTo>
                  <a:pt x="399" y="27"/>
                  <a:pt x="399" y="26"/>
                  <a:pt x="399" y="26"/>
                </a:cubicBezTo>
                <a:close/>
                <a:moveTo>
                  <a:pt x="257" y="435"/>
                </a:moveTo>
                <a:cubicBezTo>
                  <a:pt x="258" y="436"/>
                  <a:pt x="257" y="438"/>
                  <a:pt x="257" y="438"/>
                </a:cubicBezTo>
                <a:cubicBezTo>
                  <a:pt x="255" y="439"/>
                  <a:pt x="255" y="434"/>
                  <a:pt x="257" y="435"/>
                </a:cubicBezTo>
                <a:close/>
                <a:moveTo>
                  <a:pt x="258" y="487"/>
                </a:moveTo>
                <a:cubicBezTo>
                  <a:pt x="256" y="488"/>
                  <a:pt x="257" y="484"/>
                  <a:pt x="258" y="485"/>
                </a:cubicBezTo>
                <a:cubicBezTo>
                  <a:pt x="259" y="485"/>
                  <a:pt x="258" y="486"/>
                  <a:pt x="258" y="487"/>
                </a:cubicBezTo>
                <a:close/>
                <a:moveTo>
                  <a:pt x="256" y="404"/>
                </a:moveTo>
                <a:cubicBezTo>
                  <a:pt x="256" y="404"/>
                  <a:pt x="256" y="398"/>
                  <a:pt x="259" y="399"/>
                </a:cubicBezTo>
                <a:cubicBezTo>
                  <a:pt x="260" y="399"/>
                  <a:pt x="259" y="405"/>
                  <a:pt x="256" y="404"/>
                </a:cubicBezTo>
                <a:close/>
                <a:moveTo>
                  <a:pt x="259" y="383"/>
                </a:moveTo>
                <a:cubicBezTo>
                  <a:pt x="258" y="384"/>
                  <a:pt x="260" y="381"/>
                  <a:pt x="259" y="383"/>
                </a:cubicBezTo>
                <a:close/>
                <a:moveTo>
                  <a:pt x="261" y="493"/>
                </a:moveTo>
                <a:cubicBezTo>
                  <a:pt x="262" y="491"/>
                  <a:pt x="264" y="489"/>
                  <a:pt x="266" y="488"/>
                </a:cubicBezTo>
                <a:cubicBezTo>
                  <a:pt x="265" y="490"/>
                  <a:pt x="263" y="491"/>
                  <a:pt x="261" y="493"/>
                </a:cubicBezTo>
                <a:close/>
                <a:moveTo>
                  <a:pt x="266" y="444"/>
                </a:moveTo>
                <a:cubicBezTo>
                  <a:pt x="265" y="443"/>
                  <a:pt x="267" y="443"/>
                  <a:pt x="266" y="444"/>
                </a:cubicBezTo>
                <a:close/>
                <a:moveTo>
                  <a:pt x="267" y="501"/>
                </a:moveTo>
                <a:cubicBezTo>
                  <a:pt x="267" y="502"/>
                  <a:pt x="269" y="500"/>
                  <a:pt x="267" y="501"/>
                </a:cubicBezTo>
                <a:close/>
                <a:moveTo>
                  <a:pt x="268" y="477"/>
                </a:moveTo>
                <a:cubicBezTo>
                  <a:pt x="267" y="476"/>
                  <a:pt x="270" y="476"/>
                  <a:pt x="268" y="477"/>
                </a:cubicBezTo>
                <a:close/>
                <a:moveTo>
                  <a:pt x="269" y="453"/>
                </a:moveTo>
                <a:cubicBezTo>
                  <a:pt x="269" y="454"/>
                  <a:pt x="269" y="454"/>
                  <a:pt x="269" y="454"/>
                </a:cubicBezTo>
                <a:cubicBezTo>
                  <a:pt x="269" y="454"/>
                  <a:pt x="269" y="453"/>
                  <a:pt x="269" y="453"/>
                </a:cubicBezTo>
                <a:cubicBezTo>
                  <a:pt x="269" y="453"/>
                  <a:pt x="269" y="453"/>
                  <a:pt x="269" y="453"/>
                </a:cubicBezTo>
                <a:close/>
                <a:moveTo>
                  <a:pt x="282" y="413"/>
                </a:moveTo>
                <a:cubicBezTo>
                  <a:pt x="281" y="414"/>
                  <a:pt x="282" y="410"/>
                  <a:pt x="283" y="411"/>
                </a:cubicBezTo>
                <a:cubicBezTo>
                  <a:pt x="284" y="412"/>
                  <a:pt x="283" y="413"/>
                  <a:pt x="282" y="413"/>
                </a:cubicBezTo>
                <a:close/>
                <a:moveTo>
                  <a:pt x="287" y="477"/>
                </a:moveTo>
                <a:cubicBezTo>
                  <a:pt x="289" y="477"/>
                  <a:pt x="288" y="482"/>
                  <a:pt x="287" y="483"/>
                </a:cubicBezTo>
                <a:cubicBezTo>
                  <a:pt x="282" y="485"/>
                  <a:pt x="287" y="477"/>
                  <a:pt x="287" y="477"/>
                </a:cubicBezTo>
                <a:close/>
                <a:moveTo>
                  <a:pt x="288" y="462"/>
                </a:moveTo>
                <a:cubicBezTo>
                  <a:pt x="288" y="462"/>
                  <a:pt x="287" y="462"/>
                  <a:pt x="287" y="462"/>
                </a:cubicBezTo>
                <a:cubicBezTo>
                  <a:pt x="285" y="460"/>
                  <a:pt x="290" y="460"/>
                  <a:pt x="288" y="462"/>
                </a:cubicBezTo>
                <a:close/>
                <a:moveTo>
                  <a:pt x="285" y="506"/>
                </a:moveTo>
                <a:cubicBezTo>
                  <a:pt x="286" y="505"/>
                  <a:pt x="284" y="507"/>
                  <a:pt x="285" y="506"/>
                </a:cubicBezTo>
                <a:close/>
                <a:moveTo>
                  <a:pt x="287" y="507"/>
                </a:moveTo>
                <a:cubicBezTo>
                  <a:pt x="287" y="507"/>
                  <a:pt x="286" y="507"/>
                  <a:pt x="286" y="507"/>
                </a:cubicBezTo>
                <a:cubicBezTo>
                  <a:pt x="284" y="505"/>
                  <a:pt x="289" y="504"/>
                  <a:pt x="287" y="507"/>
                </a:cubicBezTo>
                <a:close/>
                <a:moveTo>
                  <a:pt x="285" y="500"/>
                </a:moveTo>
                <a:cubicBezTo>
                  <a:pt x="280" y="502"/>
                  <a:pt x="285" y="493"/>
                  <a:pt x="288" y="495"/>
                </a:cubicBezTo>
                <a:cubicBezTo>
                  <a:pt x="289" y="496"/>
                  <a:pt x="286" y="500"/>
                  <a:pt x="285" y="500"/>
                </a:cubicBezTo>
                <a:close/>
                <a:moveTo>
                  <a:pt x="288" y="508"/>
                </a:moveTo>
                <a:cubicBezTo>
                  <a:pt x="287" y="509"/>
                  <a:pt x="291" y="507"/>
                  <a:pt x="288" y="508"/>
                </a:cubicBezTo>
                <a:close/>
                <a:moveTo>
                  <a:pt x="288" y="493"/>
                </a:moveTo>
                <a:cubicBezTo>
                  <a:pt x="287" y="493"/>
                  <a:pt x="287" y="490"/>
                  <a:pt x="289" y="490"/>
                </a:cubicBezTo>
                <a:cubicBezTo>
                  <a:pt x="290" y="491"/>
                  <a:pt x="289" y="492"/>
                  <a:pt x="288" y="493"/>
                </a:cubicBezTo>
                <a:close/>
                <a:moveTo>
                  <a:pt x="292" y="519"/>
                </a:moveTo>
                <a:cubicBezTo>
                  <a:pt x="291" y="518"/>
                  <a:pt x="293" y="517"/>
                  <a:pt x="292" y="519"/>
                </a:cubicBezTo>
                <a:close/>
                <a:moveTo>
                  <a:pt x="293" y="504"/>
                </a:moveTo>
                <a:cubicBezTo>
                  <a:pt x="292" y="503"/>
                  <a:pt x="294" y="503"/>
                  <a:pt x="294" y="502"/>
                </a:cubicBezTo>
                <a:cubicBezTo>
                  <a:pt x="294" y="503"/>
                  <a:pt x="293" y="503"/>
                  <a:pt x="293" y="504"/>
                </a:cubicBezTo>
                <a:close/>
                <a:moveTo>
                  <a:pt x="294" y="459"/>
                </a:moveTo>
                <a:cubicBezTo>
                  <a:pt x="293" y="460"/>
                  <a:pt x="294" y="457"/>
                  <a:pt x="295" y="458"/>
                </a:cubicBezTo>
                <a:cubicBezTo>
                  <a:pt x="295" y="459"/>
                  <a:pt x="294" y="459"/>
                  <a:pt x="294" y="459"/>
                </a:cubicBezTo>
                <a:close/>
                <a:moveTo>
                  <a:pt x="295" y="475"/>
                </a:moveTo>
                <a:cubicBezTo>
                  <a:pt x="295" y="474"/>
                  <a:pt x="297" y="475"/>
                  <a:pt x="295" y="475"/>
                </a:cubicBezTo>
                <a:close/>
                <a:moveTo>
                  <a:pt x="296" y="389"/>
                </a:moveTo>
                <a:cubicBezTo>
                  <a:pt x="295" y="387"/>
                  <a:pt x="298" y="387"/>
                  <a:pt x="296" y="389"/>
                </a:cubicBezTo>
                <a:close/>
                <a:moveTo>
                  <a:pt x="297" y="482"/>
                </a:moveTo>
                <a:cubicBezTo>
                  <a:pt x="297" y="483"/>
                  <a:pt x="297" y="480"/>
                  <a:pt x="297" y="482"/>
                </a:cubicBezTo>
                <a:close/>
                <a:moveTo>
                  <a:pt x="298" y="393"/>
                </a:moveTo>
                <a:cubicBezTo>
                  <a:pt x="298" y="393"/>
                  <a:pt x="298" y="392"/>
                  <a:pt x="298" y="393"/>
                </a:cubicBezTo>
                <a:close/>
                <a:moveTo>
                  <a:pt x="300" y="448"/>
                </a:moveTo>
                <a:cubicBezTo>
                  <a:pt x="301" y="448"/>
                  <a:pt x="300" y="449"/>
                  <a:pt x="300" y="449"/>
                </a:cubicBezTo>
                <a:cubicBezTo>
                  <a:pt x="299" y="450"/>
                  <a:pt x="299" y="447"/>
                  <a:pt x="300" y="448"/>
                </a:cubicBezTo>
                <a:close/>
                <a:moveTo>
                  <a:pt x="301" y="127"/>
                </a:moveTo>
                <a:cubicBezTo>
                  <a:pt x="300" y="127"/>
                  <a:pt x="300" y="127"/>
                  <a:pt x="300" y="127"/>
                </a:cubicBezTo>
                <a:cubicBezTo>
                  <a:pt x="299" y="127"/>
                  <a:pt x="301" y="126"/>
                  <a:pt x="301" y="127"/>
                </a:cubicBezTo>
                <a:close/>
                <a:moveTo>
                  <a:pt x="300" y="462"/>
                </a:moveTo>
                <a:cubicBezTo>
                  <a:pt x="301" y="462"/>
                  <a:pt x="301" y="461"/>
                  <a:pt x="301" y="462"/>
                </a:cubicBezTo>
                <a:cubicBezTo>
                  <a:pt x="300" y="462"/>
                  <a:pt x="300" y="462"/>
                  <a:pt x="300" y="462"/>
                </a:cubicBezTo>
                <a:close/>
                <a:moveTo>
                  <a:pt x="303" y="496"/>
                </a:moveTo>
                <a:cubicBezTo>
                  <a:pt x="303" y="496"/>
                  <a:pt x="302" y="496"/>
                  <a:pt x="302" y="496"/>
                </a:cubicBezTo>
                <a:cubicBezTo>
                  <a:pt x="298" y="496"/>
                  <a:pt x="304" y="492"/>
                  <a:pt x="303" y="496"/>
                </a:cubicBezTo>
                <a:close/>
                <a:moveTo>
                  <a:pt x="303" y="498"/>
                </a:moveTo>
                <a:cubicBezTo>
                  <a:pt x="302" y="499"/>
                  <a:pt x="304" y="497"/>
                  <a:pt x="303" y="498"/>
                </a:cubicBezTo>
                <a:close/>
                <a:moveTo>
                  <a:pt x="301" y="479"/>
                </a:moveTo>
                <a:cubicBezTo>
                  <a:pt x="304" y="475"/>
                  <a:pt x="308" y="472"/>
                  <a:pt x="312" y="469"/>
                </a:cubicBezTo>
                <a:cubicBezTo>
                  <a:pt x="309" y="472"/>
                  <a:pt x="306" y="477"/>
                  <a:pt x="301" y="479"/>
                </a:cubicBezTo>
                <a:close/>
                <a:moveTo>
                  <a:pt x="313" y="159"/>
                </a:moveTo>
                <a:cubicBezTo>
                  <a:pt x="314" y="159"/>
                  <a:pt x="310" y="162"/>
                  <a:pt x="308" y="162"/>
                </a:cubicBezTo>
                <a:cubicBezTo>
                  <a:pt x="308" y="162"/>
                  <a:pt x="304" y="161"/>
                  <a:pt x="304" y="160"/>
                </a:cubicBezTo>
                <a:cubicBezTo>
                  <a:pt x="304" y="159"/>
                  <a:pt x="308" y="157"/>
                  <a:pt x="310" y="159"/>
                </a:cubicBezTo>
                <a:cubicBezTo>
                  <a:pt x="310" y="159"/>
                  <a:pt x="310" y="160"/>
                  <a:pt x="310" y="160"/>
                </a:cubicBezTo>
                <a:cubicBezTo>
                  <a:pt x="311" y="161"/>
                  <a:pt x="312" y="159"/>
                  <a:pt x="313" y="159"/>
                </a:cubicBezTo>
                <a:close/>
                <a:moveTo>
                  <a:pt x="312" y="488"/>
                </a:moveTo>
                <a:cubicBezTo>
                  <a:pt x="313" y="487"/>
                  <a:pt x="312" y="489"/>
                  <a:pt x="311" y="489"/>
                </a:cubicBezTo>
                <a:cubicBezTo>
                  <a:pt x="311" y="489"/>
                  <a:pt x="311" y="488"/>
                  <a:pt x="312" y="488"/>
                </a:cubicBezTo>
                <a:close/>
                <a:moveTo>
                  <a:pt x="312" y="354"/>
                </a:moveTo>
                <a:cubicBezTo>
                  <a:pt x="311" y="356"/>
                  <a:pt x="310" y="356"/>
                  <a:pt x="310" y="357"/>
                </a:cubicBezTo>
                <a:cubicBezTo>
                  <a:pt x="309" y="356"/>
                  <a:pt x="310" y="354"/>
                  <a:pt x="312" y="354"/>
                </a:cubicBezTo>
                <a:close/>
                <a:moveTo>
                  <a:pt x="305" y="364"/>
                </a:moveTo>
                <a:cubicBezTo>
                  <a:pt x="305" y="362"/>
                  <a:pt x="307" y="359"/>
                  <a:pt x="309" y="358"/>
                </a:cubicBezTo>
                <a:cubicBezTo>
                  <a:pt x="308" y="360"/>
                  <a:pt x="307" y="362"/>
                  <a:pt x="305" y="364"/>
                </a:cubicBezTo>
                <a:close/>
                <a:moveTo>
                  <a:pt x="307" y="448"/>
                </a:moveTo>
                <a:cubicBezTo>
                  <a:pt x="306" y="449"/>
                  <a:pt x="307" y="447"/>
                  <a:pt x="308" y="447"/>
                </a:cubicBezTo>
                <a:cubicBezTo>
                  <a:pt x="308" y="448"/>
                  <a:pt x="307" y="448"/>
                  <a:pt x="307" y="448"/>
                </a:cubicBezTo>
                <a:close/>
                <a:moveTo>
                  <a:pt x="306" y="449"/>
                </a:moveTo>
                <a:cubicBezTo>
                  <a:pt x="306" y="450"/>
                  <a:pt x="305" y="450"/>
                  <a:pt x="305" y="451"/>
                </a:cubicBezTo>
                <a:cubicBezTo>
                  <a:pt x="304" y="451"/>
                  <a:pt x="305" y="449"/>
                  <a:pt x="306" y="449"/>
                </a:cubicBezTo>
                <a:close/>
                <a:moveTo>
                  <a:pt x="304" y="204"/>
                </a:moveTo>
                <a:cubicBezTo>
                  <a:pt x="304" y="204"/>
                  <a:pt x="304" y="202"/>
                  <a:pt x="305" y="203"/>
                </a:cubicBezTo>
                <a:cubicBezTo>
                  <a:pt x="305" y="204"/>
                  <a:pt x="304" y="204"/>
                  <a:pt x="304" y="204"/>
                </a:cubicBezTo>
                <a:close/>
                <a:moveTo>
                  <a:pt x="307" y="268"/>
                </a:moveTo>
                <a:cubicBezTo>
                  <a:pt x="305" y="270"/>
                  <a:pt x="306" y="265"/>
                  <a:pt x="307" y="266"/>
                </a:cubicBezTo>
                <a:cubicBezTo>
                  <a:pt x="307" y="267"/>
                  <a:pt x="307" y="267"/>
                  <a:pt x="307" y="268"/>
                </a:cubicBezTo>
                <a:close/>
                <a:moveTo>
                  <a:pt x="307" y="343"/>
                </a:moveTo>
                <a:cubicBezTo>
                  <a:pt x="306" y="345"/>
                  <a:pt x="308" y="342"/>
                  <a:pt x="307" y="343"/>
                </a:cubicBezTo>
                <a:close/>
                <a:moveTo>
                  <a:pt x="306" y="280"/>
                </a:moveTo>
                <a:cubicBezTo>
                  <a:pt x="305" y="282"/>
                  <a:pt x="305" y="279"/>
                  <a:pt x="306" y="279"/>
                </a:cubicBezTo>
                <a:cubicBezTo>
                  <a:pt x="307" y="279"/>
                  <a:pt x="306" y="280"/>
                  <a:pt x="306" y="280"/>
                </a:cubicBezTo>
                <a:close/>
                <a:moveTo>
                  <a:pt x="302" y="455"/>
                </a:moveTo>
                <a:cubicBezTo>
                  <a:pt x="302" y="454"/>
                  <a:pt x="303" y="453"/>
                  <a:pt x="304" y="452"/>
                </a:cubicBezTo>
                <a:cubicBezTo>
                  <a:pt x="305" y="453"/>
                  <a:pt x="303" y="454"/>
                  <a:pt x="302" y="455"/>
                </a:cubicBezTo>
                <a:close/>
                <a:moveTo>
                  <a:pt x="309" y="538"/>
                </a:moveTo>
                <a:cubicBezTo>
                  <a:pt x="309" y="538"/>
                  <a:pt x="309" y="538"/>
                  <a:pt x="309" y="538"/>
                </a:cubicBezTo>
                <a:cubicBezTo>
                  <a:pt x="309" y="538"/>
                  <a:pt x="309" y="538"/>
                  <a:pt x="309" y="538"/>
                </a:cubicBezTo>
                <a:cubicBezTo>
                  <a:pt x="308" y="539"/>
                  <a:pt x="309" y="538"/>
                  <a:pt x="309" y="538"/>
                </a:cubicBezTo>
                <a:cubicBezTo>
                  <a:pt x="309" y="538"/>
                  <a:pt x="309" y="538"/>
                  <a:pt x="309" y="538"/>
                </a:cubicBezTo>
                <a:close/>
                <a:moveTo>
                  <a:pt x="306" y="537"/>
                </a:moveTo>
                <a:cubicBezTo>
                  <a:pt x="308" y="536"/>
                  <a:pt x="305" y="538"/>
                  <a:pt x="306" y="537"/>
                </a:cubicBezTo>
                <a:close/>
                <a:moveTo>
                  <a:pt x="306" y="537"/>
                </a:moveTo>
                <a:cubicBezTo>
                  <a:pt x="305" y="539"/>
                  <a:pt x="303" y="539"/>
                  <a:pt x="303" y="541"/>
                </a:cubicBezTo>
                <a:cubicBezTo>
                  <a:pt x="303" y="540"/>
                  <a:pt x="304" y="538"/>
                  <a:pt x="306" y="537"/>
                </a:cubicBezTo>
                <a:close/>
                <a:moveTo>
                  <a:pt x="305" y="527"/>
                </a:moveTo>
                <a:cubicBezTo>
                  <a:pt x="305" y="528"/>
                  <a:pt x="301" y="533"/>
                  <a:pt x="300" y="531"/>
                </a:cubicBezTo>
                <a:cubicBezTo>
                  <a:pt x="298" y="529"/>
                  <a:pt x="303" y="527"/>
                  <a:pt x="305" y="527"/>
                </a:cubicBezTo>
                <a:close/>
                <a:moveTo>
                  <a:pt x="290" y="562"/>
                </a:moveTo>
                <a:cubicBezTo>
                  <a:pt x="290" y="562"/>
                  <a:pt x="290" y="562"/>
                  <a:pt x="290" y="562"/>
                </a:cubicBezTo>
                <a:cubicBezTo>
                  <a:pt x="290" y="562"/>
                  <a:pt x="289" y="563"/>
                  <a:pt x="290" y="562"/>
                </a:cubicBezTo>
                <a:close/>
                <a:moveTo>
                  <a:pt x="289" y="541"/>
                </a:moveTo>
                <a:cubicBezTo>
                  <a:pt x="289" y="540"/>
                  <a:pt x="287" y="543"/>
                  <a:pt x="289" y="541"/>
                </a:cubicBezTo>
                <a:close/>
                <a:moveTo>
                  <a:pt x="288" y="575"/>
                </a:moveTo>
                <a:cubicBezTo>
                  <a:pt x="286" y="576"/>
                  <a:pt x="285" y="575"/>
                  <a:pt x="284" y="574"/>
                </a:cubicBezTo>
                <a:cubicBezTo>
                  <a:pt x="283" y="570"/>
                  <a:pt x="289" y="567"/>
                  <a:pt x="290" y="569"/>
                </a:cubicBezTo>
                <a:cubicBezTo>
                  <a:pt x="293" y="571"/>
                  <a:pt x="289" y="575"/>
                  <a:pt x="288" y="575"/>
                </a:cubicBezTo>
                <a:close/>
                <a:moveTo>
                  <a:pt x="292" y="544"/>
                </a:moveTo>
                <a:cubicBezTo>
                  <a:pt x="292" y="546"/>
                  <a:pt x="290" y="545"/>
                  <a:pt x="292" y="544"/>
                </a:cubicBezTo>
                <a:close/>
                <a:moveTo>
                  <a:pt x="295" y="567"/>
                </a:moveTo>
                <a:cubicBezTo>
                  <a:pt x="295" y="565"/>
                  <a:pt x="297" y="567"/>
                  <a:pt x="295" y="567"/>
                </a:cubicBezTo>
                <a:close/>
                <a:moveTo>
                  <a:pt x="295" y="565"/>
                </a:moveTo>
                <a:cubicBezTo>
                  <a:pt x="295" y="565"/>
                  <a:pt x="295" y="565"/>
                  <a:pt x="295" y="565"/>
                </a:cubicBezTo>
                <a:cubicBezTo>
                  <a:pt x="295" y="565"/>
                  <a:pt x="294" y="565"/>
                  <a:pt x="294" y="565"/>
                </a:cubicBezTo>
                <a:cubicBezTo>
                  <a:pt x="294" y="566"/>
                  <a:pt x="293" y="567"/>
                  <a:pt x="293" y="568"/>
                </a:cubicBezTo>
                <a:cubicBezTo>
                  <a:pt x="293" y="568"/>
                  <a:pt x="294" y="568"/>
                  <a:pt x="292" y="568"/>
                </a:cubicBezTo>
                <a:cubicBezTo>
                  <a:pt x="292" y="569"/>
                  <a:pt x="292" y="569"/>
                  <a:pt x="292" y="569"/>
                </a:cubicBezTo>
                <a:cubicBezTo>
                  <a:pt x="292" y="569"/>
                  <a:pt x="292" y="569"/>
                  <a:pt x="292" y="568"/>
                </a:cubicBezTo>
                <a:cubicBezTo>
                  <a:pt x="292" y="569"/>
                  <a:pt x="292" y="569"/>
                  <a:pt x="292" y="569"/>
                </a:cubicBezTo>
                <a:cubicBezTo>
                  <a:pt x="292" y="568"/>
                  <a:pt x="292" y="568"/>
                  <a:pt x="293" y="568"/>
                </a:cubicBezTo>
                <a:cubicBezTo>
                  <a:pt x="293" y="565"/>
                  <a:pt x="295" y="562"/>
                  <a:pt x="297" y="560"/>
                </a:cubicBezTo>
                <a:cubicBezTo>
                  <a:pt x="296" y="561"/>
                  <a:pt x="296" y="563"/>
                  <a:pt x="295" y="565"/>
                </a:cubicBezTo>
                <a:close/>
                <a:moveTo>
                  <a:pt x="302" y="546"/>
                </a:moveTo>
                <a:cubicBezTo>
                  <a:pt x="301" y="548"/>
                  <a:pt x="298" y="547"/>
                  <a:pt x="297" y="548"/>
                </a:cubicBezTo>
                <a:cubicBezTo>
                  <a:pt x="298" y="547"/>
                  <a:pt x="300" y="547"/>
                  <a:pt x="302" y="546"/>
                </a:cubicBezTo>
                <a:close/>
                <a:moveTo>
                  <a:pt x="301" y="567"/>
                </a:moveTo>
                <a:cubicBezTo>
                  <a:pt x="302" y="568"/>
                  <a:pt x="300" y="571"/>
                  <a:pt x="299" y="570"/>
                </a:cubicBezTo>
                <a:cubicBezTo>
                  <a:pt x="297" y="569"/>
                  <a:pt x="299" y="565"/>
                  <a:pt x="301" y="567"/>
                </a:cubicBezTo>
                <a:cubicBezTo>
                  <a:pt x="299" y="565"/>
                  <a:pt x="302" y="560"/>
                  <a:pt x="305" y="561"/>
                </a:cubicBezTo>
                <a:cubicBezTo>
                  <a:pt x="308" y="562"/>
                  <a:pt x="304" y="570"/>
                  <a:pt x="301" y="567"/>
                </a:cubicBezTo>
                <a:close/>
                <a:moveTo>
                  <a:pt x="306" y="540"/>
                </a:moveTo>
                <a:cubicBezTo>
                  <a:pt x="306" y="538"/>
                  <a:pt x="308" y="540"/>
                  <a:pt x="306" y="540"/>
                </a:cubicBezTo>
                <a:close/>
                <a:moveTo>
                  <a:pt x="307" y="568"/>
                </a:moveTo>
                <a:cubicBezTo>
                  <a:pt x="307" y="568"/>
                  <a:pt x="307" y="568"/>
                  <a:pt x="307" y="568"/>
                </a:cubicBezTo>
                <a:cubicBezTo>
                  <a:pt x="307" y="566"/>
                  <a:pt x="309" y="569"/>
                  <a:pt x="307" y="568"/>
                </a:cubicBezTo>
                <a:close/>
                <a:moveTo>
                  <a:pt x="308" y="569"/>
                </a:moveTo>
                <a:cubicBezTo>
                  <a:pt x="307" y="570"/>
                  <a:pt x="308" y="567"/>
                  <a:pt x="309" y="568"/>
                </a:cubicBezTo>
                <a:cubicBezTo>
                  <a:pt x="310" y="569"/>
                  <a:pt x="309" y="569"/>
                  <a:pt x="308" y="569"/>
                </a:cubicBezTo>
                <a:close/>
                <a:moveTo>
                  <a:pt x="312" y="574"/>
                </a:moveTo>
                <a:cubicBezTo>
                  <a:pt x="311" y="575"/>
                  <a:pt x="313" y="572"/>
                  <a:pt x="312" y="574"/>
                </a:cubicBezTo>
                <a:close/>
                <a:moveTo>
                  <a:pt x="312" y="571"/>
                </a:moveTo>
                <a:cubicBezTo>
                  <a:pt x="312" y="572"/>
                  <a:pt x="311" y="572"/>
                  <a:pt x="311" y="571"/>
                </a:cubicBezTo>
                <a:cubicBezTo>
                  <a:pt x="310" y="570"/>
                  <a:pt x="314" y="569"/>
                  <a:pt x="312" y="571"/>
                </a:cubicBezTo>
                <a:close/>
                <a:moveTo>
                  <a:pt x="313" y="395"/>
                </a:moveTo>
                <a:cubicBezTo>
                  <a:pt x="314" y="394"/>
                  <a:pt x="312" y="396"/>
                  <a:pt x="313" y="395"/>
                </a:cubicBezTo>
                <a:close/>
                <a:moveTo>
                  <a:pt x="313" y="287"/>
                </a:moveTo>
                <a:cubicBezTo>
                  <a:pt x="312" y="289"/>
                  <a:pt x="314" y="286"/>
                  <a:pt x="313" y="287"/>
                </a:cubicBezTo>
                <a:close/>
                <a:moveTo>
                  <a:pt x="315" y="545"/>
                </a:moveTo>
                <a:cubicBezTo>
                  <a:pt x="312" y="547"/>
                  <a:pt x="313" y="541"/>
                  <a:pt x="316" y="543"/>
                </a:cubicBezTo>
                <a:cubicBezTo>
                  <a:pt x="317" y="543"/>
                  <a:pt x="316" y="545"/>
                  <a:pt x="315" y="545"/>
                </a:cubicBezTo>
                <a:close/>
                <a:moveTo>
                  <a:pt x="313" y="521"/>
                </a:moveTo>
                <a:cubicBezTo>
                  <a:pt x="314" y="520"/>
                  <a:pt x="312" y="522"/>
                  <a:pt x="313" y="521"/>
                </a:cubicBezTo>
                <a:close/>
                <a:moveTo>
                  <a:pt x="315" y="495"/>
                </a:moveTo>
                <a:cubicBezTo>
                  <a:pt x="315" y="495"/>
                  <a:pt x="315" y="496"/>
                  <a:pt x="315" y="496"/>
                </a:cubicBezTo>
                <a:cubicBezTo>
                  <a:pt x="315" y="498"/>
                  <a:pt x="314" y="495"/>
                  <a:pt x="315" y="495"/>
                </a:cubicBezTo>
                <a:close/>
                <a:moveTo>
                  <a:pt x="313" y="466"/>
                </a:moveTo>
                <a:cubicBezTo>
                  <a:pt x="314" y="464"/>
                  <a:pt x="319" y="461"/>
                  <a:pt x="322" y="459"/>
                </a:cubicBezTo>
                <a:cubicBezTo>
                  <a:pt x="321" y="461"/>
                  <a:pt x="318" y="462"/>
                  <a:pt x="317" y="464"/>
                </a:cubicBezTo>
                <a:cubicBezTo>
                  <a:pt x="316" y="464"/>
                  <a:pt x="313" y="468"/>
                  <a:pt x="313" y="466"/>
                </a:cubicBezTo>
                <a:close/>
                <a:moveTo>
                  <a:pt x="316" y="176"/>
                </a:moveTo>
                <a:cubicBezTo>
                  <a:pt x="316" y="176"/>
                  <a:pt x="317" y="175"/>
                  <a:pt x="317" y="175"/>
                </a:cubicBezTo>
                <a:cubicBezTo>
                  <a:pt x="317" y="176"/>
                  <a:pt x="316" y="176"/>
                  <a:pt x="316" y="176"/>
                </a:cubicBezTo>
                <a:close/>
                <a:moveTo>
                  <a:pt x="318" y="385"/>
                </a:moveTo>
                <a:cubicBezTo>
                  <a:pt x="317" y="386"/>
                  <a:pt x="316" y="385"/>
                  <a:pt x="316" y="385"/>
                </a:cubicBezTo>
                <a:cubicBezTo>
                  <a:pt x="317" y="384"/>
                  <a:pt x="318" y="384"/>
                  <a:pt x="318" y="385"/>
                </a:cubicBezTo>
                <a:close/>
                <a:moveTo>
                  <a:pt x="316" y="395"/>
                </a:moveTo>
                <a:cubicBezTo>
                  <a:pt x="316" y="395"/>
                  <a:pt x="316" y="396"/>
                  <a:pt x="315" y="395"/>
                </a:cubicBezTo>
                <a:cubicBezTo>
                  <a:pt x="315" y="395"/>
                  <a:pt x="318" y="393"/>
                  <a:pt x="316" y="395"/>
                </a:cubicBezTo>
                <a:close/>
                <a:moveTo>
                  <a:pt x="321" y="296"/>
                </a:moveTo>
                <a:cubicBezTo>
                  <a:pt x="321" y="296"/>
                  <a:pt x="321" y="297"/>
                  <a:pt x="321" y="297"/>
                </a:cubicBezTo>
                <a:cubicBezTo>
                  <a:pt x="319" y="299"/>
                  <a:pt x="320" y="295"/>
                  <a:pt x="321" y="296"/>
                </a:cubicBezTo>
                <a:close/>
                <a:moveTo>
                  <a:pt x="344" y="429"/>
                </a:moveTo>
                <a:cubicBezTo>
                  <a:pt x="344" y="429"/>
                  <a:pt x="345" y="429"/>
                  <a:pt x="345" y="429"/>
                </a:cubicBezTo>
                <a:cubicBezTo>
                  <a:pt x="345" y="430"/>
                  <a:pt x="343" y="430"/>
                  <a:pt x="344" y="429"/>
                </a:cubicBezTo>
                <a:close/>
                <a:moveTo>
                  <a:pt x="345" y="186"/>
                </a:moveTo>
                <a:cubicBezTo>
                  <a:pt x="345" y="188"/>
                  <a:pt x="343" y="188"/>
                  <a:pt x="345" y="186"/>
                </a:cubicBezTo>
                <a:close/>
                <a:moveTo>
                  <a:pt x="345" y="303"/>
                </a:moveTo>
                <a:cubicBezTo>
                  <a:pt x="344" y="303"/>
                  <a:pt x="347" y="302"/>
                  <a:pt x="345" y="303"/>
                </a:cubicBezTo>
                <a:close/>
                <a:moveTo>
                  <a:pt x="346" y="185"/>
                </a:moveTo>
                <a:cubicBezTo>
                  <a:pt x="344" y="187"/>
                  <a:pt x="347" y="183"/>
                  <a:pt x="346" y="185"/>
                </a:cubicBezTo>
                <a:close/>
                <a:moveTo>
                  <a:pt x="345" y="443"/>
                </a:moveTo>
                <a:cubicBezTo>
                  <a:pt x="344" y="445"/>
                  <a:pt x="346" y="442"/>
                  <a:pt x="345" y="443"/>
                </a:cubicBezTo>
                <a:close/>
                <a:moveTo>
                  <a:pt x="346" y="457"/>
                </a:moveTo>
                <a:cubicBezTo>
                  <a:pt x="346" y="457"/>
                  <a:pt x="346" y="458"/>
                  <a:pt x="346" y="458"/>
                </a:cubicBezTo>
                <a:cubicBezTo>
                  <a:pt x="345" y="459"/>
                  <a:pt x="345" y="456"/>
                  <a:pt x="346" y="457"/>
                </a:cubicBezTo>
                <a:close/>
                <a:moveTo>
                  <a:pt x="345" y="503"/>
                </a:moveTo>
                <a:cubicBezTo>
                  <a:pt x="345" y="503"/>
                  <a:pt x="345" y="503"/>
                  <a:pt x="345" y="503"/>
                </a:cubicBezTo>
                <a:cubicBezTo>
                  <a:pt x="345" y="503"/>
                  <a:pt x="345" y="503"/>
                  <a:pt x="345" y="503"/>
                </a:cubicBezTo>
                <a:cubicBezTo>
                  <a:pt x="345" y="503"/>
                  <a:pt x="345" y="503"/>
                  <a:pt x="345" y="503"/>
                </a:cubicBezTo>
                <a:close/>
                <a:moveTo>
                  <a:pt x="348" y="526"/>
                </a:moveTo>
                <a:cubicBezTo>
                  <a:pt x="348" y="527"/>
                  <a:pt x="344" y="530"/>
                  <a:pt x="343" y="529"/>
                </a:cubicBezTo>
                <a:cubicBezTo>
                  <a:pt x="342" y="527"/>
                  <a:pt x="346" y="526"/>
                  <a:pt x="348" y="526"/>
                </a:cubicBezTo>
                <a:close/>
                <a:moveTo>
                  <a:pt x="351" y="496"/>
                </a:moveTo>
                <a:cubicBezTo>
                  <a:pt x="352" y="497"/>
                  <a:pt x="349" y="500"/>
                  <a:pt x="349" y="500"/>
                </a:cubicBezTo>
                <a:cubicBezTo>
                  <a:pt x="344" y="502"/>
                  <a:pt x="348" y="494"/>
                  <a:pt x="351" y="496"/>
                </a:cubicBezTo>
                <a:close/>
                <a:moveTo>
                  <a:pt x="351" y="384"/>
                </a:moveTo>
                <a:cubicBezTo>
                  <a:pt x="350" y="385"/>
                  <a:pt x="349" y="384"/>
                  <a:pt x="351" y="384"/>
                </a:cubicBezTo>
                <a:close/>
                <a:moveTo>
                  <a:pt x="351" y="513"/>
                </a:moveTo>
                <a:cubicBezTo>
                  <a:pt x="350" y="512"/>
                  <a:pt x="352" y="512"/>
                  <a:pt x="351" y="512"/>
                </a:cubicBezTo>
                <a:cubicBezTo>
                  <a:pt x="351" y="512"/>
                  <a:pt x="351" y="513"/>
                  <a:pt x="351" y="513"/>
                </a:cubicBezTo>
                <a:close/>
                <a:moveTo>
                  <a:pt x="350" y="574"/>
                </a:moveTo>
                <a:cubicBezTo>
                  <a:pt x="350" y="574"/>
                  <a:pt x="350" y="573"/>
                  <a:pt x="351" y="573"/>
                </a:cubicBezTo>
                <a:cubicBezTo>
                  <a:pt x="351" y="573"/>
                  <a:pt x="350" y="574"/>
                  <a:pt x="350" y="574"/>
                </a:cubicBezTo>
                <a:close/>
                <a:moveTo>
                  <a:pt x="347" y="484"/>
                </a:moveTo>
                <a:cubicBezTo>
                  <a:pt x="347" y="483"/>
                  <a:pt x="348" y="483"/>
                  <a:pt x="348" y="483"/>
                </a:cubicBezTo>
                <a:cubicBezTo>
                  <a:pt x="349" y="483"/>
                  <a:pt x="348" y="484"/>
                  <a:pt x="347" y="484"/>
                </a:cubicBezTo>
                <a:close/>
                <a:moveTo>
                  <a:pt x="325" y="549"/>
                </a:moveTo>
                <a:cubicBezTo>
                  <a:pt x="327" y="547"/>
                  <a:pt x="330" y="546"/>
                  <a:pt x="333" y="545"/>
                </a:cubicBezTo>
                <a:cubicBezTo>
                  <a:pt x="330" y="547"/>
                  <a:pt x="328" y="549"/>
                  <a:pt x="325" y="549"/>
                </a:cubicBezTo>
                <a:close/>
                <a:moveTo>
                  <a:pt x="331" y="617"/>
                </a:moveTo>
                <a:cubicBezTo>
                  <a:pt x="331" y="616"/>
                  <a:pt x="332" y="616"/>
                  <a:pt x="333" y="617"/>
                </a:cubicBezTo>
                <a:cubicBezTo>
                  <a:pt x="333" y="617"/>
                  <a:pt x="331" y="619"/>
                  <a:pt x="331" y="617"/>
                </a:cubicBezTo>
                <a:close/>
                <a:moveTo>
                  <a:pt x="326" y="553"/>
                </a:moveTo>
                <a:cubicBezTo>
                  <a:pt x="326" y="553"/>
                  <a:pt x="327" y="552"/>
                  <a:pt x="327" y="552"/>
                </a:cubicBezTo>
                <a:cubicBezTo>
                  <a:pt x="327" y="552"/>
                  <a:pt x="327" y="553"/>
                  <a:pt x="326" y="553"/>
                </a:cubicBezTo>
                <a:close/>
                <a:moveTo>
                  <a:pt x="318" y="527"/>
                </a:moveTo>
                <a:cubicBezTo>
                  <a:pt x="323" y="523"/>
                  <a:pt x="328" y="520"/>
                  <a:pt x="335" y="518"/>
                </a:cubicBezTo>
                <a:cubicBezTo>
                  <a:pt x="329" y="521"/>
                  <a:pt x="324" y="524"/>
                  <a:pt x="318" y="527"/>
                </a:cubicBezTo>
                <a:close/>
                <a:moveTo>
                  <a:pt x="323" y="530"/>
                </a:moveTo>
                <a:cubicBezTo>
                  <a:pt x="323" y="531"/>
                  <a:pt x="321" y="531"/>
                  <a:pt x="321" y="530"/>
                </a:cubicBezTo>
                <a:cubicBezTo>
                  <a:pt x="321" y="529"/>
                  <a:pt x="323" y="530"/>
                  <a:pt x="323" y="530"/>
                </a:cubicBezTo>
                <a:close/>
                <a:moveTo>
                  <a:pt x="329" y="503"/>
                </a:moveTo>
                <a:cubicBezTo>
                  <a:pt x="329" y="503"/>
                  <a:pt x="330" y="502"/>
                  <a:pt x="330" y="502"/>
                </a:cubicBezTo>
                <a:cubicBezTo>
                  <a:pt x="332" y="503"/>
                  <a:pt x="329" y="505"/>
                  <a:pt x="329" y="503"/>
                </a:cubicBezTo>
                <a:close/>
                <a:moveTo>
                  <a:pt x="334" y="541"/>
                </a:moveTo>
                <a:cubicBezTo>
                  <a:pt x="333" y="541"/>
                  <a:pt x="334" y="539"/>
                  <a:pt x="335" y="539"/>
                </a:cubicBezTo>
                <a:cubicBezTo>
                  <a:pt x="335" y="540"/>
                  <a:pt x="334" y="540"/>
                  <a:pt x="334" y="541"/>
                </a:cubicBezTo>
                <a:close/>
                <a:moveTo>
                  <a:pt x="341" y="584"/>
                </a:moveTo>
                <a:cubicBezTo>
                  <a:pt x="345" y="586"/>
                  <a:pt x="341" y="593"/>
                  <a:pt x="339" y="594"/>
                </a:cubicBezTo>
                <a:cubicBezTo>
                  <a:pt x="330" y="597"/>
                  <a:pt x="335" y="582"/>
                  <a:pt x="341" y="584"/>
                </a:cubicBezTo>
                <a:close/>
                <a:moveTo>
                  <a:pt x="341" y="541"/>
                </a:moveTo>
                <a:cubicBezTo>
                  <a:pt x="339" y="543"/>
                  <a:pt x="336" y="544"/>
                  <a:pt x="335" y="544"/>
                </a:cubicBezTo>
                <a:cubicBezTo>
                  <a:pt x="335" y="544"/>
                  <a:pt x="339" y="541"/>
                  <a:pt x="341" y="541"/>
                </a:cubicBezTo>
                <a:close/>
                <a:moveTo>
                  <a:pt x="336" y="518"/>
                </a:moveTo>
                <a:cubicBezTo>
                  <a:pt x="336" y="516"/>
                  <a:pt x="339" y="516"/>
                  <a:pt x="340" y="515"/>
                </a:cubicBezTo>
                <a:cubicBezTo>
                  <a:pt x="340" y="517"/>
                  <a:pt x="337" y="516"/>
                  <a:pt x="336" y="518"/>
                </a:cubicBezTo>
                <a:close/>
                <a:moveTo>
                  <a:pt x="343" y="515"/>
                </a:moveTo>
                <a:cubicBezTo>
                  <a:pt x="342" y="516"/>
                  <a:pt x="341" y="516"/>
                  <a:pt x="341" y="515"/>
                </a:cubicBezTo>
                <a:cubicBezTo>
                  <a:pt x="340" y="514"/>
                  <a:pt x="344" y="514"/>
                  <a:pt x="343" y="515"/>
                </a:cubicBezTo>
                <a:close/>
                <a:moveTo>
                  <a:pt x="343" y="553"/>
                </a:moveTo>
                <a:cubicBezTo>
                  <a:pt x="341" y="554"/>
                  <a:pt x="343" y="552"/>
                  <a:pt x="343" y="553"/>
                </a:cubicBezTo>
                <a:close/>
                <a:moveTo>
                  <a:pt x="341" y="547"/>
                </a:moveTo>
                <a:cubicBezTo>
                  <a:pt x="341" y="547"/>
                  <a:pt x="341" y="547"/>
                  <a:pt x="341" y="547"/>
                </a:cubicBezTo>
                <a:cubicBezTo>
                  <a:pt x="341" y="547"/>
                  <a:pt x="341" y="547"/>
                  <a:pt x="341" y="547"/>
                </a:cubicBezTo>
                <a:cubicBezTo>
                  <a:pt x="341" y="547"/>
                  <a:pt x="341" y="547"/>
                  <a:pt x="341" y="547"/>
                </a:cubicBezTo>
                <a:close/>
                <a:moveTo>
                  <a:pt x="342" y="574"/>
                </a:moveTo>
                <a:cubicBezTo>
                  <a:pt x="343" y="575"/>
                  <a:pt x="340" y="576"/>
                  <a:pt x="340" y="574"/>
                </a:cubicBezTo>
                <a:cubicBezTo>
                  <a:pt x="340" y="573"/>
                  <a:pt x="342" y="573"/>
                  <a:pt x="342" y="574"/>
                </a:cubicBezTo>
                <a:close/>
                <a:moveTo>
                  <a:pt x="338" y="554"/>
                </a:moveTo>
                <a:cubicBezTo>
                  <a:pt x="339" y="554"/>
                  <a:pt x="337" y="556"/>
                  <a:pt x="337" y="554"/>
                </a:cubicBezTo>
                <a:cubicBezTo>
                  <a:pt x="337" y="553"/>
                  <a:pt x="338" y="553"/>
                  <a:pt x="338" y="554"/>
                </a:cubicBezTo>
                <a:close/>
                <a:moveTo>
                  <a:pt x="335" y="537"/>
                </a:moveTo>
                <a:cubicBezTo>
                  <a:pt x="335" y="537"/>
                  <a:pt x="335" y="537"/>
                  <a:pt x="336" y="536"/>
                </a:cubicBezTo>
                <a:cubicBezTo>
                  <a:pt x="336" y="536"/>
                  <a:pt x="336" y="536"/>
                  <a:pt x="336" y="536"/>
                </a:cubicBezTo>
                <a:cubicBezTo>
                  <a:pt x="336" y="536"/>
                  <a:pt x="335" y="537"/>
                  <a:pt x="335" y="537"/>
                </a:cubicBezTo>
                <a:close/>
                <a:moveTo>
                  <a:pt x="339" y="582"/>
                </a:moveTo>
                <a:cubicBezTo>
                  <a:pt x="334" y="582"/>
                  <a:pt x="344" y="577"/>
                  <a:pt x="345" y="578"/>
                </a:cubicBezTo>
                <a:cubicBezTo>
                  <a:pt x="346" y="579"/>
                  <a:pt x="340" y="582"/>
                  <a:pt x="339" y="582"/>
                </a:cubicBezTo>
                <a:close/>
                <a:moveTo>
                  <a:pt x="345" y="556"/>
                </a:moveTo>
                <a:cubicBezTo>
                  <a:pt x="343" y="557"/>
                  <a:pt x="345" y="554"/>
                  <a:pt x="345" y="555"/>
                </a:cubicBezTo>
                <a:cubicBezTo>
                  <a:pt x="346" y="555"/>
                  <a:pt x="345" y="556"/>
                  <a:pt x="345" y="556"/>
                </a:cubicBezTo>
                <a:close/>
                <a:moveTo>
                  <a:pt x="343" y="503"/>
                </a:moveTo>
                <a:cubicBezTo>
                  <a:pt x="341" y="504"/>
                  <a:pt x="342" y="500"/>
                  <a:pt x="344" y="502"/>
                </a:cubicBezTo>
                <a:cubicBezTo>
                  <a:pt x="344" y="502"/>
                  <a:pt x="343" y="502"/>
                  <a:pt x="343" y="503"/>
                </a:cubicBezTo>
                <a:close/>
                <a:moveTo>
                  <a:pt x="342" y="425"/>
                </a:moveTo>
                <a:cubicBezTo>
                  <a:pt x="339" y="426"/>
                  <a:pt x="340" y="421"/>
                  <a:pt x="342" y="422"/>
                </a:cubicBezTo>
                <a:cubicBezTo>
                  <a:pt x="343" y="423"/>
                  <a:pt x="342" y="425"/>
                  <a:pt x="342" y="425"/>
                </a:cubicBezTo>
                <a:close/>
                <a:moveTo>
                  <a:pt x="340" y="466"/>
                </a:moveTo>
                <a:cubicBezTo>
                  <a:pt x="344" y="464"/>
                  <a:pt x="338" y="467"/>
                  <a:pt x="340" y="466"/>
                </a:cubicBezTo>
                <a:close/>
                <a:moveTo>
                  <a:pt x="339" y="506"/>
                </a:moveTo>
                <a:cubicBezTo>
                  <a:pt x="340" y="504"/>
                  <a:pt x="343" y="506"/>
                  <a:pt x="339" y="506"/>
                </a:cubicBezTo>
                <a:close/>
                <a:moveTo>
                  <a:pt x="341" y="508"/>
                </a:moveTo>
                <a:cubicBezTo>
                  <a:pt x="342" y="508"/>
                  <a:pt x="334" y="513"/>
                  <a:pt x="334" y="513"/>
                </a:cubicBezTo>
                <a:cubicBezTo>
                  <a:pt x="333" y="514"/>
                  <a:pt x="332" y="514"/>
                  <a:pt x="332" y="514"/>
                </a:cubicBezTo>
                <a:cubicBezTo>
                  <a:pt x="331" y="513"/>
                  <a:pt x="340" y="507"/>
                  <a:pt x="341" y="508"/>
                </a:cubicBezTo>
                <a:close/>
                <a:moveTo>
                  <a:pt x="336" y="508"/>
                </a:moveTo>
                <a:cubicBezTo>
                  <a:pt x="336" y="507"/>
                  <a:pt x="337" y="506"/>
                  <a:pt x="338" y="506"/>
                </a:cubicBezTo>
                <a:cubicBezTo>
                  <a:pt x="338" y="507"/>
                  <a:pt x="337" y="507"/>
                  <a:pt x="336" y="508"/>
                </a:cubicBezTo>
                <a:close/>
                <a:moveTo>
                  <a:pt x="339" y="504"/>
                </a:moveTo>
                <a:cubicBezTo>
                  <a:pt x="337" y="506"/>
                  <a:pt x="337" y="502"/>
                  <a:pt x="339" y="503"/>
                </a:cubicBezTo>
                <a:cubicBezTo>
                  <a:pt x="339" y="503"/>
                  <a:pt x="339" y="504"/>
                  <a:pt x="339" y="504"/>
                </a:cubicBezTo>
                <a:close/>
                <a:moveTo>
                  <a:pt x="337" y="360"/>
                </a:moveTo>
                <a:cubicBezTo>
                  <a:pt x="337" y="357"/>
                  <a:pt x="339" y="359"/>
                  <a:pt x="337" y="360"/>
                </a:cubicBezTo>
                <a:close/>
                <a:moveTo>
                  <a:pt x="337" y="339"/>
                </a:moveTo>
                <a:cubicBezTo>
                  <a:pt x="337" y="340"/>
                  <a:pt x="335" y="339"/>
                  <a:pt x="337" y="339"/>
                </a:cubicBezTo>
                <a:close/>
                <a:moveTo>
                  <a:pt x="337" y="248"/>
                </a:moveTo>
                <a:cubicBezTo>
                  <a:pt x="335" y="250"/>
                  <a:pt x="336" y="245"/>
                  <a:pt x="337" y="246"/>
                </a:cubicBezTo>
                <a:cubicBezTo>
                  <a:pt x="338" y="246"/>
                  <a:pt x="337" y="248"/>
                  <a:pt x="337" y="248"/>
                </a:cubicBezTo>
                <a:close/>
                <a:moveTo>
                  <a:pt x="336" y="451"/>
                </a:moveTo>
                <a:cubicBezTo>
                  <a:pt x="335" y="452"/>
                  <a:pt x="338" y="450"/>
                  <a:pt x="336" y="451"/>
                </a:cubicBezTo>
                <a:close/>
                <a:moveTo>
                  <a:pt x="337" y="467"/>
                </a:moveTo>
                <a:cubicBezTo>
                  <a:pt x="337" y="469"/>
                  <a:pt x="336" y="469"/>
                  <a:pt x="334" y="470"/>
                </a:cubicBezTo>
                <a:cubicBezTo>
                  <a:pt x="335" y="469"/>
                  <a:pt x="336" y="468"/>
                  <a:pt x="337" y="467"/>
                </a:cubicBezTo>
                <a:close/>
                <a:moveTo>
                  <a:pt x="330" y="456"/>
                </a:moveTo>
                <a:cubicBezTo>
                  <a:pt x="330" y="456"/>
                  <a:pt x="333" y="452"/>
                  <a:pt x="335" y="451"/>
                </a:cubicBezTo>
                <a:cubicBezTo>
                  <a:pt x="334" y="453"/>
                  <a:pt x="332" y="455"/>
                  <a:pt x="330" y="456"/>
                </a:cubicBezTo>
                <a:close/>
                <a:moveTo>
                  <a:pt x="332" y="406"/>
                </a:moveTo>
                <a:cubicBezTo>
                  <a:pt x="331" y="405"/>
                  <a:pt x="332" y="403"/>
                  <a:pt x="334" y="403"/>
                </a:cubicBezTo>
                <a:cubicBezTo>
                  <a:pt x="333" y="404"/>
                  <a:pt x="332" y="405"/>
                  <a:pt x="332" y="406"/>
                </a:cubicBezTo>
                <a:close/>
                <a:moveTo>
                  <a:pt x="331" y="366"/>
                </a:moveTo>
                <a:cubicBezTo>
                  <a:pt x="329" y="368"/>
                  <a:pt x="330" y="364"/>
                  <a:pt x="331" y="364"/>
                </a:cubicBezTo>
                <a:cubicBezTo>
                  <a:pt x="333" y="365"/>
                  <a:pt x="331" y="366"/>
                  <a:pt x="331" y="366"/>
                </a:cubicBezTo>
                <a:close/>
                <a:moveTo>
                  <a:pt x="330" y="407"/>
                </a:moveTo>
                <a:cubicBezTo>
                  <a:pt x="330" y="409"/>
                  <a:pt x="328" y="410"/>
                  <a:pt x="326" y="412"/>
                </a:cubicBezTo>
                <a:cubicBezTo>
                  <a:pt x="327" y="411"/>
                  <a:pt x="329" y="409"/>
                  <a:pt x="330" y="407"/>
                </a:cubicBezTo>
                <a:close/>
                <a:moveTo>
                  <a:pt x="327" y="499"/>
                </a:moveTo>
                <a:cubicBezTo>
                  <a:pt x="327" y="498"/>
                  <a:pt x="327" y="498"/>
                  <a:pt x="327" y="498"/>
                </a:cubicBezTo>
                <a:cubicBezTo>
                  <a:pt x="327" y="496"/>
                  <a:pt x="329" y="499"/>
                  <a:pt x="327" y="499"/>
                </a:cubicBezTo>
                <a:close/>
                <a:moveTo>
                  <a:pt x="328" y="510"/>
                </a:moveTo>
                <a:cubicBezTo>
                  <a:pt x="328" y="511"/>
                  <a:pt x="327" y="511"/>
                  <a:pt x="327" y="510"/>
                </a:cubicBezTo>
                <a:cubicBezTo>
                  <a:pt x="327" y="510"/>
                  <a:pt x="328" y="510"/>
                  <a:pt x="328" y="510"/>
                </a:cubicBezTo>
                <a:close/>
                <a:moveTo>
                  <a:pt x="328" y="481"/>
                </a:moveTo>
                <a:cubicBezTo>
                  <a:pt x="327" y="482"/>
                  <a:pt x="329" y="480"/>
                  <a:pt x="328" y="481"/>
                </a:cubicBezTo>
                <a:close/>
                <a:moveTo>
                  <a:pt x="326" y="333"/>
                </a:moveTo>
                <a:cubicBezTo>
                  <a:pt x="326" y="333"/>
                  <a:pt x="326" y="333"/>
                  <a:pt x="325" y="333"/>
                </a:cubicBezTo>
                <a:cubicBezTo>
                  <a:pt x="325" y="332"/>
                  <a:pt x="327" y="332"/>
                  <a:pt x="326" y="333"/>
                </a:cubicBezTo>
                <a:close/>
                <a:moveTo>
                  <a:pt x="326" y="456"/>
                </a:moveTo>
                <a:cubicBezTo>
                  <a:pt x="326" y="457"/>
                  <a:pt x="324" y="458"/>
                  <a:pt x="323" y="459"/>
                </a:cubicBezTo>
                <a:cubicBezTo>
                  <a:pt x="324" y="458"/>
                  <a:pt x="325" y="457"/>
                  <a:pt x="326" y="456"/>
                </a:cubicBezTo>
                <a:close/>
                <a:moveTo>
                  <a:pt x="330" y="515"/>
                </a:moveTo>
                <a:cubicBezTo>
                  <a:pt x="326" y="518"/>
                  <a:pt x="323" y="521"/>
                  <a:pt x="317" y="522"/>
                </a:cubicBezTo>
                <a:cubicBezTo>
                  <a:pt x="320" y="519"/>
                  <a:pt x="325" y="516"/>
                  <a:pt x="330" y="515"/>
                </a:cubicBezTo>
                <a:close/>
                <a:moveTo>
                  <a:pt x="319" y="490"/>
                </a:moveTo>
                <a:cubicBezTo>
                  <a:pt x="318" y="491"/>
                  <a:pt x="318" y="489"/>
                  <a:pt x="319" y="489"/>
                </a:cubicBezTo>
                <a:cubicBezTo>
                  <a:pt x="320" y="489"/>
                  <a:pt x="320" y="490"/>
                  <a:pt x="319" y="490"/>
                </a:cubicBezTo>
                <a:close/>
                <a:moveTo>
                  <a:pt x="320" y="514"/>
                </a:moveTo>
                <a:cubicBezTo>
                  <a:pt x="320" y="514"/>
                  <a:pt x="319" y="515"/>
                  <a:pt x="319" y="514"/>
                </a:cubicBezTo>
                <a:cubicBezTo>
                  <a:pt x="319" y="513"/>
                  <a:pt x="322" y="513"/>
                  <a:pt x="320" y="514"/>
                </a:cubicBezTo>
                <a:close/>
                <a:moveTo>
                  <a:pt x="322" y="487"/>
                </a:moveTo>
                <a:cubicBezTo>
                  <a:pt x="324" y="489"/>
                  <a:pt x="319" y="490"/>
                  <a:pt x="319" y="488"/>
                </a:cubicBezTo>
                <a:cubicBezTo>
                  <a:pt x="319" y="487"/>
                  <a:pt x="320" y="486"/>
                  <a:pt x="321" y="486"/>
                </a:cubicBezTo>
                <a:cubicBezTo>
                  <a:pt x="321" y="486"/>
                  <a:pt x="321" y="485"/>
                  <a:pt x="321" y="485"/>
                </a:cubicBezTo>
                <a:cubicBezTo>
                  <a:pt x="323" y="484"/>
                  <a:pt x="323" y="486"/>
                  <a:pt x="322" y="487"/>
                </a:cubicBezTo>
                <a:cubicBezTo>
                  <a:pt x="322" y="487"/>
                  <a:pt x="322" y="487"/>
                  <a:pt x="322" y="487"/>
                </a:cubicBezTo>
                <a:cubicBezTo>
                  <a:pt x="322" y="487"/>
                  <a:pt x="322" y="487"/>
                  <a:pt x="322" y="487"/>
                </a:cubicBezTo>
                <a:close/>
                <a:moveTo>
                  <a:pt x="319" y="565"/>
                </a:moveTo>
                <a:cubicBezTo>
                  <a:pt x="316" y="567"/>
                  <a:pt x="316" y="562"/>
                  <a:pt x="319" y="563"/>
                </a:cubicBezTo>
                <a:cubicBezTo>
                  <a:pt x="319" y="563"/>
                  <a:pt x="319" y="564"/>
                  <a:pt x="319" y="565"/>
                </a:cubicBezTo>
                <a:close/>
                <a:moveTo>
                  <a:pt x="320" y="570"/>
                </a:moveTo>
                <a:cubicBezTo>
                  <a:pt x="321" y="569"/>
                  <a:pt x="322" y="571"/>
                  <a:pt x="320" y="570"/>
                </a:cubicBezTo>
                <a:close/>
                <a:moveTo>
                  <a:pt x="322" y="580"/>
                </a:moveTo>
                <a:cubicBezTo>
                  <a:pt x="322" y="580"/>
                  <a:pt x="322" y="581"/>
                  <a:pt x="322" y="581"/>
                </a:cubicBezTo>
                <a:cubicBezTo>
                  <a:pt x="322" y="580"/>
                  <a:pt x="323" y="579"/>
                  <a:pt x="322" y="580"/>
                </a:cubicBezTo>
                <a:close/>
                <a:moveTo>
                  <a:pt x="323" y="537"/>
                </a:moveTo>
                <a:cubicBezTo>
                  <a:pt x="322" y="538"/>
                  <a:pt x="320" y="542"/>
                  <a:pt x="318" y="542"/>
                </a:cubicBezTo>
                <a:cubicBezTo>
                  <a:pt x="313" y="543"/>
                  <a:pt x="324" y="535"/>
                  <a:pt x="325" y="534"/>
                </a:cubicBezTo>
                <a:cubicBezTo>
                  <a:pt x="322" y="537"/>
                  <a:pt x="326" y="533"/>
                  <a:pt x="327" y="534"/>
                </a:cubicBezTo>
                <a:cubicBezTo>
                  <a:pt x="328" y="535"/>
                  <a:pt x="324" y="537"/>
                  <a:pt x="323" y="537"/>
                </a:cubicBezTo>
                <a:close/>
                <a:moveTo>
                  <a:pt x="327" y="588"/>
                </a:moveTo>
                <a:cubicBezTo>
                  <a:pt x="326" y="589"/>
                  <a:pt x="324" y="589"/>
                  <a:pt x="324" y="588"/>
                </a:cubicBezTo>
                <a:cubicBezTo>
                  <a:pt x="324" y="586"/>
                  <a:pt x="327" y="587"/>
                  <a:pt x="327" y="588"/>
                </a:cubicBezTo>
                <a:close/>
                <a:moveTo>
                  <a:pt x="326" y="564"/>
                </a:moveTo>
                <a:cubicBezTo>
                  <a:pt x="326" y="563"/>
                  <a:pt x="329" y="562"/>
                  <a:pt x="329" y="564"/>
                </a:cubicBezTo>
                <a:cubicBezTo>
                  <a:pt x="329" y="565"/>
                  <a:pt x="325" y="566"/>
                  <a:pt x="326" y="564"/>
                </a:cubicBezTo>
                <a:close/>
                <a:moveTo>
                  <a:pt x="327" y="585"/>
                </a:moveTo>
                <a:cubicBezTo>
                  <a:pt x="328" y="585"/>
                  <a:pt x="329" y="586"/>
                  <a:pt x="328" y="586"/>
                </a:cubicBezTo>
                <a:cubicBezTo>
                  <a:pt x="328" y="586"/>
                  <a:pt x="326" y="586"/>
                  <a:pt x="327" y="585"/>
                </a:cubicBezTo>
                <a:close/>
                <a:moveTo>
                  <a:pt x="327" y="624"/>
                </a:moveTo>
                <a:cubicBezTo>
                  <a:pt x="327" y="624"/>
                  <a:pt x="326" y="624"/>
                  <a:pt x="326" y="624"/>
                </a:cubicBezTo>
                <a:cubicBezTo>
                  <a:pt x="326" y="623"/>
                  <a:pt x="328" y="622"/>
                  <a:pt x="327" y="624"/>
                </a:cubicBezTo>
                <a:close/>
                <a:moveTo>
                  <a:pt x="329" y="612"/>
                </a:moveTo>
                <a:cubicBezTo>
                  <a:pt x="326" y="613"/>
                  <a:pt x="328" y="608"/>
                  <a:pt x="330" y="609"/>
                </a:cubicBezTo>
                <a:cubicBezTo>
                  <a:pt x="332" y="610"/>
                  <a:pt x="330" y="612"/>
                  <a:pt x="329" y="612"/>
                </a:cubicBezTo>
                <a:close/>
                <a:moveTo>
                  <a:pt x="335" y="620"/>
                </a:moveTo>
                <a:cubicBezTo>
                  <a:pt x="335" y="620"/>
                  <a:pt x="335" y="620"/>
                  <a:pt x="334" y="620"/>
                </a:cubicBezTo>
                <a:cubicBezTo>
                  <a:pt x="334" y="620"/>
                  <a:pt x="334" y="620"/>
                  <a:pt x="334" y="620"/>
                </a:cubicBezTo>
                <a:cubicBezTo>
                  <a:pt x="333" y="620"/>
                  <a:pt x="332" y="621"/>
                  <a:pt x="330" y="621"/>
                </a:cubicBezTo>
                <a:cubicBezTo>
                  <a:pt x="332" y="619"/>
                  <a:pt x="334" y="619"/>
                  <a:pt x="337" y="618"/>
                </a:cubicBezTo>
                <a:cubicBezTo>
                  <a:pt x="336" y="619"/>
                  <a:pt x="336" y="619"/>
                  <a:pt x="335" y="620"/>
                </a:cubicBezTo>
                <a:close/>
                <a:moveTo>
                  <a:pt x="339" y="618"/>
                </a:moveTo>
                <a:cubicBezTo>
                  <a:pt x="338" y="618"/>
                  <a:pt x="338" y="619"/>
                  <a:pt x="337" y="618"/>
                </a:cubicBezTo>
                <a:cubicBezTo>
                  <a:pt x="337" y="617"/>
                  <a:pt x="342" y="617"/>
                  <a:pt x="339" y="618"/>
                </a:cubicBezTo>
                <a:close/>
                <a:moveTo>
                  <a:pt x="348" y="611"/>
                </a:moveTo>
                <a:cubicBezTo>
                  <a:pt x="346" y="612"/>
                  <a:pt x="346" y="609"/>
                  <a:pt x="348" y="609"/>
                </a:cubicBezTo>
                <a:cubicBezTo>
                  <a:pt x="349" y="610"/>
                  <a:pt x="348" y="611"/>
                  <a:pt x="348" y="611"/>
                </a:cubicBezTo>
                <a:close/>
                <a:moveTo>
                  <a:pt x="347" y="599"/>
                </a:moveTo>
                <a:cubicBezTo>
                  <a:pt x="347" y="598"/>
                  <a:pt x="348" y="599"/>
                  <a:pt x="348" y="599"/>
                </a:cubicBezTo>
                <a:cubicBezTo>
                  <a:pt x="348" y="600"/>
                  <a:pt x="347" y="600"/>
                  <a:pt x="347" y="599"/>
                </a:cubicBezTo>
                <a:close/>
                <a:moveTo>
                  <a:pt x="353" y="622"/>
                </a:moveTo>
                <a:cubicBezTo>
                  <a:pt x="352" y="622"/>
                  <a:pt x="352" y="622"/>
                  <a:pt x="352" y="622"/>
                </a:cubicBezTo>
                <a:cubicBezTo>
                  <a:pt x="351" y="620"/>
                  <a:pt x="354" y="621"/>
                  <a:pt x="353" y="622"/>
                </a:cubicBezTo>
                <a:close/>
                <a:moveTo>
                  <a:pt x="352" y="594"/>
                </a:moveTo>
                <a:cubicBezTo>
                  <a:pt x="349" y="595"/>
                  <a:pt x="344" y="598"/>
                  <a:pt x="340" y="598"/>
                </a:cubicBezTo>
                <a:cubicBezTo>
                  <a:pt x="343" y="596"/>
                  <a:pt x="350" y="593"/>
                  <a:pt x="353" y="593"/>
                </a:cubicBezTo>
                <a:cubicBezTo>
                  <a:pt x="352" y="593"/>
                  <a:pt x="355" y="593"/>
                  <a:pt x="355" y="593"/>
                </a:cubicBezTo>
                <a:cubicBezTo>
                  <a:pt x="355" y="595"/>
                  <a:pt x="353" y="594"/>
                  <a:pt x="352" y="594"/>
                </a:cubicBezTo>
                <a:close/>
                <a:moveTo>
                  <a:pt x="355" y="550"/>
                </a:moveTo>
                <a:cubicBezTo>
                  <a:pt x="355" y="549"/>
                  <a:pt x="356" y="549"/>
                  <a:pt x="358" y="549"/>
                </a:cubicBezTo>
                <a:cubicBezTo>
                  <a:pt x="357" y="550"/>
                  <a:pt x="356" y="550"/>
                  <a:pt x="355" y="550"/>
                </a:cubicBezTo>
                <a:close/>
                <a:moveTo>
                  <a:pt x="358" y="493"/>
                </a:moveTo>
                <a:cubicBezTo>
                  <a:pt x="358" y="493"/>
                  <a:pt x="358" y="493"/>
                  <a:pt x="357" y="493"/>
                </a:cubicBezTo>
                <a:cubicBezTo>
                  <a:pt x="357" y="492"/>
                  <a:pt x="359" y="492"/>
                  <a:pt x="358" y="493"/>
                </a:cubicBezTo>
                <a:close/>
                <a:moveTo>
                  <a:pt x="356" y="570"/>
                </a:moveTo>
                <a:cubicBezTo>
                  <a:pt x="357" y="569"/>
                  <a:pt x="359" y="570"/>
                  <a:pt x="359" y="570"/>
                </a:cubicBezTo>
                <a:cubicBezTo>
                  <a:pt x="359" y="571"/>
                  <a:pt x="356" y="572"/>
                  <a:pt x="356" y="570"/>
                </a:cubicBezTo>
                <a:close/>
                <a:moveTo>
                  <a:pt x="358" y="619"/>
                </a:moveTo>
                <a:cubicBezTo>
                  <a:pt x="357" y="618"/>
                  <a:pt x="359" y="618"/>
                  <a:pt x="359" y="619"/>
                </a:cubicBezTo>
                <a:cubicBezTo>
                  <a:pt x="360" y="620"/>
                  <a:pt x="358" y="619"/>
                  <a:pt x="358" y="619"/>
                </a:cubicBezTo>
                <a:close/>
                <a:moveTo>
                  <a:pt x="361" y="614"/>
                </a:moveTo>
                <a:cubicBezTo>
                  <a:pt x="359" y="615"/>
                  <a:pt x="360" y="612"/>
                  <a:pt x="361" y="613"/>
                </a:cubicBezTo>
                <a:cubicBezTo>
                  <a:pt x="362" y="613"/>
                  <a:pt x="361" y="614"/>
                  <a:pt x="361" y="614"/>
                </a:cubicBezTo>
                <a:close/>
                <a:moveTo>
                  <a:pt x="363" y="621"/>
                </a:moveTo>
                <a:cubicBezTo>
                  <a:pt x="361" y="622"/>
                  <a:pt x="362" y="619"/>
                  <a:pt x="363" y="621"/>
                </a:cubicBezTo>
                <a:close/>
                <a:moveTo>
                  <a:pt x="360" y="560"/>
                </a:moveTo>
                <a:cubicBezTo>
                  <a:pt x="360" y="558"/>
                  <a:pt x="365" y="557"/>
                  <a:pt x="366" y="560"/>
                </a:cubicBezTo>
                <a:cubicBezTo>
                  <a:pt x="366" y="563"/>
                  <a:pt x="359" y="564"/>
                  <a:pt x="360" y="560"/>
                </a:cubicBezTo>
                <a:close/>
                <a:moveTo>
                  <a:pt x="362" y="459"/>
                </a:moveTo>
                <a:cubicBezTo>
                  <a:pt x="360" y="461"/>
                  <a:pt x="362" y="457"/>
                  <a:pt x="362" y="459"/>
                </a:cubicBezTo>
                <a:cubicBezTo>
                  <a:pt x="362" y="459"/>
                  <a:pt x="362" y="459"/>
                  <a:pt x="362" y="459"/>
                </a:cubicBezTo>
                <a:close/>
                <a:moveTo>
                  <a:pt x="362" y="508"/>
                </a:moveTo>
                <a:cubicBezTo>
                  <a:pt x="363" y="507"/>
                  <a:pt x="361" y="510"/>
                  <a:pt x="362" y="508"/>
                </a:cubicBezTo>
                <a:close/>
                <a:moveTo>
                  <a:pt x="362" y="515"/>
                </a:moveTo>
                <a:cubicBezTo>
                  <a:pt x="361" y="516"/>
                  <a:pt x="363" y="514"/>
                  <a:pt x="362" y="515"/>
                </a:cubicBezTo>
                <a:close/>
                <a:moveTo>
                  <a:pt x="366" y="501"/>
                </a:moveTo>
                <a:cubicBezTo>
                  <a:pt x="366" y="501"/>
                  <a:pt x="366" y="501"/>
                  <a:pt x="366" y="501"/>
                </a:cubicBezTo>
                <a:cubicBezTo>
                  <a:pt x="365" y="503"/>
                  <a:pt x="367" y="499"/>
                  <a:pt x="366" y="501"/>
                </a:cubicBezTo>
                <a:close/>
                <a:moveTo>
                  <a:pt x="368" y="619"/>
                </a:moveTo>
                <a:cubicBezTo>
                  <a:pt x="367" y="618"/>
                  <a:pt x="369" y="618"/>
                  <a:pt x="369" y="617"/>
                </a:cubicBezTo>
                <a:cubicBezTo>
                  <a:pt x="369" y="618"/>
                  <a:pt x="368" y="618"/>
                  <a:pt x="368" y="619"/>
                </a:cubicBezTo>
                <a:close/>
                <a:moveTo>
                  <a:pt x="371" y="614"/>
                </a:moveTo>
                <a:cubicBezTo>
                  <a:pt x="371" y="614"/>
                  <a:pt x="372" y="615"/>
                  <a:pt x="372" y="615"/>
                </a:cubicBezTo>
                <a:cubicBezTo>
                  <a:pt x="370" y="616"/>
                  <a:pt x="372" y="612"/>
                  <a:pt x="371" y="614"/>
                </a:cubicBezTo>
                <a:close/>
                <a:moveTo>
                  <a:pt x="366" y="619"/>
                </a:moveTo>
                <a:cubicBezTo>
                  <a:pt x="367" y="616"/>
                  <a:pt x="370" y="613"/>
                  <a:pt x="372" y="611"/>
                </a:cubicBezTo>
                <a:cubicBezTo>
                  <a:pt x="370" y="614"/>
                  <a:pt x="368" y="617"/>
                  <a:pt x="366" y="619"/>
                </a:cubicBezTo>
                <a:close/>
                <a:moveTo>
                  <a:pt x="369" y="581"/>
                </a:moveTo>
                <a:cubicBezTo>
                  <a:pt x="369" y="582"/>
                  <a:pt x="368" y="582"/>
                  <a:pt x="367" y="582"/>
                </a:cubicBezTo>
                <a:cubicBezTo>
                  <a:pt x="365" y="579"/>
                  <a:pt x="372" y="579"/>
                  <a:pt x="369" y="581"/>
                </a:cubicBezTo>
                <a:close/>
                <a:moveTo>
                  <a:pt x="371" y="586"/>
                </a:moveTo>
                <a:cubicBezTo>
                  <a:pt x="371" y="586"/>
                  <a:pt x="370" y="587"/>
                  <a:pt x="370" y="587"/>
                </a:cubicBezTo>
                <a:cubicBezTo>
                  <a:pt x="369" y="586"/>
                  <a:pt x="371" y="585"/>
                  <a:pt x="371" y="586"/>
                </a:cubicBezTo>
                <a:close/>
                <a:moveTo>
                  <a:pt x="367" y="558"/>
                </a:moveTo>
                <a:cubicBezTo>
                  <a:pt x="368" y="557"/>
                  <a:pt x="365" y="556"/>
                  <a:pt x="366" y="555"/>
                </a:cubicBezTo>
                <a:cubicBezTo>
                  <a:pt x="367" y="553"/>
                  <a:pt x="368" y="555"/>
                  <a:pt x="369" y="554"/>
                </a:cubicBezTo>
                <a:cubicBezTo>
                  <a:pt x="371" y="552"/>
                  <a:pt x="372" y="548"/>
                  <a:pt x="375" y="546"/>
                </a:cubicBezTo>
                <a:cubicBezTo>
                  <a:pt x="373" y="550"/>
                  <a:pt x="370" y="554"/>
                  <a:pt x="367" y="558"/>
                </a:cubicBezTo>
                <a:close/>
                <a:moveTo>
                  <a:pt x="369" y="514"/>
                </a:moveTo>
                <a:cubicBezTo>
                  <a:pt x="369" y="514"/>
                  <a:pt x="368" y="514"/>
                  <a:pt x="368" y="514"/>
                </a:cubicBezTo>
                <a:cubicBezTo>
                  <a:pt x="366" y="516"/>
                  <a:pt x="369" y="511"/>
                  <a:pt x="369" y="514"/>
                </a:cubicBezTo>
                <a:close/>
                <a:moveTo>
                  <a:pt x="370" y="543"/>
                </a:moveTo>
                <a:cubicBezTo>
                  <a:pt x="371" y="544"/>
                  <a:pt x="369" y="545"/>
                  <a:pt x="369" y="545"/>
                </a:cubicBezTo>
                <a:cubicBezTo>
                  <a:pt x="366" y="546"/>
                  <a:pt x="368" y="541"/>
                  <a:pt x="370" y="543"/>
                </a:cubicBezTo>
                <a:close/>
                <a:moveTo>
                  <a:pt x="375" y="543"/>
                </a:moveTo>
                <a:cubicBezTo>
                  <a:pt x="375" y="544"/>
                  <a:pt x="372" y="545"/>
                  <a:pt x="372" y="543"/>
                </a:cubicBezTo>
                <a:cubicBezTo>
                  <a:pt x="372" y="542"/>
                  <a:pt x="374" y="542"/>
                  <a:pt x="375" y="543"/>
                </a:cubicBezTo>
                <a:close/>
                <a:moveTo>
                  <a:pt x="373" y="506"/>
                </a:moveTo>
                <a:cubicBezTo>
                  <a:pt x="373" y="505"/>
                  <a:pt x="372" y="507"/>
                  <a:pt x="373" y="506"/>
                </a:cubicBezTo>
                <a:close/>
                <a:moveTo>
                  <a:pt x="377" y="627"/>
                </a:moveTo>
                <a:cubicBezTo>
                  <a:pt x="377" y="629"/>
                  <a:pt x="375" y="627"/>
                  <a:pt x="377" y="627"/>
                </a:cubicBezTo>
                <a:close/>
                <a:moveTo>
                  <a:pt x="376" y="607"/>
                </a:moveTo>
                <a:cubicBezTo>
                  <a:pt x="376" y="608"/>
                  <a:pt x="375" y="606"/>
                  <a:pt x="376" y="607"/>
                </a:cubicBezTo>
                <a:close/>
                <a:moveTo>
                  <a:pt x="373" y="574"/>
                </a:moveTo>
                <a:cubicBezTo>
                  <a:pt x="374" y="573"/>
                  <a:pt x="376" y="572"/>
                  <a:pt x="377" y="572"/>
                </a:cubicBezTo>
                <a:cubicBezTo>
                  <a:pt x="376" y="573"/>
                  <a:pt x="375" y="573"/>
                  <a:pt x="373" y="574"/>
                </a:cubicBezTo>
                <a:close/>
                <a:moveTo>
                  <a:pt x="376" y="566"/>
                </a:moveTo>
                <a:cubicBezTo>
                  <a:pt x="373" y="566"/>
                  <a:pt x="376" y="562"/>
                  <a:pt x="377" y="564"/>
                </a:cubicBezTo>
                <a:cubicBezTo>
                  <a:pt x="377" y="565"/>
                  <a:pt x="376" y="565"/>
                  <a:pt x="376" y="566"/>
                </a:cubicBezTo>
                <a:close/>
                <a:moveTo>
                  <a:pt x="373" y="610"/>
                </a:moveTo>
                <a:cubicBezTo>
                  <a:pt x="373" y="609"/>
                  <a:pt x="374" y="608"/>
                  <a:pt x="375" y="607"/>
                </a:cubicBezTo>
                <a:cubicBezTo>
                  <a:pt x="376" y="608"/>
                  <a:pt x="374" y="610"/>
                  <a:pt x="373" y="610"/>
                </a:cubicBezTo>
                <a:close/>
                <a:moveTo>
                  <a:pt x="375" y="636"/>
                </a:moveTo>
                <a:cubicBezTo>
                  <a:pt x="375" y="635"/>
                  <a:pt x="382" y="634"/>
                  <a:pt x="382" y="637"/>
                </a:cubicBezTo>
                <a:cubicBezTo>
                  <a:pt x="382" y="641"/>
                  <a:pt x="373" y="640"/>
                  <a:pt x="375" y="636"/>
                </a:cubicBezTo>
                <a:close/>
                <a:moveTo>
                  <a:pt x="378" y="554"/>
                </a:moveTo>
                <a:cubicBezTo>
                  <a:pt x="378" y="555"/>
                  <a:pt x="377" y="553"/>
                  <a:pt x="378" y="554"/>
                </a:cubicBezTo>
                <a:close/>
                <a:moveTo>
                  <a:pt x="378" y="572"/>
                </a:moveTo>
                <a:cubicBezTo>
                  <a:pt x="378" y="572"/>
                  <a:pt x="377" y="572"/>
                  <a:pt x="378" y="572"/>
                </a:cubicBezTo>
                <a:close/>
                <a:moveTo>
                  <a:pt x="385" y="570"/>
                </a:moveTo>
                <a:cubicBezTo>
                  <a:pt x="384" y="571"/>
                  <a:pt x="382" y="571"/>
                  <a:pt x="380" y="571"/>
                </a:cubicBezTo>
                <a:cubicBezTo>
                  <a:pt x="381" y="570"/>
                  <a:pt x="383" y="570"/>
                  <a:pt x="385" y="570"/>
                </a:cubicBezTo>
                <a:close/>
                <a:moveTo>
                  <a:pt x="384" y="504"/>
                </a:moveTo>
                <a:cubicBezTo>
                  <a:pt x="385" y="504"/>
                  <a:pt x="384" y="505"/>
                  <a:pt x="384" y="504"/>
                </a:cubicBezTo>
                <a:cubicBezTo>
                  <a:pt x="383" y="504"/>
                  <a:pt x="384" y="504"/>
                  <a:pt x="384" y="504"/>
                </a:cubicBezTo>
                <a:close/>
                <a:moveTo>
                  <a:pt x="383" y="466"/>
                </a:moveTo>
                <a:cubicBezTo>
                  <a:pt x="381" y="468"/>
                  <a:pt x="379" y="469"/>
                  <a:pt x="377" y="470"/>
                </a:cubicBezTo>
                <a:cubicBezTo>
                  <a:pt x="378" y="469"/>
                  <a:pt x="380" y="467"/>
                  <a:pt x="383" y="466"/>
                </a:cubicBezTo>
                <a:close/>
                <a:moveTo>
                  <a:pt x="378" y="425"/>
                </a:moveTo>
                <a:cubicBezTo>
                  <a:pt x="378" y="425"/>
                  <a:pt x="378" y="426"/>
                  <a:pt x="378" y="426"/>
                </a:cubicBezTo>
                <a:cubicBezTo>
                  <a:pt x="378" y="427"/>
                  <a:pt x="377" y="425"/>
                  <a:pt x="378" y="425"/>
                </a:cubicBezTo>
                <a:close/>
                <a:moveTo>
                  <a:pt x="380" y="453"/>
                </a:moveTo>
                <a:cubicBezTo>
                  <a:pt x="381" y="452"/>
                  <a:pt x="381" y="452"/>
                  <a:pt x="382" y="452"/>
                </a:cubicBezTo>
                <a:cubicBezTo>
                  <a:pt x="381" y="452"/>
                  <a:pt x="380" y="453"/>
                  <a:pt x="380" y="453"/>
                </a:cubicBezTo>
                <a:close/>
                <a:moveTo>
                  <a:pt x="376" y="394"/>
                </a:moveTo>
                <a:cubicBezTo>
                  <a:pt x="377" y="394"/>
                  <a:pt x="381" y="388"/>
                  <a:pt x="384" y="388"/>
                </a:cubicBezTo>
                <a:cubicBezTo>
                  <a:pt x="381" y="389"/>
                  <a:pt x="379" y="394"/>
                  <a:pt x="376" y="394"/>
                </a:cubicBezTo>
                <a:close/>
                <a:moveTo>
                  <a:pt x="397" y="460"/>
                </a:moveTo>
                <a:cubicBezTo>
                  <a:pt x="394" y="463"/>
                  <a:pt x="387" y="465"/>
                  <a:pt x="383" y="468"/>
                </a:cubicBezTo>
                <a:cubicBezTo>
                  <a:pt x="387" y="464"/>
                  <a:pt x="392" y="463"/>
                  <a:pt x="397" y="460"/>
                </a:cubicBezTo>
                <a:close/>
                <a:moveTo>
                  <a:pt x="386" y="182"/>
                </a:moveTo>
                <a:cubicBezTo>
                  <a:pt x="386" y="181"/>
                  <a:pt x="388" y="181"/>
                  <a:pt x="388" y="182"/>
                </a:cubicBezTo>
                <a:cubicBezTo>
                  <a:pt x="389" y="183"/>
                  <a:pt x="386" y="183"/>
                  <a:pt x="386" y="182"/>
                </a:cubicBezTo>
                <a:close/>
                <a:moveTo>
                  <a:pt x="398" y="418"/>
                </a:moveTo>
                <a:cubicBezTo>
                  <a:pt x="398" y="419"/>
                  <a:pt x="396" y="420"/>
                  <a:pt x="396" y="421"/>
                </a:cubicBezTo>
                <a:cubicBezTo>
                  <a:pt x="395" y="420"/>
                  <a:pt x="397" y="418"/>
                  <a:pt x="398" y="418"/>
                </a:cubicBezTo>
                <a:close/>
                <a:moveTo>
                  <a:pt x="397" y="371"/>
                </a:moveTo>
                <a:cubicBezTo>
                  <a:pt x="395" y="372"/>
                  <a:pt x="398" y="370"/>
                  <a:pt x="397" y="371"/>
                </a:cubicBezTo>
                <a:close/>
                <a:moveTo>
                  <a:pt x="403" y="137"/>
                </a:moveTo>
                <a:cubicBezTo>
                  <a:pt x="405" y="139"/>
                  <a:pt x="398" y="141"/>
                  <a:pt x="398" y="140"/>
                </a:cubicBezTo>
                <a:cubicBezTo>
                  <a:pt x="397" y="140"/>
                  <a:pt x="401" y="135"/>
                  <a:pt x="403" y="137"/>
                </a:cubicBezTo>
                <a:close/>
                <a:moveTo>
                  <a:pt x="401" y="86"/>
                </a:moveTo>
                <a:cubicBezTo>
                  <a:pt x="402" y="84"/>
                  <a:pt x="404" y="89"/>
                  <a:pt x="401" y="88"/>
                </a:cubicBezTo>
                <a:cubicBezTo>
                  <a:pt x="400" y="88"/>
                  <a:pt x="400" y="87"/>
                  <a:pt x="401" y="86"/>
                </a:cubicBezTo>
                <a:close/>
                <a:moveTo>
                  <a:pt x="440" y="59"/>
                </a:moveTo>
                <a:cubicBezTo>
                  <a:pt x="440" y="60"/>
                  <a:pt x="438" y="61"/>
                  <a:pt x="438" y="60"/>
                </a:cubicBezTo>
                <a:cubicBezTo>
                  <a:pt x="437" y="60"/>
                  <a:pt x="440" y="58"/>
                  <a:pt x="440" y="59"/>
                </a:cubicBezTo>
                <a:close/>
                <a:moveTo>
                  <a:pt x="438" y="29"/>
                </a:moveTo>
                <a:cubicBezTo>
                  <a:pt x="438" y="28"/>
                  <a:pt x="440" y="29"/>
                  <a:pt x="440" y="29"/>
                </a:cubicBezTo>
                <a:cubicBezTo>
                  <a:pt x="441" y="30"/>
                  <a:pt x="438" y="30"/>
                  <a:pt x="438" y="29"/>
                </a:cubicBezTo>
                <a:close/>
                <a:moveTo>
                  <a:pt x="437" y="51"/>
                </a:moveTo>
                <a:cubicBezTo>
                  <a:pt x="437" y="51"/>
                  <a:pt x="438" y="50"/>
                  <a:pt x="438" y="51"/>
                </a:cubicBezTo>
                <a:cubicBezTo>
                  <a:pt x="439" y="52"/>
                  <a:pt x="437" y="51"/>
                  <a:pt x="437" y="51"/>
                </a:cubicBezTo>
                <a:close/>
                <a:moveTo>
                  <a:pt x="443" y="75"/>
                </a:moveTo>
                <a:cubicBezTo>
                  <a:pt x="442" y="77"/>
                  <a:pt x="431" y="76"/>
                  <a:pt x="432" y="75"/>
                </a:cubicBezTo>
                <a:cubicBezTo>
                  <a:pt x="432" y="74"/>
                  <a:pt x="440" y="76"/>
                  <a:pt x="443" y="75"/>
                </a:cubicBezTo>
                <a:close/>
                <a:moveTo>
                  <a:pt x="450" y="40"/>
                </a:moveTo>
                <a:cubicBezTo>
                  <a:pt x="450" y="40"/>
                  <a:pt x="448" y="39"/>
                  <a:pt x="448" y="39"/>
                </a:cubicBezTo>
                <a:cubicBezTo>
                  <a:pt x="448" y="39"/>
                  <a:pt x="450" y="39"/>
                  <a:pt x="450" y="40"/>
                </a:cubicBezTo>
                <a:close/>
                <a:moveTo>
                  <a:pt x="453" y="36"/>
                </a:moveTo>
                <a:cubicBezTo>
                  <a:pt x="449" y="39"/>
                  <a:pt x="447" y="36"/>
                  <a:pt x="453" y="36"/>
                </a:cubicBezTo>
                <a:close/>
                <a:moveTo>
                  <a:pt x="446" y="83"/>
                </a:moveTo>
                <a:cubicBezTo>
                  <a:pt x="448" y="81"/>
                  <a:pt x="448" y="83"/>
                  <a:pt x="446" y="83"/>
                </a:cubicBezTo>
                <a:close/>
                <a:moveTo>
                  <a:pt x="445" y="112"/>
                </a:moveTo>
                <a:cubicBezTo>
                  <a:pt x="446" y="111"/>
                  <a:pt x="446" y="112"/>
                  <a:pt x="447" y="111"/>
                </a:cubicBezTo>
                <a:cubicBezTo>
                  <a:pt x="447" y="111"/>
                  <a:pt x="446" y="112"/>
                  <a:pt x="445" y="112"/>
                </a:cubicBezTo>
                <a:close/>
                <a:moveTo>
                  <a:pt x="449" y="53"/>
                </a:moveTo>
                <a:cubicBezTo>
                  <a:pt x="449" y="54"/>
                  <a:pt x="449" y="55"/>
                  <a:pt x="448" y="55"/>
                </a:cubicBezTo>
                <a:cubicBezTo>
                  <a:pt x="446" y="55"/>
                  <a:pt x="448" y="51"/>
                  <a:pt x="449" y="53"/>
                </a:cubicBezTo>
                <a:close/>
                <a:moveTo>
                  <a:pt x="448" y="50"/>
                </a:moveTo>
                <a:cubicBezTo>
                  <a:pt x="447" y="51"/>
                  <a:pt x="446" y="51"/>
                  <a:pt x="445" y="52"/>
                </a:cubicBezTo>
                <a:cubicBezTo>
                  <a:pt x="445" y="51"/>
                  <a:pt x="447" y="50"/>
                  <a:pt x="448" y="50"/>
                </a:cubicBezTo>
                <a:close/>
                <a:moveTo>
                  <a:pt x="444" y="51"/>
                </a:moveTo>
                <a:cubicBezTo>
                  <a:pt x="444" y="51"/>
                  <a:pt x="445" y="50"/>
                  <a:pt x="445" y="51"/>
                </a:cubicBezTo>
                <a:cubicBezTo>
                  <a:pt x="445" y="51"/>
                  <a:pt x="444" y="52"/>
                  <a:pt x="444" y="51"/>
                </a:cubicBezTo>
                <a:close/>
                <a:moveTo>
                  <a:pt x="444" y="112"/>
                </a:moveTo>
                <a:cubicBezTo>
                  <a:pt x="444" y="112"/>
                  <a:pt x="445" y="112"/>
                  <a:pt x="445" y="112"/>
                </a:cubicBezTo>
                <a:cubicBezTo>
                  <a:pt x="445" y="114"/>
                  <a:pt x="442" y="111"/>
                  <a:pt x="444" y="112"/>
                </a:cubicBezTo>
                <a:close/>
                <a:moveTo>
                  <a:pt x="443" y="52"/>
                </a:moveTo>
                <a:cubicBezTo>
                  <a:pt x="445" y="51"/>
                  <a:pt x="441" y="52"/>
                  <a:pt x="443" y="52"/>
                </a:cubicBezTo>
                <a:close/>
                <a:moveTo>
                  <a:pt x="445" y="115"/>
                </a:moveTo>
                <a:cubicBezTo>
                  <a:pt x="453" y="112"/>
                  <a:pt x="454" y="123"/>
                  <a:pt x="446" y="122"/>
                </a:cubicBezTo>
                <a:cubicBezTo>
                  <a:pt x="445" y="122"/>
                  <a:pt x="442" y="121"/>
                  <a:pt x="442" y="118"/>
                </a:cubicBezTo>
                <a:cubicBezTo>
                  <a:pt x="443" y="119"/>
                  <a:pt x="444" y="116"/>
                  <a:pt x="445" y="115"/>
                </a:cubicBezTo>
                <a:close/>
                <a:moveTo>
                  <a:pt x="450" y="112"/>
                </a:moveTo>
                <a:cubicBezTo>
                  <a:pt x="451" y="113"/>
                  <a:pt x="449" y="113"/>
                  <a:pt x="449" y="113"/>
                </a:cubicBezTo>
                <a:cubicBezTo>
                  <a:pt x="449" y="113"/>
                  <a:pt x="449" y="112"/>
                  <a:pt x="450" y="112"/>
                </a:cubicBezTo>
                <a:close/>
                <a:moveTo>
                  <a:pt x="456" y="102"/>
                </a:moveTo>
                <a:cubicBezTo>
                  <a:pt x="456" y="104"/>
                  <a:pt x="453" y="105"/>
                  <a:pt x="452" y="103"/>
                </a:cubicBezTo>
                <a:cubicBezTo>
                  <a:pt x="450" y="102"/>
                  <a:pt x="456" y="100"/>
                  <a:pt x="456" y="102"/>
                </a:cubicBezTo>
                <a:close/>
                <a:moveTo>
                  <a:pt x="452" y="90"/>
                </a:moveTo>
                <a:cubicBezTo>
                  <a:pt x="452" y="89"/>
                  <a:pt x="454" y="89"/>
                  <a:pt x="454" y="89"/>
                </a:cubicBezTo>
                <a:cubicBezTo>
                  <a:pt x="455" y="90"/>
                  <a:pt x="453" y="91"/>
                  <a:pt x="452" y="90"/>
                </a:cubicBezTo>
                <a:close/>
                <a:moveTo>
                  <a:pt x="454" y="91"/>
                </a:moveTo>
                <a:cubicBezTo>
                  <a:pt x="455" y="89"/>
                  <a:pt x="456" y="92"/>
                  <a:pt x="454" y="91"/>
                </a:cubicBezTo>
                <a:close/>
                <a:moveTo>
                  <a:pt x="456" y="169"/>
                </a:moveTo>
                <a:cubicBezTo>
                  <a:pt x="461" y="172"/>
                  <a:pt x="453" y="179"/>
                  <a:pt x="448" y="175"/>
                </a:cubicBezTo>
                <a:cubicBezTo>
                  <a:pt x="450" y="175"/>
                  <a:pt x="449" y="174"/>
                  <a:pt x="447" y="173"/>
                </a:cubicBezTo>
                <a:cubicBezTo>
                  <a:pt x="448" y="170"/>
                  <a:pt x="452" y="167"/>
                  <a:pt x="456" y="169"/>
                </a:cubicBezTo>
                <a:close/>
                <a:moveTo>
                  <a:pt x="461" y="136"/>
                </a:moveTo>
                <a:cubicBezTo>
                  <a:pt x="465" y="134"/>
                  <a:pt x="460" y="140"/>
                  <a:pt x="457" y="139"/>
                </a:cubicBezTo>
                <a:cubicBezTo>
                  <a:pt x="458" y="138"/>
                  <a:pt x="460" y="136"/>
                  <a:pt x="461" y="136"/>
                </a:cubicBezTo>
                <a:close/>
                <a:moveTo>
                  <a:pt x="459" y="124"/>
                </a:moveTo>
                <a:cubicBezTo>
                  <a:pt x="458" y="124"/>
                  <a:pt x="460" y="124"/>
                  <a:pt x="459" y="124"/>
                </a:cubicBezTo>
                <a:close/>
                <a:moveTo>
                  <a:pt x="463" y="74"/>
                </a:moveTo>
                <a:cubicBezTo>
                  <a:pt x="462" y="74"/>
                  <a:pt x="463" y="73"/>
                  <a:pt x="464" y="74"/>
                </a:cubicBezTo>
                <a:cubicBezTo>
                  <a:pt x="464" y="74"/>
                  <a:pt x="463" y="75"/>
                  <a:pt x="463" y="74"/>
                </a:cubicBezTo>
                <a:close/>
                <a:moveTo>
                  <a:pt x="463" y="76"/>
                </a:moveTo>
                <a:cubicBezTo>
                  <a:pt x="464" y="74"/>
                  <a:pt x="465" y="76"/>
                  <a:pt x="463" y="76"/>
                </a:cubicBezTo>
                <a:close/>
                <a:moveTo>
                  <a:pt x="464" y="82"/>
                </a:moveTo>
                <a:cubicBezTo>
                  <a:pt x="464" y="84"/>
                  <a:pt x="459" y="84"/>
                  <a:pt x="460" y="81"/>
                </a:cubicBezTo>
                <a:cubicBezTo>
                  <a:pt x="460" y="80"/>
                  <a:pt x="464" y="81"/>
                  <a:pt x="464" y="82"/>
                </a:cubicBezTo>
                <a:close/>
                <a:moveTo>
                  <a:pt x="462" y="133"/>
                </a:moveTo>
                <a:cubicBezTo>
                  <a:pt x="463" y="134"/>
                  <a:pt x="461" y="135"/>
                  <a:pt x="461" y="135"/>
                </a:cubicBezTo>
                <a:cubicBezTo>
                  <a:pt x="460" y="134"/>
                  <a:pt x="462" y="133"/>
                  <a:pt x="462" y="133"/>
                </a:cubicBezTo>
                <a:close/>
                <a:moveTo>
                  <a:pt x="460" y="102"/>
                </a:moveTo>
                <a:cubicBezTo>
                  <a:pt x="460" y="102"/>
                  <a:pt x="461" y="102"/>
                  <a:pt x="461" y="102"/>
                </a:cubicBezTo>
                <a:cubicBezTo>
                  <a:pt x="463" y="99"/>
                  <a:pt x="462" y="103"/>
                  <a:pt x="460" y="102"/>
                </a:cubicBezTo>
                <a:close/>
                <a:moveTo>
                  <a:pt x="460" y="130"/>
                </a:moveTo>
                <a:cubicBezTo>
                  <a:pt x="460" y="130"/>
                  <a:pt x="460" y="131"/>
                  <a:pt x="460" y="131"/>
                </a:cubicBezTo>
                <a:cubicBezTo>
                  <a:pt x="459" y="131"/>
                  <a:pt x="460" y="130"/>
                  <a:pt x="460" y="130"/>
                </a:cubicBezTo>
                <a:close/>
                <a:moveTo>
                  <a:pt x="466" y="137"/>
                </a:moveTo>
                <a:cubicBezTo>
                  <a:pt x="466" y="138"/>
                  <a:pt x="464" y="138"/>
                  <a:pt x="464" y="138"/>
                </a:cubicBezTo>
                <a:cubicBezTo>
                  <a:pt x="464" y="137"/>
                  <a:pt x="466" y="136"/>
                  <a:pt x="466" y="137"/>
                </a:cubicBezTo>
                <a:close/>
                <a:moveTo>
                  <a:pt x="465" y="123"/>
                </a:moveTo>
                <a:cubicBezTo>
                  <a:pt x="467" y="122"/>
                  <a:pt x="467" y="123"/>
                  <a:pt x="465" y="123"/>
                </a:cubicBezTo>
                <a:close/>
                <a:moveTo>
                  <a:pt x="469" y="145"/>
                </a:moveTo>
                <a:cubicBezTo>
                  <a:pt x="469" y="145"/>
                  <a:pt x="468" y="147"/>
                  <a:pt x="468" y="147"/>
                </a:cubicBezTo>
                <a:cubicBezTo>
                  <a:pt x="467" y="148"/>
                  <a:pt x="467" y="149"/>
                  <a:pt x="465" y="148"/>
                </a:cubicBezTo>
                <a:cubicBezTo>
                  <a:pt x="465" y="148"/>
                  <a:pt x="465" y="147"/>
                  <a:pt x="465" y="147"/>
                </a:cubicBezTo>
                <a:cubicBezTo>
                  <a:pt x="465" y="147"/>
                  <a:pt x="462" y="146"/>
                  <a:pt x="462" y="145"/>
                </a:cubicBezTo>
                <a:cubicBezTo>
                  <a:pt x="462" y="142"/>
                  <a:pt x="469" y="144"/>
                  <a:pt x="469" y="145"/>
                </a:cubicBezTo>
                <a:close/>
                <a:moveTo>
                  <a:pt x="476" y="189"/>
                </a:moveTo>
                <a:cubicBezTo>
                  <a:pt x="475" y="192"/>
                  <a:pt x="472" y="193"/>
                  <a:pt x="470" y="195"/>
                </a:cubicBezTo>
                <a:cubicBezTo>
                  <a:pt x="471" y="193"/>
                  <a:pt x="474" y="191"/>
                  <a:pt x="476" y="189"/>
                </a:cubicBezTo>
                <a:close/>
                <a:moveTo>
                  <a:pt x="474" y="164"/>
                </a:moveTo>
                <a:cubicBezTo>
                  <a:pt x="476" y="162"/>
                  <a:pt x="475" y="166"/>
                  <a:pt x="473" y="165"/>
                </a:cubicBezTo>
                <a:cubicBezTo>
                  <a:pt x="473" y="165"/>
                  <a:pt x="474" y="164"/>
                  <a:pt x="474" y="164"/>
                </a:cubicBezTo>
                <a:close/>
                <a:moveTo>
                  <a:pt x="478" y="618"/>
                </a:moveTo>
                <a:cubicBezTo>
                  <a:pt x="478" y="617"/>
                  <a:pt x="481" y="616"/>
                  <a:pt x="482" y="618"/>
                </a:cubicBezTo>
                <a:cubicBezTo>
                  <a:pt x="483" y="621"/>
                  <a:pt x="477" y="622"/>
                  <a:pt x="478" y="618"/>
                </a:cubicBezTo>
                <a:close/>
                <a:moveTo>
                  <a:pt x="479" y="669"/>
                </a:moveTo>
                <a:cubicBezTo>
                  <a:pt x="479" y="669"/>
                  <a:pt x="477" y="670"/>
                  <a:pt x="477" y="669"/>
                </a:cubicBezTo>
                <a:cubicBezTo>
                  <a:pt x="476" y="667"/>
                  <a:pt x="479" y="668"/>
                  <a:pt x="479" y="669"/>
                </a:cubicBezTo>
                <a:close/>
                <a:moveTo>
                  <a:pt x="477" y="598"/>
                </a:moveTo>
                <a:cubicBezTo>
                  <a:pt x="477" y="597"/>
                  <a:pt x="480" y="596"/>
                  <a:pt x="481" y="594"/>
                </a:cubicBezTo>
                <a:cubicBezTo>
                  <a:pt x="481" y="596"/>
                  <a:pt x="478" y="597"/>
                  <a:pt x="477" y="598"/>
                </a:cubicBezTo>
                <a:close/>
                <a:moveTo>
                  <a:pt x="478" y="310"/>
                </a:moveTo>
                <a:cubicBezTo>
                  <a:pt x="480" y="308"/>
                  <a:pt x="480" y="313"/>
                  <a:pt x="478" y="312"/>
                </a:cubicBezTo>
                <a:cubicBezTo>
                  <a:pt x="477" y="311"/>
                  <a:pt x="478" y="310"/>
                  <a:pt x="478" y="310"/>
                </a:cubicBezTo>
                <a:close/>
                <a:moveTo>
                  <a:pt x="478" y="226"/>
                </a:moveTo>
                <a:cubicBezTo>
                  <a:pt x="479" y="224"/>
                  <a:pt x="480" y="227"/>
                  <a:pt x="478" y="227"/>
                </a:cubicBezTo>
                <a:cubicBezTo>
                  <a:pt x="478" y="226"/>
                  <a:pt x="478" y="226"/>
                  <a:pt x="478" y="226"/>
                </a:cubicBezTo>
                <a:close/>
                <a:moveTo>
                  <a:pt x="476" y="210"/>
                </a:moveTo>
                <a:cubicBezTo>
                  <a:pt x="475" y="208"/>
                  <a:pt x="480" y="205"/>
                  <a:pt x="480" y="209"/>
                </a:cubicBezTo>
                <a:cubicBezTo>
                  <a:pt x="481" y="210"/>
                  <a:pt x="476" y="211"/>
                  <a:pt x="476" y="210"/>
                </a:cubicBezTo>
                <a:close/>
                <a:moveTo>
                  <a:pt x="473" y="217"/>
                </a:moveTo>
                <a:cubicBezTo>
                  <a:pt x="472" y="219"/>
                  <a:pt x="467" y="225"/>
                  <a:pt x="465" y="226"/>
                </a:cubicBezTo>
                <a:cubicBezTo>
                  <a:pt x="462" y="227"/>
                  <a:pt x="466" y="224"/>
                  <a:pt x="467" y="223"/>
                </a:cubicBezTo>
                <a:cubicBezTo>
                  <a:pt x="469" y="222"/>
                  <a:pt x="471" y="218"/>
                  <a:pt x="472" y="215"/>
                </a:cubicBezTo>
                <a:cubicBezTo>
                  <a:pt x="472" y="216"/>
                  <a:pt x="472" y="216"/>
                  <a:pt x="472" y="215"/>
                </a:cubicBezTo>
                <a:cubicBezTo>
                  <a:pt x="472" y="215"/>
                  <a:pt x="472" y="215"/>
                  <a:pt x="473" y="215"/>
                </a:cubicBezTo>
                <a:cubicBezTo>
                  <a:pt x="473" y="215"/>
                  <a:pt x="473" y="215"/>
                  <a:pt x="473" y="215"/>
                </a:cubicBezTo>
                <a:cubicBezTo>
                  <a:pt x="474" y="214"/>
                  <a:pt x="474" y="213"/>
                  <a:pt x="475" y="212"/>
                </a:cubicBezTo>
                <a:cubicBezTo>
                  <a:pt x="475" y="212"/>
                  <a:pt x="476" y="213"/>
                  <a:pt x="476" y="213"/>
                </a:cubicBezTo>
                <a:cubicBezTo>
                  <a:pt x="476" y="213"/>
                  <a:pt x="474" y="215"/>
                  <a:pt x="473" y="217"/>
                </a:cubicBezTo>
                <a:close/>
                <a:moveTo>
                  <a:pt x="475" y="228"/>
                </a:moveTo>
                <a:cubicBezTo>
                  <a:pt x="474" y="227"/>
                  <a:pt x="475" y="227"/>
                  <a:pt x="475" y="227"/>
                </a:cubicBezTo>
                <a:cubicBezTo>
                  <a:pt x="476" y="227"/>
                  <a:pt x="475" y="229"/>
                  <a:pt x="475" y="228"/>
                </a:cubicBezTo>
                <a:close/>
                <a:moveTo>
                  <a:pt x="473" y="638"/>
                </a:moveTo>
                <a:cubicBezTo>
                  <a:pt x="473" y="638"/>
                  <a:pt x="474" y="637"/>
                  <a:pt x="474" y="638"/>
                </a:cubicBezTo>
                <a:cubicBezTo>
                  <a:pt x="475" y="639"/>
                  <a:pt x="472" y="640"/>
                  <a:pt x="473" y="638"/>
                </a:cubicBezTo>
                <a:close/>
                <a:moveTo>
                  <a:pt x="471" y="623"/>
                </a:moveTo>
                <a:cubicBezTo>
                  <a:pt x="471" y="622"/>
                  <a:pt x="473" y="622"/>
                  <a:pt x="473" y="623"/>
                </a:cubicBezTo>
                <a:cubicBezTo>
                  <a:pt x="473" y="624"/>
                  <a:pt x="471" y="624"/>
                  <a:pt x="471" y="623"/>
                </a:cubicBezTo>
                <a:close/>
                <a:moveTo>
                  <a:pt x="469" y="613"/>
                </a:moveTo>
                <a:cubicBezTo>
                  <a:pt x="465" y="614"/>
                  <a:pt x="462" y="616"/>
                  <a:pt x="459" y="615"/>
                </a:cubicBezTo>
                <a:cubicBezTo>
                  <a:pt x="460" y="612"/>
                  <a:pt x="468" y="613"/>
                  <a:pt x="470" y="613"/>
                </a:cubicBezTo>
                <a:cubicBezTo>
                  <a:pt x="471" y="613"/>
                  <a:pt x="476" y="611"/>
                  <a:pt x="475" y="613"/>
                </a:cubicBezTo>
                <a:cubicBezTo>
                  <a:pt x="474" y="614"/>
                  <a:pt x="469" y="613"/>
                  <a:pt x="469" y="613"/>
                </a:cubicBezTo>
                <a:close/>
                <a:moveTo>
                  <a:pt x="470" y="623"/>
                </a:moveTo>
                <a:cubicBezTo>
                  <a:pt x="470" y="623"/>
                  <a:pt x="469" y="623"/>
                  <a:pt x="469" y="623"/>
                </a:cubicBezTo>
                <a:cubicBezTo>
                  <a:pt x="469" y="623"/>
                  <a:pt x="470" y="622"/>
                  <a:pt x="470" y="623"/>
                </a:cubicBezTo>
                <a:close/>
                <a:moveTo>
                  <a:pt x="467" y="625"/>
                </a:moveTo>
                <a:cubicBezTo>
                  <a:pt x="467" y="625"/>
                  <a:pt x="467" y="624"/>
                  <a:pt x="468" y="624"/>
                </a:cubicBezTo>
                <a:cubicBezTo>
                  <a:pt x="468" y="624"/>
                  <a:pt x="467" y="625"/>
                  <a:pt x="467" y="625"/>
                </a:cubicBezTo>
                <a:close/>
                <a:moveTo>
                  <a:pt x="465" y="683"/>
                </a:moveTo>
                <a:cubicBezTo>
                  <a:pt x="465" y="682"/>
                  <a:pt x="469" y="682"/>
                  <a:pt x="469" y="684"/>
                </a:cubicBezTo>
                <a:cubicBezTo>
                  <a:pt x="469" y="686"/>
                  <a:pt x="464" y="686"/>
                  <a:pt x="465" y="683"/>
                </a:cubicBezTo>
                <a:close/>
                <a:moveTo>
                  <a:pt x="468" y="686"/>
                </a:moveTo>
                <a:cubicBezTo>
                  <a:pt x="467" y="688"/>
                  <a:pt x="465" y="686"/>
                  <a:pt x="468" y="686"/>
                </a:cubicBezTo>
                <a:close/>
                <a:moveTo>
                  <a:pt x="465" y="727"/>
                </a:moveTo>
                <a:cubicBezTo>
                  <a:pt x="464" y="728"/>
                  <a:pt x="464" y="727"/>
                  <a:pt x="464" y="727"/>
                </a:cubicBezTo>
                <a:cubicBezTo>
                  <a:pt x="464" y="727"/>
                  <a:pt x="466" y="727"/>
                  <a:pt x="465" y="727"/>
                </a:cubicBezTo>
                <a:close/>
                <a:moveTo>
                  <a:pt x="459" y="730"/>
                </a:moveTo>
                <a:cubicBezTo>
                  <a:pt x="460" y="729"/>
                  <a:pt x="461" y="729"/>
                  <a:pt x="463" y="729"/>
                </a:cubicBezTo>
                <a:cubicBezTo>
                  <a:pt x="461" y="729"/>
                  <a:pt x="460" y="730"/>
                  <a:pt x="459" y="730"/>
                </a:cubicBezTo>
                <a:close/>
                <a:moveTo>
                  <a:pt x="462" y="732"/>
                </a:moveTo>
                <a:cubicBezTo>
                  <a:pt x="461" y="733"/>
                  <a:pt x="460" y="733"/>
                  <a:pt x="459" y="733"/>
                </a:cubicBezTo>
                <a:cubicBezTo>
                  <a:pt x="459" y="732"/>
                  <a:pt x="461" y="732"/>
                  <a:pt x="462" y="732"/>
                </a:cubicBezTo>
                <a:close/>
                <a:moveTo>
                  <a:pt x="459" y="679"/>
                </a:moveTo>
                <a:cubicBezTo>
                  <a:pt x="459" y="679"/>
                  <a:pt x="462" y="677"/>
                  <a:pt x="463" y="678"/>
                </a:cubicBezTo>
                <a:cubicBezTo>
                  <a:pt x="462" y="679"/>
                  <a:pt x="460" y="679"/>
                  <a:pt x="459" y="679"/>
                </a:cubicBezTo>
                <a:close/>
                <a:moveTo>
                  <a:pt x="457" y="618"/>
                </a:moveTo>
                <a:cubicBezTo>
                  <a:pt x="457" y="618"/>
                  <a:pt x="456" y="618"/>
                  <a:pt x="456" y="618"/>
                </a:cubicBezTo>
                <a:cubicBezTo>
                  <a:pt x="454" y="616"/>
                  <a:pt x="460" y="616"/>
                  <a:pt x="457" y="618"/>
                </a:cubicBezTo>
                <a:close/>
                <a:moveTo>
                  <a:pt x="457" y="670"/>
                </a:moveTo>
                <a:cubicBezTo>
                  <a:pt x="457" y="670"/>
                  <a:pt x="457" y="670"/>
                  <a:pt x="456" y="670"/>
                </a:cubicBezTo>
                <a:cubicBezTo>
                  <a:pt x="456" y="669"/>
                  <a:pt x="458" y="670"/>
                  <a:pt x="457" y="670"/>
                </a:cubicBezTo>
                <a:close/>
                <a:moveTo>
                  <a:pt x="440" y="664"/>
                </a:moveTo>
                <a:cubicBezTo>
                  <a:pt x="436" y="659"/>
                  <a:pt x="445" y="655"/>
                  <a:pt x="449" y="659"/>
                </a:cubicBezTo>
                <a:cubicBezTo>
                  <a:pt x="448" y="660"/>
                  <a:pt x="448" y="661"/>
                  <a:pt x="449" y="661"/>
                </a:cubicBezTo>
                <a:cubicBezTo>
                  <a:pt x="448" y="664"/>
                  <a:pt x="443" y="666"/>
                  <a:pt x="440" y="664"/>
                </a:cubicBezTo>
                <a:close/>
                <a:moveTo>
                  <a:pt x="447" y="703"/>
                </a:moveTo>
                <a:cubicBezTo>
                  <a:pt x="447" y="703"/>
                  <a:pt x="445" y="703"/>
                  <a:pt x="445" y="703"/>
                </a:cubicBezTo>
                <a:cubicBezTo>
                  <a:pt x="444" y="702"/>
                  <a:pt x="447" y="702"/>
                  <a:pt x="447" y="703"/>
                </a:cubicBezTo>
                <a:close/>
                <a:moveTo>
                  <a:pt x="435" y="744"/>
                </a:moveTo>
                <a:cubicBezTo>
                  <a:pt x="435" y="743"/>
                  <a:pt x="435" y="743"/>
                  <a:pt x="436" y="742"/>
                </a:cubicBezTo>
                <a:cubicBezTo>
                  <a:pt x="436" y="739"/>
                  <a:pt x="440" y="739"/>
                  <a:pt x="441" y="741"/>
                </a:cubicBezTo>
                <a:cubicBezTo>
                  <a:pt x="441" y="741"/>
                  <a:pt x="441" y="741"/>
                  <a:pt x="441" y="741"/>
                </a:cubicBezTo>
                <a:cubicBezTo>
                  <a:pt x="441" y="741"/>
                  <a:pt x="441" y="741"/>
                  <a:pt x="442" y="741"/>
                </a:cubicBezTo>
                <a:cubicBezTo>
                  <a:pt x="445" y="742"/>
                  <a:pt x="439" y="750"/>
                  <a:pt x="435" y="744"/>
                </a:cubicBezTo>
                <a:close/>
                <a:moveTo>
                  <a:pt x="437" y="748"/>
                </a:moveTo>
                <a:cubicBezTo>
                  <a:pt x="436" y="747"/>
                  <a:pt x="438" y="748"/>
                  <a:pt x="437" y="748"/>
                </a:cubicBezTo>
                <a:close/>
                <a:moveTo>
                  <a:pt x="415" y="747"/>
                </a:moveTo>
                <a:cubicBezTo>
                  <a:pt x="415" y="748"/>
                  <a:pt x="411" y="747"/>
                  <a:pt x="411" y="746"/>
                </a:cubicBezTo>
                <a:cubicBezTo>
                  <a:pt x="412" y="744"/>
                  <a:pt x="417" y="745"/>
                  <a:pt x="415" y="747"/>
                </a:cubicBezTo>
                <a:close/>
                <a:moveTo>
                  <a:pt x="412" y="734"/>
                </a:moveTo>
                <a:cubicBezTo>
                  <a:pt x="413" y="733"/>
                  <a:pt x="413" y="735"/>
                  <a:pt x="412" y="734"/>
                </a:cubicBezTo>
                <a:close/>
                <a:moveTo>
                  <a:pt x="409" y="732"/>
                </a:moveTo>
                <a:cubicBezTo>
                  <a:pt x="407" y="731"/>
                  <a:pt x="406" y="729"/>
                  <a:pt x="409" y="727"/>
                </a:cubicBezTo>
                <a:cubicBezTo>
                  <a:pt x="410" y="726"/>
                  <a:pt x="412" y="726"/>
                  <a:pt x="413" y="727"/>
                </a:cubicBezTo>
                <a:cubicBezTo>
                  <a:pt x="415" y="727"/>
                  <a:pt x="417" y="727"/>
                  <a:pt x="417" y="727"/>
                </a:cubicBezTo>
                <a:cubicBezTo>
                  <a:pt x="417" y="727"/>
                  <a:pt x="416" y="728"/>
                  <a:pt x="416" y="728"/>
                </a:cubicBezTo>
                <a:cubicBezTo>
                  <a:pt x="416" y="728"/>
                  <a:pt x="417" y="728"/>
                  <a:pt x="417" y="728"/>
                </a:cubicBezTo>
                <a:cubicBezTo>
                  <a:pt x="417" y="728"/>
                  <a:pt x="417" y="728"/>
                  <a:pt x="417" y="728"/>
                </a:cubicBezTo>
                <a:cubicBezTo>
                  <a:pt x="418" y="730"/>
                  <a:pt x="411" y="733"/>
                  <a:pt x="409" y="732"/>
                </a:cubicBezTo>
                <a:close/>
                <a:moveTo>
                  <a:pt x="411" y="754"/>
                </a:moveTo>
                <a:cubicBezTo>
                  <a:pt x="411" y="755"/>
                  <a:pt x="410" y="754"/>
                  <a:pt x="409" y="754"/>
                </a:cubicBezTo>
                <a:cubicBezTo>
                  <a:pt x="409" y="753"/>
                  <a:pt x="411" y="753"/>
                  <a:pt x="411" y="754"/>
                </a:cubicBezTo>
                <a:close/>
                <a:moveTo>
                  <a:pt x="411" y="752"/>
                </a:moveTo>
                <a:cubicBezTo>
                  <a:pt x="409" y="753"/>
                  <a:pt x="409" y="751"/>
                  <a:pt x="411" y="752"/>
                </a:cubicBezTo>
                <a:close/>
                <a:moveTo>
                  <a:pt x="408" y="748"/>
                </a:moveTo>
                <a:cubicBezTo>
                  <a:pt x="408" y="749"/>
                  <a:pt x="407" y="748"/>
                  <a:pt x="407" y="747"/>
                </a:cubicBezTo>
                <a:cubicBezTo>
                  <a:pt x="407" y="746"/>
                  <a:pt x="409" y="747"/>
                  <a:pt x="408" y="748"/>
                </a:cubicBezTo>
                <a:close/>
                <a:moveTo>
                  <a:pt x="408" y="709"/>
                </a:moveTo>
                <a:cubicBezTo>
                  <a:pt x="409" y="709"/>
                  <a:pt x="408" y="710"/>
                  <a:pt x="408" y="710"/>
                </a:cubicBezTo>
                <a:cubicBezTo>
                  <a:pt x="407" y="709"/>
                  <a:pt x="408" y="709"/>
                  <a:pt x="408" y="709"/>
                </a:cubicBezTo>
                <a:close/>
                <a:moveTo>
                  <a:pt x="412" y="720"/>
                </a:moveTo>
                <a:cubicBezTo>
                  <a:pt x="413" y="721"/>
                  <a:pt x="412" y="722"/>
                  <a:pt x="411" y="721"/>
                </a:cubicBezTo>
                <a:cubicBezTo>
                  <a:pt x="411" y="721"/>
                  <a:pt x="412" y="720"/>
                  <a:pt x="412" y="720"/>
                </a:cubicBezTo>
                <a:close/>
                <a:moveTo>
                  <a:pt x="412" y="701"/>
                </a:moveTo>
                <a:cubicBezTo>
                  <a:pt x="413" y="700"/>
                  <a:pt x="415" y="699"/>
                  <a:pt x="417" y="700"/>
                </a:cubicBezTo>
                <a:cubicBezTo>
                  <a:pt x="417" y="699"/>
                  <a:pt x="416" y="699"/>
                  <a:pt x="417" y="698"/>
                </a:cubicBezTo>
                <a:cubicBezTo>
                  <a:pt x="417" y="697"/>
                  <a:pt x="420" y="698"/>
                  <a:pt x="420" y="698"/>
                </a:cubicBezTo>
                <a:cubicBezTo>
                  <a:pt x="420" y="699"/>
                  <a:pt x="419" y="700"/>
                  <a:pt x="418" y="700"/>
                </a:cubicBezTo>
                <a:cubicBezTo>
                  <a:pt x="418" y="700"/>
                  <a:pt x="418" y="700"/>
                  <a:pt x="418" y="700"/>
                </a:cubicBezTo>
                <a:cubicBezTo>
                  <a:pt x="416" y="701"/>
                  <a:pt x="414" y="700"/>
                  <a:pt x="412" y="701"/>
                </a:cubicBezTo>
                <a:close/>
                <a:moveTo>
                  <a:pt x="419" y="727"/>
                </a:moveTo>
                <a:cubicBezTo>
                  <a:pt x="420" y="728"/>
                  <a:pt x="419" y="728"/>
                  <a:pt x="419" y="728"/>
                </a:cubicBezTo>
                <a:cubicBezTo>
                  <a:pt x="416" y="729"/>
                  <a:pt x="418" y="726"/>
                  <a:pt x="419" y="727"/>
                </a:cubicBezTo>
                <a:close/>
                <a:moveTo>
                  <a:pt x="420" y="706"/>
                </a:moveTo>
                <a:cubicBezTo>
                  <a:pt x="418" y="707"/>
                  <a:pt x="419" y="705"/>
                  <a:pt x="420" y="706"/>
                </a:cubicBezTo>
                <a:close/>
                <a:moveTo>
                  <a:pt x="415" y="681"/>
                </a:moveTo>
                <a:cubicBezTo>
                  <a:pt x="418" y="679"/>
                  <a:pt x="422" y="679"/>
                  <a:pt x="425" y="679"/>
                </a:cubicBezTo>
                <a:cubicBezTo>
                  <a:pt x="422" y="681"/>
                  <a:pt x="419" y="680"/>
                  <a:pt x="415" y="681"/>
                </a:cubicBezTo>
                <a:close/>
                <a:moveTo>
                  <a:pt x="414" y="562"/>
                </a:moveTo>
                <a:cubicBezTo>
                  <a:pt x="412" y="562"/>
                  <a:pt x="415" y="560"/>
                  <a:pt x="414" y="562"/>
                </a:cubicBezTo>
                <a:cubicBezTo>
                  <a:pt x="414" y="562"/>
                  <a:pt x="414" y="562"/>
                  <a:pt x="414" y="562"/>
                </a:cubicBezTo>
                <a:close/>
                <a:moveTo>
                  <a:pt x="413" y="170"/>
                </a:moveTo>
                <a:cubicBezTo>
                  <a:pt x="413" y="168"/>
                  <a:pt x="418" y="167"/>
                  <a:pt x="419" y="169"/>
                </a:cubicBezTo>
                <a:cubicBezTo>
                  <a:pt x="420" y="173"/>
                  <a:pt x="413" y="172"/>
                  <a:pt x="413" y="170"/>
                </a:cubicBezTo>
                <a:close/>
                <a:moveTo>
                  <a:pt x="416" y="113"/>
                </a:moveTo>
                <a:cubicBezTo>
                  <a:pt x="417" y="112"/>
                  <a:pt x="418" y="113"/>
                  <a:pt x="417" y="113"/>
                </a:cubicBezTo>
                <a:cubicBezTo>
                  <a:pt x="417" y="114"/>
                  <a:pt x="416" y="114"/>
                  <a:pt x="416" y="113"/>
                </a:cubicBezTo>
                <a:close/>
                <a:moveTo>
                  <a:pt x="414" y="113"/>
                </a:moveTo>
                <a:cubicBezTo>
                  <a:pt x="414" y="112"/>
                  <a:pt x="416" y="111"/>
                  <a:pt x="417" y="111"/>
                </a:cubicBezTo>
                <a:cubicBezTo>
                  <a:pt x="416" y="112"/>
                  <a:pt x="415" y="112"/>
                  <a:pt x="414" y="113"/>
                </a:cubicBezTo>
                <a:close/>
                <a:moveTo>
                  <a:pt x="420" y="274"/>
                </a:moveTo>
                <a:cubicBezTo>
                  <a:pt x="421" y="276"/>
                  <a:pt x="418" y="277"/>
                  <a:pt x="417" y="278"/>
                </a:cubicBezTo>
                <a:cubicBezTo>
                  <a:pt x="417" y="277"/>
                  <a:pt x="419" y="276"/>
                  <a:pt x="420" y="274"/>
                </a:cubicBezTo>
                <a:close/>
                <a:moveTo>
                  <a:pt x="420" y="122"/>
                </a:moveTo>
                <a:cubicBezTo>
                  <a:pt x="419" y="122"/>
                  <a:pt x="420" y="122"/>
                  <a:pt x="420" y="122"/>
                </a:cubicBezTo>
                <a:close/>
                <a:moveTo>
                  <a:pt x="421" y="543"/>
                </a:moveTo>
                <a:cubicBezTo>
                  <a:pt x="422" y="545"/>
                  <a:pt x="417" y="547"/>
                  <a:pt x="417" y="544"/>
                </a:cubicBezTo>
                <a:cubicBezTo>
                  <a:pt x="416" y="542"/>
                  <a:pt x="421" y="541"/>
                  <a:pt x="421" y="543"/>
                </a:cubicBezTo>
                <a:close/>
                <a:moveTo>
                  <a:pt x="416" y="450"/>
                </a:moveTo>
                <a:cubicBezTo>
                  <a:pt x="416" y="449"/>
                  <a:pt x="418" y="450"/>
                  <a:pt x="416" y="450"/>
                </a:cubicBezTo>
                <a:close/>
                <a:moveTo>
                  <a:pt x="419" y="512"/>
                </a:moveTo>
                <a:cubicBezTo>
                  <a:pt x="418" y="511"/>
                  <a:pt x="420" y="511"/>
                  <a:pt x="419" y="512"/>
                </a:cubicBezTo>
                <a:close/>
                <a:moveTo>
                  <a:pt x="421" y="496"/>
                </a:moveTo>
                <a:cubicBezTo>
                  <a:pt x="422" y="496"/>
                  <a:pt x="421" y="497"/>
                  <a:pt x="420" y="497"/>
                </a:cubicBezTo>
                <a:cubicBezTo>
                  <a:pt x="419" y="498"/>
                  <a:pt x="420" y="495"/>
                  <a:pt x="421" y="496"/>
                </a:cubicBezTo>
                <a:close/>
                <a:moveTo>
                  <a:pt x="416" y="391"/>
                </a:moveTo>
                <a:cubicBezTo>
                  <a:pt x="416" y="390"/>
                  <a:pt x="419" y="387"/>
                  <a:pt x="421" y="386"/>
                </a:cubicBezTo>
                <a:cubicBezTo>
                  <a:pt x="420" y="388"/>
                  <a:pt x="414" y="394"/>
                  <a:pt x="416" y="391"/>
                </a:cubicBezTo>
                <a:close/>
                <a:moveTo>
                  <a:pt x="414" y="228"/>
                </a:moveTo>
                <a:cubicBezTo>
                  <a:pt x="414" y="227"/>
                  <a:pt x="417" y="226"/>
                  <a:pt x="417" y="228"/>
                </a:cubicBezTo>
                <a:cubicBezTo>
                  <a:pt x="417" y="229"/>
                  <a:pt x="414" y="229"/>
                  <a:pt x="414" y="228"/>
                </a:cubicBezTo>
                <a:close/>
                <a:moveTo>
                  <a:pt x="417" y="173"/>
                </a:moveTo>
                <a:cubicBezTo>
                  <a:pt x="417" y="173"/>
                  <a:pt x="418" y="172"/>
                  <a:pt x="419" y="173"/>
                </a:cubicBezTo>
                <a:cubicBezTo>
                  <a:pt x="420" y="174"/>
                  <a:pt x="417" y="174"/>
                  <a:pt x="417" y="173"/>
                </a:cubicBezTo>
                <a:close/>
                <a:moveTo>
                  <a:pt x="417" y="151"/>
                </a:moveTo>
                <a:cubicBezTo>
                  <a:pt x="418" y="150"/>
                  <a:pt x="418" y="150"/>
                  <a:pt x="419" y="149"/>
                </a:cubicBezTo>
                <a:cubicBezTo>
                  <a:pt x="419" y="150"/>
                  <a:pt x="418" y="151"/>
                  <a:pt x="417" y="151"/>
                </a:cubicBezTo>
                <a:close/>
                <a:moveTo>
                  <a:pt x="415" y="454"/>
                </a:moveTo>
                <a:cubicBezTo>
                  <a:pt x="415" y="454"/>
                  <a:pt x="415" y="455"/>
                  <a:pt x="414" y="454"/>
                </a:cubicBezTo>
                <a:cubicBezTo>
                  <a:pt x="413" y="453"/>
                  <a:pt x="417" y="452"/>
                  <a:pt x="415" y="454"/>
                </a:cubicBezTo>
                <a:close/>
                <a:moveTo>
                  <a:pt x="417" y="583"/>
                </a:moveTo>
                <a:cubicBezTo>
                  <a:pt x="416" y="584"/>
                  <a:pt x="416" y="583"/>
                  <a:pt x="415" y="583"/>
                </a:cubicBezTo>
                <a:cubicBezTo>
                  <a:pt x="415" y="583"/>
                  <a:pt x="417" y="582"/>
                  <a:pt x="417" y="583"/>
                </a:cubicBezTo>
                <a:close/>
                <a:moveTo>
                  <a:pt x="416" y="610"/>
                </a:moveTo>
                <a:cubicBezTo>
                  <a:pt x="416" y="610"/>
                  <a:pt x="417" y="610"/>
                  <a:pt x="417" y="610"/>
                </a:cubicBezTo>
                <a:cubicBezTo>
                  <a:pt x="417" y="611"/>
                  <a:pt x="415" y="610"/>
                  <a:pt x="416" y="610"/>
                </a:cubicBezTo>
                <a:close/>
                <a:moveTo>
                  <a:pt x="416" y="575"/>
                </a:moveTo>
                <a:cubicBezTo>
                  <a:pt x="417" y="573"/>
                  <a:pt x="419" y="568"/>
                  <a:pt x="422" y="567"/>
                </a:cubicBezTo>
                <a:cubicBezTo>
                  <a:pt x="419" y="570"/>
                  <a:pt x="419" y="573"/>
                  <a:pt x="416" y="575"/>
                </a:cubicBezTo>
                <a:close/>
                <a:moveTo>
                  <a:pt x="423" y="167"/>
                </a:moveTo>
                <a:cubicBezTo>
                  <a:pt x="423" y="167"/>
                  <a:pt x="422" y="168"/>
                  <a:pt x="422" y="167"/>
                </a:cubicBezTo>
                <a:cubicBezTo>
                  <a:pt x="421" y="166"/>
                  <a:pt x="423" y="165"/>
                  <a:pt x="423" y="167"/>
                </a:cubicBezTo>
                <a:close/>
                <a:moveTo>
                  <a:pt x="422" y="155"/>
                </a:moveTo>
                <a:cubicBezTo>
                  <a:pt x="421" y="154"/>
                  <a:pt x="424" y="155"/>
                  <a:pt x="422" y="155"/>
                </a:cubicBezTo>
                <a:close/>
                <a:moveTo>
                  <a:pt x="427" y="156"/>
                </a:moveTo>
                <a:cubicBezTo>
                  <a:pt x="427" y="157"/>
                  <a:pt x="423" y="158"/>
                  <a:pt x="423" y="156"/>
                </a:cubicBezTo>
                <a:cubicBezTo>
                  <a:pt x="422" y="154"/>
                  <a:pt x="427" y="153"/>
                  <a:pt x="427" y="156"/>
                </a:cubicBezTo>
                <a:close/>
                <a:moveTo>
                  <a:pt x="424" y="154"/>
                </a:moveTo>
                <a:cubicBezTo>
                  <a:pt x="424" y="152"/>
                  <a:pt x="426" y="153"/>
                  <a:pt x="424" y="154"/>
                </a:cubicBezTo>
                <a:close/>
                <a:moveTo>
                  <a:pt x="441" y="90"/>
                </a:moveTo>
                <a:cubicBezTo>
                  <a:pt x="442" y="90"/>
                  <a:pt x="441" y="91"/>
                  <a:pt x="441" y="92"/>
                </a:cubicBezTo>
                <a:cubicBezTo>
                  <a:pt x="441" y="95"/>
                  <a:pt x="437" y="95"/>
                  <a:pt x="436" y="94"/>
                </a:cubicBezTo>
                <a:cubicBezTo>
                  <a:pt x="436" y="94"/>
                  <a:pt x="436" y="94"/>
                  <a:pt x="436" y="94"/>
                </a:cubicBezTo>
                <a:cubicBezTo>
                  <a:pt x="436" y="94"/>
                  <a:pt x="436" y="94"/>
                  <a:pt x="436" y="94"/>
                </a:cubicBezTo>
                <a:cubicBezTo>
                  <a:pt x="432" y="94"/>
                  <a:pt x="437" y="85"/>
                  <a:pt x="441" y="90"/>
                </a:cubicBezTo>
                <a:close/>
                <a:moveTo>
                  <a:pt x="439" y="86"/>
                </a:moveTo>
                <a:cubicBezTo>
                  <a:pt x="439" y="87"/>
                  <a:pt x="438" y="86"/>
                  <a:pt x="439" y="86"/>
                </a:cubicBezTo>
                <a:close/>
                <a:moveTo>
                  <a:pt x="443" y="128"/>
                </a:moveTo>
                <a:cubicBezTo>
                  <a:pt x="443" y="127"/>
                  <a:pt x="445" y="126"/>
                  <a:pt x="446" y="128"/>
                </a:cubicBezTo>
                <a:cubicBezTo>
                  <a:pt x="447" y="130"/>
                  <a:pt x="443" y="129"/>
                  <a:pt x="443" y="128"/>
                </a:cubicBezTo>
                <a:close/>
                <a:moveTo>
                  <a:pt x="447" y="192"/>
                </a:moveTo>
                <a:cubicBezTo>
                  <a:pt x="448" y="193"/>
                  <a:pt x="447" y="194"/>
                  <a:pt x="447" y="194"/>
                </a:cubicBezTo>
                <a:cubicBezTo>
                  <a:pt x="444" y="194"/>
                  <a:pt x="446" y="191"/>
                  <a:pt x="447" y="192"/>
                </a:cubicBezTo>
                <a:close/>
                <a:moveTo>
                  <a:pt x="449" y="220"/>
                </a:moveTo>
                <a:cubicBezTo>
                  <a:pt x="449" y="223"/>
                  <a:pt x="441" y="225"/>
                  <a:pt x="439" y="225"/>
                </a:cubicBezTo>
                <a:cubicBezTo>
                  <a:pt x="438" y="225"/>
                  <a:pt x="434" y="228"/>
                  <a:pt x="434" y="226"/>
                </a:cubicBezTo>
                <a:cubicBezTo>
                  <a:pt x="434" y="225"/>
                  <a:pt x="440" y="225"/>
                  <a:pt x="440" y="225"/>
                </a:cubicBezTo>
                <a:cubicBezTo>
                  <a:pt x="443" y="223"/>
                  <a:pt x="446" y="220"/>
                  <a:pt x="449" y="220"/>
                </a:cubicBezTo>
                <a:close/>
                <a:moveTo>
                  <a:pt x="448" y="177"/>
                </a:moveTo>
                <a:cubicBezTo>
                  <a:pt x="449" y="177"/>
                  <a:pt x="449" y="177"/>
                  <a:pt x="449" y="177"/>
                </a:cubicBezTo>
                <a:cubicBezTo>
                  <a:pt x="449" y="179"/>
                  <a:pt x="446" y="175"/>
                  <a:pt x="448" y="177"/>
                </a:cubicBezTo>
                <a:close/>
                <a:moveTo>
                  <a:pt x="451" y="187"/>
                </a:moveTo>
                <a:cubicBezTo>
                  <a:pt x="452" y="188"/>
                  <a:pt x="450" y="189"/>
                  <a:pt x="449" y="188"/>
                </a:cubicBezTo>
                <a:cubicBezTo>
                  <a:pt x="448" y="187"/>
                  <a:pt x="451" y="185"/>
                  <a:pt x="451" y="187"/>
                </a:cubicBezTo>
                <a:close/>
                <a:moveTo>
                  <a:pt x="442" y="608"/>
                </a:moveTo>
                <a:cubicBezTo>
                  <a:pt x="441" y="609"/>
                  <a:pt x="438" y="612"/>
                  <a:pt x="435" y="614"/>
                </a:cubicBezTo>
                <a:cubicBezTo>
                  <a:pt x="436" y="614"/>
                  <a:pt x="436" y="614"/>
                  <a:pt x="436" y="615"/>
                </a:cubicBezTo>
                <a:cubicBezTo>
                  <a:pt x="436" y="615"/>
                  <a:pt x="435" y="615"/>
                  <a:pt x="435" y="615"/>
                </a:cubicBezTo>
                <a:cubicBezTo>
                  <a:pt x="435" y="615"/>
                  <a:pt x="435" y="615"/>
                  <a:pt x="435" y="615"/>
                </a:cubicBezTo>
                <a:cubicBezTo>
                  <a:pt x="434" y="616"/>
                  <a:pt x="433" y="617"/>
                  <a:pt x="432" y="617"/>
                </a:cubicBezTo>
                <a:cubicBezTo>
                  <a:pt x="432" y="617"/>
                  <a:pt x="431" y="616"/>
                  <a:pt x="431" y="616"/>
                </a:cubicBezTo>
                <a:cubicBezTo>
                  <a:pt x="431" y="615"/>
                  <a:pt x="434" y="614"/>
                  <a:pt x="435" y="613"/>
                </a:cubicBezTo>
                <a:cubicBezTo>
                  <a:pt x="437" y="612"/>
                  <a:pt x="443" y="606"/>
                  <a:pt x="445" y="606"/>
                </a:cubicBezTo>
                <a:cubicBezTo>
                  <a:pt x="448" y="605"/>
                  <a:pt x="443" y="608"/>
                  <a:pt x="442" y="608"/>
                </a:cubicBezTo>
                <a:close/>
                <a:moveTo>
                  <a:pt x="444" y="648"/>
                </a:moveTo>
                <a:cubicBezTo>
                  <a:pt x="444" y="648"/>
                  <a:pt x="442" y="648"/>
                  <a:pt x="442" y="648"/>
                </a:cubicBezTo>
                <a:cubicBezTo>
                  <a:pt x="442" y="647"/>
                  <a:pt x="444" y="647"/>
                  <a:pt x="444" y="648"/>
                </a:cubicBezTo>
                <a:close/>
                <a:moveTo>
                  <a:pt x="442" y="648"/>
                </a:moveTo>
                <a:cubicBezTo>
                  <a:pt x="440" y="649"/>
                  <a:pt x="440" y="646"/>
                  <a:pt x="442" y="648"/>
                </a:cubicBezTo>
                <a:close/>
                <a:moveTo>
                  <a:pt x="429" y="656"/>
                </a:moveTo>
                <a:cubicBezTo>
                  <a:pt x="429" y="655"/>
                  <a:pt x="431" y="655"/>
                  <a:pt x="431" y="656"/>
                </a:cubicBezTo>
                <a:cubicBezTo>
                  <a:pt x="431" y="657"/>
                  <a:pt x="430" y="657"/>
                  <a:pt x="429" y="656"/>
                </a:cubicBezTo>
                <a:close/>
                <a:moveTo>
                  <a:pt x="430" y="686"/>
                </a:moveTo>
                <a:cubicBezTo>
                  <a:pt x="429" y="689"/>
                  <a:pt x="427" y="687"/>
                  <a:pt x="430" y="686"/>
                </a:cubicBezTo>
                <a:close/>
                <a:moveTo>
                  <a:pt x="436" y="241"/>
                </a:moveTo>
                <a:cubicBezTo>
                  <a:pt x="436" y="242"/>
                  <a:pt x="434" y="244"/>
                  <a:pt x="432" y="246"/>
                </a:cubicBezTo>
                <a:cubicBezTo>
                  <a:pt x="433" y="244"/>
                  <a:pt x="435" y="242"/>
                  <a:pt x="436" y="241"/>
                </a:cubicBezTo>
                <a:close/>
                <a:moveTo>
                  <a:pt x="434" y="216"/>
                </a:moveTo>
                <a:cubicBezTo>
                  <a:pt x="434" y="215"/>
                  <a:pt x="435" y="215"/>
                  <a:pt x="436" y="216"/>
                </a:cubicBezTo>
                <a:cubicBezTo>
                  <a:pt x="436" y="217"/>
                  <a:pt x="434" y="217"/>
                  <a:pt x="434" y="216"/>
                </a:cubicBezTo>
                <a:close/>
                <a:moveTo>
                  <a:pt x="436" y="602"/>
                </a:moveTo>
                <a:cubicBezTo>
                  <a:pt x="436" y="602"/>
                  <a:pt x="436" y="602"/>
                  <a:pt x="435" y="602"/>
                </a:cubicBezTo>
                <a:cubicBezTo>
                  <a:pt x="435" y="602"/>
                  <a:pt x="436" y="601"/>
                  <a:pt x="436" y="602"/>
                </a:cubicBezTo>
                <a:close/>
                <a:moveTo>
                  <a:pt x="435" y="529"/>
                </a:moveTo>
                <a:cubicBezTo>
                  <a:pt x="434" y="529"/>
                  <a:pt x="435" y="527"/>
                  <a:pt x="436" y="528"/>
                </a:cubicBezTo>
                <a:cubicBezTo>
                  <a:pt x="436" y="529"/>
                  <a:pt x="435" y="529"/>
                  <a:pt x="435" y="529"/>
                </a:cubicBezTo>
                <a:close/>
                <a:moveTo>
                  <a:pt x="433" y="340"/>
                </a:moveTo>
                <a:cubicBezTo>
                  <a:pt x="433" y="341"/>
                  <a:pt x="432" y="342"/>
                  <a:pt x="431" y="342"/>
                </a:cubicBezTo>
                <a:cubicBezTo>
                  <a:pt x="431" y="341"/>
                  <a:pt x="432" y="341"/>
                  <a:pt x="433" y="340"/>
                </a:cubicBezTo>
                <a:close/>
                <a:moveTo>
                  <a:pt x="432" y="603"/>
                </a:moveTo>
                <a:cubicBezTo>
                  <a:pt x="431" y="604"/>
                  <a:pt x="431" y="601"/>
                  <a:pt x="432" y="602"/>
                </a:cubicBezTo>
                <a:cubicBezTo>
                  <a:pt x="433" y="602"/>
                  <a:pt x="432" y="603"/>
                  <a:pt x="432" y="603"/>
                </a:cubicBezTo>
                <a:close/>
                <a:moveTo>
                  <a:pt x="431" y="437"/>
                </a:moveTo>
                <a:cubicBezTo>
                  <a:pt x="433" y="438"/>
                  <a:pt x="430" y="440"/>
                  <a:pt x="429" y="441"/>
                </a:cubicBezTo>
                <a:cubicBezTo>
                  <a:pt x="426" y="442"/>
                  <a:pt x="430" y="435"/>
                  <a:pt x="431" y="437"/>
                </a:cubicBezTo>
                <a:close/>
                <a:moveTo>
                  <a:pt x="428" y="504"/>
                </a:moveTo>
                <a:cubicBezTo>
                  <a:pt x="429" y="503"/>
                  <a:pt x="427" y="506"/>
                  <a:pt x="428" y="504"/>
                </a:cubicBezTo>
                <a:close/>
                <a:moveTo>
                  <a:pt x="429" y="250"/>
                </a:moveTo>
                <a:cubicBezTo>
                  <a:pt x="429" y="252"/>
                  <a:pt x="427" y="251"/>
                  <a:pt x="429" y="250"/>
                </a:cubicBezTo>
                <a:close/>
                <a:moveTo>
                  <a:pt x="430" y="247"/>
                </a:moveTo>
                <a:cubicBezTo>
                  <a:pt x="430" y="247"/>
                  <a:pt x="429" y="248"/>
                  <a:pt x="429" y="248"/>
                </a:cubicBezTo>
                <a:cubicBezTo>
                  <a:pt x="428" y="247"/>
                  <a:pt x="430" y="246"/>
                  <a:pt x="430" y="247"/>
                </a:cubicBezTo>
                <a:close/>
                <a:moveTo>
                  <a:pt x="429" y="202"/>
                </a:moveTo>
                <a:cubicBezTo>
                  <a:pt x="428" y="201"/>
                  <a:pt x="430" y="200"/>
                  <a:pt x="431" y="202"/>
                </a:cubicBezTo>
                <a:cubicBezTo>
                  <a:pt x="431" y="202"/>
                  <a:pt x="430" y="203"/>
                  <a:pt x="429" y="202"/>
                </a:cubicBezTo>
                <a:close/>
                <a:moveTo>
                  <a:pt x="430" y="222"/>
                </a:moveTo>
                <a:cubicBezTo>
                  <a:pt x="430" y="223"/>
                  <a:pt x="428" y="225"/>
                  <a:pt x="426" y="223"/>
                </a:cubicBezTo>
                <a:cubicBezTo>
                  <a:pt x="425" y="221"/>
                  <a:pt x="430" y="218"/>
                  <a:pt x="430" y="222"/>
                </a:cubicBezTo>
                <a:close/>
                <a:moveTo>
                  <a:pt x="426" y="246"/>
                </a:moveTo>
                <a:cubicBezTo>
                  <a:pt x="423" y="248"/>
                  <a:pt x="426" y="241"/>
                  <a:pt x="427" y="243"/>
                </a:cubicBezTo>
                <a:cubicBezTo>
                  <a:pt x="428" y="243"/>
                  <a:pt x="426" y="246"/>
                  <a:pt x="426" y="246"/>
                </a:cubicBezTo>
                <a:close/>
                <a:moveTo>
                  <a:pt x="426" y="268"/>
                </a:moveTo>
                <a:cubicBezTo>
                  <a:pt x="426" y="267"/>
                  <a:pt x="427" y="267"/>
                  <a:pt x="427" y="266"/>
                </a:cubicBezTo>
                <a:cubicBezTo>
                  <a:pt x="428" y="266"/>
                  <a:pt x="427" y="268"/>
                  <a:pt x="426" y="268"/>
                </a:cubicBezTo>
                <a:close/>
                <a:moveTo>
                  <a:pt x="424" y="181"/>
                </a:moveTo>
                <a:cubicBezTo>
                  <a:pt x="424" y="180"/>
                  <a:pt x="426" y="180"/>
                  <a:pt x="426" y="180"/>
                </a:cubicBezTo>
                <a:cubicBezTo>
                  <a:pt x="426" y="180"/>
                  <a:pt x="425" y="182"/>
                  <a:pt x="424" y="181"/>
                </a:cubicBezTo>
                <a:close/>
                <a:moveTo>
                  <a:pt x="428" y="378"/>
                </a:moveTo>
                <a:cubicBezTo>
                  <a:pt x="428" y="380"/>
                  <a:pt x="425" y="382"/>
                  <a:pt x="424" y="383"/>
                </a:cubicBezTo>
                <a:cubicBezTo>
                  <a:pt x="425" y="381"/>
                  <a:pt x="426" y="379"/>
                  <a:pt x="428" y="378"/>
                </a:cubicBezTo>
                <a:close/>
                <a:moveTo>
                  <a:pt x="425" y="431"/>
                </a:moveTo>
                <a:cubicBezTo>
                  <a:pt x="425" y="432"/>
                  <a:pt x="423" y="432"/>
                  <a:pt x="423" y="433"/>
                </a:cubicBezTo>
                <a:cubicBezTo>
                  <a:pt x="422" y="432"/>
                  <a:pt x="424" y="432"/>
                  <a:pt x="425" y="431"/>
                </a:cubicBezTo>
                <a:close/>
                <a:moveTo>
                  <a:pt x="424" y="448"/>
                </a:moveTo>
                <a:cubicBezTo>
                  <a:pt x="425" y="449"/>
                  <a:pt x="423" y="449"/>
                  <a:pt x="424" y="448"/>
                </a:cubicBezTo>
                <a:close/>
                <a:moveTo>
                  <a:pt x="431" y="549"/>
                </a:moveTo>
                <a:cubicBezTo>
                  <a:pt x="428" y="552"/>
                  <a:pt x="425" y="556"/>
                  <a:pt x="423" y="558"/>
                </a:cubicBezTo>
                <a:cubicBezTo>
                  <a:pt x="424" y="556"/>
                  <a:pt x="428" y="550"/>
                  <a:pt x="431" y="549"/>
                </a:cubicBezTo>
                <a:close/>
                <a:moveTo>
                  <a:pt x="426" y="585"/>
                </a:moveTo>
                <a:cubicBezTo>
                  <a:pt x="425" y="583"/>
                  <a:pt x="429" y="585"/>
                  <a:pt x="426" y="585"/>
                </a:cubicBezTo>
                <a:close/>
                <a:moveTo>
                  <a:pt x="427" y="565"/>
                </a:moveTo>
                <a:cubicBezTo>
                  <a:pt x="427" y="564"/>
                  <a:pt x="428" y="564"/>
                  <a:pt x="428" y="564"/>
                </a:cubicBezTo>
                <a:cubicBezTo>
                  <a:pt x="428" y="564"/>
                  <a:pt x="427" y="565"/>
                  <a:pt x="427" y="565"/>
                </a:cubicBezTo>
                <a:close/>
                <a:moveTo>
                  <a:pt x="431" y="619"/>
                </a:moveTo>
                <a:cubicBezTo>
                  <a:pt x="431" y="621"/>
                  <a:pt x="425" y="622"/>
                  <a:pt x="426" y="619"/>
                </a:cubicBezTo>
                <a:cubicBezTo>
                  <a:pt x="426" y="618"/>
                  <a:pt x="431" y="617"/>
                  <a:pt x="431" y="619"/>
                </a:cubicBezTo>
                <a:close/>
                <a:moveTo>
                  <a:pt x="433" y="635"/>
                </a:moveTo>
                <a:cubicBezTo>
                  <a:pt x="431" y="637"/>
                  <a:pt x="428" y="638"/>
                  <a:pt x="425" y="639"/>
                </a:cubicBezTo>
                <a:cubicBezTo>
                  <a:pt x="427" y="637"/>
                  <a:pt x="431" y="636"/>
                  <a:pt x="433" y="635"/>
                </a:cubicBezTo>
                <a:close/>
                <a:moveTo>
                  <a:pt x="432" y="642"/>
                </a:moveTo>
                <a:cubicBezTo>
                  <a:pt x="432" y="643"/>
                  <a:pt x="431" y="642"/>
                  <a:pt x="431" y="642"/>
                </a:cubicBezTo>
                <a:cubicBezTo>
                  <a:pt x="430" y="641"/>
                  <a:pt x="432" y="641"/>
                  <a:pt x="432" y="642"/>
                </a:cubicBezTo>
                <a:close/>
                <a:moveTo>
                  <a:pt x="431" y="686"/>
                </a:moveTo>
                <a:cubicBezTo>
                  <a:pt x="431" y="686"/>
                  <a:pt x="431" y="686"/>
                  <a:pt x="431" y="686"/>
                </a:cubicBezTo>
                <a:cubicBezTo>
                  <a:pt x="430" y="686"/>
                  <a:pt x="431" y="685"/>
                  <a:pt x="431" y="686"/>
                </a:cubicBezTo>
                <a:close/>
                <a:moveTo>
                  <a:pt x="431" y="678"/>
                </a:moveTo>
                <a:cubicBezTo>
                  <a:pt x="431" y="677"/>
                  <a:pt x="435" y="677"/>
                  <a:pt x="436" y="678"/>
                </a:cubicBezTo>
                <a:cubicBezTo>
                  <a:pt x="436" y="679"/>
                  <a:pt x="431" y="680"/>
                  <a:pt x="431" y="678"/>
                </a:cubicBezTo>
                <a:close/>
                <a:moveTo>
                  <a:pt x="433" y="675"/>
                </a:moveTo>
                <a:cubicBezTo>
                  <a:pt x="432" y="677"/>
                  <a:pt x="434" y="674"/>
                  <a:pt x="433" y="675"/>
                </a:cubicBezTo>
                <a:close/>
                <a:moveTo>
                  <a:pt x="431" y="649"/>
                </a:moveTo>
                <a:cubicBezTo>
                  <a:pt x="431" y="646"/>
                  <a:pt x="437" y="647"/>
                  <a:pt x="437" y="650"/>
                </a:cubicBezTo>
                <a:cubicBezTo>
                  <a:pt x="437" y="652"/>
                  <a:pt x="430" y="652"/>
                  <a:pt x="431" y="649"/>
                </a:cubicBezTo>
                <a:close/>
                <a:moveTo>
                  <a:pt x="436" y="638"/>
                </a:moveTo>
                <a:cubicBezTo>
                  <a:pt x="437" y="639"/>
                  <a:pt x="436" y="640"/>
                  <a:pt x="435" y="640"/>
                </a:cubicBezTo>
                <a:cubicBezTo>
                  <a:pt x="433" y="642"/>
                  <a:pt x="435" y="636"/>
                  <a:pt x="436" y="638"/>
                </a:cubicBezTo>
                <a:close/>
                <a:moveTo>
                  <a:pt x="433" y="635"/>
                </a:moveTo>
                <a:cubicBezTo>
                  <a:pt x="435" y="635"/>
                  <a:pt x="436" y="633"/>
                  <a:pt x="437" y="634"/>
                </a:cubicBezTo>
                <a:cubicBezTo>
                  <a:pt x="436" y="635"/>
                  <a:pt x="435" y="635"/>
                  <a:pt x="433" y="635"/>
                </a:cubicBezTo>
                <a:close/>
                <a:moveTo>
                  <a:pt x="438" y="700"/>
                </a:moveTo>
                <a:cubicBezTo>
                  <a:pt x="438" y="701"/>
                  <a:pt x="437" y="700"/>
                  <a:pt x="437" y="700"/>
                </a:cubicBezTo>
                <a:cubicBezTo>
                  <a:pt x="437" y="699"/>
                  <a:pt x="438" y="700"/>
                  <a:pt x="438" y="700"/>
                </a:cubicBezTo>
                <a:close/>
                <a:moveTo>
                  <a:pt x="446" y="410"/>
                </a:moveTo>
                <a:cubicBezTo>
                  <a:pt x="444" y="411"/>
                  <a:pt x="441" y="414"/>
                  <a:pt x="438" y="415"/>
                </a:cubicBezTo>
                <a:cubicBezTo>
                  <a:pt x="440" y="413"/>
                  <a:pt x="443" y="411"/>
                  <a:pt x="446" y="410"/>
                </a:cubicBezTo>
                <a:close/>
                <a:moveTo>
                  <a:pt x="442" y="225"/>
                </a:moveTo>
                <a:cubicBezTo>
                  <a:pt x="442" y="225"/>
                  <a:pt x="444" y="224"/>
                  <a:pt x="445" y="224"/>
                </a:cubicBezTo>
                <a:cubicBezTo>
                  <a:pt x="445" y="225"/>
                  <a:pt x="443" y="226"/>
                  <a:pt x="442" y="225"/>
                </a:cubicBezTo>
                <a:close/>
                <a:moveTo>
                  <a:pt x="446" y="565"/>
                </a:moveTo>
                <a:cubicBezTo>
                  <a:pt x="445" y="565"/>
                  <a:pt x="445" y="565"/>
                  <a:pt x="445" y="565"/>
                </a:cubicBezTo>
                <a:cubicBezTo>
                  <a:pt x="445" y="565"/>
                  <a:pt x="445" y="565"/>
                  <a:pt x="445" y="565"/>
                </a:cubicBezTo>
                <a:cubicBezTo>
                  <a:pt x="445" y="565"/>
                  <a:pt x="445" y="565"/>
                  <a:pt x="446" y="565"/>
                </a:cubicBezTo>
                <a:close/>
                <a:moveTo>
                  <a:pt x="442" y="577"/>
                </a:moveTo>
                <a:cubicBezTo>
                  <a:pt x="442" y="578"/>
                  <a:pt x="441" y="578"/>
                  <a:pt x="441" y="577"/>
                </a:cubicBezTo>
                <a:cubicBezTo>
                  <a:pt x="440" y="575"/>
                  <a:pt x="443" y="576"/>
                  <a:pt x="442" y="577"/>
                </a:cubicBezTo>
                <a:close/>
                <a:moveTo>
                  <a:pt x="440" y="539"/>
                </a:moveTo>
                <a:cubicBezTo>
                  <a:pt x="441" y="539"/>
                  <a:pt x="442" y="540"/>
                  <a:pt x="441" y="540"/>
                </a:cubicBezTo>
                <a:cubicBezTo>
                  <a:pt x="440" y="541"/>
                  <a:pt x="440" y="540"/>
                  <a:pt x="440" y="539"/>
                </a:cubicBezTo>
                <a:close/>
                <a:moveTo>
                  <a:pt x="438" y="393"/>
                </a:moveTo>
                <a:cubicBezTo>
                  <a:pt x="439" y="392"/>
                  <a:pt x="437" y="395"/>
                  <a:pt x="438" y="393"/>
                </a:cubicBezTo>
                <a:close/>
                <a:moveTo>
                  <a:pt x="438" y="497"/>
                </a:moveTo>
                <a:cubicBezTo>
                  <a:pt x="438" y="497"/>
                  <a:pt x="438" y="497"/>
                  <a:pt x="438" y="497"/>
                </a:cubicBezTo>
                <a:cubicBezTo>
                  <a:pt x="438" y="497"/>
                  <a:pt x="438" y="497"/>
                  <a:pt x="438" y="497"/>
                </a:cubicBezTo>
                <a:close/>
                <a:moveTo>
                  <a:pt x="437" y="241"/>
                </a:moveTo>
                <a:cubicBezTo>
                  <a:pt x="437" y="241"/>
                  <a:pt x="437" y="239"/>
                  <a:pt x="438" y="239"/>
                </a:cubicBezTo>
                <a:cubicBezTo>
                  <a:pt x="439" y="239"/>
                  <a:pt x="437" y="241"/>
                  <a:pt x="437" y="241"/>
                </a:cubicBezTo>
                <a:close/>
                <a:moveTo>
                  <a:pt x="438" y="174"/>
                </a:moveTo>
                <a:cubicBezTo>
                  <a:pt x="439" y="175"/>
                  <a:pt x="437" y="175"/>
                  <a:pt x="437" y="175"/>
                </a:cubicBezTo>
                <a:cubicBezTo>
                  <a:pt x="436" y="174"/>
                  <a:pt x="438" y="174"/>
                  <a:pt x="438" y="174"/>
                </a:cubicBezTo>
                <a:close/>
                <a:moveTo>
                  <a:pt x="435" y="167"/>
                </a:moveTo>
                <a:cubicBezTo>
                  <a:pt x="435" y="166"/>
                  <a:pt x="437" y="165"/>
                  <a:pt x="437" y="167"/>
                </a:cubicBezTo>
                <a:cubicBezTo>
                  <a:pt x="437" y="168"/>
                  <a:pt x="435" y="168"/>
                  <a:pt x="435" y="167"/>
                </a:cubicBezTo>
                <a:close/>
                <a:moveTo>
                  <a:pt x="441" y="117"/>
                </a:moveTo>
                <a:cubicBezTo>
                  <a:pt x="441" y="118"/>
                  <a:pt x="437" y="119"/>
                  <a:pt x="437" y="117"/>
                </a:cubicBezTo>
                <a:cubicBezTo>
                  <a:pt x="437" y="117"/>
                  <a:pt x="441" y="115"/>
                  <a:pt x="441" y="117"/>
                </a:cubicBezTo>
                <a:close/>
                <a:moveTo>
                  <a:pt x="439" y="97"/>
                </a:moveTo>
                <a:cubicBezTo>
                  <a:pt x="439" y="97"/>
                  <a:pt x="438" y="98"/>
                  <a:pt x="437" y="97"/>
                </a:cubicBezTo>
                <a:cubicBezTo>
                  <a:pt x="437" y="96"/>
                  <a:pt x="438" y="96"/>
                  <a:pt x="439" y="97"/>
                </a:cubicBezTo>
                <a:close/>
                <a:moveTo>
                  <a:pt x="442" y="132"/>
                </a:moveTo>
                <a:cubicBezTo>
                  <a:pt x="442" y="132"/>
                  <a:pt x="440" y="133"/>
                  <a:pt x="440" y="133"/>
                </a:cubicBezTo>
                <a:cubicBezTo>
                  <a:pt x="440" y="132"/>
                  <a:pt x="442" y="132"/>
                  <a:pt x="442" y="132"/>
                </a:cubicBezTo>
                <a:close/>
                <a:moveTo>
                  <a:pt x="439" y="214"/>
                </a:moveTo>
                <a:cubicBezTo>
                  <a:pt x="438" y="214"/>
                  <a:pt x="439" y="213"/>
                  <a:pt x="439" y="213"/>
                </a:cubicBezTo>
                <a:cubicBezTo>
                  <a:pt x="440" y="213"/>
                  <a:pt x="439" y="214"/>
                  <a:pt x="439" y="214"/>
                </a:cubicBezTo>
                <a:close/>
                <a:moveTo>
                  <a:pt x="439" y="166"/>
                </a:moveTo>
                <a:cubicBezTo>
                  <a:pt x="439" y="167"/>
                  <a:pt x="437" y="167"/>
                  <a:pt x="438" y="166"/>
                </a:cubicBezTo>
                <a:cubicBezTo>
                  <a:pt x="438" y="166"/>
                  <a:pt x="438" y="166"/>
                  <a:pt x="439" y="166"/>
                </a:cubicBezTo>
                <a:close/>
                <a:moveTo>
                  <a:pt x="437" y="216"/>
                </a:moveTo>
                <a:cubicBezTo>
                  <a:pt x="437" y="216"/>
                  <a:pt x="438" y="215"/>
                  <a:pt x="438" y="215"/>
                </a:cubicBezTo>
                <a:cubicBezTo>
                  <a:pt x="438" y="215"/>
                  <a:pt x="437" y="217"/>
                  <a:pt x="437" y="216"/>
                </a:cubicBezTo>
                <a:close/>
                <a:moveTo>
                  <a:pt x="441" y="121"/>
                </a:moveTo>
                <a:cubicBezTo>
                  <a:pt x="441" y="121"/>
                  <a:pt x="442" y="121"/>
                  <a:pt x="442" y="121"/>
                </a:cubicBezTo>
                <a:cubicBezTo>
                  <a:pt x="443" y="122"/>
                  <a:pt x="441" y="122"/>
                  <a:pt x="441" y="121"/>
                </a:cubicBezTo>
                <a:close/>
                <a:moveTo>
                  <a:pt x="442" y="79"/>
                </a:moveTo>
                <a:cubicBezTo>
                  <a:pt x="441" y="80"/>
                  <a:pt x="441" y="79"/>
                  <a:pt x="442" y="79"/>
                </a:cubicBezTo>
                <a:close/>
                <a:moveTo>
                  <a:pt x="435" y="194"/>
                </a:moveTo>
                <a:cubicBezTo>
                  <a:pt x="435" y="194"/>
                  <a:pt x="437" y="193"/>
                  <a:pt x="436" y="194"/>
                </a:cubicBezTo>
                <a:cubicBezTo>
                  <a:pt x="434" y="197"/>
                  <a:pt x="430" y="199"/>
                  <a:pt x="426" y="200"/>
                </a:cubicBezTo>
                <a:cubicBezTo>
                  <a:pt x="429" y="198"/>
                  <a:pt x="433" y="195"/>
                  <a:pt x="435" y="194"/>
                </a:cubicBezTo>
                <a:close/>
                <a:moveTo>
                  <a:pt x="430" y="161"/>
                </a:moveTo>
                <a:cubicBezTo>
                  <a:pt x="431" y="159"/>
                  <a:pt x="433" y="159"/>
                  <a:pt x="434" y="158"/>
                </a:cubicBezTo>
                <a:cubicBezTo>
                  <a:pt x="434" y="159"/>
                  <a:pt x="432" y="161"/>
                  <a:pt x="430" y="161"/>
                </a:cubicBezTo>
                <a:close/>
                <a:moveTo>
                  <a:pt x="429" y="81"/>
                </a:moveTo>
                <a:cubicBezTo>
                  <a:pt x="431" y="80"/>
                  <a:pt x="432" y="79"/>
                  <a:pt x="434" y="78"/>
                </a:cubicBezTo>
                <a:cubicBezTo>
                  <a:pt x="434" y="80"/>
                  <a:pt x="431" y="81"/>
                  <a:pt x="429" y="81"/>
                </a:cubicBezTo>
                <a:close/>
                <a:moveTo>
                  <a:pt x="428" y="135"/>
                </a:moveTo>
                <a:cubicBezTo>
                  <a:pt x="431" y="133"/>
                  <a:pt x="432" y="135"/>
                  <a:pt x="428" y="135"/>
                </a:cubicBezTo>
                <a:close/>
                <a:moveTo>
                  <a:pt x="430" y="177"/>
                </a:moveTo>
                <a:cubicBezTo>
                  <a:pt x="430" y="178"/>
                  <a:pt x="428" y="179"/>
                  <a:pt x="427" y="179"/>
                </a:cubicBezTo>
                <a:cubicBezTo>
                  <a:pt x="428" y="178"/>
                  <a:pt x="429" y="178"/>
                  <a:pt x="430" y="177"/>
                </a:cubicBezTo>
                <a:close/>
                <a:moveTo>
                  <a:pt x="422" y="541"/>
                </a:moveTo>
                <a:cubicBezTo>
                  <a:pt x="421" y="543"/>
                  <a:pt x="423" y="540"/>
                  <a:pt x="422" y="541"/>
                </a:cubicBezTo>
                <a:close/>
                <a:moveTo>
                  <a:pt x="422" y="384"/>
                </a:moveTo>
                <a:cubicBezTo>
                  <a:pt x="422" y="384"/>
                  <a:pt x="422" y="384"/>
                  <a:pt x="422" y="384"/>
                </a:cubicBezTo>
                <a:cubicBezTo>
                  <a:pt x="422" y="384"/>
                  <a:pt x="423" y="384"/>
                  <a:pt x="423" y="384"/>
                </a:cubicBezTo>
                <a:cubicBezTo>
                  <a:pt x="422" y="384"/>
                  <a:pt x="422" y="384"/>
                  <a:pt x="422" y="384"/>
                </a:cubicBezTo>
                <a:close/>
                <a:moveTo>
                  <a:pt x="422" y="617"/>
                </a:moveTo>
                <a:cubicBezTo>
                  <a:pt x="422" y="618"/>
                  <a:pt x="421" y="617"/>
                  <a:pt x="421" y="617"/>
                </a:cubicBezTo>
                <a:cubicBezTo>
                  <a:pt x="420" y="617"/>
                  <a:pt x="422" y="616"/>
                  <a:pt x="422" y="617"/>
                </a:cubicBezTo>
                <a:close/>
                <a:moveTo>
                  <a:pt x="421" y="588"/>
                </a:moveTo>
                <a:cubicBezTo>
                  <a:pt x="420" y="588"/>
                  <a:pt x="419" y="589"/>
                  <a:pt x="420" y="587"/>
                </a:cubicBezTo>
                <a:cubicBezTo>
                  <a:pt x="420" y="587"/>
                  <a:pt x="421" y="587"/>
                  <a:pt x="421" y="588"/>
                </a:cubicBezTo>
                <a:close/>
                <a:moveTo>
                  <a:pt x="422" y="663"/>
                </a:moveTo>
                <a:cubicBezTo>
                  <a:pt x="423" y="663"/>
                  <a:pt x="422" y="664"/>
                  <a:pt x="421" y="664"/>
                </a:cubicBezTo>
                <a:cubicBezTo>
                  <a:pt x="419" y="665"/>
                  <a:pt x="421" y="662"/>
                  <a:pt x="422" y="663"/>
                </a:cubicBezTo>
                <a:close/>
                <a:moveTo>
                  <a:pt x="424" y="741"/>
                </a:moveTo>
                <a:cubicBezTo>
                  <a:pt x="424" y="742"/>
                  <a:pt x="423" y="742"/>
                  <a:pt x="423" y="741"/>
                </a:cubicBezTo>
                <a:cubicBezTo>
                  <a:pt x="422" y="740"/>
                  <a:pt x="424" y="740"/>
                  <a:pt x="424" y="741"/>
                </a:cubicBezTo>
                <a:close/>
                <a:moveTo>
                  <a:pt x="423" y="739"/>
                </a:moveTo>
                <a:cubicBezTo>
                  <a:pt x="422" y="741"/>
                  <a:pt x="421" y="738"/>
                  <a:pt x="423" y="739"/>
                </a:cubicBezTo>
                <a:close/>
                <a:moveTo>
                  <a:pt x="423" y="692"/>
                </a:moveTo>
                <a:cubicBezTo>
                  <a:pt x="422" y="691"/>
                  <a:pt x="425" y="691"/>
                  <a:pt x="425" y="692"/>
                </a:cubicBezTo>
                <a:cubicBezTo>
                  <a:pt x="425" y="692"/>
                  <a:pt x="423" y="693"/>
                  <a:pt x="423" y="692"/>
                </a:cubicBezTo>
                <a:close/>
                <a:moveTo>
                  <a:pt x="422" y="683"/>
                </a:moveTo>
                <a:cubicBezTo>
                  <a:pt x="422" y="683"/>
                  <a:pt x="423" y="682"/>
                  <a:pt x="423" y="682"/>
                </a:cubicBezTo>
                <a:cubicBezTo>
                  <a:pt x="424" y="681"/>
                  <a:pt x="425" y="680"/>
                  <a:pt x="426" y="682"/>
                </a:cubicBezTo>
                <a:cubicBezTo>
                  <a:pt x="426" y="682"/>
                  <a:pt x="426" y="682"/>
                  <a:pt x="425" y="683"/>
                </a:cubicBezTo>
                <a:cubicBezTo>
                  <a:pt x="426" y="683"/>
                  <a:pt x="428" y="684"/>
                  <a:pt x="428" y="685"/>
                </a:cubicBezTo>
                <a:cubicBezTo>
                  <a:pt x="428" y="688"/>
                  <a:pt x="422" y="684"/>
                  <a:pt x="422" y="683"/>
                </a:cubicBezTo>
                <a:close/>
                <a:moveTo>
                  <a:pt x="427" y="688"/>
                </a:moveTo>
                <a:cubicBezTo>
                  <a:pt x="428" y="689"/>
                  <a:pt x="426" y="688"/>
                  <a:pt x="426" y="689"/>
                </a:cubicBezTo>
                <a:cubicBezTo>
                  <a:pt x="425" y="688"/>
                  <a:pt x="427" y="688"/>
                  <a:pt x="427" y="688"/>
                </a:cubicBezTo>
                <a:close/>
                <a:moveTo>
                  <a:pt x="427" y="696"/>
                </a:moveTo>
                <a:cubicBezTo>
                  <a:pt x="427" y="696"/>
                  <a:pt x="426" y="697"/>
                  <a:pt x="425" y="696"/>
                </a:cubicBezTo>
                <a:cubicBezTo>
                  <a:pt x="425" y="696"/>
                  <a:pt x="427" y="695"/>
                  <a:pt x="427" y="696"/>
                </a:cubicBezTo>
                <a:close/>
                <a:moveTo>
                  <a:pt x="427" y="699"/>
                </a:moveTo>
                <a:cubicBezTo>
                  <a:pt x="428" y="700"/>
                  <a:pt x="427" y="700"/>
                  <a:pt x="427" y="700"/>
                </a:cubicBezTo>
                <a:cubicBezTo>
                  <a:pt x="426" y="700"/>
                  <a:pt x="427" y="699"/>
                  <a:pt x="427" y="699"/>
                </a:cubicBezTo>
                <a:close/>
                <a:moveTo>
                  <a:pt x="426" y="706"/>
                </a:moveTo>
                <a:cubicBezTo>
                  <a:pt x="427" y="707"/>
                  <a:pt x="425" y="707"/>
                  <a:pt x="426" y="706"/>
                </a:cubicBezTo>
                <a:close/>
                <a:moveTo>
                  <a:pt x="427" y="706"/>
                </a:moveTo>
                <a:cubicBezTo>
                  <a:pt x="430" y="703"/>
                  <a:pt x="428" y="709"/>
                  <a:pt x="426" y="708"/>
                </a:cubicBezTo>
                <a:cubicBezTo>
                  <a:pt x="426" y="708"/>
                  <a:pt x="427" y="707"/>
                  <a:pt x="427" y="706"/>
                </a:cubicBezTo>
                <a:close/>
                <a:moveTo>
                  <a:pt x="427" y="695"/>
                </a:moveTo>
                <a:cubicBezTo>
                  <a:pt x="423" y="695"/>
                  <a:pt x="429" y="691"/>
                  <a:pt x="432" y="692"/>
                </a:cubicBezTo>
                <a:cubicBezTo>
                  <a:pt x="430" y="693"/>
                  <a:pt x="428" y="694"/>
                  <a:pt x="427" y="695"/>
                </a:cubicBezTo>
                <a:close/>
                <a:moveTo>
                  <a:pt x="432" y="754"/>
                </a:moveTo>
                <a:cubicBezTo>
                  <a:pt x="433" y="753"/>
                  <a:pt x="433" y="755"/>
                  <a:pt x="432" y="754"/>
                </a:cubicBezTo>
                <a:close/>
                <a:moveTo>
                  <a:pt x="432" y="720"/>
                </a:moveTo>
                <a:cubicBezTo>
                  <a:pt x="431" y="719"/>
                  <a:pt x="433" y="719"/>
                  <a:pt x="433" y="719"/>
                </a:cubicBezTo>
                <a:cubicBezTo>
                  <a:pt x="434" y="719"/>
                  <a:pt x="433" y="720"/>
                  <a:pt x="432" y="720"/>
                </a:cubicBezTo>
                <a:close/>
                <a:moveTo>
                  <a:pt x="438" y="712"/>
                </a:moveTo>
                <a:cubicBezTo>
                  <a:pt x="440" y="712"/>
                  <a:pt x="442" y="714"/>
                  <a:pt x="442" y="717"/>
                </a:cubicBezTo>
                <a:cubicBezTo>
                  <a:pt x="441" y="715"/>
                  <a:pt x="439" y="718"/>
                  <a:pt x="438" y="718"/>
                </a:cubicBezTo>
                <a:cubicBezTo>
                  <a:pt x="429" y="720"/>
                  <a:pt x="431" y="709"/>
                  <a:pt x="438" y="712"/>
                </a:cubicBezTo>
                <a:close/>
                <a:moveTo>
                  <a:pt x="441" y="738"/>
                </a:moveTo>
                <a:cubicBezTo>
                  <a:pt x="441" y="738"/>
                  <a:pt x="439" y="738"/>
                  <a:pt x="439" y="738"/>
                </a:cubicBezTo>
                <a:cubicBezTo>
                  <a:pt x="439" y="737"/>
                  <a:pt x="440" y="737"/>
                  <a:pt x="441" y="738"/>
                </a:cubicBezTo>
                <a:close/>
                <a:moveTo>
                  <a:pt x="438" y="721"/>
                </a:moveTo>
                <a:cubicBezTo>
                  <a:pt x="438" y="721"/>
                  <a:pt x="437" y="721"/>
                  <a:pt x="437" y="721"/>
                </a:cubicBezTo>
                <a:cubicBezTo>
                  <a:pt x="437" y="719"/>
                  <a:pt x="439" y="723"/>
                  <a:pt x="438" y="721"/>
                </a:cubicBezTo>
                <a:close/>
                <a:moveTo>
                  <a:pt x="437" y="722"/>
                </a:moveTo>
                <a:cubicBezTo>
                  <a:pt x="436" y="722"/>
                  <a:pt x="436" y="721"/>
                  <a:pt x="435" y="722"/>
                </a:cubicBezTo>
                <a:cubicBezTo>
                  <a:pt x="434" y="722"/>
                  <a:pt x="436" y="721"/>
                  <a:pt x="437" y="722"/>
                </a:cubicBezTo>
                <a:close/>
                <a:moveTo>
                  <a:pt x="440" y="706"/>
                </a:moveTo>
                <a:cubicBezTo>
                  <a:pt x="440" y="704"/>
                  <a:pt x="443" y="705"/>
                  <a:pt x="443" y="706"/>
                </a:cubicBezTo>
                <a:cubicBezTo>
                  <a:pt x="443" y="708"/>
                  <a:pt x="440" y="707"/>
                  <a:pt x="440" y="706"/>
                </a:cubicBezTo>
                <a:close/>
                <a:moveTo>
                  <a:pt x="443" y="713"/>
                </a:moveTo>
                <a:cubicBezTo>
                  <a:pt x="443" y="713"/>
                  <a:pt x="442" y="713"/>
                  <a:pt x="442" y="713"/>
                </a:cubicBezTo>
                <a:cubicBezTo>
                  <a:pt x="442" y="712"/>
                  <a:pt x="443" y="713"/>
                  <a:pt x="443" y="713"/>
                </a:cubicBezTo>
                <a:close/>
                <a:moveTo>
                  <a:pt x="449" y="658"/>
                </a:moveTo>
                <a:cubicBezTo>
                  <a:pt x="449" y="658"/>
                  <a:pt x="449" y="658"/>
                  <a:pt x="449" y="658"/>
                </a:cubicBezTo>
                <a:cubicBezTo>
                  <a:pt x="449" y="655"/>
                  <a:pt x="451" y="660"/>
                  <a:pt x="449" y="658"/>
                </a:cubicBezTo>
                <a:close/>
                <a:moveTo>
                  <a:pt x="446" y="653"/>
                </a:moveTo>
                <a:cubicBezTo>
                  <a:pt x="447" y="652"/>
                  <a:pt x="449" y="651"/>
                  <a:pt x="450" y="651"/>
                </a:cubicBezTo>
                <a:cubicBezTo>
                  <a:pt x="449" y="652"/>
                  <a:pt x="448" y="653"/>
                  <a:pt x="446" y="653"/>
                </a:cubicBezTo>
                <a:close/>
                <a:moveTo>
                  <a:pt x="449" y="647"/>
                </a:moveTo>
                <a:cubicBezTo>
                  <a:pt x="449" y="646"/>
                  <a:pt x="451" y="645"/>
                  <a:pt x="451" y="646"/>
                </a:cubicBezTo>
                <a:cubicBezTo>
                  <a:pt x="452" y="647"/>
                  <a:pt x="449" y="649"/>
                  <a:pt x="449" y="647"/>
                </a:cubicBezTo>
                <a:close/>
                <a:moveTo>
                  <a:pt x="451" y="217"/>
                </a:moveTo>
                <a:cubicBezTo>
                  <a:pt x="451" y="217"/>
                  <a:pt x="451" y="217"/>
                  <a:pt x="451" y="217"/>
                </a:cubicBezTo>
                <a:cubicBezTo>
                  <a:pt x="454" y="218"/>
                  <a:pt x="448" y="220"/>
                  <a:pt x="451" y="217"/>
                </a:cubicBezTo>
                <a:close/>
                <a:moveTo>
                  <a:pt x="449" y="184"/>
                </a:moveTo>
                <a:cubicBezTo>
                  <a:pt x="450" y="182"/>
                  <a:pt x="451" y="181"/>
                  <a:pt x="453" y="181"/>
                </a:cubicBezTo>
                <a:cubicBezTo>
                  <a:pt x="452" y="182"/>
                  <a:pt x="451" y="183"/>
                  <a:pt x="449" y="184"/>
                </a:cubicBezTo>
                <a:close/>
                <a:moveTo>
                  <a:pt x="459" y="243"/>
                </a:moveTo>
                <a:cubicBezTo>
                  <a:pt x="458" y="244"/>
                  <a:pt x="455" y="246"/>
                  <a:pt x="452" y="247"/>
                </a:cubicBezTo>
                <a:cubicBezTo>
                  <a:pt x="454" y="245"/>
                  <a:pt x="457" y="244"/>
                  <a:pt x="459" y="243"/>
                </a:cubicBezTo>
                <a:close/>
                <a:moveTo>
                  <a:pt x="456" y="185"/>
                </a:moveTo>
                <a:cubicBezTo>
                  <a:pt x="456" y="185"/>
                  <a:pt x="458" y="184"/>
                  <a:pt x="458" y="185"/>
                </a:cubicBezTo>
                <a:cubicBezTo>
                  <a:pt x="458" y="185"/>
                  <a:pt x="456" y="186"/>
                  <a:pt x="456" y="185"/>
                </a:cubicBezTo>
                <a:close/>
                <a:moveTo>
                  <a:pt x="457" y="243"/>
                </a:moveTo>
                <a:cubicBezTo>
                  <a:pt x="457" y="245"/>
                  <a:pt x="457" y="241"/>
                  <a:pt x="457" y="243"/>
                </a:cubicBezTo>
                <a:close/>
                <a:moveTo>
                  <a:pt x="458" y="185"/>
                </a:moveTo>
                <a:cubicBezTo>
                  <a:pt x="459" y="183"/>
                  <a:pt x="460" y="185"/>
                  <a:pt x="458" y="185"/>
                </a:cubicBezTo>
                <a:close/>
                <a:moveTo>
                  <a:pt x="460" y="254"/>
                </a:moveTo>
                <a:cubicBezTo>
                  <a:pt x="460" y="255"/>
                  <a:pt x="456" y="257"/>
                  <a:pt x="456" y="255"/>
                </a:cubicBezTo>
                <a:cubicBezTo>
                  <a:pt x="455" y="252"/>
                  <a:pt x="460" y="252"/>
                  <a:pt x="460" y="254"/>
                </a:cubicBezTo>
                <a:close/>
                <a:moveTo>
                  <a:pt x="460" y="156"/>
                </a:moveTo>
                <a:cubicBezTo>
                  <a:pt x="461" y="154"/>
                  <a:pt x="459" y="157"/>
                  <a:pt x="460" y="156"/>
                </a:cubicBezTo>
                <a:close/>
                <a:moveTo>
                  <a:pt x="461" y="243"/>
                </a:moveTo>
                <a:cubicBezTo>
                  <a:pt x="462" y="243"/>
                  <a:pt x="461" y="244"/>
                  <a:pt x="461" y="244"/>
                </a:cubicBezTo>
                <a:cubicBezTo>
                  <a:pt x="461" y="244"/>
                  <a:pt x="461" y="243"/>
                  <a:pt x="461" y="243"/>
                </a:cubicBezTo>
                <a:close/>
                <a:moveTo>
                  <a:pt x="461" y="144"/>
                </a:moveTo>
                <a:cubicBezTo>
                  <a:pt x="461" y="142"/>
                  <a:pt x="463" y="143"/>
                  <a:pt x="461" y="144"/>
                </a:cubicBezTo>
                <a:close/>
                <a:moveTo>
                  <a:pt x="460" y="266"/>
                </a:moveTo>
                <a:cubicBezTo>
                  <a:pt x="459" y="267"/>
                  <a:pt x="463" y="264"/>
                  <a:pt x="460" y="266"/>
                </a:cubicBezTo>
                <a:close/>
                <a:moveTo>
                  <a:pt x="458" y="550"/>
                </a:moveTo>
                <a:cubicBezTo>
                  <a:pt x="457" y="550"/>
                  <a:pt x="459" y="549"/>
                  <a:pt x="458" y="550"/>
                </a:cubicBezTo>
                <a:cubicBezTo>
                  <a:pt x="458" y="550"/>
                  <a:pt x="458" y="550"/>
                  <a:pt x="458" y="550"/>
                </a:cubicBezTo>
                <a:close/>
                <a:moveTo>
                  <a:pt x="459" y="569"/>
                </a:moveTo>
                <a:cubicBezTo>
                  <a:pt x="460" y="568"/>
                  <a:pt x="456" y="570"/>
                  <a:pt x="459" y="569"/>
                </a:cubicBezTo>
                <a:close/>
                <a:moveTo>
                  <a:pt x="461" y="580"/>
                </a:moveTo>
                <a:cubicBezTo>
                  <a:pt x="461" y="583"/>
                  <a:pt x="456" y="582"/>
                  <a:pt x="456" y="580"/>
                </a:cubicBezTo>
                <a:cubicBezTo>
                  <a:pt x="456" y="579"/>
                  <a:pt x="461" y="578"/>
                  <a:pt x="461" y="580"/>
                </a:cubicBezTo>
                <a:close/>
                <a:moveTo>
                  <a:pt x="462" y="589"/>
                </a:moveTo>
                <a:cubicBezTo>
                  <a:pt x="460" y="590"/>
                  <a:pt x="457" y="590"/>
                  <a:pt x="454" y="591"/>
                </a:cubicBezTo>
                <a:cubicBezTo>
                  <a:pt x="456" y="590"/>
                  <a:pt x="460" y="589"/>
                  <a:pt x="462" y="589"/>
                </a:cubicBezTo>
                <a:close/>
                <a:moveTo>
                  <a:pt x="457" y="591"/>
                </a:moveTo>
                <a:cubicBezTo>
                  <a:pt x="457" y="590"/>
                  <a:pt x="456" y="593"/>
                  <a:pt x="457" y="591"/>
                </a:cubicBezTo>
                <a:close/>
                <a:moveTo>
                  <a:pt x="460" y="671"/>
                </a:moveTo>
                <a:cubicBezTo>
                  <a:pt x="460" y="671"/>
                  <a:pt x="457" y="672"/>
                  <a:pt x="458" y="670"/>
                </a:cubicBezTo>
                <a:cubicBezTo>
                  <a:pt x="458" y="669"/>
                  <a:pt x="460" y="669"/>
                  <a:pt x="460" y="671"/>
                </a:cubicBezTo>
                <a:close/>
                <a:moveTo>
                  <a:pt x="460" y="662"/>
                </a:moveTo>
                <a:cubicBezTo>
                  <a:pt x="460" y="663"/>
                  <a:pt x="459" y="663"/>
                  <a:pt x="459" y="663"/>
                </a:cubicBezTo>
                <a:cubicBezTo>
                  <a:pt x="458" y="662"/>
                  <a:pt x="460" y="662"/>
                  <a:pt x="460" y="662"/>
                </a:cubicBezTo>
                <a:close/>
                <a:moveTo>
                  <a:pt x="467" y="612"/>
                </a:moveTo>
                <a:cubicBezTo>
                  <a:pt x="467" y="613"/>
                  <a:pt x="465" y="613"/>
                  <a:pt x="465" y="613"/>
                </a:cubicBezTo>
                <a:cubicBezTo>
                  <a:pt x="464" y="612"/>
                  <a:pt x="467" y="612"/>
                  <a:pt x="467" y="612"/>
                </a:cubicBezTo>
                <a:close/>
                <a:moveTo>
                  <a:pt x="466" y="284"/>
                </a:moveTo>
                <a:cubicBezTo>
                  <a:pt x="466" y="284"/>
                  <a:pt x="466" y="283"/>
                  <a:pt x="466" y="283"/>
                </a:cubicBezTo>
                <a:cubicBezTo>
                  <a:pt x="467" y="284"/>
                  <a:pt x="466" y="285"/>
                  <a:pt x="466" y="284"/>
                </a:cubicBezTo>
                <a:close/>
                <a:moveTo>
                  <a:pt x="474" y="600"/>
                </a:moveTo>
                <a:cubicBezTo>
                  <a:pt x="474" y="599"/>
                  <a:pt x="476" y="598"/>
                  <a:pt x="476" y="598"/>
                </a:cubicBezTo>
                <a:cubicBezTo>
                  <a:pt x="476" y="599"/>
                  <a:pt x="475" y="600"/>
                  <a:pt x="474" y="600"/>
                </a:cubicBezTo>
                <a:close/>
                <a:moveTo>
                  <a:pt x="475" y="266"/>
                </a:moveTo>
                <a:cubicBezTo>
                  <a:pt x="475" y="266"/>
                  <a:pt x="474" y="266"/>
                  <a:pt x="474" y="266"/>
                </a:cubicBezTo>
                <a:cubicBezTo>
                  <a:pt x="475" y="266"/>
                  <a:pt x="475" y="265"/>
                  <a:pt x="475" y="265"/>
                </a:cubicBezTo>
                <a:cubicBezTo>
                  <a:pt x="475" y="265"/>
                  <a:pt x="475" y="265"/>
                  <a:pt x="475" y="266"/>
                </a:cubicBezTo>
                <a:close/>
                <a:moveTo>
                  <a:pt x="466" y="190"/>
                </a:moveTo>
                <a:cubicBezTo>
                  <a:pt x="469" y="188"/>
                  <a:pt x="468" y="194"/>
                  <a:pt x="466" y="192"/>
                </a:cubicBezTo>
                <a:cubicBezTo>
                  <a:pt x="465" y="192"/>
                  <a:pt x="466" y="191"/>
                  <a:pt x="466" y="190"/>
                </a:cubicBezTo>
                <a:close/>
                <a:moveTo>
                  <a:pt x="469" y="188"/>
                </a:moveTo>
                <a:cubicBezTo>
                  <a:pt x="468" y="187"/>
                  <a:pt x="470" y="187"/>
                  <a:pt x="470" y="188"/>
                </a:cubicBezTo>
                <a:cubicBezTo>
                  <a:pt x="471" y="188"/>
                  <a:pt x="469" y="189"/>
                  <a:pt x="469" y="188"/>
                </a:cubicBezTo>
                <a:close/>
                <a:moveTo>
                  <a:pt x="469" y="195"/>
                </a:moveTo>
                <a:cubicBezTo>
                  <a:pt x="468" y="196"/>
                  <a:pt x="467" y="197"/>
                  <a:pt x="466" y="197"/>
                </a:cubicBezTo>
                <a:cubicBezTo>
                  <a:pt x="467" y="196"/>
                  <a:pt x="468" y="195"/>
                  <a:pt x="469" y="195"/>
                </a:cubicBezTo>
                <a:close/>
                <a:moveTo>
                  <a:pt x="463" y="182"/>
                </a:moveTo>
                <a:cubicBezTo>
                  <a:pt x="462" y="180"/>
                  <a:pt x="468" y="178"/>
                  <a:pt x="469" y="181"/>
                </a:cubicBezTo>
                <a:cubicBezTo>
                  <a:pt x="469" y="184"/>
                  <a:pt x="463" y="184"/>
                  <a:pt x="463" y="182"/>
                </a:cubicBezTo>
                <a:close/>
                <a:moveTo>
                  <a:pt x="466" y="174"/>
                </a:moveTo>
                <a:cubicBezTo>
                  <a:pt x="466" y="174"/>
                  <a:pt x="468" y="173"/>
                  <a:pt x="468" y="174"/>
                </a:cubicBezTo>
                <a:cubicBezTo>
                  <a:pt x="469" y="174"/>
                  <a:pt x="466" y="175"/>
                  <a:pt x="466" y="174"/>
                </a:cubicBezTo>
                <a:close/>
                <a:moveTo>
                  <a:pt x="462" y="142"/>
                </a:moveTo>
                <a:cubicBezTo>
                  <a:pt x="462" y="141"/>
                  <a:pt x="464" y="141"/>
                  <a:pt x="464" y="141"/>
                </a:cubicBezTo>
                <a:cubicBezTo>
                  <a:pt x="464" y="141"/>
                  <a:pt x="463" y="142"/>
                  <a:pt x="462" y="142"/>
                </a:cubicBezTo>
                <a:close/>
                <a:moveTo>
                  <a:pt x="459" y="145"/>
                </a:moveTo>
                <a:cubicBezTo>
                  <a:pt x="459" y="145"/>
                  <a:pt x="460" y="145"/>
                  <a:pt x="460" y="145"/>
                </a:cubicBezTo>
                <a:cubicBezTo>
                  <a:pt x="460" y="145"/>
                  <a:pt x="459" y="146"/>
                  <a:pt x="459" y="145"/>
                </a:cubicBezTo>
                <a:close/>
                <a:moveTo>
                  <a:pt x="458" y="124"/>
                </a:moveTo>
                <a:cubicBezTo>
                  <a:pt x="456" y="128"/>
                  <a:pt x="457" y="122"/>
                  <a:pt x="459" y="122"/>
                </a:cubicBezTo>
                <a:cubicBezTo>
                  <a:pt x="459" y="123"/>
                  <a:pt x="459" y="124"/>
                  <a:pt x="458" y="124"/>
                </a:cubicBezTo>
                <a:close/>
                <a:moveTo>
                  <a:pt x="461" y="153"/>
                </a:moveTo>
                <a:cubicBezTo>
                  <a:pt x="461" y="154"/>
                  <a:pt x="457" y="155"/>
                  <a:pt x="457" y="154"/>
                </a:cubicBezTo>
                <a:cubicBezTo>
                  <a:pt x="456" y="153"/>
                  <a:pt x="460" y="151"/>
                  <a:pt x="461" y="153"/>
                </a:cubicBezTo>
                <a:close/>
                <a:moveTo>
                  <a:pt x="449" y="133"/>
                </a:moveTo>
                <a:cubicBezTo>
                  <a:pt x="448" y="132"/>
                  <a:pt x="450" y="133"/>
                  <a:pt x="450" y="133"/>
                </a:cubicBezTo>
                <a:cubicBezTo>
                  <a:pt x="451" y="133"/>
                  <a:pt x="449" y="133"/>
                  <a:pt x="449" y="133"/>
                </a:cubicBezTo>
                <a:close/>
                <a:moveTo>
                  <a:pt x="434" y="47"/>
                </a:moveTo>
                <a:cubicBezTo>
                  <a:pt x="435" y="47"/>
                  <a:pt x="436" y="47"/>
                  <a:pt x="436" y="47"/>
                </a:cubicBezTo>
                <a:cubicBezTo>
                  <a:pt x="436" y="47"/>
                  <a:pt x="435" y="48"/>
                  <a:pt x="434" y="47"/>
                </a:cubicBezTo>
                <a:close/>
                <a:moveTo>
                  <a:pt x="433" y="61"/>
                </a:moveTo>
                <a:cubicBezTo>
                  <a:pt x="434" y="60"/>
                  <a:pt x="435" y="62"/>
                  <a:pt x="433" y="61"/>
                </a:cubicBezTo>
                <a:close/>
                <a:moveTo>
                  <a:pt x="432" y="54"/>
                </a:moveTo>
                <a:cubicBezTo>
                  <a:pt x="432" y="53"/>
                  <a:pt x="433" y="53"/>
                  <a:pt x="433" y="53"/>
                </a:cubicBezTo>
                <a:cubicBezTo>
                  <a:pt x="434" y="54"/>
                  <a:pt x="432" y="54"/>
                  <a:pt x="432" y="54"/>
                </a:cubicBezTo>
                <a:close/>
                <a:moveTo>
                  <a:pt x="432" y="47"/>
                </a:moveTo>
                <a:cubicBezTo>
                  <a:pt x="431" y="47"/>
                  <a:pt x="432" y="46"/>
                  <a:pt x="432" y="46"/>
                </a:cubicBezTo>
                <a:cubicBezTo>
                  <a:pt x="433" y="47"/>
                  <a:pt x="432" y="47"/>
                  <a:pt x="432" y="47"/>
                </a:cubicBezTo>
                <a:close/>
                <a:moveTo>
                  <a:pt x="435" y="69"/>
                </a:moveTo>
                <a:cubicBezTo>
                  <a:pt x="435" y="72"/>
                  <a:pt x="431" y="71"/>
                  <a:pt x="431" y="69"/>
                </a:cubicBezTo>
                <a:cubicBezTo>
                  <a:pt x="431" y="67"/>
                  <a:pt x="435" y="66"/>
                  <a:pt x="435" y="69"/>
                </a:cubicBezTo>
                <a:close/>
                <a:moveTo>
                  <a:pt x="426" y="60"/>
                </a:moveTo>
                <a:cubicBezTo>
                  <a:pt x="425" y="58"/>
                  <a:pt x="430" y="57"/>
                  <a:pt x="431" y="59"/>
                </a:cubicBezTo>
                <a:cubicBezTo>
                  <a:pt x="432" y="62"/>
                  <a:pt x="427" y="61"/>
                  <a:pt x="426" y="60"/>
                </a:cubicBezTo>
                <a:close/>
                <a:moveTo>
                  <a:pt x="426" y="47"/>
                </a:moveTo>
                <a:cubicBezTo>
                  <a:pt x="426" y="47"/>
                  <a:pt x="426" y="47"/>
                  <a:pt x="426" y="47"/>
                </a:cubicBezTo>
                <a:cubicBezTo>
                  <a:pt x="427" y="48"/>
                  <a:pt x="424" y="45"/>
                  <a:pt x="426" y="47"/>
                </a:cubicBezTo>
                <a:close/>
                <a:moveTo>
                  <a:pt x="426" y="48"/>
                </a:moveTo>
                <a:cubicBezTo>
                  <a:pt x="426" y="50"/>
                  <a:pt x="424" y="49"/>
                  <a:pt x="424" y="49"/>
                </a:cubicBezTo>
                <a:cubicBezTo>
                  <a:pt x="424" y="48"/>
                  <a:pt x="425" y="48"/>
                  <a:pt x="426" y="48"/>
                </a:cubicBezTo>
                <a:close/>
                <a:moveTo>
                  <a:pt x="428" y="81"/>
                </a:moveTo>
                <a:cubicBezTo>
                  <a:pt x="426" y="82"/>
                  <a:pt x="425" y="83"/>
                  <a:pt x="423" y="83"/>
                </a:cubicBezTo>
                <a:cubicBezTo>
                  <a:pt x="424" y="83"/>
                  <a:pt x="426" y="81"/>
                  <a:pt x="428" y="81"/>
                </a:cubicBezTo>
                <a:close/>
                <a:moveTo>
                  <a:pt x="425" y="98"/>
                </a:moveTo>
                <a:cubicBezTo>
                  <a:pt x="424" y="101"/>
                  <a:pt x="421" y="99"/>
                  <a:pt x="425" y="98"/>
                </a:cubicBezTo>
                <a:close/>
                <a:moveTo>
                  <a:pt x="424" y="146"/>
                </a:moveTo>
                <a:cubicBezTo>
                  <a:pt x="424" y="148"/>
                  <a:pt x="422" y="148"/>
                  <a:pt x="421" y="149"/>
                </a:cubicBezTo>
                <a:cubicBezTo>
                  <a:pt x="421" y="147"/>
                  <a:pt x="423" y="147"/>
                  <a:pt x="424" y="146"/>
                </a:cubicBezTo>
                <a:close/>
                <a:moveTo>
                  <a:pt x="418" y="110"/>
                </a:moveTo>
                <a:cubicBezTo>
                  <a:pt x="419" y="110"/>
                  <a:pt x="420" y="109"/>
                  <a:pt x="422" y="109"/>
                </a:cubicBezTo>
                <a:cubicBezTo>
                  <a:pt x="421" y="110"/>
                  <a:pt x="419" y="111"/>
                  <a:pt x="418" y="110"/>
                </a:cubicBezTo>
                <a:close/>
                <a:moveTo>
                  <a:pt x="418" y="108"/>
                </a:moveTo>
                <a:cubicBezTo>
                  <a:pt x="419" y="106"/>
                  <a:pt x="420" y="106"/>
                  <a:pt x="421" y="106"/>
                </a:cubicBezTo>
                <a:cubicBezTo>
                  <a:pt x="421" y="107"/>
                  <a:pt x="419" y="108"/>
                  <a:pt x="418" y="108"/>
                </a:cubicBezTo>
                <a:close/>
                <a:moveTo>
                  <a:pt x="420" y="89"/>
                </a:moveTo>
                <a:cubicBezTo>
                  <a:pt x="420" y="89"/>
                  <a:pt x="420" y="89"/>
                  <a:pt x="420" y="89"/>
                </a:cubicBezTo>
                <a:cubicBezTo>
                  <a:pt x="420" y="89"/>
                  <a:pt x="420" y="89"/>
                  <a:pt x="420" y="89"/>
                </a:cubicBezTo>
                <a:cubicBezTo>
                  <a:pt x="420" y="89"/>
                  <a:pt x="420" y="89"/>
                  <a:pt x="420" y="89"/>
                </a:cubicBezTo>
                <a:close/>
                <a:moveTo>
                  <a:pt x="421" y="89"/>
                </a:moveTo>
                <a:cubicBezTo>
                  <a:pt x="421" y="89"/>
                  <a:pt x="421" y="88"/>
                  <a:pt x="421" y="89"/>
                </a:cubicBezTo>
                <a:close/>
                <a:moveTo>
                  <a:pt x="418" y="85"/>
                </a:moveTo>
                <a:cubicBezTo>
                  <a:pt x="418" y="84"/>
                  <a:pt x="420" y="84"/>
                  <a:pt x="421" y="84"/>
                </a:cubicBezTo>
                <a:cubicBezTo>
                  <a:pt x="421" y="85"/>
                  <a:pt x="418" y="86"/>
                  <a:pt x="418" y="85"/>
                </a:cubicBezTo>
                <a:close/>
                <a:moveTo>
                  <a:pt x="416" y="78"/>
                </a:moveTo>
                <a:cubicBezTo>
                  <a:pt x="416" y="78"/>
                  <a:pt x="418" y="77"/>
                  <a:pt x="419" y="78"/>
                </a:cubicBezTo>
                <a:cubicBezTo>
                  <a:pt x="420" y="80"/>
                  <a:pt x="416" y="80"/>
                  <a:pt x="416" y="78"/>
                </a:cubicBezTo>
                <a:close/>
                <a:moveTo>
                  <a:pt x="420" y="96"/>
                </a:moveTo>
                <a:cubicBezTo>
                  <a:pt x="420" y="98"/>
                  <a:pt x="417" y="99"/>
                  <a:pt x="415" y="98"/>
                </a:cubicBezTo>
                <a:cubicBezTo>
                  <a:pt x="411" y="95"/>
                  <a:pt x="420" y="92"/>
                  <a:pt x="420" y="96"/>
                </a:cubicBezTo>
                <a:close/>
                <a:moveTo>
                  <a:pt x="415" y="101"/>
                </a:moveTo>
                <a:cubicBezTo>
                  <a:pt x="417" y="103"/>
                  <a:pt x="410" y="105"/>
                  <a:pt x="413" y="102"/>
                </a:cubicBezTo>
                <a:cubicBezTo>
                  <a:pt x="413" y="101"/>
                  <a:pt x="414" y="101"/>
                  <a:pt x="415" y="101"/>
                </a:cubicBezTo>
                <a:close/>
                <a:moveTo>
                  <a:pt x="414" y="157"/>
                </a:moveTo>
                <a:cubicBezTo>
                  <a:pt x="414" y="158"/>
                  <a:pt x="412" y="159"/>
                  <a:pt x="410" y="159"/>
                </a:cubicBezTo>
                <a:cubicBezTo>
                  <a:pt x="411" y="158"/>
                  <a:pt x="413" y="158"/>
                  <a:pt x="414" y="157"/>
                </a:cubicBezTo>
                <a:close/>
                <a:moveTo>
                  <a:pt x="413" y="544"/>
                </a:moveTo>
                <a:cubicBezTo>
                  <a:pt x="412" y="547"/>
                  <a:pt x="410" y="546"/>
                  <a:pt x="413" y="544"/>
                </a:cubicBezTo>
                <a:close/>
                <a:moveTo>
                  <a:pt x="411" y="281"/>
                </a:moveTo>
                <a:cubicBezTo>
                  <a:pt x="413" y="282"/>
                  <a:pt x="410" y="282"/>
                  <a:pt x="411" y="281"/>
                </a:cubicBezTo>
                <a:close/>
                <a:moveTo>
                  <a:pt x="417" y="620"/>
                </a:moveTo>
                <a:cubicBezTo>
                  <a:pt x="418" y="619"/>
                  <a:pt x="419" y="618"/>
                  <a:pt x="420" y="619"/>
                </a:cubicBezTo>
                <a:cubicBezTo>
                  <a:pt x="420" y="620"/>
                  <a:pt x="420" y="620"/>
                  <a:pt x="420" y="620"/>
                </a:cubicBezTo>
                <a:cubicBezTo>
                  <a:pt x="420" y="620"/>
                  <a:pt x="420" y="620"/>
                  <a:pt x="420" y="620"/>
                </a:cubicBezTo>
                <a:cubicBezTo>
                  <a:pt x="421" y="620"/>
                  <a:pt x="420" y="621"/>
                  <a:pt x="420" y="621"/>
                </a:cubicBezTo>
                <a:cubicBezTo>
                  <a:pt x="418" y="622"/>
                  <a:pt x="418" y="621"/>
                  <a:pt x="418" y="620"/>
                </a:cubicBezTo>
                <a:cubicBezTo>
                  <a:pt x="417" y="620"/>
                  <a:pt x="416" y="620"/>
                  <a:pt x="416" y="620"/>
                </a:cubicBezTo>
                <a:cubicBezTo>
                  <a:pt x="415" y="621"/>
                  <a:pt x="408" y="625"/>
                  <a:pt x="407" y="624"/>
                </a:cubicBezTo>
                <a:cubicBezTo>
                  <a:pt x="406" y="622"/>
                  <a:pt x="416" y="620"/>
                  <a:pt x="417" y="620"/>
                </a:cubicBezTo>
                <a:close/>
                <a:moveTo>
                  <a:pt x="408" y="668"/>
                </a:moveTo>
                <a:cubicBezTo>
                  <a:pt x="408" y="669"/>
                  <a:pt x="410" y="667"/>
                  <a:pt x="410" y="668"/>
                </a:cubicBezTo>
                <a:cubicBezTo>
                  <a:pt x="410" y="669"/>
                  <a:pt x="408" y="670"/>
                  <a:pt x="408" y="668"/>
                </a:cubicBezTo>
                <a:close/>
                <a:moveTo>
                  <a:pt x="409" y="676"/>
                </a:moveTo>
                <a:cubicBezTo>
                  <a:pt x="409" y="676"/>
                  <a:pt x="409" y="677"/>
                  <a:pt x="408" y="676"/>
                </a:cubicBezTo>
                <a:cubicBezTo>
                  <a:pt x="407" y="676"/>
                  <a:pt x="410" y="675"/>
                  <a:pt x="409" y="676"/>
                </a:cubicBezTo>
                <a:close/>
                <a:moveTo>
                  <a:pt x="400" y="518"/>
                </a:moveTo>
                <a:cubicBezTo>
                  <a:pt x="397" y="519"/>
                  <a:pt x="400" y="515"/>
                  <a:pt x="401" y="517"/>
                </a:cubicBezTo>
                <a:cubicBezTo>
                  <a:pt x="401" y="518"/>
                  <a:pt x="401" y="518"/>
                  <a:pt x="400" y="518"/>
                </a:cubicBezTo>
                <a:close/>
                <a:moveTo>
                  <a:pt x="400" y="648"/>
                </a:moveTo>
                <a:cubicBezTo>
                  <a:pt x="400" y="647"/>
                  <a:pt x="400" y="647"/>
                  <a:pt x="400" y="647"/>
                </a:cubicBezTo>
                <a:cubicBezTo>
                  <a:pt x="400" y="647"/>
                  <a:pt x="400" y="647"/>
                  <a:pt x="400" y="647"/>
                </a:cubicBezTo>
                <a:cubicBezTo>
                  <a:pt x="400" y="647"/>
                  <a:pt x="400" y="647"/>
                  <a:pt x="400" y="648"/>
                </a:cubicBezTo>
                <a:close/>
                <a:moveTo>
                  <a:pt x="392" y="551"/>
                </a:moveTo>
                <a:cubicBezTo>
                  <a:pt x="393" y="549"/>
                  <a:pt x="397" y="551"/>
                  <a:pt x="396" y="553"/>
                </a:cubicBezTo>
                <a:cubicBezTo>
                  <a:pt x="395" y="555"/>
                  <a:pt x="390" y="554"/>
                  <a:pt x="392" y="551"/>
                </a:cubicBezTo>
                <a:close/>
                <a:moveTo>
                  <a:pt x="393" y="587"/>
                </a:moveTo>
                <a:cubicBezTo>
                  <a:pt x="390" y="588"/>
                  <a:pt x="394" y="586"/>
                  <a:pt x="393" y="587"/>
                </a:cubicBezTo>
                <a:close/>
                <a:moveTo>
                  <a:pt x="394" y="493"/>
                </a:moveTo>
                <a:cubicBezTo>
                  <a:pt x="394" y="493"/>
                  <a:pt x="393" y="494"/>
                  <a:pt x="393" y="493"/>
                </a:cubicBezTo>
                <a:cubicBezTo>
                  <a:pt x="391" y="492"/>
                  <a:pt x="396" y="491"/>
                  <a:pt x="394" y="493"/>
                </a:cubicBezTo>
                <a:close/>
                <a:moveTo>
                  <a:pt x="394" y="530"/>
                </a:moveTo>
                <a:cubicBezTo>
                  <a:pt x="394" y="530"/>
                  <a:pt x="394" y="531"/>
                  <a:pt x="394" y="530"/>
                </a:cubicBezTo>
                <a:cubicBezTo>
                  <a:pt x="393" y="530"/>
                  <a:pt x="395" y="529"/>
                  <a:pt x="394" y="530"/>
                </a:cubicBezTo>
                <a:close/>
                <a:moveTo>
                  <a:pt x="397" y="543"/>
                </a:moveTo>
                <a:cubicBezTo>
                  <a:pt x="397" y="543"/>
                  <a:pt x="396" y="544"/>
                  <a:pt x="396" y="543"/>
                </a:cubicBezTo>
                <a:cubicBezTo>
                  <a:pt x="395" y="543"/>
                  <a:pt x="398" y="542"/>
                  <a:pt x="397" y="543"/>
                </a:cubicBezTo>
                <a:close/>
                <a:moveTo>
                  <a:pt x="396" y="585"/>
                </a:moveTo>
                <a:cubicBezTo>
                  <a:pt x="396" y="586"/>
                  <a:pt x="396" y="586"/>
                  <a:pt x="396" y="586"/>
                </a:cubicBezTo>
                <a:cubicBezTo>
                  <a:pt x="394" y="587"/>
                  <a:pt x="396" y="586"/>
                  <a:pt x="396" y="585"/>
                </a:cubicBezTo>
                <a:close/>
                <a:moveTo>
                  <a:pt x="396" y="601"/>
                </a:moveTo>
                <a:cubicBezTo>
                  <a:pt x="397" y="601"/>
                  <a:pt x="396" y="602"/>
                  <a:pt x="395" y="603"/>
                </a:cubicBezTo>
                <a:cubicBezTo>
                  <a:pt x="395" y="602"/>
                  <a:pt x="396" y="601"/>
                  <a:pt x="396" y="601"/>
                </a:cubicBezTo>
                <a:close/>
                <a:moveTo>
                  <a:pt x="399" y="645"/>
                </a:moveTo>
                <a:cubicBezTo>
                  <a:pt x="399" y="646"/>
                  <a:pt x="396" y="647"/>
                  <a:pt x="397" y="645"/>
                </a:cubicBezTo>
                <a:cubicBezTo>
                  <a:pt x="397" y="643"/>
                  <a:pt x="399" y="644"/>
                  <a:pt x="399" y="645"/>
                </a:cubicBezTo>
                <a:close/>
                <a:moveTo>
                  <a:pt x="398" y="622"/>
                </a:moveTo>
                <a:cubicBezTo>
                  <a:pt x="395" y="624"/>
                  <a:pt x="397" y="618"/>
                  <a:pt x="399" y="619"/>
                </a:cubicBezTo>
                <a:cubicBezTo>
                  <a:pt x="401" y="620"/>
                  <a:pt x="399" y="622"/>
                  <a:pt x="398" y="622"/>
                </a:cubicBezTo>
                <a:close/>
                <a:moveTo>
                  <a:pt x="397" y="513"/>
                </a:moveTo>
                <a:cubicBezTo>
                  <a:pt x="397" y="513"/>
                  <a:pt x="399" y="513"/>
                  <a:pt x="399" y="513"/>
                </a:cubicBezTo>
                <a:cubicBezTo>
                  <a:pt x="399" y="514"/>
                  <a:pt x="397" y="514"/>
                  <a:pt x="397" y="513"/>
                </a:cubicBezTo>
                <a:close/>
                <a:moveTo>
                  <a:pt x="397" y="606"/>
                </a:moveTo>
                <a:cubicBezTo>
                  <a:pt x="397" y="605"/>
                  <a:pt x="397" y="605"/>
                  <a:pt x="398" y="605"/>
                </a:cubicBezTo>
                <a:cubicBezTo>
                  <a:pt x="399" y="605"/>
                  <a:pt x="398" y="607"/>
                  <a:pt x="397" y="606"/>
                </a:cubicBezTo>
                <a:close/>
                <a:moveTo>
                  <a:pt x="397" y="461"/>
                </a:moveTo>
                <a:cubicBezTo>
                  <a:pt x="398" y="459"/>
                  <a:pt x="400" y="459"/>
                  <a:pt x="402" y="458"/>
                </a:cubicBezTo>
                <a:cubicBezTo>
                  <a:pt x="401" y="460"/>
                  <a:pt x="399" y="460"/>
                  <a:pt x="397" y="461"/>
                </a:cubicBezTo>
                <a:close/>
                <a:moveTo>
                  <a:pt x="401" y="364"/>
                </a:moveTo>
                <a:cubicBezTo>
                  <a:pt x="399" y="366"/>
                  <a:pt x="401" y="361"/>
                  <a:pt x="402" y="362"/>
                </a:cubicBezTo>
                <a:cubicBezTo>
                  <a:pt x="403" y="362"/>
                  <a:pt x="401" y="364"/>
                  <a:pt x="401" y="364"/>
                </a:cubicBezTo>
                <a:close/>
                <a:moveTo>
                  <a:pt x="400" y="245"/>
                </a:moveTo>
                <a:cubicBezTo>
                  <a:pt x="401" y="244"/>
                  <a:pt x="399" y="246"/>
                  <a:pt x="400" y="245"/>
                </a:cubicBezTo>
                <a:close/>
                <a:moveTo>
                  <a:pt x="402" y="477"/>
                </a:moveTo>
                <a:cubicBezTo>
                  <a:pt x="401" y="478"/>
                  <a:pt x="403" y="476"/>
                  <a:pt x="402" y="477"/>
                </a:cubicBezTo>
                <a:close/>
                <a:moveTo>
                  <a:pt x="402" y="458"/>
                </a:moveTo>
                <a:cubicBezTo>
                  <a:pt x="401" y="457"/>
                  <a:pt x="406" y="457"/>
                  <a:pt x="404" y="458"/>
                </a:cubicBezTo>
                <a:cubicBezTo>
                  <a:pt x="403" y="458"/>
                  <a:pt x="403" y="459"/>
                  <a:pt x="402" y="458"/>
                </a:cubicBezTo>
                <a:close/>
                <a:moveTo>
                  <a:pt x="406" y="578"/>
                </a:moveTo>
                <a:cubicBezTo>
                  <a:pt x="406" y="578"/>
                  <a:pt x="408" y="577"/>
                  <a:pt x="409" y="578"/>
                </a:cubicBezTo>
                <a:cubicBezTo>
                  <a:pt x="409" y="579"/>
                  <a:pt x="406" y="580"/>
                  <a:pt x="406" y="578"/>
                </a:cubicBezTo>
                <a:close/>
                <a:moveTo>
                  <a:pt x="409" y="606"/>
                </a:moveTo>
                <a:cubicBezTo>
                  <a:pt x="408" y="607"/>
                  <a:pt x="407" y="606"/>
                  <a:pt x="409" y="606"/>
                </a:cubicBezTo>
                <a:close/>
                <a:moveTo>
                  <a:pt x="408" y="313"/>
                </a:moveTo>
                <a:cubicBezTo>
                  <a:pt x="407" y="314"/>
                  <a:pt x="409" y="312"/>
                  <a:pt x="408" y="313"/>
                </a:cubicBezTo>
                <a:close/>
                <a:moveTo>
                  <a:pt x="407" y="275"/>
                </a:moveTo>
                <a:cubicBezTo>
                  <a:pt x="407" y="273"/>
                  <a:pt x="410" y="273"/>
                  <a:pt x="407" y="275"/>
                </a:cubicBezTo>
                <a:close/>
                <a:moveTo>
                  <a:pt x="408" y="442"/>
                </a:moveTo>
                <a:cubicBezTo>
                  <a:pt x="408" y="443"/>
                  <a:pt x="407" y="443"/>
                  <a:pt x="406" y="443"/>
                </a:cubicBezTo>
                <a:cubicBezTo>
                  <a:pt x="406" y="443"/>
                  <a:pt x="407" y="442"/>
                  <a:pt x="408" y="442"/>
                </a:cubicBezTo>
                <a:close/>
                <a:moveTo>
                  <a:pt x="406" y="543"/>
                </a:moveTo>
                <a:cubicBezTo>
                  <a:pt x="406" y="544"/>
                  <a:pt x="405" y="543"/>
                  <a:pt x="405" y="543"/>
                </a:cubicBezTo>
                <a:cubicBezTo>
                  <a:pt x="406" y="542"/>
                  <a:pt x="406" y="543"/>
                  <a:pt x="406" y="543"/>
                </a:cubicBezTo>
                <a:close/>
                <a:moveTo>
                  <a:pt x="405" y="445"/>
                </a:moveTo>
                <a:cubicBezTo>
                  <a:pt x="404" y="444"/>
                  <a:pt x="406" y="443"/>
                  <a:pt x="405" y="445"/>
                </a:cubicBezTo>
                <a:close/>
                <a:moveTo>
                  <a:pt x="404" y="396"/>
                </a:moveTo>
                <a:cubicBezTo>
                  <a:pt x="404" y="395"/>
                  <a:pt x="405" y="395"/>
                  <a:pt x="406" y="395"/>
                </a:cubicBezTo>
                <a:cubicBezTo>
                  <a:pt x="405" y="395"/>
                  <a:pt x="405" y="396"/>
                  <a:pt x="404" y="396"/>
                </a:cubicBezTo>
                <a:close/>
                <a:moveTo>
                  <a:pt x="403" y="318"/>
                </a:moveTo>
                <a:cubicBezTo>
                  <a:pt x="403" y="317"/>
                  <a:pt x="404" y="317"/>
                  <a:pt x="404" y="316"/>
                </a:cubicBezTo>
                <a:cubicBezTo>
                  <a:pt x="405" y="316"/>
                  <a:pt x="403" y="318"/>
                  <a:pt x="403" y="318"/>
                </a:cubicBezTo>
                <a:close/>
                <a:moveTo>
                  <a:pt x="404" y="524"/>
                </a:moveTo>
                <a:cubicBezTo>
                  <a:pt x="404" y="524"/>
                  <a:pt x="404" y="523"/>
                  <a:pt x="404" y="523"/>
                </a:cubicBezTo>
                <a:cubicBezTo>
                  <a:pt x="404" y="521"/>
                  <a:pt x="406" y="524"/>
                  <a:pt x="404" y="524"/>
                </a:cubicBezTo>
                <a:close/>
                <a:moveTo>
                  <a:pt x="405" y="525"/>
                </a:moveTo>
                <a:cubicBezTo>
                  <a:pt x="405" y="525"/>
                  <a:pt x="405" y="525"/>
                  <a:pt x="405" y="525"/>
                </a:cubicBezTo>
                <a:cubicBezTo>
                  <a:pt x="405" y="525"/>
                  <a:pt x="405" y="525"/>
                  <a:pt x="405" y="525"/>
                </a:cubicBezTo>
                <a:close/>
                <a:moveTo>
                  <a:pt x="404" y="655"/>
                </a:moveTo>
                <a:cubicBezTo>
                  <a:pt x="405" y="653"/>
                  <a:pt x="407" y="655"/>
                  <a:pt x="404" y="655"/>
                </a:cubicBezTo>
                <a:close/>
                <a:moveTo>
                  <a:pt x="407" y="684"/>
                </a:moveTo>
                <a:cubicBezTo>
                  <a:pt x="407" y="684"/>
                  <a:pt x="405" y="685"/>
                  <a:pt x="405" y="683"/>
                </a:cubicBezTo>
                <a:cubicBezTo>
                  <a:pt x="405" y="683"/>
                  <a:pt x="407" y="683"/>
                  <a:pt x="407" y="684"/>
                </a:cubicBezTo>
                <a:close/>
                <a:moveTo>
                  <a:pt x="409" y="608"/>
                </a:moveTo>
                <a:cubicBezTo>
                  <a:pt x="410" y="608"/>
                  <a:pt x="408" y="610"/>
                  <a:pt x="407" y="609"/>
                </a:cubicBezTo>
                <a:cubicBezTo>
                  <a:pt x="407" y="609"/>
                  <a:pt x="409" y="608"/>
                  <a:pt x="409" y="608"/>
                </a:cubicBezTo>
                <a:close/>
                <a:moveTo>
                  <a:pt x="410" y="568"/>
                </a:moveTo>
                <a:cubicBezTo>
                  <a:pt x="410" y="568"/>
                  <a:pt x="409" y="568"/>
                  <a:pt x="409" y="568"/>
                </a:cubicBezTo>
                <a:cubicBezTo>
                  <a:pt x="408" y="567"/>
                  <a:pt x="411" y="566"/>
                  <a:pt x="410" y="568"/>
                </a:cubicBezTo>
                <a:close/>
                <a:moveTo>
                  <a:pt x="409" y="52"/>
                </a:moveTo>
                <a:cubicBezTo>
                  <a:pt x="410" y="51"/>
                  <a:pt x="412" y="49"/>
                  <a:pt x="414" y="50"/>
                </a:cubicBezTo>
                <a:cubicBezTo>
                  <a:pt x="416" y="51"/>
                  <a:pt x="411" y="53"/>
                  <a:pt x="409" y="52"/>
                </a:cubicBezTo>
                <a:close/>
                <a:moveTo>
                  <a:pt x="409" y="237"/>
                </a:moveTo>
                <a:cubicBezTo>
                  <a:pt x="409" y="239"/>
                  <a:pt x="407" y="238"/>
                  <a:pt x="409" y="237"/>
                </a:cubicBezTo>
                <a:close/>
                <a:moveTo>
                  <a:pt x="408" y="55"/>
                </a:moveTo>
                <a:cubicBezTo>
                  <a:pt x="408" y="55"/>
                  <a:pt x="408" y="55"/>
                  <a:pt x="409" y="55"/>
                </a:cubicBezTo>
                <a:cubicBezTo>
                  <a:pt x="409" y="57"/>
                  <a:pt x="406" y="53"/>
                  <a:pt x="408" y="55"/>
                </a:cubicBezTo>
                <a:close/>
                <a:moveTo>
                  <a:pt x="406" y="162"/>
                </a:moveTo>
                <a:cubicBezTo>
                  <a:pt x="404" y="163"/>
                  <a:pt x="403" y="163"/>
                  <a:pt x="401" y="163"/>
                </a:cubicBezTo>
                <a:cubicBezTo>
                  <a:pt x="401" y="164"/>
                  <a:pt x="400" y="164"/>
                  <a:pt x="400" y="164"/>
                </a:cubicBezTo>
                <a:cubicBezTo>
                  <a:pt x="400" y="164"/>
                  <a:pt x="401" y="164"/>
                  <a:pt x="401" y="163"/>
                </a:cubicBezTo>
                <a:cubicBezTo>
                  <a:pt x="403" y="162"/>
                  <a:pt x="406" y="160"/>
                  <a:pt x="407" y="159"/>
                </a:cubicBezTo>
                <a:cubicBezTo>
                  <a:pt x="410" y="159"/>
                  <a:pt x="406" y="162"/>
                  <a:pt x="406" y="162"/>
                </a:cubicBezTo>
                <a:close/>
                <a:moveTo>
                  <a:pt x="393" y="311"/>
                </a:moveTo>
                <a:cubicBezTo>
                  <a:pt x="391" y="311"/>
                  <a:pt x="394" y="305"/>
                  <a:pt x="395" y="306"/>
                </a:cubicBezTo>
                <a:cubicBezTo>
                  <a:pt x="397" y="307"/>
                  <a:pt x="394" y="311"/>
                  <a:pt x="393" y="311"/>
                </a:cubicBezTo>
                <a:close/>
                <a:moveTo>
                  <a:pt x="396" y="305"/>
                </a:moveTo>
                <a:cubicBezTo>
                  <a:pt x="397" y="304"/>
                  <a:pt x="395" y="306"/>
                  <a:pt x="396" y="305"/>
                </a:cubicBezTo>
                <a:close/>
                <a:moveTo>
                  <a:pt x="394" y="421"/>
                </a:moveTo>
                <a:cubicBezTo>
                  <a:pt x="395" y="422"/>
                  <a:pt x="393" y="423"/>
                  <a:pt x="394" y="421"/>
                </a:cubicBezTo>
                <a:close/>
                <a:moveTo>
                  <a:pt x="393" y="423"/>
                </a:moveTo>
                <a:cubicBezTo>
                  <a:pt x="393" y="424"/>
                  <a:pt x="392" y="424"/>
                  <a:pt x="391" y="424"/>
                </a:cubicBezTo>
                <a:cubicBezTo>
                  <a:pt x="391" y="423"/>
                  <a:pt x="392" y="423"/>
                  <a:pt x="393" y="423"/>
                </a:cubicBezTo>
                <a:close/>
                <a:moveTo>
                  <a:pt x="391" y="240"/>
                </a:moveTo>
                <a:cubicBezTo>
                  <a:pt x="390" y="240"/>
                  <a:pt x="392" y="238"/>
                  <a:pt x="391" y="240"/>
                </a:cubicBezTo>
                <a:close/>
                <a:moveTo>
                  <a:pt x="392" y="270"/>
                </a:moveTo>
                <a:cubicBezTo>
                  <a:pt x="391" y="270"/>
                  <a:pt x="393" y="269"/>
                  <a:pt x="393" y="268"/>
                </a:cubicBezTo>
                <a:cubicBezTo>
                  <a:pt x="394" y="269"/>
                  <a:pt x="392" y="269"/>
                  <a:pt x="392" y="270"/>
                </a:cubicBezTo>
                <a:close/>
                <a:moveTo>
                  <a:pt x="392" y="138"/>
                </a:moveTo>
                <a:cubicBezTo>
                  <a:pt x="394" y="139"/>
                  <a:pt x="391" y="137"/>
                  <a:pt x="392" y="138"/>
                </a:cubicBezTo>
                <a:close/>
                <a:moveTo>
                  <a:pt x="390" y="132"/>
                </a:moveTo>
                <a:cubicBezTo>
                  <a:pt x="391" y="132"/>
                  <a:pt x="392" y="132"/>
                  <a:pt x="392" y="132"/>
                </a:cubicBezTo>
                <a:cubicBezTo>
                  <a:pt x="392" y="132"/>
                  <a:pt x="391" y="133"/>
                  <a:pt x="390" y="132"/>
                </a:cubicBezTo>
                <a:close/>
                <a:moveTo>
                  <a:pt x="384" y="595"/>
                </a:moveTo>
                <a:cubicBezTo>
                  <a:pt x="392" y="593"/>
                  <a:pt x="390" y="603"/>
                  <a:pt x="384" y="604"/>
                </a:cubicBezTo>
                <a:cubicBezTo>
                  <a:pt x="378" y="604"/>
                  <a:pt x="379" y="597"/>
                  <a:pt x="384" y="595"/>
                </a:cubicBezTo>
                <a:close/>
                <a:moveTo>
                  <a:pt x="380" y="627"/>
                </a:moveTo>
                <a:cubicBezTo>
                  <a:pt x="380" y="627"/>
                  <a:pt x="379" y="627"/>
                  <a:pt x="379" y="627"/>
                </a:cubicBezTo>
                <a:cubicBezTo>
                  <a:pt x="379" y="624"/>
                  <a:pt x="381" y="628"/>
                  <a:pt x="380" y="627"/>
                </a:cubicBezTo>
                <a:close/>
                <a:moveTo>
                  <a:pt x="387" y="569"/>
                </a:moveTo>
                <a:cubicBezTo>
                  <a:pt x="387" y="569"/>
                  <a:pt x="387" y="569"/>
                  <a:pt x="387" y="569"/>
                </a:cubicBezTo>
                <a:cubicBezTo>
                  <a:pt x="388" y="569"/>
                  <a:pt x="388" y="569"/>
                  <a:pt x="388" y="569"/>
                </a:cubicBezTo>
                <a:cubicBezTo>
                  <a:pt x="388" y="569"/>
                  <a:pt x="388" y="569"/>
                  <a:pt x="389" y="569"/>
                </a:cubicBezTo>
                <a:cubicBezTo>
                  <a:pt x="388" y="569"/>
                  <a:pt x="388" y="569"/>
                  <a:pt x="388" y="569"/>
                </a:cubicBezTo>
                <a:cubicBezTo>
                  <a:pt x="388" y="569"/>
                  <a:pt x="387" y="569"/>
                  <a:pt x="387" y="569"/>
                </a:cubicBezTo>
                <a:close/>
                <a:moveTo>
                  <a:pt x="380" y="511"/>
                </a:moveTo>
                <a:cubicBezTo>
                  <a:pt x="380" y="511"/>
                  <a:pt x="380" y="512"/>
                  <a:pt x="380" y="512"/>
                </a:cubicBezTo>
                <a:cubicBezTo>
                  <a:pt x="379" y="511"/>
                  <a:pt x="381" y="510"/>
                  <a:pt x="380" y="511"/>
                </a:cubicBezTo>
                <a:close/>
                <a:moveTo>
                  <a:pt x="379" y="533"/>
                </a:moveTo>
                <a:cubicBezTo>
                  <a:pt x="380" y="532"/>
                  <a:pt x="381" y="533"/>
                  <a:pt x="379" y="533"/>
                </a:cubicBezTo>
                <a:close/>
                <a:moveTo>
                  <a:pt x="379" y="572"/>
                </a:moveTo>
                <a:cubicBezTo>
                  <a:pt x="379" y="572"/>
                  <a:pt x="379" y="572"/>
                  <a:pt x="379" y="572"/>
                </a:cubicBezTo>
                <a:cubicBezTo>
                  <a:pt x="379" y="572"/>
                  <a:pt x="379" y="572"/>
                  <a:pt x="379" y="572"/>
                </a:cubicBezTo>
                <a:cubicBezTo>
                  <a:pt x="379" y="572"/>
                  <a:pt x="379" y="572"/>
                  <a:pt x="379" y="572"/>
                </a:cubicBezTo>
                <a:close/>
                <a:moveTo>
                  <a:pt x="380" y="590"/>
                </a:moveTo>
                <a:cubicBezTo>
                  <a:pt x="380" y="590"/>
                  <a:pt x="379" y="591"/>
                  <a:pt x="379" y="591"/>
                </a:cubicBezTo>
                <a:cubicBezTo>
                  <a:pt x="378" y="592"/>
                  <a:pt x="379" y="589"/>
                  <a:pt x="380" y="590"/>
                </a:cubicBezTo>
                <a:close/>
                <a:moveTo>
                  <a:pt x="381" y="633"/>
                </a:moveTo>
                <a:cubicBezTo>
                  <a:pt x="382" y="633"/>
                  <a:pt x="384" y="632"/>
                  <a:pt x="384" y="632"/>
                </a:cubicBezTo>
                <a:cubicBezTo>
                  <a:pt x="385" y="633"/>
                  <a:pt x="381" y="634"/>
                  <a:pt x="381" y="633"/>
                </a:cubicBezTo>
                <a:close/>
                <a:moveTo>
                  <a:pt x="382" y="620"/>
                </a:moveTo>
                <a:cubicBezTo>
                  <a:pt x="379" y="617"/>
                  <a:pt x="382" y="612"/>
                  <a:pt x="386" y="611"/>
                </a:cubicBezTo>
                <a:cubicBezTo>
                  <a:pt x="387" y="610"/>
                  <a:pt x="390" y="611"/>
                  <a:pt x="392" y="611"/>
                </a:cubicBezTo>
                <a:cubicBezTo>
                  <a:pt x="395" y="611"/>
                  <a:pt x="393" y="611"/>
                  <a:pt x="395" y="613"/>
                </a:cubicBezTo>
                <a:cubicBezTo>
                  <a:pt x="397" y="616"/>
                  <a:pt x="396" y="621"/>
                  <a:pt x="392" y="620"/>
                </a:cubicBezTo>
                <a:cubicBezTo>
                  <a:pt x="394" y="614"/>
                  <a:pt x="391" y="621"/>
                  <a:pt x="389" y="622"/>
                </a:cubicBezTo>
                <a:cubicBezTo>
                  <a:pt x="388" y="622"/>
                  <a:pt x="383" y="621"/>
                  <a:pt x="382" y="620"/>
                </a:cubicBezTo>
                <a:close/>
                <a:moveTo>
                  <a:pt x="388" y="623"/>
                </a:moveTo>
                <a:cubicBezTo>
                  <a:pt x="389" y="623"/>
                  <a:pt x="397" y="619"/>
                  <a:pt x="396" y="622"/>
                </a:cubicBezTo>
                <a:cubicBezTo>
                  <a:pt x="396" y="623"/>
                  <a:pt x="390" y="624"/>
                  <a:pt x="388" y="623"/>
                </a:cubicBezTo>
                <a:close/>
                <a:moveTo>
                  <a:pt x="394" y="625"/>
                </a:moveTo>
                <a:cubicBezTo>
                  <a:pt x="394" y="626"/>
                  <a:pt x="393" y="626"/>
                  <a:pt x="392" y="625"/>
                </a:cubicBezTo>
                <a:cubicBezTo>
                  <a:pt x="392" y="624"/>
                  <a:pt x="395" y="625"/>
                  <a:pt x="394" y="625"/>
                </a:cubicBezTo>
                <a:close/>
                <a:moveTo>
                  <a:pt x="392" y="698"/>
                </a:moveTo>
                <a:cubicBezTo>
                  <a:pt x="392" y="698"/>
                  <a:pt x="394" y="697"/>
                  <a:pt x="394" y="698"/>
                </a:cubicBezTo>
                <a:cubicBezTo>
                  <a:pt x="394" y="699"/>
                  <a:pt x="393" y="698"/>
                  <a:pt x="392" y="698"/>
                </a:cubicBezTo>
                <a:close/>
                <a:moveTo>
                  <a:pt x="392" y="637"/>
                </a:moveTo>
                <a:cubicBezTo>
                  <a:pt x="392" y="636"/>
                  <a:pt x="394" y="636"/>
                  <a:pt x="394" y="637"/>
                </a:cubicBezTo>
                <a:cubicBezTo>
                  <a:pt x="395" y="638"/>
                  <a:pt x="392" y="637"/>
                  <a:pt x="392" y="637"/>
                </a:cubicBezTo>
                <a:close/>
                <a:moveTo>
                  <a:pt x="395" y="671"/>
                </a:moveTo>
                <a:cubicBezTo>
                  <a:pt x="394" y="671"/>
                  <a:pt x="396" y="670"/>
                  <a:pt x="397" y="671"/>
                </a:cubicBezTo>
                <a:cubicBezTo>
                  <a:pt x="397" y="672"/>
                  <a:pt x="395" y="672"/>
                  <a:pt x="395" y="671"/>
                </a:cubicBezTo>
                <a:close/>
                <a:moveTo>
                  <a:pt x="396" y="648"/>
                </a:moveTo>
                <a:cubicBezTo>
                  <a:pt x="396" y="647"/>
                  <a:pt x="397" y="647"/>
                  <a:pt x="398" y="648"/>
                </a:cubicBezTo>
                <a:cubicBezTo>
                  <a:pt x="397" y="648"/>
                  <a:pt x="397" y="648"/>
                  <a:pt x="396" y="648"/>
                </a:cubicBezTo>
                <a:close/>
                <a:moveTo>
                  <a:pt x="400" y="692"/>
                </a:moveTo>
                <a:cubicBezTo>
                  <a:pt x="399" y="692"/>
                  <a:pt x="397" y="692"/>
                  <a:pt x="397" y="691"/>
                </a:cubicBezTo>
                <a:cubicBezTo>
                  <a:pt x="397" y="689"/>
                  <a:pt x="400" y="691"/>
                  <a:pt x="400" y="692"/>
                </a:cubicBezTo>
                <a:close/>
                <a:moveTo>
                  <a:pt x="401" y="665"/>
                </a:moveTo>
                <a:cubicBezTo>
                  <a:pt x="401" y="663"/>
                  <a:pt x="401" y="666"/>
                  <a:pt x="401" y="665"/>
                </a:cubicBezTo>
                <a:close/>
                <a:moveTo>
                  <a:pt x="400" y="653"/>
                </a:moveTo>
                <a:cubicBezTo>
                  <a:pt x="400" y="650"/>
                  <a:pt x="404" y="652"/>
                  <a:pt x="403" y="653"/>
                </a:cubicBezTo>
                <a:cubicBezTo>
                  <a:pt x="403" y="655"/>
                  <a:pt x="400" y="654"/>
                  <a:pt x="400" y="653"/>
                </a:cubicBezTo>
                <a:close/>
                <a:moveTo>
                  <a:pt x="402" y="661"/>
                </a:moveTo>
                <a:cubicBezTo>
                  <a:pt x="401" y="660"/>
                  <a:pt x="403" y="660"/>
                  <a:pt x="403" y="660"/>
                </a:cubicBezTo>
                <a:cubicBezTo>
                  <a:pt x="403" y="661"/>
                  <a:pt x="402" y="661"/>
                  <a:pt x="402" y="661"/>
                </a:cubicBezTo>
                <a:close/>
                <a:moveTo>
                  <a:pt x="405" y="663"/>
                </a:moveTo>
                <a:cubicBezTo>
                  <a:pt x="404" y="664"/>
                  <a:pt x="404" y="664"/>
                  <a:pt x="403" y="663"/>
                </a:cubicBezTo>
                <a:cubicBezTo>
                  <a:pt x="403" y="662"/>
                  <a:pt x="406" y="662"/>
                  <a:pt x="405" y="663"/>
                </a:cubicBezTo>
                <a:close/>
                <a:moveTo>
                  <a:pt x="404" y="703"/>
                </a:moveTo>
                <a:cubicBezTo>
                  <a:pt x="405" y="701"/>
                  <a:pt x="409" y="701"/>
                  <a:pt x="411" y="701"/>
                </a:cubicBezTo>
                <a:cubicBezTo>
                  <a:pt x="409" y="702"/>
                  <a:pt x="406" y="702"/>
                  <a:pt x="404" y="703"/>
                </a:cubicBezTo>
                <a:close/>
                <a:moveTo>
                  <a:pt x="407" y="752"/>
                </a:moveTo>
                <a:cubicBezTo>
                  <a:pt x="407" y="753"/>
                  <a:pt x="406" y="751"/>
                  <a:pt x="406" y="751"/>
                </a:cubicBezTo>
                <a:cubicBezTo>
                  <a:pt x="406" y="750"/>
                  <a:pt x="409" y="751"/>
                  <a:pt x="407" y="752"/>
                </a:cubicBezTo>
                <a:close/>
                <a:moveTo>
                  <a:pt x="404" y="753"/>
                </a:moveTo>
                <a:cubicBezTo>
                  <a:pt x="405" y="752"/>
                  <a:pt x="406" y="753"/>
                  <a:pt x="407" y="753"/>
                </a:cubicBezTo>
                <a:cubicBezTo>
                  <a:pt x="406" y="754"/>
                  <a:pt x="405" y="753"/>
                  <a:pt x="404" y="753"/>
                </a:cubicBezTo>
                <a:close/>
                <a:moveTo>
                  <a:pt x="413" y="782"/>
                </a:moveTo>
                <a:cubicBezTo>
                  <a:pt x="412" y="781"/>
                  <a:pt x="415" y="781"/>
                  <a:pt x="415" y="782"/>
                </a:cubicBezTo>
                <a:cubicBezTo>
                  <a:pt x="415" y="782"/>
                  <a:pt x="413" y="783"/>
                  <a:pt x="413" y="782"/>
                </a:cubicBezTo>
                <a:close/>
                <a:moveTo>
                  <a:pt x="415" y="790"/>
                </a:moveTo>
                <a:cubicBezTo>
                  <a:pt x="415" y="790"/>
                  <a:pt x="416" y="791"/>
                  <a:pt x="416" y="791"/>
                </a:cubicBezTo>
                <a:cubicBezTo>
                  <a:pt x="416" y="792"/>
                  <a:pt x="414" y="791"/>
                  <a:pt x="415" y="790"/>
                </a:cubicBezTo>
                <a:close/>
                <a:moveTo>
                  <a:pt x="416" y="769"/>
                </a:moveTo>
                <a:cubicBezTo>
                  <a:pt x="415" y="771"/>
                  <a:pt x="412" y="767"/>
                  <a:pt x="409" y="767"/>
                </a:cubicBezTo>
                <a:cubicBezTo>
                  <a:pt x="408" y="767"/>
                  <a:pt x="403" y="768"/>
                  <a:pt x="402" y="766"/>
                </a:cubicBezTo>
                <a:cubicBezTo>
                  <a:pt x="402" y="764"/>
                  <a:pt x="408" y="766"/>
                  <a:pt x="409" y="765"/>
                </a:cubicBezTo>
                <a:cubicBezTo>
                  <a:pt x="409" y="765"/>
                  <a:pt x="407" y="761"/>
                  <a:pt x="407" y="760"/>
                </a:cubicBezTo>
                <a:cubicBezTo>
                  <a:pt x="407" y="752"/>
                  <a:pt x="419" y="758"/>
                  <a:pt x="422" y="761"/>
                </a:cubicBezTo>
                <a:cubicBezTo>
                  <a:pt x="426" y="765"/>
                  <a:pt x="417" y="761"/>
                  <a:pt x="419" y="766"/>
                </a:cubicBezTo>
                <a:cubicBezTo>
                  <a:pt x="416" y="764"/>
                  <a:pt x="417" y="769"/>
                  <a:pt x="416" y="769"/>
                </a:cubicBezTo>
                <a:close/>
                <a:moveTo>
                  <a:pt x="420" y="776"/>
                </a:moveTo>
                <a:cubicBezTo>
                  <a:pt x="422" y="777"/>
                  <a:pt x="419" y="780"/>
                  <a:pt x="419" y="777"/>
                </a:cubicBezTo>
                <a:cubicBezTo>
                  <a:pt x="419" y="777"/>
                  <a:pt x="419" y="776"/>
                  <a:pt x="420" y="776"/>
                </a:cubicBezTo>
                <a:close/>
                <a:moveTo>
                  <a:pt x="419" y="781"/>
                </a:moveTo>
                <a:cubicBezTo>
                  <a:pt x="420" y="780"/>
                  <a:pt x="421" y="780"/>
                  <a:pt x="423" y="780"/>
                </a:cubicBezTo>
                <a:cubicBezTo>
                  <a:pt x="422" y="781"/>
                  <a:pt x="420" y="781"/>
                  <a:pt x="419" y="781"/>
                </a:cubicBezTo>
                <a:close/>
                <a:moveTo>
                  <a:pt x="422" y="781"/>
                </a:moveTo>
                <a:cubicBezTo>
                  <a:pt x="422" y="780"/>
                  <a:pt x="423" y="780"/>
                  <a:pt x="423" y="781"/>
                </a:cubicBezTo>
                <a:cubicBezTo>
                  <a:pt x="423" y="781"/>
                  <a:pt x="422" y="782"/>
                  <a:pt x="422" y="781"/>
                </a:cubicBezTo>
                <a:close/>
                <a:moveTo>
                  <a:pt x="424" y="780"/>
                </a:moveTo>
                <a:cubicBezTo>
                  <a:pt x="423" y="780"/>
                  <a:pt x="426" y="781"/>
                  <a:pt x="424" y="780"/>
                </a:cubicBezTo>
                <a:close/>
                <a:moveTo>
                  <a:pt x="428" y="750"/>
                </a:moveTo>
                <a:cubicBezTo>
                  <a:pt x="427" y="750"/>
                  <a:pt x="427" y="749"/>
                  <a:pt x="428" y="750"/>
                </a:cubicBezTo>
                <a:close/>
                <a:moveTo>
                  <a:pt x="424" y="728"/>
                </a:moveTo>
                <a:cubicBezTo>
                  <a:pt x="424" y="727"/>
                  <a:pt x="428" y="726"/>
                  <a:pt x="428" y="728"/>
                </a:cubicBezTo>
                <a:cubicBezTo>
                  <a:pt x="429" y="730"/>
                  <a:pt x="424" y="731"/>
                  <a:pt x="424" y="728"/>
                </a:cubicBezTo>
                <a:close/>
                <a:moveTo>
                  <a:pt x="429" y="774"/>
                </a:moveTo>
                <a:cubicBezTo>
                  <a:pt x="429" y="773"/>
                  <a:pt x="431" y="773"/>
                  <a:pt x="431" y="773"/>
                </a:cubicBezTo>
                <a:cubicBezTo>
                  <a:pt x="432" y="774"/>
                  <a:pt x="429" y="775"/>
                  <a:pt x="429" y="774"/>
                </a:cubicBezTo>
                <a:close/>
                <a:moveTo>
                  <a:pt x="436" y="765"/>
                </a:moveTo>
                <a:cubicBezTo>
                  <a:pt x="437" y="763"/>
                  <a:pt x="441" y="765"/>
                  <a:pt x="441" y="767"/>
                </a:cubicBezTo>
                <a:cubicBezTo>
                  <a:pt x="440" y="769"/>
                  <a:pt x="435" y="768"/>
                  <a:pt x="436" y="765"/>
                </a:cubicBezTo>
                <a:close/>
                <a:moveTo>
                  <a:pt x="430" y="758"/>
                </a:moveTo>
                <a:cubicBezTo>
                  <a:pt x="432" y="757"/>
                  <a:pt x="442" y="760"/>
                  <a:pt x="441" y="760"/>
                </a:cubicBezTo>
                <a:cubicBezTo>
                  <a:pt x="440" y="761"/>
                  <a:pt x="433" y="758"/>
                  <a:pt x="430" y="758"/>
                </a:cubicBezTo>
                <a:close/>
                <a:moveTo>
                  <a:pt x="439" y="757"/>
                </a:moveTo>
                <a:cubicBezTo>
                  <a:pt x="440" y="755"/>
                  <a:pt x="443" y="755"/>
                  <a:pt x="445" y="756"/>
                </a:cubicBezTo>
                <a:cubicBezTo>
                  <a:pt x="443" y="756"/>
                  <a:pt x="441" y="757"/>
                  <a:pt x="439" y="757"/>
                </a:cubicBezTo>
                <a:close/>
                <a:moveTo>
                  <a:pt x="442" y="718"/>
                </a:moveTo>
                <a:cubicBezTo>
                  <a:pt x="442" y="716"/>
                  <a:pt x="446" y="716"/>
                  <a:pt x="446" y="718"/>
                </a:cubicBezTo>
                <a:cubicBezTo>
                  <a:pt x="446" y="718"/>
                  <a:pt x="442" y="720"/>
                  <a:pt x="442" y="718"/>
                </a:cubicBezTo>
                <a:close/>
                <a:moveTo>
                  <a:pt x="446" y="755"/>
                </a:moveTo>
                <a:cubicBezTo>
                  <a:pt x="448" y="755"/>
                  <a:pt x="450" y="754"/>
                  <a:pt x="452" y="755"/>
                </a:cubicBezTo>
                <a:cubicBezTo>
                  <a:pt x="450" y="755"/>
                  <a:pt x="448" y="756"/>
                  <a:pt x="446" y="755"/>
                </a:cubicBezTo>
                <a:close/>
                <a:moveTo>
                  <a:pt x="453" y="520"/>
                </a:moveTo>
                <a:cubicBezTo>
                  <a:pt x="454" y="520"/>
                  <a:pt x="453" y="521"/>
                  <a:pt x="453" y="521"/>
                </a:cubicBezTo>
                <a:cubicBezTo>
                  <a:pt x="450" y="523"/>
                  <a:pt x="452" y="518"/>
                  <a:pt x="453" y="520"/>
                </a:cubicBezTo>
                <a:close/>
                <a:moveTo>
                  <a:pt x="453" y="590"/>
                </a:moveTo>
                <a:cubicBezTo>
                  <a:pt x="452" y="590"/>
                  <a:pt x="453" y="590"/>
                  <a:pt x="453" y="590"/>
                </a:cubicBezTo>
                <a:cubicBezTo>
                  <a:pt x="454" y="590"/>
                  <a:pt x="453" y="590"/>
                  <a:pt x="453" y="590"/>
                </a:cubicBezTo>
                <a:close/>
                <a:moveTo>
                  <a:pt x="455" y="750"/>
                </a:moveTo>
                <a:cubicBezTo>
                  <a:pt x="455" y="750"/>
                  <a:pt x="454" y="750"/>
                  <a:pt x="455" y="750"/>
                </a:cubicBezTo>
                <a:close/>
                <a:moveTo>
                  <a:pt x="455" y="750"/>
                </a:moveTo>
                <a:cubicBezTo>
                  <a:pt x="455" y="750"/>
                  <a:pt x="455" y="750"/>
                  <a:pt x="455" y="750"/>
                </a:cubicBezTo>
                <a:cubicBezTo>
                  <a:pt x="455" y="750"/>
                  <a:pt x="455" y="750"/>
                  <a:pt x="455" y="750"/>
                </a:cubicBezTo>
                <a:cubicBezTo>
                  <a:pt x="455" y="750"/>
                  <a:pt x="455" y="750"/>
                  <a:pt x="455" y="750"/>
                </a:cubicBezTo>
                <a:close/>
                <a:moveTo>
                  <a:pt x="453" y="740"/>
                </a:moveTo>
                <a:cubicBezTo>
                  <a:pt x="455" y="737"/>
                  <a:pt x="457" y="739"/>
                  <a:pt x="453" y="740"/>
                </a:cubicBezTo>
                <a:close/>
                <a:moveTo>
                  <a:pt x="454" y="643"/>
                </a:moveTo>
                <a:cubicBezTo>
                  <a:pt x="454" y="642"/>
                  <a:pt x="455" y="641"/>
                  <a:pt x="455" y="641"/>
                </a:cubicBezTo>
                <a:cubicBezTo>
                  <a:pt x="458" y="642"/>
                  <a:pt x="455" y="645"/>
                  <a:pt x="454" y="643"/>
                </a:cubicBezTo>
                <a:close/>
                <a:moveTo>
                  <a:pt x="459" y="703"/>
                </a:moveTo>
                <a:cubicBezTo>
                  <a:pt x="456" y="704"/>
                  <a:pt x="455" y="702"/>
                  <a:pt x="459" y="703"/>
                </a:cubicBezTo>
                <a:close/>
                <a:moveTo>
                  <a:pt x="457" y="743"/>
                </a:moveTo>
                <a:cubicBezTo>
                  <a:pt x="458" y="741"/>
                  <a:pt x="461" y="740"/>
                  <a:pt x="462" y="742"/>
                </a:cubicBezTo>
                <a:cubicBezTo>
                  <a:pt x="465" y="746"/>
                  <a:pt x="457" y="747"/>
                  <a:pt x="457" y="743"/>
                </a:cubicBezTo>
                <a:close/>
                <a:moveTo>
                  <a:pt x="464" y="717"/>
                </a:moveTo>
                <a:cubicBezTo>
                  <a:pt x="463" y="717"/>
                  <a:pt x="463" y="717"/>
                  <a:pt x="464" y="717"/>
                </a:cubicBezTo>
                <a:close/>
                <a:moveTo>
                  <a:pt x="466" y="739"/>
                </a:moveTo>
                <a:cubicBezTo>
                  <a:pt x="465" y="739"/>
                  <a:pt x="464" y="740"/>
                  <a:pt x="464" y="739"/>
                </a:cubicBezTo>
                <a:cubicBezTo>
                  <a:pt x="462" y="736"/>
                  <a:pt x="469" y="737"/>
                  <a:pt x="466" y="739"/>
                </a:cubicBezTo>
                <a:close/>
                <a:moveTo>
                  <a:pt x="464" y="729"/>
                </a:moveTo>
                <a:cubicBezTo>
                  <a:pt x="465" y="728"/>
                  <a:pt x="466" y="728"/>
                  <a:pt x="467" y="728"/>
                </a:cubicBezTo>
                <a:cubicBezTo>
                  <a:pt x="467" y="729"/>
                  <a:pt x="465" y="729"/>
                  <a:pt x="464" y="729"/>
                </a:cubicBezTo>
                <a:close/>
                <a:moveTo>
                  <a:pt x="465" y="693"/>
                </a:moveTo>
                <a:cubicBezTo>
                  <a:pt x="466" y="692"/>
                  <a:pt x="468" y="692"/>
                  <a:pt x="469" y="692"/>
                </a:cubicBezTo>
                <a:cubicBezTo>
                  <a:pt x="469" y="693"/>
                  <a:pt x="466" y="692"/>
                  <a:pt x="465" y="693"/>
                </a:cubicBezTo>
                <a:close/>
                <a:moveTo>
                  <a:pt x="470" y="685"/>
                </a:moveTo>
                <a:cubicBezTo>
                  <a:pt x="470" y="686"/>
                  <a:pt x="468" y="685"/>
                  <a:pt x="470" y="685"/>
                </a:cubicBezTo>
                <a:close/>
                <a:moveTo>
                  <a:pt x="467" y="662"/>
                </a:moveTo>
                <a:cubicBezTo>
                  <a:pt x="468" y="661"/>
                  <a:pt x="470" y="660"/>
                  <a:pt x="471" y="661"/>
                </a:cubicBezTo>
                <a:cubicBezTo>
                  <a:pt x="470" y="661"/>
                  <a:pt x="468" y="662"/>
                  <a:pt x="467" y="662"/>
                </a:cubicBezTo>
                <a:close/>
                <a:moveTo>
                  <a:pt x="471" y="692"/>
                </a:moveTo>
                <a:cubicBezTo>
                  <a:pt x="471" y="691"/>
                  <a:pt x="473" y="690"/>
                  <a:pt x="473" y="691"/>
                </a:cubicBezTo>
                <a:cubicBezTo>
                  <a:pt x="473" y="691"/>
                  <a:pt x="472" y="691"/>
                  <a:pt x="471" y="692"/>
                </a:cubicBezTo>
                <a:close/>
                <a:moveTo>
                  <a:pt x="472" y="674"/>
                </a:moveTo>
                <a:cubicBezTo>
                  <a:pt x="472" y="673"/>
                  <a:pt x="472" y="673"/>
                  <a:pt x="473" y="674"/>
                </a:cubicBezTo>
                <a:cubicBezTo>
                  <a:pt x="474" y="674"/>
                  <a:pt x="471" y="676"/>
                  <a:pt x="472" y="674"/>
                </a:cubicBezTo>
                <a:close/>
                <a:moveTo>
                  <a:pt x="472" y="660"/>
                </a:moveTo>
                <a:cubicBezTo>
                  <a:pt x="472" y="660"/>
                  <a:pt x="473" y="659"/>
                  <a:pt x="474" y="660"/>
                </a:cubicBezTo>
                <a:cubicBezTo>
                  <a:pt x="474" y="660"/>
                  <a:pt x="472" y="660"/>
                  <a:pt x="472" y="660"/>
                </a:cubicBezTo>
                <a:close/>
                <a:moveTo>
                  <a:pt x="466" y="644"/>
                </a:moveTo>
                <a:cubicBezTo>
                  <a:pt x="466" y="644"/>
                  <a:pt x="464" y="645"/>
                  <a:pt x="465" y="644"/>
                </a:cubicBezTo>
                <a:cubicBezTo>
                  <a:pt x="468" y="641"/>
                  <a:pt x="473" y="641"/>
                  <a:pt x="476" y="640"/>
                </a:cubicBezTo>
                <a:cubicBezTo>
                  <a:pt x="473" y="642"/>
                  <a:pt x="468" y="644"/>
                  <a:pt x="466" y="644"/>
                </a:cubicBezTo>
                <a:close/>
                <a:moveTo>
                  <a:pt x="475" y="253"/>
                </a:moveTo>
                <a:cubicBezTo>
                  <a:pt x="475" y="253"/>
                  <a:pt x="476" y="252"/>
                  <a:pt x="476" y="253"/>
                </a:cubicBezTo>
                <a:cubicBezTo>
                  <a:pt x="477" y="255"/>
                  <a:pt x="474" y="255"/>
                  <a:pt x="475" y="253"/>
                </a:cubicBezTo>
                <a:close/>
                <a:moveTo>
                  <a:pt x="478" y="685"/>
                </a:moveTo>
                <a:cubicBezTo>
                  <a:pt x="478" y="684"/>
                  <a:pt x="481" y="684"/>
                  <a:pt x="482" y="684"/>
                </a:cubicBezTo>
                <a:cubicBezTo>
                  <a:pt x="482" y="685"/>
                  <a:pt x="479" y="685"/>
                  <a:pt x="478" y="685"/>
                </a:cubicBezTo>
                <a:close/>
                <a:moveTo>
                  <a:pt x="476" y="672"/>
                </a:moveTo>
                <a:cubicBezTo>
                  <a:pt x="476" y="668"/>
                  <a:pt x="483" y="671"/>
                  <a:pt x="482" y="673"/>
                </a:cubicBezTo>
                <a:cubicBezTo>
                  <a:pt x="482" y="675"/>
                  <a:pt x="476" y="675"/>
                  <a:pt x="476" y="672"/>
                </a:cubicBezTo>
                <a:close/>
                <a:moveTo>
                  <a:pt x="484" y="112"/>
                </a:moveTo>
                <a:cubicBezTo>
                  <a:pt x="484" y="111"/>
                  <a:pt x="486" y="111"/>
                  <a:pt x="486" y="111"/>
                </a:cubicBezTo>
                <a:cubicBezTo>
                  <a:pt x="488" y="111"/>
                  <a:pt x="489" y="111"/>
                  <a:pt x="489" y="113"/>
                </a:cubicBezTo>
                <a:cubicBezTo>
                  <a:pt x="489" y="114"/>
                  <a:pt x="484" y="115"/>
                  <a:pt x="483" y="114"/>
                </a:cubicBezTo>
                <a:cubicBezTo>
                  <a:pt x="483" y="113"/>
                  <a:pt x="484" y="113"/>
                  <a:pt x="484" y="112"/>
                </a:cubicBezTo>
                <a:cubicBezTo>
                  <a:pt x="484" y="112"/>
                  <a:pt x="484" y="112"/>
                  <a:pt x="484" y="112"/>
                </a:cubicBezTo>
                <a:close/>
                <a:moveTo>
                  <a:pt x="483" y="110"/>
                </a:moveTo>
                <a:cubicBezTo>
                  <a:pt x="483" y="111"/>
                  <a:pt x="482" y="111"/>
                  <a:pt x="481" y="111"/>
                </a:cubicBezTo>
                <a:cubicBezTo>
                  <a:pt x="481" y="110"/>
                  <a:pt x="483" y="111"/>
                  <a:pt x="483" y="110"/>
                </a:cubicBezTo>
                <a:close/>
                <a:moveTo>
                  <a:pt x="476" y="116"/>
                </a:moveTo>
                <a:cubicBezTo>
                  <a:pt x="477" y="116"/>
                  <a:pt x="476" y="117"/>
                  <a:pt x="476" y="117"/>
                </a:cubicBezTo>
                <a:cubicBezTo>
                  <a:pt x="475" y="117"/>
                  <a:pt x="476" y="116"/>
                  <a:pt x="476" y="116"/>
                </a:cubicBezTo>
                <a:close/>
                <a:moveTo>
                  <a:pt x="482" y="122"/>
                </a:moveTo>
                <a:cubicBezTo>
                  <a:pt x="481" y="124"/>
                  <a:pt x="477" y="125"/>
                  <a:pt x="475" y="126"/>
                </a:cubicBezTo>
                <a:cubicBezTo>
                  <a:pt x="477" y="124"/>
                  <a:pt x="479" y="123"/>
                  <a:pt x="482" y="122"/>
                </a:cubicBezTo>
                <a:close/>
                <a:moveTo>
                  <a:pt x="476" y="146"/>
                </a:moveTo>
                <a:cubicBezTo>
                  <a:pt x="474" y="149"/>
                  <a:pt x="470" y="149"/>
                  <a:pt x="467" y="150"/>
                </a:cubicBezTo>
                <a:cubicBezTo>
                  <a:pt x="469" y="148"/>
                  <a:pt x="473" y="148"/>
                  <a:pt x="476" y="146"/>
                </a:cubicBezTo>
                <a:close/>
                <a:moveTo>
                  <a:pt x="474" y="126"/>
                </a:moveTo>
                <a:cubicBezTo>
                  <a:pt x="473" y="127"/>
                  <a:pt x="471" y="128"/>
                  <a:pt x="469" y="128"/>
                </a:cubicBezTo>
                <a:cubicBezTo>
                  <a:pt x="470" y="128"/>
                  <a:pt x="471" y="129"/>
                  <a:pt x="470" y="130"/>
                </a:cubicBezTo>
                <a:cubicBezTo>
                  <a:pt x="470" y="131"/>
                  <a:pt x="467" y="131"/>
                  <a:pt x="467" y="130"/>
                </a:cubicBezTo>
                <a:cubicBezTo>
                  <a:pt x="467" y="129"/>
                  <a:pt x="468" y="129"/>
                  <a:pt x="469" y="128"/>
                </a:cubicBezTo>
                <a:cubicBezTo>
                  <a:pt x="469" y="128"/>
                  <a:pt x="468" y="128"/>
                  <a:pt x="468" y="128"/>
                </a:cubicBezTo>
                <a:cubicBezTo>
                  <a:pt x="470" y="127"/>
                  <a:pt x="472" y="127"/>
                  <a:pt x="474" y="126"/>
                </a:cubicBezTo>
                <a:close/>
                <a:moveTo>
                  <a:pt x="470" y="106"/>
                </a:moveTo>
                <a:cubicBezTo>
                  <a:pt x="470" y="106"/>
                  <a:pt x="470" y="107"/>
                  <a:pt x="469" y="107"/>
                </a:cubicBezTo>
                <a:cubicBezTo>
                  <a:pt x="469" y="107"/>
                  <a:pt x="469" y="106"/>
                  <a:pt x="470" y="106"/>
                </a:cubicBezTo>
                <a:close/>
                <a:moveTo>
                  <a:pt x="469" y="74"/>
                </a:moveTo>
                <a:cubicBezTo>
                  <a:pt x="468" y="74"/>
                  <a:pt x="467" y="74"/>
                  <a:pt x="466" y="74"/>
                </a:cubicBezTo>
                <a:cubicBezTo>
                  <a:pt x="467" y="73"/>
                  <a:pt x="468" y="73"/>
                  <a:pt x="469" y="74"/>
                </a:cubicBezTo>
                <a:close/>
                <a:moveTo>
                  <a:pt x="466" y="75"/>
                </a:moveTo>
                <a:cubicBezTo>
                  <a:pt x="466" y="75"/>
                  <a:pt x="468" y="76"/>
                  <a:pt x="468" y="75"/>
                </a:cubicBezTo>
                <a:cubicBezTo>
                  <a:pt x="468" y="77"/>
                  <a:pt x="465" y="76"/>
                  <a:pt x="466" y="75"/>
                </a:cubicBezTo>
                <a:close/>
                <a:moveTo>
                  <a:pt x="468" y="80"/>
                </a:moveTo>
                <a:cubicBezTo>
                  <a:pt x="468" y="81"/>
                  <a:pt x="466" y="81"/>
                  <a:pt x="466" y="79"/>
                </a:cubicBezTo>
                <a:cubicBezTo>
                  <a:pt x="467" y="79"/>
                  <a:pt x="468" y="79"/>
                  <a:pt x="468" y="80"/>
                </a:cubicBezTo>
                <a:close/>
                <a:moveTo>
                  <a:pt x="466" y="93"/>
                </a:moveTo>
                <a:cubicBezTo>
                  <a:pt x="466" y="95"/>
                  <a:pt x="465" y="93"/>
                  <a:pt x="466" y="93"/>
                </a:cubicBezTo>
                <a:close/>
                <a:moveTo>
                  <a:pt x="470" y="95"/>
                </a:moveTo>
                <a:cubicBezTo>
                  <a:pt x="472" y="95"/>
                  <a:pt x="473" y="98"/>
                  <a:pt x="471" y="100"/>
                </a:cubicBezTo>
                <a:cubicBezTo>
                  <a:pt x="470" y="101"/>
                  <a:pt x="468" y="101"/>
                  <a:pt x="467" y="101"/>
                </a:cubicBezTo>
                <a:cubicBezTo>
                  <a:pt x="465" y="101"/>
                  <a:pt x="463" y="102"/>
                  <a:pt x="463" y="101"/>
                </a:cubicBezTo>
                <a:cubicBezTo>
                  <a:pt x="463" y="101"/>
                  <a:pt x="463" y="101"/>
                  <a:pt x="464" y="101"/>
                </a:cubicBezTo>
                <a:cubicBezTo>
                  <a:pt x="463" y="101"/>
                  <a:pt x="463" y="101"/>
                  <a:pt x="463" y="101"/>
                </a:cubicBezTo>
                <a:cubicBezTo>
                  <a:pt x="463" y="101"/>
                  <a:pt x="462" y="100"/>
                  <a:pt x="462" y="101"/>
                </a:cubicBezTo>
                <a:cubicBezTo>
                  <a:pt x="461" y="99"/>
                  <a:pt x="467" y="94"/>
                  <a:pt x="470" y="95"/>
                </a:cubicBezTo>
                <a:close/>
                <a:moveTo>
                  <a:pt x="470" y="59"/>
                </a:moveTo>
                <a:cubicBezTo>
                  <a:pt x="470" y="59"/>
                  <a:pt x="470" y="60"/>
                  <a:pt x="470" y="59"/>
                </a:cubicBezTo>
                <a:cubicBezTo>
                  <a:pt x="469" y="59"/>
                  <a:pt x="470" y="58"/>
                  <a:pt x="470" y="59"/>
                </a:cubicBezTo>
                <a:close/>
                <a:moveTo>
                  <a:pt x="453" y="60"/>
                </a:moveTo>
                <a:cubicBezTo>
                  <a:pt x="455" y="59"/>
                  <a:pt x="458" y="61"/>
                  <a:pt x="461" y="61"/>
                </a:cubicBezTo>
                <a:cubicBezTo>
                  <a:pt x="462" y="61"/>
                  <a:pt x="467" y="59"/>
                  <a:pt x="468" y="61"/>
                </a:cubicBezTo>
                <a:cubicBezTo>
                  <a:pt x="468" y="62"/>
                  <a:pt x="462" y="62"/>
                  <a:pt x="462" y="62"/>
                </a:cubicBezTo>
                <a:cubicBezTo>
                  <a:pt x="462" y="63"/>
                  <a:pt x="465" y="66"/>
                  <a:pt x="465" y="67"/>
                </a:cubicBezTo>
                <a:cubicBezTo>
                  <a:pt x="467" y="75"/>
                  <a:pt x="454" y="72"/>
                  <a:pt x="450" y="70"/>
                </a:cubicBezTo>
                <a:cubicBezTo>
                  <a:pt x="445" y="67"/>
                  <a:pt x="455" y="69"/>
                  <a:pt x="451" y="64"/>
                </a:cubicBezTo>
                <a:cubicBezTo>
                  <a:pt x="455" y="66"/>
                  <a:pt x="453" y="61"/>
                  <a:pt x="453" y="60"/>
                </a:cubicBezTo>
                <a:close/>
                <a:moveTo>
                  <a:pt x="454" y="47"/>
                </a:moveTo>
                <a:cubicBezTo>
                  <a:pt x="455" y="48"/>
                  <a:pt x="452" y="49"/>
                  <a:pt x="452" y="48"/>
                </a:cubicBezTo>
                <a:cubicBezTo>
                  <a:pt x="452" y="47"/>
                  <a:pt x="454" y="47"/>
                  <a:pt x="454" y="47"/>
                </a:cubicBezTo>
                <a:close/>
                <a:moveTo>
                  <a:pt x="455" y="21"/>
                </a:moveTo>
                <a:cubicBezTo>
                  <a:pt x="456" y="22"/>
                  <a:pt x="453" y="22"/>
                  <a:pt x="453" y="21"/>
                </a:cubicBezTo>
                <a:cubicBezTo>
                  <a:pt x="453" y="20"/>
                  <a:pt x="455" y="20"/>
                  <a:pt x="455" y="21"/>
                </a:cubicBezTo>
                <a:close/>
                <a:moveTo>
                  <a:pt x="454" y="23"/>
                </a:moveTo>
                <a:cubicBezTo>
                  <a:pt x="454" y="25"/>
                  <a:pt x="450" y="24"/>
                  <a:pt x="450" y="23"/>
                </a:cubicBezTo>
                <a:cubicBezTo>
                  <a:pt x="450" y="22"/>
                  <a:pt x="454" y="21"/>
                  <a:pt x="454" y="23"/>
                </a:cubicBezTo>
                <a:close/>
                <a:moveTo>
                  <a:pt x="447" y="8"/>
                </a:moveTo>
                <a:cubicBezTo>
                  <a:pt x="448" y="9"/>
                  <a:pt x="446" y="9"/>
                  <a:pt x="446" y="9"/>
                </a:cubicBezTo>
                <a:cubicBezTo>
                  <a:pt x="446" y="8"/>
                  <a:pt x="447" y="8"/>
                  <a:pt x="447" y="8"/>
                </a:cubicBezTo>
                <a:close/>
                <a:moveTo>
                  <a:pt x="446" y="11"/>
                </a:moveTo>
                <a:cubicBezTo>
                  <a:pt x="447" y="11"/>
                  <a:pt x="450" y="8"/>
                  <a:pt x="451" y="10"/>
                </a:cubicBezTo>
                <a:cubicBezTo>
                  <a:pt x="453" y="14"/>
                  <a:pt x="448" y="13"/>
                  <a:pt x="447" y="13"/>
                </a:cubicBezTo>
                <a:cubicBezTo>
                  <a:pt x="447" y="13"/>
                  <a:pt x="447" y="13"/>
                  <a:pt x="446" y="13"/>
                </a:cubicBezTo>
                <a:cubicBezTo>
                  <a:pt x="446" y="14"/>
                  <a:pt x="444" y="14"/>
                  <a:pt x="444" y="13"/>
                </a:cubicBezTo>
                <a:cubicBezTo>
                  <a:pt x="444" y="13"/>
                  <a:pt x="444" y="13"/>
                  <a:pt x="444" y="13"/>
                </a:cubicBezTo>
                <a:cubicBezTo>
                  <a:pt x="444" y="12"/>
                  <a:pt x="444" y="12"/>
                  <a:pt x="444" y="12"/>
                </a:cubicBezTo>
                <a:cubicBezTo>
                  <a:pt x="444" y="12"/>
                  <a:pt x="444" y="11"/>
                  <a:pt x="444" y="12"/>
                </a:cubicBezTo>
                <a:cubicBezTo>
                  <a:pt x="444" y="11"/>
                  <a:pt x="445" y="11"/>
                  <a:pt x="445" y="11"/>
                </a:cubicBezTo>
                <a:cubicBezTo>
                  <a:pt x="446" y="11"/>
                  <a:pt x="446" y="11"/>
                  <a:pt x="446" y="11"/>
                </a:cubicBezTo>
                <a:close/>
                <a:moveTo>
                  <a:pt x="442" y="4"/>
                </a:moveTo>
                <a:cubicBezTo>
                  <a:pt x="444" y="3"/>
                  <a:pt x="444" y="5"/>
                  <a:pt x="442" y="4"/>
                </a:cubicBezTo>
                <a:close/>
                <a:moveTo>
                  <a:pt x="442" y="6"/>
                </a:moveTo>
                <a:cubicBezTo>
                  <a:pt x="442" y="6"/>
                  <a:pt x="443" y="7"/>
                  <a:pt x="443" y="7"/>
                </a:cubicBezTo>
                <a:cubicBezTo>
                  <a:pt x="444" y="9"/>
                  <a:pt x="440" y="7"/>
                  <a:pt x="442" y="6"/>
                </a:cubicBezTo>
                <a:close/>
                <a:moveTo>
                  <a:pt x="442" y="12"/>
                </a:moveTo>
                <a:cubicBezTo>
                  <a:pt x="441" y="12"/>
                  <a:pt x="442" y="11"/>
                  <a:pt x="442" y="12"/>
                </a:cubicBezTo>
                <a:cubicBezTo>
                  <a:pt x="443" y="12"/>
                  <a:pt x="442" y="12"/>
                  <a:pt x="442" y="12"/>
                </a:cubicBezTo>
                <a:close/>
                <a:moveTo>
                  <a:pt x="442" y="23"/>
                </a:moveTo>
                <a:cubicBezTo>
                  <a:pt x="442" y="23"/>
                  <a:pt x="441" y="24"/>
                  <a:pt x="441" y="23"/>
                </a:cubicBezTo>
                <a:cubicBezTo>
                  <a:pt x="441" y="23"/>
                  <a:pt x="442" y="23"/>
                  <a:pt x="442" y="23"/>
                </a:cubicBezTo>
                <a:close/>
                <a:moveTo>
                  <a:pt x="440" y="7"/>
                </a:moveTo>
                <a:cubicBezTo>
                  <a:pt x="441" y="7"/>
                  <a:pt x="439" y="7"/>
                  <a:pt x="439" y="7"/>
                </a:cubicBezTo>
                <a:cubicBezTo>
                  <a:pt x="439" y="6"/>
                  <a:pt x="440" y="6"/>
                  <a:pt x="440" y="7"/>
                </a:cubicBezTo>
                <a:close/>
                <a:moveTo>
                  <a:pt x="441" y="16"/>
                </a:moveTo>
                <a:cubicBezTo>
                  <a:pt x="441" y="17"/>
                  <a:pt x="438" y="17"/>
                  <a:pt x="439" y="16"/>
                </a:cubicBezTo>
                <a:cubicBezTo>
                  <a:pt x="439" y="15"/>
                  <a:pt x="440" y="16"/>
                  <a:pt x="441" y="16"/>
                </a:cubicBezTo>
                <a:close/>
                <a:moveTo>
                  <a:pt x="439" y="25"/>
                </a:moveTo>
                <a:cubicBezTo>
                  <a:pt x="440" y="26"/>
                  <a:pt x="437" y="27"/>
                  <a:pt x="437" y="26"/>
                </a:cubicBezTo>
                <a:cubicBezTo>
                  <a:pt x="436" y="25"/>
                  <a:pt x="439" y="25"/>
                  <a:pt x="439" y="25"/>
                </a:cubicBezTo>
                <a:close/>
                <a:moveTo>
                  <a:pt x="436" y="30"/>
                </a:moveTo>
                <a:cubicBezTo>
                  <a:pt x="437" y="29"/>
                  <a:pt x="438" y="31"/>
                  <a:pt x="436" y="30"/>
                </a:cubicBezTo>
                <a:close/>
                <a:moveTo>
                  <a:pt x="434" y="10"/>
                </a:moveTo>
                <a:cubicBezTo>
                  <a:pt x="435" y="11"/>
                  <a:pt x="433" y="11"/>
                  <a:pt x="433" y="11"/>
                </a:cubicBezTo>
                <a:cubicBezTo>
                  <a:pt x="432" y="11"/>
                  <a:pt x="434" y="10"/>
                  <a:pt x="434" y="10"/>
                </a:cubicBezTo>
                <a:close/>
                <a:moveTo>
                  <a:pt x="432" y="13"/>
                </a:moveTo>
                <a:cubicBezTo>
                  <a:pt x="433" y="14"/>
                  <a:pt x="429" y="15"/>
                  <a:pt x="430" y="13"/>
                </a:cubicBezTo>
                <a:cubicBezTo>
                  <a:pt x="430" y="13"/>
                  <a:pt x="431" y="12"/>
                  <a:pt x="432" y="13"/>
                </a:cubicBezTo>
                <a:close/>
                <a:moveTo>
                  <a:pt x="430" y="16"/>
                </a:moveTo>
                <a:cubicBezTo>
                  <a:pt x="430" y="16"/>
                  <a:pt x="431" y="15"/>
                  <a:pt x="432" y="16"/>
                </a:cubicBezTo>
                <a:cubicBezTo>
                  <a:pt x="432" y="17"/>
                  <a:pt x="430" y="17"/>
                  <a:pt x="430" y="16"/>
                </a:cubicBezTo>
                <a:close/>
                <a:moveTo>
                  <a:pt x="432" y="26"/>
                </a:moveTo>
                <a:cubicBezTo>
                  <a:pt x="431" y="26"/>
                  <a:pt x="430" y="27"/>
                  <a:pt x="429" y="26"/>
                </a:cubicBezTo>
                <a:cubicBezTo>
                  <a:pt x="430" y="25"/>
                  <a:pt x="431" y="25"/>
                  <a:pt x="432" y="26"/>
                </a:cubicBezTo>
                <a:close/>
                <a:moveTo>
                  <a:pt x="428" y="27"/>
                </a:moveTo>
                <a:cubicBezTo>
                  <a:pt x="428" y="27"/>
                  <a:pt x="427" y="28"/>
                  <a:pt x="426" y="27"/>
                </a:cubicBezTo>
                <a:cubicBezTo>
                  <a:pt x="426" y="26"/>
                  <a:pt x="427" y="26"/>
                  <a:pt x="428" y="27"/>
                </a:cubicBezTo>
                <a:close/>
                <a:moveTo>
                  <a:pt x="426" y="23"/>
                </a:moveTo>
                <a:cubicBezTo>
                  <a:pt x="425" y="22"/>
                  <a:pt x="428" y="23"/>
                  <a:pt x="426" y="23"/>
                </a:cubicBezTo>
                <a:close/>
                <a:moveTo>
                  <a:pt x="426" y="37"/>
                </a:moveTo>
                <a:cubicBezTo>
                  <a:pt x="428" y="33"/>
                  <a:pt x="436" y="29"/>
                  <a:pt x="439" y="33"/>
                </a:cubicBezTo>
                <a:cubicBezTo>
                  <a:pt x="440" y="35"/>
                  <a:pt x="438" y="39"/>
                  <a:pt x="437" y="39"/>
                </a:cubicBezTo>
                <a:cubicBezTo>
                  <a:pt x="436" y="39"/>
                  <a:pt x="435" y="39"/>
                  <a:pt x="434" y="39"/>
                </a:cubicBezTo>
                <a:cubicBezTo>
                  <a:pt x="433" y="39"/>
                  <a:pt x="433" y="40"/>
                  <a:pt x="433" y="40"/>
                </a:cubicBezTo>
                <a:cubicBezTo>
                  <a:pt x="431" y="41"/>
                  <a:pt x="429" y="40"/>
                  <a:pt x="427" y="40"/>
                </a:cubicBezTo>
                <a:cubicBezTo>
                  <a:pt x="426" y="39"/>
                  <a:pt x="426" y="40"/>
                  <a:pt x="425" y="40"/>
                </a:cubicBezTo>
                <a:cubicBezTo>
                  <a:pt x="425" y="39"/>
                  <a:pt x="426" y="37"/>
                  <a:pt x="426" y="37"/>
                </a:cubicBezTo>
                <a:close/>
                <a:moveTo>
                  <a:pt x="426" y="42"/>
                </a:moveTo>
                <a:cubicBezTo>
                  <a:pt x="426" y="43"/>
                  <a:pt x="423" y="43"/>
                  <a:pt x="423" y="43"/>
                </a:cubicBezTo>
                <a:cubicBezTo>
                  <a:pt x="422" y="41"/>
                  <a:pt x="425" y="41"/>
                  <a:pt x="426" y="42"/>
                </a:cubicBezTo>
                <a:close/>
                <a:moveTo>
                  <a:pt x="421" y="63"/>
                </a:moveTo>
                <a:cubicBezTo>
                  <a:pt x="418" y="65"/>
                  <a:pt x="413" y="66"/>
                  <a:pt x="411" y="64"/>
                </a:cubicBezTo>
                <a:cubicBezTo>
                  <a:pt x="410" y="64"/>
                  <a:pt x="410" y="61"/>
                  <a:pt x="412" y="62"/>
                </a:cubicBezTo>
                <a:cubicBezTo>
                  <a:pt x="413" y="62"/>
                  <a:pt x="413" y="64"/>
                  <a:pt x="413" y="64"/>
                </a:cubicBezTo>
                <a:cubicBezTo>
                  <a:pt x="414" y="64"/>
                  <a:pt x="415" y="62"/>
                  <a:pt x="415" y="62"/>
                </a:cubicBezTo>
                <a:cubicBezTo>
                  <a:pt x="415" y="61"/>
                  <a:pt x="413" y="61"/>
                  <a:pt x="414" y="60"/>
                </a:cubicBezTo>
                <a:cubicBezTo>
                  <a:pt x="413" y="61"/>
                  <a:pt x="412" y="60"/>
                  <a:pt x="414" y="60"/>
                </a:cubicBezTo>
                <a:cubicBezTo>
                  <a:pt x="414" y="59"/>
                  <a:pt x="415" y="60"/>
                  <a:pt x="416" y="60"/>
                </a:cubicBezTo>
                <a:cubicBezTo>
                  <a:pt x="417" y="59"/>
                  <a:pt x="417" y="59"/>
                  <a:pt x="419" y="59"/>
                </a:cubicBezTo>
                <a:cubicBezTo>
                  <a:pt x="420" y="59"/>
                  <a:pt x="424" y="62"/>
                  <a:pt x="421" y="63"/>
                </a:cubicBezTo>
                <a:close/>
                <a:moveTo>
                  <a:pt x="422" y="29"/>
                </a:moveTo>
                <a:cubicBezTo>
                  <a:pt x="422" y="31"/>
                  <a:pt x="418" y="31"/>
                  <a:pt x="417" y="30"/>
                </a:cubicBezTo>
                <a:cubicBezTo>
                  <a:pt x="416" y="29"/>
                  <a:pt x="421" y="27"/>
                  <a:pt x="422" y="29"/>
                </a:cubicBezTo>
                <a:close/>
                <a:moveTo>
                  <a:pt x="416" y="12"/>
                </a:moveTo>
                <a:cubicBezTo>
                  <a:pt x="415" y="12"/>
                  <a:pt x="417" y="13"/>
                  <a:pt x="416" y="12"/>
                </a:cubicBezTo>
                <a:close/>
                <a:moveTo>
                  <a:pt x="414" y="18"/>
                </a:moveTo>
                <a:cubicBezTo>
                  <a:pt x="414" y="19"/>
                  <a:pt x="413" y="19"/>
                  <a:pt x="412" y="18"/>
                </a:cubicBezTo>
                <a:cubicBezTo>
                  <a:pt x="411" y="18"/>
                  <a:pt x="414" y="17"/>
                  <a:pt x="414" y="18"/>
                </a:cubicBezTo>
                <a:close/>
                <a:moveTo>
                  <a:pt x="410" y="17"/>
                </a:moveTo>
                <a:cubicBezTo>
                  <a:pt x="412" y="16"/>
                  <a:pt x="413" y="18"/>
                  <a:pt x="410" y="17"/>
                </a:cubicBezTo>
                <a:close/>
                <a:moveTo>
                  <a:pt x="409" y="31"/>
                </a:moveTo>
                <a:cubicBezTo>
                  <a:pt x="411" y="29"/>
                  <a:pt x="412" y="33"/>
                  <a:pt x="409" y="31"/>
                </a:cubicBezTo>
                <a:close/>
                <a:moveTo>
                  <a:pt x="410" y="38"/>
                </a:moveTo>
                <a:cubicBezTo>
                  <a:pt x="409" y="37"/>
                  <a:pt x="411" y="38"/>
                  <a:pt x="410" y="38"/>
                </a:cubicBezTo>
                <a:close/>
                <a:moveTo>
                  <a:pt x="410" y="14"/>
                </a:moveTo>
                <a:cubicBezTo>
                  <a:pt x="410" y="15"/>
                  <a:pt x="410" y="15"/>
                  <a:pt x="409" y="15"/>
                </a:cubicBezTo>
                <a:cubicBezTo>
                  <a:pt x="407" y="16"/>
                  <a:pt x="409" y="12"/>
                  <a:pt x="410" y="14"/>
                </a:cubicBezTo>
                <a:close/>
                <a:moveTo>
                  <a:pt x="410" y="23"/>
                </a:moveTo>
                <a:cubicBezTo>
                  <a:pt x="411" y="24"/>
                  <a:pt x="408" y="25"/>
                  <a:pt x="408" y="24"/>
                </a:cubicBezTo>
                <a:cubicBezTo>
                  <a:pt x="407" y="23"/>
                  <a:pt x="410" y="22"/>
                  <a:pt x="410" y="23"/>
                </a:cubicBezTo>
                <a:close/>
                <a:moveTo>
                  <a:pt x="406" y="35"/>
                </a:moveTo>
                <a:cubicBezTo>
                  <a:pt x="405" y="35"/>
                  <a:pt x="404" y="34"/>
                  <a:pt x="404" y="34"/>
                </a:cubicBezTo>
                <a:cubicBezTo>
                  <a:pt x="402" y="31"/>
                  <a:pt x="411" y="34"/>
                  <a:pt x="406" y="35"/>
                </a:cubicBezTo>
                <a:close/>
                <a:moveTo>
                  <a:pt x="406" y="37"/>
                </a:moveTo>
                <a:cubicBezTo>
                  <a:pt x="405" y="36"/>
                  <a:pt x="406" y="37"/>
                  <a:pt x="407" y="36"/>
                </a:cubicBezTo>
                <a:cubicBezTo>
                  <a:pt x="407" y="37"/>
                  <a:pt x="406" y="37"/>
                  <a:pt x="406" y="37"/>
                </a:cubicBezTo>
                <a:close/>
                <a:moveTo>
                  <a:pt x="394" y="46"/>
                </a:moveTo>
                <a:cubicBezTo>
                  <a:pt x="400" y="45"/>
                  <a:pt x="404" y="44"/>
                  <a:pt x="409" y="43"/>
                </a:cubicBezTo>
                <a:cubicBezTo>
                  <a:pt x="411" y="43"/>
                  <a:pt x="417" y="42"/>
                  <a:pt x="418" y="43"/>
                </a:cubicBezTo>
                <a:cubicBezTo>
                  <a:pt x="419" y="44"/>
                  <a:pt x="410" y="45"/>
                  <a:pt x="407" y="45"/>
                </a:cubicBezTo>
                <a:cubicBezTo>
                  <a:pt x="403" y="46"/>
                  <a:pt x="401" y="46"/>
                  <a:pt x="398" y="47"/>
                </a:cubicBezTo>
                <a:cubicBezTo>
                  <a:pt x="400" y="47"/>
                  <a:pt x="403" y="48"/>
                  <a:pt x="402" y="51"/>
                </a:cubicBezTo>
                <a:cubicBezTo>
                  <a:pt x="402" y="56"/>
                  <a:pt x="394" y="55"/>
                  <a:pt x="390" y="53"/>
                </a:cubicBezTo>
                <a:cubicBezTo>
                  <a:pt x="390" y="53"/>
                  <a:pt x="390" y="52"/>
                  <a:pt x="390" y="52"/>
                </a:cubicBezTo>
                <a:cubicBezTo>
                  <a:pt x="389" y="51"/>
                  <a:pt x="392" y="48"/>
                  <a:pt x="394" y="47"/>
                </a:cubicBezTo>
                <a:cubicBezTo>
                  <a:pt x="393" y="48"/>
                  <a:pt x="391" y="48"/>
                  <a:pt x="390" y="48"/>
                </a:cubicBezTo>
                <a:cubicBezTo>
                  <a:pt x="385" y="48"/>
                  <a:pt x="394" y="46"/>
                  <a:pt x="394" y="46"/>
                </a:cubicBezTo>
                <a:close/>
                <a:moveTo>
                  <a:pt x="393" y="64"/>
                </a:moveTo>
                <a:cubicBezTo>
                  <a:pt x="392" y="65"/>
                  <a:pt x="389" y="66"/>
                  <a:pt x="387" y="66"/>
                </a:cubicBezTo>
                <a:cubicBezTo>
                  <a:pt x="389" y="64"/>
                  <a:pt x="391" y="65"/>
                  <a:pt x="393" y="64"/>
                </a:cubicBezTo>
                <a:close/>
                <a:moveTo>
                  <a:pt x="388" y="66"/>
                </a:moveTo>
                <a:cubicBezTo>
                  <a:pt x="389" y="66"/>
                  <a:pt x="387" y="68"/>
                  <a:pt x="387" y="67"/>
                </a:cubicBezTo>
                <a:cubicBezTo>
                  <a:pt x="387" y="66"/>
                  <a:pt x="388" y="66"/>
                  <a:pt x="388" y="66"/>
                </a:cubicBezTo>
                <a:close/>
                <a:moveTo>
                  <a:pt x="387" y="116"/>
                </a:moveTo>
                <a:cubicBezTo>
                  <a:pt x="387" y="116"/>
                  <a:pt x="387" y="116"/>
                  <a:pt x="387" y="116"/>
                </a:cubicBezTo>
                <a:cubicBezTo>
                  <a:pt x="388" y="116"/>
                  <a:pt x="387" y="116"/>
                  <a:pt x="387" y="116"/>
                </a:cubicBezTo>
                <a:close/>
                <a:moveTo>
                  <a:pt x="388" y="136"/>
                </a:moveTo>
                <a:cubicBezTo>
                  <a:pt x="387" y="137"/>
                  <a:pt x="386" y="135"/>
                  <a:pt x="388" y="136"/>
                </a:cubicBezTo>
                <a:close/>
                <a:moveTo>
                  <a:pt x="386" y="125"/>
                </a:moveTo>
                <a:cubicBezTo>
                  <a:pt x="385" y="126"/>
                  <a:pt x="381" y="127"/>
                  <a:pt x="381" y="126"/>
                </a:cubicBezTo>
                <a:cubicBezTo>
                  <a:pt x="383" y="126"/>
                  <a:pt x="384" y="124"/>
                  <a:pt x="386" y="125"/>
                </a:cubicBezTo>
                <a:close/>
                <a:moveTo>
                  <a:pt x="382" y="167"/>
                </a:moveTo>
                <a:cubicBezTo>
                  <a:pt x="382" y="165"/>
                  <a:pt x="384" y="165"/>
                  <a:pt x="385" y="166"/>
                </a:cubicBezTo>
                <a:cubicBezTo>
                  <a:pt x="385" y="168"/>
                  <a:pt x="382" y="168"/>
                  <a:pt x="382" y="167"/>
                </a:cubicBezTo>
                <a:close/>
                <a:moveTo>
                  <a:pt x="384" y="66"/>
                </a:moveTo>
                <a:cubicBezTo>
                  <a:pt x="385" y="65"/>
                  <a:pt x="386" y="67"/>
                  <a:pt x="384" y="66"/>
                </a:cubicBezTo>
                <a:close/>
                <a:moveTo>
                  <a:pt x="383" y="67"/>
                </a:moveTo>
                <a:cubicBezTo>
                  <a:pt x="382" y="67"/>
                  <a:pt x="381" y="68"/>
                  <a:pt x="380" y="68"/>
                </a:cubicBezTo>
                <a:cubicBezTo>
                  <a:pt x="380" y="66"/>
                  <a:pt x="382" y="67"/>
                  <a:pt x="383" y="67"/>
                </a:cubicBezTo>
                <a:close/>
                <a:moveTo>
                  <a:pt x="386" y="172"/>
                </a:moveTo>
                <a:cubicBezTo>
                  <a:pt x="387" y="176"/>
                  <a:pt x="379" y="176"/>
                  <a:pt x="379" y="173"/>
                </a:cubicBezTo>
                <a:cubicBezTo>
                  <a:pt x="378" y="170"/>
                  <a:pt x="386" y="168"/>
                  <a:pt x="386" y="172"/>
                </a:cubicBezTo>
                <a:close/>
                <a:moveTo>
                  <a:pt x="379" y="127"/>
                </a:moveTo>
                <a:cubicBezTo>
                  <a:pt x="380" y="127"/>
                  <a:pt x="377" y="128"/>
                  <a:pt x="377" y="128"/>
                </a:cubicBezTo>
                <a:cubicBezTo>
                  <a:pt x="377" y="128"/>
                  <a:pt x="378" y="127"/>
                  <a:pt x="379" y="127"/>
                </a:cubicBezTo>
                <a:close/>
                <a:moveTo>
                  <a:pt x="377" y="223"/>
                </a:moveTo>
                <a:cubicBezTo>
                  <a:pt x="376" y="224"/>
                  <a:pt x="373" y="225"/>
                  <a:pt x="372" y="227"/>
                </a:cubicBezTo>
                <a:cubicBezTo>
                  <a:pt x="372" y="225"/>
                  <a:pt x="375" y="224"/>
                  <a:pt x="377" y="223"/>
                </a:cubicBezTo>
                <a:close/>
                <a:moveTo>
                  <a:pt x="376" y="378"/>
                </a:moveTo>
                <a:cubicBezTo>
                  <a:pt x="376" y="378"/>
                  <a:pt x="375" y="379"/>
                  <a:pt x="376" y="378"/>
                </a:cubicBezTo>
                <a:cubicBezTo>
                  <a:pt x="376" y="378"/>
                  <a:pt x="376" y="378"/>
                  <a:pt x="376" y="378"/>
                </a:cubicBezTo>
                <a:close/>
                <a:moveTo>
                  <a:pt x="375" y="462"/>
                </a:moveTo>
                <a:cubicBezTo>
                  <a:pt x="376" y="462"/>
                  <a:pt x="375" y="464"/>
                  <a:pt x="375" y="464"/>
                </a:cubicBezTo>
                <a:cubicBezTo>
                  <a:pt x="372" y="466"/>
                  <a:pt x="374" y="460"/>
                  <a:pt x="375" y="462"/>
                </a:cubicBezTo>
                <a:close/>
                <a:moveTo>
                  <a:pt x="374" y="451"/>
                </a:moveTo>
                <a:cubicBezTo>
                  <a:pt x="374" y="451"/>
                  <a:pt x="374" y="451"/>
                  <a:pt x="374" y="451"/>
                </a:cubicBezTo>
                <a:cubicBezTo>
                  <a:pt x="373" y="451"/>
                  <a:pt x="374" y="451"/>
                  <a:pt x="374" y="451"/>
                </a:cubicBezTo>
                <a:close/>
                <a:moveTo>
                  <a:pt x="369" y="182"/>
                </a:moveTo>
                <a:cubicBezTo>
                  <a:pt x="369" y="182"/>
                  <a:pt x="369" y="182"/>
                  <a:pt x="369" y="182"/>
                </a:cubicBezTo>
                <a:cubicBezTo>
                  <a:pt x="369" y="182"/>
                  <a:pt x="369" y="182"/>
                  <a:pt x="369" y="182"/>
                </a:cubicBezTo>
                <a:cubicBezTo>
                  <a:pt x="369" y="182"/>
                  <a:pt x="369" y="182"/>
                  <a:pt x="369" y="182"/>
                </a:cubicBezTo>
                <a:close/>
                <a:moveTo>
                  <a:pt x="375" y="371"/>
                </a:moveTo>
                <a:cubicBezTo>
                  <a:pt x="375" y="372"/>
                  <a:pt x="374" y="373"/>
                  <a:pt x="372" y="373"/>
                </a:cubicBezTo>
                <a:cubicBezTo>
                  <a:pt x="371" y="374"/>
                  <a:pt x="370" y="374"/>
                  <a:pt x="370" y="372"/>
                </a:cubicBezTo>
                <a:cubicBezTo>
                  <a:pt x="368" y="368"/>
                  <a:pt x="375" y="367"/>
                  <a:pt x="375" y="371"/>
                </a:cubicBezTo>
                <a:close/>
                <a:moveTo>
                  <a:pt x="374" y="472"/>
                </a:moveTo>
                <a:cubicBezTo>
                  <a:pt x="373" y="473"/>
                  <a:pt x="371" y="475"/>
                  <a:pt x="369" y="475"/>
                </a:cubicBezTo>
                <a:cubicBezTo>
                  <a:pt x="370" y="474"/>
                  <a:pt x="372" y="473"/>
                  <a:pt x="374" y="472"/>
                </a:cubicBezTo>
                <a:close/>
                <a:moveTo>
                  <a:pt x="369" y="228"/>
                </a:moveTo>
                <a:cubicBezTo>
                  <a:pt x="367" y="231"/>
                  <a:pt x="366" y="228"/>
                  <a:pt x="369" y="228"/>
                </a:cubicBezTo>
                <a:close/>
                <a:moveTo>
                  <a:pt x="368" y="370"/>
                </a:moveTo>
                <a:cubicBezTo>
                  <a:pt x="367" y="371"/>
                  <a:pt x="370" y="369"/>
                  <a:pt x="368" y="370"/>
                </a:cubicBezTo>
                <a:close/>
                <a:moveTo>
                  <a:pt x="368" y="319"/>
                </a:moveTo>
                <a:cubicBezTo>
                  <a:pt x="369" y="319"/>
                  <a:pt x="368" y="320"/>
                  <a:pt x="368" y="320"/>
                </a:cubicBezTo>
                <a:cubicBezTo>
                  <a:pt x="367" y="322"/>
                  <a:pt x="367" y="318"/>
                  <a:pt x="368" y="319"/>
                </a:cubicBezTo>
                <a:close/>
                <a:moveTo>
                  <a:pt x="367" y="94"/>
                </a:moveTo>
                <a:cubicBezTo>
                  <a:pt x="366" y="92"/>
                  <a:pt x="368" y="94"/>
                  <a:pt x="367" y="94"/>
                </a:cubicBezTo>
                <a:close/>
                <a:moveTo>
                  <a:pt x="374" y="488"/>
                </a:moveTo>
                <a:cubicBezTo>
                  <a:pt x="375" y="486"/>
                  <a:pt x="380" y="483"/>
                  <a:pt x="383" y="481"/>
                </a:cubicBezTo>
                <a:cubicBezTo>
                  <a:pt x="383" y="481"/>
                  <a:pt x="383" y="479"/>
                  <a:pt x="384" y="480"/>
                </a:cubicBezTo>
                <a:cubicBezTo>
                  <a:pt x="385" y="481"/>
                  <a:pt x="382" y="484"/>
                  <a:pt x="382" y="484"/>
                </a:cubicBezTo>
                <a:cubicBezTo>
                  <a:pt x="380" y="485"/>
                  <a:pt x="378" y="486"/>
                  <a:pt x="376" y="487"/>
                </a:cubicBezTo>
                <a:cubicBezTo>
                  <a:pt x="372" y="489"/>
                  <a:pt x="369" y="494"/>
                  <a:pt x="365" y="496"/>
                </a:cubicBezTo>
                <a:cubicBezTo>
                  <a:pt x="365" y="492"/>
                  <a:pt x="372" y="491"/>
                  <a:pt x="374" y="488"/>
                </a:cubicBezTo>
                <a:close/>
                <a:moveTo>
                  <a:pt x="365" y="407"/>
                </a:moveTo>
                <a:cubicBezTo>
                  <a:pt x="366" y="406"/>
                  <a:pt x="364" y="408"/>
                  <a:pt x="365" y="407"/>
                </a:cubicBezTo>
                <a:close/>
                <a:moveTo>
                  <a:pt x="354" y="444"/>
                </a:moveTo>
                <a:cubicBezTo>
                  <a:pt x="356" y="441"/>
                  <a:pt x="360" y="438"/>
                  <a:pt x="365" y="437"/>
                </a:cubicBezTo>
                <a:cubicBezTo>
                  <a:pt x="361" y="439"/>
                  <a:pt x="358" y="442"/>
                  <a:pt x="354" y="444"/>
                </a:cubicBezTo>
                <a:close/>
                <a:moveTo>
                  <a:pt x="354" y="419"/>
                </a:moveTo>
                <a:cubicBezTo>
                  <a:pt x="353" y="419"/>
                  <a:pt x="356" y="417"/>
                  <a:pt x="354" y="419"/>
                </a:cubicBezTo>
                <a:close/>
                <a:moveTo>
                  <a:pt x="358" y="413"/>
                </a:moveTo>
                <a:cubicBezTo>
                  <a:pt x="358" y="414"/>
                  <a:pt x="357" y="415"/>
                  <a:pt x="356" y="415"/>
                </a:cubicBezTo>
                <a:cubicBezTo>
                  <a:pt x="356" y="414"/>
                  <a:pt x="357" y="414"/>
                  <a:pt x="358" y="413"/>
                </a:cubicBezTo>
                <a:close/>
                <a:moveTo>
                  <a:pt x="358" y="130"/>
                </a:moveTo>
                <a:cubicBezTo>
                  <a:pt x="357" y="129"/>
                  <a:pt x="358" y="132"/>
                  <a:pt x="358" y="130"/>
                </a:cubicBezTo>
                <a:close/>
                <a:moveTo>
                  <a:pt x="359" y="414"/>
                </a:moveTo>
                <a:cubicBezTo>
                  <a:pt x="358" y="415"/>
                  <a:pt x="358" y="416"/>
                  <a:pt x="357" y="416"/>
                </a:cubicBezTo>
                <a:cubicBezTo>
                  <a:pt x="358" y="415"/>
                  <a:pt x="358" y="414"/>
                  <a:pt x="359" y="414"/>
                </a:cubicBezTo>
                <a:close/>
                <a:moveTo>
                  <a:pt x="357" y="416"/>
                </a:moveTo>
                <a:cubicBezTo>
                  <a:pt x="357" y="417"/>
                  <a:pt x="356" y="417"/>
                  <a:pt x="355" y="418"/>
                </a:cubicBezTo>
                <a:cubicBezTo>
                  <a:pt x="355" y="417"/>
                  <a:pt x="356" y="416"/>
                  <a:pt x="357" y="416"/>
                </a:cubicBezTo>
                <a:close/>
                <a:moveTo>
                  <a:pt x="360" y="312"/>
                </a:moveTo>
                <a:cubicBezTo>
                  <a:pt x="360" y="312"/>
                  <a:pt x="360" y="313"/>
                  <a:pt x="359" y="313"/>
                </a:cubicBezTo>
                <a:cubicBezTo>
                  <a:pt x="359" y="312"/>
                  <a:pt x="361" y="311"/>
                  <a:pt x="360" y="312"/>
                </a:cubicBezTo>
                <a:close/>
                <a:moveTo>
                  <a:pt x="360" y="411"/>
                </a:moveTo>
                <a:cubicBezTo>
                  <a:pt x="359" y="413"/>
                  <a:pt x="361" y="411"/>
                  <a:pt x="360" y="411"/>
                </a:cubicBezTo>
                <a:close/>
                <a:moveTo>
                  <a:pt x="359" y="414"/>
                </a:moveTo>
                <a:cubicBezTo>
                  <a:pt x="360" y="412"/>
                  <a:pt x="361" y="414"/>
                  <a:pt x="359" y="414"/>
                </a:cubicBezTo>
                <a:close/>
                <a:moveTo>
                  <a:pt x="361" y="412"/>
                </a:moveTo>
                <a:cubicBezTo>
                  <a:pt x="362" y="411"/>
                  <a:pt x="362" y="410"/>
                  <a:pt x="364" y="410"/>
                </a:cubicBezTo>
                <a:cubicBezTo>
                  <a:pt x="363" y="411"/>
                  <a:pt x="363" y="412"/>
                  <a:pt x="361" y="412"/>
                </a:cubicBezTo>
                <a:close/>
                <a:moveTo>
                  <a:pt x="364" y="204"/>
                </a:moveTo>
                <a:cubicBezTo>
                  <a:pt x="364" y="203"/>
                  <a:pt x="365" y="205"/>
                  <a:pt x="364" y="204"/>
                </a:cubicBezTo>
                <a:close/>
                <a:moveTo>
                  <a:pt x="363" y="409"/>
                </a:moveTo>
                <a:cubicBezTo>
                  <a:pt x="362" y="409"/>
                  <a:pt x="366" y="407"/>
                  <a:pt x="363" y="409"/>
                </a:cubicBezTo>
                <a:close/>
                <a:moveTo>
                  <a:pt x="362" y="253"/>
                </a:moveTo>
                <a:cubicBezTo>
                  <a:pt x="361" y="253"/>
                  <a:pt x="361" y="254"/>
                  <a:pt x="360" y="253"/>
                </a:cubicBezTo>
                <a:cubicBezTo>
                  <a:pt x="358" y="249"/>
                  <a:pt x="366" y="251"/>
                  <a:pt x="362" y="253"/>
                </a:cubicBezTo>
                <a:close/>
                <a:moveTo>
                  <a:pt x="362" y="67"/>
                </a:moveTo>
                <a:cubicBezTo>
                  <a:pt x="362" y="68"/>
                  <a:pt x="361" y="68"/>
                  <a:pt x="360" y="68"/>
                </a:cubicBezTo>
                <a:cubicBezTo>
                  <a:pt x="360" y="67"/>
                  <a:pt x="362" y="67"/>
                  <a:pt x="362" y="67"/>
                </a:cubicBezTo>
                <a:close/>
                <a:moveTo>
                  <a:pt x="363" y="73"/>
                </a:moveTo>
                <a:cubicBezTo>
                  <a:pt x="363" y="73"/>
                  <a:pt x="360" y="73"/>
                  <a:pt x="359" y="73"/>
                </a:cubicBezTo>
                <a:cubicBezTo>
                  <a:pt x="359" y="72"/>
                  <a:pt x="363" y="70"/>
                  <a:pt x="363" y="73"/>
                </a:cubicBezTo>
                <a:close/>
                <a:moveTo>
                  <a:pt x="359" y="40"/>
                </a:moveTo>
                <a:cubicBezTo>
                  <a:pt x="360" y="40"/>
                  <a:pt x="359" y="41"/>
                  <a:pt x="358" y="40"/>
                </a:cubicBezTo>
                <a:cubicBezTo>
                  <a:pt x="358" y="40"/>
                  <a:pt x="358" y="39"/>
                  <a:pt x="359" y="40"/>
                </a:cubicBezTo>
                <a:close/>
                <a:moveTo>
                  <a:pt x="359" y="47"/>
                </a:moveTo>
                <a:cubicBezTo>
                  <a:pt x="359" y="47"/>
                  <a:pt x="357" y="47"/>
                  <a:pt x="357" y="46"/>
                </a:cubicBezTo>
                <a:cubicBezTo>
                  <a:pt x="357" y="46"/>
                  <a:pt x="358" y="46"/>
                  <a:pt x="359" y="47"/>
                </a:cubicBezTo>
                <a:close/>
                <a:moveTo>
                  <a:pt x="350" y="49"/>
                </a:moveTo>
                <a:cubicBezTo>
                  <a:pt x="350" y="49"/>
                  <a:pt x="350" y="50"/>
                  <a:pt x="349" y="50"/>
                </a:cubicBezTo>
                <a:cubicBezTo>
                  <a:pt x="348" y="49"/>
                  <a:pt x="350" y="48"/>
                  <a:pt x="350" y="49"/>
                </a:cubicBezTo>
                <a:close/>
                <a:moveTo>
                  <a:pt x="347" y="81"/>
                </a:moveTo>
                <a:cubicBezTo>
                  <a:pt x="347" y="82"/>
                  <a:pt x="346" y="82"/>
                  <a:pt x="346" y="82"/>
                </a:cubicBezTo>
                <a:cubicBezTo>
                  <a:pt x="345" y="81"/>
                  <a:pt x="347" y="80"/>
                  <a:pt x="347" y="81"/>
                </a:cubicBezTo>
                <a:close/>
                <a:moveTo>
                  <a:pt x="346" y="127"/>
                </a:moveTo>
                <a:cubicBezTo>
                  <a:pt x="348" y="124"/>
                  <a:pt x="357" y="125"/>
                  <a:pt x="357" y="129"/>
                </a:cubicBezTo>
                <a:cubicBezTo>
                  <a:pt x="356" y="136"/>
                  <a:pt x="342" y="134"/>
                  <a:pt x="346" y="127"/>
                </a:cubicBezTo>
                <a:close/>
                <a:moveTo>
                  <a:pt x="353" y="149"/>
                </a:moveTo>
                <a:cubicBezTo>
                  <a:pt x="354" y="147"/>
                  <a:pt x="357" y="148"/>
                  <a:pt x="353" y="149"/>
                </a:cubicBezTo>
                <a:close/>
                <a:moveTo>
                  <a:pt x="345" y="114"/>
                </a:moveTo>
                <a:cubicBezTo>
                  <a:pt x="345" y="115"/>
                  <a:pt x="343" y="114"/>
                  <a:pt x="345" y="114"/>
                </a:cubicBezTo>
                <a:close/>
                <a:moveTo>
                  <a:pt x="344" y="85"/>
                </a:moveTo>
                <a:cubicBezTo>
                  <a:pt x="343" y="85"/>
                  <a:pt x="343" y="84"/>
                  <a:pt x="343" y="84"/>
                </a:cubicBezTo>
                <a:cubicBezTo>
                  <a:pt x="342" y="82"/>
                  <a:pt x="345" y="84"/>
                  <a:pt x="344" y="85"/>
                </a:cubicBezTo>
                <a:close/>
                <a:moveTo>
                  <a:pt x="347" y="145"/>
                </a:moveTo>
                <a:cubicBezTo>
                  <a:pt x="345" y="147"/>
                  <a:pt x="341" y="149"/>
                  <a:pt x="338" y="149"/>
                </a:cubicBezTo>
                <a:cubicBezTo>
                  <a:pt x="340" y="148"/>
                  <a:pt x="344" y="147"/>
                  <a:pt x="347" y="145"/>
                </a:cubicBezTo>
                <a:close/>
                <a:moveTo>
                  <a:pt x="339" y="111"/>
                </a:moveTo>
                <a:cubicBezTo>
                  <a:pt x="339" y="111"/>
                  <a:pt x="338" y="112"/>
                  <a:pt x="338" y="112"/>
                </a:cubicBezTo>
                <a:cubicBezTo>
                  <a:pt x="337" y="111"/>
                  <a:pt x="338" y="111"/>
                  <a:pt x="339" y="111"/>
                </a:cubicBezTo>
                <a:close/>
                <a:moveTo>
                  <a:pt x="340" y="58"/>
                </a:moveTo>
                <a:cubicBezTo>
                  <a:pt x="340" y="58"/>
                  <a:pt x="338" y="59"/>
                  <a:pt x="338" y="58"/>
                </a:cubicBezTo>
                <a:cubicBezTo>
                  <a:pt x="338" y="58"/>
                  <a:pt x="340" y="57"/>
                  <a:pt x="340" y="58"/>
                </a:cubicBezTo>
                <a:close/>
                <a:moveTo>
                  <a:pt x="338" y="85"/>
                </a:moveTo>
                <a:cubicBezTo>
                  <a:pt x="337" y="85"/>
                  <a:pt x="337" y="86"/>
                  <a:pt x="336" y="85"/>
                </a:cubicBezTo>
                <a:cubicBezTo>
                  <a:pt x="336" y="85"/>
                  <a:pt x="337" y="85"/>
                  <a:pt x="338" y="85"/>
                </a:cubicBezTo>
                <a:close/>
                <a:moveTo>
                  <a:pt x="336" y="151"/>
                </a:moveTo>
                <a:cubicBezTo>
                  <a:pt x="336" y="151"/>
                  <a:pt x="336" y="150"/>
                  <a:pt x="337" y="150"/>
                </a:cubicBezTo>
                <a:cubicBezTo>
                  <a:pt x="337" y="150"/>
                  <a:pt x="336" y="151"/>
                  <a:pt x="336" y="151"/>
                </a:cubicBezTo>
                <a:close/>
                <a:moveTo>
                  <a:pt x="337" y="161"/>
                </a:moveTo>
                <a:cubicBezTo>
                  <a:pt x="337" y="162"/>
                  <a:pt x="335" y="163"/>
                  <a:pt x="335" y="161"/>
                </a:cubicBezTo>
                <a:cubicBezTo>
                  <a:pt x="335" y="160"/>
                  <a:pt x="337" y="161"/>
                  <a:pt x="337" y="161"/>
                </a:cubicBezTo>
                <a:close/>
                <a:moveTo>
                  <a:pt x="335" y="151"/>
                </a:moveTo>
                <a:cubicBezTo>
                  <a:pt x="336" y="151"/>
                  <a:pt x="333" y="153"/>
                  <a:pt x="333" y="152"/>
                </a:cubicBezTo>
                <a:cubicBezTo>
                  <a:pt x="333" y="151"/>
                  <a:pt x="335" y="151"/>
                  <a:pt x="335" y="151"/>
                </a:cubicBezTo>
                <a:close/>
                <a:moveTo>
                  <a:pt x="334" y="65"/>
                </a:moveTo>
                <a:cubicBezTo>
                  <a:pt x="333" y="65"/>
                  <a:pt x="333" y="65"/>
                  <a:pt x="332" y="65"/>
                </a:cubicBezTo>
                <a:cubicBezTo>
                  <a:pt x="332" y="65"/>
                  <a:pt x="333" y="64"/>
                  <a:pt x="334" y="65"/>
                </a:cubicBezTo>
                <a:close/>
                <a:moveTo>
                  <a:pt x="356" y="172"/>
                </a:moveTo>
                <a:cubicBezTo>
                  <a:pt x="348" y="177"/>
                  <a:pt x="339" y="182"/>
                  <a:pt x="329" y="187"/>
                </a:cubicBezTo>
                <a:cubicBezTo>
                  <a:pt x="329" y="187"/>
                  <a:pt x="327" y="189"/>
                  <a:pt x="326" y="188"/>
                </a:cubicBezTo>
                <a:cubicBezTo>
                  <a:pt x="325" y="187"/>
                  <a:pt x="329" y="186"/>
                  <a:pt x="327" y="187"/>
                </a:cubicBezTo>
                <a:cubicBezTo>
                  <a:pt x="336" y="181"/>
                  <a:pt x="347" y="175"/>
                  <a:pt x="356" y="172"/>
                </a:cubicBezTo>
                <a:close/>
                <a:moveTo>
                  <a:pt x="331" y="92"/>
                </a:moveTo>
                <a:cubicBezTo>
                  <a:pt x="331" y="94"/>
                  <a:pt x="328" y="93"/>
                  <a:pt x="328" y="92"/>
                </a:cubicBezTo>
                <a:cubicBezTo>
                  <a:pt x="329" y="91"/>
                  <a:pt x="330" y="91"/>
                  <a:pt x="331" y="92"/>
                </a:cubicBezTo>
                <a:close/>
                <a:moveTo>
                  <a:pt x="326" y="66"/>
                </a:moveTo>
                <a:cubicBezTo>
                  <a:pt x="325" y="67"/>
                  <a:pt x="324" y="66"/>
                  <a:pt x="323" y="66"/>
                </a:cubicBezTo>
                <a:cubicBezTo>
                  <a:pt x="323" y="65"/>
                  <a:pt x="325" y="66"/>
                  <a:pt x="326" y="66"/>
                </a:cubicBezTo>
                <a:close/>
                <a:moveTo>
                  <a:pt x="323" y="101"/>
                </a:moveTo>
                <a:cubicBezTo>
                  <a:pt x="323" y="101"/>
                  <a:pt x="325" y="99"/>
                  <a:pt x="325" y="101"/>
                </a:cubicBezTo>
                <a:cubicBezTo>
                  <a:pt x="326" y="102"/>
                  <a:pt x="322" y="103"/>
                  <a:pt x="323" y="101"/>
                </a:cubicBezTo>
                <a:close/>
                <a:moveTo>
                  <a:pt x="320" y="102"/>
                </a:moveTo>
                <a:cubicBezTo>
                  <a:pt x="321" y="100"/>
                  <a:pt x="323" y="102"/>
                  <a:pt x="320" y="102"/>
                </a:cubicBezTo>
                <a:close/>
                <a:moveTo>
                  <a:pt x="313" y="98"/>
                </a:moveTo>
                <a:cubicBezTo>
                  <a:pt x="313" y="98"/>
                  <a:pt x="316" y="96"/>
                  <a:pt x="317" y="98"/>
                </a:cubicBezTo>
                <a:cubicBezTo>
                  <a:pt x="317" y="99"/>
                  <a:pt x="313" y="99"/>
                  <a:pt x="313" y="98"/>
                </a:cubicBezTo>
                <a:close/>
                <a:moveTo>
                  <a:pt x="316" y="67"/>
                </a:moveTo>
                <a:cubicBezTo>
                  <a:pt x="317" y="67"/>
                  <a:pt x="315" y="68"/>
                  <a:pt x="314" y="68"/>
                </a:cubicBezTo>
                <a:cubicBezTo>
                  <a:pt x="315" y="67"/>
                  <a:pt x="315" y="67"/>
                  <a:pt x="316" y="67"/>
                </a:cubicBezTo>
                <a:close/>
                <a:moveTo>
                  <a:pt x="313" y="68"/>
                </a:moveTo>
                <a:cubicBezTo>
                  <a:pt x="313" y="68"/>
                  <a:pt x="312" y="68"/>
                  <a:pt x="311" y="68"/>
                </a:cubicBezTo>
                <a:cubicBezTo>
                  <a:pt x="311" y="68"/>
                  <a:pt x="313" y="67"/>
                  <a:pt x="313" y="68"/>
                </a:cubicBezTo>
                <a:close/>
                <a:moveTo>
                  <a:pt x="300" y="82"/>
                </a:moveTo>
                <a:cubicBezTo>
                  <a:pt x="298" y="83"/>
                  <a:pt x="298" y="82"/>
                  <a:pt x="300" y="82"/>
                </a:cubicBezTo>
                <a:close/>
                <a:moveTo>
                  <a:pt x="299" y="99"/>
                </a:moveTo>
                <a:cubicBezTo>
                  <a:pt x="298" y="100"/>
                  <a:pt x="294" y="100"/>
                  <a:pt x="294" y="100"/>
                </a:cubicBezTo>
                <a:cubicBezTo>
                  <a:pt x="293" y="100"/>
                  <a:pt x="293" y="99"/>
                  <a:pt x="293" y="99"/>
                </a:cubicBezTo>
                <a:cubicBezTo>
                  <a:pt x="293" y="99"/>
                  <a:pt x="291" y="101"/>
                  <a:pt x="291" y="99"/>
                </a:cubicBezTo>
                <a:cubicBezTo>
                  <a:pt x="290" y="98"/>
                  <a:pt x="300" y="95"/>
                  <a:pt x="299" y="99"/>
                </a:cubicBezTo>
                <a:close/>
                <a:moveTo>
                  <a:pt x="293" y="116"/>
                </a:moveTo>
                <a:cubicBezTo>
                  <a:pt x="299" y="113"/>
                  <a:pt x="305" y="113"/>
                  <a:pt x="311" y="110"/>
                </a:cubicBezTo>
                <a:cubicBezTo>
                  <a:pt x="316" y="108"/>
                  <a:pt x="321" y="105"/>
                  <a:pt x="327" y="105"/>
                </a:cubicBezTo>
                <a:cubicBezTo>
                  <a:pt x="327" y="105"/>
                  <a:pt x="328" y="105"/>
                  <a:pt x="328" y="106"/>
                </a:cubicBezTo>
                <a:cubicBezTo>
                  <a:pt x="328" y="107"/>
                  <a:pt x="318" y="110"/>
                  <a:pt x="315" y="111"/>
                </a:cubicBezTo>
                <a:cubicBezTo>
                  <a:pt x="310" y="112"/>
                  <a:pt x="306" y="113"/>
                  <a:pt x="301" y="114"/>
                </a:cubicBezTo>
                <a:cubicBezTo>
                  <a:pt x="299" y="115"/>
                  <a:pt x="294" y="118"/>
                  <a:pt x="292" y="118"/>
                </a:cubicBezTo>
                <a:cubicBezTo>
                  <a:pt x="288" y="118"/>
                  <a:pt x="293" y="116"/>
                  <a:pt x="293" y="116"/>
                </a:cubicBezTo>
                <a:close/>
                <a:moveTo>
                  <a:pt x="294" y="382"/>
                </a:moveTo>
                <a:cubicBezTo>
                  <a:pt x="294" y="382"/>
                  <a:pt x="293" y="382"/>
                  <a:pt x="292" y="384"/>
                </a:cubicBezTo>
                <a:cubicBezTo>
                  <a:pt x="289" y="386"/>
                  <a:pt x="286" y="391"/>
                  <a:pt x="283" y="396"/>
                </a:cubicBezTo>
                <a:cubicBezTo>
                  <a:pt x="281" y="399"/>
                  <a:pt x="280" y="403"/>
                  <a:pt x="278" y="405"/>
                </a:cubicBezTo>
                <a:cubicBezTo>
                  <a:pt x="278" y="406"/>
                  <a:pt x="277" y="406"/>
                  <a:pt x="277" y="406"/>
                </a:cubicBezTo>
                <a:cubicBezTo>
                  <a:pt x="276" y="406"/>
                  <a:pt x="280" y="399"/>
                  <a:pt x="281" y="398"/>
                </a:cubicBezTo>
                <a:cubicBezTo>
                  <a:pt x="283" y="395"/>
                  <a:pt x="284" y="392"/>
                  <a:pt x="286" y="390"/>
                </a:cubicBezTo>
                <a:cubicBezTo>
                  <a:pt x="287" y="388"/>
                  <a:pt x="291" y="385"/>
                  <a:pt x="291" y="382"/>
                </a:cubicBezTo>
                <a:cubicBezTo>
                  <a:pt x="291" y="382"/>
                  <a:pt x="290" y="380"/>
                  <a:pt x="290" y="379"/>
                </a:cubicBezTo>
                <a:cubicBezTo>
                  <a:pt x="290" y="375"/>
                  <a:pt x="298" y="376"/>
                  <a:pt x="294" y="382"/>
                </a:cubicBezTo>
                <a:close/>
                <a:moveTo>
                  <a:pt x="286" y="197"/>
                </a:moveTo>
                <a:cubicBezTo>
                  <a:pt x="286" y="197"/>
                  <a:pt x="286" y="198"/>
                  <a:pt x="286" y="198"/>
                </a:cubicBezTo>
                <a:cubicBezTo>
                  <a:pt x="285" y="198"/>
                  <a:pt x="285" y="196"/>
                  <a:pt x="286" y="197"/>
                </a:cubicBezTo>
                <a:close/>
                <a:moveTo>
                  <a:pt x="286" y="346"/>
                </a:moveTo>
                <a:cubicBezTo>
                  <a:pt x="287" y="346"/>
                  <a:pt x="286" y="347"/>
                  <a:pt x="286" y="348"/>
                </a:cubicBezTo>
                <a:cubicBezTo>
                  <a:pt x="284" y="350"/>
                  <a:pt x="284" y="344"/>
                  <a:pt x="286" y="346"/>
                </a:cubicBezTo>
                <a:close/>
                <a:moveTo>
                  <a:pt x="284" y="385"/>
                </a:moveTo>
                <a:cubicBezTo>
                  <a:pt x="284" y="386"/>
                  <a:pt x="283" y="386"/>
                  <a:pt x="283" y="386"/>
                </a:cubicBezTo>
                <a:cubicBezTo>
                  <a:pt x="282" y="386"/>
                  <a:pt x="284" y="385"/>
                  <a:pt x="284" y="385"/>
                </a:cubicBezTo>
                <a:close/>
                <a:moveTo>
                  <a:pt x="281" y="387"/>
                </a:moveTo>
                <a:cubicBezTo>
                  <a:pt x="283" y="388"/>
                  <a:pt x="280" y="390"/>
                  <a:pt x="279" y="391"/>
                </a:cubicBezTo>
                <a:cubicBezTo>
                  <a:pt x="280" y="389"/>
                  <a:pt x="281" y="388"/>
                  <a:pt x="281" y="387"/>
                </a:cubicBezTo>
                <a:close/>
                <a:moveTo>
                  <a:pt x="278" y="392"/>
                </a:moveTo>
                <a:cubicBezTo>
                  <a:pt x="278" y="393"/>
                  <a:pt x="277" y="393"/>
                  <a:pt x="277" y="394"/>
                </a:cubicBezTo>
                <a:cubicBezTo>
                  <a:pt x="276" y="394"/>
                  <a:pt x="277" y="392"/>
                  <a:pt x="278" y="392"/>
                </a:cubicBezTo>
                <a:close/>
                <a:moveTo>
                  <a:pt x="275" y="342"/>
                </a:moveTo>
                <a:cubicBezTo>
                  <a:pt x="274" y="343"/>
                  <a:pt x="274" y="343"/>
                  <a:pt x="273" y="344"/>
                </a:cubicBezTo>
                <a:cubicBezTo>
                  <a:pt x="273" y="344"/>
                  <a:pt x="274" y="342"/>
                  <a:pt x="275" y="342"/>
                </a:cubicBezTo>
                <a:close/>
                <a:moveTo>
                  <a:pt x="273" y="119"/>
                </a:moveTo>
                <a:cubicBezTo>
                  <a:pt x="273" y="120"/>
                  <a:pt x="272" y="119"/>
                  <a:pt x="271" y="120"/>
                </a:cubicBezTo>
                <a:cubicBezTo>
                  <a:pt x="271" y="119"/>
                  <a:pt x="273" y="119"/>
                  <a:pt x="273" y="119"/>
                </a:cubicBezTo>
                <a:close/>
                <a:moveTo>
                  <a:pt x="272" y="481"/>
                </a:moveTo>
                <a:cubicBezTo>
                  <a:pt x="273" y="482"/>
                  <a:pt x="271" y="483"/>
                  <a:pt x="271" y="483"/>
                </a:cubicBezTo>
                <a:cubicBezTo>
                  <a:pt x="269" y="483"/>
                  <a:pt x="271" y="480"/>
                  <a:pt x="272" y="481"/>
                </a:cubicBezTo>
                <a:close/>
                <a:moveTo>
                  <a:pt x="270" y="120"/>
                </a:moveTo>
                <a:cubicBezTo>
                  <a:pt x="269" y="119"/>
                  <a:pt x="271" y="121"/>
                  <a:pt x="270" y="120"/>
                </a:cubicBezTo>
                <a:close/>
                <a:moveTo>
                  <a:pt x="270" y="409"/>
                </a:moveTo>
                <a:cubicBezTo>
                  <a:pt x="270" y="410"/>
                  <a:pt x="269" y="410"/>
                  <a:pt x="269" y="411"/>
                </a:cubicBezTo>
                <a:cubicBezTo>
                  <a:pt x="268" y="410"/>
                  <a:pt x="270" y="409"/>
                  <a:pt x="270" y="409"/>
                </a:cubicBezTo>
                <a:close/>
                <a:moveTo>
                  <a:pt x="269" y="378"/>
                </a:moveTo>
                <a:cubicBezTo>
                  <a:pt x="269" y="380"/>
                  <a:pt x="267" y="379"/>
                  <a:pt x="266" y="380"/>
                </a:cubicBezTo>
                <a:cubicBezTo>
                  <a:pt x="266" y="379"/>
                  <a:pt x="268" y="379"/>
                  <a:pt x="269" y="378"/>
                </a:cubicBezTo>
                <a:close/>
                <a:moveTo>
                  <a:pt x="267" y="407"/>
                </a:moveTo>
                <a:cubicBezTo>
                  <a:pt x="269" y="408"/>
                  <a:pt x="267" y="411"/>
                  <a:pt x="266" y="411"/>
                </a:cubicBezTo>
                <a:cubicBezTo>
                  <a:pt x="263" y="412"/>
                  <a:pt x="265" y="406"/>
                  <a:pt x="267" y="407"/>
                </a:cubicBezTo>
                <a:close/>
                <a:moveTo>
                  <a:pt x="264" y="422"/>
                </a:moveTo>
                <a:cubicBezTo>
                  <a:pt x="265" y="423"/>
                  <a:pt x="264" y="423"/>
                  <a:pt x="264" y="423"/>
                </a:cubicBezTo>
                <a:cubicBezTo>
                  <a:pt x="263" y="424"/>
                  <a:pt x="264" y="422"/>
                  <a:pt x="264" y="422"/>
                </a:cubicBezTo>
                <a:close/>
                <a:moveTo>
                  <a:pt x="264" y="455"/>
                </a:moveTo>
                <a:cubicBezTo>
                  <a:pt x="266" y="456"/>
                  <a:pt x="265" y="457"/>
                  <a:pt x="264" y="458"/>
                </a:cubicBezTo>
                <a:cubicBezTo>
                  <a:pt x="262" y="459"/>
                  <a:pt x="262" y="454"/>
                  <a:pt x="264" y="455"/>
                </a:cubicBezTo>
                <a:close/>
                <a:moveTo>
                  <a:pt x="262" y="487"/>
                </a:moveTo>
                <a:cubicBezTo>
                  <a:pt x="263" y="486"/>
                  <a:pt x="262" y="487"/>
                  <a:pt x="262" y="487"/>
                </a:cubicBezTo>
                <a:cubicBezTo>
                  <a:pt x="262" y="487"/>
                  <a:pt x="262" y="487"/>
                  <a:pt x="262" y="487"/>
                </a:cubicBezTo>
                <a:close/>
                <a:moveTo>
                  <a:pt x="262" y="390"/>
                </a:moveTo>
                <a:cubicBezTo>
                  <a:pt x="262" y="390"/>
                  <a:pt x="261" y="391"/>
                  <a:pt x="261" y="391"/>
                </a:cubicBezTo>
                <a:cubicBezTo>
                  <a:pt x="260" y="392"/>
                  <a:pt x="261" y="389"/>
                  <a:pt x="262" y="390"/>
                </a:cubicBezTo>
                <a:close/>
                <a:moveTo>
                  <a:pt x="261" y="409"/>
                </a:moveTo>
                <a:cubicBezTo>
                  <a:pt x="262" y="410"/>
                  <a:pt x="261" y="412"/>
                  <a:pt x="261" y="412"/>
                </a:cubicBezTo>
                <a:cubicBezTo>
                  <a:pt x="258" y="415"/>
                  <a:pt x="259" y="408"/>
                  <a:pt x="261" y="409"/>
                </a:cubicBezTo>
                <a:close/>
                <a:moveTo>
                  <a:pt x="260" y="161"/>
                </a:moveTo>
                <a:cubicBezTo>
                  <a:pt x="259" y="162"/>
                  <a:pt x="258" y="162"/>
                  <a:pt x="257" y="162"/>
                </a:cubicBezTo>
                <a:cubicBezTo>
                  <a:pt x="258" y="161"/>
                  <a:pt x="259" y="161"/>
                  <a:pt x="260" y="161"/>
                </a:cubicBezTo>
                <a:close/>
                <a:moveTo>
                  <a:pt x="256" y="236"/>
                </a:moveTo>
                <a:cubicBezTo>
                  <a:pt x="257" y="236"/>
                  <a:pt x="257" y="237"/>
                  <a:pt x="257" y="237"/>
                </a:cubicBezTo>
                <a:cubicBezTo>
                  <a:pt x="255" y="239"/>
                  <a:pt x="255" y="235"/>
                  <a:pt x="256" y="236"/>
                </a:cubicBezTo>
                <a:close/>
                <a:moveTo>
                  <a:pt x="220" y="484"/>
                </a:moveTo>
                <a:cubicBezTo>
                  <a:pt x="219" y="485"/>
                  <a:pt x="219" y="482"/>
                  <a:pt x="220" y="482"/>
                </a:cubicBezTo>
                <a:cubicBezTo>
                  <a:pt x="220" y="483"/>
                  <a:pt x="220" y="483"/>
                  <a:pt x="220" y="484"/>
                </a:cubicBezTo>
                <a:close/>
                <a:moveTo>
                  <a:pt x="219" y="482"/>
                </a:moveTo>
                <a:cubicBezTo>
                  <a:pt x="218" y="481"/>
                  <a:pt x="220" y="479"/>
                  <a:pt x="220" y="480"/>
                </a:cubicBezTo>
                <a:cubicBezTo>
                  <a:pt x="221" y="482"/>
                  <a:pt x="219" y="483"/>
                  <a:pt x="219" y="482"/>
                </a:cubicBezTo>
                <a:close/>
                <a:moveTo>
                  <a:pt x="223" y="478"/>
                </a:moveTo>
                <a:cubicBezTo>
                  <a:pt x="219" y="481"/>
                  <a:pt x="218" y="471"/>
                  <a:pt x="222" y="470"/>
                </a:cubicBezTo>
                <a:cubicBezTo>
                  <a:pt x="220" y="474"/>
                  <a:pt x="224" y="473"/>
                  <a:pt x="224" y="475"/>
                </a:cubicBezTo>
                <a:cubicBezTo>
                  <a:pt x="224" y="475"/>
                  <a:pt x="223" y="477"/>
                  <a:pt x="223" y="478"/>
                </a:cubicBezTo>
                <a:close/>
                <a:moveTo>
                  <a:pt x="226" y="519"/>
                </a:moveTo>
                <a:cubicBezTo>
                  <a:pt x="226" y="519"/>
                  <a:pt x="226" y="519"/>
                  <a:pt x="226" y="519"/>
                </a:cubicBezTo>
                <a:cubicBezTo>
                  <a:pt x="226" y="518"/>
                  <a:pt x="227" y="518"/>
                  <a:pt x="227" y="518"/>
                </a:cubicBezTo>
                <a:cubicBezTo>
                  <a:pt x="226" y="518"/>
                  <a:pt x="226" y="519"/>
                  <a:pt x="226" y="519"/>
                </a:cubicBezTo>
                <a:close/>
                <a:moveTo>
                  <a:pt x="231" y="488"/>
                </a:moveTo>
                <a:cubicBezTo>
                  <a:pt x="232" y="486"/>
                  <a:pt x="234" y="487"/>
                  <a:pt x="231" y="488"/>
                </a:cubicBezTo>
                <a:close/>
                <a:moveTo>
                  <a:pt x="236" y="473"/>
                </a:moveTo>
                <a:cubicBezTo>
                  <a:pt x="236" y="474"/>
                  <a:pt x="238" y="474"/>
                  <a:pt x="236" y="476"/>
                </a:cubicBezTo>
                <a:cubicBezTo>
                  <a:pt x="237" y="475"/>
                  <a:pt x="234" y="476"/>
                  <a:pt x="234" y="476"/>
                </a:cubicBezTo>
                <a:cubicBezTo>
                  <a:pt x="233" y="475"/>
                  <a:pt x="233" y="474"/>
                  <a:pt x="235" y="473"/>
                </a:cubicBezTo>
                <a:cubicBezTo>
                  <a:pt x="233" y="473"/>
                  <a:pt x="231" y="472"/>
                  <a:pt x="231" y="470"/>
                </a:cubicBezTo>
                <a:cubicBezTo>
                  <a:pt x="231" y="467"/>
                  <a:pt x="233" y="465"/>
                  <a:pt x="236" y="464"/>
                </a:cubicBezTo>
                <a:cubicBezTo>
                  <a:pt x="236" y="464"/>
                  <a:pt x="236" y="464"/>
                  <a:pt x="236" y="464"/>
                </a:cubicBezTo>
                <a:cubicBezTo>
                  <a:pt x="237" y="464"/>
                  <a:pt x="238" y="466"/>
                  <a:pt x="238" y="466"/>
                </a:cubicBezTo>
                <a:cubicBezTo>
                  <a:pt x="240" y="467"/>
                  <a:pt x="239" y="462"/>
                  <a:pt x="241" y="463"/>
                </a:cubicBezTo>
                <a:cubicBezTo>
                  <a:pt x="244" y="463"/>
                  <a:pt x="241" y="465"/>
                  <a:pt x="241" y="466"/>
                </a:cubicBezTo>
                <a:cubicBezTo>
                  <a:pt x="240" y="468"/>
                  <a:pt x="242" y="468"/>
                  <a:pt x="239" y="470"/>
                </a:cubicBezTo>
                <a:cubicBezTo>
                  <a:pt x="238" y="470"/>
                  <a:pt x="236" y="473"/>
                  <a:pt x="236" y="473"/>
                </a:cubicBezTo>
                <a:close/>
                <a:moveTo>
                  <a:pt x="232" y="444"/>
                </a:moveTo>
                <a:cubicBezTo>
                  <a:pt x="233" y="444"/>
                  <a:pt x="233" y="443"/>
                  <a:pt x="233" y="444"/>
                </a:cubicBezTo>
                <a:cubicBezTo>
                  <a:pt x="232" y="444"/>
                  <a:pt x="232" y="444"/>
                  <a:pt x="232" y="444"/>
                </a:cubicBezTo>
                <a:close/>
                <a:moveTo>
                  <a:pt x="237" y="453"/>
                </a:moveTo>
                <a:cubicBezTo>
                  <a:pt x="239" y="450"/>
                  <a:pt x="241" y="447"/>
                  <a:pt x="243" y="445"/>
                </a:cubicBezTo>
                <a:cubicBezTo>
                  <a:pt x="242" y="448"/>
                  <a:pt x="240" y="450"/>
                  <a:pt x="237" y="453"/>
                </a:cubicBezTo>
                <a:close/>
                <a:moveTo>
                  <a:pt x="243" y="461"/>
                </a:moveTo>
                <a:cubicBezTo>
                  <a:pt x="242" y="462"/>
                  <a:pt x="243" y="460"/>
                  <a:pt x="243" y="460"/>
                </a:cubicBezTo>
                <a:cubicBezTo>
                  <a:pt x="244" y="460"/>
                  <a:pt x="244" y="461"/>
                  <a:pt x="243" y="461"/>
                </a:cubicBezTo>
                <a:close/>
                <a:moveTo>
                  <a:pt x="238" y="463"/>
                </a:moveTo>
                <a:cubicBezTo>
                  <a:pt x="237" y="462"/>
                  <a:pt x="239" y="461"/>
                  <a:pt x="239" y="462"/>
                </a:cubicBezTo>
                <a:cubicBezTo>
                  <a:pt x="241" y="463"/>
                  <a:pt x="238" y="465"/>
                  <a:pt x="238" y="463"/>
                </a:cubicBezTo>
                <a:close/>
                <a:moveTo>
                  <a:pt x="237" y="446"/>
                </a:moveTo>
                <a:cubicBezTo>
                  <a:pt x="234" y="447"/>
                  <a:pt x="235" y="441"/>
                  <a:pt x="238" y="443"/>
                </a:cubicBezTo>
                <a:cubicBezTo>
                  <a:pt x="239" y="443"/>
                  <a:pt x="237" y="445"/>
                  <a:pt x="237" y="446"/>
                </a:cubicBezTo>
                <a:close/>
                <a:moveTo>
                  <a:pt x="236" y="453"/>
                </a:moveTo>
                <a:cubicBezTo>
                  <a:pt x="236" y="455"/>
                  <a:pt x="234" y="458"/>
                  <a:pt x="233" y="458"/>
                </a:cubicBezTo>
                <a:cubicBezTo>
                  <a:pt x="233" y="458"/>
                  <a:pt x="235" y="454"/>
                  <a:pt x="236" y="453"/>
                </a:cubicBezTo>
                <a:close/>
                <a:moveTo>
                  <a:pt x="234" y="464"/>
                </a:moveTo>
                <a:cubicBezTo>
                  <a:pt x="235" y="462"/>
                  <a:pt x="233" y="465"/>
                  <a:pt x="234" y="464"/>
                </a:cubicBezTo>
                <a:close/>
                <a:moveTo>
                  <a:pt x="241" y="500"/>
                </a:moveTo>
                <a:cubicBezTo>
                  <a:pt x="240" y="501"/>
                  <a:pt x="241" y="499"/>
                  <a:pt x="241" y="499"/>
                </a:cubicBezTo>
                <a:cubicBezTo>
                  <a:pt x="242" y="499"/>
                  <a:pt x="242" y="500"/>
                  <a:pt x="241" y="500"/>
                </a:cubicBezTo>
                <a:close/>
                <a:moveTo>
                  <a:pt x="243" y="497"/>
                </a:moveTo>
                <a:cubicBezTo>
                  <a:pt x="241" y="498"/>
                  <a:pt x="243" y="494"/>
                  <a:pt x="244" y="496"/>
                </a:cubicBezTo>
                <a:cubicBezTo>
                  <a:pt x="244" y="496"/>
                  <a:pt x="243" y="497"/>
                  <a:pt x="243" y="497"/>
                </a:cubicBezTo>
                <a:close/>
                <a:moveTo>
                  <a:pt x="245" y="513"/>
                </a:moveTo>
                <a:cubicBezTo>
                  <a:pt x="246" y="513"/>
                  <a:pt x="244" y="514"/>
                  <a:pt x="245" y="513"/>
                </a:cubicBezTo>
                <a:close/>
                <a:moveTo>
                  <a:pt x="244" y="494"/>
                </a:moveTo>
                <a:cubicBezTo>
                  <a:pt x="245" y="492"/>
                  <a:pt x="249" y="492"/>
                  <a:pt x="248" y="495"/>
                </a:cubicBezTo>
                <a:cubicBezTo>
                  <a:pt x="248" y="497"/>
                  <a:pt x="242" y="497"/>
                  <a:pt x="244" y="494"/>
                </a:cubicBezTo>
                <a:close/>
                <a:moveTo>
                  <a:pt x="248" y="489"/>
                </a:moveTo>
                <a:cubicBezTo>
                  <a:pt x="247" y="488"/>
                  <a:pt x="249" y="488"/>
                  <a:pt x="248" y="489"/>
                </a:cubicBezTo>
                <a:close/>
                <a:moveTo>
                  <a:pt x="249" y="485"/>
                </a:moveTo>
                <a:cubicBezTo>
                  <a:pt x="248" y="486"/>
                  <a:pt x="249" y="483"/>
                  <a:pt x="249" y="484"/>
                </a:cubicBezTo>
                <a:cubicBezTo>
                  <a:pt x="250" y="484"/>
                  <a:pt x="249" y="485"/>
                  <a:pt x="249" y="485"/>
                </a:cubicBezTo>
                <a:close/>
                <a:moveTo>
                  <a:pt x="251" y="501"/>
                </a:moveTo>
                <a:cubicBezTo>
                  <a:pt x="251" y="501"/>
                  <a:pt x="251" y="501"/>
                  <a:pt x="251" y="501"/>
                </a:cubicBezTo>
                <a:cubicBezTo>
                  <a:pt x="251" y="499"/>
                  <a:pt x="252" y="503"/>
                  <a:pt x="251" y="501"/>
                </a:cubicBezTo>
                <a:close/>
                <a:moveTo>
                  <a:pt x="252" y="488"/>
                </a:moveTo>
                <a:cubicBezTo>
                  <a:pt x="252" y="488"/>
                  <a:pt x="251" y="489"/>
                  <a:pt x="251" y="488"/>
                </a:cubicBezTo>
                <a:cubicBezTo>
                  <a:pt x="248" y="485"/>
                  <a:pt x="256" y="486"/>
                  <a:pt x="252" y="488"/>
                </a:cubicBezTo>
                <a:close/>
                <a:moveTo>
                  <a:pt x="252" y="480"/>
                </a:moveTo>
                <a:cubicBezTo>
                  <a:pt x="251" y="480"/>
                  <a:pt x="251" y="480"/>
                  <a:pt x="251" y="480"/>
                </a:cubicBezTo>
                <a:cubicBezTo>
                  <a:pt x="250" y="480"/>
                  <a:pt x="252" y="479"/>
                  <a:pt x="252" y="480"/>
                </a:cubicBezTo>
                <a:close/>
                <a:moveTo>
                  <a:pt x="250" y="475"/>
                </a:moveTo>
                <a:cubicBezTo>
                  <a:pt x="248" y="477"/>
                  <a:pt x="245" y="480"/>
                  <a:pt x="244" y="481"/>
                </a:cubicBezTo>
                <a:cubicBezTo>
                  <a:pt x="242" y="482"/>
                  <a:pt x="241" y="485"/>
                  <a:pt x="239" y="485"/>
                </a:cubicBezTo>
                <a:cubicBezTo>
                  <a:pt x="243" y="480"/>
                  <a:pt x="249" y="474"/>
                  <a:pt x="253" y="470"/>
                </a:cubicBezTo>
                <a:cubicBezTo>
                  <a:pt x="256" y="466"/>
                  <a:pt x="251" y="474"/>
                  <a:pt x="250" y="475"/>
                </a:cubicBezTo>
                <a:close/>
                <a:moveTo>
                  <a:pt x="251" y="410"/>
                </a:moveTo>
                <a:cubicBezTo>
                  <a:pt x="252" y="411"/>
                  <a:pt x="251" y="412"/>
                  <a:pt x="250" y="412"/>
                </a:cubicBezTo>
                <a:cubicBezTo>
                  <a:pt x="248" y="414"/>
                  <a:pt x="248" y="409"/>
                  <a:pt x="251" y="410"/>
                </a:cubicBezTo>
                <a:close/>
                <a:moveTo>
                  <a:pt x="249" y="314"/>
                </a:moveTo>
                <a:cubicBezTo>
                  <a:pt x="250" y="313"/>
                  <a:pt x="251" y="314"/>
                  <a:pt x="251" y="314"/>
                </a:cubicBezTo>
                <a:cubicBezTo>
                  <a:pt x="250" y="315"/>
                  <a:pt x="249" y="314"/>
                  <a:pt x="249" y="314"/>
                </a:cubicBezTo>
                <a:close/>
                <a:moveTo>
                  <a:pt x="250" y="459"/>
                </a:moveTo>
                <a:cubicBezTo>
                  <a:pt x="251" y="458"/>
                  <a:pt x="248" y="460"/>
                  <a:pt x="250" y="459"/>
                </a:cubicBezTo>
                <a:close/>
                <a:moveTo>
                  <a:pt x="254" y="448"/>
                </a:moveTo>
                <a:cubicBezTo>
                  <a:pt x="254" y="447"/>
                  <a:pt x="254" y="450"/>
                  <a:pt x="254" y="448"/>
                </a:cubicBezTo>
                <a:close/>
                <a:moveTo>
                  <a:pt x="254" y="252"/>
                </a:moveTo>
                <a:cubicBezTo>
                  <a:pt x="255" y="252"/>
                  <a:pt x="254" y="253"/>
                  <a:pt x="254" y="254"/>
                </a:cubicBezTo>
                <a:cubicBezTo>
                  <a:pt x="253" y="255"/>
                  <a:pt x="253" y="252"/>
                  <a:pt x="254" y="252"/>
                </a:cubicBezTo>
                <a:close/>
                <a:moveTo>
                  <a:pt x="253" y="418"/>
                </a:moveTo>
                <a:cubicBezTo>
                  <a:pt x="254" y="416"/>
                  <a:pt x="255" y="417"/>
                  <a:pt x="253" y="418"/>
                </a:cubicBezTo>
                <a:close/>
                <a:moveTo>
                  <a:pt x="253" y="419"/>
                </a:moveTo>
                <a:cubicBezTo>
                  <a:pt x="253" y="421"/>
                  <a:pt x="252" y="419"/>
                  <a:pt x="253" y="419"/>
                </a:cubicBezTo>
                <a:close/>
                <a:moveTo>
                  <a:pt x="251" y="212"/>
                </a:moveTo>
                <a:cubicBezTo>
                  <a:pt x="252" y="213"/>
                  <a:pt x="251" y="213"/>
                  <a:pt x="251" y="214"/>
                </a:cubicBezTo>
                <a:cubicBezTo>
                  <a:pt x="250" y="214"/>
                  <a:pt x="251" y="213"/>
                  <a:pt x="251" y="212"/>
                </a:cubicBezTo>
                <a:close/>
                <a:moveTo>
                  <a:pt x="250" y="272"/>
                </a:moveTo>
                <a:cubicBezTo>
                  <a:pt x="250" y="273"/>
                  <a:pt x="250" y="273"/>
                  <a:pt x="249" y="274"/>
                </a:cubicBezTo>
                <a:cubicBezTo>
                  <a:pt x="248" y="275"/>
                  <a:pt x="250" y="272"/>
                  <a:pt x="250" y="272"/>
                </a:cubicBezTo>
                <a:close/>
                <a:moveTo>
                  <a:pt x="249" y="219"/>
                </a:moveTo>
                <a:cubicBezTo>
                  <a:pt x="248" y="218"/>
                  <a:pt x="250" y="217"/>
                  <a:pt x="249" y="219"/>
                </a:cubicBezTo>
                <a:close/>
                <a:moveTo>
                  <a:pt x="250" y="374"/>
                </a:moveTo>
                <a:cubicBezTo>
                  <a:pt x="250" y="374"/>
                  <a:pt x="250" y="376"/>
                  <a:pt x="249" y="376"/>
                </a:cubicBezTo>
                <a:cubicBezTo>
                  <a:pt x="248" y="377"/>
                  <a:pt x="248" y="374"/>
                  <a:pt x="250" y="374"/>
                </a:cubicBezTo>
                <a:close/>
                <a:moveTo>
                  <a:pt x="245" y="428"/>
                </a:moveTo>
                <a:cubicBezTo>
                  <a:pt x="246" y="428"/>
                  <a:pt x="245" y="428"/>
                  <a:pt x="245" y="429"/>
                </a:cubicBezTo>
                <a:cubicBezTo>
                  <a:pt x="244" y="430"/>
                  <a:pt x="244" y="427"/>
                  <a:pt x="245" y="428"/>
                </a:cubicBezTo>
                <a:close/>
                <a:moveTo>
                  <a:pt x="244" y="378"/>
                </a:moveTo>
                <a:cubicBezTo>
                  <a:pt x="245" y="378"/>
                  <a:pt x="244" y="379"/>
                  <a:pt x="243" y="379"/>
                </a:cubicBezTo>
                <a:cubicBezTo>
                  <a:pt x="243" y="378"/>
                  <a:pt x="244" y="378"/>
                  <a:pt x="244" y="378"/>
                </a:cubicBezTo>
                <a:close/>
                <a:moveTo>
                  <a:pt x="243" y="406"/>
                </a:moveTo>
                <a:cubicBezTo>
                  <a:pt x="246" y="408"/>
                  <a:pt x="243" y="412"/>
                  <a:pt x="242" y="413"/>
                </a:cubicBezTo>
                <a:cubicBezTo>
                  <a:pt x="237" y="414"/>
                  <a:pt x="239" y="404"/>
                  <a:pt x="243" y="406"/>
                </a:cubicBezTo>
                <a:close/>
                <a:moveTo>
                  <a:pt x="236" y="275"/>
                </a:moveTo>
                <a:cubicBezTo>
                  <a:pt x="237" y="275"/>
                  <a:pt x="237" y="277"/>
                  <a:pt x="236" y="278"/>
                </a:cubicBezTo>
                <a:cubicBezTo>
                  <a:pt x="235" y="279"/>
                  <a:pt x="235" y="275"/>
                  <a:pt x="236" y="275"/>
                </a:cubicBezTo>
                <a:close/>
                <a:moveTo>
                  <a:pt x="236" y="430"/>
                </a:moveTo>
                <a:cubicBezTo>
                  <a:pt x="235" y="431"/>
                  <a:pt x="235" y="429"/>
                  <a:pt x="236" y="429"/>
                </a:cubicBezTo>
                <a:cubicBezTo>
                  <a:pt x="237" y="429"/>
                  <a:pt x="236" y="430"/>
                  <a:pt x="236" y="430"/>
                </a:cubicBezTo>
                <a:close/>
                <a:moveTo>
                  <a:pt x="236" y="371"/>
                </a:moveTo>
                <a:cubicBezTo>
                  <a:pt x="237" y="370"/>
                  <a:pt x="235" y="372"/>
                  <a:pt x="236" y="371"/>
                </a:cubicBezTo>
                <a:close/>
                <a:moveTo>
                  <a:pt x="236" y="412"/>
                </a:moveTo>
                <a:cubicBezTo>
                  <a:pt x="237" y="413"/>
                  <a:pt x="235" y="414"/>
                  <a:pt x="235" y="415"/>
                </a:cubicBezTo>
                <a:cubicBezTo>
                  <a:pt x="234" y="416"/>
                  <a:pt x="235" y="411"/>
                  <a:pt x="236" y="412"/>
                </a:cubicBezTo>
                <a:close/>
                <a:moveTo>
                  <a:pt x="236" y="431"/>
                </a:moveTo>
                <a:cubicBezTo>
                  <a:pt x="240" y="431"/>
                  <a:pt x="238" y="437"/>
                  <a:pt x="234" y="438"/>
                </a:cubicBezTo>
                <a:cubicBezTo>
                  <a:pt x="233" y="438"/>
                  <a:pt x="230" y="438"/>
                  <a:pt x="231" y="435"/>
                </a:cubicBezTo>
                <a:cubicBezTo>
                  <a:pt x="231" y="433"/>
                  <a:pt x="232" y="434"/>
                  <a:pt x="234" y="433"/>
                </a:cubicBezTo>
                <a:cubicBezTo>
                  <a:pt x="234" y="432"/>
                  <a:pt x="234" y="431"/>
                  <a:pt x="236" y="431"/>
                </a:cubicBezTo>
                <a:close/>
                <a:moveTo>
                  <a:pt x="234" y="353"/>
                </a:moveTo>
                <a:cubicBezTo>
                  <a:pt x="232" y="355"/>
                  <a:pt x="235" y="352"/>
                  <a:pt x="234" y="353"/>
                </a:cubicBezTo>
                <a:close/>
                <a:moveTo>
                  <a:pt x="233" y="336"/>
                </a:moveTo>
                <a:cubicBezTo>
                  <a:pt x="233" y="336"/>
                  <a:pt x="233" y="337"/>
                  <a:pt x="232" y="337"/>
                </a:cubicBezTo>
                <a:cubicBezTo>
                  <a:pt x="231" y="338"/>
                  <a:pt x="232" y="335"/>
                  <a:pt x="233" y="336"/>
                </a:cubicBezTo>
                <a:close/>
                <a:moveTo>
                  <a:pt x="232" y="409"/>
                </a:moveTo>
                <a:cubicBezTo>
                  <a:pt x="232" y="409"/>
                  <a:pt x="232" y="409"/>
                  <a:pt x="232" y="409"/>
                </a:cubicBezTo>
                <a:cubicBezTo>
                  <a:pt x="230" y="410"/>
                  <a:pt x="233" y="407"/>
                  <a:pt x="232" y="409"/>
                </a:cubicBezTo>
                <a:close/>
                <a:moveTo>
                  <a:pt x="230" y="395"/>
                </a:moveTo>
                <a:cubicBezTo>
                  <a:pt x="231" y="394"/>
                  <a:pt x="231" y="395"/>
                  <a:pt x="231" y="395"/>
                </a:cubicBezTo>
                <a:cubicBezTo>
                  <a:pt x="231" y="395"/>
                  <a:pt x="230" y="395"/>
                  <a:pt x="230" y="395"/>
                </a:cubicBezTo>
                <a:close/>
                <a:moveTo>
                  <a:pt x="230" y="490"/>
                </a:moveTo>
                <a:cubicBezTo>
                  <a:pt x="230" y="490"/>
                  <a:pt x="230" y="490"/>
                  <a:pt x="230" y="490"/>
                </a:cubicBezTo>
                <a:cubicBezTo>
                  <a:pt x="230" y="490"/>
                  <a:pt x="231" y="489"/>
                  <a:pt x="230" y="490"/>
                </a:cubicBezTo>
                <a:close/>
                <a:moveTo>
                  <a:pt x="230" y="495"/>
                </a:moveTo>
                <a:cubicBezTo>
                  <a:pt x="230" y="498"/>
                  <a:pt x="226" y="498"/>
                  <a:pt x="225" y="501"/>
                </a:cubicBezTo>
                <a:cubicBezTo>
                  <a:pt x="225" y="498"/>
                  <a:pt x="228" y="496"/>
                  <a:pt x="230" y="495"/>
                </a:cubicBezTo>
                <a:close/>
                <a:moveTo>
                  <a:pt x="225" y="486"/>
                </a:moveTo>
                <a:cubicBezTo>
                  <a:pt x="226" y="485"/>
                  <a:pt x="227" y="487"/>
                  <a:pt x="225" y="486"/>
                </a:cubicBezTo>
                <a:close/>
                <a:moveTo>
                  <a:pt x="223" y="437"/>
                </a:moveTo>
                <a:cubicBezTo>
                  <a:pt x="222" y="438"/>
                  <a:pt x="223" y="435"/>
                  <a:pt x="223" y="435"/>
                </a:cubicBezTo>
                <a:cubicBezTo>
                  <a:pt x="224" y="436"/>
                  <a:pt x="223" y="437"/>
                  <a:pt x="223" y="437"/>
                </a:cubicBezTo>
                <a:close/>
                <a:moveTo>
                  <a:pt x="223" y="313"/>
                </a:moveTo>
                <a:cubicBezTo>
                  <a:pt x="224" y="313"/>
                  <a:pt x="223" y="315"/>
                  <a:pt x="223" y="316"/>
                </a:cubicBezTo>
                <a:cubicBezTo>
                  <a:pt x="219" y="317"/>
                  <a:pt x="220" y="312"/>
                  <a:pt x="223" y="313"/>
                </a:cubicBezTo>
                <a:close/>
                <a:moveTo>
                  <a:pt x="219" y="387"/>
                </a:moveTo>
                <a:cubicBezTo>
                  <a:pt x="219" y="389"/>
                  <a:pt x="220" y="388"/>
                  <a:pt x="220" y="389"/>
                </a:cubicBezTo>
                <a:cubicBezTo>
                  <a:pt x="222" y="391"/>
                  <a:pt x="219" y="394"/>
                  <a:pt x="218" y="392"/>
                </a:cubicBezTo>
                <a:cubicBezTo>
                  <a:pt x="216" y="391"/>
                  <a:pt x="218" y="389"/>
                  <a:pt x="219" y="387"/>
                </a:cubicBezTo>
                <a:close/>
                <a:moveTo>
                  <a:pt x="213" y="346"/>
                </a:moveTo>
                <a:cubicBezTo>
                  <a:pt x="213" y="348"/>
                  <a:pt x="211" y="346"/>
                  <a:pt x="213" y="346"/>
                </a:cubicBezTo>
                <a:close/>
                <a:moveTo>
                  <a:pt x="216" y="395"/>
                </a:moveTo>
                <a:cubicBezTo>
                  <a:pt x="215" y="395"/>
                  <a:pt x="215" y="396"/>
                  <a:pt x="215" y="396"/>
                </a:cubicBezTo>
                <a:cubicBezTo>
                  <a:pt x="214" y="396"/>
                  <a:pt x="215" y="394"/>
                  <a:pt x="216" y="395"/>
                </a:cubicBezTo>
                <a:close/>
                <a:moveTo>
                  <a:pt x="214" y="449"/>
                </a:moveTo>
                <a:cubicBezTo>
                  <a:pt x="214" y="450"/>
                  <a:pt x="215" y="447"/>
                  <a:pt x="214" y="449"/>
                </a:cubicBezTo>
                <a:close/>
                <a:moveTo>
                  <a:pt x="214" y="417"/>
                </a:moveTo>
                <a:cubicBezTo>
                  <a:pt x="215" y="418"/>
                  <a:pt x="213" y="419"/>
                  <a:pt x="214" y="417"/>
                </a:cubicBezTo>
                <a:close/>
                <a:moveTo>
                  <a:pt x="213" y="341"/>
                </a:moveTo>
                <a:cubicBezTo>
                  <a:pt x="213" y="343"/>
                  <a:pt x="211" y="341"/>
                  <a:pt x="213" y="341"/>
                </a:cubicBezTo>
                <a:close/>
                <a:moveTo>
                  <a:pt x="211" y="453"/>
                </a:moveTo>
                <a:cubicBezTo>
                  <a:pt x="211" y="454"/>
                  <a:pt x="210" y="451"/>
                  <a:pt x="211" y="451"/>
                </a:cubicBezTo>
                <a:cubicBezTo>
                  <a:pt x="211" y="451"/>
                  <a:pt x="212" y="452"/>
                  <a:pt x="211" y="453"/>
                </a:cubicBezTo>
                <a:close/>
                <a:moveTo>
                  <a:pt x="211" y="238"/>
                </a:moveTo>
                <a:cubicBezTo>
                  <a:pt x="211" y="238"/>
                  <a:pt x="211" y="238"/>
                  <a:pt x="211" y="238"/>
                </a:cubicBezTo>
                <a:cubicBezTo>
                  <a:pt x="211" y="238"/>
                  <a:pt x="212" y="237"/>
                  <a:pt x="211" y="238"/>
                </a:cubicBezTo>
                <a:close/>
                <a:moveTo>
                  <a:pt x="211" y="409"/>
                </a:moveTo>
                <a:cubicBezTo>
                  <a:pt x="210" y="408"/>
                  <a:pt x="212" y="408"/>
                  <a:pt x="211" y="409"/>
                </a:cubicBezTo>
                <a:close/>
                <a:moveTo>
                  <a:pt x="210" y="299"/>
                </a:moveTo>
                <a:cubicBezTo>
                  <a:pt x="210" y="299"/>
                  <a:pt x="210" y="299"/>
                  <a:pt x="210" y="298"/>
                </a:cubicBezTo>
                <a:cubicBezTo>
                  <a:pt x="210" y="299"/>
                  <a:pt x="209" y="299"/>
                  <a:pt x="209" y="299"/>
                </a:cubicBezTo>
                <a:cubicBezTo>
                  <a:pt x="209" y="299"/>
                  <a:pt x="210" y="299"/>
                  <a:pt x="210" y="299"/>
                </a:cubicBezTo>
                <a:close/>
                <a:moveTo>
                  <a:pt x="209" y="464"/>
                </a:moveTo>
                <a:cubicBezTo>
                  <a:pt x="209" y="465"/>
                  <a:pt x="209" y="462"/>
                  <a:pt x="209" y="464"/>
                </a:cubicBezTo>
                <a:close/>
                <a:moveTo>
                  <a:pt x="201" y="445"/>
                </a:moveTo>
                <a:cubicBezTo>
                  <a:pt x="200" y="446"/>
                  <a:pt x="200" y="443"/>
                  <a:pt x="201" y="443"/>
                </a:cubicBezTo>
                <a:cubicBezTo>
                  <a:pt x="202" y="443"/>
                  <a:pt x="201" y="444"/>
                  <a:pt x="201" y="445"/>
                </a:cubicBezTo>
                <a:close/>
                <a:moveTo>
                  <a:pt x="202" y="438"/>
                </a:moveTo>
                <a:cubicBezTo>
                  <a:pt x="201" y="438"/>
                  <a:pt x="202" y="437"/>
                  <a:pt x="203" y="437"/>
                </a:cubicBezTo>
                <a:cubicBezTo>
                  <a:pt x="203" y="437"/>
                  <a:pt x="203" y="438"/>
                  <a:pt x="202" y="438"/>
                </a:cubicBezTo>
                <a:close/>
                <a:moveTo>
                  <a:pt x="201" y="428"/>
                </a:moveTo>
                <a:cubicBezTo>
                  <a:pt x="201" y="430"/>
                  <a:pt x="201" y="435"/>
                  <a:pt x="199" y="435"/>
                </a:cubicBezTo>
                <a:cubicBezTo>
                  <a:pt x="198" y="436"/>
                  <a:pt x="197" y="436"/>
                  <a:pt x="197" y="434"/>
                </a:cubicBezTo>
                <a:cubicBezTo>
                  <a:pt x="198" y="432"/>
                  <a:pt x="203" y="423"/>
                  <a:pt x="203" y="423"/>
                </a:cubicBezTo>
                <a:cubicBezTo>
                  <a:pt x="205" y="424"/>
                  <a:pt x="202" y="427"/>
                  <a:pt x="201" y="428"/>
                </a:cubicBezTo>
                <a:close/>
                <a:moveTo>
                  <a:pt x="204" y="400"/>
                </a:moveTo>
                <a:cubicBezTo>
                  <a:pt x="202" y="401"/>
                  <a:pt x="203" y="398"/>
                  <a:pt x="204" y="399"/>
                </a:cubicBezTo>
                <a:cubicBezTo>
                  <a:pt x="204" y="399"/>
                  <a:pt x="204" y="400"/>
                  <a:pt x="204" y="400"/>
                </a:cubicBezTo>
                <a:close/>
                <a:moveTo>
                  <a:pt x="204" y="455"/>
                </a:moveTo>
                <a:cubicBezTo>
                  <a:pt x="204" y="455"/>
                  <a:pt x="206" y="455"/>
                  <a:pt x="205" y="456"/>
                </a:cubicBezTo>
                <a:cubicBezTo>
                  <a:pt x="205" y="457"/>
                  <a:pt x="204" y="456"/>
                  <a:pt x="204" y="455"/>
                </a:cubicBezTo>
                <a:close/>
                <a:moveTo>
                  <a:pt x="205" y="428"/>
                </a:moveTo>
                <a:cubicBezTo>
                  <a:pt x="206" y="428"/>
                  <a:pt x="206" y="429"/>
                  <a:pt x="205" y="430"/>
                </a:cubicBezTo>
                <a:cubicBezTo>
                  <a:pt x="204" y="430"/>
                  <a:pt x="205" y="428"/>
                  <a:pt x="205" y="428"/>
                </a:cubicBezTo>
                <a:close/>
                <a:moveTo>
                  <a:pt x="206" y="456"/>
                </a:moveTo>
                <a:cubicBezTo>
                  <a:pt x="207" y="456"/>
                  <a:pt x="206" y="457"/>
                  <a:pt x="206" y="457"/>
                </a:cubicBezTo>
                <a:cubicBezTo>
                  <a:pt x="205" y="457"/>
                  <a:pt x="206" y="456"/>
                  <a:pt x="206" y="456"/>
                </a:cubicBezTo>
                <a:close/>
                <a:moveTo>
                  <a:pt x="206" y="467"/>
                </a:moveTo>
                <a:cubicBezTo>
                  <a:pt x="207" y="468"/>
                  <a:pt x="205" y="469"/>
                  <a:pt x="206" y="467"/>
                </a:cubicBezTo>
                <a:close/>
                <a:moveTo>
                  <a:pt x="206" y="465"/>
                </a:moveTo>
                <a:cubicBezTo>
                  <a:pt x="206" y="465"/>
                  <a:pt x="208" y="465"/>
                  <a:pt x="208" y="465"/>
                </a:cubicBezTo>
                <a:cubicBezTo>
                  <a:pt x="208" y="466"/>
                  <a:pt x="205" y="466"/>
                  <a:pt x="206" y="465"/>
                </a:cubicBezTo>
                <a:close/>
                <a:moveTo>
                  <a:pt x="207" y="448"/>
                </a:moveTo>
                <a:cubicBezTo>
                  <a:pt x="208" y="447"/>
                  <a:pt x="208" y="448"/>
                  <a:pt x="208" y="449"/>
                </a:cubicBezTo>
                <a:cubicBezTo>
                  <a:pt x="208" y="450"/>
                  <a:pt x="207" y="448"/>
                  <a:pt x="207" y="448"/>
                </a:cubicBezTo>
                <a:close/>
                <a:moveTo>
                  <a:pt x="206" y="415"/>
                </a:moveTo>
                <a:cubicBezTo>
                  <a:pt x="205" y="416"/>
                  <a:pt x="207" y="413"/>
                  <a:pt x="206" y="415"/>
                </a:cubicBezTo>
                <a:close/>
                <a:moveTo>
                  <a:pt x="204" y="380"/>
                </a:moveTo>
                <a:cubicBezTo>
                  <a:pt x="206" y="379"/>
                  <a:pt x="207" y="384"/>
                  <a:pt x="205" y="385"/>
                </a:cubicBezTo>
                <a:cubicBezTo>
                  <a:pt x="202" y="386"/>
                  <a:pt x="202" y="381"/>
                  <a:pt x="204" y="380"/>
                </a:cubicBezTo>
                <a:close/>
                <a:moveTo>
                  <a:pt x="203" y="416"/>
                </a:moveTo>
                <a:cubicBezTo>
                  <a:pt x="203" y="417"/>
                  <a:pt x="203" y="417"/>
                  <a:pt x="202" y="418"/>
                </a:cubicBezTo>
                <a:cubicBezTo>
                  <a:pt x="201" y="419"/>
                  <a:pt x="202" y="416"/>
                  <a:pt x="203" y="416"/>
                </a:cubicBezTo>
                <a:close/>
                <a:moveTo>
                  <a:pt x="202" y="401"/>
                </a:moveTo>
                <a:cubicBezTo>
                  <a:pt x="202" y="402"/>
                  <a:pt x="201" y="403"/>
                  <a:pt x="201" y="403"/>
                </a:cubicBezTo>
                <a:cubicBezTo>
                  <a:pt x="200" y="404"/>
                  <a:pt x="201" y="401"/>
                  <a:pt x="202" y="401"/>
                </a:cubicBezTo>
                <a:close/>
                <a:moveTo>
                  <a:pt x="200" y="405"/>
                </a:moveTo>
                <a:cubicBezTo>
                  <a:pt x="200" y="406"/>
                  <a:pt x="200" y="406"/>
                  <a:pt x="199" y="407"/>
                </a:cubicBezTo>
                <a:cubicBezTo>
                  <a:pt x="199" y="407"/>
                  <a:pt x="199" y="405"/>
                  <a:pt x="200" y="405"/>
                </a:cubicBezTo>
                <a:close/>
                <a:moveTo>
                  <a:pt x="198" y="419"/>
                </a:moveTo>
                <a:cubicBezTo>
                  <a:pt x="197" y="421"/>
                  <a:pt x="198" y="418"/>
                  <a:pt x="198" y="418"/>
                </a:cubicBezTo>
                <a:cubicBezTo>
                  <a:pt x="198" y="418"/>
                  <a:pt x="198" y="419"/>
                  <a:pt x="198" y="419"/>
                </a:cubicBezTo>
                <a:close/>
                <a:moveTo>
                  <a:pt x="198" y="411"/>
                </a:moveTo>
                <a:cubicBezTo>
                  <a:pt x="198" y="413"/>
                  <a:pt x="197" y="415"/>
                  <a:pt x="196" y="416"/>
                </a:cubicBezTo>
                <a:cubicBezTo>
                  <a:pt x="195" y="415"/>
                  <a:pt x="197" y="412"/>
                  <a:pt x="198" y="411"/>
                </a:cubicBezTo>
                <a:close/>
                <a:moveTo>
                  <a:pt x="196" y="426"/>
                </a:moveTo>
                <a:cubicBezTo>
                  <a:pt x="196" y="426"/>
                  <a:pt x="196" y="427"/>
                  <a:pt x="195" y="427"/>
                </a:cubicBezTo>
                <a:cubicBezTo>
                  <a:pt x="194" y="428"/>
                  <a:pt x="195" y="426"/>
                  <a:pt x="196" y="426"/>
                </a:cubicBezTo>
                <a:close/>
                <a:moveTo>
                  <a:pt x="75" y="451"/>
                </a:moveTo>
                <a:cubicBezTo>
                  <a:pt x="74" y="451"/>
                  <a:pt x="74" y="449"/>
                  <a:pt x="75" y="449"/>
                </a:cubicBezTo>
                <a:cubicBezTo>
                  <a:pt x="75" y="450"/>
                  <a:pt x="75" y="450"/>
                  <a:pt x="75" y="451"/>
                </a:cubicBezTo>
                <a:close/>
                <a:moveTo>
                  <a:pt x="84" y="417"/>
                </a:moveTo>
                <a:cubicBezTo>
                  <a:pt x="86" y="416"/>
                  <a:pt x="89" y="422"/>
                  <a:pt x="86" y="423"/>
                </a:cubicBezTo>
                <a:cubicBezTo>
                  <a:pt x="82" y="425"/>
                  <a:pt x="82" y="417"/>
                  <a:pt x="84" y="417"/>
                </a:cubicBezTo>
                <a:close/>
                <a:moveTo>
                  <a:pt x="82" y="401"/>
                </a:moveTo>
                <a:cubicBezTo>
                  <a:pt x="82" y="402"/>
                  <a:pt x="83" y="398"/>
                  <a:pt x="82" y="401"/>
                </a:cubicBezTo>
                <a:close/>
                <a:moveTo>
                  <a:pt x="88" y="429"/>
                </a:moveTo>
                <a:cubicBezTo>
                  <a:pt x="88" y="428"/>
                  <a:pt x="88" y="428"/>
                  <a:pt x="88" y="427"/>
                </a:cubicBezTo>
                <a:cubicBezTo>
                  <a:pt x="87" y="427"/>
                  <a:pt x="86" y="427"/>
                  <a:pt x="87" y="426"/>
                </a:cubicBezTo>
                <a:cubicBezTo>
                  <a:pt x="87" y="426"/>
                  <a:pt x="87" y="426"/>
                  <a:pt x="88" y="426"/>
                </a:cubicBezTo>
                <a:cubicBezTo>
                  <a:pt x="88" y="423"/>
                  <a:pt x="90" y="418"/>
                  <a:pt x="90" y="418"/>
                </a:cubicBezTo>
                <a:cubicBezTo>
                  <a:pt x="91" y="419"/>
                  <a:pt x="88" y="426"/>
                  <a:pt x="88" y="429"/>
                </a:cubicBezTo>
                <a:close/>
                <a:moveTo>
                  <a:pt x="88" y="449"/>
                </a:moveTo>
                <a:cubicBezTo>
                  <a:pt x="87" y="449"/>
                  <a:pt x="89" y="448"/>
                  <a:pt x="88" y="449"/>
                </a:cubicBezTo>
                <a:close/>
                <a:moveTo>
                  <a:pt x="85" y="448"/>
                </a:moveTo>
                <a:cubicBezTo>
                  <a:pt x="84" y="450"/>
                  <a:pt x="84" y="446"/>
                  <a:pt x="85" y="446"/>
                </a:cubicBezTo>
                <a:cubicBezTo>
                  <a:pt x="86" y="447"/>
                  <a:pt x="86" y="448"/>
                  <a:pt x="85" y="448"/>
                </a:cubicBezTo>
                <a:close/>
                <a:moveTo>
                  <a:pt x="86" y="437"/>
                </a:moveTo>
                <a:cubicBezTo>
                  <a:pt x="83" y="434"/>
                  <a:pt x="90" y="436"/>
                  <a:pt x="86" y="437"/>
                </a:cubicBezTo>
                <a:cubicBezTo>
                  <a:pt x="86" y="437"/>
                  <a:pt x="86" y="438"/>
                  <a:pt x="86" y="437"/>
                </a:cubicBezTo>
                <a:close/>
                <a:moveTo>
                  <a:pt x="88" y="451"/>
                </a:moveTo>
                <a:cubicBezTo>
                  <a:pt x="88" y="451"/>
                  <a:pt x="88" y="452"/>
                  <a:pt x="88" y="452"/>
                </a:cubicBezTo>
                <a:cubicBezTo>
                  <a:pt x="87" y="453"/>
                  <a:pt x="87" y="451"/>
                  <a:pt x="88" y="451"/>
                </a:cubicBezTo>
                <a:close/>
                <a:moveTo>
                  <a:pt x="88" y="462"/>
                </a:moveTo>
                <a:cubicBezTo>
                  <a:pt x="88" y="460"/>
                  <a:pt x="86" y="457"/>
                  <a:pt x="89" y="457"/>
                </a:cubicBezTo>
                <a:cubicBezTo>
                  <a:pt x="93" y="456"/>
                  <a:pt x="88" y="463"/>
                  <a:pt x="88" y="462"/>
                </a:cubicBezTo>
                <a:close/>
                <a:moveTo>
                  <a:pt x="91" y="450"/>
                </a:moveTo>
                <a:cubicBezTo>
                  <a:pt x="90" y="451"/>
                  <a:pt x="90" y="450"/>
                  <a:pt x="90" y="449"/>
                </a:cubicBezTo>
                <a:cubicBezTo>
                  <a:pt x="90" y="449"/>
                  <a:pt x="91" y="450"/>
                  <a:pt x="91" y="450"/>
                </a:cubicBezTo>
                <a:close/>
                <a:moveTo>
                  <a:pt x="92" y="442"/>
                </a:moveTo>
                <a:cubicBezTo>
                  <a:pt x="91" y="443"/>
                  <a:pt x="89" y="440"/>
                  <a:pt x="90" y="440"/>
                </a:cubicBezTo>
                <a:cubicBezTo>
                  <a:pt x="91" y="439"/>
                  <a:pt x="93" y="441"/>
                  <a:pt x="92" y="442"/>
                </a:cubicBezTo>
                <a:close/>
                <a:moveTo>
                  <a:pt x="92" y="428"/>
                </a:moveTo>
                <a:cubicBezTo>
                  <a:pt x="93" y="429"/>
                  <a:pt x="93" y="430"/>
                  <a:pt x="93" y="431"/>
                </a:cubicBezTo>
                <a:cubicBezTo>
                  <a:pt x="91" y="432"/>
                  <a:pt x="91" y="428"/>
                  <a:pt x="92" y="428"/>
                </a:cubicBezTo>
                <a:close/>
                <a:moveTo>
                  <a:pt x="92" y="416"/>
                </a:moveTo>
                <a:cubicBezTo>
                  <a:pt x="93" y="416"/>
                  <a:pt x="93" y="417"/>
                  <a:pt x="93" y="417"/>
                </a:cubicBezTo>
                <a:cubicBezTo>
                  <a:pt x="92" y="418"/>
                  <a:pt x="92" y="416"/>
                  <a:pt x="92" y="416"/>
                </a:cubicBezTo>
                <a:close/>
                <a:moveTo>
                  <a:pt x="97" y="465"/>
                </a:moveTo>
                <a:cubicBezTo>
                  <a:pt x="96" y="466"/>
                  <a:pt x="96" y="463"/>
                  <a:pt x="97" y="463"/>
                </a:cubicBezTo>
                <a:cubicBezTo>
                  <a:pt x="98" y="463"/>
                  <a:pt x="98" y="465"/>
                  <a:pt x="97" y="465"/>
                </a:cubicBezTo>
                <a:close/>
                <a:moveTo>
                  <a:pt x="95" y="461"/>
                </a:moveTo>
                <a:cubicBezTo>
                  <a:pt x="96" y="462"/>
                  <a:pt x="99" y="462"/>
                  <a:pt x="96" y="463"/>
                </a:cubicBezTo>
                <a:cubicBezTo>
                  <a:pt x="95" y="463"/>
                  <a:pt x="94" y="463"/>
                  <a:pt x="93" y="462"/>
                </a:cubicBezTo>
                <a:cubicBezTo>
                  <a:pt x="93" y="462"/>
                  <a:pt x="94" y="459"/>
                  <a:pt x="94" y="460"/>
                </a:cubicBezTo>
                <a:cubicBezTo>
                  <a:pt x="96" y="458"/>
                  <a:pt x="95" y="461"/>
                  <a:pt x="95" y="461"/>
                </a:cubicBezTo>
                <a:close/>
                <a:moveTo>
                  <a:pt x="103" y="430"/>
                </a:moveTo>
                <a:cubicBezTo>
                  <a:pt x="104" y="431"/>
                  <a:pt x="101" y="432"/>
                  <a:pt x="103" y="430"/>
                </a:cubicBezTo>
                <a:close/>
                <a:moveTo>
                  <a:pt x="107" y="428"/>
                </a:moveTo>
                <a:cubicBezTo>
                  <a:pt x="106" y="429"/>
                  <a:pt x="105" y="426"/>
                  <a:pt x="107" y="427"/>
                </a:cubicBezTo>
                <a:cubicBezTo>
                  <a:pt x="108" y="427"/>
                  <a:pt x="107" y="428"/>
                  <a:pt x="107" y="428"/>
                </a:cubicBezTo>
                <a:close/>
                <a:moveTo>
                  <a:pt x="112" y="444"/>
                </a:moveTo>
                <a:cubicBezTo>
                  <a:pt x="111" y="442"/>
                  <a:pt x="112" y="441"/>
                  <a:pt x="112" y="444"/>
                </a:cubicBezTo>
                <a:close/>
                <a:moveTo>
                  <a:pt x="113" y="428"/>
                </a:moveTo>
                <a:cubicBezTo>
                  <a:pt x="112" y="429"/>
                  <a:pt x="112" y="426"/>
                  <a:pt x="113" y="427"/>
                </a:cubicBezTo>
                <a:cubicBezTo>
                  <a:pt x="113" y="427"/>
                  <a:pt x="113" y="428"/>
                  <a:pt x="113" y="428"/>
                </a:cubicBezTo>
                <a:close/>
                <a:moveTo>
                  <a:pt x="114" y="420"/>
                </a:moveTo>
                <a:cubicBezTo>
                  <a:pt x="112" y="420"/>
                  <a:pt x="113" y="419"/>
                  <a:pt x="112" y="418"/>
                </a:cubicBezTo>
                <a:cubicBezTo>
                  <a:pt x="111" y="418"/>
                  <a:pt x="111" y="419"/>
                  <a:pt x="110" y="419"/>
                </a:cubicBezTo>
                <a:cubicBezTo>
                  <a:pt x="109" y="417"/>
                  <a:pt x="108" y="407"/>
                  <a:pt x="111" y="406"/>
                </a:cubicBezTo>
                <a:cubicBezTo>
                  <a:pt x="111" y="406"/>
                  <a:pt x="113" y="408"/>
                  <a:pt x="114" y="406"/>
                </a:cubicBezTo>
                <a:cubicBezTo>
                  <a:pt x="114" y="404"/>
                  <a:pt x="117" y="415"/>
                  <a:pt x="117" y="418"/>
                </a:cubicBezTo>
                <a:cubicBezTo>
                  <a:pt x="115" y="416"/>
                  <a:pt x="114" y="420"/>
                  <a:pt x="114" y="420"/>
                </a:cubicBezTo>
                <a:close/>
                <a:moveTo>
                  <a:pt x="108" y="393"/>
                </a:moveTo>
                <a:cubicBezTo>
                  <a:pt x="110" y="393"/>
                  <a:pt x="112" y="398"/>
                  <a:pt x="109" y="399"/>
                </a:cubicBezTo>
                <a:cubicBezTo>
                  <a:pt x="106" y="401"/>
                  <a:pt x="106" y="394"/>
                  <a:pt x="108" y="393"/>
                </a:cubicBezTo>
                <a:close/>
                <a:moveTo>
                  <a:pt x="113" y="402"/>
                </a:moveTo>
                <a:cubicBezTo>
                  <a:pt x="112" y="403"/>
                  <a:pt x="112" y="405"/>
                  <a:pt x="111" y="406"/>
                </a:cubicBezTo>
                <a:cubicBezTo>
                  <a:pt x="110" y="405"/>
                  <a:pt x="111" y="402"/>
                  <a:pt x="113" y="402"/>
                </a:cubicBezTo>
                <a:close/>
                <a:moveTo>
                  <a:pt x="112" y="359"/>
                </a:moveTo>
                <a:cubicBezTo>
                  <a:pt x="110" y="359"/>
                  <a:pt x="113" y="358"/>
                  <a:pt x="112" y="359"/>
                </a:cubicBezTo>
                <a:close/>
                <a:moveTo>
                  <a:pt x="115" y="382"/>
                </a:moveTo>
                <a:cubicBezTo>
                  <a:pt x="115" y="382"/>
                  <a:pt x="117" y="385"/>
                  <a:pt x="116" y="386"/>
                </a:cubicBezTo>
                <a:cubicBezTo>
                  <a:pt x="116" y="389"/>
                  <a:pt x="113" y="387"/>
                  <a:pt x="114" y="390"/>
                </a:cubicBezTo>
                <a:cubicBezTo>
                  <a:pt x="113" y="390"/>
                  <a:pt x="113" y="390"/>
                  <a:pt x="113" y="390"/>
                </a:cubicBezTo>
                <a:cubicBezTo>
                  <a:pt x="113" y="387"/>
                  <a:pt x="111" y="381"/>
                  <a:pt x="115" y="382"/>
                </a:cubicBezTo>
                <a:close/>
                <a:moveTo>
                  <a:pt x="113" y="361"/>
                </a:moveTo>
                <a:cubicBezTo>
                  <a:pt x="114" y="362"/>
                  <a:pt x="112" y="363"/>
                  <a:pt x="113" y="361"/>
                </a:cubicBezTo>
                <a:close/>
                <a:moveTo>
                  <a:pt x="117" y="394"/>
                </a:moveTo>
                <a:cubicBezTo>
                  <a:pt x="116" y="395"/>
                  <a:pt x="116" y="393"/>
                  <a:pt x="116" y="393"/>
                </a:cubicBezTo>
                <a:cubicBezTo>
                  <a:pt x="117" y="392"/>
                  <a:pt x="117" y="394"/>
                  <a:pt x="117" y="394"/>
                </a:cubicBezTo>
                <a:close/>
                <a:moveTo>
                  <a:pt x="115" y="440"/>
                </a:moveTo>
                <a:cubicBezTo>
                  <a:pt x="114" y="439"/>
                  <a:pt x="116" y="439"/>
                  <a:pt x="115" y="440"/>
                </a:cubicBezTo>
                <a:close/>
                <a:moveTo>
                  <a:pt x="117" y="429"/>
                </a:moveTo>
                <a:cubicBezTo>
                  <a:pt x="116" y="430"/>
                  <a:pt x="115" y="424"/>
                  <a:pt x="116" y="423"/>
                </a:cubicBezTo>
                <a:cubicBezTo>
                  <a:pt x="117" y="424"/>
                  <a:pt x="118" y="429"/>
                  <a:pt x="117" y="429"/>
                </a:cubicBezTo>
                <a:close/>
                <a:moveTo>
                  <a:pt x="122" y="437"/>
                </a:moveTo>
                <a:cubicBezTo>
                  <a:pt x="121" y="438"/>
                  <a:pt x="123" y="435"/>
                  <a:pt x="122" y="437"/>
                </a:cubicBezTo>
                <a:close/>
                <a:moveTo>
                  <a:pt x="121" y="400"/>
                </a:moveTo>
                <a:cubicBezTo>
                  <a:pt x="122" y="400"/>
                  <a:pt x="123" y="405"/>
                  <a:pt x="122" y="406"/>
                </a:cubicBezTo>
                <a:cubicBezTo>
                  <a:pt x="119" y="407"/>
                  <a:pt x="121" y="400"/>
                  <a:pt x="121" y="400"/>
                </a:cubicBezTo>
                <a:close/>
                <a:moveTo>
                  <a:pt x="124" y="434"/>
                </a:moveTo>
                <a:cubicBezTo>
                  <a:pt x="124" y="432"/>
                  <a:pt x="124" y="436"/>
                  <a:pt x="124" y="434"/>
                </a:cubicBezTo>
                <a:close/>
                <a:moveTo>
                  <a:pt x="124" y="420"/>
                </a:moveTo>
                <a:cubicBezTo>
                  <a:pt x="123" y="418"/>
                  <a:pt x="124" y="417"/>
                  <a:pt x="122" y="417"/>
                </a:cubicBezTo>
                <a:cubicBezTo>
                  <a:pt x="124" y="417"/>
                  <a:pt x="124" y="408"/>
                  <a:pt x="127" y="412"/>
                </a:cubicBezTo>
                <a:cubicBezTo>
                  <a:pt x="128" y="413"/>
                  <a:pt x="128" y="416"/>
                  <a:pt x="127" y="416"/>
                </a:cubicBezTo>
                <a:cubicBezTo>
                  <a:pt x="125" y="417"/>
                  <a:pt x="124" y="415"/>
                  <a:pt x="124" y="420"/>
                </a:cubicBezTo>
                <a:close/>
                <a:moveTo>
                  <a:pt x="125" y="428"/>
                </a:moveTo>
                <a:cubicBezTo>
                  <a:pt x="125" y="430"/>
                  <a:pt x="124" y="426"/>
                  <a:pt x="125" y="427"/>
                </a:cubicBezTo>
                <a:cubicBezTo>
                  <a:pt x="125" y="427"/>
                  <a:pt x="125" y="428"/>
                  <a:pt x="125" y="428"/>
                </a:cubicBezTo>
                <a:close/>
                <a:moveTo>
                  <a:pt x="128" y="431"/>
                </a:moveTo>
                <a:cubicBezTo>
                  <a:pt x="127" y="433"/>
                  <a:pt x="128" y="440"/>
                  <a:pt x="126" y="440"/>
                </a:cubicBezTo>
                <a:cubicBezTo>
                  <a:pt x="127" y="437"/>
                  <a:pt x="126" y="433"/>
                  <a:pt x="127" y="429"/>
                </a:cubicBezTo>
                <a:cubicBezTo>
                  <a:pt x="128" y="425"/>
                  <a:pt x="128" y="429"/>
                  <a:pt x="128" y="431"/>
                </a:cubicBezTo>
                <a:close/>
                <a:moveTo>
                  <a:pt x="128" y="426"/>
                </a:moveTo>
                <a:cubicBezTo>
                  <a:pt x="129" y="425"/>
                  <a:pt x="128" y="422"/>
                  <a:pt x="129" y="421"/>
                </a:cubicBezTo>
                <a:cubicBezTo>
                  <a:pt x="129" y="423"/>
                  <a:pt x="129" y="425"/>
                  <a:pt x="128" y="426"/>
                </a:cubicBezTo>
                <a:close/>
                <a:moveTo>
                  <a:pt x="129" y="421"/>
                </a:moveTo>
                <a:cubicBezTo>
                  <a:pt x="128" y="420"/>
                  <a:pt x="129" y="418"/>
                  <a:pt x="130" y="417"/>
                </a:cubicBezTo>
                <a:cubicBezTo>
                  <a:pt x="130" y="418"/>
                  <a:pt x="129" y="420"/>
                  <a:pt x="129" y="421"/>
                </a:cubicBezTo>
                <a:close/>
                <a:moveTo>
                  <a:pt x="130" y="416"/>
                </a:moveTo>
                <a:cubicBezTo>
                  <a:pt x="130" y="417"/>
                  <a:pt x="129" y="415"/>
                  <a:pt x="130" y="415"/>
                </a:cubicBezTo>
                <a:cubicBezTo>
                  <a:pt x="130" y="414"/>
                  <a:pt x="131" y="415"/>
                  <a:pt x="130" y="416"/>
                </a:cubicBezTo>
                <a:close/>
                <a:moveTo>
                  <a:pt x="129" y="392"/>
                </a:moveTo>
                <a:cubicBezTo>
                  <a:pt x="127" y="393"/>
                  <a:pt x="127" y="398"/>
                  <a:pt x="126" y="400"/>
                </a:cubicBezTo>
                <a:cubicBezTo>
                  <a:pt x="125" y="404"/>
                  <a:pt x="124" y="407"/>
                  <a:pt x="122" y="410"/>
                </a:cubicBezTo>
                <a:cubicBezTo>
                  <a:pt x="121" y="405"/>
                  <a:pt x="128" y="396"/>
                  <a:pt x="128" y="391"/>
                </a:cubicBezTo>
                <a:cubicBezTo>
                  <a:pt x="128" y="387"/>
                  <a:pt x="126" y="384"/>
                  <a:pt x="132" y="383"/>
                </a:cubicBezTo>
                <a:cubicBezTo>
                  <a:pt x="131" y="386"/>
                  <a:pt x="135" y="390"/>
                  <a:pt x="131" y="392"/>
                </a:cubicBezTo>
                <a:cubicBezTo>
                  <a:pt x="131" y="392"/>
                  <a:pt x="129" y="391"/>
                  <a:pt x="129" y="392"/>
                </a:cubicBezTo>
                <a:close/>
                <a:moveTo>
                  <a:pt x="124" y="396"/>
                </a:moveTo>
                <a:cubicBezTo>
                  <a:pt x="125" y="396"/>
                  <a:pt x="124" y="398"/>
                  <a:pt x="124" y="398"/>
                </a:cubicBezTo>
                <a:cubicBezTo>
                  <a:pt x="124" y="398"/>
                  <a:pt x="124" y="397"/>
                  <a:pt x="124" y="396"/>
                </a:cubicBezTo>
                <a:close/>
                <a:moveTo>
                  <a:pt x="125" y="394"/>
                </a:moveTo>
                <a:cubicBezTo>
                  <a:pt x="125" y="395"/>
                  <a:pt x="125" y="395"/>
                  <a:pt x="125" y="395"/>
                </a:cubicBezTo>
                <a:cubicBezTo>
                  <a:pt x="125" y="396"/>
                  <a:pt x="125" y="395"/>
                  <a:pt x="125" y="394"/>
                </a:cubicBezTo>
                <a:close/>
                <a:moveTo>
                  <a:pt x="132" y="409"/>
                </a:moveTo>
                <a:cubicBezTo>
                  <a:pt x="133" y="408"/>
                  <a:pt x="136" y="412"/>
                  <a:pt x="133" y="412"/>
                </a:cubicBezTo>
                <a:cubicBezTo>
                  <a:pt x="132" y="413"/>
                  <a:pt x="130" y="410"/>
                  <a:pt x="132" y="409"/>
                </a:cubicBezTo>
                <a:close/>
                <a:moveTo>
                  <a:pt x="133" y="420"/>
                </a:moveTo>
                <a:cubicBezTo>
                  <a:pt x="134" y="422"/>
                  <a:pt x="131" y="422"/>
                  <a:pt x="133" y="420"/>
                </a:cubicBezTo>
                <a:close/>
                <a:moveTo>
                  <a:pt x="133" y="456"/>
                </a:moveTo>
                <a:cubicBezTo>
                  <a:pt x="134" y="455"/>
                  <a:pt x="135" y="459"/>
                  <a:pt x="135" y="460"/>
                </a:cubicBezTo>
                <a:cubicBezTo>
                  <a:pt x="134" y="461"/>
                  <a:pt x="132" y="456"/>
                  <a:pt x="133" y="456"/>
                </a:cubicBezTo>
                <a:close/>
                <a:moveTo>
                  <a:pt x="135" y="433"/>
                </a:moveTo>
                <a:cubicBezTo>
                  <a:pt x="135" y="433"/>
                  <a:pt x="136" y="433"/>
                  <a:pt x="135" y="433"/>
                </a:cubicBezTo>
                <a:cubicBezTo>
                  <a:pt x="133" y="433"/>
                  <a:pt x="137" y="431"/>
                  <a:pt x="135" y="433"/>
                </a:cubicBezTo>
                <a:close/>
                <a:moveTo>
                  <a:pt x="136" y="461"/>
                </a:moveTo>
                <a:cubicBezTo>
                  <a:pt x="134" y="461"/>
                  <a:pt x="137" y="460"/>
                  <a:pt x="136" y="461"/>
                </a:cubicBezTo>
                <a:close/>
                <a:moveTo>
                  <a:pt x="140" y="485"/>
                </a:moveTo>
                <a:cubicBezTo>
                  <a:pt x="138" y="486"/>
                  <a:pt x="139" y="481"/>
                  <a:pt x="141" y="482"/>
                </a:cubicBezTo>
                <a:cubicBezTo>
                  <a:pt x="141" y="483"/>
                  <a:pt x="141" y="484"/>
                  <a:pt x="140" y="485"/>
                </a:cubicBezTo>
                <a:close/>
                <a:moveTo>
                  <a:pt x="139" y="447"/>
                </a:moveTo>
                <a:cubicBezTo>
                  <a:pt x="140" y="447"/>
                  <a:pt x="140" y="447"/>
                  <a:pt x="140" y="447"/>
                </a:cubicBezTo>
                <a:cubicBezTo>
                  <a:pt x="141" y="448"/>
                  <a:pt x="139" y="448"/>
                  <a:pt x="139" y="447"/>
                </a:cubicBezTo>
                <a:close/>
                <a:moveTo>
                  <a:pt x="143" y="469"/>
                </a:moveTo>
                <a:cubicBezTo>
                  <a:pt x="143" y="469"/>
                  <a:pt x="142" y="470"/>
                  <a:pt x="142" y="470"/>
                </a:cubicBezTo>
                <a:cubicBezTo>
                  <a:pt x="141" y="469"/>
                  <a:pt x="143" y="469"/>
                  <a:pt x="143" y="469"/>
                </a:cubicBezTo>
                <a:close/>
                <a:moveTo>
                  <a:pt x="143" y="464"/>
                </a:moveTo>
                <a:cubicBezTo>
                  <a:pt x="141" y="466"/>
                  <a:pt x="140" y="460"/>
                  <a:pt x="142" y="461"/>
                </a:cubicBezTo>
                <a:cubicBezTo>
                  <a:pt x="144" y="461"/>
                  <a:pt x="143" y="464"/>
                  <a:pt x="143" y="464"/>
                </a:cubicBezTo>
                <a:close/>
                <a:moveTo>
                  <a:pt x="145" y="481"/>
                </a:moveTo>
                <a:cubicBezTo>
                  <a:pt x="144" y="483"/>
                  <a:pt x="143" y="479"/>
                  <a:pt x="144" y="479"/>
                </a:cubicBezTo>
                <a:cubicBezTo>
                  <a:pt x="144" y="479"/>
                  <a:pt x="145" y="479"/>
                  <a:pt x="145" y="481"/>
                </a:cubicBezTo>
                <a:close/>
                <a:moveTo>
                  <a:pt x="147" y="486"/>
                </a:moveTo>
                <a:cubicBezTo>
                  <a:pt x="147" y="486"/>
                  <a:pt x="147" y="486"/>
                  <a:pt x="147" y="486"/>
                </a:cubicBezTo>
                <a:cubicBezTo>
                  <a:pt x="147" y="486"/>
                  <a:pt x="147" y="486"/>
                  <a:pt x="147" y="486"/>
                </a:cubicBezTo>
                <a:cubicBezTo>
                  <a:pt x="147" y="486"/>
                  <a:pt x="147" y="486"/>
                  <a:pt x="147" y="486"/>
                </a:cubicBezTo>
                <a:close/>
                <a:moveTo>
                  <a:pt x="147" y="483"/>
                </a:moveTo>
                <a:cubicBezTo>
                  <a:pt x="145" y="484"/>
                  <a:pt x="145" y="480"/>
                  <a:pt x="147" y="481"/>
                </a:cubicBezTo>
                <a:cubicBezTo>
                  <a:pt x="148" y="481"/>
                  <a:pt x="147" y="483"/>
                  <a:pt x="147" y="483"/>
                </a:cubicBezTo>
                <a:close/>
                <a:moveTo>
                  <a:pt x="148" y="479"/>
                </a:moveTo>
                <a:cubicBezTo>
                  <a:pt x="147" y="480"/>
                  <a:pt x="146" y="478"/>
                  <a:pt x="147" y="478"/>
                </a:cubicBezTo>
                <a:cubicBezTo>
                  <a:pt x="147" y="478"/>
                  <a:pt x="148" y="479"/>
                  <a:pt x="148" y="479"/>
                </a:cubicBezTo>
                <a:close/>
                <a:moveTo>
                  <a:pt x="151" y="479"/>
                </a:moveTo>
                <a:cubicBezTo>
                  <a:pt x="151" y="479"/>
                  <a:pt x="148" y="478"/>
                  <a:pt x="147" y="478"/>
                </a:cubicBezTo>
                <a:cubicBezTo>
                  <a:pt x="146" y="473"/>
                  <a:pt x="153" y="476"/>
                  <a:pt x="151" y="479"/>
                </a:cubicBezTo>
                <a:close/>
                <a:moveTo>
                  <a:pt x="149" y="487"/>
                </a:moveTo>
                <a:cubicBezTo>
                  <a:pt x="148" y="486"/>
                  <a:pt x="147" y="482"/>
                  <a:pt x="150" y="484"/>
                </a:cubicBezTo>
                <a:cubicBezTo>
                  <a:pt x="148" y="481"/>
                  <a:pt x="152" y="481"/>
                  <a:pt x="151" y="484"/>
                </a:cubicBezTo>
                <a:cubicBezTo>
                  <a:pt x="151" y="484"/>
                  <a:pt x="149" y="487"/>
                  <a:pt x="149" y="487"/>
                </a:cubicBezTo>
                <a:close/>
                <a:moveTo>
                  <a:pt x="151" y="488"/>
                </a:moveTo>
                <a:cubicBezTo>
                  <a:pt x="151" y="488"/>
                  <a:pt x="151" y="488"/>
                  <a:pt x="151" y="488"/>
                </a:cubicBezTo>
                <a:cubicBezTo>
                  <a:pt x="151" y="488"/>
                  <a:pt x="151" y="488"/>
                  <a:pt x="152" y="487"/>
                </a:cubicBezTo>
                <a:cubicBezTo>
                  <a:pt x="152" y="487"/>
                  <a:pt x="152" y="487"/>
                  <a:pt x="151" y="488"/>
                </a:cubicBezTo>
                <a:close/>
                <a:moveTo>
                  <a:pt x="153" y="489"/>
                </a:moveTo>
                <a:cubicBezTo>
                  <a:pt x="153" y="489"/>
                  <a:pt x="153" y="488"/>
                  <a:pt x="153" y="488"/>
                </a:cubicBezTo>
                <a:cubicBezTo>
                  <a:pt x="153" y="489"/>
                  <a:pt x="152" y="489"/>
                  <a:pt x="153" y="489"/>
                </a:cubicBezTo>
                <a:close/>
                <a:moveTo>
                  <a:pt x="153" y="459"/>
                </a:moveTo>
                <a:cubicBezTo>
                  <a:pt x="152" y="459"/>
                  <a:pt x="144" y="455"/>
                  <a:pt x="145" y="452"/>
                </a:cubicBezTo>
                <a:cubicBezTo>
                  <a:pt x="145" y="451"/>
                  <a:pt x="146" y="452"/>
                  <a:pt x="146" y="451"/>
                </a:cubicBezTo>
                <a:cubicBezTo>
                  <a:pt x="147" y="449"/>
                  <a:pt x="145" y="449"/>
                  <a:pt x="145" y="447"/>
                </a:cubicBezTo>
                <a:cubicBezTo>
                  <a:pt x="149" y="452"/>
                  <a:pt x="148" y="440"/>
                  <a:pt x="152" y="443"/>
                </a:cubicBezTo>
                <a:cubicBezTo>
                  <a:pt x="154" y="444"/>
                  <a:pt x="152" y="448"/>
                  <a:pt x="155" y="446"/>
                </a:cubicBezTo>
                <a:cubicBezTo>
                  <a:pt x="152" y="448"/>
                  <a:pt x="158" y="450"/>
                  <a:pt x="157" y="454"/>
                </a:cubicBezTo>
                <a:cubicBezTo>
                  <a:pt x="157" y="457"/>
                  <a:pt x="155" y="459"/>
                  <a:pt x="153" y="459"/>
                </a:cubicBezTo>
                <a:close/>
                <a:moveTo>
                  <a:pt x="152" y="394"/>
                </a:moveTo>
                <a:cubicBezTo>
                  <a:pt x="150" y="396"/>
                  <a:pt x="150" y="391"/>
                  <a:pt x="151" y="391"/>
                </a:cubicBezTo>
                <a:cubicBezTo>
                  <a:pt x="152" y="391"/>
                  <a:pt x="152" y="394"/>
                  <a:pt x="152" y="394"/>
                </a:cubicBezTo>
                <a:close/>
                <a:moveTo>
                  <a:pt x="153" y="410"/>
                </a:moveTo>
                <a:cubicBezTo>
                  <a:pt x="153" y="411"/>
                  <a:pt x="153" y="411"/>
                  <a:pt x="153" y="411"/>
                </a:cubicBezTo>
                <a:cubicBezTo>
                  <a:pt x="151" y="412"/>
                  <a:pt x="152" y="410"/>
                  <a:pt x="153" y="410"/>
                </a:cubicBezTo>
                <a:close/>
                <a:moveTo>
                  <a:pt x="151" y="434"/>
                </a:moveTo>
                <a:cubicBezTo>
                  <a:pt x="150" y="435"/>
                  <a:pt x="148" y="434"/>
                  <a:pt x="149" y="432"/>
                </a:cubicBezTo>
                <a:cubicBezTo>
                  <a:pt x="150" y="432"/>
                  <a:pt x="153" y="433"/>
                  <a:pt x="151" y="434"/>
                </a:cubicBezTo>
                <a:close/>
                <a:moveTo>
                  <a:pt x="149" y="411"/>
                </a:moveTo>
                <a:cubicBezTo>
                  <a:pt x="148" y="413"/>
                  <a:pt x="148" y="428"/>
                  <a:pt x="146" y="429"/>
                </a:cubicBezTo>
                <a:cubicBezTo>
                  <a:pt x="144" y="430"/>
                  <a:pt x="145" y="425"/>
                  <a:pt x="145" y="424"/>
                </a:cubicBezTo>
                <a:cubicBezTo>
                  <a:pt x="146" y="422"/>
                  <a:pt x="148" y="407"/>
                  <a:pt x="149" y="406"/>
                </a:cubicBezTo>
                <a:cubicBezTo>
                  <a:pt x="151" y="405"/>
                  <a:pt x="149" y="411"/>
                  <a:pt x="149" y="411"/>
                </a:cubicBezTo>
                <a:close/>
                <a:moveTo>
                  <a:pt x="154" y="385"/>
                </a:moveTo>
                <a:cubicBezTo>
                  <a:pt x="153" y="386"/>
                  <a:pt x="153" y="385"/>
                  <a:pt x="154" y="384"/>
                </a:cubicBezTo>
                <a:cubicBezTo>
                  <a:pt x="154" y="384"/>
                  <a:pt x="154" y="385"/>
                  <a:pt x="154" y="385"/>
                </a:cubicBezTo>
                <a:close/>
                <a:moveTo>
                  <a:pt x="155" y="440"/>
                </a:moveTo>
                <a:cubicBezTo>
                  <a:pt x="156" y="441"/>
                  <a:pt x="155" y="441"/>
                  <a:pt x="155" y="442"/>
                </a:cubicBezTo>
                <a:cubicBezTo>
                  <a:pt x="153" y="443"/>
                  <a:pt x="154" y="439"/>
                  <a:pt x="155" y="440"/>
                </a:cubicBezTo>
                <a:close/>
                <a:moveTo>
                  <a:pt x="160" y="417"/>
                </a:moveTo>
                <a:cubicBezTo>
                  <a:pt x="160" y="417"/>
                  <a:pt x="158" y="417"/>
                  <a:pt x="159" y="415"/>
                </a:cubicBezTo>
                <a:cubicBezTo>
                  <a:pt x="161" y="419"/>
                  <a:pt x="164" y="409"/>
                  <a:pt x="165" y="414"/>
                </a:cubicBezTo>
                <a:cubicBezTo>
                  <a:pt x="166" y="416"/>
                  <a:pt x="168" y="419"/>
                  <a:pt x="167" y="421"/>
                </a:cubicBezTo>
                <a:cubicBezTo>
                  <a:pt x="166" y="422"/>
                  <a:pt x="163" y="423"/>
                  <a:pt x="163" y="423"/>
                </a:cubicBezTo>
                <a:cubicBezTo>
                  <a:pt x="163" y="425"/>
                  <a:pt x="165" y="427"/>
                  <a:pt x="163" y="428"/>
                </a:cubicBezTo>
                <a:cubicBezTo>
                  <a:pt x="160" y="430"/>
                  <a:pt x="158" y="427"/>
                  <a:pt x="158" y="427"/>
                </a:cubicBezTo>
                <a:cubicBezTo>
                  <a:pt x="157" y="424"/>
                  <a:pt x="162" y="421"/>
                  <a:pt x="160" y="417"/>
                </a:cubicBezTo>
                <a:close/>
                <a:moveTo>
                  <a:pt x="160" y="402"/>
                </a:moveTo>
                <a:cubicBezTo>
                  <a:pt x="161" y="406"/>
                  <a:pt x="158" y="404"/>
                  <a:pt x="160" y="402"/>
                </a:cubicBezTo>
                <a:close/>
                <a:moveTo>
                  <a:pt x="161" y="383"/>
                </a:moveTo>
                <a:cubicBezTo>
                  <a:pt x="162" y="384"/>
                  <a:pt x="161" y="387"/>
                  <a:pt x="160" y="387"/>
                </a:cubicBezTo>
                <a:cubicBezTo>
                  <a:pt x="159" y="388"/>
                  <a:pt x="160" y="383"/>
                  <a:pt x="161" y="383"/>
                </a:cubicBezTo>
                <a:close/>
                <a:moveTo>
                  <a:pt x="166" y="387"/>
                </a:moveTo>
                <a:cubicBezTo>
                  <a:pt x="166" y="387"/>
                  <a:pt x="165" y="387"/>
                  <a:pt x="165" y="387"/>
                </a:cubicBezTo>
                <a:cubicBezTo>
                  <a:pt x="164" y="386"/>
                  <a:pt x="166" y="386"/>
                  <a:pt x="166" y="387"/>
                </a:cubicBezTo>
                <a:close/>
                <a:moveTo>
                  <a:pt x="167" y="395"/>
                </a:moveTo>
                <a:cubicBezTo>
                  <a:pt x="169" y="395"/>
                  <a:pt x="168" y="398"/>
                  <a:pt x="167" y="398"/>
                </a:cubicBezTo>
                <a:cubicBezTo>
                  <a:pt x="166" y="399"/>
                  <a:pt x="166" y="395"/>
                  <a:pt x="167" y="395"/>
                </a:cubicBezTo>
                <a:close/>
                <a:moveTo>
                  <a:pt x="168" y="392"/>
                </a:moveTo>
                <a:cubicBezTo>
                  <a:pt x="169" y="392"/>
                  <a:pt x="170" y="393"/>
                  <a:pt x="168" y="393"/>
                </a:cubicBezTo>
                <a:cubicBezTo>
                  <a:pt x="166" y="394"/>
                  <a:pt x="166" y="392"/>
                  <a:pt x="168" y="392"/>
                </a:cubicBezTo>
                <a:close/>
                <a:moveTo>
                  <a:pt x="167" y="413"/>
                </a:moveTo>
                <a:cubicBezTo>
                  <a:pt x="167" y="415"/>
                  <a:pt x="166" y="411"/>
                  <a:pt x="167" y="412"/>
                </a:cubicBezTo>
                <a:cubicBezTo>
                  <a:pt x="167" y="412"/>
                  <a:pt x="167" y="413"/>
                  <a:pt x="167" y="413"/>
                </a:cubicBezTo>
                <a:close/>
                <a:moveTo>
                  <a:pt x="163" y="443"/>
                </a:moveTo>
                <a:cubicBezTo>
                  <a:pt x="162" y="444"/>
                  <a:pt x="161" y="442"/>
                  <a:pt x="162" y="441"/>
                </a:cubicBezTo>
                <a:cubicBezTo>
                  <a:pt x="162" y="442"/>
                  <a:pt x="163" y="442"/>
                  <a:pt x="163" y="443"/>
                </a:cubicBezTo>
                <a:close/>
                <a:moveTo>
                  <a:pt x="160" y="459"/>
                </a:moveTo>
                <a:cubicBezTo>
                  <a:pt x="159" y="460"/>
                  <a:pt x="159" y="458"/>
                  <a:pt x="160" y="457"/>
                </a:cubicBezTo>
                <a:cubicBezTo>
                  <a:pt x="160" y="457"/>
                  <a:pt x="161" y="458"/>
                  <a:pt x="160" y="459"/>
                </a:cubicBezTo>
                <a:close/>
                <a:moveTo>
                  <a:pt x="157" y="404"/>
                </a:moveTo>
                <a:cubicBezTo>
                  <a:pt x="155" y="406"/>
                  <a:pt x="156" y="399"/>
                  <a:pt x="158" y="401"/>
                </a:cubicBezTo>
                <a:cubicBezTo>
                  <a:pt x="159" y="402"/>
                  <a:pt x="157" y="404"/>
                  <a:pt x="157" y="404"/>
                </a:cubicBezTo>
                <a:close/>
                <a:moveTo>
                  <a:pt x="154" y="466"/>
                </a:moveTo>
                <a:cubicBezTo>
                  <a:pt x="155" y="466"/>
                  <a:pt x="156" y="467"/>
                  <a:pt x="155" y="468"/>
                </a:cubicBezTo>
                <a:cubicBezTo>
                  <a:pt x="154" y="468"/>
                  <a:pt x="154" y="467"/>
                  <a:pt x="154" y="466"/>
                </a:cubicBezTo>
                <a:close/>
                <a:moveTo>
                  <a:pt x="155" y="476"/>
                </a:moveTo>
                <a:cubicBezTo>
                  <a:pt x="154" y="476"/>
                  <a:pt x="158" y="472"/>
                  <a:pt x="157" y="471"/>
                </a:cubicBezTo>
                <a:cubicBezTo>
                  <a:pt x="159" y="473"/>
                  <a:pt x="156" y="477"/>
                  <a:pt x="155" y="476"/>
                </a:cubicBezTo>
                <a:close/>
                <a:moveTo>
                  <a:pt x="158" y="470"/>
                </a:moveTo>
                <a:cubicBezTo>
                  <a:pt x="156" y="466"/>
                  <a:pt x="160" y="467"/>
                  <a:pt x="158" y="470"/>
                </a:cubicBezTo>
                <a:close/>
                <a:moveTo>
                  <a:pt x="159" y="461"/>
                </a:moveTo>
                <a:cubicBezTo>
                  <a:pt x="159" y="461"/>
                  <a:pt x="159" y="462"/>
                  <a:pt x="159" y="462"/>
                </a:cubicBezTo>
                <a:cubicBezTo>
                  <a:pt x="157" y="464"/>
                  <a:pt x="158" y="460"/>
                  <a:pt x="159" y="461"/>
                </a:cubicBezTo>
                <a:close/>
                <a:moveTo>
                  <a:pt x="159" y="490"/>
                </a:moveTo>
                <a:cubicBezTo>
                  <a:pt x="159" y="489"/>
                  <a:pt x="160" y="488"/>
                  <a:pt x="160" y="488"/>
                </a:cubicBezTo>
                <a:cubicBezTo>
                  <a:pt x="160" y="489"/>
                  <a:pt x="160" y="489"/>
                  <a:pt x="159" y="490"/>
                </a:cubicBezTo>
                <a:close/>
                <a:moveTo>
                  <a:pt x="160" y="486"/>
                </a:moveTo>
                <a:cubicBezTo>
                  <a:pt x="160" y="487"/>
                  <a:pt x="159" y="484"/>
                  <a:pt x="160" y="484"/>
                </a:cubicBezTo>
                <a:cubicBezTo>
                  <a:pt x="160" y="484"/>
                  <a:pt x="161" y="485"/>
                  <a:pt x="160" y="486"/>
                </a:cubicBezTo>
                <a:close/>
                <a:moveTo>
                  <a:pt x="161" y="468"/>
                </a:moveTo>
                <a:cubicBezTo>
                  <a:pt x="162" y="470"/>
                  <a:pt x="159" y="470"/>
                  <a:pt x="161" y="468"/>
                </a:cubicBezTo>
                <a:close/>
                <a:moveTo>
                  <a:pt x="162" y="461"/>
                </a:moveTo>
                <a:cubicBezTo>
                  <a:pt x="163" y="462"/>
                  <a:pt x="163" y="462"/>
                  <a:pt x="162" y="463"/>
                </a:cubicBezTo>
                <a:cubicBezTo>
                  <a:pt x="161" y="465"/>
                  <a:pt x="161" y="460"/>
                  <a:pt x="162" y="461"/>
                </a:cubicBezTo>
                <a:close/>
                <a:moveTo>
                  <a:pt x="162" y="497"/>
                </a:moveTo>
                <a:cubicBezTo>
                  <a:pt x="164" y="497"/>
                  <a:pt x="161" y="499"/>
                  <a:pt x="162" y="497"/>
                </a:cubicBezTo>
                <a:close/>
                <a:moveTo>
                  <a:pt x="163" y="483"/>
                </a:moveTo>
                <a:cubicBezTo>
                  <a:pt x="162" y="485"/>
                  <a:pt x="162" y="481"/>
                  <a:pt x="163" y="483"/>
                </a:cubicBezTo>
                <a:cubicBezTo>
                  <a:pt x="163" y="483"/>
                  <a:pt x="164" y="483"/>
                  <a:pt x="163" y="483"/>
                </a:cubicBezTo>
                <a:close/>
                <a:moveTo>
                  <a:pt x="164" y="472"/>
                </a:moveTo>
                <a:cubicBezTo>
                  <a:pt x="163" y="474"/>
                  <a:pt x="163" y="471"/>
                  <a:pt x="164" y="472"/>
                </a:cubicBezTo>
                <a:cubicBezTo>
                  <a:pt x="164" y="472"/>
                  <a:pt x="164" y="472"/>
                  <a:pt x="164" y="472"/>
                </a:cubicBezTo>
                <a:close/>
                <a:moveTo>
                  <a:pt x="166" y="461"/>
                </a:moveTo>
                <a:cubicBezTo>
                  <a:pt x="160" y="465"/>
                  <a:pt x="163" y="449"/>
                  <a:pt x="168" y="453"/>
                </a:cubicBezTo>
                <a:cubicBezTo>
                  <a:pt x="167" y="452"/>
                  <a:pt x="168" y="456"/>
                  <a:pt x="168" y="455"/>
                </a:cubicBezTo>
                <a:cubicBezTo>
                  <a:pt x="168" y="456"/>
                  <a:pt x="166" y="461"/>
                  <a:pt x="166" y="461"/>
                </a:cubicBezTo>
                <a:close/>
                <a:moveTo>
                  <a:pt x="168" y="450"/>
                </a:moveTo>
                <a:cubicBezTo>
                  <a:pt x="167" y="450"/>
                  <a:pt x="167" y="448"/>
                  <a:pt x="168" y="448"/>
                </a:cubicBezTo>
                <a:cubicBezTo>
                  <a:pt x="168" y="448"/>
                  <a:pt x="169" y="449"/>
                  <a:pt x="168" y="450"/>
                </a:cubicBezTo>
                <a:close/>
                <a:moveTo>
                  <a:pt x="168" y="433"/>
                </a:moveTo>
                <a:cubicBezTo>
                  <a:pt x="168" y="431"/>
                  <a:pt x="168" y="434"/>
                  <a:pt x="168" y="433"/>
                </a:cubicBezTo>
                <a:close/>
                <a:moveTo>
                  <a:pt x="169" y="454"/>
                </a:moveTo>
                <a:cubicBezTo>
                  <a:pt x="169" y="455"/>
                  <a:pt x="169" y="452"/>
                  <a:pt x="169" y="454"/>
                </a:cubicBezTo>
                <a:close/>
                <a:moveTo>
                  <a:pt x="171" y="467"/>
                </a:moveTo>
                <a:cubicBezTo>
                  <a:pt x="170" y="463"/>
                  <a:pt x="174" y="463"/>
                  <a:pt x="171" y="467"/>
                </a:cubicBezTo>
                <a:close/>
                <a:moveTo>
                  <a:pt x="173" y="473"/>
                </a:moveTo>
                <a:cubicBezTo>
                  <a:pt x="172" y="474"/>
                  <a:pt x="172" y="469"/>
                  <a:pt x="173" y="470"/>
                </a:cubicBezTo>
                <a:cubicBezTo>
                  <a:pt x="174" y="471"/>
                  <a:pt x="173" y="472"/>
                  <a:pt x="173" y="473"/>
                </a:cubicBezTo>
                <a:close/>
                <a:moveTo>
                  <a:pt x="173" y="462"/>
                </a:moveTo>
                <a:cubicBezTo>
                  <a:pt x="172" y="463"/>
                  <a:pt x="173" y="461"/>
                  <a:pt x="173" y="460"/>
                </a:cubicBezTo>
                <a:cubicBezTo>
                  <a:pt x="174" y="460"/>
                  <a:pt x="174" y="462"/>
                  <a:pt x="173" y="462"/>
                </a:cubicBezTo>
                <a:close/>
                <a:moveTo>
                  <a:pt x="173" y="460"/>
                </a:moveTo>
                <a:cubicBezTo>
                  <a:pt x="172" y="460"/>
                  <a:pt x="170" y="460"/>
                  <a:pt x="170" y="458"/>
                </a:cubicBezTo>
                <a:cubicBezTo>
                  <a:pt x="171" y="457"/>
                  <a:pt x="176" y="458"/>
                  <a:pt x="173" y="460"/>
                </a:cubicBezTo>
                <a:close/>
                <a:moveTo>
                  <a:pt x="173" y="418"/>
                </a:moveTo>
                <a:cubicBezTo>
                  <a:pt x="174" y="418"/>
                  <a:pt x="174" y="418"/>
                  <a:pt x="173" y="419"/>
                </a:cubicBezTo>
                <a:cubicBezTo>
                  <a:pt x="172" y="420"/>
                  <a:pt x="172" y="417"/>
                  <a:pt x="173" y="418"/>
                </a:cubicBezTo>
                <a:close/>
                <a:moveTo>
                  <a:pt x="174" y="409"/>
                </a:moveTo>
                <a:cubicBezTo>
                  <a:pt x="175" y="409"/>
                  <a:pt x="174" y="409"/>
                  <a:pt x="174" y="410"/>
                </a:cubicBezTo>
                <a:cubicBezTo>
                  <a:pt x="173" y="410"/>
                  <a:pt x="173" y="408"/>
                  <a:pt x="174" y="409"/>
                </a:cubicBezTo>
                <a:close/>
                <a:moveTo>
                  <a:pt x="175" y="414"/>
                </a:moveTo>
                <a:cubicBezTo>
                  <a:pt x="177" y="414"/>
                  <a:pt x="177" y="418"/>
                  <a:pt x="176" y="419"/>
                </a:cubicBezTo>
                <a:cubicBezTo>
                  <a:pt x="173" y="420"/>
                  <a:pt x="175" y="414"/>
                  <a:pt x="175" y="414"/>
                </a:cubicBezTo>
                <a:close/>
                <a:moveTo>
                  <a:pt x="176" y="430"/>
                </a:moveTo>
                <a:cubicBezTo>
                  <a:pt x="175" y="431"/>
                  <a:pt x="175" y="428"/>
                  <a:pt x="176" y="428"/>
                </a:cubicBezTo>
                <a:cubicBezTo>
                  <a:pt x="177" y="428"/>
                  <a:pt x="177" y="429"/>
                  <a:pt x="176" y="430"/>
                </a:cubicBezTo>
                <a:close/>
                <a:moveTo>
                  <a:pt x="177" y="433"/>
                </a:moveTo>
                <a:cubicBezTo>
                  <a:pt x="178" y="434"/>
                  <a:pt x="178" y="436"/>
                  <a:pt x="177" y="436"/>
                </a:cubicBezTo>
                <a:cubicBezTo>
                  <a:pt x="175" y="439"/>
                  <a:pt x="175" y="431"/>
                  <a:pt x="177" y="433"/>
                </a:cubicBezTo>
                <a:close/>
                <a:moveTo>
                  <a:pt x="178" y="429"/>
                </a:moveTo>
                <a:cubicBezTo>
                  <a:pt x="177" y="428"/>
                  <a:pt x="178" y="426"/>
                  <a:pt x="179" y="426"/>
                </a:cubicBezTo>
                <a:cubicBezTo>
                  <a:pt x="178" y="427"/>
                  <a:pt x="178" y="428"/>
                  <a:pt x="178" y="429"/>
                </a:cubicBezTo>
                <a:close/>
                <a:moveTo>
                  <a:pt x="178" y="432"/>
                </a:moveTo>
                <a:cubicBezTo>
                  <a:pt x="177" y="433"/>
                  <a:pt x="178" y="431"/>
                  <a:pt x="178" y="430"/>
                </a:cubicBezTo>
                <a:cubicBezTo>
                  <a:pt x="179" y="430"/>
                  <a:pt x="179" y="431"/>
                  <a:pt x="178" y="432"/>
                </a:cubicBezTo>
                <a:close/>
                <a:moveTo>
                  <a:pt x="179" y="411"/>
                </a:moveTo>
                <a:cubicBezTo>
                  <a:pt x="176" y="413"/>
                  <a:pt x="176" y="406"/>
                  <a:pt x="178" y="408"/>
                </a:cubicBezTo>
                <a:cubicBezTo>
                  <a:pt x="179" y="408"/>
                  <a:pt x="179" y="410"/>
                  <a:pt x="179" y="411"/>
                </a:cubicBezTo>
                <a:close/>
                <a:moveTo>
                  <a:pt x="178" y="467"/>
                </a:moveTo>
                <a:cubicBezTo>
                  <a:pt x="176" y="466"/>
                  <a:pt x="179" y="464"/>
                  <a:pt x="179" y="462"/>
                </a:cubicBezTo>
                <a:cubicBezTo>
                  <a:pt x="180" y="463"/>
                  <a:pt x="179" y="468"/>
                  <a:pt x="178" y="467"/>
                </a:cubicBezTo>
                <a:close/>
                <a:moveTo>
                  <a:pt x="182" y="477"/>
                </a:moveTo>
                <a:cubicBezTo>
                  <a:pt x="182" y="477"/>
                  <a:pt x="179" y="477"/>
                  <a:pt x="180" y="476"/>
                </a:cubicBezTo>
                <a:cubicBezTo>
                  <a:pt x="181" y="475"/>
                  <a:pt x="184" y="477"/>
                  <a:pt x="182" y="477"/>
                </a:cubicBezTo>
                <a:close/>
                <a:moveTo>
                  <a:pt x="180" y="459"/>
                </a:moveTo>
                <a:cubicBezTo>
                  <a:pt x="181" y="457"/>
                  <a:pt x="182" y="456"/>
                  <a:pt x="182" y="455"/>
                </a:cubicBezTo>
                <a:cubicBezTo>
                  <a:pt x="182" y="456"/>
                  <a:pt x="182" y="458"/>
                  <a:pt x="180" y="459"/>
                </a:cubicBezTo>
                <a:close/>
                <a:moveTo>
                  <a:pt x="183" y="432"/>
                </a:moveTo>
                <a:cubicBezTo>
                  <a:pt x="182" y="433"/>
                  <a:pt x="182" y="430"/>
                  <a:pt x="183" y="431"/>
                </a:cubicBezTo>
                <a:cubicBezTo>
                  <a:pt x="183" y="431"/>
                  <a:pt x="183" y="432"/>
                  <a:pt x="183" y="432"/>
                </a:cubicBezTo>
                <a:close/>
                <a:moveTo>
                  <a:pt x="184" y="458"/>
                </a:moveTo>
                <a:cubicBezTo>
                  <a:pt x="183" y="456"/>
                  <a:pt x="186" y="456"/>
                  <a:pt x="184" y="458"/>
                </a:cubicBezTo>
                <a:close/>
                <a:moveTo>
                  <a:pt x="184" y="423"/>
                </a:moveTo>
                <a:cubicBezTo>
                  <a:pt x="184" y="423"/>
                  <a:pt x="184" y="423"/>
                  <a:pt x="184" y="423"/>
                </a:cubicBezTo>
                <a:cubicBezTo>
                  <a:pt x="185" y="422"/>
                  <a:pt x="185" y="422"/>
                  <a:pt x="184" y="423"/>
                </a:cubicBezTo>
                <a:cubicBezTo>
                  <a:pt x="184" y="423"/>
                  <a:pt x="184" y="423"/>
                  <a:pt x="184" y="423"/>
                </a:cubicBezTo>
                <a:cubicBezTo>
                  <a:pt x="184" y="423"/>
                  <a:pt x="184" y="423"/>
                  <a:pt x="184" y="423"/>
                </a:cubicBezTo>
                <a:close/>
                <a:moveTo>
                  <a:pt x="184" y="452"/>
                </a:moveTo>
                <a:cubicBezTo>
                  <a:pt x="182" y="449"/>
                  <a:pt x="186" y="449"/>
                  <a:pt x="184" y="452"/>
                </a:cubicBezTo>
                <a:close/>
                <a:moveTo>
                  <a:pt x="184" y="464"/>
                </a:moveTo>
                <a:cubicBezTo>
                  <a:pt x="185" y="466"/>
                  <a:pt x="182" y="465"/>
                  <a:pt x="184" y="464"/>
                </a:cubicBezTo>
                <a:close/>
                <a:moveTo>
                  <a:pt x="185" y="467"/>
                </a:moveTo>
                <a:cubicBezTo>
                  <a:pt x="186" y="471"/>
                  <a:pt x="182" y="470"/>
                  <a:pt x="185" y="467"/>
                </a:cubicBezTo>
                <a:close/>
                <a:moveTo>
                  <a:pt x="190" y="491"/>
                </a:moveTo>
                <a:cubicBezTo>
                  <a:pt x="189" y="492"/>
                  <a:pt x="189" y="488"/>
                  <a:pt x="190" y="489"/>
                </a:cubicBezTo>
                <a:cubicBezTo>
                  <a:pt x="191" y="490"/>
                  <a:pt x="190" y="491"/>
                  <a:pt x="190" y="491"/>
                </a:cubicBezTo>
                <a:close/>
                <a:moveTo>
                  <a:pt x="194" y="474"/>
                </a:moveTo>
                <a:cubicBezTo>
                  <a:pt x="195" y="475"/>
                  <a:pt x="194" y="475"/>
                  <a:pt x="194" y="475"/>
                </a:cubicBezTo>
                <a:cubicBezTo>
                  <a:pt x="193" y="476"/>
                  <a:pt x="193" y="473"/>
                  <a:pt x="194" y="474"/>
                </a:cubicBezTo>
                <a:close/>
                <a:moveTo>
                  <a:pt x="195" y="474"/>
                </a:moveTo>
                <a:cubicBezTo>
                  <a:pt x="197" y="475"/>
                  <a:pt x="194" y="476"/>
                  <a:pt x="195" y="474"/>
                </a:cubicBezTo>
                <a:close/>
                <a:moveTo>
                  <a:pt x="195" y="490"/>
                </a:moveTo>
                <a:cubicBezTo>
                  <a:pt x="195" y="490"/>
                  <a:pt x="195" y="491"/>
                  <a:pt x="195" y="491"/>
                </a:cubicBezTo>
                <a:cubicBezTo>
                  <a:pt x="194" y="493"/>
                  <a:pt x="194" y="489"/>
                  <a:pt x="195" y="490"/>
                </a:cubicBezTo>
                <a:close/>
                <a:moveTo>
                  <a:pt x="194" y="384"/>
                </a:moveTo>
                <a:cubicBezTo>
                  <a:pt x="193" y="385"/>
                  <a:pt x="194" y="382"/>
                  <a:pt x="195" y="383"/>
                </a:cubicBezTo>
                <a:cubicBezTo>
                  <a:pt x="195" y="383"/>
                  <a:pt x="194" y="384"/>
                  <a:pt x="194" y="384"/>
                </a:cubicBezTo>
                <a:close/>
                <a:moveTo>
                  <a:pt x="194" y="321"/>
                </a:moveTo>
                <a:cubicBezTo>
                  <a:pt x="195" y="321"/>
                  <a:pt x="194" y="322"/>
                  <a:pt x="194" y="322"/>
                </a:cubicBezTo>
                <a:cubicBezTo>
                  <a:pt x="192" y="324"/>
                  <a:pt x="193" y="321"/>
                  <a:pt x="194" y="321"/>
                </a:cubicBezTo>
                <a:close/>
                <a:moveTo>
                  <a:pt x="192" y="489"/>
                </a:moveTo>
                <a:cubicBezTo>
                  <a:pt x="191" y="491"/>
                  <a:pt x="192" y="487"/>
                  <a:pt x="193" y="488"/>
                </a:cubicBezTo>
                <a:cubicBezTo>
                  <a:pt x="194" y="489"/>
                  <a:pt x="193" y="489"/>
                  <a:pt x="192" y="489"/>
                </a:cubicBezTo>
                <a:close/>
                <a:moveTo>
                  <a:pt x="192" y="466"/>
                </a:moveTo>
                <a:cubicBezTo>
                  <a:pt x="190" y="466"/>
                  <a:pt x="191" y="463"/>
                  <a:pt x="192" y="464"/>
                </a:cubicBezTo>
                <a:cubicBezTo>
                  <a:pt x="193" y="465"/>
                  <a:pt x="192" y="465"/>
                  <a:pt x="192" y="466"/>
                </a:cubicBezTo>
                <a:close/>
                <a:moveTo>
                  <a:pt x="191" y="461"/>
                </a:moveTo>
                <a:cubicBezTo>
                  <a:pt x="192" y="460"/>
                  <a:pt x="193" y="460"/>
                  <a:pt x="191" y="461"/>
                </a:cubicBezTo>
                <a:close/>
                <a:moveTo>
                  <a:pt x="191" y="403"/>
                </a:moveTo>
                <a:cubicBezTo>
                  <a:pt x="189" y="404"/>
                  <a:pt x="190" y="400"/>
                  <a:pt x="191" y="400"/>
                </a:cubicBezTo>
                <a:cubicBezTo>
                  <a:pt x="192" y="400"/>
                  <a:pt x="193" y="403"/>
                  <a:pt x="191" y="403"/>
                </a:cubicBezTo>
                <a:close/>
                <a:moveTo>
                  <a:pt x="191" y="311"/>
                </a:moveTo>
                <a:cubicBezTo>
                  <a:pt x="192" y="310"/>
                  <a:pt x="192" y="311"/>
                  <a:pt x="192" y="312"/>
                </a:cubicBezTo>
                <a:cubicBezTo>
                  <a:pt x="191" y="313"/>
                  <a:pt x="191" y="311"/>
                  <a:pt x="191" y="311"/>
                </a:cubicBezTo>
                <a:close/>
                <a:moveTo>
                  <a:pt x="190" y="343"/>
                </a:moveTo>
                <a:cubicBezTo>
                  <a:pt x="190" y="340"/>
                  <a:pt x="192" y="342"/>
                  <a:pt x="190" y="343"/>
                </a:cubicBezTo>
                <a:close/>
                <a:moveTo>
                  <a:pt x="191" y="480"/>
                </a:moveTo>
                <a:cubicBezTo>
                  <a:pt x="191" y="481"/>
                  <a:pt x="189" y="483"/>
                  <a:pt x="188" y="483"/>
                </a:cubicBezTo>
                <a:cubicBezTo>
                  <a:pt x="183" y="484"/>
                  <a:pt x="190" y="478"/>
                  <a:pt x="191" y="480"/>
                </a:cubicBezTo>
                <a:close/>
                <a:moveTo>
                  <a:pt x="188" y="475"/>
                </a:moveTo>
                <a:cubicBezTo>
                  <a:pt x="187" y="476"/>
                  <a:pt x="188" y="473"/>
                  <a:pt x="189" y="474"/>
                </a:cubicBezTo>
                <a:cubicBezTo>
                  <a:pt x="189" y="474"/>
                  <a:pt x="189" y="475"/>
                  <a:pt x="188" y="475"/>
                </a:cubicBezTo>
                <a:close/>
                <a:moveTo>
                  <a:pt x="189" y="478"/>
                </a:moveTo>
                <a:cubicBezTo>
                  <a:pt x="188" y="479"/>
                  <a:pt x="188" y="479"/>
                  <a:pt x="188" y="479"/>
                </a:cubicBezTo>
                <a:cubicBezTo>
                  <a:pt x="188" y="479"/>
                  <a:pt x="188" y="479"/>
                  <a:pt x="188" y="479"/>
                </a:cubicBezTo>
                <a:cubicBezTo>
                  <a:pt x="188" y="479"/>
                  <a:pt x="189" y="478"/>
                  <a:pt x="189" y="478"/>
                </a:cubicBezTo>
                <a:close/>
                <a:moveTo>
                  <a:pt x="189" y="439"/>
                </a:moveTo>
                <a:cubicBezTo>
                  <a:pt x="188" y="441"/>
                  <a:pt x="189" y="438"/>
                  <a:pt x="189" y="439"/>
                </a:cubicBezTo>
                <a:close/>
                <a:moveTo>
                  <a:pt x="188" y="458"/>
                </a:moveTo>
                <a:cubicBezTo>
                  <a:pt x="190" y="459"/>
                  <a:pt x="190" y="462"/>
                  <a:pt x="189" y="462"/>
                </a:cubicBezTo>
                <a:cubicBezTo>
                  <a:pt x="186" y="464"/>
                  <a:pt x="186" y="458"/>
                  <a:pt x="188" y="458"/>
                </a:cubicBezTo>
                <a:close/>
                <a:moveTo>
                  <a:pt x="187" y="458"/>
                </a:moveTo>
                <a:cubicBezTo>
                  <a:pt x="186" y="459"/>
                  <a:pt x="188" y="457"/>
                  <a:pt x="187" y="458"/>
                </a:cubicBezTo>
                <a:close/>
                <a:moveTo>
                  <a:pt x="187" y="433"/>
                </a:moveTo>
                <a:cubicBezTo>
                  <a:pt x="185" y="434"/>
                  <a:pt x="185" y="430"/>
                  <a:pt x="187" y="431"/>
                </a:cubicBezTo>
                <a:cubicBezTo>
                  <a:pt x="188" y="432"/>
                  <a:pt x="187" y="433"/>
                  <a:pt x="187" y="433"/>
                </a:cubicBezTo>
                <a:close/>
                <a:moveTo>
                  <a:pt x="187" y="298"/>
                </a:moveTo>
                <a:cubicBezTo>
                  <a:pt x="187" y="299"/>
                  <a:pt x="186" y="300"/>
                  <a:pt x="186" y="301"/>
                </a:cubicBezTo>
                <a:cubicBezTo>
                  <a:pt x="185" y="302"/>
                  <a:pt x="186" y="298"/>
                  <a:pt x="187" y="298"/>
                </a:cubicBezTo>
                <a:close/>
                <a:moveTo>
                  <a:pt x="185" y="303"/>
                </a:moveTo>
                <a:cubicBezTo>
                  <a:pt x="186" y="304"/>
                  <a:pt x="185" y="306"/>
                  <a:pt x="185" y="308"/>
                </a:cubicBezTo>
                <a:cubicBezTo>
                  <a:pt x="183" y="307"/>
                  <a:pt x="185" y="304"/>
                  <a:pt x="185" y="303"/>
                </a:cubicBezTo>
                <a:close/>
                <a:moveTo>
                  <a:pt x="185" y="380"/>
                </a:moveTo>
                <a:cubicBezTo>
                  <a:pt x="187" y="380"/>
                  <a:pt x="186" y="386"/>
                  <a:pt x="184" y="386"/>
                </a:cubicBezTo>
                <a:cubicBezTo>
                  <a:pt x="181" y="387"/>
                  <a:pt x="182" y="380"/>
                  <a:pt x="185" y="380"/>
                </a:cubicBezTo>
                <a:close/>
                <a:moveTo>
                  <a:pt x="185" y="400"/>
                </a:moveTo>
                <a:cubicBezTo>
                  <a:pt x="184" y="400"/>
                  <a:pt x="185" y="397"/>
                  <a:pt x="186" y="398"/>
                </a:cubicBezTo>
                <a:cubicBezTo>
                  <a:pt x="186" y="399"/>
                  <a:pt x="186" y="400"/>
                  <a:pt x="185" y="400"/>
                </a:cubicBezTo>
                <a:close/>
                <a:moveTo>
                  <a:pt x="183" y="360"/>
                </a:moveTo>
                <a:cubicBezTo>
                  <a:pt x="182" y="361"/>
                  <a:pt x="184" y="358"/>
                  <a:pt x="183" y="360"/>
                </a:cubicBezTo>
                <a:close/>
                <a:moveTo>
                  <a:pt x="183" y="311"/>
                </a:moveTo>
                <a:cubicBezTo>
                  <a:pt x="184" y="312"/>
                  <a:pt x="183" y="313"/>
                  <a:pt x="182" y="314"/>
                </a:cubicBezTo>
                <a:cubicBezTo>
                  <a:pt x="181" y="315"/>
                  <a:pt x="181" y="310"/>
                  <a:pt x="183" y="311"/>
                </a:cubicBezTo>
                <a:close/>
                <a:moveTo>
                  <a:pt x="184" y="408"/>
                </a:moveTo>
                <a:cubicBezTo>
                  <a:pt x="185" y="409"/>
                  <a:pt x="185" y="411"/>
                  <a:pt x="186" y="411"/>
                </a:cubicBezTo>
                <a:cubicBezTo>
                  <a:pt x="188" y="412"/>
                  <a:pt x="187" y="416"/>
                  <a:pt x="185" y="417"/>
                </a:cubicBezTo>
                <a:cubicBezTo>
                  <a:pt x="181" y="418"/>
                  <a:pt x="182" y="416"/>
                  <a:pt x="181" y="414"/>
                </a:cubicBezTo>
                <a:cubicBezTo>
                  <a:pt x="181" y="414"/>
                  <a:pt x="180" y="413"/>
                  <a:pt x="180" y="413"/>
                </a:cubicBezTo>
                <a:cubicBezTo>
                  <a:pt x="180" y="411"/>
                  <a:pt x="182" y="408"/>
                  <a:pt x="184" y="408"/>
                </a:cubicBezTo>
                <a:close/>
                <a:moveTo>
                  <a:pt x="180" y="440"/>
                </a:moveTo>
                <a:cubicBezTo>
                  <a:pt x="181" y="440"/>
                  <a:pt x="180" y="441"/>
                  <a:pt x="180" y="441"/>
                </a:cubicBezTo>
                <a:cubicBezTo>
                  <a:pt x="179" y="441"/>
                  <a:pt x="180" y="440"/>
                  <a:pt x="180" y="440"/>
                </a:cubicBezTo>
                <a:close/>
                <a:moveTo>
                  <a:pt x="179" y="443"/>
                </a:moveTo>
                <a:cubicBezTo>
                  <a:pt x="178" y="441"/>
                  <a:pt x="181" y="441"/>
                  <a:pt x="179" y="443"/>
                </a:cubicBezTo>
                <a:close/>
                <a:moveTo>
                  <a:pt x="179" y="317"/>
                </a:moveTo>
                <a:cubicBezTo>
                  <a:pt x="180" y="320"/>
                  <a:pt x="177" y="318"/>
                  <a:pt x="179" y="317"/>
                </a:cubicBezTo>
                <a:close/>
                <a:moveTo>
                  <a:pt x="178" y="324"/>
                </a:moveTo>
                <a:cubicBezTo>
                  <a:pt x="176" y="323"/>
                  <a:pt x="178" y="321"/>
                  <a:pt x="178" y="320"/>
                </a:cubicBezTo>
                <a:cubicBezTo>
                  <a:pt x="179" y="321"/>
                  <a:pt x="178" y="323"/>
                  <a:pt x="178" y="324"/>
                </a:cubicBezTo>
                <a:close/>
                <a:moveTo>
                  <a:pt x="178" y="296"/>
                </a:moveTo>
                <a:cubicBezTo>
                  <a:pt x="179" y="297"/>
                  <a:pt x="177" y="298"/>
                  <a:pt x="177" y="298"/>
                </a:cubicBezTo>
                <a:cubicBezTo>
                  <a:pt x="176" y="299"/>
                  <a:pt x="177" y="295"/>
                  <a:pt x="178" y="296"/>
                </a:cubicBezTo>
                <a:close/>
                <a:moveTo>
                  <a:pt x="174" y="309"/>
                </a:moveTo>
                <a:cubicBezTo>
                  <a:pt x="175" y="310"/>
                  <a:pt x="173" y="310"/>
                  <a:pt x="174" y="309"/>
                </a:cubicBezTo>
                <a:close/>
                <a:moveTo>
                  <a:pt x="175" y="357"/>
                </a:moveTo>
                <a:cubicBezTo>
                  <a:pt x="175" y="359"/>
                  <a:pt x="173" y="358"/>
                  <a:pt x="175" y="357"/>
                </a:cubicBezTo>
                <a:close/>
                <a:moveTo>
                  <a:pt x="174" y="377"/>
                </a:moveTo>
                <a:cubicBezTo>
                  <a:pt x="175" y="378"/>
                  <a:pt x="174" y="379"/>
                  <a:pt x="173" y="380"/>
                </a:cubicBezTo>
                <a:cubicBezTo>
                  <a:pt x="173" y="379"/>
                  <a:pt x="174" y="378"/>
                  <a:pt x="174" y="377"/>
                </a:cubicBezTo>
                <a:close/>
                <a:moveTo>
                  <a:pt x="172" y="391"/>
                </a:moveTo>
                <a:cubicBezTo>
                  <a:pt x="172" y="390"/>
                  <a:pt x="175" y="392"/>
                  <a:pt x="176" y="391"/>
                </a:cubicBezTo>
                <a:cubicBezTo>
                  <a:pt x="176" y="390"/>
                  <a:pt x="174" y="389"/>
                  <a:pt x="175" y="388"/>
                </a:cubicBezTo>
                <a:cubicBezTo>
                  <a:pt x="178" y="385"/>
                  <a:pt x="181" y="394"/>
                  <a:pt x="178" y="396"/>
                </a:cubicBezTo>
                <a:cubicBezTo>
                  <a:pt x="176" y="397"/>
                  <a:pt x="174" y="397"/>
                  <a:pt x="173" y="396"/>
                </a:cubicBezTo>
                <a:cubicBezTo>
                  <a:pt x="173" y="396"/>
                  <a:pt x="172" y="392"/>
                  <a:pt x="172" y="391"/>
                </a:cubicBezTo>
                <a:close/>
                <a:moveTo>
                  <a:pt x="172" y="439"/>
                </a:moveTo>
                <a:cubicBezTo>
                  <a:pt x="173" y="439"/>
                  <a:pt x="173" y="441"/>
                  <a:pt x="172" y="441"/>
                </a:cubicBezTo>
                <a:cubicBezTo>
                  <a:pt x="170" y="443"/>
                  <a:pt x="170" y="437"/>
                  <a:pt x="172" y="439"/>
                </a:cubicBezTo>
                <a:close/>
                <a:moveTo>
                  <a:pt x="169" y="427"/>
                </a:moveTo>
                <a:cubicBezTo>
                  <a:pt x="166" y="428"/>
                  <a:pt x="167" y="422"/>
                  <a:pt x="169" y="422"/>
                </a:cubicBezTo>
                <a:cubicBezTo>
                  <a:pt x="171" y="422"/>
                  <a:pt x="171" y="426"/>
                  <a:pt x="169" y="427"/>
                </a:cubicBezTo>
                <a:close/>
                <a:moveTo>
                  <a:pt x="165" y="288"/>
                </a:moveTo>
                <a:cubicBezTo>
                  <a:pt x="166" y="288"/>
                  <a:pt x="166" y="289"/>
                  <a:pt x="166" y="290"/>
                </a:cubicBezTo>
                <a:cubicBezTo>
                  <a:pt x="165" y="291"/>
                  <a:pt x="164" y="288"/>
                  <a:pt x="165" y="288"/>
                </a:cubicBezTo>
                <a:close/>
                <a:moveTo>
                  <a:pt x="163" y="282"/>
                </a:moveTo>
                <a:cubicBezTo>
                  <a:pt x="164" y="282"/>
                  <a:pt x="164" y="284"/>
                  <a:pt x="163" y="284"/>
                </a:cubicBezTo>
                <a:cubicBezTo>
                  <a:pt x="162" y="286"/>
                  <a:pt x="161" y="282"/>
                  <a:pt x="163" y="282"/>
                </a:cubicBezTo>
                <a:close/>
                <a:moveTo>
                  <a:pt x="161" y="324"/>
                </a:moveTo>
                <a:cubicBezTo>
                  <a:pt x="161" y="324"/>
                  <a:pt x="162" y="322"/>
                  <a:pt x="162" y="321"/>
                </a:cubicBezTo>
                <a:cubicBezTo>
                  <a:pt x="162" y="322"/>
                  <a:pt x="166" y="321"/>
                  <a:pt x="166" y="321"/>
                </a:cubicBezTo>
                <a:cubicBezTo>
                  <a:pt x="166" y="321"/>
                  <a:pt x="166" y="322"/>
                  <a:pt x="166" y="322"/>
                </a:cubicBezTo>
                <a:cubicBezTo>
                  <a:pt x="167" y="323"/>
                  <a:pt x="168" y="322"/>
                  <a:pt x="168" y="323"/>
                </a:cubicBezTo>
                <a:cubicBezTo>
                  <a:pt x="171" y="328"/>
                  <a:pt x="168" y="335"/>
                  <a:pt x="165" y="336"/>
                </a:cubicBezTo>
                <a:cubicBezTo>
                  <a:pt x="163" y="337"/>
                  <a:pt x="160" y="335"/>
                  <a:pt x="160" y="334"/>
                </a:cubicBezTo>
                <a:cubicBezTo>
                  <a:pt x="160" y="334"/>
                  <a:pt x="160" y="332"/>
                  <a:pt x="160" y="333"/>
                </a:cubicBezTo>
                <a:cubicBezTo>
                  <a:pt x="160" y="331"/>
                  <a:pt x="158" y="332"/>
                  <a:pt x="158" y="330"/>
                </a:cubicBezTo>
                <a:cubicBezTo>
                  <a:pt x="156" y="327"/>
                  <a:pt x="159" y="326"/>
                  <a:pt x="161" y="324"/>
                </a:cubicBezTo>
                <a:close/>
                <a:moveTo>
                  <a:pt x="157" y="351"/>
                </a:moveTo>
                <a:cubicBezTo>
                  <a:pt x="159" y="352"/>
                  <a:pt x="156" y="353"/>
                  <a:pt x="157" y="351"/>
                </a:cubicBezTo>
                <a:close/>
                <a:moveTo>
                  <a:pt x="157" y="367"/>
                </a:moveTo>
                <a:cubicBezTo>
                  <a:pt x="157" y="366"/>
                  <a:pt x="158" y="367"/>
                  <a:pt x="158" y="367"/>
                </a:cubicBezTo>
                <a:cubicBezTo>
                  <a:pt x="159" y="366"/>
                  <a:pt x="157" y="364"/>
                  <a:pt x="159" y="364"/>
                </a:cubicBezTo>
                <a:cubicBezTo>
                  <a:pt x="162" y="364"/>
                  <a:pt x="159" y="373"/>
                  <a:pt x="159" y="374"/>
                </a:cubicBezTo>
                <a:cubicBezTo>
                  <a:pt x="159" y="372"/>
                  <a:pt x="154" y="369"/>
                  <a:pt x="157" y="367"/>
                </a:cubicBezTo>
                <a:close/>
                <a:moveTo>
                  <a:pt x="157" y="386"/>
                </a:moveTo>
                <a:cubicBezTo>
                  <a:pt x="158" y="386"/>
                  <a:pt x="157" y="388"/>
                  <a:pt x="156" y="389"/>
                </a:cubicBezTo>
                <a:cubicBezTo>
                  <a:pt x="155" y="389"/>
                  <a:pt x="155" y="385"/>
                  <a:pt x="157" y="386"/>
                </a:cubicBezTo>
                <a:close/>
                <a:moveTo>
                  <a:pt x="155" y="373"/>
                </a:moveTo>
                <a:cubicBezTo>
                  <a:pt x="154" y="374"/>
                  <a:pt x="154" y="372"/>
                  <a:pt x="155" y="371"/>
                </a:cubicBezTo>
                <a:cubicBezTo>
                  <a:pt x="156" y="371"/>
                  <a:pt x="156" y="373"/>
                  <a:pt x="155" y="373"/>
                </a:cubicBezTo>
                <a:close/>
                <a:moveTo>
                  <a:pt x="153" y="242"/>
                </a:moveTo>
                <a:cubicBezTo>
                  <a:pt x="153" y="242"/>
                  <a:pt x="154" y="237"/>
                  <a:pt x="155" y="238"/>
                </a:cubicBezTo>
                <a:cubicBezTo>
                  <a:pt x="156" y="238"/>
                  <a:pt x="154" y="243"/>
                  <a:pt x="154" y="241"/>
                </a:cubicBezTo>
                <a:cubicBezTo>
                  <a:pt x="153" y="247"/>
                  <a:pt x="153" y="255"/>
                  <a:pt x="152" y="262"/>
                </a:cubicBezTo>
                <a:cubicBezTo>
                  <a:pt x="152" y="262"/>
                  <a:pt x="151" y="264"/>
                  <a:pt x="151" y="264"/>
                </a:cubicBezTo>
                <a:cubicBezTo>
                  <a:pt x="149" y="265"/>
                  <a:pt x="152" y="246"/>
                  <a:pt x="153" y="242"/>
                </a:cubicBezTo>
                <a:close/>
                <a:moveTo>
                  <a:pt x="150" y="352"/>
                </a:moveTo>
                <a:cubicBezTo>
                  <a:pt x="151" y="351"/>
                  <a:pt x="155" y="357"/>
                  <a:pt x="155" y="359"/>
                </a:cubicBezTo>
                <a:cubicBezTo>
                  <a:pt x="155" y="360"/>
                  <a:pt x="154" y="362"/>
                  <a:pt x="152" y="363"/>
                </a:cubicBezTo>
                <a:cubicBezTo>
                  <a:pt x="147" y="365"/>
                  <a:pt x="149" y="352"/>
                  <a:pt x="150" y="352"/>
                </a:cubicBezTo>
                <a:close/>
                <a:moveTo>
                  <a:pt x="148" y="397"/>
                </a:moveTo>
                <a:cubicBezTo>
                  <a:pt x="148" y="397"/>
                  <a:pt x="148" y="398"/>
                  <a:pt x="148" y="398"/>
                </a:cubicBezTo>
                <a:cubicBezTo>
                  <a:pt x="146" y="396"/>
                  <a:pt x="149" y="396"/>
                  <a:pt x="148" y="397"/>
                </a:cubicBezTo>
                <a:close/>
                <a:moveTo>
                  <a:pt x="147" y="373"/>
                </a:moveTo>
                <a:cubicBezTo>
                  <a:pt x="148" y="377"/>
                  <a:pt x="145" y="374"/>
                  <a:pt x="147" y="373"/>
                </a:cubicBezTo>
                <a:close/>
                <a:moveTo>
                  <a:pt x="145" y="340"/>
                </a:moveTo>
                <a:cubicBezTo>
                  <a:pt x="148" y="342"/>
                  <a:pt x="144" y="344"/>
                  <a:pt x="145" y="340"/>
                </a:cubicBezTo>
                <a:close/>
                <a:moveTo>
                  <a:pt x="145" y="351"/>
                </a:moveTo>
                <a:cubicBezTo>
                  <a:pt x="145" y="351"/>
                  <a:pt x="145" y="352"/>
                  <a:pt x="145" y="352"/>
                </a:cubicBezTo>
                <a:cubicBezTo>
                  <a:pt x="143" y="354"/>
                  <a:pt x="143" y="350"/>
                  <a:pt x="145" y="351"/>
                </a:cubicBezTo>
                <a:close/>
                <a:moveTo>
                  <a:pt x="143" y="299"/>
                </a:moveTo>
                <a:cubicBezTo>
                  <a:pt x="143" y="299"/>
                  <a:pt x="144" y="301"/>
                  <a:pt x="143" y="301"/>
                </a:cubicBezTo>
                <a:cubicBezTo>
                  <a:pt x="142" y="303"/>
                  <a:pt x="142" y="298"/>
                  <a:pt x="143" y="299"/>
                </a:cubicBezTo>
                <a:close/>
                <a:moveTo>
                  <a:pt x="143" y="429"/>
                </a:moveTo>
                <a:cubicBezTo>
                  <a:pt x="145" y="430"/>
                  <a:pt x="143" y="430"/>
                  <a:pt x="144" y="431"/>
                </a:cubicBezTo>
                <a:cubicBezTo>
                  <a:pt x="145" y="433"/>
                  <a:pt x="146" y="433"/>
                  <a:pt x="146" y="433"/>
                </a:cubicBezTo>
                <a:cubicBezTo>
                  <a:pt x="147" y="435"/>
                  <a:pt x="146" y="438"/>
                  <a:pt x="145" y="439"/>
                </a:cubicBezTo>
                <a:cubicBezTo>
                  <a:pt x="142" y="440"/>
                  <a:pt x="140" y="438"/>
                  <a:pt x="140" y="435"/>
                </a:cubicBezTo>
                <a:cubicBezTo>
                  <a:pt x="141" y="433"/>
                  <a:pt x="143" y="433"/>
                  <a:pt x="143" y="432"/>
                </a:cubicBezTo>
                <a:cubicBezTo>
                  <a:pt x="143" y="431"/>
                  <a:pt x="141" y="429"/>
                  <a:pt x="143" y="429"/>
                </a:cubicBezTo>
                <a:close/>
                <a:moveTo>
                  <a:pt x="142" y="354"/>
                </a:moveTo>
                <a:cubicBezTo>
                  <a:pt x="143" y="355"/>
                  <a:pt x="140" y="357"/>
                  <a:pt x="142" y="354"/>
                </a:cubicBezTo>
                <a:close/>
                <a:moveTo>
                  <a:pt x="141" y="298"/>
                </a:moveTo>
                <a:cubicBezTo>
                  <a:pt x="142" y="301"/>
                  <a:pt x="139" y="299"/>
                  <a:pt x="141" y="298"/>
                </a:cubicBezTo>
                <a:close/>
                <a:moveTo>
                  <a:pt x="140" y="375"/>
                </a:moveTo>
                <a:cubicBezTo>
                  <a:pt x="141" y="375"/>
                  <a:pt x="142" y="377"/>
                  <a:pt x="141" y="378"/>
                </a:cubicBezTo>
                <a:cubicBezTo>
                  <a:pt x="140" y="380"/>
                  <a:pt x="139" y="375"/>
                  <a:pt x="140" y="375"/>
                </a:cubicBezTo>
                <a:close/>
                <a:moveTo>
                  <a:pt x="142" y="405"/>
                </a:moveTo>
                <a:cubicBezTo>
                  <a:pt x="141" y="406"/>
                  <a:pt x="141" y="406"/>
                  <a:pt x="141" y="406"/>
                </a:cubicBezTo>
                <a:cubicBezTo>
                  <a:pt x="141" y="406"/>
                  <a:pt x="141" y="406"/>
                  <a:pt x="142" y="405"/>
                </a:cubicBezTo>
                <a:close/>
                <a:moveTo>
                  <a:pt x="141" y="417"/>
                </a:moveTo>
                <a:cubicBezTo>
                  <a:pt x="142" y="418"/>
                  <a:pt x="141" y="420"/>
                  <a:pt x="141" y="420"/>
                </a:cubicBezTo>
                <a:cubicBezTo>
                  <a:pt x="139" y="422"/>
                  <a:pt x="139" y="417"/>
                  <a:pt x="141" y="417"/>
                </a:cubicBezTo>
                <a:close/>
                <a:moveTo>
                  <a:pt x="137" y="465"/>
                </a:moveTo>
                <a:cubicBezTo>
                  <a:pt x="135" y="470"/>
                  <a:pt x="131" y="464"/>
                  <a:pt x="136" y="463"/>
                </a:cubicBezTo>
                <a:cubicBezTo>
                  <a:pt x="136" y="463"/>
                  <a:pt x="139" y="463"/>
                  <a:pt x="139" y="463"/>
                </a:cubicBezTo>
                <a:cubicBezTo>
                  <a:pt x="142" y="466"/>
                  <a:pt x="137" y="469"/>
                  <a:pt x="137" y="465"/>
                </a:cubicBezTo>
                <a:close/>
                <a:moveTo>
                  <a:pt x="138" y="439"/>
                </a:moveTo>
                <a:cubicBezTo>
                  <a:pt x="139" y="439"/>
                  <a:pt x="139" y="440"/>
                  <a:pt x="139" y="441"/>
                </a:cubicBezTo>
                <a:cubicBezTo>
                  <a:pt x="138" y="441"/>
                  <a:pt x="138" y="439"/>
                  <a:pt x="138" y="439"/>
                </a:cubicBezTo>
                <a:close/>
                <a:moveTo>
                  <a:pt x="138" y="452"/>
                </a:moveTo>
                <a:cubicBezTo>
                  <a:pt x="137" y="454"/>
                  <a:pt x="136" y="451"/>
                  <a:pt x="137" y="451"/>
                </a:cubicBezTo>
                <a:cubicBezTo>
                  <a:pt x="138" y="451"/>
                  <a:pt x="138" y="452"/>
                  <a:pt x="138" y="452"/>
                </a:cubicBezTo>
                <a:close/>
                <a:moveTo>
                  <a:pt x="137" y="363"/>
                </a:moveTo>
                <a:cubicBezTo>
                  <a:pt x="137" y="363"/>
                  <a:pt x="135" y="363"/>
                  <a:pt x="135" y="364"/>
                </a:cubicBezTo>
                <a:cubicBezTo>
                  <a:pt x="133" y="367"/>
                  <a:pt x="138" y="377"/>
                  <a:pt x="134" y="379"/>
                </a:cubicBezTo>
                <a:cubicBezTo>
                  <a:pt x="132" y="380"/>
                  <a:pt x="133" y="366"/>
                  <a:pt x="134" y="364"/>
                </a:cubicBezTo>
                <a:cubicBezTo>
                  <a:pt x="134" y="360"/>
                  <a:pt x="134" y="356"/>
                  <a:pt x="134" y="353"/>
                </a:cubicBezTo>
                <a:cubicBezTo>
                  <a:pt x="134" y="353"/>
                  <a:pt x="135" y="352"/>
                  <a:pt x="135" y="352"/>
                </a:cubicBezTo>
                <a:cubicBezTo>
                  <a:pt x="137" y="353"/>
                  <a:pt x="135" y="355"/>
                  <a:pt x="135" y="357"/>
                </a:cubicBezTo>
                <a:cubicBezTo>
                  <a:pt x="135" y="360"/>
                  <a:pt x="138" y="360"/>
                  <a:pt x="137" y="363"/>
                </a:cubicBezTo>
                <a:close/>
                <a:moveTo>
                  <a:pt x="133" y="337"/>
                </a:moveTo>
                <a:cubicBezTo>
                  <a:pt x="134" y="338"/>
                  <a:pt x="132" y="339"/>
                  <a:pt x="133" y="337"/>
                </a:cubicBezTo>
                <a:close/>
                <a:moveTo>
                  <a:pt x="136" y="331"/>
                </a:moveTo>
                <a:cubicBezTo>
                  <a:pt x="137" y="332"/>
                  <a:pt x="136" y="334"/>
                  <a:pt x="136" y="334"/>
                </a:cubicBezTo>
                <a:cubicBezTo>
                  <a:pt x="135" y="335"/>
                  <a:pt x="135" y="331"/>
                  <a:pt x="136" y="331"/>
                </a:cubicBezTo>
                <a:close/>
                <a:moveTo>
                  <a:pt x="133" y="322"/>
                </a:moveTo>
                <a:cubicBezTo>
                  <a:pt x="134" y="322"/>
                  <a:pt x="135" y="323"/>
                  <a:pt x="134" y="324"/>
                </a:cubicBezTo>
                <a:cubicBezTo>
                  <a:pt x="133" y="325"/>
                  <a:pt x="132" y="322"/>
                  <a:pt x="133" y="322"/>
                </a:cubicBezTo>
                <a:close/>
                <a:moveTo>
                  <a:pt x="133" y="325"/>
                </a:moveTo>
                <a:cubicBezTo>
                  <a:pt x="135" y="324"/>
                  <a:pt x="136" y="328"/>
                  <a:pt x="134" y="329"/>
                </a:cubicBezTo>
                <a:cubicBezTo>
                  <a:pt x="132" y="331"/>
                  <a:pt x="132" y="325"/>
                  <a:pt x="133" y="325"/>
                </a:cubicBezTo>
                <a:close/>
                <a:moveTo>
                  <a:pt x="132" y="371"/>
                </a:moveTo>
                <a:cubicBezTo>
                  <a:pt x="132" y="371"/>
                  <a:pt x="131" y="371"/>
                  <a:pt x="131" y="371"/>
                </a:cubicBezTo>
                <a:cubicBezTo>
                  <a:pt x="131" y="370"/>
                  <a:pt x="133" y="370"/>
                  <a:pt x="132" y="371"/>
                </a:cubicBezTo>
                <a:close/>
                <a:moveTo>
                  <a:pt x="129" y="374"/>
                </a:moveTo>
                <a:cubicBezTo>
                  <a:pt x="129" y="376"/>
                  <a:pt x="127" y="374"/>
                  <a:pt x="129" y="374"/>
                </a:cubicBezTo>
                <a:close/>
                <a:moveTo>
                  <a:pt x="128" y="318"/>
                </a:moveTo>
                <a:cubicBezTo>
                  <a:pt x="128" y="319"/>
                  <a:pt x="127" y="319"/>
                  <a:pt x="127" y="320"/>
                </a:cubicBezTo>
                <a:cubicBezTo>
                  <a:pt x="127" y="320"/>
                  <a:pt x="127" y="318"/>
                  <a:pt x="128" y="318"/>
                </a:cubicBezTo>
                <a:close/>
                <a:moveTo>
                  <a:pt x="126" y="325"/>
                </a:moveTo>
                <a:cubicBezTo>
                  <a:pt x="127" y="326"/>
                  <a:pt x="126" y="328"/>
                  <a:pt x="126" y="329"/>
                </a:cubicBezTo>
                <a:cubicBezTo>
                  <a:pt x="124" y="329"/>
                  <a:pt x="126" y="326"/>
                  <a:pt x="126" y="325"/>
                </a:cubicBezTo>
                <a:close/>
                <a:moveTo>
                  <a:pt x="124" y="375"/>
                </a:moveTo>
                <a:cubicBezTo>
                  <a:pt x="124" y="374"/>
                  <a:pt x="125" y="375"/>
                  <a:pt x="125" y="375"/>
                </a:cubicBezTo>
                <a:cubicBezTo>
                  <a:pt x="125" y="375"/>
                  <a:pt x="124" y="375"/>
                  <a:pt x="124" y="375"/>
                </a:cubicBezTo>
                <a:close/>
                <a:moveTo>
                  <a:pt x="120" y="352"/>
                </a:moveTo>
                <a:cubicBezTo>
                  <a:pt x="121" y="352"/>
                  <a:pt x="122" y="353"/>
                  <a:pt x="121" y="354"/>
                </a:cubicBezTo>
                <a:cubicBezTo>
                  <a:pt x="120" y="356"/>
                  <a:pt x="119" y="352"/>
                  <a:pt x="120" y="352"/>
                </a:cubicBezTo>
                <a:close/>
                <a:moveTo>
                  <a:pt x="124" y="362"/>
                </a:moveTo>
                <a:cubicBezTo>
                  <a:pt x="126" y="364"/>
                  <a:pt x="124" y="368"/>
                  <a:pt x="121" y="367"/>
                </a:cubicBezTo>
                <a:cubicBezTo>
                  <a:pt x="120" y="367"/>
                  <a:pt x="121" y="364"/>
                  <a:pt x="120" y="362"/>
                </a:cubicBezTo>
                <a:cubicBezTo>
                  <a:pt x="121" y="365"/>
                  <a:pt x="124" y="362"/>
                  <a:pt x="124" y="362"/>
                </a:cubicBezTo>
                <a:close/>
                <a:moveTo>
                  <a:pt x="121" y="425"/>
                </a:moveTo>
                <a:cubicBezTo>
                  <a:pt x="121" y="425"/>
                  <a:pt x="120" y="425"/>
                  <a:pt x="120" y="425"/>
                </a:cubicBezTo>
                <a:cubicBezTo>
                  <a:pt x="118" y="423"/>
                  <a:pt x="123" y="422"/>
                  <a:pt x="121" y="425"/>
                </a:cubicBezTo>
                <a:close/>
                <a:moveTo>
                  <a:pt x="119" y="435"/>
                </a:moveTo>
                <a:cubicBezTo>
                  <a:pt x="118" y="435"/>
                  <a:pt x="119" y="435"/>
                  <a:pt x="119" y="434"/>
                </a:cubicBezTo>
                <a:cubicBezTo>
                  <a:pt x="119" y="434"/>
                  <a:pt x="119" y="435"/>
                  <a:pt x="119" y="435"/>
                </a:cubicBezTo>
                <a:close/>
                <a:moveTo>
                  <a:pt x="112" y="346"/>
                </a:moveTo>
                <a:cubicBezTo>
                  <a:pt x="112" y="346"/>
                  <a:pt x="114" y="344"/>
                  <a:pt x="116" y="345"/>
                </a:cubicBezTo>
                <a:cubicBezTo>
                  <a:pt x="118" y="345"/>
                  <a:pt x="119" y="348"/>
                  <a:pt x="119" y="351"/>
                </a:cubicBezTo>
                <a:cubicBezTo>
                  <a:pt x="118" y="352"/>
                  <a:pt x="117" y="355"/>
                  <a:pt x="117" y="355"/>
                </a:cubicBezTo>
                <a:cubicBezTo>
                  <a:pt x="117" y="355"/>
                  <a:pt x="113" y="354"/>
                  <a:pt x="112" y="352"/>
                </a:cubicBezTo>
                <a:cubicBezTo>
                  <a:pt x="112" y="352"/>
                  <a:pt x="111" y="347"/>
                  <a:pt x="112" y="346"/>
                </a:cubicBezTo>
                <a:close/>
                <a:moveTo>
                  <a:pt x="111" y="354"/>
                </a:moveTo>
                <a:cubicBezTo>
                  <a:pt x="112" y="354"/>
                  <a:pt x="111" y="355"/>
                  <a:pt x="111" y="355"/>
                </a:cubicBezTo>
                <a:cubicBezTo>
                  <a:pt x="110" y="356"/>
                  <a:pt x="110" y="353"/>
                  <a:pt x="111" y="354"/>
                </a:cubicBezTo>
                <a:close/>
                <a:moveTo>
                  <a:pt x="110" y="283"/>
                </a:moveTo>
                <a:cubicBezTo>
                  <a:pt x="110" y="283"/>
                  <a:pt x="110" y="284"/>
                  <a:pt x="110" y="284"/>
                </a:cubicBezTo>
                <a:cubicBezTo>
                  <a:pt x="109" y="286"/>
                  <a:pt x="109" y="282"/>
                  <a:pt x="110" y="283"/>
                </a:cubicBezTo>
                <a:close/>
                <a:moveTo>
                  <a:pt x="108" y="299"/>
                </a:moveTo>
                <a:cubicBezTo>
                  <a:pt x="109" y="299"/>
                  <a:pt x="109" y="300"/>
                  <a:pt x="109" y="301"/>
                </a:cubicBezTo>
                <a:cubicBezTo>
                  <a:pt x="108" y="302"/>
                  <a:pt x="107" y="299"/>
                  <a:pt x="108" y="299"/>
                </a:cubicBezTo>
                <a:close/>
                <a:moveTo>
                  <a:pt x="109" y="347"/>
                </a:moveTo>
                <a:cubicBezTo>
                  <a:pt x="111" y="348"/>
                  <a:pt x="110" y="352"/>
                  <a:pt x="109" y="353"/>
                </a:cubicBezTo>
                <a:cubicBezTo>
                  <a:pt x="106" y="355"/>
                  <a:pt x="106" y="346"/>
                  <a:pt x="109" y="347"/>
                </a:cubicBezTo>
                <a:close/>
                <a:moveTo>
                  <a:pt x="108" y="421"/>
                </a:moveTo>
                <a:cubicBezTo>
                  <a:pt x="109" y="422"/>
                  <a:pt x="107" y="425"/>
                  <a:pt x="107" y="425"/>
                </a:cubicBezTo>
                <a:cubicBezTo>
                  <a:pt x="104" y="426"/>
                  <a:pt x="106" y="420"/>
                  <a:pt x="108" y="421"/>
                </a:cubicBezTo>
                <a:close/>
                <a:moveTo>
                  <a:pt x="105" y="283"/>
                </a:moveTo>
                <a:cubicBezTo>
                  <a:pt x="106" y="283"/>
                  <a:pt x="107" y="285"/>
                  <a:pt x="106" y="286"/>
                </a:cubicBezTo>
                <a:cubicBezTo>
                  <a:pt x="104" y="287"/>
                  <a:pt x="104" y="284"/>
                  <a:pt x="105" y="283"/>
                </a:cubicBezTo>
                <a:close/>
                <a:moveTo>
                  <a:pt x="105" y="425"/>
                </a:moveTo>
                <a:cubicBezTo>
                  <a:pt x="105" y="423"/>
                  <a:pt x="104" y="426"/>
                  <a:pt x="105" y="425"/>
                </a:cubicBezTo>
                <a:close/>
                <a:moveTo>
                  <a:pt x="104" y="301"/>
                </a:moveTo>
                <a:cubicBezTo>
                  <a:pt x="106" y="302"/>
                  <a:pt x="103" y="304"/>
                  <a:pt x="104" y="301"/>
                </a:cubicBezTo>
                <a:close/>
                <a:moveTo>
                  <a:pt x="104" y="370"/>
                </a:moveTo>
                <a:cubicBezTo>
                  <a:pt x="104" y="370"/>
                  <a:pt x="104" y="372"/>
                  <a:pt x="104" y="372"/>
                </a:cubicBezTo>
                <a:cubicBezTo>
                  <a:pt x="103" y="373"/>
                  <a:pt x="103" y="370"/>
                  <a:pt x="104" y="370"/>
                </a:cubicBezTo>
                <a:close/>
                <a:moveTo>
                  <a:pt x="102" y="425"/>
                </a:moveTo>
                <a:cubicBezTo>
                  <a:pt x="103" y="426"/>
                  <a:pt x="103" y="426"/>
                  <a:pt x="103" y="426"/>
                </a:cubicBezTo>
                <a:cubicBezTo>
                  <a:pt x="104" y="426"/>
                  <a:pt x="106" y="426"/>
                  <a:pt x="104" y="428"/>
                </a:cubicBezTo>
                <a:cubicBezTo>
                  <a:pt x="104" y="428"/>
                  <a:pt x="104" y="428"/>
                  <a:pt x="103" y="428"/>
                </a:cubicBezTo>
                <a:cubicBezTo>
                  <a:pt x="103" y="428"/>
                  <a:pt x="103" y="428"/>
                  <a:pt x="103" y="427"/>
                </a:cubicBezTo>
                <a:cubicBezTo>
                  <a:pt x="102" y="428"/>
                  <a:pt x="102" y="428"/>
                  <a:pt x="102" y="428"/>
                </a:cubicBezTo>
                <a:cubicBezTo>
                  <a:pt x="100" y="429"/>
                  <a:pt x="100" y="424"/>
                  <a:pt x="102" y="425"/>
                </a:cubicBezTo>
                <a:close/>
                <a:moveTo>
                  <a:pt x="101" y="363"/>
                </a:moveTo>
                <a:cubicBezTo>
                  <a:pt x="99" y="362"/>
                  <a:pt x="101" y="362"/>
                  <a:pt x="101" y="363"/>
                </a:cubicBezTo>
                <a:close/>
                <a:moveTo>
                  <a:pt x="100" y="315"/>
                </a:moveTo>
                <a:cubicBezTo>
                  <a:pt x="100" y="318"/>
                  <a:pt x="98" y="316"/>
                  <a:pt x="100" y="315"/>
                </a:cubicBezTo>
                <a:close/>
                <a:moveTo>
                  <a:pt x="99" y="422"/>
                </a:moveTo>
                <a:cubicBezTo>
                  <a:pt x="99" y="422"/>
                  <a:pt x="100" y="423"/>
                  <a:pt x="99" y="424"/>
                </a:cubicBezTo>
                <a:cubicBezTo>
                  <a:pt x="98" y="426"/>
                  <a:pt x="98" y="421"/>
                  <a:pt x="99" y="422"/>
                </a:cubicBezTo>
                <a:close/>
                <a:moveTo>
                  <a:pt x="96" y="297"/>
                </a:moveTo>
                <a:cubicBezTo>
                  <a:pt x="97" y="298"/>
                  <a:pt x="95" y="298"/>
                  <a:pt x="96" y="297"/>
                </a:cubicBezTo>
                <a:cubicBezTo>
                  <a:pt x="96" y="297"/>
                  <a:pt x="96" y="297"/>
                  <a:pt x="96" y="297"/>
                </a:cubicBezTo>
                <a:close/>
                <a:moveTo>
                  <a:pt x="96" y="305"/>
                </a:moveTo>
                <a:cubicBezTo>
                  <a:pt x="96" y="305"/>
                  <a:pt x="96" y="304"/>
                  <a:pt x="96" y="303"/>
                </a:cubicBezTo>
                <a:cubicBezTo>
                  <a:pt x="96" y="303"/>
                  <a:pt x="97" y="304"/>
                  <a:pt x="96" y="305"/>
                </a:cubicBezTo>
                <a:close/>
                <a:moveTo>
                  <a:pt x="96" y="380"/>
                </a:moveTo>
                <a:cubicBezTo>
                  <a:pt x="97" y="380"/>
                  <a:pt x="97" y="383"/>
                  <a:pt x="96" y="384"/>
                </a:cubicBezTo>
                <a:cubicBezTo>
                  <a:pt x="93" y="385"/>
                  <a:pt x="94" y="379"/>
                  <a:pt x="96" y="380"/>
                </a:cubicBezTo>
                <a:close/>
                <a:moveTo>
                  <a:pt x="95" y="393"/>
                </a:moveTo>
                <a:cubicBezTo>
                  <a:pt x="94" y="391"/>
                  <a:pt x="97" y="391"/>
                  <a:pt x="95" y="393"/>
                </a:cubicBezTo>
                <a:close/>
                <a:moveTo>
                  <a:pt x="97" y="431"/>
                </a:moveTo>
                <a:cubicBezTo>
                  <a:pt x="97" y="432"/>
                  <a:pt x="95" y="434"/>
                  <a:pt x="94" y="434"/>
                </a:cubicBezTo>
                <a:cubicBezTo>
                  <a:pt x="95" y="434"/>
                  <a:pt x="94" y="436"/>
                  <a:pt x="93" y="436"/>
                </a:cubicBezTo>
                <a:cubicBezTo>
                  <a:pt x="93" y="435"/>
                  <a:pt x="93" y="433"/>
                  <a:pt x="94" y="434"/>
                </a:cubicBezTo>
                <a:cubicBezTo>
                  <a:pt x="93" y="433"/>
                  <a:pt x="93" y="430"/>
                  <a:pt x="94" y="430"/>
                </a:cubicBezTo>
                <a:cubicBezTo>
                  <a:pt x="95" y="430"/>
                  <a:pt x="97" y="431"/>
                  <a:pt x="97" y="431"/>
                </a:cubicBezTo>
                <a:close/>
                <a:moveTo>
                  <a:pt x="93" y="359"/>
                </a:moveTo>
                <a:cubicBezTo>
                  <a:pt x="94" y="362"/>
                  <a:pt x="91" y="360"/>
                  <a:pt x="93" y="359"/>
                </a:cubicBezTo>
                <a:close/>
                <a:moveTo>
                  <a:pt x="93" y="379"/>
                </a:moveTo>
                <a:cubicBezTo>
                  <a:pt x="94" y="382"/>
                  <a:pt x="91" y="380"/>
                  <a:pt x="93" y="379"/>
                </a:cubicBezTo>
                <a:close/>
                <a:moveTo>
                  <a:pt x="92" y="391"/>
                </a:moveTo>
                <a:cubicBezTo>
                  <a:pt x="92" y="393"/>
                  <a:pt x="91" y="393"/>
                  <a:pt x="91" y="391"/>
                </a:cubicBezTo>
                <a:cubicBezTo>
                  <a:pt x="91" y="391"/>
                  <a:pt x="92" y="391"/>
                  <a:pt x="92" y="391"/>
                </a:cubicBezTo>
                <a:close/>
                <a:moveTo>
                  <a:pt x="89" y="352"/>
                </a:moveTo>
                <a:cubicBezTo>
                  <a:pt x="90" y="354"/>
                  <a:pt x="88" y="354"/>
                  <a:pt x="89" y="352"/>
                </a:cubicBezTo>
                <a:close/>
                <a:moveTo>
                  <a:pt x="89" y="400"/>
                </a:moveTo>
                <a:cubicBezTo>
                  <a:pt x="88" y="401"/>
                  <a:pt x="90" y="399"/>
                  <a:pt x="89" y="400"/>
                </a:cubicBezTo>
                <a:close/>
                <a:moveTo>
                  <a:pt x="87" y="362"/>
                </a:moveTo>
                <a:cubicBezTo>
                  <a:pt x="88" y="361"/>
                  <a:pt x="89" y="364"/>
                  <a:pt x="88" y="364"/>
                </a:cubicBezTo>
                <a:cubicBezTo>
                  <a:pt x="87" y="365"/>
                  <a:pt x="86" y="362"/>
                  <a:pt x="87" y="362"/>
                </a:cubicBezTo>
                <a:close/>
                <a:moveTo>
                  <a:pt x="85" y="385"/>
                </a:moveTo>
                <a:cubicBezTo>
                  <a:pt x="86" y="384"/>
                  <a:pt x="87" y="385"/>
                  <a:pt x="87" y="385"/>
                </a:cubicBezTo>
                <a:cubicBezTo>
                  <a:pt x="89" y="388"/>
                  <a:pt x="84" y="388"/>
                  <a:pt x="85" y="385"/>
                </a:cubicBezTo>
                <a:close/>
                <a:moveTo>
                  <a:pt x="86" y="398"/>
                </a:moveTo>
                <a:cubicBezTo>
                  <a:pt x="86" y="398"/>
                  <a:pt x="85" y="398"/>
                  <a:pt x="85" y="398"/>
                </a:cubicBezTo>
                <a:cubicBezTo>
                  <a:pt x="85" y="397"/>
                  <a:pt x="86" y="398"/>
                  <a:pt x="86" y="398"/>
                </a:cubicBezTo>
                <a:close/>
                <a:moveTo>
                  <a:pt x="87" y="400"/>
                </a:moveTo>
                <a:cubicBezTo>
                  <a:pt x="88" y="400"/>
                  <a:pt x="87" y="402"/>
                  <a:pt x="88" y="402"/>
                </a:cubicBezTo>
                <a:cubicBezTo>
                  <a:pt x="88" y="403"/>
                  <a:pt x="91" y="402"/>
                  <a:pt x="92" y="402"/>
                </a:cubicBezTo>
                <a:cubicBezTo>
                  <a:pt x="92" y="402"/>
                  <a:pt x="94" y="405"/>
                  <a:pt x="94" y="405"/>
                </a:cubicBezTo>
                <a:cubicBezTo>
                  <a:pt x="96" y="408"/>
                  <a:pt x="92" y="411"/>
                  <a:pt x="92" y="414"/>
                </a:cubicBezTo>
                <a:cubicBezTo>
                  <a:pt x="90" y="412"/>
                  <a:pt x="86" y="411"/>
                  <a:pt x="86" y="407"/>
                </a:cubicBezTo>
                <a:cubicBezTo>
                  <a:pt x="83" y="412"/>
                  <a:pt x="83" y="400"/>
                  <a:pt x="87" y="400"/>
                </a:cubicBezTo>
                <a:close/>
                <a:moveTo>
                  <a:pt x="84" y="412"/>
                </a:moveTo>
                <a:cubicBezTo>
                  <a:pt x="84" y="412"/>
                  <a:pt x="84" y="413"/>
                  <a:pt x="84" y="413"/>
                </a:cubicBezTo>
                <a:cubicBezTo>
                  <a:pt x="83" y="414"/>
                  <a:pt x="83" y="412"/>
                  <a:pt x="84" y="412"/>
                </a:cubicBezTo>
                <a:close/>
                <a:moveTo>
                  <a:pt x="82" y="395"/>
                </a:moveTo>
                <a:cubicBezTo>
                  <a:pt x="83" y="395"/>
                  <a:pt x="84" y="397"/>
                  <a:pt x="83" y="398"/>
                </a:cubicBezTo>
                <a:cubicBezTo>
                  <a:pt x="81" y="398"/>
                  <a:pt x="81" y="396"/>
                  <a:pt x="82" y="395"/>
                </a:cubicBezTo>
                <a:close/>
                <a:moveTo>
                  <a:pt x="81" y="405"/>
                </a:moveTo>
                <a:cubicBezTo>
                  <a:pt x="81" y="405"/>
                  <a:pt x="81" y="405"/>
                  <a:pt x="81" y="405"/>
                </a:cubicBezTo>
                <a:cubicBezTo>
                  <a:pt x="79" y="406"/>
                  <a:pt x="83" y="403"/>
                  <a:pt x="81" y="405"/>
                </a:cubicBezTo>
                <a:close/>
                <a:moveTo>
                  <a:pt x="80" y="427"/>
                </a:moveTo>
                <a:cubicBezTo>
                  <a:pt x="80" y="425"/>
                  <a:pt x="82" y="427"/>
                  <a:pt x="80" y="427"/>
                </a:cubicBezTo>
                <a:close/>
                <a:moveTo>
                  <a:pt x="79" y="403"/>
                </a:moveTo>
                <a:cubicBezTo>
                  <a:pt x="80" y="402"/>
                  <a:pt x="80" y="403"/>
                  <a:pt x="80" y="403"/>
                </a:cubicBezTo>
                <a:cubicBezTo>
                  <a:pt x="80" y="403"/>
                  <a:pt x="79" y="403"/>
                  <a:pt x="79" y="403"/>
                </a:cubicBezTo>
                <a:close/>
                <a:moveTo>
                  <a:pt x="79" y="352"/>
                </a:moveTo>
                <a:cubicBezTo>
                  <a:pt x="79" y="355"/>
                  <a:pt x="78" y="357"/>
                  <a:pt x="79" y="361"/>
                </a:cubicBezTo>
                <a:cubicBezTo>
                  <a:pt x="77" y="359"/>
                  <a:pt x="77" y="353"/>
                  <a:pt x="79" y="352"/>
                </a:cubicBezTo>
                <a:close/>
                <a:moveTo>
                  <a:pt x="79" y="363"/>
                </a:moveTo>
                <a:cubicBezTo>
                  <a:pt x="78" y="366"/>
                  <a:pt x="80" y="370"/>
                  <a:pt x="79" y="372"/>
                </a:cubicBezTo>
                <a:cubicBezTo>
                  <a:pt x="78" y="375"/>
                  <a:pt x="76" y="365"/>
                  <a:pt x="79" y="363"/>
                </a:cubicBezTo>
                <a:close/>
                <a:moveTo>
                  <a:pt x="77" y="429"/>
                </a:moveTo>
                <a:cubicBezTo>
                  <a:pt x="79" y="430"/>
                  <a:pt x="78" y="431"/>
                  <a:pt x="78" y="432"/>
                </a:cubicBezTo>
                <a:cubicBezTo>
                  <a:pt x="80" y="429"/>
                  <a:pt x="81" y="434"/>
                  <a:pt x="83" y="433"/>
                </a:cubicBezTo>
                <a:cubicBezTo>
                  <a:pt x="82" y="436"/>
                  <a:pt x="84" y="439"/>
                  <a:pt x="82" y="441"/>
                </a:cubicBezTo>
                <a:cubicBezTo>
                  <a:pt x="81" y="442"/>
                  <a:pt x="79" y="442"/>
                  <a:pt x="78" y="441"/>
                </a:cubicBezTo>
                <a:cubicBezTo>
                  <a:pt x="76" y="440"/>
                  <a:pt x="75" y="433"/>
                  <a:pt x="75" y="432"/>
                </a:cubicBezTo>
                <a:cubicBezTo>
                  <a:pt x="75" y="433"/>
                  <a:pt x="78" y="431"/>
                  <a:pt x="77" y="429"/>
                </a:cubicBezTo>
                <a:close/>
                <a:moveTo>
                  <a:pt x="76" y="420"/>
                </a:moveTo>
                <a:cubicBezTo>
                  <a:pt x="76" y="420"/>
                  <a:pt x="76" y="420"/>
                  <a:pt x="76" y="420"/>
                </a:cubicBezTo>
                <a:cubicBezTo>
                  <a:pt x="76" y="420"/>
                  <a:pt x="76" y="420"/>
                  <a:pt x="76" y="420"/>
                </a:cubicBezTo>
                <a:cubicBezTo>
                  <a:pt x="76" y="420"/>
                  <a:pt x="76" y="420"/>
                  <a:pt x="76" y="420"/>
                </a:cubicBezTo>
                <a:close/>
                <a:moveTo>
                  <a:pt x="76" y="370"/>
                </a:moveTo>
                <a:cubicBezTo>
                  <a:pt x="78" y="371"/>
                  <a:pt x="76" y="374"/>
                  <a:pt x="76" y="370"/>
                </a:cubicBezTo>
                <a:close/>
                <a:moveTo>
                  <a:pt x="75" y="384"/>
                </a:moveTo>
                <a:cubicBezTo>
                  <a:pt x="76" y="386"/>
                  <a:pt x="74" y="386"/>
                  <a:pt x="75" y="384"/>
                </a:cubicBezTo>
                <a:close/>
                <a:moveTo>
                  <a:pt x="75" y="426"/>
                </a:moveTo>
                <a:cubicBezTo>
                  <a:pt x="74" y="426"/>
                  <a:pt x="75" y="424"/>
                  <a:pt x="75" y="426"/>
                </a:cubicBezTo>
                <a:close/>
                <a:moveTo>
                  <a:pt x="74" y="369"/>
                </a:moveTo>
                <a:cubicBezTo>
                  <a:pt x="74" y="371"/>
                  <a:pt x="74" y="367"/>
                  <a:pt x="74" y="369"/>
                </a:cubicBezTo>
                <a:close/>
                <a:moveTo>
                  <a:pt x="57" y="427"/>
                </a:moveTo>
                <a:cubicBezTo>
                  <a:pt x="55" y="426"/>
                  <a:pt x="55" y="426"/>
                  <a:pt x="56" y="423"/>
                </a:cubicBezTo>
                <a:cubicBezTo>
                  <a:pt x="57" y="424"/>
                  <a:pt x="60" y="430"/>
                  <a:pt x="57" y="427"/>
                </a:cubicBezTo>
                <a:close/>
                <a:moveTo>
                  <a:pt x="58" y="394"/>
                </a:moveTo>
                <a:cubicBezTo>
                  <a:pt x="58" y="395"/>
                  <a:pt x="57" y="395"/>
                  <a:pt x="57" y="395"/>
                </a:cubicBezTo>
                <a:cubicBezTo>
                  <a:pt x="57" y="395"/>
                  <a:pt x="57" y="393"/>
                  <a:pt x="58" y="394"/>
                </a:cubicBezTo>
                <a:close/>
                <a:moveTo>
                  <a:pt x="60" y="383"/>
                </a:moveTo>
                <a:cubicBezTo>
                  <a:pt x="60" y="384"/>
                  <a:pt x="59" y="382"/>
                  <a:pt x="59" y="382"/>
                </a:cubicBezTo>
                <a:cubicBezTo>
                  <a:pt x="60" y="381"/>
                  <a:pt x="60" y="382"/>
                  <a:pt x="60" y="383"/>
                </a:cubicBezTo>
                <a:close/>
                <a:moveTo>
                  <a:pt x="62" y="438"/>
                </a:moveTo>
                <a:cubicBezTo>
                  <a:pt x="61" y="439"/>
                  <a:pt x="61" y="436"/>
                  <a:pt x="61" y="436"/>
                </a:cubicBezTo>
                <a:cubicBezTo>
                  <a:pt x="62" y="435"/>
                  <a:pt x="63" y="437"/>
                  <a:pt x="62" y="438"/>
                </a:cubicBezTo>
                <a:close/>
                <a:moveTo>
                  <a:pt x="63" y="434"/>
                </a:moveTo>
                <a:cubicBezTo>
                  <a:pt x="64" y="434"/>
                  <a:pt x="64" y="435"/>
                  <a:pt x="64" y="435"/>
                </a:cubicBezTo>
                <a:cubicBezTo>
                  <a:pt x="63" y="436"/>
                  <a:pt x="62" y="433"/>
                  <a:pt x="63" y="434"/>
                </a:cubicBezTo>
                <a:close/>
                <a:moveTo>
                  <a:pt x="63" y="409"/>
                </a:moveTo>
                <a:cubicBezTo>
                  <a:pt x="62" y="410"/>
                  <a:pt x="62" y="407"/>
                  <a:pt x="63" y="409"/>
                </a:cubicBezTo>
                <a:close/>
                <a:moveTo>
                  <a:pt x="64" y="436"/>
                </a:moveTo>
                <a:cubicBezTo>
                  <a:pt x="65" y="437"/>
                  <a:pt x="63" y="438"/>
                  <a:pt x="64" y="436"/>
                </a:cubicBezTo>
                <a:close/>
                <a:moveTo>
                  <a:pt x="66" y="438"/>
                </a:moveTo>
                <a:cubicBezTo>
                  <a:pt x="66" y="439"/>
                  <a:pt x="65" y="437"/>
                  <a:pt x="65" y="437"/>
                </a:cubicBezTo>
                <a:cubicBezTo>
                  <a:pt x="66" y="437"/>
                  <a:pt x="66" y="437"/>
                  <a:pt x="66" y="438"/>
                </a:cubicBezTo>
                <a:close/>
                <a:moveTo>
                  <a:pt x="67" y="426"/>
                </a:moveTo>
                <a:cubicBezTo>
                  <a:pt x="68" y="426"/>
                  <a:pt x="68" y="427"/>
                  <a:pt x="68" y="428"/>
                </a:cubicBezTo>
                <a:cubicBezTo>
                  <a:pt x="67" y="428"/>
                  <a:pt x="67" y="426"/>
                  <a:pt x="67" y="426"/>
                </a:cubicBezTo>
                <a:close/>
                <a:moveTo>
                  <a:pt x="68" y="438"/>
                </a:moveTo>
                <a:cubicBezTo>
                  <a:pt x="67" y="439"/>
                  <a:pt x="70" y="438"/>
                  <a:pt x="68" y="438"/>
                </a:cubicBezTo>
                <a:close/>
                <a:moveTo>
                  <a:pt x="69" y="428"/>
                </a:moveTo>
                <a:cubicBezTo>
                  <a:pt x="70" y="428"/>
                  <a:pt x="70" y="429"/>
                  <a:pt x="70" y="430"/>
                </a:cubicBezTo>
                <a:cubicBezTo>
                  <a:pt x="70" y="431"/>
                  <a:pt x="69" y="429"/>
                  <a:pt x="69" y="428"/>
                </a:cubicBezTo>
                <a:close/>
                <a:moveTo>
                  <a:pt x="70" y="403"/>
                </a:moveTo>
                <a:cubicBezTo>
                  <a:pt x="70" y="401"/>
                  <a:pt x="70" y="404"/>
                  <a:pt x="70" y="403"/>
                </a:cubicBezTo>
                <a:close/>
                <a:moveTo>
                  <a:pt x="72" y="435"/>
                </a:moveTo>
                <a:cubicBezTo>
                  <a:pt x="70" y="436"/>
                  <a:pt x="70" y="433"/>
                  <a:pt x="71" y="433"/>
                </a:cubicBezTo>
                <a:cubicBezTo>
                  <a:pt x="72" y="432"/>
                  <a:pt x="73" y="434"/>
                  <a:pt x="72" y="435"/>
                </a:cubicBezTo>
                <a:close/>
                <a:moveTo>
                  <a:pt x="72" y="432"/>
                </a:moveTo>
                <a:cubicBezTo>
                  <a:pt x="71" y="431"/>
                  <a:pt x="71" y="430"/>
                  <a:pt x="70" y="429"/>
                </a:cubicBezTo>
                <a:cubicBezTo>
                  <a:pt x="71" y="430"/>
                  <a:pt x="72" y="431"/>
                  <a:pt x="72" y="432"/>
                </a:cubicBezTo>
                <a:close/>
                <a:moveTo>
                  <a:pt x="70" y="364"/>
                </a:moveTo>
                <a:cubicBezTo>
                  <a:pt x="68" y="366"/>
                  <a:pt x="67" y="361"/>
                  <a:pt x="69" y="360"/>
                </a:cubicBezTo>
                <a:cubicBezTo>
                  <a:pt x="70" y="360"/>
                  <a:pt x="71" y="363"/>
                  <a:pt x="70" y="364"/>
                </a:cubicBezTo>
                <a:close/>
                <a:moveTo>
                  <a:pt x="68" y="340"/>
                </a:moveTo>
                <a:cubicBezTo>
                  <a:pt x="71" y="345"/>
                  <a:pt x="67" y="346"/>
                  <a:pt x="68" y="340"/>
                </a:cubicBezTo>
                <a:close/>
                <a:moveTo>
                  <a:pt x="69" y="393"/>
                </a:moveTo>
                <a:cubicBezTo>
                  <a:pt x="70" y="394"/>
                  <a:pt x="70" y="395"/>
                  <a:pt x="69" y="395"/>
                </a:cubicBezTo>
                <a:cubicBezTo>
                  <a:pt x="67" y="397"/>
                  <a:pt x="67" y="390"/>
                  <a:pt x="69" y="393"/>
                </a:cubicBezTo>
                <a:close/>
                <a:moveTo>
                  <a:pt x="66" y="377"/>
                </a:moveTo>
                <a:cubicBezTo>
                  <a:pt x="67" y="377"/>
                  <a:pt x="68" y="378"/>
                  <a:pt x="67" y="379"/>
                </a:cubicBezTo>
                <a:cubicBezTo>
                  <a:pt x="66" y="380"/>
                  <a:pt x="65" y="377"/>
                  <a:pt x="66" y="377"/>
                </a:cubicBezTo>
                <a:close/>
                <a:moveTo>
                  <a:pt x="65" y="423"/>
                </a:moveTo>
                <a:cubicBezTo>
                  <a:pt x="65" y="424"/>
                  <a:pt x="64" y="420"/>
                  <a:pt x="65" y="420"/>
                </a:cubicBezTo>
                <a:cubicBezTo>
                  <a:pt x="66" y="420"/>
                  <a:pt x="66" y="422"/>
                  <a:pt x="65" y="423"/>
                </a:cubicBezTo>
                <a:close/>
                <a:moveTo>
                  <a:pt x="65" y="406"/>
                </a:moveTo>
                <a:cubicBezTo>
                  <a:pt x="65" y="407"/>
                  <a:pt x="65" y="405"/>
                  <a:pt x="64" y="404"/>
                </a:cubicBezTo>
                <a:cubicBezTo>
                  <a:pt x="66" y="404"/>
                  <a:pt x="65" y="406"/>
                  <a:pt x="65" y="406"/>
                </a:cubicBezTo>
                <a:close/>
                <a:moveTo>
                  <a:pt x="65" y="377"/>
                </a:moveTo>
                <a:cubicBezTo>
                  <a:pt x="65" y="377"/>
                  <a:pt x="65" y="378"/>
                  <a:pt x="65" y="378"/>
                </a:cubicBezTo>
                <a:cubicBezTo>
                  <a:pt x="64" y="380"/>
                  <a:pt x="63" y="376"/>
                  <a:pt x="65" y="377"/>
                </a:cubicBezTo>
                <a:close/>
                <a:moveTo>
                  <a:pt x="62" y="377"/>
                </a:moveTo>
                <a:cubicBezTo>
                  <a:pt x="64" y="376"/>
                  <a:pt x="65" y="381"/>
                  <a:pt x="63" y="382"/>
                </a:cubicBezTo>
                <a:cubicBezTo>
                  <a:pt x="61" y="384"/>
                  <a:pt x="61" y="378"/>
                  <a:pt x="62" y="377"/>
                </a:cubicBezTo>
                <a:close/>
                <a:moveTo>
                  <a:pt x="61" y="384"/>
                </a:moveTo>
                <a:cubicBezTo>
                  <a:pt x="61" y="384"/>
                  <a:pt x="62" y="386"/>
                  <a:pt x="62" y="387"/>
                </a:cubicBezTo>
                <a:cubicBezTo>
                  <a:pt x="61" y="388"/>
                  <a:pt x="60" y="384"/>
                  <a:pt x="61" y="384"/>
                </a:cubicBezTo>
                <a:close/>
                <a:moveTo>
                  <a:pt x="59" y="359"/>
                </a:moveTo>
                <a:cubicBezTo>
                  <a:pt x="60" y="358"/>
                  <a:pt x="61" y="362"/>
                  <a:pt x="60" y="362"/>
                </a:cubicBezTo>
                <a:cubicBezTo>
                  <a:pt x="58" y="363"/>
                  <a:pt x="58" y="359"/>
                  <a:pt x="59" y="359"/>
                </a:cubicBezTo>
                <a:close/>
                <a:moveTo>
                  <a:pt x="57" y="368"/>
                </a:moveTo>
                <a:cubicBezTo>
                  <a:pt x="58" y="368"/>
                  <a:pt x="58" y="370"/>
                  <a:pt x="57" y="370"/>
                </a:cubicBezTo>
                <a:cubicBezTo>
                  <a:pt x="56" y="371"/>
                  <a:pt x="56" y="367"/>
                  <a:pt x="57" y="368"/>
                </a:cubicBezTo>
                <a:close/>
                <a:moveTo>
                  <a:pt x="57" y="352"/>
                </a:moveTo>
                <a:cubicBezTo>
                  <a:pt x="57" y="354"/>
                  <a:pt x="56" y="354"/>
                  <a:pt x="56" y="352"/>
                </a:cubicBezTo>
                <a:cubicBezTo>
                  <a:pt x="56" y="352"/>
                  <a:pt x="56" y="352"/>
                  <a:pt x="57" y="352"/>
                </a:cubicBezTo>
                <a:close/>
                <a:moveTo>
                  <a:pt x="57" y="422"/>
                </a:moveTo>
                <a:cubicBezTo>
                  <a:pt x="56" y="423"/>
                  <a:pt x="55" y="421"/>
                  <a:pt x="56" y="421"/>
                </a:cubicBezTo>
                <a:cubicBezTo>
                  <a:pt x="56" y="420"/>
                  <a:pt x="57" y="421"/>
                  <a:pt x="57" y="422"/>
                </a:cubicBezTo>
                <a:close/>
                <a:moveTo>
                  <a:pt x="55" y="396"/>
                </a:moveTo>
                <a:cubicBezTo>
                  <a:pt x="55" y="396"/>
                  <a:pt x="56" y="397"/>
                  <a:pt x="56" y="398"/>
                </a:cubicBezTo>
                <a:cubicBezTo>
                  <a:pt x="55" y="399"/>
                  <a:pt x="54" y="397"/>
                  <a:pt x="55" y="396"/>
                </a:cubicBezTo>
                <a:close/>
                <a:moveTo>
                  <a:pt x="53" y="387"/>
                </a:moveTo>
                <a:cubicBezTo>
                  <a:pt x="53" y="387"/>
                  <a:pt x="54" y="388"/>
                  <a:pt x="53" y="389"/>
                </a:cubicBezTo>
                <a:cubicBezTo>
                  <a:pt x="52" y="390"/>
                  <a:pt x="51" y="387"/>
                  <a:pt x="53" y="387"/>
                </a:cubicBezTo>
                <a:close/>
                <a:moveTo>
                  <a:pt x="13" y="370"/>
                </a:moveTo>
                <a:cubicBezTo>
                  <a:pt x="14" y="371"/>
                  <a:pt x="12" y="371"/>
                  <a:pt x="13" y="370"/>
                </a:cubicBezTo>
                <a:close/>
                <a:moveTo>
                  <a:pt x="49" y="418"/>
                </a:moveTo>
                <a:cubicBezTo>
                  <a:pt x="51" y="418"/>
                  <a:pt x="49" y="420"/>
                  <a:pt x="49" y="418"/>
                </a:cubicBezTo>
                <a:close/>
                <a:moveTo>
                  <a:pt x="51" y="423"/>
                </a:moveTo>
                <a:cubicBezTo>
                  <a:pt x="50" y="424"/>
                  <a:pt x="51" y="419"/>
                  <a:pt x="51" y="423"/>
                </a:cubicBezTo>
                <a:cubicBezTo>
                  <a:pt x="51" y="423"/>
                  <a:pt x="51" y="423"/>
                  <a:pt x="51" y="423"/>
                </a:cubicBezTo>
                <a:close/>
                <a:moveTo>
                  <a:pt x="51" y="402"/>
                </a:moveTo>
                <a:cubicBezTo>
                  <a:pt x="50" y="402"/>
                  <a:pt x="50" y="401"/>
                  <a:pt x="50" y="401"/>
                </a:cubicBezTo>
                <a:cubicBezTo>
                  <a:pt x="51" y="401"/>
                  <a:pt x="51" y="401"/>
                  <a:pt x="51" y="402"/>
                </a:cubicBezTo>
                <a:close/>
                <a:moveTo>
                  <a:pt x="50" y="364"/>
                </a:moveTo>
                <a:cubicBezTo>
                  <a:pt x="49" y="365"/>
                  <a:pt x="49" y="361"/>
                  <a:pt x="50" y="361"/>
                </a:cubicBezTo>
                <a:cubicBezTo>
                  <a:pt x="50" y="360"/>
                  <a:pt x="51" y="363"/>
                  <a:pt x="50" y="364"/>
                </a:cubicBezTo>
                <a:close/>
                <a:moveTo>
                  <a:pt x="50" y="340"/>
                </a:moveTo>
                <a:cubicBezTo>
                  <a:pt x="50" y="340"/>
                  <a:pt x="51" y="341"/>
                  <a:pt x="50" y="342"/>
                </a:cubicBezTo>
                <a:cubicBezTo>
                  <a:pt x="50" y="343"/>
                  <a:pt x="50" y="341"/>
                  <a:pt x="50" y="340"/>
                </a:cubicBezTo>
                <a:close/>
                <a:moveTo>
                  <a:pt x="45" y="343"/>
                </a:moveTo>
                <a:cubicBezTo>
                  <a:pt x="43" y="342"/>
                  <a:pt x="45" y="340"/>
                  <a:pt x="45" y="343"/>
                </a:cubicBezTo>
                <a:close/>
                <a:moveTo>
                  <a:pt x="33" y="345"/>
                </a:moveTo>
                <a:cubicBezTo>
                  <a:pt x="33" y="345"/>
                  <a:pt x="33" y="346"/>
                  <a:pt x="33" y="346"/>
                </a:cubicBezTo>
                <a:cubicBezTo>
                  <a:pt x="31" y="346"/>
                  <a:pt x="35" y="343"/>
                  <a:pt x="33" y="345"/>
                </a:cubicBezTo>
                <a:close/>
                <a:moveTo>
                  <a:pt x="32" y="346"/>
                </a:moveTo>
                <a:cubicBezTo>
                  <a:pt x="31" y="347"/>
                  <a:pt x="35" y="345"/>
                  <a:pt x="34" y="345"/>
                </a:cubicBezTo>
                <a:cubicBezTo>
                  <a:pt x="35" y="345"/>
                  <a:pt x="38" y="351"/>
                  <a:pt x="37" y="355"/>
                </a:cubicBezTo>
                <a:cubicBezTo>
                  <a:pt x="37" y="354"/>
                  <a:pt x="34" y="356"/>
                  <a:pt x="34" y="357"/>
                </a:cubicBezTo>
                <a:cubicBezTo>
                  <a:pt x="33" y="356"/>
                  <a:pt x="30" y="349"/>
                  <a:pt x="32" y="346"/>
                </a:cubicBezTo>
                <a:close/>
                <a:moveTo>
                  <a:pt x="31" y="370"/>
                </a:moveTo>
                <a:cubicBezTo>
                  <a:pt x="32" y="370"/>
                  <a:pt x="32" y="371"/>
                  <a:pt x="32" y="372"/>
                </a:cubicBezTo>
                <a:cubicBezTo>
                  <a:pt x="32" y="373"/>
                  <a:pt x="30" y="370"/>
                  <a:pt x="31" y="370"/>
                </a:cubicBezTo>
                <a:close/>
                <a:moveTo>
                  <a:pt x="16" y="392"/>
                </a:moveTo>
                <a:cubicBezTo>
                  <a:pt x="15" y="391"/>
                  <a:pt x="14" y="386"/>
                  <a:pt x="14" y="383"/>
                </a:cubicBezTo>
                <a:cubicBezTo>
                  <a:pt x="14" y="383"/>
                  <a:pt x="14" y="384"/>
                  <a:pt x="14" y="384"/>
                </a:cubicBezTo>
                <a:cubicBezTo>
                  <a:pt x="15" y="387"/>
                  <a:pt x="17" y="389"/>
                  <a:pt x="16" y="392"/>
                </a:cubicBezTo>
                <a:close/>
                <a:moveTo>
                  <a:pt x="20" y="381"/>
                </a:moveTo>
                <a:cubicBezTo>
                  <a:pt x="15" y="383"/>
                  <a:pt x="12" y="373"/>
                  <a:pt x="15" y="371"/>
                </a:cubicBezTo>
                <a:cubicBezTo>
                  <a:pt x="18" y="370"/>
                  <a:pt x="25" y="379"/>
                  <a:pt x="20" y="381"/>
                </a:cubicBezTo>
                <a:close/>
                <a:moveTo>
                  <a:pt x="21" y="396"/>
                </a:moveTo>
                <a:cubicBezTo>
                  <a:pt x="23" y="396"/>
                  <a:pt x="21" y="398"/>
                  <a:pt x="21" y="396"/>
                </a:cubicBezTo>
                <a:close/>
                <a:moveTo>
                  <a:pt x="22" y="368"/>
                </a:moveTo>
                <a:cubicBezTo>
                  <a:pt x="20" y="369"/>
                  <a:pt x="17" y="364"/>
                  <a:pt x="19" y="363"/>
                </a:cubicBezTo>
                <a:cubicBezTo>
                  <a:pt x="19" y="363"/>
                  <a:pt x="20" y="362"/>
                  <a:pt x="20" y="362"/>
                </a:cubicBezTo>
                <a:cubicBezTo>
                  <a:pt x="23" y="361"/>
                  <a:pt x="24" y="367"/>
                  <a:pt x="22" y="368"/>
                </a:cubicBezTo>
                <a:close/>
                <a:moveTo>
                  <a:pt x="23" y="397"/>
                </a:moveTo>
                <a:cubicBezTo>
                  <a:pt x="24" y="398"/>
                  <a:pt x="23" y="401"/>
                  <a:pt x="23" y="397"/>
                </a:cubicBezTo>
                <a:close/>
                <a:moveTo>
                  <a:pt x="27" y="376"/>
                </a:moveTo>
                <a:cubicBezTo>
                  <a:pt x="28" y="375"/>
                  <a:pt x="31" y="380"/>
                  <a:pt x="29" y="381"/>
                </a:cubicBezTo>
                <a:cubicBezTo>
                  <a:pt x="27" y="382"/>
                  <a:pt x="26" y="377"/>
                  <a:pt x="27" y="376"/>
                </a:cubicBezTo>
                <a:close/>
                <a:moveTo>
                  <a:pt x="26" y="382"/>
                </a:moveTo>
                <a:cubicBezTo>
                  <a:pt x="26" y="382"/>
                  <a:pt x="27" y="382"/>
                  <a:pt x="27" y="383"/>
                </a:cubicBezTo>
                <a:cubicBezTo>
                  <a:pt x="27" y="383"/>
                  <a:pt x="26" y="383"/>
                  <a:pt x="26" y="382"/>
                </a:cubicBezTo>
                <a:close/>
                <a:moveTo>
                  <a:pt x="33" y="400"/>
                </a:moveTo>
                <a:cubicBezTo>
                  <a:pt x="34" y="403"/>
                  <a:pt x="32" y="404"/>
                  <a:pt x="33" y="400"/>
                </a:cubicBezTo>
                <a:close/>
                <a:moveTo>
                  <a:pt x="34" y="395"/>
                </a:moveTo>
                <a:cubicBezTo>
                  <a:pt x="32" y="396"/>
                  <a:pt x="29" y="395"/>
                  <a:pt x="28" y="393"/>
                </a:cubicBezTo>
                <a:cubicBezTo>
                  <a:pt x="28" y="393"/>
                  <a:pt x="29" y="392"/>
                  <a:pt x="29" y="391"/>
                </a:cubicBezTo>
                <a:cubicBezTo>
                  <a:pt x="28" y="389"/>
                  <a:pt x="26" y="390"/>
                  <a:pt x="28" y="388"/>
                </a:cubicBezTo>
                <a:cubicBezTo>
                  <a:pt x="30" y="387"/>
                  <a:pt x="27" y="387"/>
                  <a:pt x="29" y="386"/>
                </a:cubicBezTo>
                <a:cubicBezTo>
                  <a:pt x="30" y="386"/>
                  <a:pt x="31" y="382"/>
                  <a:pt x="33" y="382"/>
                </a:cubicBezTo>
                <a:cubicBezTo>
                  <a:pt x="34" y="382"/>
                  <a:pt x="34" y="385"/>
                  <a:pt x="35" y="385"/>
                </a:cubicBezTo>
                <a:cubicBezTo>
                  <a:pt x="38" y="386"/>
                  <a:pt x="35" y="385"/>
                  <a:pt x="36" y="387"/>
                </a:cubicBezTo>
                <a:cubicBezTo>
                  <a:pt x="36" y="387"/>
                  <a:pt x="38" y="388"/>
                  <a:pt x="38" y="388"/>
                </a:cubicBezTo>
                <a:cubicBezTo>
                  <a:pt x="38" y="390"/>
                  <a:pt x="36" y="395"/>
                  <a:pt x="34" y="395"/>
                </a:cubicBezTo>
                <a:close/>
                <a:moveTo>
                  <a:pt x="39" y="373"/>
                </a:moveTo>
                <a:cubicBezTo>
                  <a:pt x="40" y="374"/>
                  <a:pt x="40" y="375"/>
                  <a:pt x="40" y="376"/>
                </a:cubicBezTo>
                <a:cubicBezTo>
                  <a:pt x="38" y="377"/>
                  <a:pt x="37" y="373"/>
                  <a:pt x="39" y="373"/>
                </a:cubicBezTo>
                <a:close/>
                <a:moveTo>
                  <a:pt x="39" y="406"/>
                </a:moveTo>
                <a:cubicBezTo>
                  <a:pt x="40" y="406"/>
                  <a:pt x="38" y="408"/>
                  <a:pt x="39" y="406"/>
                </a:cubicBezTo>
                <a:close/>
                <a:moveTo>
                  <a:pt x="40" y="384"/>
                </a:moveTo>
                <a:cubicBezTo>
                  <a:pt x="40" y="384"/>
                  <a:pt x="41" y="385"/>
                  <a:pt x="40" y="386"/>
                </a:cubicBezTo>
                <a:cubicBezTo>
                  <a:pt x="40" y="386"/>
                  <a:pt x="39" y="385"/>
                  <a:pt x="40" y="384"/>
                </a:cubicBezTo>
                <a:close/>
                <a:moveTo>
                  <a:pt x="42" y="412"/>
                </a:moveTo>
                <a:cubicBezTo>
                  <a:pt x="41" y="414"/>
                  <a:pt x="40" y="411"/>
                  <a:pt x="41" y="411"/>
                </a:cubicBezTo>
                <a:cubicBezTo>
                  <a:pt x="41" y="411"/>
                  <a:pt x="42" y="411"/>
                  <a:pt x="42" y="412"/>
                </a:cubicBezTo>
                <a:close/>
                <a:moveTo>
                  <a:pt x="43" y="354"/>
                </a:moveTo>
                <a:cubicBezTo>
                  <a:pt x="43" y="355"/>
                  <a:pt x="42" y="353"/>
                  <a:pt x="43" y="353"/>
                </a:cubicBezTo>
                <a:cubicBezTo>
                  <a:pt x="43" y="353"/>
                  <a:pt x="44" y="354"/>
                  <a:pt x="43" y="354"/>
                </a:cubicBezTo>
                <a:close/>
                <a:moveTo>
                  <a:pt x="45" y="344"/>
                </a:moveTo>
                <a:cubicBezTo>
                  <a:pt x="45" y="344"/>
                  <a:pt x="47" y="345"/>
                  <a:pt x="48" y="344"/>
                </a:cubicBezTo>
                <a:cubicBezTo>
                  <a:pt x="46" y="345"/>
                  <a:pt x="50" y="347"/>
                  <a:pt x="50" y="348"/>
                </a:cubicBezTo>
                <a:cubicBezTo>
                  <a:pt x="50" y="349"/>
                  <a:pt x="50" y="355"/>
                  <a:pt x="46" y="354"/>
                </a:cubicBezTo>
                <a:cubicBezTo>
                  <a:pt x="43" y="353"/>
                  <a:pt x="43" y="346"/>
                  <a:pt x="45" y="344"/>
                </a:cubicBezTo>
                <a:close/>
                <a:moveTo>
                  <a:pt x="48" y="390"/>
                </a:moveTo>
                <a:cubicBezTo>
                  <a:pt x="49" y="390"/>
                  <a:pt x="47" y="392"/>
                  <a:pt x="48" y="390"/>
                </a:cubicBezTo>
                <a:close/>
                <a:moveTo>
                  <a:pt x="48" y="406"/>
                </a:moveTo>
                <a:cubicBezTo>
                  <a:pt x="47" y="407"/>
                  <a:pt x="47" y="405"/>
                  <a:pt x="48" y="404"/>
                </a:cubicBezTo>
                <a:cubicBezTo>
                  <a:pt x="48" y="404"/>
                  <a:pt x="48" y="405"/>
                  <a:pt x="48" y="406"/>
                </a:cubicBezTo>
                <a:close/>
                <a:moveTo>
                  <a:pt x="46" y="416"/>
                </a:moveTo>
                <a:cubicBezTo>
                  <a:pt x="47" y="417"/>
                  <a:pt x="47" y="418"/>
                  <a:pt x="48" y="419"/>
                </a:cubicBezTo>
                <a:cubicBezTo>
                  <a:pt x="46" y="419"/>
                  <a:pt x="47" y="417"/>
                  <a:pt x="46" y="416"/>
                </a:cubicBezTo>
                <a:close/>
                <a:moveTo>
                  <a:pt x="45" y="412"/>
                </a:moveTo>
                <a:cubicBezTo>
                  <a:pt x="46" y="411"/>
                  <a:pt x="45" y="410"/>
                  <a:pt x="45" y="410"/>
                </a:cubicBezTo>
                <a:cubicBezTo>
                  <a:pt x="47" y="409"/>
                  <a:pt x="46" y="411"/>
                  <a:pt x="48" y="412"/>
                </a:cubicBezTo>
                <a:cubicBezTo>
                  <a:pt x="48" y="412"/>
                  <a:pt x="49" y="412"/>
                  <a:pt x="49" y="412"/>
                </a:cubicBezTo>
                <a:cubicBezTo>
                  <a:pt x="50" y="414"/>
                  <a:pt x="49" y="416"/>
                  <a:pt x="48" y="416"/>
                </a:cubicBezTo>
                <a:cubicBezTo>
                  <a:pt x="45" y="417"/>
                  <a:pt x="44" y="414"/>
                  <a:pt x="45" y="412"/>
                </a:cubicBez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Text" lastClr="000000"/>
              </a:solidFill>
              <a:effectLst/>
              <a:uLnTx/>
              <a:uFillTx/>
            </a:endParaRPr>
          </a:p>
        </p:txBody>
      </p:sp>
      <p:sp>
        <p:nvSpPr>
          <p:cNvPr id="44" name="Rectangle 43">
            <a:extLst>
              <a:ext uri="{FF2B5EF4-FFF2-40B4-BE49-F238E27FC236}">
                <a16:creationId xmlns:a16="http://schemas.microsoft.com/office/drawing/2014/main" id="{C5EFE00D-20F1-44D4-9D86-E5D0ADDF3C58}"/>
              </a:ext>
            </a:extLst>
          </p:cNvPr>
          <p:cNvSpPr/>
          <p:nvPr/>
        </p:nvSpPr>
        <p:spPr>
          <a:xfrm>
            <a:off x="9537277" y="3642747"/>
            <a:ext cx="2020147" cy="276999"/>
          </a:xfrm>
          <a:prstGeom prst="rect">
            <a:avLst/>
          </a:prstGeom>
        </p:spPr>
        <p:txBody>
          <a:bodyPr wrap="square" lIns="0" tIns="0" rIns="0" bIns="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D" sz="1800" b="1" i="0" u="none" strike="noStrike" kern="0" cap="none" spc="0" normalizeH="0" baseline="0" noProof="0" dirty="0">
                <a:ln>
                  <a:noFill/>
                </a:ln>
                <a:solidFill>
                  <a:sysClr val="windowText" lastClr="000000">
                    <a:lumMod val="75000"/>
                    <a:lumOff val="25000"/>
                  </a:sysClr>
                </a:solidFill>
                <a:effectLst/>
                <a:uLnTx/>
                <a:uFillTx/>
              </a:rPr>
              <a:t>TRANSPORTATION</a:t>
            </a:r>
            <a:endParaRPr kumimoji="0" lang="en-US" sz="1800" b="1"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endParaRPr>
          </a:p>
        </p:txBody>
      </p:sp>
      <p:sp>
        <p:nvSpPr>
          <p:cNvPr id="45" name="Rectangle 44">
            <a:extLst>
              <a:ext uri="{FF2B5EF4-FFF2-40B4-BE49-F238E27FC236}">
                <a16:creationId xmlns:a16="http://schemas.microsoft.com/office/drawing/2014/main" id="{1F76205E-0E32-4381-89DD-51FE37067C0A}"/>
              </a:ext>
            </a:extLst>
          </p:cNvPr>
          <p:cNvSpPr/>
          <p:nvPr/>
        </p:nvSpPr>
        <p:spPr>
          <a:xfrm>
            <a:off x="9643607" y="3945059"/>
            <a:ext cx="2029127" cy="2369880"/>
          </a:xfrm>
          <a:prstGeom prst="rect">
            <a:avLst/>
          </a:prstGeom>
        </p:spPr>
        <p:txBody>
          <a:bodyPr wrap="square" lIns="0" tIns="0" rIns="0" bIns="0">
            <a:spAutoFit/>
          </a:bodyPr>
          <a:lstStyle/>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Dedicated Fleet</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Locations Management</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chemeClr val="accent4">
                    <a:lumMod val="50000"/>
                  </a:schemeClr>
                </a:solidFill>
                <a:effectLst/>
                <a:uLnTx/>
                <a:uFillTx/>
                <a:ea typeface="Cambria" panose="02040503050406030204" pitchFamily="18" charset="0"/>
              </a:rPr>
              <a:t> Temperature mapping</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chemeClr val="accent4">
                    <a:lumMod val="50000"/>
                  </a:schemeClr>
                </a:solidFill>
                <a:ea typeface="Cambria" panose="02040503050406030204" pitchFamily="18" charset="0"/>
              </a:rPr>
              <a:t> Onboard TMS systems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a:t>
            </a:r>
            <a:r>
              <a:rPr kumimoji="0" lang="en-US" sz="1400" b="0" i="0" u="none" strike="noStrike" kern="0" cap="none" spc="0" normalizeH="0" noProof="0" dirty="0">
                <a:ln>
                  <a:noFill/>
                </a:ln>
                <a:solidFill>
                  <a:schemeClr val="accent4">
                    <a:lumMod val="50000"/>
                  </a:schemeClr>
                </a:solidFill>
                <a:effectLst/>
                <a:uLnTx/>
                <a:uFillTx/>
                <a:ea typeface="Cambria" panose="02040503050406030204" pitchFamily="18" charset="0"/>
              </a:rPr>
              <a:t>Temperature checks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Packaging materials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a:t>
            </a:r>
            <a:r>
              <a:rPr lang="en-US" sz="1400" kern="0" dirty="0">
                <a:solidFill>
                  <a:sysClr val="windowText" lastClr="000000">
                    <a:lumMod val="75000"/>
                    <a:lumOff val="25000"/>
                  </a:sysClr>
                </a:solidFill>
                <a:ea typeface="Cambria" panose="02040503050406030204" pitchFamily="18" charset="0"/>
              </a:rPr>
              <a:t>Data loggers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Ice packs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Proof of delivery</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rPr>
              <a:t> </a:t>
            </a:r>
            <a:r>
              <a:rPr kumimoji="0" lang="en-US" sz="1400" b="0" i="0" u="none" strike="noStrike" kern="0" cap="none" spc="0" normalizeH="0" baseline="0" noProof="0" dirty="0">
                <a:ln>
                  <a:noFill/>
                </a:ln>
                <a:solidFill>
                  <a:schemeClr val="accent6">
                    <a:lumMod val="50000"/>
                  </a:schemeClr>
                </a:solidFill>
                <a:effectLst/>
                <a:uLnTx/>
                <a:uFillTx/>
                <a:ea typeface="Cambria" panose="02040503050406030204" pitchFamily="18" charset="0"/>
              </a:rPr>
              <a:t>Returns</a:t>
            </a:r>
            <a:r>
              <a:rPr kumimoji="0" lang="en-US" sz="1400" b="0" i="0" u="none" strike="noStrike" kern="0" cap="none" spc="0" normalizeH="0" noProof="0" dirty="0">
                <a:ln>
                  <a:noFill/>
                </a:ln>
                <a:solidFill>
                  <a:schemeClr val="accent6">
                    <a:lumMod val="50000"/>
                  </a:schemeClr>
                </a:solidFill>
                <a:effectLst/>
                <a:uLnTx/>
                <a:uFillTx/>
                <a:ea typeface="Cambria" panose="02040503050406030204" pitchFamily="18" charset="0"/>
              </a:rPr>
              <a:t> and recall Mgt</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baseline="0" dirty="0">
                <a:solidFill>
                  <a:sysClr val="windowText" lastClr="000000">
                    <a:lumMod val="75000"/>
                    <a:lumOff val="25000"/>
                  </a:sysClr>
                </a:solidFill>
                <a:ea typeface="Cambria" panose="02040503050406030204" pitchFamily="18" charset="0"/>
              </a:rPr>
              <a:t> </a:t>
            </a:r>
            <a:r>
              <a:rPr lang="en-US" sz="1400" kern="0" baseline="0" dirty="0">
                <a:solidFill>
                  <a:schemeClr val="accent6">
                    <a:lumMod val="50000"/>
                  </a:schemeClr>
                </a:solidFill>
                <a:ea typeface="Cambria" panose="02040503050406030204" pitchFamily="18" charset="0"/>
              </a:rPr>
              <a:t>Disposal</a:t>
            </a:r>
            <a:endParaRPr kumimoji="0" lang="en-US" sz="1400" b="0" i="0" u="none" strike="noStrike" kern="0" cap="none" spc="0" normalizeH="0" baseline="0" noProof="0" dirty="0">
              <a:ln>
                <a:noFill/>
              </a:ln>
              <a:solidFill>
                <a:schemeClr val="accent6">
                  <a:lumMod val="50000"/>
                </a:schemeClr>
              </a:solidFill>
              <a:effectLst/>
              <a:uLnTx/>
              <a:uFillTx/>
              <a:ea typeface="Cambria" panose="02040503050406030204" pitchFamily="18" charset="0"/>
            </a:endParaRPr>
          </a:p>
        </p:txBody>
      </p:sp>
      <p:grpSp>
        <p:nvGrpSpPr>
          <p:cNvPr id="46" name="Group 45">
            <a:extLst>
              <a:ext uri="{FF2B5EF4-FFF2-40B4-BE49-F238E27FC236}">
                <a16:creationId xmlns:a16="http://schemas.microsoft.com/office/drawing/2014/main" id="{EFAE0214-FC5F-4370-9A1B-2DCB703B9EF2}"/>
              </a:ext>
            </a:extLst>
          </p:cNvPr>
          <p:cNvGrpSpPr/>
          <p:nvPr/>
        </p:nvGrpSpPr>
        <p:grpSpPr>
          <a:xfrm flipH="1">
            <a:off x="1400411" y="2247287"/>
            <a:ext cx="487662" cy="490228"/>
            <a:chOff x="1547813" y="3240088"/>
            <a:chExt cx="301626" cy="303213"/>
          </a:xfrm>
          <a:solidFill>
            <a:sysClr val="window" lastClr="FFFFFF"/>
          </a:solidFill>
        </p:grpSpPr>
        <p:sp>
          <p:nvSpPr>
            <p:cNvPr id="47" name="Freeform 61">
              <a:extLst>
                <a:ext uri="{FF2B5EF4-FFF2-40B4-BE49-F238E27FC236}">
                  <a16:creationId xmlns:a16="http://schemas.microsoft.com/office/drawing/2014/main" id="{B6F452AA-F79F-4616-A00E-7F3E7E5031B0}"/>
                </a:ext>
              </a:extLst>
            </p:cNvPr>
            <p:cNvSpPr>
              <a:spLocks noEditPoints="1"/>
            </p:cNvSpPr>
            <p:nvPr/>
          </p:nvSpPr>
          <p:spPr bwMode="auto">
            <a:xfrm>
              <a:off x="1611313" y="3392488"/>
              <a:ext cx="85725" cy="87313"/>
            </a:xfrm>
            <a:custGeom>
              <a:avLst/>
              <a:gdLst>
                <a:gd name="T0" fmla="*/ 92 w 218"/>
                <a:gd name="T1" fmla="*/ 191 h 219"/>
                <a:gd name="T2" fmla="*/ 70 w 218"/>
                <a:gd name="T3" fmla="*/ 183 h 219"/>
                <a:gd name="T4" fmla="*/ 50 w 218"/>
                <a:gd name="T5" fmla="*/ 168 h 219"/>
                <a:gd name="T6" fmla="*/ 35 w 218"/>
                <a:gd name="T7" fmla="*/ 149 h 219"/>
                <a:gd name="T8" fmla="*/ 27 w 218"/>
                <a:gd name="T9" fmla="*/ 125 h 219"/>
                <a:gd name="T10" fmla="*/ 26 w 218"/>
                <a:gd name="T11" fmla="*/ 101 h 219"/>
                <a:gd name="T12" fmla="*/ 32 w 218"/>
                <a:gd name="T13" fmla="*/ 77 h 219"/>
                <a:gd name="T14" fmla="*/ 45 w 218"/>
                <a:gd name="T15" fmla="*/ 56 h 219"/>
                <a:gd name="T16" fmla="*/ 62 w 218"/>
                <a:gd name="T17" fmla="*/ 40 h 219"/>
                <a:gd name="T18" fmla="*/ 85 w 218"/>
                <a:gd name="T19" fmla="*/ 29 h 219"/>
                <a:gd name="T20" fmla="*/ 109 w 218"/>
                <a:gd name="T21" fmla="*/ 26 h 219"/>
                <a:gd name="T22" fmla="*/ 134 w 218"/>
                <a:gd name="T23" fmla="*/ 29 h 219"/>
                <a:gd name="T24" fmla="*/ 155 w 218"/>
                <a:gd name="T25" fmla="*/ 40 h 219"/>
                <a:gd name="T26" fmla="*/ 174 w 218"/>
                <a:gd name="T27" fmla="*/ 56 h 219"/>
                <a:gd name="T28" fmla="*/ 186 w 218"/>
                <a:gd name="T29" fmla="*/ 77 h 219"/>
                <a:gd name="T30" fmla="*/ 192 w 218"/>
                <a:gd name="T31" fmla="*/ 101 h 219"/>
                <a:gd name="T32" fmla="*/ 191 w 218"/>
                <a:gd name="T33" fmla="*/ 125 h 219"/>
                <a:gd name="T34" fmla="*/ 182 w 218"/>
                <a:gd name="T35" fmla="*/ 149 h 219"/>
                <a:gd name="T36" fmla="*/ 168 w 218"/>
                <a:gd name="T37" fmla="*/ 168 h 219"/>
                <a:gd name="T38" fmla="*/ 149 w 218"/>
                <a:gd name="T39" fmla="*/ 183 h 219"/>
                <a:gd name="T40" fmla="*/ 125 w 218"/>
                <a:gd name="T41" fmla="*/ 191 h 219"/>
                <a:gd name="T42" fmla="*/ 109 w 218"/>
                <a:gd name="T43" fmla="*/ 0 h 219"/>
                <a:gd name="T44" fmla="*/ 77 w 218"/>
                <a:gd name="T45" fmla="*/ 4 h 219"/>
                <a:gd name="T46" fmla="*/ 48 w 218"/>
                <a:gd name="T47" fmla="*/ 18 h 219"/>
                <a:gd name="T48" fmla="*/ 25 w 218"/>
                <a:gd name="T49" fmla="*/ 40 h 219"/>
                <a:gd name="T50" fmla="*/ 8 w 218"/>
                <a:gd name="T51" fmla="*/ 66 h 219"/>
                <a:gd name="T52" fmla="*/ 1 w 218"/>
                <a:gd name="T53" fmla="*/ 98 h 219"/>
                <a:gd name="T54" fmla="*/ 2 w 218"/>
                <a:gd name="T55" fmla="*/ 131 h 219"/>
                <a:gd name="T56" fmla="*/ 13 w 218"/>
                <a:gd name="T57" fmla="*/ 161 h 219"/>
                <a:gd name="T58" fmla="*/ 32 w 218"/>
                <a:gd name="T59" fmla="*/ 187 h 219"/>
                <a:gd name="T60" fmla="*/ 57 w 218"/>
                <a:gd name="T61" fmla="*/ 205 h 219"/>
                <a:gd name="T62" fmla="*/ 87 w 218"/>
                <a:gd name="T63" fmla="*/ 217 h 219"/>
                <a:gd name="T64" fmla="*/ 120 w 218"/>
                <a:gd name="T65" fmla="*/ 218 h 219"/>
                <a:gd name="T66" fmla="*/ 151 w 218"/>
                <a:gd name="T67" fmla="*/ 210 h 219"/>
                <a:gd name="T68" fmla="*/ 178 w 218"/>
                <a:gd name="T69" fmla="*/ 193 h 219"/>
                <a:gd name="T70" fmla="*/ 200 w 218"/>
                <a:gd name="T71" fmla="*/ 171 h 219"/>
                <a:gd name="T72" fmla="*/ 213 w 218"/>
                <a:gd name="T73" fmla="*/ 142 h 219"/>
                <a:gd name="T74" fmla="*/ 218 w 218"/>
                <a:gd name="T75" fmla="*/ 109 h 219"/>
                <a:gd name="T76" fmla="*/ 213 w 218"/>
                <a:gd name="T77" fmla="*/ 77 h 219"/>
                <a:gd name="T78" fmla="*/ 200 w 218"/>
                <a:gd name="T79" fmla="*/ 48 h 219"/>
                <a:gd name="T80" fmla="*/ 178 w 218"/>
                <a:gd name="T81" fmla="*/ 25 h 219"/>
                <a:gd name="T82" fmla="*/ 151 w 218"/>
                <a:gd name="T83" fmla="*/ 8 h 219"/>
                <a:gd name="T84" fmla="*/ 120 w 218"/>
                <a:gd name="T85"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19">
                  <a:moveTo>
                    <a:pt x="109" y="193"/>
                  </a:moveTo>
                  <a:lnTo>
                    <a:pt x="101" y="193"/>
                  </a:lnTo>
                  <a:lnTo>
                    <a:pt x="92" y="191"/>
                  </a:lnTo>
                  <a:lnTo>
                    <a:pt x="85" y="190"/>
                  </a:lnTo>
                  <a:lnTo>
                    <a:pt x="76" y="187"/>
                  </a:lnTo>
                  <a:lnTo>
                    <a:pt x="70" y="183"/>
                  </a:lnTo>
                  <a:lnTo>
                    <a:pt x="62" y="179"/>
                  </a:lnTo>
                  <a:lnTo>
                    <a:pt x="56" y="174"/>
                  </a:lnTo>
                  <a:lnTo>
                    <a:pt x="50" y="168"/>
                  </a:lnTo>
                  <a:lnTo>
                    <a:pt x="45" y="162"/>
                  </a:lnTo>
                  <a:lnTo>
                    <a:pt x="40" y="156"/>
                  </a:lnTo>
                  <a:lnTo>
                    <a:pt x="35" y="149"/>
                  </a:lnTo>
                  <a:lnTo>
                    <a:pt x="32" y="142"/>
                  </a:lnTo>
                  <a:lnTo>
                    <a:pt x="29" y="134"/>
                  </a:lnTo>
                  <a:lnTo>
                    <a:pt x="27" y="125"/>
                  </a:lnTo>
                  <a:lnTo>
                    <a:pt x="26" y="118"/>
                  </a:lnTo>
                  <a:lnTo>
                    <a:pt x="26" y="109"/>
                  </a:lnTo>
                  <a:lnTo>
                    <a:pt x="26" y="101"/>
                  </a:lnTo>
                  <a:lnTo>
                    <a:pt x="27" y="92"/>
                  </a:lnTo>
                  <a:lnTo>
                    <a:pt x="29" y="85"/>
                  </a:lnTo>
                  <a:lnTo>
                    <a:pt x="32" y="77"/>
                  </a:lnTo>
                  <a:lnTo>
                    <a:pt x="35" y="70"/>
                  </a:lnTo>
                  <a:lnTo>
                    <a:pt x="40" y="62"/>
                  </a:lnTo>
                  <a:lnTo>
                    <a:pt x="45" y="56"/>
                  </a:lnTo>
                  <a:lnTo>
                    <a:pt x="50" y="50"/>
                  </a:lnTo>
                  <a:lnTo>
                    <a:pt x="56" y="45"/>
                  </a:lnTo>
                  <a:lnTo>
                    <a:pt x="62" y="40"/>
                  </a:lnTo>
                  <a:lnTo>
                    <a:pt x="70" y="35"/>
                  </a:lnTo>
                  <a:lnTo>
                    <a:pt x="76" y="32"/>
                  </a:lnTo>
                  <a:lnTo>
                    <a:pt x="85" y="29"/>
                  </a:lnTo>
                  <a:lnTo>
                    <a:pt x="92" y="27"/>
                  </a:lnTo>
                  <a:lnTo>
                    <a:pt x="101" y="26"/>
                  </a:lnTo>
                  <a:lnTo>
                    <a:pt x="109" y="26"/>
                  </a:lnTo>
                  <a:lnTo>
                    <a:pt x="118" y="26"/>
                  </a:lnTo>
                  <a:lnTo>
                    <a:pt x="125" y="27"/>
                  </a:lnTo>
                  <a:lnTo>
                    <a:pt x="134" y="29"/>
                  </a:lnTo>
                  <a:lnTo>
                    <a:pt x="142" y="32"/>
                  </a:lnTo>
                  <a:lnTo>
                    <a:pt x="149" y="35"/>
                  </a:lnTo>
                  <a:lnTo>
                    <a:pt x="155" y="40"/>
                  </a:lnTo>
                  <a:lnTo>
                    <a:pt x="162" y="45"/>
                  </a:lnTo>
                  <a:lnTo>
                    <a:pt x="168" y="50"/>
                  </a:lnTo>
                  <a:lnTo>
                    <a:pt x="174" y="56"/>
                  </a:lnTo>
                  <a:lnTo>
                    <a:pt x="178" y="62"/>
                  </a:lnTo>
                  <a:lnTo>
                    <a:pt x="182" y="70"/>
                  </a:lnTo>
                  <a:lnTo>
                    <a:pt x="186" y="77"/>
                  </a:lnTo>
                  <a:lnTo>
                    <a:pt x="189" y="85"/>
                  </a:lnTo>
                  <a:lnTo>
                    <a:pt x="191" y="92"/>
                  </a:lnTo>
                  <a:lnTo>
                    <a:pt x="192" y="101"/>
                  </a:lnTo>
                  <a:lnTo>
                    <a:pt x="193" y="109"/>
                  </a:lnTo>
                  <a:lnTo>
                    <a:pt x="192" y="118"/>
                  </a:lnTo>
                  <a:lnTo>
                    <a:pt x="191" y="125"/>
                  </a:lnTo>
                  <a:lnTo>
                    <a:pt x="189" y="134"/>
                  </a:lnTo>
                  <a:lnTo>
                    <a:pt x="186" y="142"/>
                  </a:lnTo>
                  <a:lnTo>
                    <a:pt x="182" y="149"/>
                  </a:lnTo>
                  <a:lnTo>
                    <a:pt x="178" y="156"/>
                  </a:lnTo>
                  <a:lnTo>
                    <a:pt x="174" y="162"/>
                  </a:lnTo>
                  <a:lnTo>
                    <a:pt x="168" y="168"/>
                  </a:lnTo>
                  <a:lnTo>
                    <a:pt x="162" y="174"/>
                  </a:lnTo>
                  <a:lnTo>
                    <a:pt x="155" y="179"/>
                  </a:lnTo>
                  <a:lnTo>
                    <a:pt x="149" y="183"/>
                  </a:lnTo>
                  <a:lnTo>
                    <a:pt x="142" y="187"/>
                  </a:lnTo>
                  <a:lnTo>
                    <a:pt x="134" y="190"/>
                  </a:lnTo>
                  <a:lnTo>
                    <a:pt x="125" y="191"/>
                  </a:lnTo>
                  <a:lnTo>
                    <a:pt x="118" y="193"/>
                  </a:lnTo>
                  <a:lnTo>
                    <a:pt x="109" y="193"/>
                  </a:lnTo>
                  <a:close/>
                  <a:moveTo>
                    <a:pt x="109" y="0"/>
                  </a:moveTo>
                  <a:lnTo>
                    <a:pt x="98" y="0"/>
                  </a:lnTo>
                  <a:lnTo>
                    <a:pt x="87" y="2"/>
                  </a:lnTo>
                  <a:lnTo>
                    <a:pt x="77" y="4"/>
                  </a:lnTo>
                  <a:lnTo>
                    <a:pt x="66" y="8"/>
                  </a:lnTo>
                  <a:lnTo>
                    <a:pt x="57" y="13"/>
                  </a:lnTo>
                  <a:lnTo>
                    <a:pt x="48" y="18"/>
                  </a:lnTo>
                  <a:lnTo>
                    <a:pt x="40" y="25"/>
                  </a:lnTo>
                  <a:lnTo>
                    <a:pt x="32" y="32"/>
                  </a:lnTo>
                  <a:lnTo>
                    <a:pt x="25" y="40"/>
                  </a:lnTo>
                  <a:lnTo>
                    <a:pt x="19" y="48"/>
                  </a:lnTo>
                  <a:lnTo>
                    <a:pt x="13" y="57"/>
                  </a:lnTo>
                  <a:lnTo>
                    <a:pt x="8" y="66"/>
                  </a:lnTo>
                  <a:lnTo>
                    <a:pt x="5" y="77"/>
                  </a:lnTo>
                  <a:lnTo>
                    <a:pt x="2" y="87"/>
                  </a:lnTo>
                  <a:lnTo>
                    <a:pt x="1" y="98"/>
                  </a:lnTo>
                  <a:lnTo>
                    <a:pt x="0" y="109"/>
                  </a:lnTo>
                  <a:lnTo>
                    <a:pt x="1" y="120"/>
                  </a:lnTo>
                  <a:lnTo>
                    <a:pt x="2" y="131"/>
                  </a:lnTo>
                  <a:lnTo>
                    <a:pt x="5" y="142"/>
                  </a:lnTo>
                  <a:lnTo>
                    <a:pt x="8" y="151"/>
                  </a:lnTo>
                  <a:lnTo>
                    <a:pt x="13" y="161"/>
                  </a:lnTo>
                  <a:lnTo>
                    <a:pt x="19" y="171"/>
                  </a:lnTo>
                  <a:lnTo>
                    <a:pt x="25" y="178"/>
                  </a:lnTo>
                  <a:lnTo>
                    <a:pt x="32" y="187"/>
                  </a:lnTo>
                  <a:lnTo>
                    <a:pt x="40" y="193"/>
                  </a:lnTo>
                  <a:lnTo>
                    <a:pt x="48" y="200"/>
                  </a:lnTo>
                  <a:lnTo>
                    <a:pt x="57" y="205"/>
                  </a:lnTo>
                  <a:lnTo>
                    <a:pt x="66" y="210"/>
                  </a:lnTo>
                  <a:lnTo>
                    <a:pt x="77" y="214"/>
                  </a:lnTo>
                  <a:lnTo>
                    <a:pt x="87" y="217"/>
                  </a:lnTo>
                  <a:lnTo>
                    <a:pt x="98" y="218"/>
                  </a:lnTo>
                  <a:lnTo>
                    <a:pt x="109" y="219"/>
                  </a:lnTo>
                  <a:lnTo>
                    <a:pt x="120" y="218"/>
                  </a:lnTo>
                  <a:lnTo>
                    <a:pt x="131" y="217"/>
                  </a:lnTo>
                  <a:lnTo>
                    <a:pt x="142" y="214"/>
                  </a:lnTo>
                  <a:lnTo>
                    <a:pt x="151" y="210"/>
                  </a:lnTo>
                  <a:lnTo>
                    <a:pt x="161" y="205"/>
                  </a:lnTo>
                  <a:lnTo>
                    <a:pt x="169" y="200"/>
                  </a:lnTo>
                  <a:lnTo>
                    <a:pt x="178" y="193"/>
                  </a:lnTo>
                  <a:lnTo>
                    <a:pt x="187" y="187"/>
                  </a:lnTo>
                  <a:lnTo>
                    <a:pt x="193" y="178"/>
                  </a:lnTo>
                  <a:lnTo>
                    <a:pt x="200" y="171"/>
                  </a:lnTo>
                  <a:lnTo>
                    <a:pt x="205" y="161"/>
                  </a:lnTo>
                  <a:lnTo>
                    <a:pt x="209" y="151"/>
                  </a:lnTo>
                  <a:lnTo>
                    <a:pt x="213" y="142"/>
                  </a:lnTo>
                  <a:lnTo>
                    <a:pt x="216" y="131"/>
                  </a:lnTo>
                  <a:lnTo>
                    <a:pt x="218" y="120"/>
                  </a:lnTo>
                  <a:lnTo>
                    <a:pt x="218" y="109"/>
                  </a:lnTo>
                  <a:lnTo>
                    <a:pt x="218" y="98"/>
                  </a:lnTo>
                  <a:lnTo>
                    <a:pt x="216" y="87"/>
                  </a:lnTo>
                  <a:lnTo>
                    <a:pt x="213" y="77"/>
                  </a:lnTo>
                  <a:lnTo>
                    <a:pt x="209" y="66"/>
                  </a:lnTo>
                  <a:lnTo>
                    <a:pt x="205" y="57"/>
                  </a:lnTo>
                  <a:lnTo>
                    <a:pt x="200" y="48"/>
                  </a:lnTo>
                  <a:lnTo>
                    <a:pt x="193" y="40"/>
                  </a:lnTo>
                  <a:lnTo>
                    <a:pt x="187" y="32"/>
                  </a:lnTo>
                  <a:lnTo>
                    <a:pt x="178" y="25"/>
                  </a:lnTo>
                  <a:lnTo>
                    <a:pt x="169" y="18"/>
                  </a:lnTo>
                  <a:lnTo>
                    <a:pt x="161" y="13"/>
                  </a:lnTo>
                  <a:lnTo>
                    <a:pt x="151" y="8"/>
                  </a:lnTo>
                  <a:lnTo>
                    <a:pt x="142" y="4"/>
                  </a:lnTo>
                  <a:lnTo>
                    <a:pt x="131" y="2"/>
                  </a:lnTo>
                  <a:lnTo>
                    <a:pt x="120" y="0"/>
                  </a:lnTo>
                  <a:lnTo>
                    <a:pt x="1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Freeform 62">
              <a:extLst>
                <a:ext uri="{FF2B5EF4-FFF2-40B4-BE49-F238E27FC236}">
                  <a16:creationId xmlns:a16="http://schemas.microsoft.com/office/drawing/2014/main" id="{BC0FBE46-9A65-43A6-847E-01D017AEA928}"/>
                </a:ext>
              </a:extLst>
            </p:cNvPr>
            <p:cNvSpPr>
              <a:spLocks noEditPoints="1"/>
            </p:cNvSpPr>
            <p:nvPr/>
          </p:nvSpPr>
          <p:spPr bwMode="auto">
            <a:xfrm>
              <a:off x="1763713" y="3278188"/>
              <a:ext cx="49213" cy="47625"/>
            </a:xfrm>
            <a:custGeom>
              <a:avLst/>
              <a:gdLst>
                <a:gd name="T0" fmla="*/ 54 w 122"/>
                <a:gd name="T1" fmla="*/ 96 h 121"/>
                <a:gd name="T2" fmla="*/ 41 w 122"/>
                <a:gd name="T3" fmla="*/ 90 h 121"/>
                <a:gd name="T4" fmla="*/ 31 w 122"/>
                <a:gd name="T5" fmla="*/ 81 h 121"/>
                <a:gd name="T6" fmla="*/ 26 w 122"/>
                <a:gd name="T7" fmla="*/ 68 h 121"/>
                <a:gd name="T8" fmla="*/ 26 w 122"/>
                <a:gd name="T9" fmla="*/ 54 h 121"/>
                <a:gd name="T10" fmla="*/ 31 w 122"/>
                <a:gd name="T11" fmla="*/ 41 h 121"/>
                <a:gd name="T12" fmla="*/ 41 w 122"/>
                <a:gd name="T13" fmla="*/ 31 h 121"/>
                <a:gd name="T14" fmla="*/ 54 w 122"/>
                <a:gd name="T15" fmla="*/ 26 h 121"/>
                <a:gd name="T16" fmla="*/ 68 w 122"/>
                <a:gd name="T17" fmla="*/ 26 h 121"/>
                <a:gd name="T18" fmla="*/ 81 w 122"/>
                <a:gd name="T19" fmla="*/ 31 h 121"/>
                <a:gd name="T20" fmla="*/ 90 w 122"/>
                <a:gd name="T21" fmla="*/ 41 h 121"/>
                <a:gd name="T22" fmla="*/ 96 w 122"/>
                <a:gd name="T23" fmla="*/ 54 h 121"/>
                <a:gd name="T24" fmla="*/ 96 w 122"/>
                <a:gd name="T25" fmla="*/ 68 h 121"/>
                <a:gd name="T26" fmla="*/ 90 w 122"/>
                <a:gd name="T27" fmla="*/ 81 h 121"/>
                <a:gd name="T28" fmla="*/ 81 w 122"/>
                <a:gd name="T29" fmla="*/ 90 h 121"/>
                <a:gd name="T30" fmla="*/ 68 w 122"/>
                <a:gd name="T31" fmla="*/ 96 h 121"/>
                <a:gd name="T32" fmla="*/ 61 w 122"/>
                <a:gd name="T33" fmla="*/ 0 h 121"/>
                <a:gd name="T34" fmla="*/ 49 w 122"/>
                <a:gd name="T35" fmla="*/ 1 h 121"/>
                <a:gd name="T36" fmla="*/ 38 w 122"/>
                <a:gd name="T37" fmla="*/ 4 h 121"/>
                <a:gd name="T38" fmla="*/ 27 w 122"/>
                <a:gd name="T39" fmla="*/ 11 h 121"/>
                <a:gd name="T40" fmla="*/ 19 w 122"/>
                <a:gd name="T41" fmla="*/ 18 h 121"/>
                <a:gd name="T42" fmla="*/ 11 w 122"/>
                <a:gd name="T43" fmla="*/ 27 h 121"/>
                <a:gd name="T44" fmla="*/ 5 w 122"/>
                <a:gd name="T45" fmla="*/ 38 h 121"/>
                <a:gd name="T46" fmla="*/ 1 w 122"/>
                <a:gd name="T47" fmla="*/ 48 h 121"/>
                <a:gd name="T48" fmla="*/ 0 w 122"/>
                <a:gd name="T49" fmla="*/ 61 h 121"/>
                <a:gd name="T50" fmla="*/ 1 w 122"/>
                <a:gd name="T51" fmla="*/ 73 h 121"/>
                <a:gd name="T52" fmla="*/ 5 w 122"/>
                <a:gd name="T53" fmla="*/ 85 h 121"/>
                <a:gd name="T54" fmla="*/ 11 w 122"/>
                <a:gd name="T55" fmla="*/ 96 h 121"/>
                <a:gd name="T56" fmla="*/ 19 w 122"/>
                <a:gd name="T57" fmla="*/ 104 h 121"/>
                <a:gd name="T58" fmla="*/ 27 w 122"/>
                <a:gd name="T59" fmla="*/ 112 h 121"/>
                <a:gd name="T60" fmla="*/ 38 w 122"/>
                <a:gd name="T61" fmla="*/ 117 h 121"/>
                <a:gd name="T62" fmla="*/ 49 w 122"/>
                <a:gd name="T63" fmla="*/ 120 h 121"/>
                <a:gd name="T64" fmla="*/ 61 w 122"/>
                <a:gd name="T65" fmla="*/ 121 h 121"/>
                <a:gd name="T66" fmla="*/ 73 w 122"/>
                <a:gd name="T67" fmla="*/ 120 h 121"/>
                <a:gd name="T68" fmla="*/ 85 w 122"/>
                <a:gd name="T69" fmla="*/ 117 h 121"/>
                <a:gd name="T70" fmla="*/ 95 w 122"/>
                <a:gd name="T71" fmla="*/ 112 h 121"/>
                <a:gd name="T72" fmla="*/ 104 w 122"/>
                <a:gd name="T73" fmla="*/ 104 h 121"/>
                <a:gd name="T74" fmla="*/ 112 w 122"/>
                <a:gd name="T75" fmla="*/ 96 h 121"/>
                <a:gd name="T76" fmla="*/ 117 w 122"/>
                <a:gd name="T77" fmla="*/ 85 h 121"/>
                <a:gd name="T78" fmla="*/ 121 w 122"/>
                <a:gd name="T79" fmla="*/ 73 h 121"/>
                <a:gd name="T80" fmla="*/ 122 w 122"/>
                <a:gd name="T81" fmla="*/ 61 h 121"/>
                <a:gd name="T82" fmla="*/ 121 w 122"/>
                <a:gd name="T83" fmla="*/ 48 h 121"/>
                <a:gd name="T84" fmla="*/ 117 w 122"/>
                <a:gd name="T85" fmla="*/ 38 h 121"/>
                <a:gd name="T86" fmla="*/ 112 w 122"/>
                <a:gd name="T87" fmla="*/ 27 h 121"/>
                <a:gd name="T88" fmla="*/ 104 w 122"/>
                <a:gd name="T89" fmla="*/ 18 h 121"/>
                <a:gd name="T90" fmla="*/ 95 w 122"/>
                <a:gd name="T91" fmla="*/ 11 h 121"/>
                <a:gd name="T92" fmla="*/ 85 w 122"/>
                <a:gd name="T93" fmla="*/ 4 h 121"/>
                <a:gd name="T94" fmla="*/ 73 w 122"/>
                <a:gd name="T95" fmla="*/ 1 h 121"/>
                <a:gd name="T96" fmla="*/ 61 w 122"/>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121">
                  <a:moveTo>
                    <a:pt x="61" y="97"/>
                  </a:moveTo>
                  <a:lnTo>
                    <a:pt x="54" y="96"/>
                  </a:lnTo>
                  <a:lnTo>
                    <a:pt x="47" y="93"/>
                  </a:lnTo>
                  <a:lnTo>
                    <a:pt x="41" y="90"/>
                  </a:lnTo>
                  <a:lnTo>
                    <a:pt x="36" y="86"/>
                  </a:lnTo>
                  <a:lnTo>
                    <a:pt x="31" y="81"/>
                  </a:lnTo>
                  <a:lnTo>
                    <a:pt x="28" y="75"/>
                  </a:lnTo>
                  <a:lnTo>
                    <a:pt x="26" y="68"/>
                  </a:lnTo>
                  <a:lnTo>
                    <a:pt x="26" y="61"/>
                  </a:lnTo>
                  <a:lnTo>
                    <a:pt x="26" y="54"/>
                  </a:lnTo>
                  <a:lnTo>
                    <a:pt x="28" y="47"/>
                  </a:lnTo>
                  <a:lnTo>
                    <a:pt x="31" y="41"/>
                  </a:lnTo>
                  <a:lnTo>
                    <a:pt x="36" y="35"/>
                  </a:lnTo>
                  <a:lnTo>
                    <a:pt x="41" y="31"/>
                  </a:lnTo>
                  <a:lnTo>
                    <a:pt x="47" y="28"/>
                  </a:lnTo>
                  <a:lnTo>
                    <a:pt x="54" y="26"/>
                  </a:lnTo>
                  <a:lnTo>
                    <a:pt x="61" y="25"/>
                  </a:lnTo>
                  <a:lnTo>
                    <a:pt x="68" y="26"/>
                  </a:lnTo>
                  <a:lnTo>
                    <a:pt x="75" y="28"/>
                  </a:lnTo>
                  <a:lnTo>
                    <a:pt x="81" y="31"/>
                  </a:lnTo>
                  <a:lnTo>
                    <a:pt x="86" y="35"/>
                  </a:lnTo>
                  <a:lnTo>
                    <a:pt x="90" y="41"/>
                  </a:lnTo>
                  <a:lnTo>
                    <a:pt x="94" y="47"/>
                  </a:lnTo>
                  <a:lnTo>
                    <a:pt x="96" y="54"/>
                  </a:lnTo>
                  <a:lnTo>
                    <a:pt x="97" y="61"/>
                  </a:lnTo>
                  <a:lnTo>
                    <a:pt x="96" y="68"/>
                  </a:lnTo>
                  <a:lnTo>
                    <a:pt x="94" y="75"/>
                  </a:lnTo>
                  <a:lnTo>
                    <a:pt x="90" y="81"/>
                  </a:lnTo>
                  <a:lnTo>
                    <a:pt x="86" y="86"/>
                  </a:lnTo>
                  <a:lnTo>
                    <a:pt x="81" y="90"/>
                  </a:lnTo>
                  <a:lnTo>
                    <a:pt x="75" y="93"/>
                  </a:lnTo>
                  <a:lnTo>
                    <a:pt x="68" y="96"/>
                  </a:lnTo>
                  <a:lnTo>
                    <a:pt x="61" y="97"/>
                  </a:lnTo>
                  <a:close/>
                  <a:moveTo>
                    <a:pt x="61" y="0"/>
                  </a:moveTo>
                  <a:lnTo>
                    <a:pt x="55" y="0"/>
                  </a:lnTo>
                  <a:lnTo>
                    <a:pt x="49" y="1"/>
                  </a:lnTo>
                  <a:lnTo>
                    <a:pt x="43" y="2"/>
                  </a:lnTo>
                  <a:lnTo>
                    <a:pt x="38" y="4"/>
                  </a:lnTo>
                  <a:lnTo>
                    <a:pt x="32" y="8"/>
                  </a:lnTo>
                  <a:lnTo>
                    <a:pt x="27" y="11"/>
                  </a:lnTo>
                  <a:lnTo>
                    <a:pt x="23" y="14"/>
                  </a:lnTo>
                  <a:lnTo>
                    <a:pt x="19" y="18"/>
                  </a:lnTo>
                  <a:lnTo>
                    <a:pt x="14" y="23"/>
                  </a:lnTo>
                  <a:lnTo>
                    <a:pt x="11" y="27"/>
                  </a:lnTo>
                  <a:lnTo>
                    <a:pt x="8" y="32"/>
                  </a:lnTo>
                  <a:lnTo>
                    <a:pt x="5" y="38"/>
                  </a:lnTo>
                  <a:lnTo>
                    <a:pt x="3" y="43"/>
                  </a:lnTo>
                  <a:lnTo>
                    <a:pt x="1" y="48"/>
                  </a:lnTo>
                  <a:lnTo>
                    <a:pt x="0" y="55"/>
                  </a:lnTo>
                  <a:lnTo>
                    <a:pt x="0" y="61"/>
                  </a:lnTo>
                  <a:lnTo>
                    <a:pt x="0" y="67"/>
                  </a:lnTo>
                  <a:lnTo>
                    <a:pt x="1" y="73"/>
                  </a:lnTo>
                  <a:lnTo>
                    <a:pt x="3" y="79"/>
                  </a:lnTo>
                  <a:lnTo>
                    <a:pt x="5" y="85"/>
                  </a:lnTo>
                  <a:lnTo>
                    <a:pt x="8" y="90"/>
                  </a:lnTo>
                  <a:lnTo>
                    <a:pt x="11" y="96"/>
                  </a:lnTo>
                  <a:lnTo>
                    <a:pt x="14" y="100"/>
                  </a:lnTo>
                  <a:lnTo>
                    <a:pt x="19" y="104"/>
                  </a:lnTo>
                  <a:lnTo>
                    <a:pt x="23" y="108"/>
                  </a:lnTo>
                  <a:lnTo>
                    <a:pt x="27" y="112"/>
                  </a:lnTo>
                  <a:lnTo>
                    <a:pt x="32" y="115"/>
                  </a:lnTo>
                  <a:lnTo>
                    <a:pt x="38" y="117"/>
                  </a:lnTo>
                  <a:lnTo>
                    <a:pt x="43" y="119"/>
                  </a:lnTo>
                  <a:lnTo>
                    <a:pt x="49" y="120"/>
                  </a:lnTo>
                  <a:lnTo>
                    <a:pt x="55" y="121"/>
                  </a:lnTo>
                  <a:lnTo>
                    <a:pt x="61" y="121"/>
                  </a:lnTo>
                  <a:lnTo>
                    <a:pt x="68" y="121"/>
                  </a:lnTo>
                  <a:lnTo>
                    <a:pt x="73" y="120"/>
                  </a:lnTo>
                  <a:lnTo>
                    <a:pt x="80" y="119"/>
                  </a:lnTo>
                  <a:lnTo>
                    <a:pt x="85" y="117"/>
                  </a:lnTo>
                  <a:lnTo>
                    <a:pt x="90" y="115"/>
                  </a:lnTo>
                  <a:lnTo>
                    <a:pt x="95" y="112"/>
                  </a:lnTo>
                  <a:lnTo>
                    <a:pt x="100" y="108"/>
                  </a:lnTo>
                  <a:lnTo>
                    <a:pt x="104" y="104"/>
                  </a:lnTo>
                  <a:lnTo>
                    <a:pt x="108" y="100"/>
                  </a:lnTo>
                  <a:lnTo>
                    <a:pt x="112" y="96"/>
                  </a:lnTo>
                  <a:lnTo>
                    <a:pt x="115" y="90"/>
                  </a:lnTo>
                  <a:lnTo>
                    <a:pt x="117" y="85"/>
                  </a:lnTo>
                  <a:lnTo>
                    <a:pt x="119" y="79"/>
                  </a:lnTo>
                  <a:lnTo>
                    <a:pt x="121" y="73"/>
                  </a:lnTo>
                  <a:lnTo>
                    <a:pt x="122" y="67"/>
                  </a:lnTo>
                  <a:lnTo>
                    <a:pt x="122" y="61"/>
                  </a:lnTo>
                  <a:lnTo>
                    <a:pt x="122" y="55"/>
                  </a:lnTo>
                  <a:lnTo>
                    <a:pt x="121" y="48"/>
                  </a:lnTo>
                  <a:lnTo>
                    <a:pt x="119" y="43"/>
                  </a:lnTo>
                  <a:lnTo>
                    <a:pt x="117" y="38"/>
                  </a:lnTo>
                  <a:lnTo>
                    <a:pt x="115" y="32"/>
                  </a:lnTo>
                  <a:lnTo>
                    <a:pt x="112" y="27"/>
                  </a:lnTo>
                  <a:lnTo>
                    <a:pt x="108" y="23"/>
                  </a:lnTo>
                  <a:lnTo>
                    <a:pt x="104" y="18"/>
                  </a:lnTo>
                  <a:lnTo>
                    <a:pt x="100" y="14"/>
                  </a:lnTo>
                  <a:lnTo>
                    <a:pt x="95" y="11"/>
                  </a:lnTo>
                  <a:lnTo>
                    <a:pt x="90" y="8"/>
                  </a:lnTo>
                  <a:lnTo>
                    <a:pt x="85" y="4"/>
                  </a:lnTo>
                  <a:lnTo>
                    <a:pt x="80" y="2"/>
                  </a:lnTo>
                  <a:lnTo>
                    <a:pt x="73" y="1"/>
                  </a:lnTo>
                  <a:lnTo>
                    <a:pt x="68"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Freeform 63">
              <a:extLst>
                <a:ext uri="{FF2B5EF4-FFF2-40B4-BE49-F238E27FC236}">
                  <a16:creationId xmlns:a16="http://schemas.microsoft.com/office/drawing/2014/main" id="{7B5FAC2B-7315-4E7E-8C02-64BFCC087CA1}"/>
                </a:ext>
              </a:extLst>
            </p:cNvPr>
            <p:cNvSpPr>
              <a:spLocks noEditPoints="1"/>
            </p:cNvSpPr>
            <p:nvPr/>
          </p:nvSpPr>
          <p:spPr bwMode="auto">
            <a:xfrm>
              <a:off x="1547813" y="3330576"/>
              <a:ext cx="212725" cy="212725"/>
            </a:xfrm>
            <a:custGeom>
              <a:avLst/>
              <a:gdLst>
                <a:gd name="T0" fmla="*/ 407 w 535"/>
                <a:gd name="T1" fmla="*/ 408 h 536"/>
                <a:gd name="T2" fmla="*/ 367 w 535"/>
                <a:gd name="T3" fmla="*/ 436 h 536"/>
                <a:gd name="T4" fmla="*/ 330 w 535"/>
                <a:gd name="T5" fmla="*/ 452 h 536"/>
                <a:gd name="T6" fmla="*/ 321 w 535"/>
                <a:gd name="T7" fmla="*/ 465 h 536"/>
                <a:gd name="T8" fmla="*/ 217 w 535"/>
                <a:gd name="T9" fmla="*/ 461 h 536"/>
                <a:gd name="T10" fmla="*/ 199 w 535"/>
                <a:gd name="T11" fmla="*/ 449 h 536"/>
                <a:gd name="T12" fmla="*/ 163 w 535"/>
                <a:gd name="T13" fmla="*/ 432 h 536"/>
                <a:gd name="T14" fmla="*/ 134 w 535"/>
                <a:gd name="T15" fmla="*/ 409 h 536"/>
                <a:gd name="T16" fmla="*/ 82 w 535"/>
                <a:gd name="T17" fmla="*/ 433 h 536"/>
                <a:gd name="T18" fmla="*/ 75 w 535"/>
                <a:gd name="T19" fmla="*/ 316 h 536"/>
                <a:gd name="T20" fmla="*/ 72 w 535"/>
                <a:gd name="T21" fmla="*/ 287 h 536"/>
                <a:gd name="T22" fmla="*/ 72 w 535"/>
                <a:gd name="T23" fmla="*/ 246 h 536"/>
                <a:gd name="T24" fmla="*/ 75 w 535"/>
                <a:gd name="T25" fmla="*/ 217 h 536"/>
                <a:gd name="T26" fmla="*/ 82 w 535"/>
                <a:gd name="T27" fmla="*/ 99 h 536"/>
                <a:gd name="T28" fmla="*/ 134 w 535"/>
                <a:gd name="T29" fmla="*/ 124 h 536"/>
                <a:gd name="T30" fmla="*/ 163 w 535"/>
                <a:gd name="T31" fmla="*/ 101 h 536"/>
                <a:gd name="T32" fmla="*/ 199 w 535"/>
                <a:gd name="T33" fmla="*/ 84 h 536"/>
                <a:gd name="T34" fmla="*/ 217 w 535"/>
                <a:gd name="T35" fmla="*/ 72 h 536"/>
                <a:gd name="T36" fmla="*/ 321 w 535"/>
                <a:gd name="T37" fmla="*/ 68 h 536"/>
                <a:gd name="T38" fmla="*/ 330 w 535"/>
                <a:gd name="T39" fmla="*/ 81 h 536"/>
                <a:gd name="T40" fmla="*/ 367 w 535"/>
                <a:gd name="T41" fmla="*/ 97 h 536"/>
                <a:gd name="T42" fmla="*/ 407 w 535"/>
                <a:gd name="T43" fmla="*/ 124 h 536"/>
                <a:gd name="T44" fmla="*/ 505 w 535"/>
                <a:gd name="T45" fmla="*/ 188 h 536"/>
                <a:gd name="T46" fmla="*/ 458 w 535"/>
                <a:gd name="T47" fmla="*/ 221 h 536"/>
                <a:gd name="T48" fmla="*/ 463 w 535"/>
                <a:gd name="T49" fmla="*/ 256 h 536"/>
                <a:gd name="T50" fmla="*/ 461 w 535"/>
                <a:gd name="T51" fmla="*/ 297 h 536"/>
                <a:gd name="T52" fmla="*/ 462 w 535"/>
                <a:gd name="T53" fmla="*/ 319 h 536"/>
                <a:gd name="T54" fmla="*/ 528 w 535"/>
                <a:gd name="T55" fmla="*/ 329 h 536"/>
                <a:gd name="T56" fmla="*/ 489 w 535"/>
                <a:gd name="T57" fmla="*/ 276 h 536"/>
                <a:gd name="T58" fmla="*/ 486 w 535"/>
                <a:gd name="T59" fmla="*/ 238 h 536"/>
                <a:gd name="T60" fmla="*/ 534 w 535"/>
                <a:gd name="T61" fmla="*/ 197 h 536"/>
                <a:gd name="T62" fmla="*/ 467 w 535"/>
                <a:gd name="T63" fmla="*/ 74 h 536"/>
                <a:gd name="T64" fmla="*/ 455 w 535"/>
                <a:gd name="T65" fmla="*/ 70 h 536"/>
                <a:gd name="T66" fmla="*/ 380 w 535"/>
                <a:gd name="T67" fmla="*/ 74 h 536"/>
                <a:gd name="T68" fmla="*/ 346 w 535"/>
                <a:gd name="T69" fmla="*/ 8 h 536"/>
                <a:gd name="T70" fmla="*/ 205 w 535"/>
                <a:gd name="T71" fmla="*/ 0 h 536"/>
                <a:gd name="T72" fmla="*/ 192 w 535"/>
                <a:gd name="T73" fmla="*/ 13 h 536"/>
                <a:gd name="T74" fmla="*/ 143 w 535"/>
                <a:gd name="T75" fmla="*/ 84 h 536"/>
                <a:gd name="T76" fmla="*/ 74 w 535"/>
                <a:gd name="T77" fmla="*/ 70 h 536"/>
                <a:gd name="T78" fmla="*/ 0 w 535"/>
                <a:gd name="T79" fmla="*/ 191 h 536"/>
                <a:gd name="T80" fmla="*/ 49 w 535"/>
                <a:gd name="T81" fmla="*/ 229 h 536"/>
                <a:gd name="T82" fmla="*/ 46 w 535"/>
                <a:gd name="T83" fmla="*/ 266 h 536"/>
                <a:gd name="T84" fmla="*/ 48 w 535"/>
                <a:gd name="T85" fmla="*/ 303 h 536"/>
                <a:gd name="T86" fmla="*/ 0 w 535"/>
                <a:gd name="T87" fmla="*/ 340 h 536"/>
                <a:gd name="T88" fmla="*/ 73 w 535"/>
                <a:gd name="T89" fmla="*/ 463 h 536"/>
                <a:gd name="T90" fmla="*/ 143 w 535"/>
                <a:gd name="T91" fmla="*/ 449 h 536"/>
                <a:gd name="T92" fmla="*/ 192 w 535"/>
                <a:gd name="T93" fmla="*/ 523 h 536"/>
                <a:gd name="T94" fmla="*/ 205 w 535"/>
                <a:gd name="T95" fmla="*/ 536 h 536"/>
                <a:gd name="T96" fmla="*/ 346 w 535"/>
                <a:gd name="T97" fmla="*/ 528 h 536"/>
                <a:gd name="T98" fmla="*/ 364 w 535"/>
                <a:gd name="T99" fmla="*/ 467 h 536"/>
                <a:gd name="T100" fmla="*/ 409 w 535"/>
                <a:gd name="T101" fmla="*/ 437 h 536"/>
                <a:gd name="T102" fmla="*/ 458 w 535"/>
                <a:gd name="T103" fmla="*/ 463 h 536"/>
                <a:gd name="T104" fmla="*/ 467 w 535"/>
                <a:gd name="T105" fmla="*/ 459 h 536"/>
                <a:gd name="T106" fmla="*/ 535 w 535"/>
                <a:gd name="T107" fmla="*/ 3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5" h="536">
                  <a:moveTo>
                    <a:pt x="453" y="433"/>
                  </a:moveTo>
                  <a:lnTo>
                    <a:pt x="414" y="410"/>
                  </a:lnTo>
                  <a:lnTo>
                    <a:pt x="410" y="409"/>
                  </a:lnTo>
                  <a:lnTo>
                    <a:pt x="407" y="408"/>
                  </a:lnTo>
                  <a:lnTo>
                    <a:pt x="403" y="409"/>
                  </a:lnTo>
                  <a:lnTo>
                    <a:pt x="399" y="411"/>
                  </a:lnTo>
                  <a:lnTo>
                    <a:pt x="383" y="424"/>
                  </a:lnTo>
                  <a:lnTo>
                    <a:pt x="367" y="436"/>
                  </a:lnTo>
                  <a:lnTo>
                    <a:pt x="359" y="441"/>
                  </a:lnTo>
                  <a:lnTo>
                    <a:pt x="350" y="446"/>
                  </a:lnTo>
                  <a:lnTo>
                    <a:pt x="340" y="449"/>
                  </a:lnTo>
                  <a:lnTo>
                    <a:pt x="330" y="452"/>
                  </a:lnTo>
                  <a:lnTo>
                    <a:pt x="326" y="454"/>
                  </a:lnTo>
                  <a:lnTo>
                    <a:pt x="323" y="457"/>
                  </a:lnTo>
                  <a:lnTo>
                    <a:pt x="321" y="461"/>
                  </a:lnTo>
                  <a:lnTo>
                    <a:pt x="321" y="465"/>
                  </a:lnTo>
                  <a:lnTo>
                    <a:pt x="321" y="511"/>
                  </a:lnTo>
                  <a:lnTo>
                    <a:pt x="218" y="511"/>
                  </a:lnTo>
                  <a:lnTo>
                    <a:pt x="218" y="465"/>
                  </a:lnTo>
                  <a:lnTo>
                    <a:pt x="217" y="461"/>
                  </a:lnTo>
                  <a:lnTo>
                    <a:pt x="216" y="457"/>
                  </a:lnTo>
                  <a:lnTo>
                    <a:pt x="213" y="454"/>
                  </a:lnTo>
                  <a:lnTo>
                    <a:pt x="208" y="452"/>
                  </a:lnTo>
                  <a:lnTo>
                    <a:pt x="199" y="449"/>
                  </a:lnTo>
                  <a:lnTo>
                    <a:pt x="189" y="446"/>
                  </a:lnTo>
                  <a:lnTo>
                    <a:pt x="180" y="441"/>
                  </a:lnTo>
                  <a:lnTo>
                    <a:pt x="172" y="437"/>
                  </a:lnTo>
                  <a:lnTo>
                    <a:pt x="163" y="432"/>
                  </a:lnTo>
                  <a:lnTo>
                    <a:pt x="155" y="425"/>
                  </a:lnTo>
                  <a:lnTo>
                    <a:pt x="146" y="419"/>
                  </a:lnTo>
                  <a:lnTo>
                    <a:pt x="137" y="411"/>
                  </a:lnTo>
                  <a:lnTo>
                    <a:pt x="134" y="409"/>
                  </a:lnTo>
                  <a:lnTo>
                    <a:pt x="130" y="408"/>
                  </a:lnTo>
                  <a:lnTo>
                    <a:pt x="126" y="409"/>
                  </a:lnTo>
                  <a:lnTo>
                    <a:pt x="122" y="410"/>
                  </a:lnTo>
                  <a:lnTo>
                    <a:pt x="82" y="433"/>
                  </a:lnTo>
                  <a:lnTo>
                    <a:pt x="30" y="344"/>
                  </a:lnTo>
                  <a:lnTo>
                    <a:pt x="70" y="321"/>
                  </a:lnTo>
                  <a:lnTo>
                    <a:pt x="73" y="319"/>
                  </a:lnTo>
                  <a:lnTo>
                    <a:pt x="75" y="316"/>
                  </a:lnTo>
                  <a:lnTo>
                    <a:pt x="75" y="311"/>
                  </a:lnTo>
                  <a:lnTo>
                    <a:pt x="75" y="307"/>
                  </a:lnTo>
                  <a:lnTo>
                    <a:pt x="74" y="297"/>
                  </a:lnTo>
                  <a:lnTo>
                    <a:pt x="72" y="287"/>
                  </a:lnTo>
                  <a:lnTo>
                    <a:pt x="72" y="277"/>
                  </a:lnTo>
                  <a:lnTo>
                    <a:pt x="71" y="266"/>
                  </a:lnTo>
                  <a:lnTo>
                    <a:pt x="72" y="257"/>
                  </a:lnTo>
                  <a:lnTo>
                    <a:pt x="72" y="246"/>
                  </a:lnTo>
                  <a:lnTo>
                    <a:pt x="74" y="236"/>
                  </a:lnTo>
                  <a:lnTo>
                    <a:pt x="75" y="226"/>
                  </a:lnTo>
                  <a:lnTo>
                    <a:pt x="76" y="221"/>
                  </a:lnTo>
                  <a:lnTo>
                    <a:pt x="75" y="217"/>
                  </a:lnTo>
                  <a:lnTo>
                    <a:pt x="73" y="214"/>
                  </a:lnTo>
                  <a:lnTo>
                    <a:pt x="70" y="212"/>
                  </a:lnTo>
                  <a:lnTo>
                    <a:pt x="30" y="188"/>
                  </a:lnTo>
                  <a:lnTo>
                    <a:pt x="82" y="99"/>
                  </a:lnTo>
                  <a:lnTo>
                    <a:pt x="122" y="122"/>
                  </a:lnTo>
                  <a:lnTo>
                    <a:pt x="126" y="124"/>
                  </a:lnTo>
                  <a:lnTo>
                    <a:pt x="130" y="124"/>
                  </a:lnTo>
                  <a:lnTo>
                    <a:pt x="134" y="124"/>
                  </a:lnTo>
                  <a:lnTo>
                    <a:pt x="137" y="121"/>
                  </a:lnTo>
                  <a:lnTo>
                    <a:pt x="146" y="114"/>
                  </a:lnTo>
                  <a:lnTo>
                    <a:pt x="155" y="106"/>
                  </a:lnTo>
                  <a:lnTo>
                    <a:pt x="163" y="101"/>
                  </a:lnTo>
                  <a:lnTo>
                    <a:pt x="172" y="96"/>
                  </a:lnTo>
                  <a:lnTo>
                    <a:pt x="180" y="91"/>
                  </a:lnTo>
                  <a:lnTo>
                    <a:pt x="189" y="87"/>
                  </a:lnTo>
                  <a:lnTo>
                    <a:pt x="199" y="84"/>
                  </a:lnTo>
                  <a:lnTo>
                    <a:pt x="208" y="81"/>
                  </a:lnTo>
                  <a:lnTo>
                    <a:pt x="213" y="78"/>
                  </a:lnTo>
                  <a:lnTo>
                    <a:pt x="215" y="76"/>
                  </a:lnTo>
                  <a:lnTo>
                    <a:pt x="217" y="72"/>
                  </a:lnTo>
                  <a:lnTo>
                    <a:pt x="218" y="68"/>
                  </a:lnTo>
                  <a:lnTo>
                    <a:pt x="218" y="26"/>
                  </a:lnTo>
                  <a:lnTo>
                    <a:pt x="321" y="26"/>
                  </a:lnTo>
                  <a:lnTo>
                    <a:pt x="321" y="68"/>
                  </a:lnTo>
                  <a:lnTo>
                    <a:pt x="321" y="72"/>
                  </a:lnTo>
                  <a:lnTo>
                    <a:pt x="323" y="76"/>
                  </a:lnTo>
                  <a:lnTo>
                    <a:pt x="326" y="78"/>
                  </a:lnTo>
                  <a:lnTo>
                    <a:pt x="330" y="81"/>
                  </a:lnTo>
                  <a:lnTo>
                    <a:pt x="340" y="84"/>
                  </a:lnTo>
                  <a:lnTo>
                    <a:pt x="350" y="87"/>
                  </a:lnTo>
                  <a:lnTo>
                    <a:pt x="360" y="91"/>
                  </a:lnTo>
                  <a:lnTo>
                    <a:pt x="367" y="97"/>
                  </a:lnTo>
                  <a:lnTo>
                    <a:pt x="383" y="107"/>
                  </a:lnTo>
                  <a:lnTo>
                    <a:pt x="399" y="121"/>
                  </a:lnTo>
                  <a:lnTo>
                    <a:pt x="403" y="124"/>
                  </a:lnTo>
                  <a:lnTo>
                    <a:pt x="407" y="124"/>
                  </a:lnTo>
                  <a:lnTo>
                    <a:pt x="410" y="124"/>
                  </a:lnTo>
                  <a:lnTo>
                    <a:pt x="414" y="122"/>
                  </a:lnTo>
                  <a:lnTo>
                    <a:pt x="453" y="99"/>
                  </a:lnTo>
                  <a:lnTo>
                    <a:pt x="505" y="188"/>
                  </a:lnTo>
                  <a:lnTo>
                    <a:pt x="465" y="212"/>
                  </a:lnTo>
                  <a:lnTo>
                    <a:pt x="462" y="214"/>
                  </a:lnTo>
                  <a:lnTo>
                    <a:pt x="460" y="217"/>
                  </a:lnTo>
                  <a:lnTo>
                    <a:pt x="458" y="221"/>
                  </a:lnTo>
                  <a:lnTo>
                    <a:pt x="458" y="226"/>
                  </a:lnTo>
                  <a:lnTo>
                    <a:pt x="461" y="235"/>
                  </a:lnTo>
                  <a:lnTo>
                    <a:pt x="462" y="246"/>
                  </a:lnTo>
                  <a:lnTo>
                    <a:pt x="463" y="256"/>
                  </a:lnTo>
                  <a:lnTo>
                    <a:pt x="463" y="266"/>
                  </a:lnTo>
                  <a:lnTo>
                    <a:pt x="463" y="277"/>
                  </a:lnTo>
                  <a:lnTo>
                    <a:pt x="462" y="287"/>
                  </a:lnTo>
                  <a:lnTo>
                    <a:pt x="461" y="297"/>
                  </a:lnTo>
                  <a:lnTo>
                    <a:pt x="458" y="307"/>
                  </a:lnTo>
                  <a:lnTo>
                    <a:pt x="458" y="311"/>
                  </a:lnTo>
                  <a:lnTo>
                    <a:pt x="460" y="316"/>
                  </a:lnTo>
                  <a:lnTo>
                    <a:pt x="462" y="319"/>
                  </a:lnTo>
                  <a:lnTo>
                    <a:pt x="465" y="321"/>
                  </a:lnTo>
                  <a:lnTo>
                    <a:pt x="505" y="344"/>
                  </a:lnTo>
                  <a:lnTo>
                    <a:pt x="453" y="433"/>
                  </a:lnTo>
                  <a:close/>
                  <a:moveTo>
                    <a:pt x="528" y="329"/>
                  </a:moveTo>
                  <a:lnTo>
                    <a:pt x="485" y="303"/>
                  </a:lnTo>
                  <a:lnTo>
                    <a:pt x="486" y="294"/>
                  </a:lnTo>
                  <a:lnTo>
                    <a:pt x="487" y="285"/>
                  </a:lnTo>
                  <a:lnTo>
                    <a:pt x="489" y="276"/>
                  </a:lnTo>
                  <a:lnTo>
                    <a:pt x="489" y="266"/>
                  </a:lnTo>
                  <a:lnTo>
                    <a:pt x="489" y="257"/>
                  </a:lnTo>
                  <a:lnTo>
                    <a:pt x="487" y="248"/>
                  </a:lnTo>
                  <a:lnTo>
                    <a:pt x="486" y="238"/>
                  </a:lnTo>
                  <a:lnTo>
                    <a:pt x="485" y="229"/>
                  </a:lnTo>
                  <a:lnTo>
                    <a:pt x="528" y="205"/>
                  </a:lnTo>
                  <a:lnTo>
                    <a:pt x="531" y="202"/>
                  </a:lnTo>
                  <a:lnTo>
                    <a:pt x="534" y="197"/>
                  </a:lnTo>
                  <a:lnTo>
                    <a:pt x="535" y="192"/>
                  </a:lnTo>
                  <a:lnTo>
                    <a:pt x="533" y="187"/>
                  </a:lnTo>
                  <a:lnTo>
                    <a:pt x="468" y="76"/>
                  </a:lnTo>
                  <a:lnTo>
                    <a:pt x="467" y="74"/>
                  </a:lnTo>
                  <a:lnTo>
                    <a:pt x="465" y="72"/>
                  </a:lnTo>
                  <a:lnTo>
                    <a:pt x="463" y="71"/>
                  </a:lnTo>
                  <a:lnTo>
                    <a:pt x="461" y="70"/>
                  </a:lnTo>
                  <a:lnTo>
                    <a:pt x="455" y="70"/>
                  </a:lnTo>
                  <a:lnTo>
                    <a:pt x="451" y="71"/>
                  </a:lnTo>
                  <a:lnTo>
                    <a:pt x="409" y="96"/>
                  </a:lnTo>
                  <a:lnTo>
                    <a:pt x="395" y="85"/>
                  </a:lnTo>
                  <a:lnTo>
                    <a:pt x="380" y="74"/>
                  </a:lnTo>
                  <a:lnTo>
                    <a:pt x="364" y="66"/>
                  </a:lnTo>
                  <a:lnTo>
                    <a:pt x="347" y="59"/>
                  </a:lnTo>
                  <a:lnTo>
                    <a:pt x="347" y="13"/>
                  </a:lnTo>
                  <a:lnTo>
                    <a:pt x="346" y="8"/>
                  </a:lnTo>
                  <a:lnTo>
                    <a:pt x="342" y="4"/>
                  </a:lnTo>
                  <a:lnTo>
                    <a:pt x="338" y="1"/>
                  </a:lnTo>
                  <a:lnTo>
                    <a:pt x="334" y="0"/>
                  </a:lnTo>
                  <a:lnTo>
                    <a:pt x="205" y="0"/>
                  </a:lnTo>
                  <a:lnTo>
                    <a:pt x="200" y="1"/>
                  </a:lnTo>
                  <a:lnTo>
                    <a:pt x="196" y="4"/>
                  </a:lnTo>
                  <a:lnTo>
                    <a:pt x="193" y="8"/>
                  </a:lnTo>
                  <a:lnTo>
                    <a:pt x="192" y="13"/>
                  </a:lnTo>
                  <a:lnTo>
                    <a:pt x="192" y="59"/>
                  </a:lnTo>
                  <a:lnTo>
                    <a:pt x="175" y="66"/>
                  </a:lnTo>
                  <a:lnTo>
                    <a:pt x="159" y="73"/>
                  </a:lnTo>
                  <a:lnTo>
                    <a:pt x="143" y="84"/>
                  </a:lnTo>
                  <a:lnTo>
                    <a:pt x="127" y="96"/>
                  </a:lnTo>
                  <a:lnTo>
                    <a:pt x="84" y="71"/>
                  </a:lnTo>
                  <a:lnTo>
                    <a:pt x="78" y="70"/>
                  </a:lnTo>
                  <a:lnTo>
                    <a:pt x="74" y="70"/>
                  </a:lnTo>
                  <a:lnTo>
                    <a:pt x="70" y="72"/>
                  </a:lnTo>
                  <a:lnTo>
                    <a:pt x="67" y="76"/>
                  </a:lnTo>
                  <a:lnTo>
                    <a:pt x="2" y="187"/>
                  </a:lnTo>
                  <a:lnTo>
                    <a:pt x="0" y="191"/>
                  </a:lnTo>
                  <a:lnTo>
                    <a:pt x="0" y="197"/>
                  </a:lnTo>
                  <a:lnTo>
                    <a:pt x="2" y="201"/>
                  </a:lnTo>
                  <a:lnTo>
                    <a:pt x="6" y="205"/>
                  </a:lnTo>
                  <a:lnTo>
                    <a:pt x="49" y="229"/>
                  </a:lnTo>
                  <a:lnTo>
                    <a:pt x="47" y="238"/>
                  </a:lnTo>
                  <a:lnTo>
                    <a:pt x="46" y="248"/>
                  </a:lnTo>
                  <a:lnTo>
                    <a:pt x="46" y="257"/>
                  </a:lnTo>
                  <a:lnTo>
                    <a:pt x="46" y="266"/>
                  </a:lnTo>
                  <a:lnTo>
                    <a:pt x="46" y="276"/>
                  </a:lnTo>
                  <a:lnTo>
                    <a:pt x="46" y="285"/>
                  </a:lnTo>
                  <a:lnTo>
                    <a:pt x="47" y="294"/>
                  </a:lnTo>
                  <a:lnTo>
                    <a:pt x="48" y="303"/>
                  </a:lnTo>
                  <a:lnTo>
                    <a:pt x="6" y="329"/>
                  </a:lnTo>
                  <a:lnTo>
                    <a:pt x="2" y="332"/>
                  </a:lnTo>
                  <a:lnTo>
                    <a:pt x="0" y="335"/>
                  </a:lnTo>
                  <a:lnTo>
                    <a:pt x="0" y="340"/>
                  </a:lnTo>
                  <a:lnTo>
                    <a:pt x="1" y="345"/>
                  </a:lnTo>
                  <a:lnTo>
                    <a:pt x="65" y="457"/>
                  </a:lnTo>
                  <a:lnTo>
                    <a:pt x="69" y="461"/>
                  </a:lnTo>
                  <a:lnTo>
                    <a:pt x="73" y="463"/>
                  </a:lnTo>
                  <a:lnTo>
                    <a:pt x="78" y="463"/>
                  </a:lnTo>
                  <a:lnTo>
                    <a:pt x="83" y="461"/>
                  </a:lnTo>
                  <a:lnTo>
                    <a:pt x="127" y="437"/>
                  </a:lnTo>
                  <a:lnTo>
                    <a:pt x="143" y="449"/>
                  </a:lnTo>
                  <a:lnTo>
                    <a:pt x="159" y="459"/>
                  </a:lnTo>
                  <a:lnTo>
                    <a:pt x="175" y="467"/>
                  </a:lnTo>
                  <a:lnTo>
                    <a:pt x="192" y="474"/>
                  </a:lnTo>
                  <a:lnTo>
                    <a:pt x="192" y="523"/>
                  </a:lnTo>
                  <a:lnTo>
                    <a:pt x="193" y="528"/>
                  </a:lnTo>
                  <a:lnTo>
                    <a:pt x="196" y="533"/>
                  </a:lnTo>
                  <a:lnTo>
                    <a:pt x="200" y="535"/>
                  </a:lnTo>
                  <a:lnTo>
                    <a:pt x="205" y="536"/>
                  </a:lnTo>
                  <a:lnTo>
                    <a:pt x="334" y="536"/>
                  </a:lnTo>
                  <a:lnTo>
                    <a:pt x="338" y="535"/>
                  </a:lnTo>
                  <a:lnTo>
                    <a:pt x="342" y="533"/>
                  </a:lnTo>
                  <a:lnTo>
                    <a:pt x="346" y="528"/>
                  </a:lnTo>
                  <a:lnTo>
                    <a:pt x="347" y="523"/>
                  </a:lnTo>
                  <a:lnTo>
                    <a:pt x="347" y="474"/>
                  </a:lnTo>
                  <a:lnTo>
                    <a:pt x="355" y="470"/>
                  </a:lnTo>
                  <a:lnTo>
                    <a:pt x="364" y="467"/>
                  </a:lnTo>
                  <a:lnTo>
                    <a:pt x="373" y="463"/>
                  </a:lnTo>
                  <a:lnTo>
                    <a:pt x="380" y="459"/>
                  </a:lnTo>
                  <a:lnTo>
                    <a:pt x="395" y="449"/>
                  </a:lnTo>
                  <a:lnTo>
                    <a:pt x="409" y="437"/>
                  </a:lnTo>
                  <a:lnTo>
                    <a:pt x="452" y="461"/>
                  </a:lnTo>
                  <a:lnTo>
                    <a:pt x="454" y="463"/>
                  </a:lnTo>
                  <a:lnTo>
                    <a:pt x="456" y="463"/>
                  </a:lnTo>
                  <a:lnTo>
                    <a:pt x="458" y="463"/>
                  </a:lnTo>
                  <a:lnTo>
                    <a:pt x="462" y="462"/>
                  </a:lnTo>
                  <a:lnTo>
                    <a:pt x="464" y="462"/>
                  </a:lnTo>
                  <a:lnTo>
                    <a:pt x="466" y="461"/>
                  </a:lnTo>
                  <a:lnTo>
                    <a:pt x="467" y="459"/>
                  </a:lnTo>
                  <a:lnTo>
                    <a:pt x="469" y="457"/>
                  </a:lnTo>
                  <a:lnTo>
                    <a:pt x="533" y="345"/>
                  </a:lnTo>
                  <a:lnTo>
                    <a:pt x="535" y="340"/>
                  </a:lnTo>
                  <a:lnTo>
                    <a:pt x="535" y="335"/>
                  </a:lnTo>
                  <a:lnTo>
                    <a:pt x="533" y="332"/>
                  </a:lnTo>
                  <a:lnTo>
                    <a:pt x="528"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Freeform 64">
              <a:extLst>
                <a:ext uri="{FF2B5EF4-FFF2-40B4-BE49-F238E27FC236}">
                  <a16:creationId xmlns:a16="http://schemas.microsoft.com/office/drawing/2014/main" id="{2846C9A9-B197-4ADD-9309-93044FC62467}"/>
                </a:ext>
              </a:extLst>
            </p:cNvPr>
            <p:cNvSpPr>
              <a:spLocks noEditPoints="1"/>
            </p:cNvSpPr>
            <p:nvPr/>
          </p:nvSpPr>
          <p:spPr bwMode="auto">
            <a:xfrm>
              <a:off x="1727201" y="3240088"/>
              <a:ext cx="122238" cy="125413"/>
            </a:xfrm>
            <a:custGeom>
              <a:avLst/>
              <a:gdLst>
                <a:gd name="T0" fmla="*/ 235 w 308"/>
                <a:gd name="T1" fmla="*/ 227 h 315"/>
                <a:gd name="T2" fmla="*/ 223 w 308"/>
                <a:gd name="T3" fmla="*/ 229 h 315"/>
                <a:gd name="T4" fmla="*/ 195 w 308"/>
                <a:gd name="T5" fmla="*/ 248 h 315"/>
                <a:gd name="T6" fmla="*/ 178 w 308"/>
                <a:gd name="T7" fmla="*/ 257 h 315"/>
                <a:gd name="T8" fmla="*/ 176 w 308"/>
                <a:gd name="T9" fmla="*/ 289 h 315"/>
                <a:gd name="T10" fmla="*/ 136 w 308"/>
                <a:gd name="T11" fmla="*/ 260 h 315"/>
                <a:gd name="T12" fmla="*/ 129 w 308"/>
                <a:gd name="T13" fmla="*/ 253 h 315"/>
                <a:gd name="T14" fmla="*/ 95 w 308"/>
                <a:gd name="T15" fmla="*/ 237 h 315"/>
                <a:gd name="T16" fmla="*/ 79 w 308"/>
                <a:gd name="T17" fmla="*/ 226 h 315"/>
                <a:gd name="T18" fmla="*/ 50 w 308"/>
                <a:gd name="T19" fmla="*/ 240 h 315"/>
                <a:gd name="T20" fmla="*/ 55 w 308"/>
                <a:gd name="T21" fmla="*/ 192 h 315"/>
                <a:gd name="T22" fmla="*/ 58 w 308"/>
                <a:gd name="T23" fmla="*/ 180 h 315"/>
                <a:gd name="T24" fmla="*/ 56 w 308"/>
                <a:gd name="T25" fmla="*/ 145 h 315"/>
                <a:gd name="T26" fmla="*/ 57 w 308"/>
                <a:gd name="T27" fmla="*/ 126 h 315"/>
                <a:gd name="T28" fmla="*/ 31 w 308"/>
                <a:gd name="T29" fmla="*/ 108 h 315"/>
                <a:gd name="T30" fmla="*/ 76 w 308"/>
                <a:gd name="T31" fmla="*/ 87 h 315"/>
                <a:gd name="T32" fmla="*/ 87 w 308"/>
                <a:gd name="T33" fmla="*/ 84 h 315"/>
                <a:gd name="T34" fmla="*/ 117 w 308"/>
                <a:gd name="T35" fmla="*/ 66 h 315"/>
                <a:gd name="T36" fmla="*/ 135 w 308"/>
                <a:gd name="T37" fmla="*/ 57 h 315"/>
                <a:gd name="T38" fmla="*/ 137 w 308"/>
                <a:gd name="T39" fmla="*/ 25 h 315"/>
                <a:gd name="T40" fmla="*/ 176 w 308"/>
                <a:gd name="T41" fmla="*/ 53 h 315"/>
                <a:gd name="T42" fmla="*/ 185 w 308"/>
                <a:gd name="T43" fmla="*/ 62 h 315"/>
                <a:gd name="T44" fmla="*/ 215 w 308"/>
                <a:gd name="T45" fmla="*/ 77 h 315"/>
                <a:gd name="T46" fmla="*/ 231 w 308"/>
                <a:gd name="T47" fmla="*/ 88 h 315"/>
                <a:gd name="T48" fmla="*/ 259 w 308"/>
                <a:gd name="T49" fmla="*/ 76 h 315"/>
                <a:gd name="T50" fmla="*/ 254 w 308"/>
                <a:gd name="T51" fmla="*/ 123 h 315"/>
                <a:gd name="T52" fmla="*/ 251 w 308"/>
                <a:gd name="T53" fmla="*/ 134 h 315"/>
                <a:gd name="T54" fmla="*/ 253 w 308"/>
                <a:gd name="T55" fmla="*/ 169 h 315"/>
                <a:gd name="T56" fmla="*/ 252 w 308"/>
                <a:gd name="T57" fmla="*/ 188 h 315"/>
                <a:gd name="T58" fmla="*/ 278 w 308"/>
                <a:gd name="T59" fmla="*/ 207 h 315"/>
                <a:gd name="T60" fmla="*/ 278 w 308"/>
                <a:gd name="T61" fmla="*/ 178 h 315"/>
                <a:gd name="T62" fmla="*/ 279 w 308"/>
                <a:gd name="T63" fmla="*/ 148 h 315"/>
                <a:gd name="T64" fmla="*/ 304 w 308"/>
                <a:gd name="T65" fmla="*/ 123 h 315"/>
                <a:gd name="T66" fmla="*/ 308 w 308"/>
                <a:gd name="T67" fmla="*/ 116 h 315"/>
                <a:gd name="T68" fmla="*/ 275 w 308"/>
                <a:gd name="T69" fmla="*/ 51 h 315"/>
                <a:gd name="T70" fmla="*/ 269 w 308"/>
                <a:gd name="T71" fmla="*/ 46 h 315"/>
                <a:gd name="T72" fmla="*/ 256 w 308"/>
                <a:gd name="T73" fmla="*/ 46 h 315"/>
                <a:gd name="T74" fmla="*/ 218 w 308"/>
                <a:gd name="T75" fmla="*/ 49 h 315"/>
                <a:gd name="T76" fmla="*/ 202 w 308"/>
                <a:gd name="T77" fmla="*/ 13 h 315"/>
                <a:gd name="T78" fmla="*/ 193 w 308"/>
                <a:gd name="T79" fmla="*/ 2 h 315"/>
                <a:gd name="T80" fmla="*/ 119 w 308"/>
                <a:gd name="T81" fmla="*/ 2 h 315"/>
                <a:gd name="T82" fmla="*/ 112 w 308"/>
                <a:gd name="T83" fmla="*/ 13 h 315"/>
                <a:gd name="T84" fmla="*/ 93 w 308"/>
                <a:gd name="T85" fmla="*/ 50 h 315"/>
                <a:gd name="T86" fmla="*/ 52 w 308"/>
                <a:gd name="T87" fmla="*/ 46 h 315"/>
                <a:gd name="T88" fmla="*/ 37 w 308"/>
                <a:gd name="T89" fmla="*/ 47 h 315"/>
                <a:gd name="T90" fmla="*/ 1 w 308"/>
                <a:gd name="T91" fmla="*/ 111 h 315"/>
                <a:gd name="T92" fmla="*/ 3 w 308"/>
                <a:gd name="T93" fmla="*/ 121 h 315"/>
                <a:gd name="T94" fmla="*/ 31 w 308"/>
                <a:gd name="T95" fmla="*/ 138 h 315"/>
                <a:gd name="T96" fmla="*/ 30 w 308"/>
                <a:gd name="T97" fmla="*/ 167 h 315"/>
                <a:gd name="T98" fmla="*/ 4 w 308"/>
                <a:gd name="T99" fmla="*/ 193 h 315"/>
                <a:gd name="T100" fmla="*/ 1 w 308"/>
                <a:gd name="T101" fmla="*/ 199 h 315"/>
                <a:gd name="T102" fmla="*/ 34 w 308"/>
                <a:gd name="T103" fmla="*/ 263 h 315"/>
                <a:gd name="T104" fmla="*/ 46 w 308"/>
                <a:gd name="T105" fmla="*/ 270 h 315"/>
                <a:gd name="T106" fmla="*/ 85 w 308"/>
                <a:gd name="T107" fmla="*/ 259 h 315"/>
                <a:gd name="T108" fmla="*/ 112 w 308"/>
                <a:gd name="T109" fmla="*/ 274 h 315"/>
                <a:gd name="T110" fmla="*/ 116 w 308"/>
                <a:gd name="T111" fmla="*/ 311 h 315"/>
                <a:gd name="T112" fmla="*/ 189 w 308"/>
                <a:gd name="T113" fmla="*/ 315 h 315"/>
                <a:gd name="T114" fmla="*/ 201 w 308"/>
                <a:gd name="T115" fmla="*/ 306 h 315"/>
                <a:gd name="T116" fmla="*/ 210 w 308"/>
                <a:gd name="T117" fmla="*/ 270 h 315"/>
                <a:gd name="T118" fmla="*/ 234 w 308"/>
                <a:gd name="T119" fmla="*/ 255 h 315"/>
                <a:gd name="T120" fmla="*/ 267 w 308"/>
                <a:gd name="T121" fmla="*/ 270 h 315"/>
                <a:gd name="T122" fmla="*/ 307 w 308"/>
                <a:gd name="T123" fmla="*/ 208 h 315"/>
                <a:gd name="T124" fmla="*/ 306 w 308"/>
                <a:gd name="T125" fmla="*/ 19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15">
                  <a:moveTo>
                    <a:pt x="260" y="240"/>
                  </a:moveTo>
                  <a:lnTo>
                    <a:pt x="239" y="228"/>
                  </a:lnTo>
                  <a:lnTo>
                    <a:pt x="235" y="227"/>
                  </a:lnTo>
                  <a:lnTo>
                    <a:pt x="231" y="226"/>
                  </a:lnTo>
                  <a:lnTo>
                    <a:pt x="227" y="227"/>
                  </a:lnTo>
                  <a:lnTo>
                    <a:pt x="223" y="229"/>
                  </a:lnTo>
                  <a:lnTo>
                    <a:pt x="215" y="237"/>
                  </a:lnTo>
                  <a:lnTo>
                    <a:pt x="205" y="243"/>
                  </a:lnTo>
                  <a:lnTo>
                    <a:pt x="195" y="248"/>
                  </a:lnTo>
                  <a:lnTo>
                    <a:pt x="185" y="253"/>
                  </a:lnTo>
                  <a:lnTo>
                    <a:pt x="181" y="255"/>
                  </a:lnTo>
                  <a:lnTo>
                    <a:pt x="178" y="257"/>
                  </a:lnTo>
                  <a:lnTo>
                    <a:pt x="177" y="260"/>
                  </a:lnTo>
                  <a:lnTo>
                    <a:pt x="176" y="265"/>
                  </a:lnTo>
                  <a:lnTo>
                    <a:pt x="176" y="289"/>
                  </a:lnTo>
                  <a:lnTo>
                    <a:pt x="137" y="289"/>
                  </a:lnTo>
                  <a:lnTo>
                    <a:pt x="137" y="265"/>
                  </a:lnTo>
                  <a:lnTo>
                    <a:pt x="136" y="260"/>
                  </a:lnTo>
                  <a:lnTo>
                    <a:pt x="135" y="257"/>
                  </a:lnTo>
                  <a:lnTo>
                    <a:pt x="132" y="255"/>
                  </a:lnTo>
                  <a:lnTo>
                    <a:pt x="129" y="253"/>
                  </a:lnTo>
                  <a:lnTo>
                    <a:pt x="117" y="248"/>
                  </a:lnTo>
                  <a:lnTo>
                    <a:pt x="105" y="243"/>
                  </a:lnTo>
                  <a:lnTo>
                    <a:pt x="95" y="237"/>
                  </a:lnTo>
                  <a:lnTo>
                    <a:pt x="87" y="229"/>
                  </a:lnTo>
                  <a:lnTo>
                    <a:pt x="84" y="227"/>
                  </a:lnTo>
                  <a:lnTo>
                    <a:pt x="79" y="226"/>
                  </a:lnTo>
                  <a:lnTo>
                    <a:pt x="76" y="227"/>
                  </a:lnTo>
                  <a:lnTo>
                    <a:pt x="72" y="228"/>
                  </a:lnTo>
                  <a:lnTo>
                    <a:pt x="50" y="240"/>
                  </a:lnTo>
                  <a:lnTo>
                    <a:pt x="30" y="207"/>
                  </a:lnTo>
                  <a:lnTo>
                    <a:pt x="51" y="194"/>
                  </a:lnTo>
                  <a:lnTo>
                    <a:pt x="55" y="192"/>
                  </a:lnTo>
                  <a:lnTo>
                    <a:pt x="57" y="188"/>
                  </a:lnTo>
                  <a:lnTo>
                    <a:pt x="58" y="184"/>
                  </a:lnTo>
                  <a:lnTo>
                    <a:pt x="58" y="180"/>
                  </a:lnTo>
                  <a:lnTo>
                    <a:pt x="56" y="168"/>
                  </a:lnTo>
                  <a:lnTo>
                    <a:pt x="55" y="157"/>
                  </a:lnTo>
                  <a:lnTo>
                    <a:pt x="56" y="145"/>
                  </a:lnTo>
                  <a:lnTo>
                    <a:pt x="58" y="134"/>
                  </a:lnTo>
                  <a:lnTo>
                    <a:pt x="58" y="130"/>
                  </a:lnTo>
                  <a:lnTo>
                    <a:pt x="57" y="126"/>
                  </a:lnTo>
                  <a:lnTo>
                    <a:pt x="55" y="123"/>
                  </a:lnTo>
                  <a:lnTo>
                    <a:pt x="51" y="120"/>
                  </a:lnTo>
                  <a:lnTo>
                    <a:pt x="31" y="108"/>
                  </a:lnTo>
                  <a:lnTo>
                    <a:pt x="50" y="73"/>
                  </a:lnTo>
                  <a:lnTo>
                    <a:pt x="72" y="86"/>
                  </a:lnTo>
                  <a:lnTo>
                    <a:pt x="76" y="87"/>
                  </a:lnTo>
                  <a:lnTo>
                    <a:pt x="79" y="87"/>
                  </a:lnTo>
                  <a:lnTo>
                    <a:pt x="84" y="86"/>
                  </a:lnTo>
                  <a:lnTo>
                    <a:pt x="87" y="84"/>
                  </a:lnTo>
                  <a:lnTo>
                    <a:pt x="95" y="78"/>
                  </a:lnTo>
                  <a:lnTo>
                    <a:pt x="105" y="71"/>
                  </a:lnTo>
                  <a:lnTo>
                    <a:pt x="117" y="66"/>
                  </a:lnTo>
                  <a:lnTo>
                    <a:pt x="129" y="62"/>
                  </a:lnTo>
                  <a:lnTo>
                    <a:pt x="132" y="59"/>
                  </a:lnTo>
                  <a:lnTo>
                    <a:pt x="135" y="57"/>
                  </a:lnTo>
                  <a:lnTo>
                    <a:pt x="136" y="53"/>
                  </a:lnTo>
                  <a:lnTo>
                    <a:pt x="137" y="50"/>
                  </a:lnTo>
                  <a:lnTo>
                    <a:pt x="137" y="25"/>
                  </a:lnTo>
                  <a:lnTo>
                    <a:pt x="176" y="25"/>
                  </a:lnTo>
                  <a:lnTo>
                    <a:pt x="176" y="50"/>
                  </a:lnTo>
                  <a:lnTo>
                    <a:pt x="176" y="53"/>
                  </a:lnTo>
                  <a:lnTo>
                    <a:pt x="178" y="57"/>
                  </a:lnTo>
                  <a:lnTo>
                    <a:pt x="181" y="59"/>
                  </a:lnTo>
                  <a:lnTo>
                    <a:pt x="185" y="62"/>
                  </a:lnTo>
                  <a:lnTo>
                    <a:pt x="195" y="66"/>
                  </a:lnTo>
                  <a:lnTo>
                    <a:pt x="205" y="71"/>
                  </a:lnTo>
                  <a:lnTo>
                    <a:pt x="215" y="77"/>
                  </a:lnTo>
                  <a:lnTo>
                    <a:pt x="223" y="84"/>
                  </a:lnTo>
                  <a:lnTo>
                    <a:pt x="227" y="87"/>
                  </a:lnTo>
                  <a:lnTo>
                    <a:pt x="231" y="88"/>
                  </a:lnTo>
                  <a:lnTo>
                    <a:pt x="235" y="88"/>
                  </a:lnTo>
                  <a:lnTo>
                    <a:pt x="239" y="86"/>
                  </a:lnTo>
                  <a:lnTo>
                    <a:pt x="259" y="76"/>
                  </a:lnTo>
                  <a:lnTo>
                    <a:pt x="278" y="108"/>
                  </a:lnTo>
                  <a:lnTo>
                    <a:pt x="258" y="120"/>
                  </a:lnTo>
                  <a:lnTo>
                    <a:pt x="254" y="123"/>
                  </a:lnTo>
                  <a:lnTo>
                    <a:pt x="252" y="126"/>
                  </a:lnTo>
                  <a:lnTo>
                    <a:pt x="251" y="130"/>
                  </a:lnTo>
                  <a:lnTo>
                    <a:pt x="251" y="134"/>
                  </a:lnTo>
                  <a:lnTo>
                    <a:pt x="253" y="145"/>
                  </a:lnTo>
                  <a:lnTo>
                    <a:pt x="254" y="157"/>
                  </a:lnTo>
                  <a:lnTo>
                    <a:pt x="253" y="169"/>
                  </a:lnTo>
                  <a:lnTo>
                    <a:pt x="251" y="180"/>
                  </a:lnTo>
                  <a:lnTo>
                    <a:pt x="251" y="184"/>
                  </a:lnTo>
                  <a:lnTo>
                    <a:pt x="252" y="188"/>
                  </a:lnTo>
                  <a:lnTo>
                    <a:pt x="254" y="192"/>
                  </a:lnTo>
                  <a:lnTo>
                    <a:pt x="258" y="194"/>
                  </a:lnTo>
                  <a:lnTo>
                    <a:pt x="278" y="207"/>
                  </a:lnTo>
                  <a:lnTo>
                    <a:pt x="260" y="240"/>
                  </a:lnTo>
                  <a:close/>
                  <a:moveTo>
                    <a:pt x="302" y="192"/>
                  </a:moveTo>
                  <a:lnTo>
                    <a:pt x="278" y="178"/>
                  </a:lnTo>
                  <a:lnTo>
                    <a:pt x="279" y="167"/>
                  </a:lnTo>
                  <a:lnTo>
                    <a:pt x="279" y="157"/>
                  </a:lnTo>
                  <a:lnTo>
                    <a:pt x="279" y="148"/>
                  </a:lnTo>
                  <a:lnTo>
                    <a:pt x="278" y="138"/>
                  </a:lnTo>
                  <a:lnTo>
                    <a:pt x="302" y="124"/>
                  </a:lnTo>
                  <a:lnTo>
                    <a:pt x="304" y="123"/>
                  </a:lnTo>
                  <a:lnTo>
                    <a:pt x="306" y="121"/>
                  </a:lnTo>
                  <a:lnTo>
                    <a:pt x="307" y="119"/>
                  </a:lnTo>
                  <a:lnTo>
                    <a:pt x="308" y="116"/>
                  </a:lnTo>
                  <a:lnTo>
                    <a:pt x="308" y="111"/>
                  </a:lnTo>
                  <a:lnTo>
                    <a:pt x="306" y="106"/>
                  </a:lnTo>
                  <a:lnTo>
                    <a:pt x="275" y="51"/>
                  </a:lnTo>
                  <a:lnTo>
                    <a:pt x="273" y="49"/>
                  </a:lnTo>
                  <a:lnTo>
                    <a:pt x="271" y="47"/>
                  </a:lnTo>
                  <a:lnTo>
                    <a:pt x="269" y="46"/>
                  </a:lnTo>
                  <a:lnTo>
                    <a:pt x="266" y="44"/>
                  </a:lnTo>
                  <a:lnTo>
                    <a:pt x="262" y="44"/>
                  </a:lnTo>
                  <a:lnTo>
                    <a:pt x="256" y="46"/>
                  </a:lnTo>
                  <a:lnTo>
                    <a:pt x="234" y="59"/>
                  </a:lnTo>
                  <a:lnTo>
                    <a:pt x="226" y="54"/>
                  </a:lnTo>
                  <a:lnTo>
                    <a:pt x="218" y="49"/>
                  </a:lnTo>
                  <a:lnTo>
                    <a:pt x="210" y="44"/>
                  </a:lnTo>
                  <a:lnTo>
                    <a:pt x="202" y="41"/>
                  </a:lnTo>
                  <a:lnTo>
                    <a:pt x="202" y="13"/>
                  </a:lnTo>
                  <a:lnTo>
                    <a:pt x="201" y="8"/>
                  </a:lnTo>
                  <a:lnTo>
                    <a:pt x="197" y="4"/>
                  </a:lnTo>
                  <a:lnTo>
                    <a:pt x="193" y="2"/>
                  </a:lnTo>
                  <a:lnTo>
                    <a:pt x="189" y="0"/>
                  </a:lnTo>
                  <a:lnTo>
                    <a:pt x="124" y="0"/>
                  </a:lnTo>
                  <a:lnTo>
                    <a:pt x="119" y="2"/>
                  </a:lnTo>
                  <a:lnTo>
                    <a:pt x="116" y="4"/>
                  </a:lnTo>
                  <a:lnTo>
                    <a:pt x="113" y="8"/>
                  </a:lnTo>
                  <a:lnTo>
                    <a:pt x="112" y="13"/>
                  </a:lnTo>
                  <a:lnTo>
                    <a:pt x="112" y="41"/>
                  </a:lnTo>
                  <a:lnTo>
                    <a:pt x="102" y="44"/>
                  </a:lnTo>
                  <a:lnTo>
                    <a:pt x="93" y="50"/>
                  </a:lnTo>
                  <a:lnTo>
                    <a:pt x="85" y="54"/>
                  </a:lnTo>
                  <a:lnTo>
                    <a:pt x="77" y="59"/>
                  </a:lnTo>
                  <a:lnTo>
                    <a:pt x="52" y="46"/>
                  </a:lnTo>
                  <a:lnTo>
                    <a:pt x="47" y="44"/>
                  </a:lnTo>
                  <a:lnTo>
                    <a:pt x="43" y="44"/>
                  </a:lnTo>
                  <a:lnTo>
                    <a:pt x="37" y="47"/>
                  </a:lnTo>
                  <a:lnTo>
                    <a:pt x="34" y="51"/>
                  </a:lnTo>
                  <a:lnTo>
                    <a:pt x="2" y="106"/>
                  </a:lnTo>
                  <a:lnTo>
                    <a:pt x="1" y="111"/>
                  </a:lnTo>
                  <a:lnTo>
                    <a:pt x="1" y="116"/>
                  </a:lnTo>
                  <a:lnTo>
                    <a:pt x="2" y="119"/>
                  </a:lnTo>
                  <a:lnTo>
                    <a:pt x="3" y="121"/>
                  </a:lnTo>
                  <a:lnTo>
                    <a:pt x="5" y="123"/>
                  </a:lnTo>
                  <a:lnTo>
                    <a:pt x="7" y="124"/>
                  </a:lnTo>
                  <a:lnTo>
                    <a:pt x="31" y="138"/>
                  </a:lnTo>
                  <a:lnTo>
                    <a:pt x="30" y="148"/>
                  </a:lnTo>
                  <a:lnTo>
                    <a:pt x="29" y="157"/>
                  </a:lnTo>
                  <a:lnTo>
                    <a:pt x="30" y="167"/>
                  </a:lnTo>
                  <a:lnTo>
                    <a:pt x="31" y="178"/>
                  </a:lnTo>
                  <a:lnTo>
                    <a:pt x="6" y="192"/>
                  </a:lnTo>
                  <a:lnTo>
                    <a:pt x="4" y="193"/>
                  </a:lnTo>
                  <a:lnTo>
                    <a:pt x="3" y="194"/>
                  </a:lnTo>
                  <a:lnTo>
                    <a:pt x="2" y="196"/>
                  </a:lnTo>
                  <a:lnTo>
                    <a:pt x="1" y="199"/>
                  </a:lnTo>
                  <a:lnTo>
                    <a:pt x="0" y="203"/>
                  </a:lnTo>
                  <a:lnTo>
                    <a:pt x="2" y="208"/>
                  </a:lnTo>
                  <a:lnTo>
                    <a:pt x="34" y="263"/>
                  </a:lnTo>
                  <a:lnTo>
                    <a:pt x="37" y="268"/>
                  </a:lnTo>
                  <a:lnTo>
                    <a:pt x="42" y="270"/>
                  </a:lnTo>
                  <a:lnTo>
                    <a:pt x="46" y="270"/>
                  </a:lnTo>
                  <a:lnTo>
                    <a:pt x="51" y="269"/>
                  </a:lnTo>
                  <a:lnTo>
                    <a:pt x="77" y="254"/>
                  </a:lnTo>
                  <a:lnTo>
                    <a:pt x="85" y="259"/>
                  </a:lnTo>
                  <a:lnTo>
                    <a:pt x="93" y="266"/>
                  </a:lnTo>
                  <a:lnTo>
                    <a:pt x="102" y="270"/>
                  </a:lnTo>
                  <a:lnTo>
                    <a:pt x="112" y="274"/>
                  </a:lnTo>
                  <a:lnTo>
                    <a:pt x="112" y="302"/>
                  </a:lnTo>
                  <a:lnTo>
                    <a:pt x="113" y="306"/>
                  </a:lnTo>
                  <a:lnTo>
                    <a:pt x="116" y="311"/>
                  </a:lnTo>
                  <a:lnTo>
                    <a:pt x="119" y="314"/>
                  </a:lnTo>
                  <a:lnTo>
                    <a:pt x="124" y="315"/>
                  </a:lnTo>
                  <a:lnTo>
                    <a:pt x="189" y="315"/>
                  </a:lnTo>
                  <a:lnTo>
                    <a:pt x="193" y="314"/>
                  </a:lnTo>
                  <a:lnTo>
                    <a:pt x="197" y="311"/>
                  </a:lnTo>
                  <a:lnTo>
                    <a:pt x="201" y="306"/>
                  </a:lnTo>
                  <a:lnTo>
                    <a:pt x="202" y="302"/>
                  </a:lnTo>
                  <a:lnTo>
                    <a:pt x="202" y="274"/>
                  </a:lnTo>
                  <a:lnTo>
                    <a:pt x="210" y="270"/>
                  </a:lnTo>
                  <a:lnTo>
                    <a:pt x="218" y="266"/>
                  </a:lnTo>
                  <a:lnTo>
                    <a:pt x="226" y="260"/>
                  </a:lnTo>
                  <a:lnTo>
                    <a:pt x="234" y="255"/>
                  </a:lnTo>
                  <a:lnTo>
                    <a:pt x="258" y="268"/>
                  </a:lnTo>
                  <a:lnTo>
                    <a:pt x="262" y="270"/>
                  </a:lnTo>
                  <a:lnTo>
                    <a:pt x="267" y="270"/>
                  </a:lnTo>
                  <a:lnTo>
                    <a:pt x="271" y="268"/>
                  </a:lnTo>
                  <a:lnTo>
                    <a:pt x="275" y="263"/>
                  </a:lnTo>
                  <a:lnTo>
                    <a:pt x="307" y="208"/>
                  </a:lnTo>
                  <a:lnTo>
                    <a:pt x="308" y="202"/>
                  </a:lnTo>
                  <a:lnTo>
                    <a:pt x="308" y="198"/>
                  </a:lnTo>
                  <a:lnTo>
                    <a:pt x="306" y="194"/>
                  </a:lnTo>
                  <a:lnTo>
                    <a:pt x="30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1" name="Group 50">
            <a:extLst>
              <a:ext uri="{FF2B5EF4-FFF2-40B4-BE49-F238E27FC236}">
                <a16:creationId xmlns:a16="http://schemas.microsoft.com/office/drawing/2014/main" id="{A70FAB3A-A4E8-4305-B03E-A5DCC5F1B17E}"/>
              </a:ext>
            </a:extLst>
          </p:cNvPr>
          <p:cNvGrpSpPr/>
          <p:nvPr/>
        </p:nvGrpSpPr>
        <p:grpSpPr>
          <a:xfrm flipH="1">
            <a:off x="7334583" y="2256334"/>
            <a:ext cx="493396" cy="493396"/>
            <a:chOff x="8736013" y="1925638"/>
            <a:chExt cx="287338" cy="287338"/>
          </a:xfrm>
          <a:solidFill>
            <a:sysClr val="window" lastClr="FFFFFF"/>
          </a:solidFill>
        </p:grpSpPr>
        <p:sp>
          <p:nvSpPr>
            <p:cNvPr id="52" name="Freeform 97">
              <a:extLst>
                <a:ext uri="{FF2B5EF4-FFF2-40B4-BE49-F238E27FC236}">
                  <a16:creationId xmlns:a16="http://schemas.microsoft.com/office/drawing/2014/main" id="{CEC49F32-7A61-436B-8534-A56D656D02F9}"/>
                </a:ext>
              </a:extLst>
            </p:cNvPr>
            <p:cNvSpPr>
              <a:spLocks noEditPoints="1"/>
            </p:cNvSpPr>
            <p:nvPr/>
          </p:nvSpPr>
          <p:spPr bwMode="auto">
            <a:xfrm>
              <a:off x="8736013" y="1925638"/>
              <a:ext cx="287338" cy="287338"/>
            </a:xfrm>
            <a:custGeom>
              <a:avLst/>
              <a:gdLst>
                <a:gd name="T0" fmla="*/ 481 w 902"/>
                <a:gd name="T1" fmla="*/ 863 h 902"/>
                <a:gd name="T2" fmla="*/ 872 w 902"/>
                <a:gd name="T3" fmla="*/ 219 h 902"/>
                <a:gd name="T4" fmla="*/ 30 w 902"/>
                <a:gd name="T5" fmla="*/ 219 h 902"/>
                <a:gd name="T6" fmla="*/ 451 w 902"/>
                <a:gd name="T7" fmla="*/ 864 h 902"/>
                <a:gd name="T8" fmla="*/ 30 w 902"/>
                <a:gd name="T9" fmla="*/ 219 h 902"/>
                <a:gd name="T10" fmla="*/ 54 w 902"/>
                <a:gd name="T11" fmla="*/ 197 h 902"/>
                <a:gd name="T12" fmla="*/ 648 w 902"/>
                <a:gd name="T13" fmla="*/ 290 h 902"/>
                <a:gd name="T14" fmla="*/ 466 w 902"/>
                <a:gd name="T15" fmla="*/ 32 h 902"/>
                <a:gd name="T16" fmla="*/ 683 w 902"/>
                <a:gd name="T17" fmla="*/ 274 h 902"/>
                <a:gd name="T18" fmla="*/ 466 w 902"/>
                <a:gd name="T19" fmla="*/ 32 h 902"/>
                <a:gd name="T20" fmla="*/ 902 w 902"/>
                <a:gd name="T21" fmla="*/ 195 h 902"/>
                <a:gd name="T22" fmla="*/ 901 w 902"/>
                <a:gd name="T23" fmla="*/ 191 h 902"/>
                <a:gd name="T24" fmla="*/ 901 w 902"/>
                <a:gd name="T25" fmla="*/ 190 h 902"/>
                <a:gd name="T26" fmla="*/ 898 w 902"/>
                <a:gd name="T27" fmla="*/ 186 h 902"/>
                <a:gd name="T28" fmla="*/ 898 w 902"/>
                <a:gd name="T29" fmla="*/ 185 h 902"/>
                <a:gd name="T30" fmla="*/ 896 w 902"/>
                <a:gd name="T31" fmla="*/ 184 h 902"/>
                <a:gd name="T32" fmla="*/ 893 w 902"/>
                <a:gd name="T33" fmla="*/ 183 h 902"/>
                <a:gd name="T34" fmla="*/ 892 w 902"/>
                <a:gd name="T35" fmla="*/ 182 h 902"/>
                <a:gd name="T36" fmla="*/ 469 w 902"/>
                <a:gd name="T37" fmla="*/ 0 h 902"/>
                <a:gd name="T38" fmla="*/ 463 w 902"/>
                <a:gd name="T39" fmla="*/ 0 h 902"/>
                <a:gd name="T40" fmla="*/ 10 w 902"/>
                <a:gd name="T41" fmla="*/ 182 h 902"/>
                <a:gd name="T42" fmla="*/ 9 w 902"/>
                <a:gd name="T43" fmla="*/ 183 h 902"/>
                <a:gd name="T44" fmla="*/ 6 w 902"/>
                <a:gd name="T45" fmla="*/ 184 h 902"/>
                <a:gd name="T46" fmla="*/ 4 w 902"/>
                <a:gd name="T47" fmla="*/ 185 h 902"/>
                <a:gd name="T48" fmla="*/ 4 w 902"/>
                <a:gd name="T49" fmla="*/ 186 h 902"/>
                <a:gd name="T50" fmla="*/ 1 w 902"/>
                <a:gd name="T51" fmla="*/ 189 h 902"/>
                <a:gd name="T52" fmla="*/ 1 w 902"/>
                <a:gd name="T53" fmla="*/ 190 h 902"/>
                <a:gd name="T54" fmla="*/ 0 w 902"/>
                <a:gd name="T55" fmla="*/ 195 h 902"/>
                <a:gd name="T56" fmla="*/ 0 w 902"/>
                <a:gd name="T57" fmla="*/ 195 h 902"/>
                <a:gd name="T58" fmla="*/ 0 w 902"/>
                <a:gd name="T59" fmla="*/ 195 h 902"/>
                <a:gd name="T60" fmla="*/ 0 w 902"/>
                <a:gd name="T61" fmla="*/ 681 h 902"/>
                <a:gd name="T62" fmla="*/ 5 w 902"/>
                <a:gd name="T63" fmla="*/ 688 h 902"/>
                <a:gd name="T64" fmla="*/ 460 w 902"/>
                <a:gd name="T65" fmla="*/ 901 h 902"/>
                <a:gd name="T66" fmla="*/ 461 w 902"/>
                <a:gd name="T67" fmla="*/ 901 h 902"/>
                <a:gd name="T68" fmla="*/ 466 w 902"/>
                <a:gd name="T69" fmla="*/ 902 h 902"/>
                <a:gd name="T70" fmla="*/ 472 w 902"/>
                <a:gd name="T71" fmla="*/ 901 h 902"/>
                <a:gd name="T72" fmla="*/ 472 w 902"/>
                <a:gd name="T73" fmla="*/ 900 h 902"/>
                <a:gd name="T74" fmla="*/ 897 w 902"/>
                <a:gd name="T75" fmla="*/ 688 h 902"/>
                <a:gd name="T76" fmla="*/ 901 w 902"/>
                <a:gd name="T77" fmla="*/ 681 h 902"/>
                <a:gd name="T78" fmla="*/ 902 w 902"/>
                <a:gd name="T79" fmla="*/ 195 h 902"/>
                <a:gd name="T80" fmla="*/ 902 w 902"/>
                <a:gd name="T81" fmla="*/ 195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2" h="902">
                  <a:moveTo>
                    <a:pt x="872" y="668"/>
                  </a:moveTo>
                  <a:lnTo>
                    <a:pt x="481" y="863"/>
                  </a:lnTo>
                  <a:lnTo>
                    <a:pt x="481" y="401"/>
                  </a:lnTo>
                  <a:lnTo>
                    <a:pt x="872" y="219"/>
                  </a:lnTo>
                  <a:lnTo>
                    <a:pt x="872" y="668"/>
                  </a:lnTo>
                  <a:close/>
                  <a:moveTo>
                    <a:pt x="30" y="219"/>
                  </a:moveTo>
                  <a:lnTo>
                    <a:pt x="451" y="401"/>
                  </a:lnTo>
                  <a:lnTo>
                    <a:pt x="451" y="864"/>
                  </a:lnTo>
                  <a:lnTo>
                    <a:pt x="30" y="667"/>
                  </a:lnTo>
                  <a:lnTo>
                    <a:pt x="30" y="219"/>
                  </a:lnTo>
                  <a:close/>
                  <a:moveTo>
                    <a:pt x="466" y="374"/>
                  </a:moveTo>
                  <a:lnTo>
                    <a:pt x="54" y="197"/>
                  </a:lnTo>
                  <a:lnTo>
                    <a:pt x="266" y="112"/>
                  </a:lnTo>
                  <a:lnTo>
                    <a:pt x="648" y="290"/>
                  </a:lnTo>
                  <a:lnTo>
                    <a:pt x="466" y="374"/>
                  </a:lnTo>
                  <a:close/>
                  <a:moveTo>
                    <a:pt x="466" y="32"/>
                  </a:moveTo>
                  <a:lnTo>
                    <a:pt x="851" y="197"/>
                  </a:lnTo>
                  <a:lnTo>
                    <a:pt x="683" y="274"/>
                  </a:lnTo>
                  <a:lnTo>
                    <a:pt x="304" y="97"/>
                  </a:lnTo>
                  <a:lnTo>
                    <a:pt x="466" y="32"/>
                  </a:lnTo>
                  <a:close/>
                  <a:moveTo>
                    <a:pt x="902" y="195"/>
                  </a:moveTo>
                  <a:lnTo>
                    <a:pt x="902" y="195"/>
                  </a:lnTo>
                  <a:lnTo>
                    <a:pt x="902" y="193"/>
                  </a:lnTo>
                  <a:lnTo>
                    <a:pt x="901" y="191"/>
                  </a:lnTo>
                  <a:lnTo>
                    <a:pt x="901" y="190"/>
                  </a:lnTo>
                  <a:lnTo>
                    <a:pt x="901" y="190"/>
                  </a:lnTo>
                  <a:lnTo>
                    <a:pt x="900" y="188"/>
                  </a:lnTo>
                  <a:lnTo>
                    <a:pt x="898" y="186"/>
                  </a:lnTo>
                  <a:lnTo>
                    <a:pt x="898" y="186"/>
                  </a:lnTo>
                  <a:lnTo>
                    <a:pt x="898" y="185"/>
                  </a:lnTo>
                  <a:lnTo>
                    <a:pt x="897" y="184"/>
                  </a:lnTo>
                  <a:lnTo>
                    <a:pt x="896" y="184"/>
                  </a:lnTo>
                  <a:lnTo>
                    <a:pt x="895" y="183"/>
                  </a:lnTo>
                  <a:lnTo>
                    <a:pt x="893" y="183"/>
                  </a:lnTo>
                  <a:lnTo>
                    <a:pt x="893" y="183"/>
                  </a:lnTo>
                  <a:lnTo>
                    <a:pt x="892" y="182"/>
                  </a:lnTo>
                  <a:lnTo>
                    <a:pt x="471" y="2"/>
                  </a:lnTo>
                  <a:lnTo>
                    <a:pt x="469" y="0"/>
                  </a:lnTo>
                  <a:lnTo>
                    <a:pt x="466" y="0"/>
                  </a:lnTo>
                  <a:lnTo>
                    <a:pt x="463" y="0"/>
                  </a:lnTo>
                  <a:lnTo>
                    <a:pt x="461" y="2"/>
                  </a:lnTo>
                  <a:lnTo>
                    <a:pt x="10" y="182"/>
                  </a:lnTo>
                  <a:lnTo>
                    <a:pt x="9" y="182"/>
                  </a:lnTo>
                  <a:lnTo>
                    <a:pt x="9" y="183"/>
                  </a:lnTo>
                  <a:lnTo>
                    <a:pt x="8" y="183"/>
                  </a:lnTo>
                  <a:lnTo>
                    <a:pt x="6" y="184"/>
                  </a:lnTo>
                  <a:lnTo>
                    <a:pt x="5" y="184"/>
                  </a:lnTo>
                  <a:lnTo>
                    <a:pt x="4" y="185"/>
                  </a:lnTo>
                  <a:lnTo>
                    <a:pt x="4" y="185"/>
                  </a:lnTo>
                  <a:lnTo>
                    <a:pt x="4" y="186"/>
                  </a:lnTo>
                  <a:lnTo>
                    <a:pt x="2" y="187"/>
                  </a:lnTo>
                  <a:lnTo>
                    <a:pt x="1" y="189"/>
                  </a:lnTo>
                  <a:lnTo>
                    <a:pt x="1" y="190"/>
                  </a:lnTo>
                  <a:lnTo>
                    <a:pt x="1" y="190"/>
                  </a:lnTo>
                  <a:lnTo>
                    <a:pt x="0" y="192"/>
                  </a:lnTo>
                  <a:lnTo>
                    <a:pt x="0" y="195"/>
                  </a:lnTo>
                  <a:lnTo>
                    <a:pt x="0" y="195"/>
                  </a:lnTo>
                  <a:lnTo>
                    <a:pt x="0" y="195"/>
                  </a:lnTo>
                  <a:lnTo>
                    <a:pt x="0" y="195"/>
                  </a:lnTo>
                  <a:lnTo>
                    <a:pt x="0" y="195"/>
                  </a:lnTo>
                  <a:lnTo>
                    <a:pt x="0" y="676"/>
                  </a:lnTo>
                  <a:lnTo>
                    <a:pt x="0" y="681"/>
                  </a:lnTo>
                  <a:lnTo>
                    <a:pt x="2" y="685"/>
                  </a:lnTo>
                  <a:lnTo>
                    <a:pt x="5" y="688"/>
                  </a:lnTo>
                  <a:lnTo>
                    <a:pt x="9" y="690"/>
                  </a:lnTo>
                  <a:lnTo>
                    <a:pt x="460" y="901"/>
                  </a:lnTo>
                  <a:lnTo>
                    <a:pt x="460" y="901"/>
                  </a:lnTo>
                  <a:lnTo>
                    <a:pt x="461" y="901"/>
                  </a:lnTo>
                  <a:lnTo>
                    <a:pt x="463" y="902"/>
                  </a:lnTo>
                  <a:lnTo>
                    <a:pt x="466" y="902"/>
                  </a:lnTo>
                  <a:lnTo>
                    <a:pt x="469" y="902"/>
                  </a:lnTo>
                  <a:lnTo>
                    <a:pt x="472" y="901"/>
                  </a:lnTo>
                  <a:lnTo>
                    <a:pt x="472" y="901"/>
                  </a:lnTo>
                  <a:lnTo>
                    <a:pt x="472" y="900"/>
                  </a:lnTo>
                  <a:lnTo>
                    <a:pt x="893" y="690"/>
                  </a:lnTo>
                  <a:lnTo>
                    <a:pt x="897" y="688"/>
                  </a:lnTo>
                  <a:lnTo>
                    <a:pt x="900" y="685"/>
                  </a:lnTo>
                  <a:lnTo>
                    <a:pt x="901" y="681"/>
                  </a:lnTo>
                  <a:lnTo>
                    <a:pt x="902" y="676"/>
                  </a:lnTo>
                  <a:lnTo>
                    <a:pt x="902" y="195"/>
                  </a:lnTo>
                  <a:lnTo>
                    <a:pt x="902" y="195"/>
                  </a:lnTo>
                  <a:lnTo>
                    <a:pt x="902"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3" name="Freeform 98">
              <a:extLst>
                <a:ext uri="{FF2B5EF4-FFF2-40B4-BE49-F238E27FC236}">
                  <a16:creationId xmlns:a16="http://schemas.microsoft.com/office/drawing/2014/main" id="{0E8A3BCF-09F5-4ED7-A342-0CDD36C4DB25}"/>
                </a:ext>
              </a:extLst>
            </p:cNvPr>
            <p:cNvSpPr>
              <a:spLocks noEditPoints="1"/>
            </p:cNvSpPr>
            <p:nvPr/>
          </p:nvSpPr>
          <p:spPr bwMode="auto">
            <a:xfrm>
              <a:off x="8774113" y="2041525"/>
              <a:ext cx="77788" cy="100013"/>
            </a:xfrm>
            <a:custGeom>
              <a:avLst/>
              <a:gdLst>
                <a:gd name="T0" fmla="*/ 211 w 241"/>
                <a:gd name="T1" fmla="*/ 278 h 315"/>
                <a:gd name="T2" fmla="*/ 30 w 241"/>
                <a:gd name="T3" fmla="*/ 201 h 315"/>
                <a:gd name="T4" fmla="*/ 30 w 241"/>
                <a:gd name="T5" fmla="*/ 38 h 315"/>
                <a:gd name="T6" fmla="*/ 211 w 241"/>
                <a:gd name="T7" fmla="*/ 115 h 315"/>
                <a:gd name="T8" fmla="*/ 211 w 241"/>
                <a:gd name="T9" fmla="*/ 278 h 315"/>
                <a:gd name="T10" fmla="*/ 231 w 241"/>
                <a:gd name="T11" fmla="*/ 92 h 315"/>
                <a:gd name="T12" fmla="*/ 21 w 241"/>
                <a:gd name="T13" fmla="*/ 2 h 315"/>
                <a:gd name="T14" fmla="*/ 17 w 241"/>
                <a:gd name="T15" fmla="*/ 0 h 315"/>
                <a:gd name="T16" fmla="*/ 14 w 241"/>
                <a:gd name="T17" fmla="*/ 0 h 315"/>
                <a:gd name="T18" fmla="*/ 11 w 241"/>
                <a:gd name="T19" fmla="*/ 0 h 315"/>
                <a:gd name="T20" fmla="*/ 6 w 241"/>
                <a:gd name="T21" fmla="*/ 3 h 315"/>
                <a:gd name="T22" fmla="*/ 4 w 241"/>
                <a:gd name="T23" fmla="*/ 5 h 315"/>
                <a:gd name="T24" fmla="*/ 2 w 241"/>
                <a:gd name="T25" fmla="*/ 8 h 315"/>
                <a:gd name="T26" fmla="*/ 1 w 241"/>
                <a:gd name="T27" fmla="*/ 11 h 315"/>
                <a:gd name="T28" fmla="*/ 0 w 241"/>
                <a:gd name="T29" fmla="*/ 15 h 315"/>
                <a:gd name="T30" fmla="*/ 0 w 241"/>
                <a:gd name="T31" fmla="*/ 210 h 315"/>
                <a:gd name="T32" fmla="*/ 1 w 241"/>
                <a:gd name="T33" fmla="*/ 215 h 315"/>
                <a:gd name="T34" fmla="*/ 2 w 241"/>
                <a:gd name="T35" fmla="*/ 219 h 315"/>
                <a:gd name="T36" fmla="*/ 5 w 241"/>
                <a:gd name="T37" fmla="*/ 222 h 315"/>
                <a:gd name="T38" fmla="*/ 10 w 241"/>
                <a:gd name="T39" fmla="*/ 224 h 315"/>
                <a:gd name="T40" fmla="*/ 220 w 241"/>
                <a:gd name="T41" fmla="*/ 314 h 315"/>
                <a:gd name="T42" fmla="*/ 223 w 241"/>
                <a:gd name="T43" fmla="*/ 315 h 315"/>
                <a:gd name="T44" fmla="*/ 226 w 241"/>
                <a:gd name="T45" fmla="*/ 315 h 315"/>
                <a:gd name="T46" fmla="*/ 230 w 241"/>
                <a:gd name="T47" fmla="*/ 315 h 315"/>
                <a:gd name="T48" fmla="*/ 234 w 241"/>
                <a:gd name="T49" fmla="*/ 313 h 315"/>
                <a:gd name="T50" fmla="*/ 237 w 241"/>
                <a:gd name="T51" fmla="*/ 311 h 315"/>
                <a:gd name="T52" fmla="*/ 239 w 241"/>
                <a:gd name="T53" fmla="*/ 308 h 315"/>
                <a:gd name="T54" fmla="*/ 240 w 241"/>
                <a:gd name="T55" fmla="*/ 305 h 315"/>
                <a:gd name="T56" fmla="*/ 241 w 241"/>
                <a:gd name="T57" fmla="*/ 300 h 315"/>
                <a:gd name="T58" fmla="*/ 241 w 241"/>
                <a:gd name="T59" fmla="*/ 105 h 315"/>
                <a:gd name="T60" fmla="*/ 240 w 241"/>
                <a:gd name="T61" fmla="*/ 101 h 315"/>
                <a:gd name="T62" fmla="*/ 238 w 241"/>
                <a:gd name="T63" fmla="*/ 97 h 315"/>
                <a:gd name="T64" fmla="*/ 236 w 241"/>
                <a:gd name="T65" fmla="*/ 94 h 315"/>
                <a:gd name="T66" fmla="*/ 231 w 241"/>
                <a:gd name="T67" fmla="*/ 92 h 315"/>
                <a:gd name="T68" fmla="*/ 231 w 241"/>
                <a:gd name="T69" fmla="*/ 9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15">
                  <a:moveTo>
                    <a:pt x="211" y="278"/>
                  </a:moveTo>
                  <a:lnTo>
                    <a:pt x="30" y="201"/>
                  </a:lnTo>
                  <a:lnTo>
                    <a:pt x="30" y="38"/>
                  </a:lnTo>
                  <a:lnTo>
                    <a:pt x="211" y="115"/>
                  </a:lnTo>
                  <a:lnTo>
                    <a:pt x="211" y="278"/>
                  </a:lnTo>
                  <a:close/>
                  <a:moveTo>
                    <a:pt x="231" y="92"/>
                  </a:moveTo>
                  <a:lnTo>
                    <a:pt x="21" y="2"/>
                  </a:lnTo>
                  <a:lnTo>
                    <a:pt x="17" y="0"/>
                  </a:lnTo>
                  <a:lnTo>
                    <a:pt x="14" y="0"/>
                  </a:lnTo>
                  <a:lnTo>
                    <a:pt x="11" y="0"/>
                  </a:lnTo>
                  <a:lnTo>
                    <a:pt x="6" y="3"/>
                  </a:lnTo>
                  <a:lnTo>
                    <a:pt x="4" y="5"/>
                  </a:lnTo>
                  <a:lnTo>
                    <a:pt x="2" y="8"/>
                  </a:lnTo>
                  <a:lnTo>
                    <a:pt x="1" y="11"/>
                  </a:lnTo>
                  <a:lnTo>
                    <a:pt x="0" y="15"/>
                  </a:lnTo>
                  <a:lnTo>
                    <a:pt x="0" y="210"/>
                  </a:lnTo>
                  <a:lnTo>
                    <a:pt x="1" y="215"/>
                  </a:lnTo>
                  <a:lnTo>
                    <a:pt x="2" y="219"/>
                  </a:lnTo>
                  <a:lnTo>
                    <a:pt x="5" y="222"/>
                  </a:lnTo>
                  <a:lnTo>
                    <a:pt x="10" y="224"/>
                  </a:lnTo>
                  <a:lnTo>
                    <a:pt x="220" y="314"/>
                  </a:lnTo>
                  <a:lnTo>
                    <a:pt x="223" y="315"/>
                  </a:lnTo>
                  <a:lnTo>
                    <a:pt x="226" y="315"/>
                  </a:lnTo>
                  <a:lnTo>
                    <a:pt x="230" y="315"/>
                  </a:lnTo>
                  <a:lnTo>
                    <a:pt x="234" y="313"/>
                  </a:lnTo>
                  <a:lnTo>
                    <a:pt x="237" y="311"/>
                  </a:lnTo>
                  <a:lnTo>
                    <a:pt x="239" y="308"/>
                  </a:lnTo>
                  <a:lnTo>
                    <a:pt x="240" y="305"/>
                  </a:lnTo>
                  <a:lnTo>
                    <a:pt x="241" y="300"/>
                  </a:lnTo>
                  <a:lnTo>
                    <a:pt x="241" y="105"/>
                  </a:lnTo>
                  <a:lnTo>
                    <a:pt x="240" y="101"/>
                  </a:lnTo>
                  <a:lnTo>
                    <a:pt x="238" y="97"/>
                  </a:lnTo>
                  <a:lnTo>
                    <a:pt x="236" y="94"/>
                  </a:lnTo>
                  <a:lnTo>
                    <a:pt x="231" y="92"/>
                  </a:lnTo>
                  <a:lnTo>
                    <a:pt x="231"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4" name="Group 53">
            <a:extLst>
              <a:ext uri="{FF2B5EF4-FFF2-40B4-BE49-F238E27FC236}">
                <a16:creationId xmlns:a16="http://schemas.microsoft.com/office/drawing/2014/main" id="{D6039C0A-8F62-44B8-B50A-432807772403}"/>
              </a:ext>
            </a:extLst>
          </p:cNvPr>
          <p:cNvGrpSpPr/>
          <p:nvPr/>
        </p:nvGrpSpPr>
        <p:grpSpPr>
          <a:xfrm flipH="1">
            <a:off x="10305143" y="2289045"/>
            <a:ext cx="493396" cy="427974"/>
            <a:chOff x="8736013" y="2536825"/>
            <a:chExt cx="287338" cy="249238"/>
          </a:xfrm>
          <a:solidFill>
            <a:sysClr val="window" lastClr="FFFFFF"/>
          </a:solidFill>
        </p:grpSpPr>
        <p:sp>
          <p:nvSpPr>
            <p:cNvPr id="55" name="Freeform 219">
              <a:extLst>
                <a:ext uri="{FF2B5EF4-FFF2-40B4-BE49-F238E27FC236}">
                  <a16:creationId xmlns:a16="http://schemas.microsoft.com/office/drawing/2014/main" id="{93D0FFC4-B4AB-49F8-A2B4-008BF3D07DDC}"/>
                </a:ext>
              </a:extLst>
            </p:cNvPr>
            <p:cNvSpPr>
              <a:spLocks noEditPoints="1"/>
            </p:cNvSpPr>
            <p:nvPr/>
          </p:nvSpPr>
          <p:spPr bwMode="auto">
            <a:xfrm>
              <a:off x="8793163" y="2632075"/>
              <a:ext cx="230188" cy="153988"/>
            </a:xfrm>
            <a:custGeom>
              <a:avLst/>
              <a:gdLst>
                <a:gd name="T0" fmla="*/ 621 w 722"/>
                <a:gd name="T1" fmla="*/ 368 h 481"/>
                <a:gd name="T2" fmla="*/ 588 w 722"/>
                <a:gd name="T3" fmla="*/ 338 h 481"/>
                <a:gd name="T4" fmla="*/ 557 w 722"/>
                <a:gd name="T5" fmla="*/ 331 h 481"/>
                <a:gd name="T6" fmla="*/ 525 w 722"/>
                <a:gd name="T7" fmla="*/ 338 h 481"/>
                <a:gd name="T8" fmla="*/ 493 w 722"/>
                <a:gd name="T9" fmla="*/ 368 h 481"/>
                <a:gd name="T10" fmla="*/ 451 w 722"/>
                <a:gd name="T11" fmla="*/ 391 h 481"/>
                <a:gd name="T12" fmla="*/ 557 w 722"/>
                <a:gd name="T13" fmla="*/ 451 h 481"/>
                <a:gd name="T14" fmla="*/ 520 w 722"/>
                <a:gd name="T15" fmla="*/ 432 h 481"/>
                <a:gd name="T16" fmla="*/ 515 w 722"/>
                <a:gd name="T17" fmla="*/ 389 h 481"/>
                <a:gd name="T18" fmla="*/ 547 w 722"/>
                <a:gd name="T19" fmla="*/ 362 h 481"/>
                <a:gd name="T20" fmla="*/ 588 w 722"/>
                <a:gd name="T21" fmla="*/ 374 h 481"/>
                <a:gd name="T22" fmla="*/ 601 w 722"/>
                <a:gd name="T23" fmla="*/ 415 h 481"/>
                <a:gd name="T24" fmla="*/ 574 w 722"/>
                <a:gd name="T25" fmla="*/ 448 h 481"/>
                <a:gd name="T26" fmla="*/ 451 w 722"/>
                <a:gd name="T27" fmla="*/ 241 h 481"/>
                <a:gd name="T28" fmla="*/ 163 w 722"/>
                <a:gd name="T29" fmla="*/ 448 h 481"/>
                <a:gd name="T30" fmla="*/ 136 w 722"/>
                <a:gd name="T31" fmla="*/ 415 h 481"/>
                <a:gd name="T32" fmla="*/ 149 w 722"/>
                <a:gd name="T33" fmla="*/ 374 h 481"/>
                <a:gd name="T34" fmla="*/ 190 w 722"/>
                <a:gd name="T35" fmla="*/ 362 h 481"/>
                <a:gd name="T36" fmla="*/ 222 w 722"/>
                <a:gd name="T37" fmla="*/ 389 h 481"/>
                <a:gd name="T38" fmla="*/ 219 w 722"/>
                <a:gd name="T39" fmla="*/ 431 h 481"/>
                <a:gd name="T40" fmla="*/ 181 w 722"/>
                <a:gd name="T41" fmla="*/ 451 h 481"/>
                <a:gd name="T42" fmla="*/ 565 w 722"/>
                <a:gd name="T43" fmla="*/ 94 h 481"/>
                <a:gd name="T44" fmla="*/ 451 w 722"/>
                <a:gd name="T45" fmla="*/ 15 h 481"/>
                <a:gd name="T46" fmla="*/ 445 w 722"/>
                <a:gd name="T47" fmla="*/ 3 h 481"/>
                <a:gd name="T48" fmla="*/ 253 w 722"/>
                <a:gd name="T49" fmla="*/ 0 h 481"/>
                <a:gd name="T50" fmla="*/ 242 w 722"/>
                <a:gd name="T51" fmla="*/ 10 h 481"/>
                <a:gd name="T52" fmla="*/ 243 w 722"/>
                <a:gd name="T53" fmla="*/ 24 h 481"/>
                <a:gd name="T54" fmla="*/ 256 w 722"/>
                <a:gd name="T55" fmla="*/ 30 h 481"/>
                <a:gd name="T56" fmla="*/ 251 w 722"/>
                <a:gd name="T57" fmla="*/ 378 h 481"/>
                <a:gd name="T58" fmla="*/ 224 w 722"/>
                <a:gd name="T59" fmla="*/ 344 h 481"/>
                <a:gd name="T60" fmla="*/ 194 w 722"/>
                <a:gd name="T61" fmla="*/ 332 h 481"/>
                <a:gd name="T62" fmla="*/ 161 w 722"/>
                <a:gd name="T63" fmla="*/ 334 h 481"/>
                <a:gd name="T64" fmla="*/ 133 w 722"/>
                <a:gd name="T65" fmla="*/ 349 h 481"/>
                <a:gd name="T66" fmla="*/ 108 w 722"/>
                <a:gd name="T67" fmla="*/ 385 h 481"/>
                <a:gd name="T68" fmla="*/ 29 w 722"/>
                <a:gd name="T69" fmla="*/ 115 h 481"/>
                <a:gd name="T70" fmla="*/ 18 w 722"/>
                <a:gd name="T71" fmla="*/ 106 h 481"/>
                <a:gd name="T72" fmla="*/ 4 w 722"/>
                <a:gd name="T73" fmla="*/ 110 h 481"/>
                <a:gd name="T74" fmla="*/ 0 w 722"/>
                <a:gd name="T75" fmla="*/ 406 h 481"/>
                <a:gd name="T76" fmla="*/ 6 w 722"/>
                <a:gd name="T77" fmla="*/ 419 h 481"/>
                <a:gd name="T78" fmla="*/ 108 w 722"/>
                <a:gd name="T79" fmla="*/ 428 h 481"/>
                <a:gd name="T80" fmla="*/ 133 w 722"/>
                <a:gd name="T81" fmla="*/ 464 h 481"/>
                <a:gd name="T82" fmla="*/ 161 w 722"/>
                <a:gd name="T83" fmla="*/ 479 h 481"/>
                <a:gd name="T84" fmla="*/ 194 w 722"/>
                <a:gd name="T85" fmla="*/ 480 h 481"/>
                <a:gd name="T86" fmla="*/ 224 w 722"/>
                <a:gd name="T87" fmla="*/ 468 h 481"/>
                <a:gd name="T88" fmla="*/ 251 w 722"/>
                <a:gd name="T89" fmla="*/ 434 h 481"/>
                <a:gd name="T90" fmla="*/ 484 w 722"/>
                <a:gd name="T91" fmla="*/ 428 h 481"/>
                <a:gd name="T92" fmla="*/ 509 w 722"/>
                <a:gd name="T93" fmla="*/ 464 h 481"/>
                <a:gd name="T94" fmla="*/ 537 w 722"/>
                <a:gd name="T95" fmla="*/ 479 h 481"/>
                <a:gd name="T96" fmla="*/ 570 w 722"/>
                <a:gd name="T97" fmla="*/ 480 h 481"/>
                <a:gd name="T98" fmla="*/ 599 w 722"/>
                <a:gd name="T99" fmla="*/ 468 h 481"/>
                <a:gd name="T100" fmla="*/ 627 w 722"/>
                <a:gd name="T101" fmla="*/ 434 h 481"/>
                <a:gd name="T102" fmla="*/ 712 w 722"/>
                <a:gd name="T103" fmla="*/ 420 h 481"/>
                <a:gd name="T104" fmla="*/ 722 w 722"/>
                <a:gd name="T105" fmla="*/ 410 h 481"/>
                <a:gd name="T106" fmla="*/ 721 w 722"/>
                <a:gd name="T107" fmla="*/ 25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2" h="481">
                  <a:moveTo>
                    <a:pt x="630" y="391"/>
                  </a:moveTo>
                  <a:lnTo>
                    <a:pt x="629" y="385"/>
                  </a:lnTo>
                  <a:lnTo>
                    <a:pt x="627" y="378"/>
                  </a:lnTo>
                  <a:lnTo>
                    <a:pt x="623" y="373"/>
                  </a:lnTo>
                  <a:lnTo>
                    <a:pt x="621" y="368"/>
                  </a:lnTo>
                  <a:lnTo>
                    <a:pt x="614" y="357"/>
                  </a:lnTo>
                  <a:lnTo>
                    <a:pt x="604" y="349"/>
                  </a:lnTo>
                  <a:lnTo>
                    <a:pt x="599" y="344"/>
                  </a:lnTo>
                  <a:lnTo>
                    <a:pt x="593" y="341"/>
                  </a:lnTo>
                  <a:lnTo>
                    <a:pt x="588" y="338"/>
                  </a:lnTo>
                  <a:lnTo>
                    <a:pt x="583" y="336"/>
                  </a:lnTo>
                  <a:lnTo>
                    <a:pt x="576" y="334"/>
                  </a:lnTo>
                  <a:lnTo>
                    <a:pt x="570" y="332"/>
                  </a:lnTo>
                  <a:lnTo>
                    <a:pt x="563" y="331"/>
                  </a:lnTo>
                  <a:lnTo>
                    <a:pt x="557" y="331"/>
                  </a:lnTo>
                  <a:lnTo>
                    <a:pt x="550" y="331"/>
                  </a:lnTo>
                  <a:lnTo>
                    <a:pt x="543" y="332"/>
                  </a:lnTo>
                  <a:lnTo>
                    <a:pt x="537" y="334"/>
                  </a:lnTo>
                  <a:lnTo>
                    <a:pt x="530" y="336"/>
                  </a:lnTo>
                  <a:lnTo>
                    <a:pt x="525" y="338"/>
                  </a:lnTo>
                  <a:lnTo>
                    <a:pt x="520" y="341"/>
                  </a:lnTo>
                  <a:lnTo>
                    <a:pt x="514" y="344"/>
                  </a:lnTo>
                  <a:lnTo>
                    <a:pt x="509" y="349"/>
                  </a:lnTo>
                  <a:lnTo>
                    <a:pt x="499" y="357"/>
                  </a:lnTo>
                  <a:lnTo>
                    <a:pt x="493" y="368"/>
                  </a:lnTo>
                  <a:lnTo>
                    <a:pt x="490" y="373"/>
                  </a:lnTo>
                  <a:lnTo>
                    <a:pt x="486" y="378"/>
                  </a:lnTo>
                  <a:lnTo>
                    <a:pt x="484" y="385"/>
                  </a:lnTo>
                  <a:lnTo>
                    <a:pt x="483" y="391"/>
                  </a:lnTo>
                  <a:lnTo>
                    <a:pt x="451" y="391"/>
                  </a:lnTo>
                  <a:lnTo>
                    <a:pt x="451" y="271"/>
                  </a:lnTo>
                  <a:lnTo>
                    <a:pt x="692" y="271"/>
                  </a:lnTo>
                  <a:lnTo>
                    <a:pt x="692" y="391"/>
                  </a:lnTo>
                  <a:lnTo>
                    <a:pt x="630" y="391"/>
                  </a:lnTo>
                  <a:close/>
                  <a:moveTo>
                    <a:pt x="557" y="451"/>
                  </a:moveTo>
                  <a:lnTo>
                    <a:pt x="547" y="450"/>
                  </a:lnTo>
                  <a:lnTo>
                    <a:pt x="539" y="448"/>
                  </a:lnTo>
                  <a:lnTo>
                    <a:pt x="531" y="444"/>
                  </a:lnTo>
                  <a:lnTo>
                    <a:pt x="525" y="438"/>
                  </a:lnTo>
                  <a:lnTo>
                    <a:pt x="520" y="432"/>
                  </a:lnTo>
                  <a:lnTo>
                    <a:pt x="515" y="423"/>
                  </a:lnTo>
                  <a:lnTo>
                    <a:pt x="512" y="415"/>
                  </a:lnTo>
                  <a:lnTo>
                    <a:pt x="511" y="406"/>
                  </a:lnTo>
                  <a:lnTo>
                    <a:pt x="512" y="398"/>
                  </a:lnTo>
                  <a:lnTo>
                    <a:pt x="515" y="389"/>
                  </a:lnTo>
                  <a:lnTo>
                    <a:pt x="520" y="381"/>
                  </a:lnTo>
                  <a:lnTo>
                    <a:pt x="525" y="374"/>
                  </a:lnTo>
                  <a:lnTo>
                    <a:pt x="531" y="369"/>
                  </a:lnTo>
                  <a:lnTo>
                    <a:pt x="539" y="365"/>
                  </a:lnTo>
                  <a:lnTo>
                    <a:pt x="547" y="362"/>
                  </a:lnTo>
                  <a:lnTo>
                    <a:pt x="557" y="361"/>
                  </a:lnTo>
                  <a:lnTo>
                    <a:pt x="566" y="362"/>
                  </a:lnTo>
                  <a:lnTo>
                    <a:pt x="574" y="365"/>
                  </a:lnTo>
                  <a:lnTo>
                    <a:pt x="582" y="369"/>
                  </a:lnTo>
                  <a:lnTo>
                    <a:pt x="588" y="374"/>
                  </a:lnTo>
                  <a:lnTo>
                    <a:pt x="593" y="381"/>
                  </a:lnTo>
                  <a:lnTo>
                    <a:pt x="598" y="389"/>
                  </a:lnTo>
                  <a:lnTo>
                    <a:pt x="601" y="398"/>
                  </a:lnTo>
                  <a:lnTo>
                    <a:pt x="602" y="406"/>
                  </a:lnTo>
                  <a:lnTo>
                    <a:pt x="601" y="415"/>
                  </a:lnTo>
                  <a:lnTo>
                    <a:pt x="598" y="423"/>
                  </a:lnTo>
                  <a:lnTo>
                    <a:pt x="593" y="431"/>
                  </a:lnTo>
                  <a:lnTo>
                    <a:pt x="588" y="438"/>
                  </a:lnTo>
                  <a:lnTo>
                    <a:pt x="582" y="444"/>
                  </a:lnTo>
                  <a:lnTo>
                    <a:pt x="574" y="448"/>
                  </a:lnTo>
                  <a:lnTo>
                    <a:pt x="566" y="450"/>
                  </a:lnTo>
                  <a:lnTo>
                    <a:pt x="557" y="451"/>
                  </a:lnTo>
                  <a:close/>
                  <a:moveTo>
                    <a:pt x="551" y="120"/>
                  </a:moveTo>
                  <a:lnTo>
                    <a:pt x="671" y="241"/>
                  </a:lnTo>
                  <a:lnTo>
                    <a:pt x="451" y="241"/>
                  </a:lnTo>
                  <a:lnTo>
                    <a:pt x="451" y="120"/>
                  </a:lnTo>
                  <a:lnTo>
                    <a:pt x="551" y="120"/>
                  </a:lnTo>
                  <a:close/>
                  <a:moveTo>
                    <a:pt x="181" y="451"/>
                  </a:moveTo>
                  <a:lnTo>
                    <a:pt x="171" y="450"/>
                  </a:lnTo>
                  <a:lnTo>
                    <a:pt x="163" y="448"/>
                  </a:lnTo>
                  <a:lnTo>
                    <a:pt x="155" y="444"/>
                  </a:lnTo>
                  <a:lnTo>
                    <a:pt x="149" y="438"/>
                  </a:lnTo>
                  <a:lnTo>
                    <a:pt x="144" y="432"/>
                  </a:lnTo>
                  <a:lnTo>
                    <a:pt x="139" y="423"/>
                  </a:lnTo>
                  <a:lnTo>
                    <a:pt x="136" y="415"/>
                  </a:lnTo>
                  <a:lnTo>
                    <a:pt x="136" y="406"/>
                  </a:lnTo>
                  <a:lnTo>
                    <a:pt x="136" y="398"/>
                  </a:lnTo>
                  <a:lnTo>
                    <a:pt x="139" y="389"/>
                  </a:lnTo>
                  <a:lnTo>
                    <a:pt x="144" y="381"/>
                  </a:lnTo>
                  <a:lnTo>
                    <a:pt x="149" y="374"/>
                  </a:lnTo>
                  <a:lnTo>
                    <a:pt x="155" y="369"/>
                  </a:lnTo>
                  <a:lnTo>
                    <a:pt x="163" y="365"/>
                  </a:lnTo>
                  <a:lnTo>
                    <a:pt x="171" y="362"/>
                  </a:lnTo>
                  <a:lnTo>
                    <a:pt x="181" y="361"/>
                  </a:lnTo>
                  <a:lnTo>
                    <a:pt x="190" y="362"/>
                  </a:lnTo>
                  <a:lnTo>
                    <a:pt x="198" y="365"/>
                  </a:lnTo>
                  <a:lnTo>
                    <a:pt x="206" y="369"/>
                  </a:lnTo>
                  <a:lnTo>
                    <a:pt x="212" y="374"/>
                  </a:lnTo>
                  <a:lnTo>
                    <a:pt x="219" y="381"/>
                  </a:lnTo>
                  <a:lnTo>
                    <a:pt x="222" y="389"/>
                  </a:lnTo>
                  <a:lnTo>
                    <a:pt x="225" y="398"/>
                  </a:lnTo>
                  <a:lnTo>
                    <a:pt x="226" y="406"/>
                  </a:lnTo>
                  <a:lnTo>
                    <a:pt x="225" y="415"/>
                  </a:lnTo>
                  <a:lnTo>
                    <a:pt x="222" y="423"/>
                  </a:lnTo>
                  <a:lnTo>
                    <a:pt x="219" y="431"/>
                  </a:lnTo>
                  <a:lnTo>
                    <a:pt x="212" y="438"/>
                  </a:lnTo>
                  <a:lnTo>
                    <a:pt x="206" y="444"/>
                  </a:lnTo>
                  <a:lnTo>
                    <a:pt x="198" y="448"/>
                  </a:lnTo>
                  <a:lnTo>
                    <a:pt x="190" y="450"/>
                  </a:lnTo>
                  <a:lnTo>
                    <a:pt x="181" y="451"/>
                  </a:lnTo>
                  <a:close/>
                  <a:moveTo>
                    <a:pt x="721" y="250"/>
                  </a:moveTo>
                  <a:lnTo>
                    <a:pt x="720" y="248"/>
                  </a:lnTo>
                  <a:lnTo>
                    <a:pt x="718" y="246"/>
                  </a:lnTo>
                  <a:lnTo>
                    <a:pt x="568" y="95"/>
                  </a:lnTo>
                  <a:lnTo>
                    <a:pt x="565" y="94"/>
                  </a:lnTo>
                  <a:lnTo>
                    <a:pt x="562" y="91"/>
                  </a:lnTo>
                  <a:lnTo>
                    <a:pt x="559" y="91"/>
                  </a:lnTo>
                  <a:lnTo>
                    <a:pt x="557" y="90"/>
                  </a:lnTo>
                  <a:lnTo>
                    <a:pt x="451" y="90"/>
                  </a:lnTo>
                  <a:lnTo>
                    <a:pt x="451" y="15"/>
                  </a:lnTo>
                  <a:lnTo>
                    <a:pt x="451" y="12"/>
                  </a:lnTo>
                  <a:lnTo>
                    <a:pt x="450" y="10"/>
                  </a:lnTo>
                  <a:lnTo>
                    <a:pt x="449" y="7"/>
                  </a:lnTo>
                  <a:lnTo>
                    <a:pt x="447" y="5"/>
                  </a:lnTo>
                  <a:lnTo>
                    <a:pt x="445" y="3"/>
                  </a:lnTo>
                  <a:lnTo>
                    <a:pt x="442" y="1"/>
                  </a:lnTo>
                  <a:lnTo>
                    <a:pt x="439" y="0"/>
                  </a:lnTo>
                  <a:lnTo>
                    <a:pt x="436" y="0"/>
                  </a:lnTo>
                  <a:lnTo>
                    <a:pt x="256" y="0"/>
                  </a:lnTo>
                  <a:lnTo>
                    <a:pt x="253" y="0"/>
                  </a:lnTo>
                  <a:lnTo>
                    <a:pt x="250" y="1"/>
                  </a:lnTo>
                  <a:lnTo>
                    <a:pt x="247" y="3"/>
                  </a:lnTo>
                  <a:lnTo>
                    <a:pt x="245" y="5"/>
                  </a:lnTo>
                  <a:lnTo>
                    <a:pt x="243" y="7"/>
                  </a:lnTo>
                  <a:lnTo>
                    <a:pt x="242" y="10"/>
                  </a:lnTo>
                  <a:lnTo>
                    <a:pt x="241" y="12"/>
                  </a:lnTo>
                  <a:lnTo>
                    <a:pt x="241" y="15"/>
                  </a:lnTo>
                  <a:lnTo>
                    <a:pt x="241" y="19"/>
                  </a:lnTo>
                  <a:lnTo>
                    <a:pt x="242" y="22"/>
                  </a:lnTo>
                  <a:lnTo>
                    <a:pt x="243" y="24"/>
                  </a:lnTo>
                  <a:lnTo>
                    <a:pt x="245" y="26"/>
                  </a:lnTo>
                  <a:lnTo>
                    <a:pt x="247" y="28"/>
                  </a:lnTo>
                  <a:lnTo>
                    <a:pt x="250" y="29"/>
                  </a:lnTo>
                  <a:lnTo>
                    <a:pt x="253" y="30"/>
                  </a:lnTo>
                  <a:lnTo>
                    <a:pt x="256" y="30"/>
                  </a:lnTo>
                  <a:lnTo>
                    <a:pt x="421" y="30"/>
                  </a:lnTo>
                  <a:lnTo>
                    <a:pt x="421" y="391"/>
                  </a:lnTo>
                  <a:lnTo>
                    <a:pt x="254" y="391"/>
                  </a:lnTo>
                  <a:lnTo>
                    <a:pt x="253" y="385"/>
                  </a:lnTo>
                  <a:lnTo>
                    <a:pt x="251" y="378"/>
                  </a:lnTo>
                  <a:lnTo>
                    <a:pt x="249" y="373"/>
                  </a:lnTo>
                  <a:lnTo>
                    <a:pt x="245" y="368"/>
                  </a:lnTo>
                  <a:lnTo>
                    <a:pt x="238" y="357"/>
                  </a:lnTo>
                  <a:lnTo>
                    <a:pt x="228" y="349"/>
                  </a:lnTo>
                  <a:lnTo>
                    <a:pt x="224" y="344"/>
                  </a:lnTo>
                  <a:lnTo>
                    <a:pt x="219" y="341"/>
                  </a:lnTo>
                  <a:lnTo>
                    <a:pt x="212" y="338"/>
                  </a:lnTo>
                  <a:lnTo>
                    <a:pt x="207" y="336"/>
                  </a:lnTo>
                  <a:lnTo>
                    <a:pt x="200" y="334"/>
                  </a:lnTo>
                  <a:lnTo>
                    <a:pt x="194" y="332"/>
                  </a:lnTo>
                  <a:lnTo>
                    <a:pt x="187" y="331"/>
                  </a:lnTo>
                  <a:lnTo>
                    <a:pt x="181" y="331"/>
                  </a:lnTo>
                  <a:lnTo>
                    <a:pt x="174" y="331"/>
                  </a:lnTo>
                  <a:lnTo>
                    <a:pt x="167" y="332"/>
                  </a:lnTo>
                  <a:lnTo>
                    <a:pt x="161" y="334"/>
                  </a:lnTo>
                  <a:lnTo>
                    <a:pt x="155" y="336"/>
                  </a:lnTo>
                  <a:lnTo>
                    <a:pt x="149" y="338"/>
                  </a:lnTo>
                  <a:lnTo>
                    <a:pt x="144" y="341"/>
                  </a:lnTo>
                  <a:lnTo>
                    <a:pt x="138" y="344"/>
                  </a:lnTo>
                  <a:lnTo>
                    <a:pt x="133" y="349"/>
                  </a:lnTo>
                  <a:lnTo>
                    <a:pt x="124" y="357"/>
                  </a:lnTo>
                  <a:lnTo>
                    <a:pt x="117" y="368"/>
                  </a:lnTo>
                  <a:lnTo>
                    <a:pt x="114" y="373"/>
                  </a:lnTo>
                  <a:lnTo>
                    <a:pt x="110" y="378"/>
                  </a:lnTo>
                  <a:lnTo>
                    <a:pt x="108" y="385"/>
                  </a:lnTo>
                  <a:lnTo>
                    <a:pt x="107" y="391"/>
                  </a:lnTo>
                  <a:lnTo>
                    <a:pt x="30" y="391"/>
                  </a:lnTo>
                  <a:lnTo>
                    <a:pt x="30" y="120"/>
                  </a:lnTo>
                  <a:lnTo>
                    <a:pt x="30" y="117"/>
                  </a:lnTo>
                  <a:lnTo>
                    <a:pt x="29" y="115"/>
                  </a:lnTo>
                  <a:lnTo>
                    <a:pt x="28" y="112"/>
                  </a:lnTo>
                  <a:lnTo>
                    <a:pt x="26" y="110"/>
                  </a:lnTo>
                  <a:lnTo>
                    <a:pt x="24" y="109"/>
                  </a:lnTo>
                  <a:lnTo>
                    <a:pt x="21" y="106"/>
                  </a:lnTo>
                  <a:lnTo>
                    <a:pt x="18" y="106"/>
                  </a:lnTo>
                  <a:lnTo>
                    <a:pt x="15" y="105"/>
                  </a:lnTo>
                  <a:lnTo>
                    <a:pt x="12" y="106"/>
                  </a:lnTo>
                  <a:lnTo>
                    <a:pt x="10" y="106"/>
                  </a:lnTo>
                  <a:lnTo>
                    <a:pt x="6" y="109"/>
                  </a:lnTo>
                  <a:lnTo>
                    <a:pt x="4" y="110"/>
                  </a:lnTo>
                  <a:lnTo>
                    <a:pt x="3" y="112"/>
                  </a:lnTo>
                  <a:lnTo>
                    <a:pt x="1" y="115"/>
                  </a:lnTo>
                  <a:lnTo>
                    <a:pt x="1" y="117"/>
                  </a:lnTo>
                  <a:lnTo>
                    <a:pt x="0" y="120"/>
                  </a:lnTo>
                  <a:lnTo>
                    <a:pt x="0" y="406"/>
                  </a:lnTo>
                  <a:lnTo>
                    <a:pt x="1" y="410"/>
                  </a:lnTo>
                  <a:lnTo>
                    <a:pt x="1" y="412"/>
                  </a:lnTo>
                  <a:lnTo>
                    <a:pt x="3" y="415"/>
                  </a:lnTo>
                  <a:lnTo>
                    <a:pt x="4" y="417"/>
                  </a:lnTo>
                  <a:lnTo>
                    <a:pt x="6" y="419"/>
                  </a:lnTo>
                  <a:lnTo>
                    <a:pt x="10" y="420"/>
                  </a:lnTo>
                  <a:lnTo>
                    <a:pt x="12" y="421"/>
                  </a:lnTo>
                  <a:lnTo>
                    <a:pt x="15" y="421"/>
                  </a:lnTo>
                  <a:lnTo>
                    <a:pt x="107" y="421"/>
                  </a:lnTo>
                  <a:lnTo>
                    <a:pt x="108" y="428"/>
                  </a:lnTo>
                  <a:lnTo>
                    <a:pt x="110" y="434"/>
                  </a:lnTo>
                  <a:lnTo>
                    <a:pt x="114" y="440"/>
                  </a:lnTo>
                  <a:lnTo>
                    <a:pt x="117" y="445"/>
                  </a:lnTo>
                  <a:lnTo>
                    <a:pt x="124" y="456"/>
                  </a:lnTo>
                  <a:lnTo>
                    <a:pt x="133" y="464"/>
                  </a:lnTo>
                  <a:lnTo>
                    <a:pt x="138" y="468"/>
                  </a:lnTo>
                  <a:lnTo>
                    <a:pt x="144" y="472"/>
                  </a:lnTo>
                  <a:lnTo>
                    <a:pt x="149" y="475"/>
                  </a:lnTo>
                  <a:lnTo>
                    <a:pt x="155" y="477"/>
                  </a:lnTo>
                  <a:lnTo>
                    <a:pt x="161" y="479"/>
                  </a:lnTo>
                  <a:lnTo>
                    <a:pt x="167" y="480"/>
                  </a:lnTo>
                  <a:lnTo>
                    <a:pt x="174" y="481"/>
                  </a:lnTo>
                  <a:lnTo>
                    <a:pt x="181" y="481"/>
                  </a:lnTo>
                  <a:lnTo>
                    <a:pt x="187" y="481"/>
                  </a:lnTo>
                  <a:lnTo>
                    <a:pt x="194" y="480"/>
                  </a:lnTo>
                  <a:lnTo>
                    <a:pt x="200" y="479"/>
                  </a:lnTo>
                  <a:lnTo>
                    <a:pt x="207" y="477"/>
                  </a:lnTo>
                  <a:lnTo>
                    <a:pt x="212" y="475"/>
                  </a:lnTo>
                  <a:lnTo>
                    <a:pt x="219" y="472"/>
                  </a:lnTo>
                  <a:lnTo>
                    <a:pt x="224" y="468"/>
                  </a:lnTo>
                  <a:lnTo>
                    <a:pt x="228" y="464"/>
                  </a:lnTo>
                  <a:lnTo>
                    <a:pt x="238" y="456"/>
                  </a:lnTo>
                  <a:lnTo>
                    <a:pt x="245" y="445"/>
                  </a:lnTo>
                  <a:lnTo>
                    <a:pt x="249" y="440"/>
                  </a:lnTo>
                  <a:lnTo>
                    <a:pt x="251" y="434"/>
                  </a:lnTo>
                  <a:lnTo>
                    <a:pt x="253" y="428"/>
                  </a:lnTo>
                  <a:lnTo>
                    <a:pt x="254" y="421"/>
                  </a:lnTo>
                  <a:lnTo>
                    <a:pt x="436" y="421"/>
                  </a:lnTo>
                  <a:lnTo>
                    <a:pt x="483" y="421"/>
                  </a:lnTo>
                  <a:lnTo>
                    <a:pt x="484" y="428"/>
                  </a:lnTo>
                  <a:lnTo>
                    <a:pt x="486" y="434"/>
                  </a:lnTo>
                  <a:lnTo>
                    <a:pt x="490" y="440"/>
                  </a:lnTo>
                  <a:lnTo>
                    <a:pt x="493" y="445"/>
                  </a:lnTo>
                  <a:lnTo>
                    <a:pt x="499" y="456"/>
                  </a:lnTo>
                  <a:lnTo>
                    <a:pt x="509" y="464"/>
                  </a:lnTo>
                  <a:lnTo>
                    <a:pt x="514" y="468"/>
                  </a:lnTo>
                  <a:lnTo>
                    <a:pt x="520" y="472"/>
                  </a:lnTo>
                  <a:lnTo>
                    <a:pt x="525" y="475"/>
                  </a:lnTo>
                  <a:lnTo>
                    <a:pt x="530" y="477"/>
                  </a:lnTo>
                  <a:lnTo>
                    <a:pt x="537" y="479"/>
                  </a:lnTo>
                  <a:lnTo>
                    <a:pt x="543" y="480"/>
                  </a:lnTo>
                  <a:lnTo>
                    <a:pt x="550" y="481"/>
                  </a:lnTo>
                  <a:lnTo>
                    <a:pt x="557" y="481"/>
                  </a:lnTo>
                  <a:lnTo>
                    <a:pt x="563" y="481"/>
                  </a:lnTo>
                  <a:lnTo>
                    <a:pt x="570" y="480"/>
                  </a:lnTo>
                  <a:lnTo>
                    <a:pt x="576" y="479"/>
                  </a:lnTo>
                  <a:lnTo>
                    <a:pt x="583" y="477"/>
                  </a:lnTo>
                  <a:lnTo>
                    <a:pt x="588" y="475"/>
                  </a:lnTo>
                  <a:lnTo>
                    <a:pt x="593" y="472"/>
                  </a:lnTo>
                  <a:lnTo>
                    <a:pt x="599" y="468"/>
                  </a:lnTo>
                  <a:lnTo>
                    <a:pt x="604" y="464"/>
                  </a:lnTo>
                  <a:lnTo>
                    <a:pt x="614" y="456"/>
                  </a:lnTo>
                  <a:lnTo>
                    <a:pt x="621" y="445"/>
                  </a:lnTo>
                  <a:lnTo>
                    <a:pt x="623" y="440"/>
                  </a:lnTo>
                  <a:lnTo>
                    <a:pt x="627" y="434"/>
                  </a:lnTo>
                  <a:lnTo>
                    <a:pt x="629" y="428"/>
                  </a:lnTo>
                  <a:lnTo>
                    <a:pt x="630" y="421"/>
                  </a:lnTo>
                  <a:lnTo>
                    <a:pt x="707" y="421"/>
                  </a:lnTo>
                  <a:lnTo>
                    <a:pt x="710" y="421"/>
                  </a:lnTo>
                  <a:lnTo>
                    <a:pt x="712" y="420"/>
                  </a:lnTo>
                  <a:lnTo>
                    <a:pt x="716" y="419"/>
                  </a:lnTo>
                  <a:lnTo>
                    <a:pt x="718" y="417"/>
                  </a:lnTo>
                  <a:lnTo>
                    <a:pt x="720" y="415"/>
                  </a:lnTo>
                  <a:lnTo>
                    <a:pt x="721" y="412"/>
                  </a:lnTo>
                  <a:lnTo>
                    <a:pt x="722" y="410"/>
                  </a:lnTo>
                  <a:lnTo>
                    <a:pt x="722" y="406"/>
                  </a:lnTo>
                  <a:lnTo>
                    <a:pt x="722" y="256"/>
                  </a:lnTo>
                  <a:lnTo>
                    <a:pt x="722" y="253"/>
                  </a:lnTo>
                  <a:lnTo>
                    <a:pt x="721" y="250"/>
                  </a:lnTo>
                  <a:lnTo>
                    <a:pt x="721"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Freeform 220">
              <a:extLst>
                <a:ext uri="{FF2B5EF4-FFF2-40B4-BE49-F238E27FC236}">
                  <a16:creationId xmlns:a16="http://schemas.microsoft.com/office/drawing/2014/main" id="{7DBE9A51-7EED-42DB-9FD9-3FC183AE4617}"/>
                </a:ext>
              </a:extLst>
            </p:cNvPr>
            <p:cNvSpPr>
              <a:spLocks/>
            </p:cNvSpPr>
            <p:nvPr/>
          </p:nvSpPr>
          <p:spPr bwMode="auto">
            <a:xfrm>
              <a:off x="8793163" y="2565400"/>
              <a:ext cx="28575" cy="38100"/>
            </a:xfrm>
            <a:custGeom>
              <a:avLst/>
              <a:gdLst>
                <a:gd name="T0" fmla="*/ 15 w 90"/>
                <a:gd name="T1" fmla="*/ 120 h 120"/>
                <a:gd name="T2" fmla="*/ 75 w 90"/>
                <a:gd name="T3" fmla="*/ 120 h 120"/>
                <a:gd name="T4" fmla="*/ 78 w 90"/>
                <a:gd name="T5" fmla="*/ 120 h 120"/>
                <a:gd name="T6" fmla="*/ 81 w 90"/>
                <a:gd name="T7" fmla="*/ 119 h 120"/>
                <a:gd name="T8" fmla="*/ 84 w 90"/>
                <a:gd name="T9" fmla="*/ 117 h 120"/>
                <a:gd name="T10" fmla="*/ 86 w 90"/>
                <a:gd name="T11" fmla="*/ 116 h 120"/>
                <a:gd name="T12" fmla="*/ 88 w 90"/>
                <a:gd name="T13" fmla="*/ 114 h 120"/>
                <a:gd name="T14" fmla="*/ 89 w 90"/>
                <a:gd name="T15" fmla="*/ 111 h 120"/>
                <a:gd name="T16" fmla="*/ 90 w 90"/>
                <a:gd name="T17" fmla="*/ 109 h 120"/>
                <a:gd name="T18" fmla="*/ 90 w 90"/>
                <a:gd name="T19" fmla="*/ 105 h 120"/>
                <a:gd name="T20" fmla="*/ 90 w 90"/>
                <a:gd name="T21" fmla="*/ 102 h 120"/>
                <a:gd name="T22" fmla="*/ 89 w 90"/>
                <a:gd name="T23" fmla="*/ 99 h 120"/>
                <a:gd name="T24" fmla="*/ 88 w 90"/>
                <a:gd name="T25" fmla="*/ 97 h 120"/>
                <a:gd name="T26" fmla="*/ 86 w 90"/>
                <a:gd name="T27" fmla="*/ 95 h 120"/>
                <a:gd name="T28" fmla="*/ 84 w 90"/>
                <a:gd name="T29" fmla="*/ 93 h 120"/>
                <a:gd name="T30" fmla="*/ 81 w 90"/>
                <a:gd name="T31" fmla="*/ 91 h 120"/>
                <a:gd name="T32" fmla="*/ 78 w 90"/>
                <a:gd name="T33" fmla="*/ 90 h 120"/>
                <a:gd name="T34" fmla="*/ 75 w 90"/>
                <a:gd name="T35" fmla="*/ 90 h 120"/>
                <a:gd name="T36" fmla="*/ 30 w 90"/>
                <a:gd name="T37" fmla="*/ 90 h 120"/>
                <a:gd name="T38" fmla="*/ 30 w 90"/>
                <a:gd name="T39" fmla="*/ 15 h 120"/>
                <a:gd name="T40" fmla="*/ 30 w 90"/>
                <a:gd name="T41" fmla="*/ 12 h 120"/>
                <a:gd name="T42" fmla="*/ 29 w 90"/>
                <a:gd name="T43" fmla="*/ 9 h 120"/>
                <a:gd name="T44" fmla="*/ 28 w 90"/>
                <a:gd name="T45" fmla="*/ 7 h 120"/>
                <a:gd name="T46" fmla="*/ 26 w 90"/>
                <a:gd name="T47" fmla="*/ 5 h 120"/>
                <a:gd name="T48" fmla="*/ 24 w 90"/>
                <a:gd name="T49" fmla="*/ 3 h 120"/>
                <a:gd name="T50" fmla="*/ 21 w 90"/>
                <a:gd name="T51" fmla="*/ 1 h 120"/>
                <a:gd name="T52" fmla="*/ 18 w 90"/>
                <a:gd name="T53" fmla="*/ 0 h 120"/>
                <a:gd name="T54" fmla="*/ 15 w 90"/>
                <a:gd name="T55" fmla="*/ 0 h 120"/>
                <a:gd name="T56" fmla="*/ 12 w 90"/>
                <a:gd name="T57" fmla="*/ 0 h 120"/>
                <a:gd name="T58" fmla="*/ 10 w 90"/>
                <a:gd name="T59" fmla="*/ 1 h 120"/>
                <a:gd name="T60" fmla="*/ 6 w 90"/>
                <a:gd name="T61" fmla="*/ 3 h 120"/>
                <a:gd name="T62" fmla="*/ 4 w 90"/>
                <a:gd name="T63" fmla="*/ 5 h 120"/>
                <a:gd name="T64" fmla="*/ 3 w 90"/>
                <a:gd name="T65" fmla="*/ 7 h 120"/>
                <a:gd name="T66" fmla="*/ 1 w 90"/>
                <a:gd name="T67" fmla="*/ 9 h 120"/>
                <a:gd name="T68" fmla="*/ 1 w 90"/>
                <a:gd name="T69" fmla="*/ 12 h 120"/>
                <a:gd name="T70" fmla="*/ 0 w 90"/>
                <a:gd name="T71" fmla="*/ 15 h 120"/>
                <a:gd name="T72" fmla="*/ 0 w 90"/>
                <a:gd name="T73" fmla="*/ 105 h 120"/>
                <a:gd name="T74" fmla="*/ 1 w 90"/>
                <a:gd name="T75" fmla="*/ 109 h 120"/>
                <a:gd name="T76" fmla="*/ 1 w 90"/>
                <a:gd name="T77" fmla="*/ 111 h 120"/>
                <a:gd name="T78" fmla="*/ 3 w 90"/>
                <a:gd name="T79" fmla="*/ 114 h 120"/>
                <a:gd name="T80" fmla="*/ 4 w 90"/>
                <a:gd name="T81" fmla="*/ 116 h 120"/>
                <a:gd name="T82" fmla="*/ 6 w 90"/>
                <a:gd name="T83" fmla="*/ 117 h 120"/>
                <a:gd name="T84" fmla="*/ 10 w 90"/>
                <a:gd name="T85" fmla="*/ 119 h 120"/>
                <a:gd name="T86" fmla="*/ 13 w 90"/>
                <a:gd name="T87" fmla="*/ 120 h 120"/>
                <a:gd name="T88" fmla="*/ 15 w 90"/>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120">
                  <a:moveTo>
                    <a:pt x="15" y="120"/>
                  </a:moveTo>
                  <a:lnTo>
                    <a:pt x="75" y="120"/>
                  </a:lnTo>
                  <a:lnTo>
                    <a:pt x="78" y="120"/>
                  </a:lnTo>
                  <a:lnTo>
                    <a:pt x="81" y="119"/>
                  </a:lnTo>
                  <a:lnTo>
                    <a:pt x="84" y="117"/>
                  </a:lnTo>
                  <a:lnTo>
                    <a:pt x="86" y="116"/>
                  </a:lnTo>
                  <a:lnTo>
                    <a:pt x="88" y="114"/>
                  </a:lnTo>
                  <a:lnTo>
                    <a:pt x="89" y="111"/>
                  </a:lnTo>
                  <a:lnTo>
                    <a:pt x="90" y="109"/>
                  </a:lnTo>
                  <a:lnTo>
                    <a:pt x="90" y="105"/>
                  </a:lnTo>
                  <a:lnTo>
                    <a:pt x="90" y="102"/>
                  </a:lnTo>
                  <a:lnTo>
                    <a:pt x="89" y="99"/>
                  </a:lnTo>
                  <a:lnTo>
                    <a:pt x="88" y="97"/>
                  </a:lnTo>
                  <a:lnTo>
                    <a:pt x="86" y="95"/>
                  </a:lnTo>
                  <a:lnTo>
                    <a:pt x="84" y="93"/>
                  </a:lnTo>
                  <a:lnTo>
                    <a:pt x="81" y="91"/>
                  </a:lnTo>
                  <a:lnTo>
                    <a:pt x="78" y="90"/>
                  </a:lnTo>
                  <a:lnTo>
                    <a:pt x="75" y="90"/>
                  </a:lnTo>
                  <a:lnTo>
                    <a:pt x="30" y="90"/>
                  </a:lnTo>
                  <a:lnTo>
                    <a:pt x="30" y="15"/>
                  </a:lnTo>
                  <a:lnTo>
                    <a:pt x="30" y="12"/>
                  </a:lnTo>
                  <a:lnTo>
                    <a:pt x="29" y="9"/>
                  </a:lnTo>
                  <a:lnTo>
                    <a:pt x="28" y="7"/>
                  </a:lnTo>
                  <a:lnTo>
                    <a:pt x="26" y="5"/>
                  </a:lnTo>
                  <a:lnTo>
                    <a:pt x="24" y="3"/>
                  </a:lnTo>
                  <a:lnTo>
                    <a:pt x="21" y="1"/>
                  </a:lnTo>
                  <a:lnTo>
                    <a:pt x="18" y="0"/>
                  </a:lnTo>
                  <a:lnTo>
                    <a:pt x="15" y="0"/>
                  </a:lnTo>
                  <a:lnTo>
                    <a:pt x="12" y="0"/>
                  </a:lnTo>
                  <a:lnTo>
                    <a:pt x="10" y="1"/>
                  </a:lnTo>
                  <a:lnTo>
                    <a:pt x="6" y="3"/>
                  </a:lnTo>
                  <a:lnTo>
                    <a:pt x="4" y="5"/>
                  </a:lnTo>
                  <a:lnTo>
                    <a:pt x="3" y="7"/>
                  </a:lnTo>
                  <a:lnTo>
                    <a:pt x="1" y="9"/>
                  </a:lnTo>
                  <a:lnTo>
                    <a:pt x="1" y="12"/>
                  </a:lnTo>
                  <a:lnTo>
                    <a:pt x="0" y="15"/>
                  </a:lnTo>
                  <a:lnTo>
                    <a:pt x="0" y="105"/>
                  </a:lnTo>
                  <a:lnTo>
                    <a:pt x="1" y="109"/>
                  </a:lnTo>
                  <a:lnTo>
                    <a:pt x="1" y="111"/>
                  </a:lnTo>
                  <a:lnTo>
                    <a:pt x="3" y="114"/>
                  </a:lnTo>
                  <a:lnTo>
                    <a:pt x="4" y="116"/>
                  </a:lnTo>
                  <a:lnTo>
                    <a:pt x="6" y="117"/>
                  </a:lnTo>
                  <a:lnTo>
                    <a:pt x="10" y="119"/>
                  </a:lnTo>
                  <a:lnTo>
                    <a:pt x="13"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Freeform 221">
              <a:extLst>
                <a:ext uri="{FF2B5EF4-FFF2-40B4-BE49-F238E27FC236}">
                  <a16:creationId xmlns:a16="http://schemas.microsoft.com/office/drawing/2014/main" id="{DE71320E-93E4-4A32-A7DD-7EB48F33A8C0}"/>
                </a:ext>
              </a:extLst>
            </p:cNvPr>
            <p:cNvSpPr>
              <a:spLocks/>
            </p:cNvSpPr>
            <p:nvPr/>
          </p:nvSpPr>
          <p:spPr bwMode="auto">
            <a:xfrm>
              <a:off x="8736013" y="2698750"/>
              <a:ext cx="47625" cy="11113"/>
            </a:xfrm>
            <a:custGeom>
              <a:avLst/>
              <a:gdLst>
                <a:gd name="T0" fmla="*/ 135 w 150"/>
                <a:gd name="T1" fmla="*/ 0 h 31"/>
                <a:gd name="T2" fmla="*/ 15 w 150"/>
                <a:gd name="T3" fmla="*/ 0 h 31"/>
                <a:gd name="T4" fmla="*/ 12 w 150"/>
                <a:gd name="T5" fmla="*/ 1 h 31"/>
                <a:gd name="T6" fmla="*/ 9 w 150"/>
                <a:gd name="T7" fmla="*/ 2 h 31"/>
                <a:gd name="T8" fmla="*/ 6 w 150"/>
                <a:gd name="T9" fmla="*/ 4 h 31"/>
                <a:gd name="T10" fmla="*/ 4 w 150"/>
                <a:gd name="T11" fmla="*/ 6 h 31"/>
                <a:gd name="T12" fmla="*/ 2 w 150"/>
                <a:gd name="T13" fmla="*/ 8 h 31"/>
                <a:gd name="T14" fmla="*/ 1 w 150"/>
                <a:gd name="T15" fmla="*/ 10 h 31"/>
                <a:gd name="T16" fmla="*/ 0 w 150"/>
                <a:gd name="T17" fmla="*/ 13 h 31"/>
                <a:gd name="T18" fmla="*/ 0 w 150"/>
                <a:gd name="T19" fmla="*/ 16 h 31"/>
                <a:gd name="T20" fmla="*/ 0 w 150"/>
                <a:gd name="T21" fmla="*/ 19 h 31"/>
                <a:gd name="T22" fmla="*/ 1 w 150"/>
                <a:gd name="T23" fmla="*/ 22 h 31"/>
                <a:gd name="T24" fmla="*/ 2 w 150"/>
                <a:gd name="T25" fmla="*/ 24 h 31"/>
                <a:gd name="T26" fmla="*/ 4 w 150"/>
                <a:gd name="T27" fmla="*/ 26 h 31"/>
                <a:gd name="T28" fmla="*/ 6 w 150"/>
                <a:gd name="T29" fmla="*/ 28 h 31"/>
                <a:gd name="T30" fmla="*/ 9 w 150"/>
                <a:gd name="T31" fmla="*/ 29 h 31"/>
                <a:gd name="T32" fmla="*/ 12 w 150"/>
                <a:gd name="T33" fmla="*/ 30 h 31"/>
                <a:gd name="T34" fmla="*/ 15 w 150"/>
                <a:gd name="T35" fmla="*/ 31 h 31"/>
                <a:gd name="T36" fmla="*/ 135 w 150"/>
                <a:gd name="T37" fmla="*/ 31 h 31"/>
                <a:gd name="T38" fmla="*/ 138 w 150"/>
                <a:gd name="T39" fmla="*/ 30 h 31"/>
                <a:gd name="T40" fmla="*/ 141 w 150"/>
                <a:gd name="T41" fmla="*/ 29 h 31"/>
                <a:gd name="T42" fmla="*/ 144 w 150"/>
                <a:gd name="T43" fmla="*/ 28 h 31"/>
                <a:gd name="T44" fmla="*/ 146 w 150"/>
                <a:gd name="T45" fmla="*/ 26 h 31"/>
                <a:gd name="T46" fmla="*/ 148 w 150"/>
                <a:gd name="T47" fmla="*/ 24 h 31"/>
                <a:gd name="T48" fmla="*/ 149 w 150"/>
                <a:gd name="T49" fmla="*/ 22 h 31"/>
                <a:gd name="T50" fmla="*/ 150 w 150"/>
                <a:gd name="T51" fmla="*/ 19 h 31"/>
                <a:gd name="T52" fmla="*/ 150 w 150"/>
                <a:gd name="T53" fmla="*/ 16 h 31"/>
                <a:gd name="T54" fmla="*/ 150 w 150"/>
                <a:gd name="T55" fmla="*/ 13 h 31"/>
                <a:gd name="T56" fmla="*/ 149 w 150"/>
                <a:gd name="T57" fmla="*/ 10 h 31"/>
                <a:gd name="T58" fmla="*/ 148 w 150"/>
                <a:gd name="T59" fmla="*/ 8 h 31"/>
                <a:gd name="T60" fmla="*/ 146 w 150"/>
                <a:gd name="T61" fmla="*/ 6 h 31"/>
                <a:gd name="T62" fmla="*/ 144 w 150"/>
                <a:gd name="T63" fmla="*/ 4 h 31"/>
                <a:gd name="T64" fmla="*/ 141 w 150"/>
                <a:gd name="T65" fmla="*/ 2 h 31"/>
                <a:gd name="T66" fmla="*/ 138 w 150"/>
                <a:gd name="T67" fmla="*/ 1 h 31"/>
                <a:gd name="T68" fmla="*/ 135 w 150"/>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31">
                  <a:moveTo>
                    <a:pt x="135" y="0"/>
                  </a:moveTo>
                  <a:lnTo>
                    <a:pt x="15" y="0"/>
                  </a:lnTo>
                  <a:lnTo>
                    <a:pt x="12" y="1"/>
                  </a:lnTo>
                  <a:lnTo>
                    <a:pt x="9" y="2"/>
                  </a:lnTo>
                  <a:lnTo>
                    <a:pt x="6" y="4"/>
                  </a:lnTo>
                  <a:lnTo>
                    <a:pt x="4" y="6"/>
                  </a:lnTo>
                  <a:lnTo>
                    <a:pt x="2" y="8"/>
                  </a:lnTo>
                  <a:lnTo>
                    <a:pt x="1" y="10"/>
                  </a:lnTo>
                  <a:lnTo>
                    <a:pt x="0" y="13"/>
                  </a:lnTo>
                  <a:lnTo>
                    <a:pt x="0" y="16"/>
                  </a:lnTo>
                  <a:lnTo>
                    <a:pt x="0" y="19"/>
                  </a:lnTo>
                  <a:lnTo>
                    <a:pt x="1" y="22"/>
                  </a:lnTo>
                  <a:lnTo>
                    <a:pt x="2" y="24"/>
                  </a:lnTo>
                  <a:lnTo>
                    <a:pt x="4" y="26"/>
                  </a:lnTo>
                  <a:lnTo>
                    <a:pt x="6" y="28"/>
                  </a:lnTo>
                  <a:lnTo>
                    <a:pt x="9" y="29"/>
                  </a:lnTo>
                  <a:lnTo>
                    <a:pt x="12" y="30"/>
                  </a:lnTo>
                  <a:lnTo>
                    <a:pt x="15" y="31"/>
                  </a:lnTo>
                  <a:lnTo>
                    <a:pt x="135" y="31"/>
                  </a:lnTo>
                  <a:lnTo>
                    <a:pt x="138" y="30"/>
                  </a:lnTo>
                  <a:lnTo>
                    <a:pt x="141" y="29"/>
                  </a:lnTo>
                  <a:lnTo>
                    <a:pt x="144" y="28"/>
                  </a:lnTo>
                  <a:lnTo>
                    <a:pt x="146" y="26"/>
                  </a:lnTo>
                  <a:lnTo>
                    <a:pt x="148" y="24"/>
                  </a:lnTo>
                  <a:lnTo>
                    <a:pt x="149" y="22"/>
                  </a:lnTo>
                  <a:lnTo>
                    <a:pt x="150" y="19"/>
                  </a:lnTo>
                  <a:lnTo>
                    <a:pt x="150" y="16"/>
                  </a:lnTo>
                  <a:lnTo>
                    <a:pt x="150" y="13"/>
                  </a:lnTo>
                  <a:lnTo>
                    <a:pt x="149" y="10"/>
                  </a:lnTo>
                  <a:lnTo>
                    <a:pt x="148" y="8"/>
                  </a:lnTo>
                  <a:lnTo>
                    <a:pt x="146" y="6"/>
                  </a:lnTo>
                  <a:lnTo>
                    <a:pt x="144" y="4"/>
                  </a:lnTo>
                  <a:lnTo>
                    <a:pt x="141" y="2"/>
                  </a:lnTo>
                  <a:lnTo>
                    <a:pt x="138"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Freeform 222">
              <a:extLst>
                <a:ext uri="{FF2B5EF4-FFF2-40B4-BE49-F238E27FC236}">
                  <a16:creationId xmlns:a16="http://schemas.microsoft.com/office/drawing/2014/main" id="{03DE0F3E-A6AE-41CA-8C54-082E0384EE47}"/>
                </a:ext>
              </a:extLst>
            </p:cNvPr>
            <p:cNvSpPr>
              <a:spLocks/>
            </p:cNvSpPr>
            <p:nvPr/>
          </p:nvSpPr>
          <p:spPr bwMode="auto">
            <a:xfrm>
              <a:off x="8755063" y="2719388"/>
              <a:ext cx="28575" cy="9525"/>
            </a:xfrm>
            <a:custGeom>
              <a:avLst/>
              <a:gdLst>
                <a:gd name="T0" fmla="*/ 75 w 90"/>
                <a:gd name="T1" fmla="*/ 0 h 30"/>
                <a:gd name="T2" fmla="*/ 15 w 90"/>
                <a:gd name="T3" fmla="*/ 0 h 30"/>
                <a:gd name="T4" fmla="*/ 12 w 90"/>
                <a:gd name="T5" fmla="*/ 0 h 30"/>
                <a:gd name="T6" fmla="*/ 10 w 90"/>
                <a:gd name="T7" fmla="*/ 1 h 30"/>
                <a:gd name="T8" fmla="*/ 6 w 90"/>
                <a:gd name="T9" fmla="*/ 3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7 h 30"/>
                <a:gd name="T30" fmla="*/ 10 w 90"/>
                <a:gd name="T31" fmla="*/ 29 h 30"/>
                <a:gd name="T32" fmla="*/ 12 w 90"/>
                <a:gd name="T33" fmla="*/ 29 h 30"/>
                <a:gd name="T34" fmla="*/ 15 w 90"/>
                <a:gd name="T35" fmla="*/ 30 h 30"/>
                <a:gd name="T36" fmla="*/ 75 w 90"/>
                <a:gd name="T37" fmla="*/ 30 h 30"/>
                <a:gd name="T38" fmla="*/ 78 w 90"/>
                <a:gd name="T39" fmla="*/ 29 h 30"/>
                <a:gd name="T40" fmla="*/ 81 w 90"/>
                <a:gd name="T41" fmla="*/ 29 h 30"/>
                <a:gd name="T42" fmla="*/ 84 w 90"/>
                <a:gd name="T43" fmla="*/ 27 h 30"/>
                <a:gd name="T44" fmla="*/ 86 w 90"/>
                <a:gd name="T45" fmla="*/ 26 h 30"/>
                <a:gd name="T46" fmla="*/ 88 w 90"/>
                <a:gd name="T47" fmla="*/ 24 h 30"/>
                <a:gd name="T48" fmla="*/ 89 w 90"/>
                <a:gd name="T49" fmla="*/ 21 h 30"/>
                <a:gd name="T50" fmla="*/ 90 w 90"/>
                <a:gd name="T51" fmla="*/ 19 h 30"/>
                <a:gd name="T52" fmla="*/ 90 w 90"/>
                <a:gd name="T53" fmla="*/ 15 h 30"/>
                <a:gd name="T54" fmla="*/ 90 w 90"/>
                <a:gd name="T55" fmla="*/ 12 h 30"/>
                <a:gd name="T56" fmla="*/ 89 w 90"/>
                <a:gd name="T57" fmla="*/ 9 h 30"/>
                <a:gd name="T58" fmla="*/ 88 w 90"/>
                <a:gd name="T59" fmla="*/ 7 h 30"/>
                <a:gd name="T60" fmla="*/ 86 w 90"/>
                <a:gd name="T61" fmla="*/ 5 h 30"/>
                <a:gd name="T62" fmla="*/ 84 w 90"/>
                <a:gd name="T63" fmla="*/ 3 h 30"/>
                <a:gd name="T64" fmla="*/ 81 w 90"/>
                <a:gd name="T65" fmla="*/ 1 h 30"/>
                <a:gd name="T66" fmla="*/ 78 w 90"/>
                <a:gd name="T67" fmla="*/ 0 h 30"/>
                <a:gd name="T68" fmla="*/ 75 w 90"/>
                <a:gd name="T69" fmla="*/ 0 h 30"/>
                <a:gd name="T70" fmla="*/ 75 w 90"/>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30">
                  <a:moveTo>
                    <a:pt x="75" y="0"/>
                  </a:moveTo>
                  <a:lnTo>
                    <a:pt x="15" y="0"/>
                  </a:lnTo>
                  <a:lnTo>
                    <a:pt x="12" y="0"/>
                  </a:lnTo>
                  <a:lnTo>
                    <a:pt x="10" y="1"/>
                  </a:lnTo>
                  <a:lnTo>
                    <a:pt x="6" y="3"/>
                  </a:lnTo>
                  <a:lnTo>
                    <a:pt x="4" y="5"/>
                  </a:lnTo>
                  <a:lnTo>
                    <a:pt x="2" y="7"/>
                  </a:lnTo>
                  <a:lnTo>
                    <a:pt x="1" y="9"/>
                  </a:lnTo>
                  <a:lnTo>
                    <a:pt x="0" y="12"/>
                  </a:lnTo>
                  <a:lnTo>
                    <a:pt x="0" y="15"/>
                  </a:lnTo>
                  <a:lnTo>
                    <a:pt x="0" y="19"/>
                  </a:lnTo>
                  <a:lnTo>
                    <a:pt x="1" y="21"/>
                  </a:lnTo>
                  <a:lnTo>
                    <a:pt x="2" y="24"/>
                  </a:lnTo>
                  <a:lnTo>
                    <a:pt x="4" y="26"/>
                  </a:lnTo>
                  <a:lnTo>
                    <a:pt x="6" y="27"/>
                  </a:lnTo>
                  <a:lnTo>
                    <a:pt x="10" y="29"/>
                  </a:lnTo>
                  <a:lnTo>
                    <a:pt x="12" y="29"/>
                  </a:lnTo>
                  <a:lnTo>
                    <a:pt x="15" y="30"/>
                  </a:lnTo>
                  <a:lnTo>
                    <a:pt x="75" y="30"/>
                  </a:lnTo>
                  <a:lnTo>
                    <a:pt x="78" y="29"/>
                  </a:lnTo>
                  <a:lnTo>
                    <a:pt x="81" y="29"/>
                  </a:lnTo>
                  <a:lnTo>
                    <a:pt x="84" y="27"/>
                  </a:lnTo>
                  <a:lnTo>
                    <a:pt x="86" y="26"/>
                  </a:lnTo>
                  <a:lnTo>
                    <a:pt x="88" y="24"/>
                  </a:lnTo>
                  <a:lnTo>
                    <a:pt x="89" y="21"/>
                  </a:lnTo>
                  <a:lnTo>
                    <a:pt x="90" y="19"/>
                  </a:lnTo>
                  <a:lnTo>
                    <a:pt x="90" y="15"/>
                  </a:lnTo>
                  <a:lnTo>
                    <a:pt x="90" y="12"/>
                  </a:lnTo>
                  <a:lnTo>
                    <a:pt x="89" y="9"/>
                  </a:lnTo>
                  <a:lnTo>
                    <a:pt x="88" y="7"/>
                  </a:lnTo>
                  <a:lnTo>
                    <a:pt x="86" y="5"/>
                  </a:lnTo>
                  <a:lnTo>
                    <a:pt x="84" y="3"/>
                  </a:lnTo>
                  <a:lnTo>
                    <a:pt x="81" y="1"/>
                  </a:lnTo>
                  <a:lnTo>
                    <a:pt x="78" y="0"/>
                  </a:lnTo>
                  <a:lnTo>
                    <a:pt x="75"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Freeform 223">
              <a:extLst>
                <a:ext uri="{FF2B5EF4-FFF2-40B4-BE49-F238E27FC236}">
                  <a16:creationId xmlns:a16="http://schemas.microsoft.com/office/drawing/2014/main" id="{D3F241D5-BF51-4270-827A-C862413014B1}"/>
                </a:ext>
              </a:extLst>
            </p:cNvPr>
            <p:cNvSpPr>
              <a:spLocks/>
            </p:cNvSpPr>
            <p:nvPr/>
          </p:nvSpPr>
          <p:spPr bwMode="auto">
            <a:xfrm>
              <a:off x="8764588" y="2738438"/>
              <a:ext cx="19050" cy="9525"/>
            </a:xfrm>
            <a:custGeom>
              <a:avLst/>
              <a:gdLst>
                <a:gd name="T0" fmla="*/ 45 w 60"/>
                <a:gd name="T1" fmla="*/ 0 h 30"/>
                <a:gd name="T2" fmla="*/ 15 w 60"/>
                <a:gd name="T3" fmla="*/ 0 h 30"/>
                <a:gd name="T4" fmla="*/ 12 w 60"/>
                <a:gd name="T5" fmla="*/ 0 h 30"/>
                <a:gd name="T6" fmla="*/ 10 w 60"/>
                <a:gd name="T7" fmla="*/ 1 h 30"/>
                <a:gd name="T8" fmla="*/ 6 w 60"/>
                <a:gd name="T9" fmla="*/ 3 h 30"/>
                <a:gd name="T10" fmla="*/ 4 w 60"/>
                <a:gd name="T11" fmla="*/ 5 h 30"/>
                <a:gd name="T12" fmla="*/ 2 w 60"/>
                <a:gd name="T13" fmla="*/ 7 h 30"/>
                <a:gd name="T14" fmla="*/ 1 w 60"/>
                <a:gd name="T15" fmla="*/ 9 h 30"/>
                <a:gd name="T16" fmla="*/ 0 w 60"/>
                <a:gd name="T17" fmla="*/ 12 h 30"/>
                <a:gd name="T18" fmla="*/ 0 w 60"/>
                <a:gd name="T19" fmla="*/ 15 h 30"/>
                <a:gd name="T20" fmla="*/ 0 w 60"/>
                <a:gd name="T21" fmla="*/ 19 h 30"/>
                <a:gd name="T22" fmla="*/ 1 w 60"/>
                <a:gd name="T23" fmla="*/ 21 h 30"/>
                <a:gd name="T24" fmla="*/ 2 w 60"/>
                <a:gd name="T25" fmla="*/ 24 h 30"/>
                <a:gd name="T26" fmla="*/ 4 w 60"/>
                <a:gd name="T27" fmla="*/ 26 h 30"/>
                <a:gd name="T28" fmla="*/ 6 w 60"/>
                <a:gd name="T29" fmla="*/ 27 h 30"/>
                <a:gd name="T30" fmla="*/ 10 w 60"/>
                <a:gd name="T31" fmla="*/ 29 h 30"/>
                <a:gd name="T32" fmla="*/ 12 w 60"/>
                <a:gd name="T33" fmla="*/ 30 h 30"/>
                <a:gd name="T34" fmla="*/ 15 w 60"/>
                <a:gd name="T35" fmla="*/ 30 h 30"/>
                <a:gd name="T36" fmla="*/ 45 w 60"/>
                <a:gd name="T37" fmla="*/ 30 h 30"/>
                <a:gd name="T38" fmla="*/ 48 w 60"/>
                <a:gd name="T39" fmla="*/ 30 h 30"/>
                <a:gd name="T40" fmla="*/ 51 w 60"/>
                <a:gd name="T41" fmla="*/ 29 h 30"/>
                <a:gd name="T42" fmla="*/ 54 w 60"/>
                <a:gd name="T43" fmla="*/ 27 h 30"/>
                <a:gd name="T44" fmla="*/ 56 w 60"/>
                <a:gd name="T45" fmla="*/ 26 h 30"/>
                <a:gd name="T46" fmla="*/ 58 w 60"/>
                <a:gd name="T47" fmla="*/ 24 h 30"/>
                <a:gd name="T48" fmla="*/ 59 w 60"/>
                <a:gd name="T49" fmla="*/ 21 h 30"/>
                <a:gd name="T50" fmla="*/ 60 w 60"/>
                <a:gd name="T51" fmla="*/ 19 h 30"/>
                <a:gd name="T52" fmla="*/ 60 w 60"/>
                <a:gd name="T53" fmla="*/ 15 h 30"/>
                <a:gd name="T54" fmla="*/ 60 w 60"/>
                <a:gd name="T55" fmla="*/ 12 h 30"/>
                <a:gd name="T56" fmla="*/ 59 w 60"/>
                <a:gd name="T57" fmla="*/ 9 h 30"/>
                <a:gd name="T58" fmla="*/ 58 w 60"/>
                <a:gd name="T59" fmla="*/ 7 h 30"/>
                <a:gd name="T60" fmla="*/ 56 w 60"/>
                <a:gd name="T61" fmla="*/ 5 h 30"/>
                <a:gd name="T62" fmla="*/ 54 w 60"/>
                <a:gd name="T63" fmla="*/ 3 h 30"/>
                <a:gd name="T64" fmla="*/ 51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10" y="1"/>
                  </a:lnTo>
                  <a:lnTo>
                    <a:pt x="6" y="3"/>
                  </a:lnTo>
                  <a:lnTo>
                    <a:pt x="4" y="5"/>
                  </a:lnTo>
                  <a:lnTo>
                    <a:pt x="2" y="7"/>
                  </a:lnTo>
                  <a:lnTo>
                    <a:pt x="1" y="9"/>
                  </a:lnTo>
                  <a:lnTo>
                    <a:pt x="0" y="12"/>
                  </a:lnTo>
                  <a:lnTo>
                    <a:pt x="0" y="15"/>
                  </a:lnTo>
                  <a:lnTo>
                    <a:pt x="0" y="19"/>
                  </a:lnTo>
                  <a:lnTo>
                    <a:pt x="1" y="21"/>
                  </a:lnTo>
                  <a:lnTo>
                    <a:pt x="2" y="24"/>
                  </a:lnTo>
                  <a:lnTo>
                    <a:pt x="4" y="26"/>
                  </a:lnTo>
                  <a:lnTo>
                    <a:pt x="6" y="27"/>
                  </a:lnTo>
                  <a:lnTo>
                    <a:pt x="10" y="29"/>
                  </a:lnTo>
                  <a:lnTo>
                    <a:pt x="12" y="30"/>
                  </a:lnTo>
                  <a:lnTo>
                    <a:pt x="15" y="30"/>
                  </a:lnTo>
                  <a:lnTo>
                    <a:pt x="45" y="30"/>
                  </a:lnTo>
                  <a:lnTo>
                    <a:pt x="48" y="30"/>
                  </a:lnTo>
                  <a:lnTo>
                    <a:pt x="51" y="29"/>
                  </a:lnTo>
                  <a:lnTo>
                    <a:pt x="54" y="27"/>
                  </a:lnTo>
                  <a:lnTo>
                    <a:pt x="56" y="26"/>
                  </a:lnTo>
                  <a:lnTo>
                    <a:pt x="58" y="24"/>
                  </a:lnTo>
                  <a:lnTo>
                    <a:pt x="59" y="21"/>
                  </a:lnTo>
                  <a:lnTo>
                    <a:pt x="60" y="19"/>
                  </a:lnTo>
                  <a:lnTo>
                    <a:pt x="60" y="15"/>
                  </a:lnTo>
                  <a:lnTo>
                    <a:pt x="60" y="12"/>
                  </a:lnTo>
                  <a:lnTo>
                    <a:pt x="59" y="9"/>
                  </a:lnTo>
                  <a:lnTo>
                    <a:pt x="58" y="7"/>
                  </a:lnTo>
                  <a:lnTo>
                    <a:pt x="56" y="5"/>
                  </a:lnTo>
                  <a:lnTo>
                    <a:pt x="54" y="3"/>
                  </a:lnTo>
                  <a:lnTo>
                    <a:pt x="51"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Freeform 224">
              <a:extLst>
                <a:ext uri="{FF2B5EF4-FFF2-40B4-BE49-F238E27FC236}">
                  <a16:creationId xmlns:a16="http://schemas.microsoft.com/office/drawing/2014/main" id="{130A4438-65F4-41B8-9A0A-DD14DB2F2938}"/>
                </a:ext>
              </a:extLst>
            </p:cNvPr>
            <p:cNvSpPr>
              <a:spLocks noEditPoints="1"/>
            </p:cNvSpPr>
            <p:nvPr/>
          </p:nvSpPr>
          <p:spPr bwMode="auto">
            <a:xfrm>
              <a:off x="8740775" y="2536825"/>
              <a:ext cx="115888" cy="114300"/>
            </a:xfrm>
            <a:custGeom>
              <a:avLst/>
              <a:gdLst>
                <a:gd name="T0" fmla="*/ 211 w 361"/>
                <a:gd name="T1" fmla="*/ 34 h 361"/>
                <a:gd name="T2" fmla="*/ 252 w 361"/>
                <a:gd name="T3" fmla="*/ 49 h 361"/>
                <a:gd name="T4" fmla="*/ 286 w 361"/>
                <a:gd name="T5" fmla="*/ 75 h 361"/>
                <a:gd name="T6" fmla="*/ 313 w 361"/>
                <a:gd name="T7" fmla="*/ 110 h 361"/>
                <a:gd name="T8" fmla="*/ 328 w 361"/>
                <a:gd name="T9" fmla="*/ 151 h 361"/>
                <a:gd name="T10" fmla="*/ 330 w 361"/>
                <a:gd name="T11" fmla="*/ 196 h 361"/>
                <a:gd name="T12" fmla="*/ 319 w 361"/>
                <a:gd name="T13" fmla="*/ 239 h 361"/>
                <a:gd name="T14" fmla="*/ 297 w 361"/>
                <a:gd name="T15" fmla="*/ 277 h 361"/>
                <a:gd name="T16" fmla="*/ 265 w 361"/>
                <a:gd name="T17" fmla="*/ 306 h 361"/>
                <a:gd name="T18" fmla="*/ 225 w 361"/>
                <a:gd name="T19" fmla="*/ 325 h 361"/>
                <a:gd name="T20" fmla="*/ 180 w 361"/>
                <a:gd name="T21" fmla="*/ 331 h 361"/>
                <a:gd name="T22" fmla="*/ 136 w 361"/>
                <a:gd name="T23" fmla="*/ 325 h 361"/>
                <a:gd name="T24" fmla="*/ 96 w 361"/>
                <a:gd name="T25" fmla="*/ 306 h 361"/>
                <a:gd name="T26" fmla="*/ 64 w 361"/>
                <a:gd name="T27" fmla="*/ 277 h 361"/>
                <a:gd name="T28" fmla="*/ 42 w 361"/>
                <a:gd name="T29" fmla="*/ 239 h 361"/>
                <a:gd name="T30" fmla="*/ 31 w 361"/>
                <a:gd name="T31" fmla="*/ 196 h 361"/>
                <a:gd name="T32" fmla="*/ 33 w 361"/>
                <a:gd name="T33" fmla="*/ 151 h 361"/>
                <a:gd name="T34" fmla="*/ 48 w 361"/>
                <a:gd name="T35" fmla="*/ 110 h 361"/>
                <a:gd name="T36" fmla="*/ 74 w 361"/>
                <a:gd name="T37" fmla="*/ 75 h 361"/>
                <a:gd name="T38" fmla="*/ 108 w 361"/>
                <a:gd name="T39" fmla="*/ 49 h 361"/>
                <a:gd name="T40" fmla="*/ 150 w 361"/>
                <a:gd name="T41" fmla="*/ 34 h 361"/>
                <a:gd name="T42" fmla="*/ 180 w 361"/>
                <a:gd name="T43" fmla="*/ 30 h 361"/>
                <a:gd name="T44" fmla="*/ 216 w 361"/>
                <a:gd name="T45" fmla="*/ 358 h 361"/>
                <a:gd name="T46" fmla="*/ 267 w 361"/>
                <a:gd name="T47" fmla="*/ 340 h 361"/>
                <a:gd name="T48" fmla="*/ 307 w 361"/>
                <a:gd name="T49" fmla="*/ 309 h 361"/>
                <a:gd name="T50" fmla="*/ 339 w 361"/>
                <a:gd name="T51" fmla="*/ 267 h 361"/>
                <a:gd name="T52" fmla="*/ 357 w 361"/>
                <a:gd name="T53" fmla="*/ 218 h 361"/>
                <a:gd name="T54" fmla="*/ 360 w 361"/>
                <a:gd name="T55" fmla="*/ 163 h 361"/>
                <a:gd name="T56" fmla="*/ 346 w 361"/>
                <a:gd name="T57" fmla="*/ 111 h 361"/>
                <a:gd name="T58" fmla="*/ 319 w 361"/>
                <a:gd name="T59" fmla="*/ 67 h 361"/>
                <a:gd name="T60" fmla="*/ 281 w 361"/>
                <a:gd name="T61" fmla="*/ 31 h 361"/>
                <a:gd name="T62" fmla="*/ 234 w 361"/>
                <a:gd name="T63" fmla="*/ 9 h 361"/>
                <a:gd name="T64" fmla="*/ 180 w 361"/>
                <a:gd name="T65" fmla="*/ 0 h 361"/>
                <a:gd name="T66" fmla="*/ 126 w 361"/>
                <a:gd name="T67" fmla="*/ 9 h 361"/>
                <a:gd name="T68" fmla="*/ 79 w 361"/>
                <a:gd name="T69" fmla="*/ 31 h 361"/>
                <a:gd name="T70" fmla="*/ 41 w 361"/>
                <a:gd name="T71" fmla="*/ 67 h 361"/>
                <a:gd name="T72" fmla="*/ 14 w 361"/>
                <a:gd name="T73" fmla="*/ 111 h 361"/>
                <a:gd name="T74" fmla="*/ 1 w 361"/>
                <a:gd name="T75" fmla="*/ 163 h 361"/>
                <a:gd name="T76" fmla="*/ 3 w 361"/>
                <a:gd name="T77" fmla="*/ 218 h 361"/>
                <a:gd name="T78" fmla="*/ 21 w 361"/>
                <a:gd name="T79" fmla="*/ 267 h 361"/>
                <a:gd name="T80" fmla="*/ 53 w 361"/>
                <a:gd name="T81" fmla="*/ 309 h 361"/>
                <a:gd name="T82" fmla="*/ 94 w 361"/>
                <a:gd name="T83" fmla="*/ 340 h 361"/>
                <a:gd name="T84" fmla="*/ 144 w 361"/>
                <a:gd name="T85" fmla="*/ 35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1" h="361">
                  <a:moveTo>
                    <a:pt x="180" y="30"/>
                  </a:moveTo>
                  <a:lnTo>
                    <a:pt x="196" y="31"/>
                  </a:lnTo>
                  <a:lnTo>
                    <a:pt x="211" y="34"/>
                  </a:lnTo>
                  <a:lnTo>
                    <a:pt x="225" y="38"/>
                  </a:lnTo>
                  <a:lnTo>
                    <a:pt x="239" y="42"/>
                  </a:lnTo>
                  <a:lnTo>
                    <a:pt x="252" y="49"/>
                  </a:lnTo>
                  <a:lnTo>
                    <a:pt x="265" y="56"/>
                  </a:lnTo>
                  <a:lnTo>
                    <a:pt x="276" y="65"/>
                  </a:lnTo>
                  <a:lnTo>
                    <a:pt x="286" y="75"/>
                  </a:lnTo>
                  <a:lnTo>
                    <a:pt x="297" y="85"/>
                  </a:lnTo>
                  <a:lnTo>
                    <a:pt x="305" y="97"/>
                  </a:lnTo>
                  <a:lnTo>
                    <a:pt x="313" y="110"/>
                  </a:lnTo>
                  <a:lnTo>
                    <a:pt x="319" y="122"/>
                  </a:lnTo>
                  <a:lnTo>
                    <a:pt x="324" y="136"/>
                  </a:lnTo>
                  <a:lnTo>
                    <a:pt x="328" y="151"/>
                  </a:lnTo>
                  <a:lnTo>
                    <a:pt x="330" y="165"/>
                  </a:lnTo>
                  <a:lnTo>
                    <a:pt x="331" y="181"/>
                  </a:lnTo>
                  <a:lnTo>
                    <a:pt x="330" y="196"/>
                  </a:lnTo>
                  <a:lnTo>
                    <a:pt x="328" y="211"/>
                  </a:lnTo>
                  <a:lnTo>
                    <a:pt x="324" y="225"/>
                  </a:lnTo>
                  <a:lnTo>
                    <a:pt x="319" y="239"/>
                  </a:lnTo>
                  <a:lnTo>
                    <a:pt x="313" y="253"/>
                  </a:lnTo>
                  <a:lnTo>
                    <a:pt x="305" y="265"/>
                  </a:lnTo>
                  <a:lnTo>
                    <a:pt x="297" y="277"/>
                  </a:lnTo>
                  <a:lnTo>
                    <a:pt x="286" y="287"/>
                  </a:lnTo>
                  <a:lnTo>
                    <a:pt x="276" y="297"/>
                  </a:lnTo>
                  <a:lnTo>
                    <a:pt x="265" y="306"/>
                  </a:lnTo>
                  <a:lnTo>
                    <a:pt x="252" y="313"/>
                  </a:lnTo>
                  <a:lnTo>
                    <a:pt x="239" y="320"/>
                  </a:lnTo>
                  <a:lnTo>
                    <a:pt x="225" y="325"/>
                  </a:lnTo>
                  <a:lnTo>
                    <a:pt x="211" y="328"/>
                  </a:lnTo>
                  <a:lnTo>
                    <a:pt x="196" y="330"/>
                  </a:lnTo>
                  <a:lnTo>
                    <a:pt x="180" y="331"/>
                  </a:lnTo>
                  <a:lnTo>
                    <a:pt x="165" y="330"/>
                  </a:lnTo>
                  <a:lnTo>
                    <a:pt x="150" y="328"/>
                  </a:lnTo>
                  <a:lnTo>
                    <a:pt x="136" y="325"/>
                  </a:lnTo>
                  <a:lnTo>
                    <a:pt x="122" y="320"/>
                  </a:lnTo>
                  <a:lnTo>
                    <a:pt x="108" y="313"/>
                  </a:lnTo>
                  <a:lnTo>
                    <a:pt x="96" y="306"/>
                  </a:lnTo>
                  <a:lnTo>
                    <a:pt x="85" y="297"/>
                  </a:lnTo>
                  <a:lnTo>
                    <a:pt x="74" y="287"/>
                  </a:lnTo>
                  <a:lnTo>
                    <a:pt x="64" y="277"/>
                  </a:lnTo>
                  <a:lnTo>
                    <a:pt x="56" y="265"/>
                  </a:lnTo>
                  <a:lnTo>
                    <a:pt x="48" y="253"/>
                  </a:lnTo>
                  <a:lnTo>
                    <a:pt x="42" y="239"/>
                  </a:lnTo>
                  <a:lnTo>
                    <a:pt x="36" y="225"/>
                  </a:lnTo>
                  <a:lnTo>
                    <a:pt x="33" y="211"/>
                  </a:lnTo>
                  <a:lnTo>
                    <a:pt x="31" y="196"/>
                  </a:lnTo>
                  <a:lnTo>
                    <a:pt x="30" y="181"/>
                  </a:lnTo>
                  <a:lnTo>
                    <a:pt x="31" y="165"/>
                  </a:lnTo>
                  <a:lnTo>
                    <a:pt x="33" y="151"/>
                  </a:lnTo>
                  <a:lnTo>
                    <a:pt x="36" y="136"/>
                  </a:lnTo>
                  <a:lnTo>
                    <a:pt x="42" y="122"/>
                  </a:lnTo>
                  <a:lnTo>
                    <a:pt x="48" y="110"/>
                  </a:lnTo>
                  <a:lnTo>
                    <a:pt x="56" y="97"/>
                  </a:lnTo>
                  <a:lnTo>
                    <a:pt x="64" y="86"/>
                  </a:lnTo>
                  <a:lnTo>
                    <a:pt x="74" y="75"/>
                  </a:lnTo>
                  <a:lnTo>
                    <a:pt x="85" y="65"/>
                  </a:lnTo>
                  <a:lnTo>
                    <a:pt x="96" y="56"/>
                  </a:lnTo>
                  <a:lnTo>
                    <a:pt x="108" y="49"/>
                  </a:lnTo>
                  <a:lnTo>
                    <a:pt x="122" y="42"/>
                  </a:lnTo>
                  <a:lnTo>
                    <a:pt x="136" y="38"/>
                  </a:lnTo>
                  <a:lnTo>
                    <a:pt x="150" y="34"/>
                  </a:lnTo>
                  <a:lnTo>
                    <a:pt x="165" y="31"/>
                  </a:lnTo>
                  <a:lnTo>
                    <a:pt x="180" y="30"/>
                  </a:lnTo>
                  <a:lnTo>
                    <a:pt x="180" y="30"/>
                  </a:lnTo>
                  <a:close/>
                  <a:moveTo>
                    <a:pt x="180" y="361"/>
                  </a:moveTo>
                  <a:lnTo>
                    <a:pt x="199" y="360"/>
                  </a:lnTo>
                  <a:lnTo>
                    <a:pt x="216" y="358"/>
                  </a:lnTo>
                  <a:lnTo>
                    <a:pt x="234" y="354"/>
                  </a:lnTo>
                  <a:lnTo>
                    <a:pt x="251" y="347"/>
                  </a:lnTo>
                  <a:lnTo>
                    <a:pt x="267" y="340"/>
                  </a:lnTo>
                  <a:lnTo>
                    <a:pt x="281" y="330"/>
                  </a:lnTo>
                  <a:lnTo>
                    <a:pt x="295" y="321"/>
                  </a:lnTo>
                  <a:lnTo>
                    <a:pt x="307" y="309"/>
                  </a:lnTo>
                  <a:lnTo>
                    <a:pt x="319" y="296"/>
                  </a:lnTo>
                  <a:lnTo>
                    <a:pt x="330" y="282"/>
                  </a:lnTo>
                  <a:lnTo>
                    <a:pt x="339" y="267"/>
                  </a:lnTo>
                  <a:lnTo>
                    <a:pt x="346" y="251"/>
                  </a:lnTo>
                  <a:lnTo>
                    <a:pt x="352" y="235"/>
                  </a:lnTo>
                  <a:lnTo>
                    <a:pt x="357" y="218"/>
                  </a:lnTo>
                  <a:lnTo>
                    <a:pt x="360" y="200"/>
                  </a:lnTo>
                  <a:lnTo>
                    <a:pt x="361" y="181"/>
                  </a:lnTo>
                  <a:lnTo>
                    <a:pt x="360" y="163"/>
                  </a:lnTo>
                  <a:lnTo>
                    <a:pt x="357" y="145"/>
                  </a:lnTo>
                  <a:lnTo>
                    <a:pt x="352" y="128"/>
                  </a:lnTo>
                  <a:lnTo>
                    <a:pt x="346" y="111"/>
                  </a:lnTo>
                  <a:lnTo>
                    <a:pt x="339" y="96"/>
                  </a:lnTo>
                  <a:lnTo>
                    <a:pt x="330" y="81"/>
                  </a:lnTo>
                  <a:lnTo>
                    <a:pt x="319" y="67"/>
                  </a:lnTo>
                  <a:lnTo>
                    <a:pt x="307" y="54"/>
                  </a:lnTo>
                  <a:lnTo>
                    <a:pt x="295" y="42"/>
                  </a:lnTo>
                  <a:lnTo>
                    <a:pt x="281" y="31"/>
                  </a:lnTo>
                  <a:lnTo>
                    <a:pt x="267" y="23"/>
                  </a:lnTo>
                  <a:lnTo>
                    <a:pt x="251" y="15"/>
                  </a:lnTo>
                  <a:lnTo>
                    <a:pt x="234" y="9"/>
                  </a:lnTo>
                  <a:lnTo>
                    <a:pt x="216" y="5"/>
                  </a:lnTo>
                  <a:lnTo>
                    <a:pt x="199" y="1"/>
                  </a:lnTo>
                  <a:lnTo>
                    <a:pt x="180" y="0"/>
                  </a:lnTo>
                  <a:lnTo>
                    <a:pt x="162" y="1"/>
                  </a:lnTo>
                  <a:lnTo>
                    <a:pt x="144" y="5"/>
                  </a:lnTo>
                  <a:lnTo>
                    <a:pt x="126" y="9"/>
                  </a:lnTo>
                  <a:lnTo>
                    <a:pt x="110" y="15"/>
                  </a:lnTo>
                  <a:lnTo>
                    <a:pt x="94" y="23"/>
                  </a:lnTo>
                  <a:lnTo>
                    <a:pt x="79" y="31"/>
                  </a:lnTo>
                  <a:lnTo>
                    <a:pt x="65" y="42"/>
                  </a:lnTo>
                  <a:lnTo>
                    <a:pt x="53" y="54"/>
                  </a:lnTo>
                  <a:lnTo>
                    <a:pt x="41" y="67"/>
                  </a:lnTo>
                  <a:lnTo>
                    <a:pt x="31" y="81"/>
                  </a:lnTo>
                  <a:lnTo>
                    <a:pt x="21" y="96"/>
                  </a:lnTo>
                  <a:lnTo>
                    <a:pt x="14" y="111"/>
                  </a:lnTo>
                  <a:lnTo>
                    <a:pt x="8" y="128"/>
                  </a:lnTo>
                  <a:lnTo>
                    <a:pt x="3" y="145"/>
                  </a:lnTo>
                  <a:lnTo>
                    <a:pt x="1" y="163"/>
                  </a:lnTo>
                  <a:lnTo>
                    <a:pt x="0" y="181"/>
                  </a:lnTo>
                  <a:lnTo>
                    <a:pt x="1" y="200"/>
                  </a:lnTo>
                  <a:lnTo>
                    <a:pt x="3" y="218"/>
                  </a:lnTo>
                  <a:lnTo>
                    <a:pt x="8" y="235"/>
                  </a:lnTo>
                  <a:lnTo>
                    <a:pt x="14" y="251"/>
                  </a:lnTo>
                  <a:lnTo>
                    <a:pt x="21" y="267"/>
                  </a:lnTo>
                  <a:lnTo>
                    <a:pt x="31" y="282"/>
                  </a:lnTo>
                  <a:lnTo>
                    <a:pt x="41" y="296"/>
                  </a:lnTo>
                  <a:lnTo>
                    <a:pt x="53" y="309"/>
                  </a:lnTo>
                  <a:lnTo>
                    <a:pt x="65" y="321"/>
                  </a:lnTo>
                  <a:lnTo>
                    <a:pt x="79" y="330"/>
                  </a:lnTo>
                  <a:lnTo>
                    <a:pt x="94" y="340"/>
                  </a:lnTo>
                  <a:lnTo>
                    <a:pt x="110" y="347"/>
                  </a:lnTo>
                  <a:lnTo>
                    <a:pt x="126" y="354"/>
                  </a:lnTo>
                  <a:lnTo>
                    <a:pt x="144" y="358"/>
                  </a:lnTo>
                  <a:lnTo>
                    <a:pt x="162" y="360"/>
                  </a:lnTo>
                  <a:lnTo>
                    <a:pt x="180"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61" name="Freeform 133">
            <a:extLst>
              <a:ext uri="{FF2B5EF4-FFF2-40B4-BE49-F238E27FC236}">
                <a16:creationId xmlns:a16="http://schemas.microsoft.com/office/drawing/2014/main" id="{455CE6E2-C6B7-4E81-859F-BE53E8E862C4}"/>
              </a:ext>
            </a:extLst>
          </p:cNvPr>
          <p:cNvSpPr>
            <a:spLocks/>
          </p:cNvSpPr>
          <p:nvPr/>
        </p:nvSpPr>
        <p:spPr bwMode="auto">
          <a:xfrm>
            <a:off x="2887437" y="2265029"/>
            <a:ext cx="476006" cy="476006"/>
          </a:xfrm>
          <a:custGeom>
            <a:avLst/>
            <a:gdLst>
              <a:gd name="T0" fmla="*/ 452 w 866"/>
              <a:gd name="T1" fmla="*/ 410 h 866"/>
              <a:gd name="T2" fmla="*/ 452 w 866"/>
              <a:gd name="T3" fmla="*/ 13 h 866"/>
              <a:gd name="T4" fmla="*/ 449 w 866"/>
              <a:gd name="T5" fmla="*/ 8 h 866"/>
              <a:gd name="T6" fmla="*/ 445 w 866"/>
              <a:gd name="T7" fmla="*/ 4 h 866"/>
              <a:gd name="T8" fmla="*/ 440 w 866"/>
              <a:gd name="T9" fmla="*/ 0 h 866"/>
              <a:gd name="T10" fmla="*/ 433 w 866"/>
              <a:gd name="T11" fmla="*/ 0 h 866"/>
              <a:gd name="T12" fmla="*/ 428 w 866"/>
              <a:gd name="T13" fmla="*/ 4 h 866"/>
              <a:gd name="T14" fmla="*/ 424 w 866"/>
              <a:gd name="T15" fmla="*/ 8 h 866"/>
              <a:gd name="T16" fmla="*/ 421 w 866"/>
              <a:gd name="T17" fmla="*/ 13 h 866"/>
              <a:gd name="T18" fmla="*/ 421 w 866"/>
              <a:gd name="T19" fmla="*/ 410 h 866"/>
              <a:gd name="T20" fmla="*/ 12 w 866"/>
              <a:gd name="T21" fmla="*/ 410 h 866"/>
              <a:gd name="T22" fmla="*/ 6 w 866"/>
              <a:gd name="T23" fmla="*/ 412 h 866"/>
              <a:gd name="T24" fmla="*/ 2 w 866"/>
              <a:gd name="T25" fmla="*/ 417 h 866"/>
              <a:gd name="T26" fmla="*/ 0 w 866"/>
              <a:gd name="T27" fmla="*/ 422 h 866"/>
              <a:gd name="T28" fmla="*/ 0 w 866"/>
              <a:gd name="T29" fmla="*/ 428 h 866"/>
              <a:gd name="T30" fmla="*/ 2 w 866"/>
              <a:gd name="T31" fmla="*/ 434 h 866"/>
              <a:gd name="T32" fmla="*/ 6 w 866"/>
              <a:gd name="T33" fmla="*/ 438 h 866"/>
              <a:gd name="T34" fmla="*/ 12 w 866"/>
              <a:gd name="T35" fmla="*/ 440 h 866"/>
              <a:gd name="T36" fmla="*/ 421 w 866"/>
              <a:gd name="T37" fmla="*/ 440 h 866"/>
              <a:gd name="T38" fmla="*/ 421 w 866"/>
              <a:gd name="T39" fmla="*/ 854 h 866"/>
              <a:gd name="T40" fmla="*/ 424 w 866"/>
              <a:gd name="T41" fmla="*/ 860 h 866"/>
              <a:gd name="T42" fmla="*/ 428 w 866"/>
              <a:gd name="T43" fmla="*/ 864 h 866"/>
              <a:gd name="T44" fmla="*/ 433 w 866"/>
              <a:gd name="T45" fmla="*/ 866 h 866"/>
              <a:gd name="T46" fmla="*/ 440 w 866"/>
              <a:gd name="T47" fmla="*/ 866 h 866"/>
              <a:gd name="T48" fmla="*/ 445 w 866"/>
              <a:gd name="T49" fmla="*/ 864 h 866"/>
              <a:gd name="T50" fmla="*/ 449 w 866"/>
              <a:gd name="T51" fmla="*/ 860 h 866"/>
              <a:gd name="T52" fmla="*/ 452 w 866"/>
              <a:gd name="T53" fmla="*/ 854 h 866"/>
              <a:gd name="T54" fmla="*/ 452 w 866"/>
              <a:gd name="T55" fmla="*/ 440 h 866"/>
              <a:gd name="T56" fmla="*/ 854 w 866"/>
              <a:gd name="T57" fmla="*/ 440 h 866"/>
              <a:gd name="T58" fmla="*/ 859 w 866"/>
              <a:gd name="T59" fmla="*/ 438 h 866"/>
              <a:gd name="T60" fmla="*/ 862 w 866"/>
              <a:gd name="T61" fmla="*/ 434 h 866"/>
              <a:gd name="T62" fmla="*/ 864 w 866"/>
              <a:gd name="T63" fmla="*/ 428 h 866"/>
              <a:gd name="T64" fmla="*/ 864 w 866"/>
              <a:gd name="T65" fmla="*/ 422 h 866"/>
              <a:gd name="T66" fmla="*/ 862 w 866"/>
              <a:gd name="T67" fmla="*/ 417 h 866"/>
              <a:gd name="T68" fmla="*/ 859 w 866"/>
              <a:gd name="T69" fmla="*/ 412 h 866"/>
              <a:gd name="T70" fmla="*/ 854 w 866"/>
              <a:gd name="T71" fmla="*/ 41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6" h="866">
                <a:moveTo>
                  <a:pt x="850" y="410"/>
                </a:moveTo>
                <a:lnTo>
                  <a:pt x="452" y="410"/>
                </a:lnTo>
                <a:lnTo>
                  <a:pt x="452" y="15"/>
                </a:lnTo>
                <a:lnTo>
                  <a:pt x="452" y="13"/>
                </a:lnTo>
                <a:lnTo>
                  <a:pt x="450" y="10"/>
                </a:lnTo>
                <a:lnTo>
                  <a:pt x="449" y="8"/>
                </a:lnTo>
                <a:lnTo>
                  <a:pt x="447" y="6"/>
                </a:lnTo>
                <a:lnTo>
                  <a:pt x="445" y="4"/>
                </a:lnTo>
                <a:lnTo>
                  <a:pt x="442" y="1"/>
                </a:lnTo>
                <a:lnTo>
                  <a:pt x="440" y="0"/>
                </a:lnTo>
                <a:lnTo>
                  <a:pt x="437" y="0"/>
                </a:lnTo>
                <a:lnTo>
                  <a:pt x="433" y="0"/>
                </a:lnTo>
                <a:lnTo>
                  <a:pt x="431" y="1"/>
                </a:lnTo>
                <a:lnTo>
                  <a:pt x="428" y="4"/>
                </a:lnTo>
                <a:lnTo>
                  <a:pt x="426" y="6"/>
                </a:lnTo>
                <a:lnTo>
                  <a:pt x="424" y="8"/>
                </a:lnTo>
                <a:lnTo>
                  <a:pt x="423" y="10"/>
                </a:lnTo>
                <a:lnTo>
                  <a:pt x="421" y="13"/>
                </a:lnTo>
                <a:lnTo>
                  <a:pt x="421" y="15"/>
                </a:lnTo>
                <a:lnTo>
                  <a:pt x="421" y="410"/>
                </a:lnTo>
                <a:lnTo>
                  <a:pt x="15" y="410"/>
                </a:lnTo>
                <a:lnTo>
                  <a:pt x="12" y="410"/>
                </a:lnTo>
                <a:lnTo>
                  <a:pt x="10" y="411"/>
                </a:lnTo>
                <a:lnTo>
                  <a:pt x="6" y="412"/>
                </a:lnTo>
                <a:lnTo>
                  <a:pt x="4" y="414"/>
                </a:lnTo>
                <a:lnTo>
                  <a:pt x="2" y="417"/>
                </a:lnTo>
                <a:lnTo>
                  <a:pt x="1" y="420"/>
                </a:lnTo>
                <a:lnTo>
                  <a:pt x="0" y="422"/>
                </a:lnTo>
                <a:lnTo>
                  <a:pt x="0" y="425"/>
                </a:lnTo>
                <a:lnTo>
                  <a:pt x="0" y="428"/>
                </a:lnTo>
                <a:lnTo>
                  <a:pt x="1" y="432"/>
                </a:lnTo>
                <a:lnTo>
                  <a:pt x="2" y="434"/>
                </a:lnTo>
                <a:lnTo>
                  <a:pt x="4" y="436"/>
                </a:lnTo>
                <a:lnTo>
                  <a:pt x="6" y="438"/>
                </a:lnTo>
                <a:lnTo>
                  <a:pt x="10" y="439"/>
                </a:lnTo>
                <a:lnTo>
                  <a:pt x="12" y="440"/>
                </a:lnTo>
                <a:lnTo>
                  <a:pt x="15" y="440"/>
                </a:lnTo>
                <a:lnTo>
                  <a:pt x="421" y="440"/>
                </a:lnTo>
                <a:lnTo>
                  <a:pt x="421" y="851"/>
                </a:lnTo>
                <a:lnTo>
                  <a:pt x="421" y="854"/>
                </a:lnTo>
                <a:lnTo>
                  <a:pt x="423" y="857"/>
                </a:lnTo>
                <a:lnTo>
                  <a:pt x="424" y="860"/>
                </a:lnTo>
                <a:lnTo>
                  <a:pt x="426" y="862"/>
                </a:lnTo>
                <a:lnTo>
                  <a:pt x="428" y="864"/>
                </a:lnTo>
                <a:lnTo>
                  <a:pt x="431" y="865"/>
                </a:lnTo>
                <a:lnTo>
                  <a:pt x="433" y="866"/>
                </a:lnTo>
                <a:lnTo>
                  <a:pt x="437" y="866"/>
                </a:lnTo>
                <a:lnTo>
                  <a:pt x="440" y="866"/>
                </a:lnTo>
                <a:lnTo>
                  <a:pt x="442" y="865"/>
                </a:lnTo>
                <a:lnTo>
                  <a:pt x="445" y="864"/>
                </a:lnTo>
                <a:lnTo>
                  <a:pt x="447" y="862"/>
                </a:lnTo>
                <a:lnTo>
                  <a:pt x="449" y="860"/>
                </a:lnTo>
                <a:lnTo>
                  <a:pt x="450" y="857"/>
                </a:lnTo>
                <a:lnTo>
                  <a:pt x="452" y="854"/>
                </a:lnTo>
                <a:lnTo>
                  <a:pt x="452" y="851"/>
                </a:lnTo>
                <a:lnTo>
                  <a:pt x="452" y="440"/>
                </a:lnTo>
                <a:lnTo>
                  <a:pt x="850" y="440"/>
                </a:lnTo>
                <a:lnTo>
                  <a:pt x="854" y="440"/>
                </a:lnTo>
                <a:lnTo>
                  <a:pt x="856" y="439"/>
                </a:lnTo>
                <a:lnTo>
                  <a:pt x="859" y="438"/>
                </a:lnTo>
                <a:lnTo>
                  <a:pt x="861" y="436"/>
                </a:lnTo>
                <a:lnTo>
                  <a:pt x="862" y="434"/>
                </a:lnTo>
                <a:lnTo>
                  <a:pt x="864" y="432"/>
                </a:lnTo>
                <a:lnTo>
                  <a:pt x="864" y="428"/>
                </a:lnTo>
                <a:lnTo>
                  <a:pt x="866" y="425"/>
                </a:lnTo>
                <a:lnTo>
                  <a:pt x="864" y="422"/>
                </a:lnTo>
                <a:lnTo>
                  <a:pt x="864" y="420"/>
                </a:lnTo>
                <a:lnTo>
                  <a:pt x="862" y="417"/>
                </a:lnTo>
                <a:lnTo>
                  <a:pt x="861" y="414"/>
                </a:lnTo>
                <a:lnTo>
                  <a:pt x="859" y="412"/>
                </a:lnTo>
                <a:lnTo>
                  <a:pt x="856" y="411"/>
                </a:lnTo>
                <a:lnTo>
                  <a:pt x="854" y="410"/>
                </a:lnTo>
                <a:lnTo>
                  <a:pt x="850" y="4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Freeform 133">
            <a:extLst>
              <a:ext uri="{FF2B5EF4-FFF2-40B4-BE49-F238E27FC236}">
                <a16:creationId xmlns:a16="http://schemas.microsoft.com/office/drawing/2014/main" id="{44AD5823-CA90-4519-BD1F-49B9AC7B2BC2}"/>
              </a:ext>
            </a:extLst>
          </p:cNvPr>
          <p:cNvSpPr>
            <a:spLocks/>
          </p:cNvSpPr>
          <p:nvPr/>
        </p:nvSpPr>
        <p:spPr bwMode="auto">
          <a:xfrm>
            <a:off x="5857997" y="2265029"/>
            <a:ext cx="476006" cy="476006"/>
          </a:xfrm>
          <a:custGeom>
            <a:avLst/>
            <a:gdLst>
              <a:gd name="T0" fmla="*/ 452 w 866"/>
              <a:gd name="T1" fmla="*/ 410 h 866"/>
              <a:gd name="T2" fmla="*/ 452 w 866"/>
              <a:gd name="T3" fmla="*/ 13 h 866"/>
              <a:gd name="T4" fmla="*/ 449 w 866"/>
              <a:gd name="T5" fmla="*/ 8 h 866"/>
              <a:gd name="T6" fmla="*/ 445 w 866"/>
              <a:gd name="T7" fmla="*/ 4 h 866"/>
              <a:gd name="T8" fmla="*/ 440 w 866"/>
              <a:gd name="T9" fmla="*/ 0 h 866"/>
              <a:gd name="T10" fmla="*/ 433 w 866"/>
              <a:gd name="T11" fmla="*/ 0 h 866"/>
              <a:gd name="T12" fmla="*/ 428 w 866"/>
              <a:gd name="T13" fmla="*/ 4 h 866"/>
              <a:gd name="T14" fmla="*/ 424 w 866"/>
              <a:gd name="T15" fmla="*/ 8 h 866"/>
              <a:gd name="T16" fmla="*/ 421 w 866"/>
              <a:gd name="T17" fmla="*/ 13 h 866"/>
              <a:gd name="T18" fmla="*/ 421 w 866"/>
              <a:gd name="T19" fmla="*/ 410 h 866"/>
              <a:gd name="T20" fmla="*/ 12 w 866"/>
              <a:gd name="T21" fmla="*/ 410 h 866"/>
              <a:gd name="T22" fmla="*/ 6 w 866"/>
              <a:gd name="T23" fmla="*/ 412 h 866"/>
              <a:gd name="T24" fmla="*/ 2 w 866"/>
              <a:gd name="T25" fmla="*/ 417 h 866"/>
              <a:gd name="T26" fmla="*/ 0 w 866"/>
              <a:gd name="T27" fmla="*/ 422 h 866"/>
              <a:gd name="T28" fmla="*/ 0 w 866"/>
              <a:gd name="T29" fmla="*/ 428 h 866"/>
              <a:gd name="T30" fmla="*/ 2 w 866"/>
              <a:gd name="T31" fmla="*/ 434 h 866"/>
              <a:gd name="T32" fmla="*/ 6 w 866"/>
              <a:gd name="T33" fmla="*/ 438 h 866"/>
              <a:gd name="T34" fmla="*/ 12 w 866"/>
              <a:gd name="T35" fmla="*/ 440 h 866"/>
              <a:gd name="T36" fmla="*/ 421 w 866"/>
              <a:gd name="T37" fmla="*/ 440 h 866"/>
              <a:gd name="T38" fmla="*/ 421 w 866"/>
              <a:gd name="T39" fmla="*/ 854 h 866"/>
              <a:gd name="T40" fmla="*/ 424 w 866"/>
              <a:gd name="T41" fmla="*/ 860 h 866"/>
              <a:gd name="T42" fmla="*/ 428 w 866"/>
              <a:gd name="T43" fmla="*/ 864 h 866"/>
              <a:gd name="T44" fmla="*/ 433 w 866"/>
              <a:gd name="T45" fmla="*/ 866 h 866"/>
              <a:gd name="T46" fmla="*/ 440 w 866"/>
              <a:gd name="T47" fmla="*/ 866 h 866"/>
              <a:gd name="T48" fmla="*/ 445 w 866"/>
              <a:gd name="T49" fmla="*/ 864 h 866"/>
              <a:gd name="T50" fmla="*/ 449 w 866"/>
              <a:gd name="T51" fmla="*/ 860 h 866"/>
              <a:gd name="T52" fmla="*/ 452 w 866"/>
              <a:gd name="T53" fmla="*/ 854 h 866"/>
              <a:gd name="T54" fmla="*/ 452 w 866"/>
              <a:gd name="T55" fmla="*/ 440 h 866"/>
              <a:gd name="T56" fmla="*/ 854 w 866"/>
              <a:gd name="T57" fmla="*/ 440 h 866"/>
              <a:gd name="T58" fmla="*/ 859 w 866"/>
              <a:gd name="T59" fmla="*/ 438 h 866"/>
              <a:gd name="T60" fmla="*/ 862 w 866"/>
              <a:gd name="T61" fmla="*/ 434 h 866"/>
              <a:gd name="T62" fmla="*/ 864 w 866"/>
              <a:gd name="T63" fmla="*/ 428 h 866"/>
              <a:gd name="T64" fmla="*/ 864 w 866"/>
              <a:gd name="T65" fmla="*/ 422 h 866"/>
              <a:gd name="T66" fmla="*/ 862 w 866"/>
              <a:gd name="T67" fmla="*/ 417 h 866"/>
              <a:gd name="T68" fmla="*/ 859 w 866"/>
              <a:gd name="T69" fmla="*/ 412 h 866"/>
              <a:gd name="T70" fmla="*/ 854 w 866"/>
              <a:gd name="T71" fmla="*/ 41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6" h="866">
                <a:moveTo>
                  <a:pt x="850" y="410"/>
                </a:moveTo>
                <a:lnTo>
                  <a:pt x="452" y="410"/>
                </a:lnTo>
                <a:lnTo>
                  <a:pt x="452" y="15"/>
                </a:lnTo>
                <a:lnTo>
                  <a:pt x="452" y="13"/>
                </a:lnTo>
                <a:lnTo>
                  <a:pt x="450" y="10"/>
                </a:lnTo>
                <a:lnTo>
                  <a:pt x="449" y="8"/>
                </a:lnTo>
                <a:lnTo>
                  <a:pt x="447" y="6"/>
                </a:lnTo>
                <a:lnTo>
                  <a:pt x="445" y="4"/>
                </a:lnTo>
                <a:lnTo>
                  <a:pt x="442" y="1"/>
                </a:lnTo>
                <a:lnTo>
                  <a:pt x="440" y="0"/>
                </a:lnTo>
                <a:lnTo>
                  <a:pt x="437" y="0"/>
                </a:lnTo>
                <a:lnTo>
                  <a:pt x="433" y="0"/>
                </a:lnTo>
                <a:lnTo>
                  <a:pt x="431" y="1"/>
                </a:lnTo>
                <a:lnTo>
                  <a:pt x="428" y="4"/>
                </a:lnTo>
                <a:lnTo>
                  <a:pt x="426" y="6"/>
                </a:lnTo>
                <a:lnTo>
                  <a:pt x="424" y="8"/>
                </a:lnTo>
                <a:lnTo>
                  <a:pt x="423" y="10"/>
                </a:lnTo>
                <a:lnTo>
                  <a:pt x="421" y="13"/>
                </a:lnTo>
                <a:lnTo>
                  <a:pt x="421" y="15"/>
                </a:lnTo>
                <a:lnTo>
                  <a:pt x="421" y="410"/>
                </a:lnTo>
                <a:lnTo>
                  <a:pt x="15" y="410"/>
                </a:lnTo>
                <a:lnTo>
                  <a:pt x="12" y="410"/>
                </a:lnTo>
                <a:lnTo>
                  <a:pt x="10" y="411"/>
                </a:lnTo>
                <a:lnTo>
                  <a:pt x="6" y="412"/>
                </a:lnTo>
                <a:lnTo>
                  <a:pt x="4" y="414"/>
                </a:lnTo>
                <a:lnTo>
                  <a:pt x="2" y="417"/>
                </a:lnTo>
                <a:lnTo>
                  <a:pt x="1" y="420"/>
                </a:lnTo>
                <a:lnTo>
                  <a:pt x="0" y="422"/>
                </a:lnTo>
                <a:lnTo>
                  <a:pt x="0" y="425"/>
                </a:lnTo>
                <a:lnTo>
                  <a:pt x="0" y="428"/>
                </a:lnTo>
                <a:lnTo>
                  <a:pt x="1" y="432"/>
                </a:lnTo>
                <a:lnTo>
                  <a:pt x="2" y="434"/>
                </a:lnTo>
                <a:lnTo>
                  <a:pt x="4" y="436"/>
                </a:lnTo>
                <a:lnTo>
                  <a:pt x="6" y="438"/>
                </a:lnTo>
                <a:lnTo>
                  <a:pt x="10" y="439"/>
                </a:lnTo>
                <a:lnTo>
                  <a:pt x="12" y="440"/>
                </a:lnTo>
                <a:lnTo>
                  <a:pt x="15" y="440"/>
                </a:lnTo>
                <a:lnTo>
                  <a:pt x="421" y="440"/>
                </a:lnTo>
                <a:lnTo>
                  <a:pt x="421" y="851"/>
                </a:lnTo>
                <a:lnTo>
                  <a:pt x="421" y="854"/>
                </a:lnTo>
                <a:lnTo>
                  <a:pt x="423" y="857"/>
                </a:lnTo>
                <a:lnTo>
                  <a:pt x="424" y="860"/>
                </a:lnTo>
                <a:lnTo>
                  <a:pt x="426" y="862"/>
                </a:lnTo>
                <a:lnTo>
                  <a:pt x="428" y="864"/>
                </a:lnTo>
                <a:lnTo>
                  <a:pt x="431" y="865"/>
                </a:lnTo>
                <a:lnTo>
                  <a:pt x="433" y="866"/>
                </a:lnTo>
                <a:lnTo>
                  <a:pt x="437" y="866"/>
                </a:lnTo>
                <a:lnTo>
                  <a:pt x="440" y="866"/>
                </a:lnTo>
                <a:lnTo>
                  <a:pt x="442" y="865"/>
                </a:lnTo>
                <a:lnTo>
                  <a:pt x="445" y="864"/>
                </a:lnTo>
                <a:lnTo>
                  <a:pt x="447" y="862"/>
                </a:lnTo>
                <a:lnTo>
                  <a:pt x="449" y="860"/>
                </a:lnTo>
                <a:lnTo>
                  <a:pt x="450" y="857"/>
                </a:lnTo>
                <a:lnTo>
                  <a:pt x="452" y="854"/>
                </a:lnTo>
                <a:lnTo>
                  <a:pt x="452" y="851"/>
                </a:lnTo>
                <a:lnTo>
                  <a:pt x="452" y="440"/>
                </a:lnTo>
                <a:lnTo>
                  <a:pt x="850" y="440"/>
                </a:lnTo>
                <a:lnTo>
                  <a:pt x="854" y="440"/>
                </a:lnTo>
                <a:lnTo>
                  <a:pt x="856" y="439"/>
                </a:lnTo>
                <a:lnTo>
                  <a:pt x="859" y="438"/>
                </a:lnTo>
                <a:lnTo>
                  <a:pt x="861" y="436"/>
                </a:lnTo>
                <a:lnTo>
                  <a:pt x="862" y="434"/>
                </a:lnTo>
                <a:lnTo>
                  <a:pt x="864" y="432"/>
                </a:lnTo>
                <a:lnTo>
                  <a:pt x="864" y="428"/>
                </a:lnTo>
                <a:lnTo>
                  <a:pt x="866" y="425"/>
                </a:lnTo>
                <a:lnTo>
                  <a:pt x="864" y="422"/>
                </a:lnTo>
                <a:lnTo>
                  <a:pt x="864" y="420"/>
                </a:lnTo>
                <a:lnTo>
                  <a:pt x="862" y="417"/>
                </a:lnTo>
                <a:lnTo>
                  <a:pt x="861" y="414"/>
                </a:lnTo>
                <a:lnTo>
                  <a:pt x="859" y="412"/>
                </a:lnTo>
                <a:lnTo>
                  <a:pt x="856" y="411"/>
                </a:lnTo>
                <a:lnTo>
                  <a:pt x="854" y="410"/>
                </a:lnTo>
                <a:lnTo>
                  <a:pt x="850" y="4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Freeform 133">
            <a:extLst>
              <a:ext uri="{FF2B5EF4-FFF2-40B4-BE49-F238E27FC236}">
                <a16:creationId xmlns:a16="http://schemas.microsoft.com/office/drawing/2014/main" id="{B538733E-1A03-4CA8-82C1-E4FDC33AF1F8}"/>
              </a:ext>
            </a:extLst>
          </p:cNvPr>
          <p:cNvSpPr>
            <a:spLocks/>
          </p:cNvSpPr>
          <p:nvPr/>
        </p:nvSpPr>
        <p:spPr bwMode="auto">
          <a:xfrm>
            <a:off x="8828802" y="2265029"/>
            <a:ext cx="476006" cy="476006"/>
          </a:xfrm>
          <a:custGeom>
            <a:avLst/>
            <a:gdLst>
              <a:gd name="T0" fmla="*/ 452 w 866"/>
              <a:gd name="T1" fmla="*/ 410 h 866"/>
              <a:gd name="T2" fmla="*/ 452 w 866"/>
              <a:gd name="T3" fmla="*/ 13 h 866"/>
              <a:gd name="T4" fmla="*/ 449 w 866"/>
              <a:gd name="T5" fmla="*/ 8 h 866"/>
              <a:gd name="T6" fmla="*/ 445 w 866"/>
              <a:gd name="T7" fmla="*/ 4 h 866"/>
              <a:gd name="T8" fmla="*/ 440 w 866"/>
              <a:gd name="T9" fmla="*/ 0 h 866"/>
              <a:gd name="T10" fmla="*/ 433 w 866"/>
              <a:gd name="T11" fmla="*/ 0 h 866"/>
              <a:gd name="T12" fmla="*/ 428 w 866"/>
              <a:gd name="T13" fmla="*/ 4 h 866"/>
              <a:gd name="T14" fmla="*/ 424 w 866"/>
              <a:gd name="T15" fmla="*/ 8 h 866"/>
              <a:gd name="T16" fmla="*/ 421 w 866"/>
              <a:gd name="T17" fmla="*/ 13 h 866"/>
              <a:gd name="T18" fmla="*/ 421 w 866"/>
              <a:gd name="T19" fmla="*/ 410 h 866"/>
              <a:gd name="T20" fmla="*/ 12 w 866"/>
              <a:gd name="T21" fmla="*/ 410 h 866"/>
              <a:gd name="T22" fmla="*/ 6 w 866"/>
              <a:gd name="T23" fmla="*/ 412 h 866"/>
              <a:gd name="T24" fmla="*/ 2 w 866"/>
              <a:gd name="T25" fmla="*/ 417 h 866"/>
              <a:gd name="T26" fmla="*/ 0 w 866"/>
              <a:gd name="T27" fmla="*/ 422 h 866"/>
              <a:gd name="T28" fmla="*/ 0 w 866"/>
              <a:gd name="T29" fmla="*/ 428 h 866"/>
              <a:gd name="T30" fmla="*/ 2 w 866"/>
              <a:gd name="T31" fmla="*/ 434 h 866"/>
              <a:gd name="T32" fmla="*/ 6 w 866"/>
              <a:gd name="T33" fmla="*/ 438 h 866"/>
              <a:gd name="T34" fmla="*/ 12 w 866"/>
              <a:gd name="T35" fmla="*/ 440 h 866"/>
              <a:gd name="T36" fmla="*/ 421 w 866"/>
              <a:gd name="T37" fmla="*/ 440 h 866"/>
              <a:gd name="T38" fmla="*/ 421 w 866"/>
              <a:gd name="T39" fmla="*/ 854 h 866"/>
              <a:gd name="T40" fmla="*/ 424 w 866"/>
              <a:gd name="T41" fmla="*/ 860 h 866"/>
              <a:gd name="T42" fmla="*/ 428 w 866"/>
              <a:gd name="T43" fmla="*/ 864 h 866"/>
              <a:gd name="T44" fmla="*/ 433 w 866"/>
              <a:gd name="T45" fmla="*/ 866 h 866"/>
              <a:gd name="T46" fmla="*/ 440 w 866"/>
              <a:gd name="T47" fmla="*/ 866 h 866"/>
              <a:gd name="T48" fmla="*/ 445 w 866"/>
              <a:gd name="T49" fmla="*/ 864 h 866"/>
              <a:gd name="T50" fmla="*/ 449 w 866"/>
              <a:gd name="T51" fmla="*/ 860 h 866"/>
              <a:gd name="T52" fmla="*/ 452 w 866"/>
              <a:gd name="T53" fmla="*/ 854 h 866"/>
              <a:gd name="T54" fmla="*/ 452 w 866"/>
              <a:gd name="T55" fmla="*/ 440 h 866"/>
              <a:gd name="T56" fmla="*/ 854 w 866"/>
              <a:gd name="T57" fmla="*/ 440 h 866"/>
              <a:gd name="T58" fmla="*/ 859 w 866"/>
              <a:gd name="T59" fmla="*/ 438 h 866"/>
              <a:gd name="T60" fmla="*/ 862 w 866"/>
              <a:gd name="T61" fmla="*/ 434 h 866"/>
              <a:gd name="T62" fmla="*/ 864 w 866"/>
              <a:gd name="T63" fmla="*/ 428 h 866"/>
              <a:gd name="T64" fmla="*/ 864 w 866"/>
              <a:gd name="T65" fmla="*/ 422 h 866"/>
              <a:gd name="T66" fmla="*/ 862 w 866"/>
              <a:gd name="T67" fmla="*/ 417 h 866"/>
              <a:gd name="T68" fmla="*/ 859 w 866"/>
              <a:gd name="T69" fmla="*/ 412 h 866"/>
              <a:gd name="T70" fmla="*/ 854 w 866"/>
              <a:gd name="T71" fmla="*/ 41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6" h="866">
                <a:moveTo>
                  <a:pt x="850" y="410"/>
                </a:moveTo>
                <a:lnTo>
                  <a:pt x="452" y="410"/>
                </a:lnTo>
                <a:lnTo>
                  <a:pt x="452" y="15"/>
                </a:lnTo>
                <a:lnTo>
                  <a:pt x="452" y="13"/>
                </a:lnTo>
                <a:lnTo>
                  <a:pt x="450" y="10"/>
                </a:lnTo>
                <a:lnTo>
                  <a:pt x="449" y="8"/>
                </a:lnTo>
                <a:lnTo>
                  <a:pt x="447" y="6"/>
                </a:lnTo>
                <a:lnTo>
                  <a:pt x="445" y="4"/>
                </a:lnTo>
                <a:lnTo>
                  <a:pt x="442" y="1"/>
                </a:lnTo>
                <a:lnTo>
                  <a:pt x="440" y="0"/>
                </a:lnTo>
                <a:lnTo>
                  <a:pt x="437" y="0"/>
                </a:lnTo>
                <a:lnTo>
                  <a:pt x="433" y="0"/>
                </a:lnTo>
                <a:lnTo>
                  <a:pt x="431" y="1"/>
                </a:lnTo>
                <a:lnTo>
                  <a:pt x="428" y="4"/>
                </a:lnTo>
                <a:lnTo>
                  <a:pt x="426" y="6"/>
                </a:lnTo>
                <a:lnTo>
                  <a:pt x="424" y="8"/>
                </a:lnTo>
                <a:lnTo>
                  <a:pt x="423" y="10"/>
                </a:lnTo>
                <a:lnTo>
                  <a:pt x="421" y="13"/>
                </a:lnTo>
                <a:lnTo>
                  <a:pt x="421" y="15"/>
                </a:lnTo>
                <a:lnTo>
                  <a:pt x="421" y="410"/>
                </a:lnTo>
                <a:lnTo>
                  <a:pt x="15" y="410"/>
                </a:lnTo>
                <a:lnTo>
                  <a:pt x="12" y="410"/>
                </a:lnTo>
                <a:lnTo>
                  <a:pt x="10" y="411"/>
                </a:lnTo>
                <a:lnTo>
                  <a:pt x="6" y="412"/>
                </a:lnTo>
                <a:lnTo>
                  <a:pt x="4" y="414"/>
                </a:lnTo>
                <a:lnTo>
                  <a:pt x="2" y="417"/>
                </a:lnTo>
                <a:lnTo>
                  <a:pt x="1" y="420"/>
                </a:lnTo>
                <a:lnTo>
                  <a:pt x="0" y="422"/>
                </a:lnTo>
                <a:lnTo>
                  <a:pt x="0" y="425"/>
                </a:lnTo>
                <a:lnTo>
                  <a:pt x="0" y="428"/>
                </a:lnTo>
                <a:lnTo>
                  <a:pt x="1" y="432"/>
                </a:lnTo>
                <a:lnTo>
                  <a:pt x="2" y="434"/>
                </a:lnTo>
                <a:lnTo>
                  <a:pt x="4" y="436"/>
                </a:lnTo>
                <a:lnTo>
                  <a:pt x="6" y="438"/>
                </a:lnTo>
                <a:lnTo>
                  <a:pt x="10" y="439"/>
                </a:lnTo>
                <a:lnTo>
                  <a:pt x="12" y="440"/>
                </a:lnTo>
                <a:lnTo>
                  <a:pt x="15" y="440"/>
                </a:lnTo>
                <a:lnTo>
                  <a:pt x="421" y="440"/>
                </a:lnTo>
                <a:lnTo>
                  <a:pt x="421" y="851"/>
                </a:lnTo>
                <a:lnTo>
                  <a:pt x="421" y="854"/>
                </a:lnTo>
                <a:lnTo>
                  <a:pt x="423" y="857"/>
                </a:lnTo>
                <a:lnTo>
                  <a:pt x="424" y="860"/>
                </a:lnTo>
                <a:lnTo>
                  <a:pt x="426" y="862"/>
                </a:lnTo>
                <a:lnTo>
                  <a:pt x="428" y="864"/>
                </a:lnTo>
                <a:lnTo>
                  <a:pt x="431" y="865"/>
                </a:lnTo>
                <a:lnTo>
                  <a:pt x="433" y="866"/>
                </a:lnTo>
                <a:lnTo>
                  <a:pt x="437" y="866"/>
                </a:lnTo>
                <a:lnTo>
                  <a:pt x="440" y="866"/>
                </a:lnTo>
                <a:lnTo>
                  <a:pt x="442" y="865"/>
                </a:lnTo>
                <a:lnTo>
                  <a:pt x="445" y="864"/>
                </a:lnTo>
                <a:lnTo>
                  <a:pt x="447" y="862"/>
                </a:lnTo>
                <a:lnTo>
                  <a:pt x="449" y="860"/>
                </a:lnTo>
                <a:lnTo>
                  <a:pt x="450" y="857"/>
                </a:lnTo>
                <a:lnTo>
                  <a:pt x="452" y="854"/>
                </a:lnTo>
                <a:lnTo>
                  <a:pt x="452" y="851"/>
                </a:lnTo>
                <a:lnTo>
                  <a:pt x="452" y="440"/>
                </a:lnTo>
                <a:lnTo>
                  <a:pt x="850" y="440"/>
                </a:lnTo>
                <a:lnTo>
                  <a:pt x="854" y="440"/>
                </a:lnTo>
                <a:lnTo>
                  <a:pt x="856" y="439"/>
                </a:lnTo>
                <a:lnTo>
                  <a:pt x="859" y="438"/>
                </a:lnTo>
                <a:lnTo>
                  <a:pt x="861" y="436"/>
                </a:lnTo>
                <a:lnTo>
                  <a:pt x="862" y="434"/>
                </a:lnTo>
                <a:lnTo>
                  <a:pt x="864" y="432"/>
                </a:lnTo>
                <a:lnTo>
                  <a:pt x="864" y="428"/>
                </a:lnTo>
                <a:lnTo>
                  <a:pt x="866" y="425"/>
                </a:lnTo>
                <a:lnTo>
                  <a:pt x="864" y="422"/>
                </a:lnTo>
                <a:lnTo>
                  <a:pt x="864" y="420"/>
                </a:lnTo>
                <a:lnTo>
                  <a:pt x="862" y="417"/>
                </a:lnTo>
                <a:lnTo>
                  <a:pt x="861" y="414"/>
                </a:lnTo>
                <a:lnTo>
                  <a:pt x="859" y="412"/>
                </a:lnTo>
                <a:lnTo>
                  <a:pt x="856" y="411"/>
                </a:lnTo>
                <a:lnTo>
                  <a:pt x="854" y="410"/>
                </a:lnTo>
                <a:lnTo>
                  <a:pt x="850" y="4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Rectangle 63"/>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Scope of the standard</a:t>
            </a:r>
          </a:p>
        </p:txBody>
      </p:sp>
      <p:pic>
        <p:nvPicPr>
          <p:cNvPr id="66" name="Picture 4" descr="D:\Edwin-Data\Documents\@Logo Icon &amp; Images\SMSA Logo\official smsa logo en.png"/>
          <p:cNvPicPr>
            <a:picLocks noChangeAspect="1" noChangeArrowheads="1"/>
          </p:cNvPicPr>
          <p:nvPr/>
        </p:nvPicPr>
        <p:blipFill>
          <a:blip r:embed="rId2"/>
          <a:srcRect b="34401"/>
          <a:stretch>
            <a:fillRect/>
          </a:stretch>
        </p:blipFill>
        <p:spPr bwMode="auto">
          <a:xfrm>
            <a:off x="10529585" y="6410964"/>
            <a:ext cx="1651782" cy="425779"/>
          </a:xfrm>
          <a:prstGeom prst="rect">
            <a:avLst/>
          </a:prstGeom>
          <a:noFill/>
          <a:ln w="9525">
            <a:noFill/>
            <a:miter lim="800000"/>
            <a:headEnd/>
            <a:tailEnd/>
          </a:ln>
        </p:spPr>
      </p:pic>
      <p:sp>
        <p:nvSpPr>
          <p:cNvPr id="65" name="TextBox 64"/>
          <p:cNvSpPr txBox="1"/>
          <p:nvPr/>
        </p:nvSpPr>
        <p:spPr>
          <a:xfrm>
            <a:off x="0" y="691109"/>
            <a:ext cx="12192000" cy="738664"/>
          </a:xfrm>
          <a:prstGeom prst="rect">
            <a:avLst/>
          </a:prstGeom>
          <a:solidFill>
            <a:schemeClr val="accent6"/>
          </a:solidFill>
        </p:spPr>
        <p:txBody>
          <a:bodyPr wrap="square" rtlCol="0">
            <a:spAutoFit/>
          </a:bodyPr>
          <a:lstStyle/>
          <a:p>
            <a:pPr algn="ctr"/>
            <a:r>
              <a:rPr lang="en-US" sz="1400" b="1" dirty="0">
                <a:solidFill>
                  <a:schemeClr val="bg1"/>
                </a:solidFill>
              </a:rPr>
              <a:t>These guidelines are intended to be applicable to all persons and facilities involved in any aspect of the distribution of pharmaceutical products from the premises of the manufacturer of the product to the person dispensing or providing pharmaceutical products directly to a patient or his or her agent.</a:t>
            </a:r>
          </a:p>
          <a:p>
            <a:pPr algn="ctr"/>
            <a:endParaRPr lang="en-US" sz="1400" b="1" dirty="0">
              <a:solidFill>
                <a:schemeClr val="bg1"/>
              </a:solidFill>
            </a:endParaRPr>
          </a:p>
        </p:txBody>
      </p:sp>
      <p:sp>
        <p:nvSpPr>
          <p:cNvPr id="67" name="Rectangle 66">
            <a:extLst>
              <a:ext uri="{FF2B5EF4-FFF2-40B4-BE49-F238E27FC236}">
                <a16:creationId xmlns:a16="http://schemas.microsoft.com/office/drawing/2014/main" id="{74A94EEB-68F4-4DEE-96CD-5EFA5D78CE15}"/>
              </a:ext>
            </a:extLst>
          </p:cNvPr>
          <p:cNvSpPr/>
          <p:nvPr/>
        </p:nvSpPr>
        <p:spPr>
          <a:xfrm>
            <a:off x="3627639" y="3656918"/>
            <a:ext cx="2020147" cy="276999"/>
          </a:xfrm>
          <a:prstGeom prst="rect">
            <a:avLst/>
          </a:prstGeom>
        </p:spPr>
        <p:txBody>
          <a:bodyPr wrap="square" lIns="0" tIns="0" rIns="0" bIns="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D" sz="1800" b="1" i="0" u="none" strike="noStrike" kern="0" cap="none" spc="0" normalizeH="0" baseline="0" noProof="0" dirty="0">
                <a:ln>
                  <a:noFill/>
                </a:ln>
                <a:solidFill>
                  <a:sysClr val="windowText" lastClr="000000">
                    <a:lumMod val="75000"/>
                    <a:lumOff val="25000"/>
                  </a:sysClr>
                </a:solidFill>
                <a:effectLst/>
                <a:uLnTx/>
                <a:uFillTx/>
              </a:rPr>
              <a:t>PROCUREMENT</a:t>
            </a:r>
            <a:endParaRPr kumimoji="0" lang="en-US" sz="1800" b="1"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endParaRPr>
          </a:p>
        </p:txBody>
      </p:sp>
      <p:sp>
        <p:nvSpPr>
          <p:cNvPr id="68" name="Rectangle 67">
            <a:extLst>
              <a:ext uri="{FF2B5EF4-FFF2-40B4-BE49-F238E27FC236}">
                <a16:creationId xmlns:a16="http://schemas.microsoft.com/office/drawing/2014/main" id="{732D09B6-4273-413D-A0E4-EC1127CFD87A}"/>
              </a:ext>
            </a:extLst>
          </p:cNvPr>
          <p:cNvSpPr/>
          <p:nvPr/>
        </p:nvSpPr>
        <p:spPr>
          <a:xfrm>
            <a:off x="3829666" y="3959230"/>
            <a:ext cx="2029127" cy="2154436"/>
          </a:xfrm>
          <a:prstGeom prst="rect">
            <a:avLst/>
          </a:prstGeom>
        </p:spPr>
        <p:txBody>
          <a:bodyPr wrap="square" lIns="0" tIns="0" rIns="0" bIns="0">
            <a:spAutoFit/>
          </a:bodyPr>
          <a:lstStyle/>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Authorized suppliers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WMS -3PL</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t>
            </a:r>
            <a:r>
              <a:rPr lang="en-US" sz="1400" kern="0" dirty="0">
                <a:solidFill>
                  <a:schemeClr val="accent6">
                    <a:lumMod val="50000"/>
                  </a:schemeClr>
                </a:solidFill>
                <a:ea typeface="Cambria" panose="02040503050406030204" pitchFamily="18" charset="0"/>
              </a:rPr>
              <a:t>Purchase Invoices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t>
            </a:r>
            <a:r>
              <a:rPr lang="en-US" sz="1400" kern="0" dirty="0">
                <a:solidFill>
                  <a:srgbClr val="FF0000"/>
                </a:solidFill>
                <a:ea typeface="Cambria" panose="02040503050406030204" pitchFamily="18" charset="0"/>
              </a:rPr>
              <a:t>Storage Conditions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Delivery Notes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t>
            </a:r>
            <a:r>
              <a:rPr lang="en-US" sz="1400" kern="0" dirty="0">
                <a:solidFill>
                  <a:schemeClr val="accent4">
                    <a:lumMod val="50000"/>
                  </a:schemeClr>
                </a:solidFill>
                <a:ea typeface="Cambria" panose="02040503050406030204" pitchFamily="18" charset="0"/>
              </a:rPr>
              <a:t>Temperature checks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Integrity checks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a:t>
            </a:r>
            <a:r>
              <a:rPr kumimoji="0" lang="en-US" sz="1400" b="0" i="0" u="none" strike="noStrike" kern="0" cap="none" spc="0" normalizeH="0" noProof="0" dirty="0">
                <a:ln>
                  <a:noFill/>
                </a:ln>
                <a:solidFill>
                  <a:schemeClr val="accent6">
                    <a:lumMod val="50000"/>
                  </a:schemeClr>
                </a:solidFill>
                <a:effectLst/>
                <a:uLnTx/>
                <a:uFillTx/>
                <a:ea typeface="Cambria" panose="02040503050406030204" pitchFamily="18" charset="0"/>
              </a:rPr>
              <a:t>Batch Control</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Validation</a:t>
            </a:r>
            <a:endPar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endParaRP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chemeClr val="accent6">
                    <a:lumMod val="50000"/>
                  </a:schemeClr>
                </a:solidFill>
                <a:ea typeface="Cambria" panose="02040503050406030204" pitchFamily="18" charset="0"/>
              </a:rPr>
              <a:t> Labeling</a:t>
            </a:r>
          </a:p>
        </p:txBody>
      </p:sp>
      <p:grpSp>
        <p:nvGrpSpPr>
          <p:cNvPr id="69"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70"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762593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140">
            <a:extLst>
              <a:ext uri="{FF2B5EF4-FFF2-40B4-BE49-F238E27FC236}">
                <a16:creationId xmlns:a16="http://schemas.microsoft.com/office/drawing/2014/main" id="{D4235FAA-2152-4D77-B8E9-2F586A5EF78B}"/>
              </a:ext>
            </a:extLst>
          </p:cNvPr>
          <p:cNvSpPr>
            <a:spLocks noEditPoints="1"/>
          </p:cNvSpPr>
          <p:nvPr/>
        </p:nvSpPr>
        <p:spPr bwMode="auto">
          <a:xfrm>
            <a:off x="3596157" y="1537644"/>
            <a:ext cx="2029127" cy="1930777"/>
          </a:xfrm>
          <a:custGeom>
            <a:avLst/>
            <a:gdLst>
              <a:gd name="T0" fmla="*/ 138 w 832"/>
              <a:gd name="T1" fmla="*/ 476 h 793"/>
              <a:gd name="T2" fmla="*/ 201 w 832"/>
              <a:gd name="T3" fmla="*/ 469 h 793"/>
              <a:gd name="T4" fmla="*/ 181 w 832"/>
              <a:gd name="T5" fmla="*/ 508 h 793"/>
              <a:gd name="T6" fmla="*/ 228 w 832"/>
              <a:gd name="T7" fmla="*/ 531 h 793"/>
              <a:gd name="T8" fmla="*/ 299 w 832"/>
              <a:gd name="T9" fmla="*/ 524 h 793"/>
              <a:gd name="T10" fmla="*/ 313 w 832"/>
              <a:gd name="T11" fmla="*/ 582 h 793"/>
              <a:gd name="T12" fmla="*/ 386 w 832"/>
              <a:gd name="T13" fmla="*/ 657 h 793"/>
              <a:gd name="T14" fmla="*/ 377 w 832"/>
              <a:gd name="T15" fmla="*/ 733 h 793"/>
              <a:gd name="T16" fmla="*/ 730 w 832"/>
              <a:gd name="T17" fmla="*/ 282 h 793"/>
              <a:gd name="T18" fmla="*/ 710 w 832"/>
              <a:gd name="T19" fmla="*/ 255 h 793"/>
              <a:gd name="T20" fmla="*/ 636 w 832"/>
              <a:gd name="T21" fmla="*/ 285 h 793"/>
              <a:gd name="T22" fmla="*/ 609 w 832"/>
              <a:gd name="T23" fmla="*/ 220 h 793"/>
              <a:gd name="T24" fmla="*/ 513 w 832"/>
              <a:gd name="T25" fmla="*/ 163 h 793"/>
              <a:gd name="T26" fmla="*/ 489 w 832"/>
              <a:gd name="T27" fmla="*/ 92 h 793"/>
              <a:gd name="T28" fmla="*/ 475 w 832"/>
              <a:gd name="T29" fmla="*/ 43 h 793"/>
              <a:gd name="T30" fmla="*/ 354 w 832"/>
              <a:gd name="T31" fmla="*/ 39 h 793"/>
              <a:gd name="T32" fmla="*/ 277 w 832"/>
              <a:gd name="T33" fmla="*/ 496 h 793"/>
              <a:gd name="T34" fmla="*/ 815 w 832"/>
              <a:gd name="T35" fmla="*/ 374 h 793"/>
              <a:gd name="T36" fmla="*/ 776 w 832"/>
              <a:gd name="T37" fmla="*/ 327 h 793"/>
              <a:gd name="T38" fmla="*/ 741 w 832"/>
              <a:gd name="T39" fmla="*/ 324 h 793"/>
              <a:gd name="T40" fmla="*/ 695 w 832"/>
              <a:gd name="T41" fmla="*/ 438 h 793"/>
              <a:gd name="T42" fmla="*/ 691 w 832"/>
              <a:gd name="T43" fmla="*/ 299 h 793"/>
              <a:gd name="T44" fmla="*/ 644 w 832"/>
              <a:gd name="T45" fmla="*/ 398 h 793"/>
              <a:gd name="T46" fmla="*/ 484 w 832"/>
              <a:gd name="T47" fmla="*/ 157 h 793"/>
              <a:gd name="T48" fmla="*/ 527 w 832"/>
              <a:gd name="T49" fmla="*/ 671 h 793"/>
              <a:gd name="T50" fmla="*/ 570 w 832"/>
              <a:gd name="T51" fmla="*/ 335 h 793"/>
              <a:gd name="T52" fmla="*/ 591 w 832"/>
              <a:gd name="T53" fmla="*/ 396 h 793"/>
              <a:gd name="T54" fmla="*/ 613 w 832"/>
              <a:gd name="T55" fmla="*/ 276 h 793"/>
              <a:gd name="T56" fmla="*/ 607 w 832"/>
              <a:gd name="T57" fmla="*/ 228 h 793"/>
              <a:gd name="T58" fmla="*/ 549 w 832"/>
              <a:gd name="T59" fmla="*/ 270 h 793"/>
              <a:gd name="T60" fmla="*/ 506 w 832"/>
              <a:gd name="T61" fmla="*/ 202 h 793"/>
              <a:gd name="T62" fmla="*/ 481 w 832"/>
              <a:gd name="T63" fmla="*/ 85 h 793"/>
              <a:gd name="T64" fmla="*/ 300 w 832"/>
              <a:gd name="T65" fmla="*/ 462 h 793"/>
              <a:gd name="T66" fmla="*/ 312 w 832"/>
              <a:gd name="T67" fmla="*/ 574 h 793"/>
              <a:gd name="T68" fmla="*/ 341 w 832"/>
              <a:gd name="T69" fmla="*/ 515 h 793"/>
              <a:gd name="T70" fmla="*/ 319 w 832"/>
              <a:gd name="T71" fmla="*/ 563 h 793"/>
              <a:gd name="T72" fmla="*/ 367 w 832"/>
              <a:gd name="T73" fmla="*/ 558 h 793"/>
              <a:gd name="T74" fmla="*/ 445 w 832"/>
              <a:gd name="T75" fmla="*/ 112 h 793"/>
              <a:gd name="T76" fmla="*/ 469 w 832"/>
              <a:gd name="T77" fmla="*/ 613 h 793"/>
              <a:gd name="T78" fmla="*/ 416 w 832"/>
              <a:gd name="T79" fmla="*/ 113 h 793"/>
              <a:gd name="T80" fmla="*/ 432 w 832"/>
              <a:gd name="T81" fmla="*/ 246 h 793"/>
              <a:gd name="T82" fmla="*/ 442 w 832"/>
              <a:gd name="T83" fmla="*/ 577 h 793"/>
              <a:gd name="T84" fmla="*/ 427 w 832"/>
              <a:gd name="T85" fmla="*/ 695 h 793"/>
              <a:gd name="T86" fmla="*/ 469 w 832"/>
              <a:gd name="T87" fmla="*/ 188 h 793"/>
              <a:gd name="T88" fmla="*/ 410 w 832"/>
              <a:gd name="T89" fmla="*/ 668 h 793"/>
              <a:gd name="T90" fmla="*/ 409 w 832"/>
              <a:gd name="T91" fmla="*/ 52 h 793"/>
              <a:gd name="T92" fmla="*/ 411 w 832"/>
              <a:gd name="T93" fmla="*/ 701 h 793"/>
              <a:gd name="T94" fmla="*/ 472 w 832"/>
              <a:gd name="T95" fmla="*/ 674 h 793"/>
              <a:gd name="T96" fmla="*/ 442 w 832"/>
              <a:gd name="T97" fmla="*/ 6 h 793"/>
              <a:gd name="T98" fmla="*/ 387 w 832"/>
              <a:gd name="T99" fmla="*/ 67 h 793"/>
              <a:gd name="T100" fmla="*/ 360 w 832"/>
              <a:gd name="T101" fmla="*/ 68 h 793"/>
              <a:gd name="T102" fmla="*/ 290 w 832"/>
              <a:gd name="T103" fmla="*/ 379 h 793"/>
              <a:gd name="T104" fmla="*/ 238 w 832"/>
              <a:gd name="T105" fmla="*/ 443 h 793"/>
              <a:gd name="T106" fmla="*/ 231 w 832"/>
              <a:gd name="T107" fmla="*/ 395 h 793"/>
              <a:gd name="T108" fmla="*/ 75 w 832"/>
              <a:gd name="T109" fmla="*/ 451 h 793"/>
              <a:gd name="T110" fmla="*/ 124 w 832"/>
              <a:gd name="T111" fmla="*/ 420 h 793"/>
              <a:gd name="T112" fmla="*/ 149 w 832"/>
              <a:gd name="T113" fmla="*/ 411 h 793"/>
              <a:gd name="T114" fmla="*/ 173 w 832"/>
              <a:gd name="T115" fmla="*/ 418 h 793"/>
              <a:gd name="T116" fmla="*/ 187 w 832"/>
              <a:gd name="T117" fmla="*/ 433 h 793"/>
              <a:gd name="T118" fmla="*/ 147 w 832"/>
              <a:gd name="T119" fmla="*/ 373 h 793"/>
              <a:gd name="T120" fmla="*/ 108 w 832"/>
              <a:gd name="T121" fmla="*/ 299 h 793"/>
              <a:gd name="T122" fmla="*/ 78 w 832"/>
              <a:gd name="T123" fmla="*/ 441 h 793"/>
              <a:gd name="T124" fmla="*/ 49 w 832"/>
              <a:gd name="T125" fmla="*/ 418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2" h="793">
                <a:moveTo>
                  <a:pt x="49" y="426"/>
                </a:moveTo>
                <a:cubicBezTo>
                  <a:pt x="70" y="447"/>
                  <a:pt x="70" y="447"/>
                  <a:pt x="70" y="447"/>
                </a:cubicBezTo>
                <a:cubicBezTo>
                  <a:pt x="71" y="445"/>
                  <a:pt x="72" y="443"/>
                  <a:pt x="73" y="446"/>
                </a:cubicBezTo>
                <a:cubicBezTo>
                  <a:pt x="73" y="446"/>
                  <a:pt x="74" y="448"/>
                  <a:pt x="72" y="449"/>
                </a:cubicBezTo>
                <a:cubicBezTo>
                  <a:pt x="72" y="449"/>
                  <a:pt x="72" y="449"/>
                  <a:pt x="72" y="449"/>
                </a:cubicBezTo>
                <a:cubicBezTo>
                  <a:pt x="76" y="453"/>
                  <a:pt x="76" y="453"/>
                  <a:pt x="76" y="453"/>
                </a:cubicBezTo>
                <a:cubicBezTo>
                  <a:pt x="76" y="451"/>
                  <a:pt x="76" y="449"/>
                  <a:pt x="76" y="449"/>
                </a:cubicBezTo>
                <a:cubicBezTo>
                  <a:pt x="77" y="449"/>
                  <a:pt x="78" y="450"/>
                  <a:pt x="78" y="451"/>
                </a:cubicBezTo>
                <a:cubicBezTo>
                  <a:pt x="78" y="451"/>
                  <a:pt x="78" y="451"/>
                  <a:pt x="78" y="451"/>
                </a:cubicBezTo>
                <a:cubicBezTo>
                  <a:pt x="79" y="452"/>
                  <a:pt x="78" y="454"/>
                  <a:pt x="78" y="455"/>
                </a:cubicBezTo>
                <a:cubicBezTo>
                  <a:pt x="80" y="457"/>
                  <a:pt x="80" y="457"/>
                  <a:pt x="80" y="457"/>
                </a:cubicBezTo>
                <a:cubicBezTo>
                  <a:pt x="80" y="457"/>
                  <a:pt x="80" y="457"/>
                  <a:pt x="80" y="457"/>
                </a:cubicBezTo>
                <a:cubicBezTo>
                  <a:pt x="80" y="457"/>
                  <a:pt x="80" y="457"/>
                  <a:pt x="80" y="457"/>
                </a:cubicBezTo>
                <a:cubicBezTo>
                  <a:pt x="80" y="457"/>
                  <a:pt x="80" y="457"/>
                  <a:pt x="80" y="457"/>
                </a:cubicBezTo>
                <a:cubicBezTo>
                  <a:pt x="81" y="458"/>
                  <a:pt x="83" y="459"/>
                  <a:pt x="83" y="460"/>
                </a:cubicBezTo>
                <a:cubicBezTo>
                  <a:pt x="83" y="460"/>
                  <a:pt x="84" y="460"/>
                  <a:pt x="84" y="460"/>
                </a:cubicBezTo>
                <a:cubicBezTo>
                  <a:pt x="88" y="465"/>
                  <a:pt x="88" y="465"/>
                  <a:pt x="88" y="465"/>
                </a:cubicBezTo>
                <a:cubicBezTo>
                  <a:pt x="88" y="464"/>
                  <a:pt x="88" y="463"/>
                  <a:pt x="88" y="463"/>
                </a:cubicBezTo>
                <a:cubicBezTo>
                  <a:pt x="88" y="464"/>
                  <a:pt x="88" y="464"/>
                  <a:pt x="88" y="465"/>
                </a:cubicBezTo>
                <a:cubicBezTo>
                  <a:pt x="90" y="467"/>
                  <a:pt x="90" y="467"/>
                  <a:pt x="90" y="467"/>
                </a:cubicBezTo>
                <a:cubicBezTo>
                  <a:pt x="90" y="463"/>
                  <a:pt x="97" y="464"/>
                  <a:pt x="96" y="468"/>
                </a:cubicBezTo>
                <a:cubicBezTo>
                  <a:pt x="96" y="468"/>
                  <a:pt x="95" y="469"/>
                  <a:pt x="95" y="469"/>
                </a:cubicBezTo>
                <a:cubicBezTo>
                  <a:pt x="95" y="470"/>
                  <a:pt x="96" y="472"/>
                  <a:pt x="96" y="473"/>
                </a:cubicBezTo>
                <a:cubicBezTo>
                  <a:pt x="98" y="475"/>
                  <a:pt x="98" y="475"/>
                  <a:pt x="98" y="475"/>
                </a:cubicBezTo>
                <a:cubicBezTo>
                  <a:pt x="98" y="473"/>
                  <a:pt x="98" y="471"/>
                  <a:pt x="99" y="471"/>
                </a:cubicBezTo>
                <a:cubicBezTo>
                  <a:pt x="99" y="471"/>
                  <a:pt x="100" y="472"/>
                  <a:pt x="101" y="471"/>
                </a:cubicBezTo>
                <a:cubicBezTo>
                  <a:pt x="102" y="471"/>
                  <a:pt x="101" y="469"/>
                  <a:pt x="102" y="466"/>
                </a:cubicBezTo>
                <a:cubicBezTo>
                  <a:pt x="102" y="465"/>
                  <a:pt x="104" y="464"/>
                  <a:pt x="103" y="463"/>
                </a:cubicBezTo>
                <a:cubicBezTo>
                  <a:pt x="104" y="462"/>
                  <a:pt x="104" y="463"/>
                  <a:pt x="105" y="463"/>
                </a:cubicBezTo>
                <a:cubicBezTo>
                  <a:pt x="104" y="462"/>
                  <a:pt x="104" y="462"/>
                  <a:pt x="104" y="461"/>
                </a:cubicBezTo>
                <a:cubicBezTo>
                  <a:pt x="104" y="461"/>
                  <a:pt x="104" y="461"/>
                  <a:pt x="103" y="461"/>
                </a:cubicBezTo>
                <a:cubicBezTo>
                  <a:pt x="101" y="464"/>
                  <a:pt x="99" y="462"/>
                  <a:pt x="97" y="459"/>
                </a:cubicBezTo>
                <a:cubicBezTo>
                  <a:pt x="96" y="459"/>
                  <a:pt x="96" y="458"/>
                  <a:pt x="96" y="458"/>
                </a:cubicBezTo>
                <a:cubicBezTo>
                  <a:pt x="96" y="457"/>
                  <a:pt x="96" y="456"/>
                  <a:pt x="96" y="455"/>
                </a:cubicBezTo>
                <a:cubicBezTo>
                  <a:pt x="97" y="457"/>
                  <a:pt x="97" y="456"/>
                  <a:pt x="97" y="456"/>
                </a:cubicBezTo>
                <a:cubicBezTo>
                  <a:pt x="95" y="457"/>
                  <a:pt x="98" y="448"/>
                  <a:pt x="97" y="446"/>
                </a:cubicBezTo>
                <a:cubicBezTo>
                  <a:pt x="96" y="445"/>
                  <a:pt x="95" y="445"/>
                  <a:pt x="95" y="445"/>
                </a:cubicBezTo>
                <a:cubicBezTo>
                  <a:pt x="95" y="444"/>
                  <a:pt x="95" y="437"/>
                  <a:pt x="96" y="436"/>
                </a:cubicBezTo>
                <a:cubicBezTo>
                  <a:pt x="96" y="436"/>
                  <a:pt x="98" y="434"/>
                  <a:pt x="98" y="434"/>
                </a:cubicBezTo>
                <a:cubicBezTo>
                  <a:pt x="98" y="434"/>
                  <a:pt x="98" y="433"/>
                  <a:pt x="99" y="433"/>
                </a:cubicBezTo>
                <a:cubicBezTo>
                  <a:pt x="100" y="432"/>
                  <a:pt x="102" y="436"/>
                  <a:pt x="103" y="440"/>
                </a:cubicBezTo>
                <a:cubicBezTo>
                  <a:pt x="103" y="440"/>
                  <a:pt x="103" y="440"/>
                  <a:pt x="103" y="440"/>
                </a:cubicBezTo>
                <a:cubicBezTo>
                  <a:pt x="103" y="440"/>
                  <a:pt x="103" y="440"/>
                  <a:pt x="103" y="440"/>
                </a:cubicBezTo>
                <a:cubicBezTo>
                  <a:pt x="104" y="440"/>
                  <a:pt x="104" y="441"/>
                  <a:pt x="104" y="442"/>
                </a:cubicBezTo>
                <a:cubicBezTo>
                  <a:pt x="105" y="444"/>
                  <a:pt x="107" y="445"/>
                  <a:pt x="108" y="443"/>
                </a:cubicBezTo>
                <a:cubicBezTo>
                  <a:pt x="107" y="444"/>
                  <a:pt x="106" y="440"/>
                  <a:pt x="107" y="440"/>
                </a:cubicBezTo>
                <a:cubicBezTo>
                  <a:pt x="108" y="440"/>
                  <a:pt x="110" y="446"/>
                  <a:pt x="112" y="445"/>
                </a:cubicBezTo>
                <a:cubicBezTo>
                  <a:pt x="111" y="445"/>
                  <a:pt x="113" y="442"/>
                  <a:pt x="113" y="442"/>
                </a:cubicBezTo>
                <a:cubicBezTo>
                  <a:pt x="114" y="442"/>
                  <a:pt x="114" y="445"/>
                  <a:pt x="115" y="446"/>
                </a:cubicBezTo>
                <a:cubicBezTo>
                  <a:pt x="116" y="446"/>
                  <a:pt x="116" y="446"/>
                  <a:pt x="116" y="446"/>
                </a:cubicBezTo>
                <a:cubicBezTo>
                  <a:pt x="117" y="446"/>
                  <a:pt x="117" y="446"/>
                  <a:pt x="118" y="446"/>
                </a:cubicBezTo>
                <a:cubicBezTo>
                  <a:pt x="118" y="445"/>
                  <a:pt x="117" y="444"/>
                  <a:pt x="119" y="444"/>
                </a:cubicBezTo>
                <a:cubicBezTo>
                  <a:pt x="117" y="443"/>
                  <a:pt x="117" y="442"/>
                  <a:pt x="116" y="440"/>
                </a:cubicBezTo>
                <a:cubicBezTo>
                  <a:pt x="117" y="442"/>
                  <a:pt x="119" y="442"/>
                  <a:pt x="119" y="443"/>
                </a:cubicBezTo>
                <a:cubicBezTo>
                  <a:pt x="120" y="445"/>
                  <a:pt x="119" y="443"/>
                  <a:pt x="121" y="440"/>
                </a:cubicBezTo>
                <a:cubicBezTo>
                  <a:pt x="120" y="440"/>
                  <a:pt x="120" y="441"/>
                  <a:pt x="119" y="441"/>
                </a:cubicBezTo>
                <a:cubicBezTo>
                  <a:pt x="114" y="441"/>
                  <a:pt x="118" y="433"/>
                  <a:pt x="121" y="436"/>
                </a:cubicBezTo>
                <a:cubicBezTo>
                  <a:pt x="122" y="436"/>
                  <a:pt x="121" y="440"/>
                  <a:pt x="121" y="440"/>
                </a:cubicBezTo>
                <a:cubicBezTo>
                  <a:pt x="122" y="442"/>
                  <a:pt x="123" y="441"/>
                  <a:pt x="125" y="441"/>
                </a:cubicBezTo>
                <a:cubicBezTo>
                  <a:pt x="125" y="442"/>
                  <a:pt x="124" y="443"/>
                  <a:pt x="125" y="444"/>
                </a:cubicBezTo>
                <a:cubicBezTo>
                  <a:pt x="125" y="445"/>
                  <a:pt x="126" y="444"/>
                  <a:pt x="126" y="444"/>
                </a:cubicBezTo>
                <a:cubicBezTo>
                  <a:pt x="128" y="445"/>
                  <a:pt x="128" y="451"/>
                  <a:pt x="129" y="450"/>
                </a:cubicBezTo>
                <a:cubicBezTo>
                  <a:pt x="129" y="450"/>
                  <a:pt x="129" y="450"/>
                  <a:pt x="129" y="451"/>
                </a:cubicBezTo>
                <a:cubicBezTo>
                  <a:pt x="129" y="451"/>
                  <a:pt x="129" y="451"/>
                  <a:pt x="130" y="451"/>
                </a:cubicBezTo>
                <a:cubicBezTo>
                  <a:pt x="130" y="451"/>
                  <a:pt x="130" y="451"/>
                  <a:pt x="130" y="451"/>
                </a:cubicBezTo>
                <a:cubicBezTo>
                  <a:pt x="130" y="451"/>
                  <a:pt x="129" y="451"/>
                  <a:pt x="129" y="451"/>
                </a:cubicBezTo>
                <a:cubicBezTo>
                  <a:pt x="128" y="452"/>
                  <a:pt x="126" y="454"/>
                  <a:pt x="124" y="455"/>
                </a:cubicBezTo>
                <a:cubicBezTo>
                  <a:pt x="124" y="456"/>
                  <a:pt x="124" y="457"/>
                  <a:pt x="123" y="457"/>
                </a:cubicBezTo>
                <a:cubicBezTo>
                  <a:pt x="121" y="456"/>
                  <a:pt x="123" y="453"/>
                  <a:pt x="121" y="454"/>
                </a:cubicBezTo>
                <a:cubicBezTo>
                  <a:pt x="117" y="455"/>
                  <a:pt x="122" y="462"/>
                  <a:pt x="126" y="460"/>
                </a:cubicBezTo>
                <a:cubicBezTo>
                  <a:pt x="126" y="462"/>
                  <a:pt x="125" y="464"/>
                  <a:pt x="123" y="465"/>
                </a:cubicBezTo>
                <a:cubicBezTo>
                  <a:pt x="124" y="465"/>
                  <a:pt x="125" y="466"/>
                  <a:pt x="124" y="467"/>
                </a:cubicBezTo>
                <a:cubicBezTo>
                  <a:pt x="123" y="468"/>
                  <a:pt x="122" y="466"/>
                  <a:pt x="123" y="466"/>
                </a:cubicBezTo>
                <a:cubicBezTo>
                  <a:pt x="122" y="466"/>
                  <a:pt x="122" y="466"/>
                  <a:pt x="121" y="467"/>
                </a:cubicBezTo>
                <a:cubicBezTo>
                  <a:pt x="122" y="467"/>
                  <a:pt x="122" y="467"/>
                  <a:pt x="122" y="468"/>
                </a:cubicBezTo>
                <a:cubicBezTo>
                  <a:pt x="121" y="468"/>
                  <a:pt x="121" y="467"/>
                  <a:pt x="121" y="467"/>
                </a:cubicBezTo>
                <a:cubicBezTo>
                  <a:pt x="121" y="467"/>
                  <a:pt x="120" y="467"/>
                  <a:pt x="120" y="467"/>
                </a:cubicBezTo>
                <a:cubicBezTo>
                  <a:pt x="121" y="467"/>
                  <a:pt x="121" y="469"/>
                  <a:pt x="121" y="471"/>
                </a:cubicBezTo>
                <a:cubicBezTo>
                  <a:pt x="121" y="471"/>
                  <a:pt x="121" y="471"/>
                  <a:pt x="121" y="471"/>
                </a:cubicBezTo>
                <a:cubicBezTo>
                  <a:pt x="122" y="471"/>
                  <a:pt x="122" y="472"/>
                  <a:pt x="122" y="472"/>
                </a:cubicBezTo>
                <a:cubicBezTo>
                  <a:pt x="122" y="472"/>
                  <a:pt x="122" y="472"/>
                  <a:pt x="122" y="472"/>
                </a:cubicBezTo>
                <a:cubicBezTo>
                  <a:pt x="122" y="472"/>
                  <a:pt x="122" y="473"/>
                  <a:pt x="122" y="473"/>
                </a:cubicBezTo>
                <a:cubicBezTo>
                  <a:pt x="123" y="474"/>
                  <a:pt x="123" y="473"/>
                  <a:pt x="123" y="472"/>
                </a:cubicBezTo>
                <a:cubicBezTo>
                  <a:pt x="124" y="471"/>
                  <a:pt x="124" y="476"/>
                  <a:pt x="123" y="476"/>
                </a:cubicBezTo>
                <a:cubicBezTo>
                  <a:pt x="124" y="476"/>
                  <a:pt x="125" y="475"/>
                  <a:pt x="125" y="474"/>
                </a:cubicBezTo>
                <a:cubicBezTo>
                  <a:pt x="124" y="474"/>
                  <a:pt x="124" y="470"/>
                  <a:pt x="125" y="471"/>
                </a:cubicBezTo>
                <a:cubicBezTo>
                  <a:pt x="125" y="472"/>
                  <a:pt x="125" y="472"/>
                  <a:pt x="125" y="472"/>
                </a:cubicBezTo>
                <a:cubicBezTo>
                  <a:pt x="125" y="472"/>
                  <a:pt x="126" y="472"/>
                  <a:pt x="126" y="472"/>
                </a:cubicBezTo>
                <a:cubicBezTo>
                  <a:pt x="125" y="472"/>
                  <a:pt x="127" y="473"/>
                  <a:pt x="126" y="474"/>
                </a:cubicBezTo>
                <a:cubicBezTo>
                  <a:pt x="128" y="473"/>
                  <a:pt x="127" y="470"/>
                  <a:pt x="128" y="470"/>
                </a:cubicBezTo>
                <a:cubicBezTo>
                  <a:pt x="131" y="472"/>
                  <a:pt x="127" y="476"/>
                  <a:pt x="127" y="477"/>
                </a:cubicBezTo>
                <a:cubicBezTo>
                  <a:pt x="127" y="477"/>
                  <a:pt x="128" y="478"/>
                  <a:pt x="128" y="478"/>
                </a:cubicBezTo>
                <a:cubicBezTo>
                  <a:pt x="128" y="478"/>
                  <a:pt x="128" y="477"/>
                  <a:pt x="128" y="477"/>
                </a:cubicBezTo>
                <a:cubicBezTo>
                  <a:pt x="129" y="475"/>
                  <a:pt x="130" y="471"/>
                  <a:pt x="132" y="473"/>
                </a:cubicBezTo>
                <a:cubicBezTo>
                  <a:pt x="131" y="473"/>
                  <a:pt x="131" y="472"/>
                  <a:pt x="132" y="471"/>
                </a:cubicBezTo>
                <a:cubicBezTo>
                  <a:pt x="133" y="471"/>
                  <a:pt x="133" y="471"/>
                  <a:pt x="133" y="471"/>
                </a:cubicBezTo>
                <a:cubicBezTo>
                  <a:pt x="133" y="471"/>
                  <a:pt x="133" y="471"/>
                  <a:pt x="133" y="471"/>
                </a:cubicBezTo>
                <a:cubicBezTo>
                  <a:pt x="134" y="470"/>
                  <a:pt x="136" y="471"/>
                  <a:pt x="135" y="472"/>
                </a:cubicBezTo>
                <a:cubicBezTo>
                  <a:pt x="136" y="475"/>
                  <a:pt x="136" y="481"/>
                  <a:pt x="138" y="476"/>
                </a:cubicBezTo>
                <a:cubicBezTo>
                  <a:pt x="137" y="478"/>
                  <a:pt x="141" y="480"/>
                  <a:pt x="139" y="482"/>
                </a:cubicBezTo>
                <a:cubicBezTo>
                  <a:pt x="139" y="482"/>
                  <a:pt x="138" y="482"/>
                  <a:pt x="138" y="482"/>
                </a:cubicBezTo>
                <a:cubicBezTo>
                  <a:pt x="138" y="483"/>
                  <a:pt x="141" y="489"/>
                  <a:pt x="142" y="489"/>
                </a:cubicBezTo>
                <a:cubicBezTo>
                  <a:pt x="143" y="489"/>
                  <a:pt x="144" y="483"/>
                  <a:pt x="146" y="486"/>
                </a:cubicBezTo>
                <a:cubicBezTo>
                  <a:pt x="146" y="487"/>
                  <a:pt x="145" y="490"/>
                  <a:pt x="145" y="490"/>
                </a:cubicBezTo>
                <a:cubicBezTo>
                  <a:pt x="141" y="491"/>
                  <a:pt x="146" y="492"/>
                  <a:pt x="147" y="492"/>
                </a:cubicBezTo>
                <a:cubicBezTo>
                  <a:pt x="148" y="492"/>
                  <a:pt x="147" y="490"/>
                  <a:pt x="148" y="490"/>
                </a:cubicBezTo>
                <a:cubicBezTo>
                  <a:pt x="148" y="490"/>
                  <a:pt x="151" y="493"/>
                  <a:pt x="151" y="492"/>
                </a:cubicBezTo>
                <a:cubicBezTo>
                  <a:pt x="152" y="493"/>
                  <a:pt x="153" y="492"/>
                  <a:pt x="152" y="495"/>
                </a:cubicBezTo>
                <a:cubicBezTo>
                  <a:pt x="153" y="495"/>
                  <a:pt x="153" y="493"/>
                  <a:pt x="154" y="492"/>
                </a:cubicBezTo>
                <a:cubicBezTo>
                  <a:pt x="154" y="491"/>
                  <a:pt x="155" y="490"/>
                  <a:pt x="156" y="491"/>
                </a:cubicBezTo>
                <a:cubicBezTo>
                  <a:pt x="156" y="491"/>
                  <a:pt x="157" y="491"/>
                  <a:pt x="157" y="491"/>
                </a:cubicBezTo>
                <a:cubicBezTo>
                  <a:pt x="157" y="492"/>
                  <a:pt x="157" y="492"/>
                  <a:pt x="157" y="492"/>
                </a:cubicBezTo>
                <a:cubicBezTo>
                  <a:pt x="157" y="493"/>
                  <a:pt x="156" y="494"/>
                  <a:pt x="156" y="494"/>
                </a:cubicBezTo>
                <a:cubicBezTo>
                  <a:pt x="156" y="494"/>
                  <a:pt x="156" y="495"/>
                  <a:pt x="155" y="495"/>
                </a:cubicBezTo>
                <a:cubicBezTo>
                  <a:pt x="156" y="495"/>
                  <a:pt x="156" y="495"/>
                  <a:pt x="157" y="496"/>
                </a:cubicBezTo>
                <a:cubicBezTo>
                  <a:pt x="157" y="495"/>
                  <a:pt x="158" y="495"/>
                  <a:pt x="158" y="495"/>
                </a:cubicBezTo>
                <a:cubicBezTo>
                  <a:pt x="160" y="495"/>
                  <a:pt x="161" y="498"/>
                  <a:pt x="160" y="499"/>
                </a:cubicBezTo>
                <a:cubicBezTo>
                  <a:pt x="160" y="500"/>
                  <a:pt x="160" y="500"/>
                  <a:pt x="161" y="500"/>
                </a:cubicBezTo>
                <a:cubicBezTo>
                  <a:pt x="160" y="501"/>
                  <a:pt x="158" y="503"/>
                  <a:pt x="158" y="504"/>
                </a:cubicBezTo>
                <a:cubicBezTo>
                  <a:pt x="158" y="504"/>
                  <a:pt x="158" y="504"/>
                  <a:pt x="158" y="504"/>
                </a:cubicBezTo>
                <a:cubicBezTo>
                  <a:pt x="158" y="504"/>
                  <a:pt x="157" y="504"/>
                  <a:pt x="157" y="504"/>
                </a:cubicBezTo>
                <a:cubicBezTo>
                  <a:pt x="157" y="504"/>
                  <a:pt x="157" y="505"/>
                  <a:pt x="157" y="505"/>
                </a:cubicBezTo>
                <a:cubicBezTo>
                  <a:pt x="157" y="507"/>
                  <a:pt x="161" y="504"/>
                  <a:pt x="162" y="507"/>
                </a:cubicBezTo>
                <a:cubicBezTo>
                  <a:pt x="161" y="505"/>
                  <a:pt x="162" y="504"/>
                  <a:pt x="163" y="503"/>
                </a:cubicBezTo>
                <a:cubicBezTo>
                  <a:pt x="162" y="502"/>
                  <a:pt x="163" y="499"/>
                  <a:pt x="165" y="500"/>
                </a:cubicBezTo>
                <a:cubicBezTo>
                  <a:pt x="164" y="498"/>
                  <a:pt x="163" y="495"/>
                  <a:pt x="166" y="496"/>
                </a:cubicBezTo>
                <a:cubicBezTo>
                  <a:pt x="166" y="495"/>
                  <a:pt x="166" y="495"/>
                  <a:pt x="166" y="494"/>
                </a:cubicBezTo>
                <a:cubicBezTo>
                  <a:pt x="165" y="497"/>
                  <a:pt x="164" y="494"/>
                  <a:pt x="165" y="493"/>
                </a:cubicBezTo>
                <a:cubicBezTo>
                  <a:pt x="165" y="492"/>
                  <a:pt x="166" y="493"/>
                  <a:pt x="166" y="493"/>
                </a:cubicBezTo>
                <a:cubicBezTo>
                  <a:pt x="167" y="493"/>
                  <a:pt x="166" y="491"/>
                  <a:pt x="167" y="490"/>
                </a:cubicBezTo>
                <a:cubicBezTo>
                  <a:pt x="169" y="488"/>
                  <a:pt x="170" y="489"/>
                  <a:pt x="170" y="486"/>
                </a:cubicBezTo>
                <a:cubicBezTo>
                  <a:pt x="169" y="483"/>
                  <a:pt x="172" y="482"/>
                  <a:pt x="171" y="480"/>
                </a:cubicBezTo>
                <a:cubicBezTo>
                  <a:pt x="170" y="479"/>
                  <a:pt x="164" y="481"/>
                  <a:pt x="165" y="477"/>
                </a:cubicBezTo>
                <a:cubicBezTo>
                  <a:pt x="165" y="476"/>
                  <a:pt x="166" y="477"/>
                  <a:pt x="166" y="475"/>
                </a:cubicBezTo>
                <a:cubicBezTo>
                  <a:pt x="165" y="474"/>
                  <a:pt x="167" y="467"/>
                  <a:pt x="169" y="473"/>
                </a:cubicBezTo>
                <a:cubicBezTo>
                  <a:pt x="169" y="473"/>
                  <a:pt x="168" y="475"/>
                  <a:pt x="168" y="475"/>
                </a:cubicBezTo>
                <a:cubicBezTo>
                  <a:pt x="168" y="477"/>
                  <a:pt x="171" y="477"/>
                  <a:pt x="171" y="478"/>
                </a:cubicBezTo>
                <a:cubicBezTo>
                  <a:pt x="172" y="478"/>
                  <a:pt x="170" y="480"/>
                  <a:pt x="171" y="480"/>
                </a:cubicBezTo>
                <a:cubicBezTo>
                  <a:pt x="173" y="480"/>
                  <a:pt x="173" y="477"/>
                  <a:pt x="174" y="477"/>
                </a:cubicBezTo>
                <a:cubicBezTo>
                  <a:pt x="173" y="476"/>
                  <a:pt x="170" y="476"/>
                  <a:pt x="172" y="475"/>
                </a:cubicBezTo>
                <a:cubicBezTo>
                  <a:pt x="172" y="474"/>
                  <a:pt x="176" y="476"/>
                  <a:pt x="176" y="476"/>
                </a:cubicBezTo>
                <a:cubicBezTo>
                  <a:pt x="179" y="476"/>
                  <a:pt x="179" y="475"/>
                  <a:pt x="180" y="478"/>
                </a:cubicBezTo>
                <a:cubicBezTo>
                  <a:pt x="180" y="480"/>
                  <a:pt x="179" y="483"/>
                  <a:pt x="178" y="484"/>
                </a:cubicBezTo>
                <a:cubicBezTo>
                  <a:pt x="176" y="486"/>
                  <a:pt x="178" y="484"/>
                  <a:pt x="180" y="485"/>
                </a:cubicBezTo>
                <a:cubicBezTo>
                  <a:pt x="181" y="486"/>
                  <a:pt x="182" y="488"/>
                  <a:pt x="182" y="490"/>
                </a:cubicBezTo>
                <a:cubicBezTo>
                  <a:pt x="183" y="489"/>
                  <a:pt x="185" y="488"/>
                  <a:pt x="185" y="490"/>
                </a:cubicBezTo>
                <a:cubicBezTo>
                  <a:pt x="185" y="489"/>
                  <a:pt x="185" y="489"/>
                  <a:pt x="185" y="489"/>
                </a:cubicBezTo>
                <a:cubicBezTo>
                  <a:pt x="186" y="490"/>
                  <a:pt x="185" y="490"/>
                  <a:pt x="185" y="490"/>
                </a:cubicBezTo>
                <a:cubicBezTo>
                  <a:pt x="185" y="490"/>
                  <a:pt x="185" y="490"/>
                  <a:pt x="185" y="491"/>
                </a:cubicBezTo>
                <a:cubicBezTo>
                  <a:pt x="185" y="487"/>
                  <a:pt x="190" y="497"/>
                  <a:pt x="191" y="494"/>
                </a:cubicBezTo>
                <a:cubicBezTo>
                  <a:pt x="192" y="494"/>
                  <a:pt x="192" y="493"/>
                  <a:pt x="192" y="493"/>
                </a:cubicBezTo>
                <a:cubicBezTo>
                  <a:pt x="192" y="493"/>
                  <a:pt x="192"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4" y="493"/>
                  <a:pt x="195" y="492"/>
                  <a:pt x="196" y="492"/>
                </a:cubicBezTo>
                <a:cubicBezTo>
                  <a:pt x="196" y="491"/>
                  <a:pt x="197" y="491"/>
                  <a:pt x="197" y="491"/>
                </a:cubicBezTo>
                <a:cubicBezTo>
                  <a:pt x="198" y="491"/>
                  <a:pt x="199" y="491"/>
                  <a:pt x="200" y="493"/>
                </a:cubicBezTo>
                <a:cubicBezTo>
                  <a:pt x="202" y="496"/>
                  <a:pt x="201" y="491"/>
                  <a:pt x="200" y="491"/>
                </a:cubicBezTo>
                <a:cubicBezTo>
                  <a:pt x="200" y="491"/>
                  <a:pt x="200" y="490"/>
                  <a:pt x="200" y="489"/>
                </a:cubicBezTo>
                <a:cubicBezTo>
                  <a:pt x="199" y="489"/>
                  <a:pt x="199" y="489"/>
                  <a:pt x="199" y="489"/>
                </a:cubicBezTo>
                <a:cubicBezTo>
                  <a:pt x="199" y="487"/>
                  <a:pt x="199" y="484"/>
                  <a:pt x="200" y="483"/>
                </a:cubicBezTo>
                <a:cubicBezTo>
                  <a:pt x="200" y="485"/>
                  <a:pt x="200" y="486"/>
                  <a:pt x="201" y="488"/>
                </a:cubicBezTo>
                <a:cubicBezTo>
                  <a:pt x="201" y="487"/>
                  <a:pt x="202" y="487"/>
                  <a:pt x="202" y="488"/>
                </a:cubicBezTo>
                <a:cubicBezTo>
                  <a:pt x="202" y="488"/>
                  <a:pt x="202" y="489"/>
                  <a:pt x="201" y="489"/>
                </a:cubicBezTo>
                <a:cubicBezTo>
                  <a:pt x="201" y="489"/>
                  <a:pt x="201" y="490"/>
                  <a:pt x="201" y="490"/>
                </a:cubicBezTo>
                <a:cubicBezTo>
                  <a:pt x="202" y="489"/>
                  <a:pt x="202" y="488"/>
                  <a:pt x="203" y="487"/>
                </a:cubicBezTo>
                <a:cubicBezTo>
                  <a:pt x="202" y="488"/>
                  <a:pt x="203" y="490"/>
                  <a:pt x="204" y="491"/>
                </a:cubicBezTo>
                <a:cubicBezTo>
                  <a:pt x="204" y="491"/>
                  <a:pt x="204" y="491"/>
                  <a:pt x="204" y="491"/>
                </a:cubicBezTo>
                <a:cubicBezTo>
                  <a:pt x="204" y="491"/>
                  <a:pt x="204" y="491"/>
                  <a:pt x="204" y="491"/>
                </a:cubicBezTo>
                <a:cubicBezTo>
                  <a:pt x="205" y="491"/>
                  <a:pt x="205" y="491"/>
                  <a:pt x="205" y="490"/>
                </a:cubicBezTo>
                <a:cubicBezTo>
                  <a:pt x="205" y="490"/>
                  <a:pt x="205" y="490"/>
                  <a:pt x="205" y="490"/>
                </a:cubicBezTo>
                <a:cubicBezTo>
                  <a:pt x="205" y="490"/>
                  <a:pt x="205" y="490"/>
                  <a:pt x="205" y="490"/>
                </a:cubicBezTo>
                <a:cubicBezTo>
                  <a:pt x="204" y="490"/>
                  <a:pt x="204" y="490"/>
                  <a:pt x="204" y="490"/>
                </a:cubicBezTo>
                <a:cubicBezTo>
                  <a:pt x="204" y="490"/>
                  <a:pt x="204" y="490"/>
                  <a:pt x="204" y="490"/>
                </a:cubicBezTo>
                <a:cubicBezTo>
                  <a:pt x="204" y="490"/>
                  <a:pt x="204" y="490"/>
                  <a:pt x="205" y="489"/>
                </a:cubicBezTo>
                <a:cubicBezTo>
                  <a:pt x="205" y="489"/>
                  <a:pt x="205" y="489"/>
                  <a:pt x="205" y="489"/>
                </a:cubicBezTo>
                <a:cubicBezTo>
                  <a:pt x="205" y="489"/>
                  <a:pt x="205" y="489"/>
                  <a:pt x="205" y="489"/>
                </a:cubicBezTo>
                <a:cubicBezTo>
                  <a:pt x="205" y="488"/>
                  <a:pt x="206" y="487"/>
                  <a:pt x="206" y="487"/>
                </a:cubicBezTo>
                <a:cubicBezTo>
                  <a:pt x="205" y="486"/>
                  <a:pt x="204" y="486"/>
                  <a:pt x="203" y="486"/>
                </a:cubicBezTo>
                <a:cubicBezTo>
                  <a:pt x="203" y="487"/>
                  <a:pt x="202" y="487"/>
                  <a:pt x="202" y="487"/>
                </a:cubicBezTo>
                <a:cubicBezTo>
                  <a:pt x="201" y="487"/>
                  <a:pt x="201" y="486"/>
                  <a:pt x="202" y="486"/>
                </a:cubicBezTo>
                <a:cubicBezTo>
                  <a:pt x="202" y="486"/>
                  <a:pt x="201" y="486"/>
                  <a:pt x="201" y="486"/>
                </a:cubicBezTo>
                <a:cubicBezTo>
                  <a:pt x="201" y="485"/>
                  <a:pt x="201" y="483"/>
                  <a:pt x="202" y="481"/>
                </a:cubicBezTo>
                <a:cubicBezTo>
                  <a:pt x="200" y="482"/>
                  <a:pt x="199" y="481"/>
                  <a:pt x="199" y="478"/>
                </a:cubicBezTo>
                <a:cubicBezTo>
                  <a:pt x="199" y="478"/>
                  <a:pt x="199" y="478"/>
                  <a:pt x="199" y="478"/>
                </a:cubicBezTo>
                <a:cubicBezTo>
                  <a:pt x="199" y="479"/>
                  <a:pt x="197" y="484"/>
                  <a:pt x="197" y="485"/>
                </a:cubicBezTo>
                <a:cubicBezTo>
                  <a:pt x="197" y="485"/>
                  <a:pt x="198" y="490"/>
                  <a:pt x="196" y="487"/>
                </a:cubicBezTo>
                <a:cubicBezTo>
                  <a:pt x="194" y="486"/>
                  <a:pt x="198" y="481"/>
                  <a:pt x="198" y="478"/>
                </a:cubicBezTo>
                <a:cubicBezTo>
                  <a:pt x="197" y="478"/>
                  <a:pt x="197" y="477"/>
                  <a:pt x="197" y="477"/>
                </a:cubicBezTo>
                <a:cubicBezTo>
                  <a:pt x="197" y="476"/>
                  <a:pt x="197" y="475"/>
                  <a:pt x="198" y="475"/>
                </a:cubicBezTo>
                <a:cubicBezTo>
                  <a:pt x="198" y="474"/>
                  <a:pt x="198" y="474"/>
                  <a:pt x="198" y="473"/>
                </a:cubicBezTo>
                <a:cubicBezTo>
                  <a:pt x="198" y="472"/>
                  <a:pt x="197" y="473"/>
                  <a:pt x="196" y="473"/>
                </a:cubicBezTo>
                <a:cubicBezTo>
                  <a:pt x="196" y="472"/>
                  <a:pt x="195" y="470"/>
                  <a:pt x="195" y="470"/>
                </a:cubicBezTo>
                <a:cubicBezTo>
                  <a:pt x="195" y="468"/>
                  <a:pt x="198" y="469"/>
                  <a:pt x="199" y="470"/>
                </a:cubicBezTo>
                <a:cubicBezTo>
                  <a:pt x="198" y="469"/>
                  <a:pt x="200" y="470"/>
                  <a:pt x="201" y="469"/>
                </a:cubicBezTo>
                <a:cubicBezTo>
                  <a:pt x="200" y="470"/>
                  <a:pt x="202" y="464"/>
                  <a:pt x="204" y="464"/>
                </a:cubicBezTo>
                <a:cubicBezTo>
                  <a:pt x="204" y="465"/>
                  <a:pt x="203" y="468"/>
                  <a:pt x="203" y="469"/>
                </a:cubicBezTo>
                <a:cubicBezTo>
                  <a:pt x="203" y="469"/>
                  <a:pt x="203" y="469"/>
                  <a:pt x="203" y="469"/>
                </a:cubicBezTo>
                <a:cubicBezTo>
                  <a:pt x="203" y="469"/>
                  <a:pt x="204" y="468"/>
                  <a:pt x="204" y="469"/>
                </a:cubicBezTo>
                <a:cubicBezTo>
                  <a:pt x="205" y="469"/>
                  <a:pt x="205" y="470"/>
                  <a:pt x="205" y="471"/>
                </a:cubicBezTo>
                <a:cubicBezTo>
                  <a:pt x="205" y="471"/>
                  <a:pt x="205" y="471"/>
                  <a:pt x="205" y="471"/>
                </a:cubicBezTo>
                <a:cubicBezTo>
                  <a:pt x="205" y="471"/>
                  <a:pt x="205" y="472"/>
                  <a:pt x="203" y="472"/>
                </a:cubicBezTo>
                <a:cubicBezTo>
                  <a:pt x="201" y="472"/>
                  <a:pt x="203" y="473"/>
                  <a:pt x="204" y="474"/>
                </a:cubicBezTo>
                <a:cubicBezTo>
                  <a:pt x="204" y="474"/>
                  <a:pt x="204" y="474"/>
                  <a:pt x="204" y="474"/>
                </a:cubicBezTo>
                <a:cubicBezTo>
                  <a:pt x="205" y="474"/>
                  <a:pt x="205" y="474"/>
                  <a:pt x="205" y="474"/>
                </a:cubicBezTo>
                <a:cubicBezTo>
                  <a:pt x="206" y="475"/>
                  <a:pt x="206" y="476"/>
                  <a:pt x="205" y="476"/>
                </a:cubicBezTo>
                <a:cubicBezTo>
                  <a:pt x="206" y="477"/>
                  <a:pt x="207" y="476"/>
                  <a:pt x="208" y="476"/>
                </a:cubicBezTo>
                <a:cubicBezTo>
                  <a:pt x="209" y="476"/>
                  <a:pt x="208" y="477"/>
                  <a:pt x="209" y="478"/>
                </a:cubicBezTo>
                <a:cubicBezTo>
                  <a:pt x="209" y="478"/>
                  <a:pt x="209" y="478"/>
                  <a:pt x="209" y="478"/>
                </a:cubicBezTo>
                <a:cubicBezTo>
                  <a:pt x="212" y="475"/>
                  <a:pt x="215" y="470"/>
                  <a:pt x="211" y="471"/>
                </a:cubicBezTo>
                <a:cubicBezTo>
                  <a:pt x="214" y="469"/>
                  <a:pt x="210" y="467"/>
                  <a:pt x="209" y="466"/>
                </a:cubicBezTo>
                <a:cubicBezTo>
                  <a:pt x="208" y="464"/>
                  <a:pt x="210" y="467"/>
                  <a:pt x="210" y="466"/>
                </a:cubicBezTo>
                <a:cubicBezTo>
                  <a:pt x="212" y="465"/>
                  <a:pt x="209" y="463"/>
                  <a:pt x="210" y="460"/>
                </a:cubicBezTo>
                <a:cubicBezTo>
                  <a:pt x="210" y="460"/>
                  <a:pt x="212" y="458"/>
                  <a:pt x="212" y="458"/>
                </a:cubicBezTo>
                <a:cubicBezTo>
                  <a:pt x="213" y="456"/>
                  <a:pt x="210" y="457"/>
                  <a:pt x="213" y="456"/>
                </a:cubicBezTo>
                <a:cubicBezTo>
                  <a:pt x="215" y="456"/>
                  <a:pt x="216" y="452"/>
                  <a:pt x="217" y="451"/>
                </a:cubicBezTo>
                <a:cubicBezTo>
                  <a:pt x="217" y="451"/>
                  <a:pt x="221" y="451"/>
                  <a:pt x="221" y="449"/>
                </a:cubicBezTo>
                <a:cubicBezTo>
                  <a:pt x="217" y="452"/>
                  <a:pt x="215" y="447"/>
                  <a:pt x="217" y="446"/>
                </a:cubicBezTo>
                <a:cubicBezTo>
                  <a:pt x="217" y="446"/>
                  <a:pt x="216" y="443"/>
                  <a:pt x="219" y="443"/>
                </a:cubicBezTo>
                <a:cubicBezTo>
                  <a:pt x="221" y="442"/>
                  <a:pt x="220" y="443"/>
                  <a:pt x="222" y="441"/>
                </a:cubicBezTo>
                <a:cubicBezTo>
                  <a:pt x="224" y="440"/>
                  <a:pt x="222" y="448"/>
                  <a:pt x="222" y="449"/>
                </a:cubicBezTo>
                <a:cubicBezTo>
                  <a:pt x="223" y="451"/>
                  <a:pt x="224" y="448"/>
                  <a:pt x="224" y="451"/>
                </a:cubicBezTo>
                <a:cubicBezTo>
                  <a:pt x="225" y="457"/>
                  <a:pt x="228" y="468"/>
                  <a:pt x="219" y="471"/>
                </a:cubicBezTo>
                <a:cubicBezTo>
                  <a:pt x="217" y="471"/>
                  <a:pt x="216" y="470"/>
                  <a:pt x="215" y="471"/>
                </a:cubicBezTo>
                <a:cubicBezTo>
                  <a:pt x="213" y="473"/>
                  <a:pt x="212" y="475"/>
                  <a:pt x="211" y="478"/>
                </a:cubicBezTo>
                <a:cubicBezTo>
                  <a:pt x="211" y="478"/>
                  <a:pt x="211" y="478"/>
                  <a:pt x="211" y="478"/>
                </a:cubicBezTo>
                <a:cubicBezTo>
                  <a:pt x="212" y="478"/>
                  <a:pt x="211" y="480"/>
                  <a:pt x="211" y="480"/>
                </a:cubicBezTo>
                <a:cubicBezTo>
                  <a:pt x="212" y="480"/>
                  <a:pt x="213" y="480"/>
                  <a:pt x="213" y="480"/>
                </a:cubicBezTo>
                <a:cubicBezTo>
                  <a:pt x="214" y="480"/>
                  <a:pt x="214" y="479"/>
                  <a:pt x="215" y="479"/>
                </a:cubicBezTo>
                <a:cubicBezTo>
                  <a:pt x="215" y="480"/>
                  <a:pt x="215" y="480"/>
                  <a:pt x="215" y="480"/>
                </a:cubicBezTo>
                <a:cubicBezTo>
                  <a:pt x="215" y="480"/>
                  <a:pt x="216" y="480"/>
                  <a:pt x="216" y="481"/>
                </a:cubicBezTo>
                <a:cubicBezTo>
                  <a:pt x="216" y="482"/>
                  <a:pt x="215" y="484"/>
                  <a:pt x="217" y="483"/>
                </a:cubicBezTo>
                <a:cubicBezTo>
                  <a:pt x="216" y="484"/>
                  <a:pt x="216" y="486"/>
                  <a:pt x="216" y="487"/>
                </a:cubicBezTo>
                <a:cubicBezTo>
                  <a:pt x="216" y="487"/>
                  <a:pt x="216" y="487"/>
                  <a:pt x="216" y="487"/>
                </a:cubicBezTo>
                <a:cubicBezTo>
                  <a:pt x="217" y="487"/>
                  <a:pt x="219" y="486"/>
                  <a:pt x="219" y="486"/>
                </a:cubicBezTo>
                <a:cubicBezTo>
                  <a:pt x="220" y="486"/>
                  <a:pt x="219" y="489"/>
                  <a:pt x="217" y="490"/>
                </a:cubicBezTo>
                <a:cubicBezTo>
                  <a:pt x="217" y="491"/>
                  <a:pt x="217" y="492"/>
                  <a:pt x="217" y="492"/>
                </a:cubicBezTo>
                <a:cubicBezTo>
                  <a:pt x="217" y="492"/>
                  <a:pt x="221" y="486"/>
                  <a:pt x="222" y="489"/>
                </a:cubicBezTo>
                <a:cubicBezTo>
                  <a:pt x="222" y="489"/>
                  <a:pt x="222" y="489"/>
                  <a:pt x="222" y="489"/>
                </a:cubicBezTo>
                <a:cubicBezTo>
                  <a:pt x="222" y="489"/>
                  <a:pt x="225" y="487"/>
                  <a:pt x="225" y="487"/>
                </a:cubicBezTo>
                <a:cubicBezTo>
                  <a:pt x="227" y="489"/>
                  <a:pt x="224" y="492"/>
                  <a:pt x="223" y="494"/>
                </a:cubicBezTo>
                <a:cubicBezTo>
                  <a:pt x="225" y="494"/>
                  <a:pt x="226" y="495"/>
                  <a:pt x="225" y="496"/>
                </a:cubicBezTo>
                <a:cubicBezTo>
                  <a:pt x="225" y="497"/>
                  <a:pt x="225" y="497"/>
                  <a:pt x="224" y="497"/>
                </a:cubicBezTo>
                <a:cubicBezTo>
                  <a:pt x="225" y="498"/>
                  <a:pt x="225" y="498"/>
                  <a:pt x="223" y="499"/>
                </a:cubicBezTo>
                <a:cubicBezTo>
                  <a:pt x="223" y="499"/>
                  <a:pt x="223" y="500"/>
                  <a:pt x="222" y="499"/>
                </a:cubicBezTo>
                <a:cubicBezTo>
                  <a:pt x="221" y="499"/>
                  <a:pt x="221" y="498"/>
                  <a:pt x="222" y="498"/>
                </a:cubicBezTo>
                <a:cubicBezTo>
                  <a:pt x="222" y="498"/>
                  <a:pt x="222" y="498"/>
                  <a:pt x="221" y="498"/>
                </a:cubicBezTo>
                <a:cubicBezTo>
                  <a:pt x="221" y="500"/>
                  <a:pt x="221" y="502"/>
                  <a:pt x="219" y="503"/>
                </a:cubicBezTo>
                <a:cubicBezTo>
                  <a:pt x="219" y="504"/>
                  <a:pt x="219" y="504"/>
                  <a:pt x="220" y="505"/>
                </a:cubicBezTo>
                <a:cubicBezTo>
                  <a:pt x="220" y="505"/>
                  <a:pt x="220" y="505"/>
                  <a:pt x="220" y="505"/>
                </a:cubicBezTo>
                <a:cubicBezTo>
                  <a:pt x="221" y="504"/>
                  <a:pt x="222" y="503"/>
                  <a:pt x="223" y="502"/>
                </a:cubicBezTo>
                <a:cubicBezTo>
                  <a:pt x="223" y="504"/>
                  <a:pt x="222" y="505"/>
                  <a:pt x="220" y="506"/>
                </a:cubicBezTo>
                <a:cubicBezTo>
                  <a:pt x="220" y="507"/>
                  <a:pt x="220" y="507"/>
                  <a:pt x="220" y="507"/>
                </a:cubicBezTo>
                <a:cubicBezTo>
                  <a:pt x="221" y="506"/>
                  <a:pt x="221" y="506"/>
                  <a:pt x="221" y="506"/>
                </a:cubicBezTo>
                <a:cubicBezTo>
                  <a:pt x="222" y="507"/>
                  <a:pt x="221" y="507"/>
                  <a:pt x="220" y="507"/>
                </a:cubicBezTo>
                <a:cubicBezTo>
                  <a:pt x="219" y="509"/>
                  <a:pt x="216" y="511"/>
                  <a:pt x="215" y="512"/>
                </a:cubicBezTo>
                <a:cubicBezTo>
                  <a:pt x="216" y="512"/>
                  <a:pt x="216" y="512"/>
                  <a:pt x="216" y="512"/>
                </a:cubicBezTo>
                <a:cubicBezTo>
                  <a:pt x="217" y="512"/>
                  <a:pt x="217" y="513"/>
                  <a:pt x="217" y="514"/>
                </a:cubicBezTo>
                <a:cubicBezTo>
                  <a:pt x="217" y="515"/>
                  <a:pt x="217" y="515"/>
                  <a:pt x="217" y="515"/>
                </a:cubicBezTo>
                <a:cubicBezTo>
                  <a:pt x="217" y="516"/>
                  <a:pt x="215" y="519"/>
                  <a:pt x="214" y="518"/>
                </a:cubicBezTo>
                <a:cubicBezTo>
                  <a:pt x="214" y="518"/>
                  <a:pt x="214" y="518"/>
                  <a:pt x="214" y="517"/>
                </a:cubicBezTo>
                <a:cubicBezTo>
                  <a:pt x="214" y="518"/>
                  <a:pt x="214" y="518"/>
                  <a:pt x="214" y="518"/>
                </a:cubicBezTo>
                <a:cubicBezTo>
                  <a:pt x="214" y="518"/>
                  <a:pt x="213" y="518"/>
                  <a:pt x="213" y="518"/>
                </a:cubicBezTo>
                <a:cubicBezTo>
                  <a:pt x="211" y="517"/>
                  <a:pt x="213" y="516"/>
                  <a:pt x="214" y="517"/>
                </a:cubicBezTo>
                <a:cubicBezTo>
                  <a:pt x="214" y="516"/>
                  <a:pt x="214" y="516"/>
                  <a:pt x="214" y="515"/>
                </a:cubicBezTo>
                <a:cubicBezTo>
                  <a:pt x="213" y="516"/>
                  <a:pt x="213" y="516"/>
                  <a:pt x="213" y="516"/>
                </a:cubicBezTo>
                <a:cubicBezTo>
                  <a:pt x="212" y="517"/>
                  <a:pt x="211" y="516"/>
                  <a:pt x="212" y="515"/>
                </a:cubicBezTo>
                <a:cubicBezTo>
                  <a:pt x="209" y="515"/>
                  <a:pt x="203" y="515"/>
                  <a:pt x="204" y="515"/>
                </a:cubicBezTo>
                <a:cubicBezTo>
                  <a:pt x="203" y="515"/>
                  <a:pt x="200" y="523"/>
                  <a:pt x="200" y="518"/>
                </a:cubicBezTo>
                <a:cubicBezTo>
                  <a:pt x="200" y="519"/>
                  <a:pt x="200" y="519"/>
                  <a:pt x="200" y="519"/>
                </a:cubicBezTo>
                <a:cubicBezTo>
                  <a:pt x="200" y="519"/>
                  <a:pt x="200" y="519"/>
                  <a:pt x="199" y="519"/>
                </a:cubicBezTo>
                <a:cubicBezTo>
                  <a:pt x="199" y="520"/>
                  <a:pt x="199" y="520"/>
                  <a:pt x="198" y="519"/>
                </a:cubicBezTo>
                <a:cubicBezTo>
                  <a:pt x="198" y="520"/>
                  <a:pt x="198" y="520"/>
                  <a:pt x="198" y="520"/>
                </a:cubicBezTo>
                <a:cubicBezTo>
                  <a:pt x="197" y="521"/>
                  <a:pt x="197" y="519"/>
                  <a:pt x="197" y="519"/>
                </a:cubicBezTo>
                <a:cubicBezTo>
                  <a:pt x="196" y="518"/>
                  <a:pt x="196" y="517"/>
                  <a:pt x="195" y="517"/>
                </a:cubicBezTo>
                <a:cubicBezTo>
                  <a:pt x="195" y="517"/>
                  <a:pt x="193" y="516"/>
                  <a:pt x="193" y="517"/>
                </a:cubicBezTo>
                <a:cubicBezTo>
                  <a:pt x="192" y="515"/>
                  <a:pt x="194" y="514"/>
                  <a:pt x="194" y="513"/>
                </a:cubicBezTo>
                <a:cubicBezTo>
                  <a:pt x="194" y="512"/>
                  <a:pt x="194" y="512"/>
                  <a:pt x="194" y="511"/>
                </a:cubicBezTo>
                <a:cubicBezTo>
                  <a:pt x="194" y="513"/>
                  <a:pt x="193" y="514"/>
                  <a:pt x="192" y="513"/>
                </a:cubicBezTo>
                <a:cubicBezTo>
                  <a:pt x="191" y="513"/>
                  <a:pt x="191" y="513"/>
                  <a:pt x="191" y="512"/>
                </a:cubicBezTo>
                <a:cubicBezTo>
                  <a:pt x="190" y="512"/>
                  <a:pt x="189" y="511"/>
                  <a:pt x="189" y="510"/>
                </a:cubicBezTo>
                <a:cubicBezTo>
                  <a:pt x="190" y="509"/>
                  <a:pt x="190" y="509"/>
                  <a:pt x="191" y="509"/>
                </a:cubicBezTo>
                <a:cubicBezTo>
                  <a:pt x="191" y="508"/>
                  <a:pt x="192" y="507"/>
                  <a:pt x="193" y="507"/>
                </a:cubicBezTo>
                <a:cubicBezTo>
                  <a:pt x="193" y="507"/>
                  <a:pt x="194" y="508"/>
                  <a:pt x="194" y="508"/>
                </a:cubicBezTo>
                <a:cubicBezTo>
                  <a:pt x="196" y="507"/>
                  <a:pt x="193" y="505"/>
                  <a:pt x="197" y="505"/>
                </a:cubicBezTo>
                <a:cubicBezTo>
                  <a:pt x="194" y="505"/>
                  <a:pt x="194" y="501"/>
                  <a:pt x="191" y="501"/>
                </a:cubicBezTo>
                <a:cubicBezTo>
                  <a:pt x="190" y="501"/>
                  <a:pt x="185" y="504"/>
                  <a:pt x="185" y="505"/>
                </a:cubicBezTo>
                <a:cubicBezTo>
                  <a:pt x="185" y="505"/>
                  <a:pt x="186" y="505"/>
                  <a:pt x="185" y="506"/>
                </a:cubicBezTo>
                <a:cubicBezTo>
                  <a:pt x="186" y="506"/>
                  <a:pt x="186" y="506"/>
                  <a:pt x="186" y="506"/>
                </a:cubicBezTo>
                <a:cubicBezTo>
                  <a:pt x="186" y="506"/>
                  <a:pt x="186" y="506"/>
                  <a:pt x="185" y="506"/>
                </a:cubicBezTo>
                <a:cubicBezTo>
                  <a:pt x="185" y="506"/>
                  <a:pt x="185" y="506"/>
                  <a:pt x="185" y="506"/>
                </a:cubicBezTo>
                <a:cubicBezTo>
                  <a:pt x="185" y="507"/>
                  <a:pt x="182" y="505"/>
                  <a:pt x="180" y="507"/>
                </a:cubicBezTo>
                <a:cubicBezTo>
                  <a:pt x="181" y="506"/>
                  <a:pt x="179" y="508"/>
                  <a:pt x="180" y="508"/>
                </a:cubicBezTo>
                <a:cubicBezTo>
                  <a:pt x="180" y="509"/>
                  <a:pt x="181" y="508"/>
                  <a:pt x="181" y="508"/>
                </a:cubicBezTo>
                <a:cubicBezTo>
                  <a:pt x="181" y="507"/>
                  <a:pt x="181" y="506"/>
                  <a:pt x="182" y="506"/>
                </a:cubicBezTo>
                <a:cubicBezTo>
                  <a:pt x="183" y="507"/>
                  <a:pt x="182" y="508"/>
                  <a:pt x="182" y="508"/>
                </a:cubicBezTo>
                <a:cubicBezTo>
                  <a:pt x="183" y="509"/>
                  <a:pt x="181" y="511"/>
                  <a:pt x="182" y="512"/>
                </a:cubicBezTo>
                <a:cubicBezTo>
                  <a:pt x="182" y="514"/>
                  <a:pt x="183" y="512"/>
                  <a:pt x="184" y="514"/>
                </a:cubicBezTo>
                <a:cubicBezTo>
                  <a:pt x="181" y="513"/>
                  <a:pt x="182" y="514"/>
                  <a:pt x="182" y="515"/>
                </a:cubicBezTo>
                <a:cubicBezTo>
                  <a:pt x="182" y="515"/>
                  <a:pt x="182" y="515"/>
                  <a:pt x="182" y="516"/>
                </a:cubicBezTo>
                <a:cubicBezTo>
                  <a:pt x="182" y="516"/>
                  <a:pt x="182" y="516"/>
                  <a:pt x="182" y="516"/>
                </a:cubicBezTo>
                <a:cubicBezTo>
                  <a:pt x="182" y="516"/>
                  <a:pt x="182" y="516"/>
                  <a:pt x="182" y="516"/>
                </a:cubicBezTo>
                <a:cubicBezTo>
                  <a:pt x="182" y="516"/>
                  <a:pt x="182" y="517"/>
                  <a:pt x="182" y="517"/>
                </a:cubicBezTo>
                <a:cubicBezTo>
                  <a:pt x="182" y="519"/>
                  <a:pt x="180" y="520"/>
                  <a:pt x="180" y="522"/>
                </a:cubicBezTo>
                <a:cubicBezTo>
                  <a:pt x="180" y="522"/>
                  <a:pt x="181" y="523"/>
                  <a:pt x="181" y="523"/>
                </a:cubicBezTo>
                <a:cubicBezTo>
                  <a:pt x="181" y="523"/>
                  <a:pt x="180" y="523"/>
                  <a:pt x="180" y="523"/>
                </a:cubicBezTo>
                <a:cubicBezTo>
                  <a:pt x="180" y="523"/>
                  <a:pt x="180" y="524"/>
                  <a:pt x="180" y="524"/>
                </a:cubicBezTo>
                <a:cubicBezTo>
                  <a:pt x="180" y="524"/>
                  <a:pt x="182" y="523"/>
                  <a:pt x="183" y="524"/>
                </a:cubicBezTo>
                <a:cubicBezTo>
                  <a:pt x="185" y="525"/>
                  <a:pt x="183" y="527"/>
                  <a:pt x="184" y="528"/>
                </a:cubicBezTo>
                <a:cubicBezTo>
                  <a:pt x="184" y="528"/>
                  <a:pt x="186" y="529"/>
                  <a:pt x="186" y="530"/>
                </a:cubicBezTo>
                <a:cubicBezTo>
                  <a:pt x="187" y="529"/>
                  <a:pt x="188" y="528"/>
                  <a:pt x="190" y="528"/>
                </a:cubicBezTo>
                <a:cubicBezTo>
                  <a:pt x="191" y="529"/>
                  <a:pt x="188" y="530"/>
                  <a:pt x="189" y="530"/>
                </a:cubicBezTo>
                <a:cubicBezTo>
                  <a:pt x="189" y="530"/>
                  <a:pt x="189" y="530"/>
                  <a:pt x="189" y="531"/>
                </a:cubicBezTo>
                <a:cubicBezTo>
                  <a:pt x="189" y="531"/>
                  <a:pt x="189" y="531"/>
                  <a:pt x="189" y="530"/>
                </a:cubicBezTo>
                <a:cubicBezTo>
                  <a:pt x="190" y="530"/>
                  <a:pt x="190" y="528"/>
                  <a:pt x="191" y="529"/>
                </a:cubicBezTo>
                <a:cubicBezTo>
                  <a:pt x="192" y="529"/>
                  <a:pt x="192" y="530"/>
                  <a:pt x="192" y="531"/>
                </a:cubicBezTo>
                <a:cubicBezTo>
                  <a:pt x="193" y="531"/>
                  <a:pt x="193" y="532"/>
                  <a:pt x="192" y="534"/>
                </a:cubicBezTo>
                <a:cubicBezTo>
                  <a:pt x="192" y="534"/>
                  <a:pt x="192" y="534"/>
                  <a:pt x="191" y="535"/>
                </a:cubicBezTo>
                <a:cubicBezTo>
                  <a:pt x="191" y="535"/>
                  <a:pt x="190" y="535"/>
                  <a:pt x="189" y="535"/>
                </a:cubicBezTo>
                <a:cubicBezTo>
                  <a:pt x="188" y="535"/>
                  <a:pt x="188" y="535"/>
                  <a:pt x="187" y="537"/>
                </a:cubicBezTo>
                <a:cubicBezTo>
                  <a:pt x="187" y="536"/>
                  <a:pt x="187" y="535"/>
                  <a:pt x="187" y="535"/>
                </a:cubicBezTo>
                <a:cubicBezTo>
                  <a:pt x="187" y="535"/>
                  <a:pt x="187" y="535"/>
                  <a:pt x="187" y="535"/>
                </a:cubicBezTo>
                <a:cubicBezTo>
                  <a:pt x="187" y="536"/>
                  <a:pt x="186" y="538"/>
                  <a:pt x="186" y="539"/>
                </a:cubicBezTo>
                <a:cubicBezTo>
                  <a:pt x="186" y="539"/>
                  <a:pt x="185" y="538"/>
                  <a:pt x="185" y="538"/>
                </a:cubicBezTo>
                <a:cubicBezTo>
                  <a:pt x="185" y="538"/>
                  <a:pt x="185" y="539"/>
                  <a:pt x="185" y="539"/>
                </a:cubicBezTo>
                <a:cubicBezTo>
                  <a:pt x="184" y="540"/>
                  <a:pt x="182" y="542"/>
                  <a:pt x="185" y="541"/>
                </a:cubicBezTo>
                <a:cubicBezTo>
                  <a:pt x="186" y="540"/>
                  <a:pt x="184" y="544"/>
                  <a:pt x="185" y="543"/>
                </a:cubicBezTo>
                <a:cubicBezTo>
                  <a:pt x="186" y="543"/>
                  <a:pt x="186" y="543"/>
                  <a:pt x="186" y="543"/>
                </a:cubicBezTo>
                <a:cubicBezTo>
                  <a:pt x="186" y="543"/>
                  <a:pt x="186" y="543"/>
                  <a:pt x="186" y="543"/>
                </a:cubicBezTo>
                <a:cubicBezTo>
                  <a:pt x="187" y="541"/>
                  <a:pt x="184" y="539"/>
                  <a:pt x="187" y="538"/>
                </a:cubicBezTo>
                <a:cubicBezTo>
                  <a:pt x="187" y="538"/>
                  <a:pt x="187" y="539"/>
                  <a:pt x="187" y="539"/>
                </a:cubicBezTo>
                <a:cubicBezTo>
                  <a:pt x="189" y="540"/>
                  <a:pt x="191" y="538"/>
                  <a:pt x="192" y="540"/>
                </a:cubicBezTo>
                <a:cubicBezTo>
                  <a:pt x="192" y="541"/>
                  <a:pt x="190" y="540"/>
                  <a:pt x="190" y="542"/>
                </a:cubicBezTo>
                <a:cubicBezTo>
                  <a:pt x="190" y="543"/>
                  <a:pt x="194" y="542"/>
                  <a:pt x="195" y="540"/>
                </a:cubicBezTo>
                <a:cubicBezTo>
                  <a:pt x="194" y="540"/>
                  <a:pt x="194" y="539"/>
                  <a:pt x="194" y="538"/>
                </a:cubicBezTo>
                <a:cubicBezTo>
                  <a:pt x="194" y="538"/>
                  <a:pt x="194" y="538"/>
                  <a:pt x="194" y="537"/>
                </a:cubicBezTo>
                <a:cubicBezTo>
                  <a:pt x="194" y="538"/>
                  <a:pt x="194" y="538"/>
                  <a:pt x="194" y="538"/>
                </a:cubicBezTo>
                <a:cubicBezTo>
                  <a:pt x="195" y="537"/>
                  <a:pt x="195" y="537"/>
                  <a:pt x="195" y="537"/>
                </a:cubicBezTo>
                <a:cubicBezTo>
                  <a:pt x="195" y="537"/>
                  <a:pt x="197" y="538"/>
                  <a:pt x="197" y="538"/>
                </a:cubicBezTo>
                <a:cubicBezTo>
                  <a:pt x="198" y="538"/>
                  <a:pt x="199" y="537"/>
                  <a:pt x="199" y="536"/>
                </a:cubicBezTo>
                <a:cubicBezTo>
                  <a:pt x="198" y="536"/>
                  <a:pt x="197" y="535"/>
                  <a:pt x="197" y="534"/>
                </a:cubicBezTo>
                <a:cubicBezTo>
                  <a:pt x="197" y="534"/>
                  <a:pt x="196" y="534"/>
                  <a:pt x="196" y="534"/>
                </a:cubicBezTo>
                <a:cubicBezTo>
                  <a:pt x="196" y="534"/>
                  <a:pt x="196" y="533"/>
                  <a:pt x="196" y="533"/>
                </a:cubicBezTo>
                <a:cubicBezTo>
                  <a:pt x="196" y="533"/>
                  <a:pt x="196" y="533"/>
                  <a:pt x="196" y="532"/>
                </a:cubicBezTo>
                <a:cubicBezTo>
                  <a:pt x="196" y="532"/>
                  <a:pt x="196" y="532"/>
                  <a:pt x="196" y="532"/>
                </a:cubicBezTo>
                <a:cubicBezTo>
                  <a:pt x="195" y="533"/>
                  <a:pt x="195" y="532"/>
                  <a:pt x="195" y="532"/>
                </a:cubicBezTo>
                <a:cubicBezTo>
                  <a:pt x="195" y="531"/>
                  <a:pt x="195" y="531"/>
                  <a:pt x="196" y="531"/>
                </a:cubicBezTo>
                <a:cubicBezTo>
                  <a:pt x="195" y="529"/>
                  <a:pt x="196" y="527"/>
                  <a:pt x="198" y="526"/>
                </a:cubicBezTo>
                <a:cubicBezTo>
                  <a:pt x="198" y="525"/>
                  <a:pt x="199" y="524"/>
                  <a:pt x="200" y="524"/>
                </a:cubicBezTo>
                <a:cubicBezTo>
                  <a:pt x="200" y="523"/>
                  <a:pt x="201" y="520"/>
                  <a:pt x="202" y="521"/>
                </a:cubicBezTo>
                <a:cubicBezTo>
                  <a:pt x="203" y="522"/>
                  <a:pt x="202" y="523"/>
                  <a:pt x="202" y="523"/>
                </a:cubicBezTo>
                <a:cubicBezTo>
                  <a:pt x="202" y="523"/>
                  <a:pt x="202" y="523"/>
                  <a:pt x="202" y="523"/>
                </a:cubicBezTo>
                <a:cubicBezTo>
                  <a:pt x="202" y="523"/>
                  <a:pt x="202" y="523"/>
                  <a:pt x="202" y="523"/>
                </a:cubicBezTo>
                <a:cubicBezTo>
                  <a:pt x="202" y="523"/>
                  <a:pt x="202" y="523"/>
                  <a:pt x="202" y="523"/>
                </a:cubicBezTo>
                <a:cubicBezTo>
                  <a:pt x="202" y="523"/>
                  <a:pt x="202" y="523"/>
                  <a:pt x="202" y="523"/>
                </a:cubicBezTo>
                <a:cubicBezTo>
                  <a:pt x="205" y="523"/>
                  <a:pt x="207" y="524"/>
                  <a:pt x="208" y="525"/>
                </a:cubicBezTo>
                <a:cubicBezTo>
                  <a:pt x="208" y="525"/>
                  <a:pt x="209" y="525"/>
                  <a:pt x="209" y="525"/>
                </a:cubicBezTo>
                <a:cubicBezTo>
                  <a:pt x="209" y="525"/>
                  <a:pt x="209" y="525"/>
                  <a:pt x="209" y="526"/>
                </a:cubicBezTo>
                <a:cubicBezTo>
                  <a:pt x="209" y="526"/>
                  <a:pt x="209" y="526"/>
                  <a:pt x="209" y="526"/>
                </a:cubicBezTo>
                <a:cubicBezTo>
                  <a:pt x="211" y="528"/>
                  <a:pt x="212" y="531"/>
                  <a:pt x="211" y="533"/>
                </a:cubicBezTo>
                <a:cubicBezTo>
                  <a:pt x="211" y="533"/>
                  <a:pt x="210" y="536"/>
                  <a:pt x="209" y="536"/>
                </a:cubicBezTo>
                <a:cubicBezTo>
                  <a:pt x="209" y="536"/>
                  <a:pt x="208" y="535"/>
                  <a:pt x="208" y="535"/>
                </a:cubicBezTo>
                <a:cubicBezTo>
                  <a:pt x="208" y="535"/>
                  <a:pt x="208" y="535"/>
                  <a:pt x="208" y="535"/>
                </a:cubicBezTo>
                <a:cubicBezTo>
                  <a:pt x="207" y="536"/>
                  <a:pt x="207" y="537"/>
                  <a:pt x="206" y="537"/>
                </a:cubicBezTo>
                <a:cubicBezTo>
                  <a:pt x="207" y="537"/>
                  <a:pt x="207" y="537"/>
                  <a:pt x="208" y="538"/>
                </a:cubicBezTo>
                <a:cubicBezTo>
                  <a:pt x="208" y="538"/>
                  <a:pt x="206" y="539"/>
                  <a:pt x="206" y="538"/>
                </a:cubicBezTo>
                <a:cubicBezTo>
                  <a:pt x="206" y="538"/>
                  <a:pt x="206" y="538"/>
                  <a:pt x="206" y="538"/>
                </a:cubicBezTo>
                <a:cubicBezTo>
                  <a:pt x="205" y="539"/>
                  <a:pt x="205" y="540"/>
                  <a:pt x="206" y="541"/>
                </a:cubicBezTo>
                <a:cubicBezTo>
                  <a:pt x="206" y="541"/>
                  <a:pt x="209" y="539"/>
                  <a:pt x="209" y="542"/>
                </a:cubicBezTo>
                <a:cubicBezTo>
                  <a:pt x="206" y="541"/>
                  <a:pt x="208" y="542"/>
                  <a:pt x="208" y="545"/>
                </a:cubicBezTo>
                <a:cubicBezTo>
                  <a:pt x="207" y="549"/>
                  <a:pt x="207" y="547"/>
                  <a:pt x="209" y="545"/>
                </a:cubicBezTo>
                <a:cubicBezTo>
                  <a:pt x="211" y="543"/>
                  <a:pt x="211" y="545"/>
                  <a:pt x="212" y="543"/>
                </a:cubicBezTo>
                <a:cubicBezTo>
                  <a:pt x="212" y="543"/>
                  <a:pt x="213" y="541"/>
                  <a:pt x="213" y="539"/>
                </a:cubicBezTo>
                <a:cubicBezTo>
                  <a:pt x="213" y="539"/>
                  <a:pt x="213" y="539"/>
                  <a:pt x="213" y="538"/>
                </a:cubicBezTo>
                <a:cubicBezTo>
                  <a:pt x="213" y="538"/>
                  <a:pt x="213" y="537"/>
                  <a:pt x="213" y="537"/>
                </a:cubicBezTo>
                <a:cubicBezTo>
                  <a:pt x="213" y="538"/>
                  <a:pt x="209" y="536"/>
                  <a:pt x="211" y="535"/>
                </a:cubicBezTo>
                <a:cubicBezTo>
                  <a:pt x="211" y="535"/>
                  <a:pt x="212" y="535"/>
                  <a:pt x="212" y="535"/>
                </a:cubicBezTo>
                <a:cubicBezTo>
                  <a:pt x="212" y="533"/>
                  <a:pt x="214" y="530"/>
                  <a:pt x="214" y="529"/>
                </a:cubicBezTo>
                <a:cubicBezTo>
                  <a:pt x="216" y="526"/>
                  <a:pt x="216" y="526"/>
                  <a:pt x="215" y="529"/>
                </a:cubicBezTo>
                <a:cubicBezTo>
                  <a:pt x="214" y="531"/>
                  <a:pt x="214" y="533"/>
                  <a:pt x="214" y="534"/>
                </a:cubicBezTo>
                <a:cubicBezTo>
                  <a:pt x="215" y="534"/>
                  <a:pt x="214" y="532"/>
                  <a:pt x="215" y="531"/>
                </a:cubicBezTo>
                <a:cubicBezTo>
                  <a:pt x="215" y="530"/>
                  <a:pt x="217" y="530"/>
                  <a:pt x="218" y="529"/>
                </a:cubicBezTo>
                <a:cubicBezTo>
                  <a:pt x="218" y="528"/>
                  <a:pt x="219" y="528"/>
                  <a:pt x="219" y="528"/>
                </a:cubicBezTo>
                <a:cubicBezTo>
                  <a:pt x="219" y="528"/>
                  <a:pt x="219" y="528"/>
                  <a:pt x="220" y="528"/>
                </a:cubicBezTo>
                <a:cubicBezTo>
                  <a:pt x="220" y="528"/>
                  <a:pt x="220" y="528"/>
                  <a:pt x="220" y="528"/>
                </a:cubicBezTo>
                <a:cubicBezTo>
                  <a:pt x="219" y="526"/>
                  <a:pt x="222" y="526"/>
                  <a:pt x="222" y="527"/>
                </a:cubicBezTo>
                <a:cubicBezTo>
                  <a:pt x="222" y="527"/>
                  <a:pt x="223" y="527"/>
                  <a:pt x="223" y="527"/>
                </a:cubicBezTo>
                <a:cubicBezTo>
                  <a:pt x="223" y="527"/>
                  <a:pt x="223" y="527"/>
                  <a:pt x="223" y="528"/>
                </a:cubicBezTo>
                <a:cubicBezTo>
                  <a:pt x="223" y="528"/>
                  <a:pt x="223" y="528"/>
                  <a:pt x="223" y="528"/>
                </a:cubicBezTo>
                <a:cubicBezTo>
                  <a:pt x="223" y="528"/>
                  <a:pt x="224" y="530"/>
                  <a:pt x="225" y="532"/>
                </a:cubicBezTo>
                <a:cubicBezTo>
                  <a:pt x="225" y="531"/>
                  <a:pt x="227" y="531"/>
                  <a:pt x="227" y="532"/>
                </a:cubicBezTo>
                <a:cubicBezTo>
                  <a:pt x="227" y="532"/>
                  <a:pt x="226" y="532"/>
                  <a:pt x="226" y="532"/>
                </a:cubicBezTo>
                <a:cubicBezTo>
                  <a:pt x="227" y="533"/>
                  <a:pt x="227" y="533"/>
                  <a:pt x="228" y="531"/>
                </a:cubicBezTo>
                <a:cubicBezTo>
                  <a:pt x="228" y="531"/>
                  <a:pt x="228" y="531"/>
                  <a:pt x="228" y="531"/>
                </a:cubicBezTo>
                <a:cubicBezTo>
                  <a:pt x="229" y="531"/>
                  <a:pt x="236" y="530"/>
                  <a:pt x="233" y="528"/>
                </a:cubicBezTo>
                <a:cubicBezTo>
                  <a:pt x="232" y="527"/>
                  <a:pt x="232" y="529"/>
                  <a:pt x="232" y="529"/>
                </a:cubicBezTo>
                <a:cubicBezTo>
                  <a:pt x="231" y="529"/>
                  <a:pt x="232" y="528"/>
                  <a:pt x="231" y="528"/>
                </a:cubicBezTo>
                <a:cubicBezTo>
                  <a:pt x="230" y="527"/>
                  <a:pt x="229" y="530"/>
                  <a:pt x="227" y="529"/>
                </a:cubicBezTo>
                <a:cubicBezTo>
                  <a:pt x="230" y="529"/>
                  <a:pt x="228" y="525"/>
                  <a:pt x="230" y="525"/>
                </a:cubicBezTo>
                <a:cubicBezTo>
                  <a:pt x="231" y="524"/>
                  <a:pt x="234" y="528"/>
                  <a:pt x="235" y="528"/>
                </a:cubicBezTo>
                <a:cubicBezTo>
                  <a:pt x="238" y="528"/>
                  <a:pt x="239" y="526"/>
                  <a:pt x="241" y="523"/>
                </a:cubicBezTo>
                <a:cubicBezTo>
                  <a:pt x="239" y="524"/>
                  <a:pt x="238" y="524"/>
                  <a:pt x="236" y="523"/>
                </a:cubicBezTo>
                <a:cubicBezTo>
                  <a:pt x="235" y="524"/>
                  <a:pt x="234" y="525"/>
                  <a:pt x="233" y="522"/>
                </a:cubicBezTo>
                <a:cubicBezTo>
                  <a:pt x="232" y="521"/>
                  <a:pt x="229" y="517"/>
                  <a:pt x="231" y="515"/>
                </a:cubicBezTo>
                <a:cubicBezTo>
                  <a:pt x="235" y="512"/>
                  <a:pt x="241" y="508"/>
                  <a:pt x="242" y="503"/>
                </a:cubicBezTo>
                <a:cubicBezTo>
                  <a:pt x="237" y="508"/>
                  <a:pt x="237" y="501"/>
                  <a:pt x="243" y="501"/>
                </a:cubicBezTo>
                <a:cubicBezTo>
                  <a:pt x="241" y="503"/>
                  <a:pt x="244" y="501"/>
                  <a:pt x="244" y="503"/>
                </a:cubicBezTo>
                <a:cubicBezTo>
                  <a:pt x="244" y="503"/>
                  <a:pt x="244" y="503"/>
                  <a:pt x="244" y="504"/>
                </a:cubicBezTo>
                <a:cubicBezTo>
                  <a:pt x="244" y="504"/>
                  <a:pt x="244" y="504"/>
                  <a:pt x="244" y="504"/>
                </a:cubicBezTo>
                <a:cubicBezTo>
                  <a:pt x="247" y="504"/>
                  <a:pt x="242" y="508"/>
                  <a:pt x="243" y="505"/>
                </a:cubicBezTo>
                <a:cubicBezTo>
                  <a:pt x="243" y="505"/>
                  <a:pt x="243" y="505"/>
                  <a:pt x="243" y="505"/>
                </a:cubicBezTo>
                <a:cubicBezTo>
                  <a:pt x="243" y="505"/>
                  <a:pt x="242" y="506"/>
                  <a:pt x="242" y="507"/>
                </a:cubicBezTo>
                <a:cubicBezTo>
                  <a:pt x="241" y="510"/>
                  <a:pt x="241" y="514"/>
                  <a:pt x="242" y="517"/>
                </a:cubicBezTo>
                <a:cubicBezTo>
                  <a:pt x="243" y="517"/>
                  <a:pt x="243" y="518"/>
                  <a:pt x="243" y="518"/>
                </a:cubicBezTo>
                <a:cubicBezTo>
                  <a:pt x="243" y="519"/>
                  <a:pt x="243" y="519"/>
                  <a:pt x="243" y="519"/>
                </a:cubicBezTo>
                <a:cubicBezTo>
                  <a:pt x="244" y="520"/>
                  <a:pt x="246" y="520"/>
                  <a:pt x="248" y="516"/>
                </a:cubicBezTo>
                <a:cubicBezTo>
                  <a:pt x="248" y="523"/>
                  <a:pt x="254" y="514"/>
                  <a:pt x="253" y="512"/>
                </a:cubicBezTo>
                <a:cubicBezTo>
                  <a:pt x="253" y="512"/>
                  <a:pt x="251" y="511"/>
                  <a:pt x="251" y="511"/>
                </a:cubicBezTo>
                <a:cubicBezTo>
                  <a:pt x="250" y="510"/>
                  <a:pt x="251" y="507"/>
                  <a:pt x="252" y="506"/>
                </a:cubicBezTo>
                <a:cubicBezTo>
                  <a:pt x="253" y="505"/>
                  <a:pt x="257" y="499"/>
                  <a:pt x="255" y="503"/>
                </a:cubicBezTo>
                <a:cubicBezTo>
                  <a:pt x="255" y="505"/>
                  <a:pt x="255" y="507"/>
                  <a:pt x="255" y="508"/>
                </a:cubicBezTo>
                <a:cubicBezTo>
                  <a:pt x="255" y="508"/>
                  <a:pt x="255" y="508"/>
                  <a:pt x="255" y="508"/>
                </a:cubicBezTo>
                <a:cubicBezTo>
                  <a:pt x="255" y="508"/>
                  <a:pt x="255" y="508"/>
                  <a:pt x="255" y="508"/>
                </a:cubicBezTo>
                <a:cubicBezTo>
                  <a:pt x="254" y="510"/>
                  <a:pt x="254" y="511"/>
                  <a:pt x="254" y="513"/>
                </a:cubicBezTo>
                <a:cubicBezTo>
                  <a:pt x="254" y="515"/>
                  <a:pt x="252" y="517"/>
                  <a:pt x="252" y="518"/>
                </a:cubicBezTo>
                <a:cubicBezTo>
                  <a:pt x="252" y="517"/>
                  <a:pt x="252" y="517"/>
                  <a:pt x="253" y="518"/>
                </a:cubicBezTo>
                <a:cubicBezTo>
                  <a:pt x="253" y="519"/>
                  <a:pt x="254" y="519"/>
                  <a:pt x="254" y="519"/>
                </a:cubicBezTo>
                <a:cubicBezTo>
                  <a:pt x="253" y="520"/>
                  <a:pt x="253" y="520"/>
                  <a:pt x="253" y="520"/>
                </a:cubicBezTo>
                <a:cubicBezTo>
                  <a:pt x="253" y="520"/>
                  <a:pt x="253" y="521"/>
                  <a:pt x="254" y="521"/>
                </a:cubicBezTo>
                <a:cubicBezTo>
                  <a:pt x="256" y="521"/>
                  <a:pt x="256" y="513"/>
                  <a:pt x="257" y="510"/>
                </a:cubicBezTo>
                <a:cubicBezTo>
                  <a:pt x="256" y="510"/>
                  <a:pt x="256" y="510"/>
                  <a:pt x="256" y="510"/>
                </a:cubicBezTo>
                <a:cubicBezTo>
                  <a:pt x="255" y="509"/>
                  <a:pt x="256" y="509"/>
                  <a:pt x="257" y="509"/>
                </a:cubicBezTo>
                <a:cubicBezTo>
                  <a:pt x="257" y="509"/>
                  <a:pt x="257" y="509"/>
                  <a:pt x="257" y="509"/>
                </a:cubicBezTo>
                <a:cubicBezTo>
                  <a:pt x="257" y="508"/>
                  <a:pt x="257" y="507"/>
                  <a:pt x="257" y="506"/>
                </a:cubicBezTo>
                <a:cubicBezTo>
                  <a:pt x="257" y="506"/>
                  <a:pt x="257" y="506"/>
                  <a:pt x="257" y="506"/>
                </a:cubicBezTo>
                <a:cubicBezTo>
                  <a:pt x="257" y="506"/>
                  <a:pt x="257" y="506"/>
                  <a:pt x="257" y="506"/>
                </a:cubicBezTo>
                <a:cubicBezTo>
                  <a:pt x="258" y="504"/>
                  <a:pt x="259" y="501"/>
                  <a:pt x="259" y="501"/>
                </a:cubicBezTo>
                <a:cubicBezTo>
                  <a:pt x="262" y="499"/>
                  <a:pt x="256" y="514"/>
                  <a:pt x="262" y="510"/>
                </a:cubicBezTo>
                <a:cubicBezTo>
                  <a:pt x="262" y="510"/>
                  <a:pt x="267" y="506"/>
                  <a:pt x="267" y="505"/>
                </a:cubicBezTo>
                <a:cubicBezTo>
                  <a:pt x="267" y="504"/>
                  <a:pt x="265" y="505"/>
                  <a:pt x="264" y="505"/>
                </a:cubicBezTo>
                <a:cubicBezTo>
                  <a:pt x="263" y="504"/>
                  <a:pt x="264" y="501"/>
                  <a:pt x="265" y="500"/>
                </a:cubicBezTo>
                <a:cubicBezTo>
                  <a:pt x="267" y="500"/>
                  <a:pt x="267" y="502"/>
                  <a:pt x="267" y="502"/>
                </a:cubicBezTo>
                <a:cubicBezTo>
                  <a:pt x="269" y="502"/>
                  <a:pt x="270" y="500"/>
                  <a:pt x="271" y="498"/>
                </a:cubicBezTo>
                <a:cubicBezTo>
                  <a:pt x="271" y="498"/>
                  <a:pt x="271" y="498"/>
                  <a:pt x="270" y="498"/>
                </a:cubicBezTo>
                <a:cubicBezTo>
                  <a:pt x="271" y="497"/>
                  <a:pt x="271" y="497"/>
                  <a:pt x="271" y="497"/>
                </a:cubicBezTo>
                <a:cubicBezTo>
                  <a:pt x="272" y="495"/>
                  <a:pt x="273" y="494"/>
                  <a:pt x="274" y="493"/>
                </a:cubicBezTo>
                <a:cubicBezTo>
                  <a:pt x="276" y="490"/>
                  <a:pt x="277" y="487"/>
                  <a:pt x="278" y="487"/>
                </a:cubicBezTo>
                <a:cubicBezTo>
                  <a:pt x="278" y="486"/>
                  <a:pt x="280" y="489"/>
                  <a:pt x="282" y="489"/>
                </a:cubicBezTo>
                <a:cubicBezTo>
                  <a:pt x="284" y="489"/>
                  <a:pt x="284" y="486"/>
                  <a:pt x="284" y="489"/>
                </a:cubicBezTo>
                <a:cubicBezTo>
                  <a:pt x="284" y="491"/>
                  <a:pt x="285" y="489"/>
                  <a:pt x="285" y="492"/>
                </a:cubicBezTo>
                <a:cubicBezTo>
                  <a:pt x="285" y="493"/>
                  <a:pt x="281" y="498"/>
                  <a:pt x="278" y="496"/>
                </a:cubicBezTo>
                <a:cubicBezTo>
                  <a:pt x="277" y="496"/>
                  <a:pt x="277" y="493"/>
                  <a:pt x="275" y="495"/>
                </a:cubicBezTo>
                <a:cubicBezTo>
                  <a:pt x="275" y="496"/>
                  <a:pt x="275" y="498"/>
                  <a:pt x="274" y="499"/>
                </a:cubicBezTo>
                <a:cubicBezTo>
                  <a:pt x="273" y="502"/>
                  <a:pt x="268" y="505"/>
                  <a:pt x="267" y="508"/>
                </a:cubicBezTo>
                <a:cubicBezTo>
                  <a:pt x="266" y="510"/>
                  <a:pt x="266" y="513"/>
                  <a:pt x="264" y="516"/>
                </a:cubicBezTo>
                <a:cubicBezTo>
                  <a:pt x="263" y="518"/>
                  <a:pt x="257" y="521"/>
                  <a:pt x="257" y="523"/>
                </a:cubicBezTo>
                <a:cubicBezTo>
                  <a:pt x="257" y="523"/>
                  <a:pt x="258" y="524"/>
                  <a:pt x="258" y="525"/>
                </a:cubicBezTo>
                <a:cubicBezTo>
                  <a:pt x="258" y="525"/>
                  <a:pt x="259" y="525"/>
                  <a:pt x="259" y="525"/>
                </a:cubicBezTo>
                <a:cubicBezTo>
                  <a:pt x="259" y="525"/>
                  <a:pt x="259" y="525"/>
                  <a:pt x="259" y="525"/>
                </a:cubicBezTo>
                <a:cubicBezTo>
                  <a:pt x="261" y="527"/>
                  <a:pt x="265" y="529"/>
                  <a:pt x="267" y="528"/>
                </a:cubicBezTo>
                <a:cubicBezTo>
                  <a:pt x="268" y="528"/>
                  <a:pt x="268" y="528"/>
                  <a:pt x="268" y="528"/>
                </a:cubicBezTo>
                <a:cubicBezTo>
                  <a:pt x="268" y="527"/>
                  <a:pt x="268" y="526"/>
                  <a:pt x="268" y="525"/>
                </a:cubicBezTo>
                <a:cubicBezTo>
                  <a:pt x="270" y="521"/>
                  <a:pt x="278" y="518"/>
                  <a:pt x="282" y="521"/>
                </a:cubicBezTo>
                <a:cubicBezTo>
                  <a:pt x="282" y="521"/>
                  <a:pt x="282" y="521"/>
                  <a:pt x="282" y="522"/>
                </a:cubicBezTo>
                <a:cubicBezTo>
                  <a:pt x="282" y="522"/>
                  <a:pt x="282" y="522"/>
                  <a:pt x="282" y="521"/>
                </a:cubicBezTo>
                <a:cubicBezTo>
                  <a:pt x="283" y="520"/>
                  <a:pt x="282" y="521"/>
                  <a:pt x="282" y="522"/>
                </a:cubicBezTo>
                <a:cubicBezTo>
                  <a:pt x="282" y="522"/>
                  <a:pt x="282" y="522"/>
                  <a:pt x="283" y="523"/>
                </a:cubicBezTo>
                <a:cubicBezTo>
                  <a:pt x="284" y="522"/>
                  <a:pt x="285" y="522"/>
                  <a:pt x="285" y="521"/>
                </a:cubicBezTo>
                <a:cubicBezTo>
                  <a:pt x="286" y="523"/>
                  <a:pt x="287" y="519"/>
                  <a:pt x="289" y="519"/>
                </a:cubicBezTo>
                <a:cubicBezTo>
                  <a:pt x="290" y="519"/>
                  <a:pt x="292" y="521"/>
                  <a:pt x="292" y="519"/>
                </a:cubicBezTo>
                <a:cubicBezTo>
                  <a:pt x="292" y="524"/>
                  <a:pt x="301" y="516"/>
                  <a:pt x="302" y="515"/>
                </a:cubicBezTo>
                <a:cubicBezTo>
                  <a:pt x="301" y="515"/>
                  <a:pt x="295" y="514"/>
                  <a:pt x="295" y="514"/>
                </a:cubicBezTo>
                <a:cubicBezTo>
                  <a:pt x="295" y="514"/>
                  <a:pt x="295" y="514"/>
                  <a:pt x="295" y="514"/>
                </a:cubicBezTo>
                <a:cubicBezTo>
                  <a:pt x="295" y="514"/>
                  <a:pt x="295" y="514"/>
                  <a:pt x="295" y="514"/>
                </a:cubicBezTo>
                <a:cubicBezTo>
                  <a:pt x="294" y="515"/>
                  <a:pt x="293" y="515"/>
                  <a:pt x="293" y="515"/>
                </a:cubicBezTo>
                <a:cubicBezTo>
                  <a:pt x="292" y="513"/>
                  <a:pt x="294" y="514"/>
                  <a:pt x="295" y="512"/>
                </a:cubicBezTo>
                <a:cubicBezTo>
                  <a:pt x="295" y="512"/>
                  <a:pt x="295" y="512"/>
                  <a:pt x="295" y="512"/>
                </a:cubicBezTo>
                <a:cubicBezTo>
                  <a:pt x="294" y="512"/>
                  <a:pt x="293" y="511"/>
                  <a:pt x="294" y="510"/>
                </a:cubicBezTo>
                <a:cubicBezTo>
                  <a:pt x="294" y="510"/>
                  <a:pt x="294" y="510"/>
                  <a:pt x="294" y="510"/>
                </a:cubicBezTo>
                <a:cubicBezTo>
                  <a:pt x="293" y="509"/>
                  <a:pt x="293" y="508"/>
                  <a:pt x="293" y="507"/>
                </a:cubicBezTo>
                <a:cubicBezTo>
                  <a:pt x="293" y="507"/>
                  <a:pt x="296" y="504"/>
                  <a:pt x="297" y="504"/>
                </a:cubicBezTo>
                <a:cubicBezTo>
                  <a:pt x="298" y="504"/>
                  <a:pt x="300" y="499"/>
                  <a:pt x="302" y="499"/>
                </a:cubicBezTo>
                <a:cubicBezTo>
                  <a:pt x="303" y="500"/>
                  <a:pt x="300" y="501"/>
                  <a:pt x="301" y="503"/>
                </a:cubicBezTo>
                <a:cubicBezTo>
                  <a:pt x="302" y="503"/>
                  <a:pt x="304" y="502"/>
                  <a:pt x="305" y="503"/>
                </a:cubicBezTo>
                <a:cubicBezTo>
                  <a:pt x="305" y="503"/>
                  <a:pt x="304" y="505"/>
                  <a:pt x="305" y="506"/>
                </a:cubicBezTo>
                <a:cubicBezTo>
                  <a:pt x="305" y="505"/>
                  <a:pt x="308" y="505"/>
                  <a:pt x="308" y="506"/>
                </a:cubicBezTo>
                <a:cubicBezTo>
                  <a:pt x="309" y="508"/>
                  <a:pt x="306" y="507"/>
                  <a:pt x="306" y="508"/>
                </a:cubicBezTo>
                <a:cubicBezTo>
                  <a:pt x="305" y="509"/>
                  <a:pt x="306" y="509"/>
                  <a:pt x="306" y="510"/>
                </a:cubicBezTo>
                <a:cubicBezTo>
                  <a:pt x="306" y="511"/>
                  <a:pt x="305" y="511"/>
                  <a:pt x="304" y="513"/>
                </a:cubicBezTo>
                <a:cubicBezTo>
                  <a:pt x="304" y="513"/>
                  <a:pt x="304" y="514"/>
                  <a:pt x="304" y="514"/>
                </a:cubicBezTo>
                <a:cubicBezTo>
                  <a:pt x="302" y="517"/>
                  <a:pt x="296" y="519"/>
                  <a:pt x="297" y="524"/>
                </a:cubicBezTo>
                <a:cubicBezTo>
                  <a:pt x="297" y="525"/>
                  <a:pt x="298" y="525"/>
                  <a:pt x="299" y="524"/>
                </a:cubicBezTo>
                <a:cubicBezTo>
                  <a:pt x="298" y="527"/>
                  <a:pt x="295" y="535"/>
                  <a:pt x="289" y="536"/>
                </a:cubicBezTo>
                <a:cubicBezTo>
                  <a:pt x="289" y="536"/>
                  <a:pt x="286" y="535"/>
                  <a:pt x="285" y="534"/>
                </a:cubicBezTo>
                <a:cubicBezTo>
                  <a:pt x="285" y="534"/>
                  <a:pt x="284" y="533"/>
                  <a:pt x="283" y="532"/>
                </a:cubicBezTo>
                <a:cubicBezTo>
                  <a:pt x="283" y="532"/>
                  <a:pt x="283" y="532"/>
                  <a:pt x="283" y="531"/>
                </a:cubicBezTo>
                <a:cubicBezTo>
                  <a:pt x="283" y="531"/>
                  <a:pt x="283" y="531"/>
                  <a:pt x="283" y="531"/>
                </a:cubicBezTo>
                <a:cubicBezTo>
                  <a:pt x="282" y="531"/>
                  <a:pt x="282" y="530"/>
                  <a:pt x="282" y="530"/>
                </a:cubicBezTo>
                <a:cubicBezTo>
                  <a:pt x="280" y="531"/>
                  <a:pt x="278" y="533"/>
                  <a:pt x="277" y="533"/>
                </a:cubicBezTo>
                <a:cubicBezTo>
                  <a:pt x="278" y="535"/>
                  <a:pt x="280" y="534"/>
                  <a:pt x="281" y="534"/>
                </a:cubicBezTo>
                <a:cubicBezTo>
                  <a:pt x="281" y="534"/>
                  <a:pt x="280" y="534"/>
                  <a:pt x="280" y="535"/>
                </a:cubicBezTo>
                <a:cubicBezTo>
                  <a:pt x="281" y="535"/>
                  <a:pt x="282" y="535"/>
                  <a:pt x="282" y="536"/>
                </a:cubicBezTo>
                <a:cubicBezTo>
                  <a:pt x="283" y="537"/>
                  <a:pt x="281" y="536"/>
                  <a:pt x="281" y="537"/>
                </a:cubicBezTo>
                <a:cubicBezTo>
                  <a:pt x="280" y="538"/>
                  <a:pt x="282" y="537"/>
                  <a:pt x="280" y="539"/>
                </a:cubicBezTo>
                <a:cubicBezTo>
                  <a:pt x="279" y="541"/>
                  <a:pt x="276" y="540"/>
                  <a:pt x="275" y="541"/>
                </a:cubicBezTo>
                <a:cubicBezTo>
                  <a:pt x="275" y="541"/>
                  <a:pt x="275" y="541"/>
                  <a:pt x="275" y="542"/>
                </a:cubicBezTo>
                <a:cubicBezTo>
                  <a:pt x="276" y="542"/>
                  <a:pt x="276" y="543"/>
                  <a:pt x="277" y="543"/>
                </a:cubicBezTo>
                <a:cubicBezTo>
                  <a:pt x="277" y="543"/>
                  <a:pt x="275" y="544"/>
                  <a:pt x="276" y="546"/>
                </a:cubicBezTo>
                <a:cubicBezTo>
                  <a:pt x="276" y="547"/>
                  <a:pt x="277" y="546"/>
                  <a:pt x="277" y="546"/>
                </a:cubicBezTo>
                <a:cubicBezTo>
                  <a:pt x="277" y="547"/>
                  <a:pt x="277" y="551"/>
                  <a:pt x="277" y="551"/>
                </a:cubicBezTo>
                <a:cubicBezTo>
                  <a:pt x="276" y="552"/>
                  <a:pt x="274" y="550"/>
                  <a:pt x="272" y="551"/>
                </a:cubicBezTo>
                <a:cubicBezTo>
                  <a:pt x="273" y="551"/>
                  <a:pt x="269" y="553"/>
                  <a:pt x="269" y="553"/>
                </a:cubicBezTo>
                <a:cubicBezTo>
                  <a:pt x="269" y="554"/>
                  <a:pt x="270" y="555"/>
                  <a:pt x="270" y="556"/>
                </a:cubicBezTo>
                <a:cubicBezTo>
                  <a:pt x="269" y="558"/>
                  <a:pt x="267" y="558"/>
                  <a:pt x="267" y="560"/>
                </a:cubicBezTo>
                <a:cubicBezTo>
                  <a:pt x="267" y="561"/>
                  <a:pt x="264" y="565"/>
                  <a:pt x="262" y="565"/>
                </a:cubicBezTo>
                <a:cubicBezTo>
                  <a:pt x="257" y="564"/>
                  <a:pt x="260" y="557"/>
                  <a:pt x="254" y="558"/>
                </a:cubicBezTo>
                <a:cubicBezTo>
                  <a:pt x="254" y="552"/>
                  <a:pt x="248" y="563"/>
                  <a:pt x="247" y="562"/>
                </a:cubicBezTo>
                <a:cubicBezTo>
                  <a:pt x="246" y="562"/>
                  <a:pt x="246" y="562"/>
                  <a:pt x="246" y="562"/>
                </a:cubicBezTo>
                <a:cubicBezTo>
                  <a:pt x="246" y="563"/>
                  <a:pt x="246" y="563"/>
                  <a:pt x="246" y="563"/>
                </a:cubicBezTo>
                <a:cubicBezTo>
                  <a:pt x="245" y="563"/>
                  <a:pt x="246" y="562"/>
                  <a:pt x="246" y="562"/>
                </a:cubicBezTo>
                <a:cubicBezTo>
                  <a:pt x="245" y="561"/>
                  <a:pt x="246" y="561"/>
                  <a:pt x="246" y="562"/>
                </a:cubicBezTo>
                <a:cubicBezTo>
                  <a:pt x="247" y="560"/>
                  <a:pt x="251" y="555"/>
                  <a:pt x="246" y="557"/>
                </a:cubicBezTo>
                <a:cubicBezTo>
                  <a:pt x="245" y="558"/>
                  <a:pt x="246" y="561"/>
                  <a:pt x="245" y="561"/>
                </a:cubicBezTo>
                <a:cubicBezTo>
                  <a:pt x="244" y="562"/>
                  <a:pt x="241" y="560"/>
                  <a:pt x="239" y="561"/>
                </a:cubicBezTo>
                <a:cubicBezTo>
                  <a:pt x="239" y="561"/>
                  <a:pt x="237" y="564"/>
                  <a:pt x="238" y="565"/>
                </a:cubicBezTo>
                <a:cubicBezTo>
                  <a:pt x="238" y="567"/>
                  <a:pt x="240" y="566"/>
                  <a:pt x="238" y="568"/>
                </a:cubicBezTo>
                <a:cubicBezTo>
                  <a:pt x="238" y="569"/>
                  <a:pt x="239" y="568"/>
                  <a:pt x="239" y="568"/>
                </a:cubicBezTo>
                <a:cubicBezTo>
                  <a:pt x="238" y="569"/>
                  <a:pt x="239" y="570"/>
                  <a:pt x="241" y="570"/>
                </a:cubicBezTo>
                <a:cubicBezTo>
                  <a:pt x="238" y="572"/>
                  <a:pt x="235" y="572"/>
                  <a:pt x="237" y="575"/>
                </a:cubicBezTo>
                <a:cubicBezTo>
                  <a:pt x="237" y="575"/>
                  <a:pt x="242" y="578"/>
                  <a:pt x="242" y="579"/>
                </a:cubicBezTo>
                <a:cubicBezTo>
                  <a:pt x="245" y="577"/>
                  <a:pt x="240" y="574"/>
                  <a:pt x="241" y="571"/>
                </a:cubicBezTo>
                <a:cubicBezTo>
                  <a:pt x="243" y="569"/>
                  <a:pt x="244" y="576"/>
                  <a:pt x="245" y="576"/>
                </a:cubicBezTo>
                <a:cubicBezTo>
                  <a:pt x="246" y="577"/>
                  <a:pt x="245" y="575"/>
                  <a:pt x="246" y="576"/>
                </a:cubicBezTo>
                <a:cubicBezTo>
                  <a:pt x="248" y="576"/>
                  <a:pt x="249" y="578"/>
                  <a:pt x="250" y="577"/>
                </a:cubicBezTo>
                <a:cubicBezTo>
                  <a:pt x="250" y="576"/>
                  <a:pt x="247" y="576"/>
                  <a:pt x="248" y="574"/>
                </a:cubicBezTo>
                <a:cubicBezTo>
                  <a:pt x="249" y="573"/>
                  <a:pt x="252" y="575"/>
                  <a:pt x="251" y="576"/>
                </a:cubicBezTo>
                <a:cubicBezTo>
                  <a:pt x="252" y="576"/>
                  <a:pt x="253" y="576"/>
                  <a:pt x="254" y="577"/>
                </a:cubicBezTo>
                <a:cubicBezTo>
                  <a:pt x="254" y="576"/>
                  <a:pt x="254" y="576"/>
                  <a:pt x="255" y="576"/>
                </a:cubicBezTo>
                <a:cubicBezTo>
                  <a:pt x="255" y="576"/>
                  <a:pt x="255" y="577"/>
                  <a:pt x="254" y="578"/>
                </a:cubicBezTo>
                <a:cubicBezTo>
                  <a:pt x="255" y="580"/>
                  <a:pt x="254" y="582"/>
                  <a:pt x="253" y="583"/>
                </a:cubicBezTo>
                <a:cubicBezTo>
                  <a:pt x="253" y="583"/>
                  <a:pt x="253" y="583"/>
                  <a:pt x="253" y="583"/>
                </a:cubicBezTo>
                <a:cubicBezTo>
                  <a:pt x="255" y="584"/>
                  <a:pt x="254" y="582"/>
                  <a:pt x="255" y="583"/>
                </a:cubicBezTo>
                <a:cubicBezTo>
                  <a:pt x="255" y="583"/>
                  <a:pt x="256" y="583"/>
                  <a:pt x="256" y="583"/>
                </a:cubicBezTo>
                <a:cubicBezTo>
                  <a:pt x="257" y="581"/>
                  <a:pt x="258" y="578"/>
                  <a:pt x="259" y="578"/>
                </a:cubicBezTo>
                <a:cubicBezTo>
                  <a:pt x="260" y="577"/>
                  <a:pt x="262" y="580"/>
                  <a:pt x="262" y="578"/>
                </a:cubicBezTo>
                <a:cubicBezTo>
                  <a:pt x="263" y="577"/>
                  <a:pt x="261" y="575"/>
                  <a:pt x="260" y="575"/>
                </a:cubicBezTo>
                <a:cubicBezTo>
                  <a:pt x="261" y="575"/>
                  <a:pt x="261" y="572"/>
                  <a:pt x="261" y="572"/>
                </a:cubicBezTo>
                <a:cubicBezTo>
                  <a:pt x="259" y="572"/>
                  <a:pt x="257" y="574"/>
                  <a:pt x="256" y="573"/>
                </a:cubicBezTo>
                <a:cubicBezTo>
                  <a:pt x="255" y="573"/>
                  <a:pt x="258" y="571"/>
                  <a:pt x="258" y="570"/>
                </a:cubicBezTo>
                <a:cubicBezTo>
                  <a:pt x="258" y="573"/>
                  <a:pt x="261" y="569"/>
                  <a:pt x="263" y="568"/>
                </a:cubicBezTo>
                <a:cubicBezTo>
                  <a:pt x="264" y="568"/>
                  <a:pt x="266" y="568"/>
                  <a:pt x="267" y="568"/>
                </a:cubicBezTo>
                <a:cubicBezTo>
                  <a:pt x="268" y="567"/>
                  <a:pt x="266" y="565"/>
                  <a:pt x="269" y="564"/>
                </a:cubicBezTo>
                <a:cubicBezTo>
                  <a:pt x="269" y="564"/>
                  <a:pt x="268" y="566"/>
                  <a:pt x="269" y="566"/>
                </a:cubicBezTo>
                <a:cubicBezTo>
                  <a:pt x="269" y="567"/>
                  <a:pt x="271" y="564"/>
                  <a:pt x="273" y="566"/>
                </a:cubicBezTo>
                <a:cubicBezTo>
                  <a:pt x="273" y="566"/>
                  <a:pt x="272" y="568"/>
                  <a:pt x="272" y="570"/>
                </a:cubicBezTo>
                <a:cubicBezTo>
                  <a:pt x="272" y="570"/>
                  <a:pt x="272" y="571"/>
                  <a:pt x="272" y="572"/>
                </a:cubicBezTo>
                <a:cubicBezTo>
                  <a:pt x="274" y="572"/>
                  <a:pt x="279" y="573"/>
                  <a:pt x="280" y="573"/>
                </a:cubicBezTo>
                <a:cubicBezTo>
                  <a:pt x="281" y="574"/>
                  <a:pt x="279" y="576"/>
                  <a:pt x="282" y="576"/>
                </a:cubicBezTo>
                <a:cubicBezTo>
                  <a:pt x="279" y="578"/>
                  <a:pt x="284" y="579"/>
                  <a:pt x="283" y="581"/>
                </a:cubicBezTo>
                <a:cubicBezTo>
                  <a:pt x="283" y="581"/>
                  <a:pt x="281" y="581"/>
                  <a:pt x="281" y="582"/>
                </a:cubicBezTo>
                <a:cubicBezTo>
                  <a:pt x="281" y="582"/>
                  <a:pt x="282" y="583"/>
                  <a:pt x="281" y="584"/>
                </a:cubicBezTo>
                <a:cubicBezTo>
                  <a:pt x="281" y="584"/>
                  <a:pt x="281" y="584"/>
                  <a:pt x="281" y="584"/>
                </a:cubicBezTo>
                <a:cubicBezTo>
                  <a:pt x="282" y="585"/>
                  <a:pt x="283" y="587"/>
                  <a:pt x="282" y="588"/>
                </a:cubicBezTo>
                <a:cubicBezTo>
                  <a:pt x="283" y="588"/>
                  <a:pt x="283" y="588"/>
                  <a:pt x="284" y="588"/>
                </a:cubicBezTo>
                <a:cubicBezTo>
                  <a:pt x="283" y="588"/>
                  <a:pt x="283" y="587"/>
                  <a:pt x="283" y="586"/>
                </a:cubicBezTo>
                <a:cubicBezTo>
                  <a:pt x="283" y="585"/>
                  <a:pt x="284" y="585"/>
                  <a:pt x="285" y="584"/>
                </a:cubicBezTo>
                <a:cubicBezTo>
                  <a:pt x="285" y="584"/>
                  <a:pt x="285" y="583"/>
                  <a:pt x="286" y="582"/>
                </a:cubicBezTo>
                <a:cubicBezTo>
                  <a:pt x="286" y="582"/>
                  <a:pt x="286" y="582"/>
                  <a:pt x="286" y="582"/>
                </a:cubicBezTo>
                <a:cubicBezTo>
                  <a:pt x="286" y="582"/>
                  <a:pt x="287" y="582"/>
                  <a:pt x="287" y="582"/>
                </a:cubicBezTo>
                <a:cubicBezTo>
                  <a:pt x="288" y="581"/>
                  <a:pt x="290" y="580"/>
                  <a:pt x="291" y="578"/>
                </a:cubicBezTo>
                <a:cubicBezTo>
                  <a:pt x="289" y="581"/>
                  <a:pt x="293" y="581"/>
                  <a:pt x="293" y="581"/>
                </a:cubicBezTo>
                <a:cubicBezTo>
                  <a:pt x="294" y="581"/>
                  <a:pt x="294" y="581"/>
                  <a:pt x="294" y="581"/>
                </a:cubicBezTo>
                <a:cubicBezTo>
                  <a:pt x="294" y="581"/>
                  <a:pt x="294" y="581"/>
                  <a:pt x="294" y="581"/>
                </a:cubicBezTo>
                <a:cubicBezTo>
                  <a:pt x="293" y="581"/>
                  <a:pt x="293" y="580"/>
                  <a:pt x="293" y="580"/>
                </a:cubicBezTo>
                <a:cubicBezTo>
                  <a:pt x="292" y="579"/>
                  <a:pt x="293" y="574"/>
                  <a:pt x="294" y="574"/>
                </a:cubicBezTo>
                <a:cubicBezTo>
                  <a:pt x="295" y="573"/>
                  <a:pt x="295" y="574"/>
                  <a:pt x="295" y="574"/>
                </a:cubicBezTo>
                <a:cubicBezTo>
                  <a:pt x="297" y="574"/>
                  <a:pt x="299" y="572"/>
                  <a:pt x="302" y="573"/>
                </a:cubicBezTo>
                <a:cubicBezTo>
                  <a:pt x="301" y="574"/>
                  <a:pt x="299" y="573"/>
                  <a:pt x="299" y="575"/>
                </a:cubicBezTo>
                <a:cubicBezTo>
                  <a:pt x="298" y="576"/>
                  <a:pt x="300" y="575"/>
                  <a:pt x="300" y="576"/>
                </a:cubicBezTo>
                <a:cubicBezTo>
                  <a:pt x="301" y="577"/>
                  <a:pt x="298" y="581"/>
                  <a:pt x="295" y="581"/>
                </a:cubicBezTo>
                <a:cubicBezTo>
                  <a:pt x="295" y="582"/>
                  <a:pt x="294" y="583"/>
                  <a:pt x="294" y="584"/>
                </a:cubicBezTo>
                <a:cubicBezTo>
                  <a:pt x="294" y="584"/>
                  <a:pt x="295" y="584"/>
                  <a:pt x="295" y="584"/>
                </a:cubicBezTo>
                <a:cubicBezTo>
                  <a:pt x="296" y="583"/>
                  <a:pt x="299" y="582"/>
                  <a:pt x="300" y="580"/>
                </a:cubicBezTo>
                <a:cubicBezTo>
                  <a:pt x="301" y="580"/>
                  <a:pt x="300" y="578"/>
                  <a:pt x="301" y="578"/>
                </a:cubicBezTo>
                <a:cubicBezTo>
                  <a:pt x="301" y="577"/>
                  <a:pt x="302" y="577"/>
                  <a:pt x="302" y="576"/>
                </a:cubicBezTo>
                <a:cubicBezTo>
                  <a:pt x="302" y="575"/>
                  <a:pt x="301" y="576"/>
                  <a:pt x="301" y="574"/>
                </a:cubicBezTo>
                <a:cubicBezTo>
                  <a:pt x="302" y="573"/>
                  <a:pt x="303" y="573"/>
                  <a:pt x="304" y="573"/>
                </a:cubicBezTo>
                <a:cubicBezTo>
                  <a:pt x="304" y="574"/>
                  <a:pt x="303" y="576"/>
                  <a:pt x="304" y="578"/>
                </a:cubicBezTo>
                <a:cubicBezTo>
                  <a:pt x="304" y="578"/>
                  <a:pt x="306" y="578"/>
                  <a:pt x="307" y="579"/>
                </a:cubicBezTo>
                <a:cubicBezTo>
                  <a:pt x="308" y="580"/>
                  <a:pt x="308" y="581"/>
                  <a:pt x="311" y="579"/>
                </a:cubicBezTo>
                <a:cubicBezTo>
                  <a:pt x="307" y="583"/>
                  <a:pt x="312" y="581"/>
                  <a:pt x="313" y="582"/>
                </a:cubicBezTo>
                <a:cubicBezTo>
                  <a:pt x="312" y="582"/>
                  <a:pt x="312" y="589"/>
                  <a:pt x="312" y="589"/>
                </a:cubicBezTo>
                <a:cubicBezTo>
                  <a:pt x="312" y="590"/>
                  <a:pt x="310" y="593"/>
                  <a:pt x="310" y="595"/>
                </a:cubicBezTo>
                <a:cubicBezTo>
                  <a:pt x="310" y="594"/>
                  <a:pt x="310" y="594"/>
                  <a:pt x="311" y="594"/>
                </a:cubicBezTo>
                <a:cubicBezTo>
                  <a:pt x="311" y="595"/>
                  <a:pt x="310" y="595"/>
                  <a:pt x="310" y="596"/>
                </a:cubicBezTo>
                <a:cubicBezTo>
                  <a:pt x="310" y="596"/>
                  <a:pt x="310" y="596"/>
                  <a:pt x="310" y="596"/>
                </a:cubicBezTo>
                <a:cubicBezTo>
                  <a:pt x="310" y="596"/>
                  <a:pt x="310" y="596"/>
                  <a:pt x="311" y="595"/>
                </a:cubicBezTo>
                <a:cubicBezTo>
                  <a:pt x="311" y="595"/>
                  <a:pt x="311" y="595"/>
                  <a:pt x="311" y="595"/>
                </a:cubicBezTo>
                <a:cubicBezTo>
                  <a:pt x="311" y="595"/>
                  <a:pt x="311" y="595"/>
                  <a:pt x="311" y="595"/>
                </a:cubicBezTo>
                <a:cubicBezTo>
                  <a:pt x="311" y="595"/>
                  <a:pt x="311" y="595"/>
                  <a:pt x="311" y="595"/>
                </a:cubicBezTo>
                <a:cubicBezTo>
                  <a:pt x="314" y="594"/>
                  <a:pt x="320" y="594"/>
                  <a:pt x="324" y="595"/>
                </a:cubicBezTo>
                <a:cubicBezTo>
                  <a:pt x="324" y="594"/>
                  <a:pt x="324" y="593"/>
                  <a:pt x="324" y="593"/>
                </a:cubicBezTo>
                <a:cubicBezTo>
                  <a:pt x="325" y="593"/>
                  <a:pt x="325" y="594"/>
                  <a:pt x="325" y="595"/>
                </a:cubicBezTo>
                <a:cubicBezTo>
                  <a:pt x="326" y="595"/>
                  <a:pt x="326" y="596"/>
                  <a:pt x="326" y="596"/>
                </a:cubicBezTo>
                <a:cubicBezTo>
                  <a:pt x="326" y="597"/>
                  <a:pt x="325" y="597"/>
                  <a:pt x="323" y="598"/>
                </a:cubicBezTo>
                <a:cubicBezTo>
                  <a:pt x="324" y="598"/>
                  <a:pt x="324" y="598"/>
                  <a:pt x="324" y="599"/>
                </a:cubicBezTo>
                <a:cubicBezTo>
                  <a:pt x="324" y="600"/>
                  <a:pt x="323" y="601"/>
                  <a:pt x="322" y="601"/>
                </a:cubicBezTo>
                <a:cubicBezTo>
                  <a:pt x="323" y="602"/>
                  <a:pt x="322" y="603"/>
                  <a:pt x="321" y="604"/>
                </a:cubicBezTo>
                <a:cubicBezTo>
                  <a:pt x="321" y="604"/>
                  <a:pt x="320" y="604"/>
                  <a:pt x="319" y="604"/>
                </a:cubicBezTo>
                <a:cubicBezTo>
                  <a:pt x="319" y="605"/>
                  <a:pt x="320" y="605"/>
                  <a:pt x="321" y="605"/>
                </a:cubicBezTo>
                <a:cubicBezTo>
                  <a:pt x="323" y="604"/>
                  <a:pt x="325" y="602"/>
                  <a:pt x="325" y="602"/>
                </a:cubicBezTo>
                <a:cubicBezTo>
                  <a:pt x="325" y="601"/>
                  <a:pt x="325" y="601"/>
                  <a:pt x="325" y="601"/>
                </a:cubicBezTo>
                <a:cubicBezTo>
                  <a:pt x="329" y="600"/>
                  <a:pt x="327" y="609"/>
                  <a:pt x="325" y="607"/>
                </a:cubicBezTo>
                <a:cubicBezTo>
                  <a:pt x="325" y="607"/>
                  <a:pt x="324" y="605"/>
                  <a:pt x="324" y="605"/>
                </a:cubicBezTo>
                <a:cubicBezTo>
                  <a:pt x="323" y="605"/>
                  <a:pt x="319" y="608"/>
                  <a:pt x="318" y="609"/>
                </a:cubicBezTo>
                <a:cubicBezTo>
                  <a:pt x="317" y="609"/>
                  <a:pt x="316" y="609"/>
                  <a:pt x="316" y="610"/>
                </a:cubicBezTo>
                <a:cubicBezTo>
                  <a:pt x="316" y="610"/>
                  <a:pt x="317" y="612"/>
                  <a:pt x="316" y="613"/>
                </a:cubicBezTo>
                <a:cubicBezTo>
                  <a:pt x="316" y="613"/>
                  <a:pt x="315" y="614"/>
                  <a:pt x="315" y="614"/>
                </a:cubicBezTo>
                <a:cubicBezTo>
                  <a:pt x="315" y="614"/>
                  <a:pt x="313" y="617"/>
                  <a:pt x="313" y="618"/>
                </a:cubicBezTo>
                <a:cubicBezTo>
                  <a:pt x="314" y="618"/>
                  <a:pt x="315" y="618"/>
                  <a:pt x="315" y="617"/>
                </a:cubicBezTo>
                <a:cubicBezTo>
                  <a:pt x="315" y="617"/>
                  <a:pt x="316" y="619"/>
                  <a:pt x="315" y="620"/>
                </a:cubicBezTo>
                <a:cubicBezTo>
                  <a:pt x="315" y="620"/>
                  <a:pt x="315" y="620"/>
                  <a:pt x="315" y="620"/>
                </a:cubicBezTo>
                <a:cubicBezTo>
                  <a:pt x="315" y="621"/>
                  <a:pt x="315" y="621"/>
                  <a:pt x="316" y="621"/>
                </a:cubicBezTo>
                <a:cubicBezTo>
                  <a:pt x="316" y="621"/>
                  <a:pt x="316" y="620"/>
                  <a:pt x="317" y="619"/>
                </a:cubicBezTo>
                <a:cubicBezTo>
                  <a:pt x="317" y="620"/>
                  <a:pt x="316" y="620"/>
                  <a:pt x="316" y="619"/>
                </a:cubicBezTo>
                <a:cubicBezTo>
                  <a:pt x="316" y="618"/>
                  <a:pt x="316" y="618"/>
                  <a:pt x="316" y="618"/>
                </a:cubicBezTo>
                <a:cubicBezTo>
                  <a:pt x="316" y="617"/>
                  <a:pt x="317" y="616"/>
                  <a:pt x="318" y="617"/>
                </a:cubicBezTo>
                <a:cubicBezTo>
                  <a:pt x="318" y="618"/>
                  <a:pt x="318" y="618"/>
                  <a:pt x="317" y="618"/>
                </a:cubicBezTo>
                <a:cubicBezTo>
                  <a:pt x="317" y="618"/>
                  <a:pt x="317" y="618"/>
                  <a:pt x="317" y="618"/>
                </a:cubicBezTo>
                <a:cubicBezTo>
                  <a:pt x="318" y="618"/>
                  <a:pt x="318" y="618"/>
                  <a:pt x="318" y="618"/>
                </a:cubicBezTo>
                <a:cubicBezTo>
                  <a:pt x="318" y="619"/>
                  <a:pt x="318" y="619"/>
                  <a:pt x="317" y="619"/>
                </a:cubicBezTo>
                <a:cubicBezTo>
                  <a:pt x="319" y="618"/>
                  <a:pt x="320" y="618"/>
                  <a:pt x="321" y="620"/>
                </a:cubicBezTo>
                <a:cubicBezTo>
                  <a:pt x="322" y="621"/>
                  <a:pt x="321" y="623"/>
                  <a:pt x="320" y="623"/>
                </a:cubicBezTo>
                <a:cubicBezTo>
                  <a:pt x="320" y="623"/>
                  <a:pt x="320" y="623"/>
                  <a:pt x="320" y="623"/>
                </a:cubicBezTo>
                <a:cubicBezTo>
                  <a:pt x="322" y="623"/>
                  <a:pt x="320" y="624"/>
                  <a:pt x="321" y="624"/>
                </a:cubicBezTo>
                <a:cubicBezTo>
                  <a:pt x="321" y="625"/>
                  <a:pt x="322" y="624"/>
                  <a:pt x="322" y="624"/>
                </a:cubicBezTo>
                <a:cubicBezTo>
                  <a:pt x="322" y="624"/>
                  <a:pt x="322" y="624"/>
                  <a:pt x="322" y="624"/>
                </a:cubicBezTo>
                <a:cubicBezTo>
                  <a:pt x="323" y="624"/>
                  <a:pt x="323" y="624"/>
                  <a:pt x="324" y="624"/>
                </a:cubicBezTo>
                <a:cubicBezTo>
                  <a:pt x="326" y="625"/>
                  <a:pt x="323" y="629"/>
                  <a:pt x="324" y="631"/>
                </a:cubicBezTo>
                <a:cubicBezTo>
                  <a:pt x="325" y="631"/>
                  <a:pt x="326" y="631"/>
                  <a:pt x="327" y="631"/>
                </a:cubicBezTo>
                <a:cubicBezTo>
                  <a:pt x="328" y="630"/>
                  <a:pt x="328" y="629"/>
                  <a:pt x="329" y="628"/>
                </a:cubicBezTo>
                <a:cubicBezTo>
                  <a:pt x="328" y="627"/>
                  <a:pt x="327" y="626"/>
                  <a:pt x="328" y="624"/>
                </a:cubicBezTo>
                <a:cubicBezTo>
                  <a:pt x="330" y="620"/>
                  <a:pt x="335" y="622"/>
                  <a:pt x="336" y="625"/>
                </a:cubicBezTo>
                <a:cubicBezTo>
                  <a:pt x="337" y="625"/>
                  <a:pt x="337" y="625"/>
                  <a:pt x="338" y="624"/>
                </a:cubicBezTo>
                <a:cubicBezTo>
                  <a:pt x="338" y="624"/>
                  <a:pt x="337" y="625"/>
                  <a:pt x="337" y="625"/>
                </a:cubicBezTo>
                <a:cubicBezTo>
                  <a:pt x="339" y="624"/>
                  <a:pt x="342" y="623"/>
                  <a:pt x="344" y="624"/>
                </a:cubicBezTo>
                <a:cubicBezTo>
                  <a:pt x="345" y="624"/>
                  <a:pt x="347" y="624"/>
                  <a:pt x="347" y="624"/>
                </a:cubicBezTo>
                <a:cubicBezTo>
                  <a:pt x="347" y="625"/>
                  <a:pt x="346" y="625"/>
                  <a:pt x="345" y="625"/>
                </a:cubicBezTo>
                <a:cubicBezTo>
                  <a:pt x="345" y="625"/>
                  <a:pt x="345" y="626"/>
                  <a:pt x="345" y="626"/>
                </a:cubicBezTo>
                <a:cubicBezTo>
                  <a:pt x="345" y="627"/>
                  <a:pt x="345" y="628"/>
                  <a:pt x="345" y="629"/>
                </a:cubicBezTo>
                <a:cubicBezTo>
                  <a:pt x="347" y="629"/>
                  <a:pt x="348" y="630"/>
                  <a:pt x="346" y="632"/>
                </a:cubicBezTo>
                <a:cubicBezTo>
                  <a:pt x="345" y="634"/>
                  <a:pt x="346" y="636"/>
                  <a:pt x="346" y="636"/>
                </a:cubicBezTo>
                <a:cubicBezTo>
                  <a:pt x="346" y="637"/>
                  <a:pt x="345" y="637"/>
                  <a:pt x="345" y="638"/>
                </a:cubicBezTo>
                <a:cubicBezTo>
                  <a:pt x="347" y="637"/>
                  <a:pt x="349" y="635"/>
                  <a:pt x="351" y="634"/>
                </a:cubicBezTo>
                <a:cubicBezTo>
                  <a:pt x="349" y="632"/>
                  <a:pt x="347" y="629"/>
                  <a:pt x="351" y="627"/>
                </a:cubicBezTo>
                <a:cubicBezTo>
                  <a:pt x="352" y="627"/>
                  <a:pt x="352" y="627"/>
                  <a:pt x="353" y="627"/>
                </a:cubicBezTo>
                <a:cubicBezTo>
                  <a:pt x="352" y="627"/>
                  <a:pt x="353" y="622"/>
                  <a:pt x="355" y="624"/>
                </a:cubicBezTo>
                <a:cubicBezTo>
                  <a:pt x="356" y="625"/>
                  <a:pt x="355" y="626"/>
                  <a:pt x="355" y="626"/>
                </a:cubicBezTo>
                <a:cubicBezTo>
                  <a:pt x="354" y="627"/>
                  <a:pt x="354" y="627"/>
                  <a:pt x="354" y="627"/>
                </a:cubicBezTo>
                <a:cubicBezTo>
                  <a:pt x="356" y="627"/>
                  <a:pt x="358" y="627"/>
                  <a:pt x="359" y="626"/>
                </a:cubicBezTo>
                <a:cubicBezTo>
                  <a:pt x="362" y="624"/>
                  <a:pt x="361" y="624"/>
                  <a:pt x="363" y="625"/>
                </a:cubicBezTo>
                <a:cubicBezTo>
                  <a:pt x="363" y="626"/>
                  <a:pt x="363" y="627"/>
                  <a:pt x="365" y="626"/>
                </a:cubicBezTo>
                <a:cubicBezTo>
                  <a:pt x="365" y="626"/>
                  <a:pt x="369" y="622"/>
                  <a:pt x="368" y="625"/>
                </a:cubicBezTo>
                <a:cubicBezTo>
                  <a:pt x="368" y="626"/>
                  <a:pt x="367" y="626"/>
                  <a:pt x="367" y="626"/>
                </a:cubicBezTo>
                <a:cubicBezTo>
                  <a:pt x="367" y="627"/>
                  <a:pt x="371" y="627"/>
                  <a:pt x="372" y="628"/>
                </a:cubicBezTo>
                <a:cubicBezTo>
                  <a:pt x="372" y="629"/>
                  <a:pt x="367" y="630"/>
                  <a:pt x="370" y="632"/>
                </a:cubicBezTo>
                <a:cubicBezTo>
                  <a:pt x="370" y="633"/>
                  <a:pt x="371" y="633"/>
                  <a:pt x="371" y="633"/>
                </a:cubicBezTo>
                <a:cubicBezTo>
                  <a:pt x="371" y="633"/>
                  <a:pt x="370" y="633"/>
                  <a:pt x="370" y="634"/>
                </a:cubicBezTo>
                <a:cubicBezTo>
                  <a:pt x="369" y="635"/>
                  <a:pt x="369" y="636"/>
                  <a:pt x="370" y="636"/>
                </a:cubicBezTo>
                <a:cubicBezTo>
                  <a:pt x="371" y="636"/>
                  <a:pt x="372" y="636"/>
                  <a:pt x="372" y="637"/>
                </a:cubicBezTo>
                <a:cubicBezTo>
                  <a:pt x="372" y="638"/>
                  <a:pt x="372" y="638"/>
                  <a:pt x="371" y="638"/>
                </a:cubicBezTo>
                <a:cubicBezTo>
                  <a:pt x="371" y="639"/>
                  <a:pt x="370" y="639"/>
                  <a:pt x="370" y="639"/>
                </a:cubicBezTo>
                <a:cubicBezTo>
                  <a:pt x="371" y="640"/>
                  <a:pt x="372" y="640"/>
                  <a:pt x="373" y="640"/>
                </a:cubicBezTo>
                <a:cubicBezTo>
                  <a:pt x="373" y="642"/>
                  <a:pt x="371" y="643"/>
                  <a:pt x="371" y="644"/>
                </a:cubicBezTo>
                <a:cubicBezTo>
                  <a:pt x="372" y="647"/>
                  <a:pt x="375" y="644"/>
                  <a:pt x="377" y="645"/>
                </a:cubicBezTo>
                <a:cubicBezTo>
                  <a:pt x="378" y="645"/>
                  <a:pt x="379" y="648"/>
                  <a:pt x="381" y="646"/>
                </a:cubicBezTo>
                <a:cubicBezTo>
                  <a:pt x="382" y="645"/>
                  <a:pt x="381" y="642"/>
                  <a:pt x="385" y="641"/>
                </a:cubicBezTo>
                <a:cubicBezTo>
                  <a:pt x="386" y="641"/>
                  <a:pt x="391" y="640"/>
                  <a:pt x="392" y="642"/>
                </a:cubicBezTo>
                <a:cubicBezTo>
                  <a:pt x="392" y="643"/>
                  <a:pt x="390" y="642"/>
                  <a:pt x="389" y="643"/>
                </a:cubicBezTo>
                <a:cubicBezTo>
                  <a:pt x="388" y="644"/>
                  <a:pt x="390" y="646"/>
                  <a:pt x="390" y="646"/>
                </a:cubicBezTo>
                <a:cubicBezTo>
                  <a:pt x="389" y="648"/>
                  <a:pt x="387" y="647"/>
                  <a:pt x="386" y="648"/>
                </a:cubicBezTo>
                <a:cubicBezTo>
                  <a:pt x="386" y="648"/>
                  <a:pt x="387" y="648"/>
                  <a:pt x="387" y="649"/>
                </a:cubicBezTo>
                <a:cubicBezTo>
                  <a:pt x="387" y="649"/>
                  <a:pt x="386" y="649"/>
                  <a:pt x="386" y="649"/>
                </a:cubicBezTo>
                <a:cubicBezTo>
                  <a:pt x="386" y="651"/>
                  <a:pt x="387" y="652"/>
                  <a:pt x="385" y="653"/>
                </a:cubicBezTo>
                <a:cubicBezTo>
                  <a:pt x="385" y="653"/>
                  <a:pt x="385" y="653"/>
                  <a:pt x="385" y="653"/>
                </a:cubicBezTo>
                <a:cubicBezTo>
                  <a:pt x="385" y="653"/>
                  <a:pt x="385" y="654"/>
                  <a:pt x="385" y="654"/>
                </a:cubicBezTo>
                <a:cubicBezTo>
                  <a:pt x="385" y="654"/>
                  <a:pt x="386" y="655"/>
                  <a:pt x="384" y="656"/>
                </a:cubicBezTo>
                <a:cubicBezTo>
                  <a:pt x="383" y="656"/>
                  <a:pt x="383" y="656"/>
                  <a:pt x="383" y="656"/>
                </a:cubicBezTo>
                <a:cubicBezTo>
                  <a:pt x="383" y="656"/>
                  <a:pt x="384" y="657"/>
                  <a:pt x="384" y="657"/>
                </a:cubicBezTo>
                <a:cubicBezTo>
                  <a:pt x="385" y="657"/>
                  <a:pt x="386" y="657"/>
                  <a:pt x="386" y="657"/>
                </a:cubicBezTo>
                <a:cubicBezTo>
                  <a:pt x="387" y="657"/>
                  <a:pt x="387" y="658"/>
                  <a:pt x="387" y="658"/>
                </a:cubicBezTo>
                <a:cubicBezTo>
                  <a:pt x="387" y="658"/>
                  <a:pt x="387" y="659"/>
                  <a:pt x="386" y="659"/>
                </a:cubicBezTo>
                <a:cubicBezTo>
                  <a:pt x="386" y="660"/>
                  <a:pt x="386" y="661"/>
                  <a:pt x="386" y="661"/>
                </a:cubicBezTo>
                <a:cubicBezTo>
                  <a:pt x="385" y="662"/>
                  <a:pt x="382" y="661"/>
                  <a:pt x="380" y="662"/>
                </a:cubicBezTo>
                <a:cubicBezTo>
                  <a:pt x="381" y="660"/>
                  <a:pt x="381" y="659"/>
                  <a:pt x="379" y="660"/>
                </a:cubicBezTo>
                <a:cubicBezTo>
                  <a:pt x="377" y="661"/>
                  <a:pt x="379" y="661"/>
                  <a:pt x="379" y="662"/>
                </a:cubicBezTo>
                <a:cubicBezTo>
                  <a:pt x="379" y="662"/>
                  <a:pt x="377" y="662"/>
                  <a:pt x="378" y="663"/>
                </a:cubicBezTo>
                <a:cubicBezTo>
                  <a:pt x="378" y="663"/>
                  <a:pt x="378" y="663"/>
                  <a:pt x="378" y="663"/>
                </a:cubicBezTo>
                <a:cubicBezTo>
                  <a:pt x="380" y="663"/>
                  <a:pt x="383" y="663"/>
                  <a:pt x="384" y="663"/>
                </a:cubicBezTo>
                <a:cubicBezTo>
                  <a:pt x="384" y="663"/>
                  <a:pt x="384" y="663"/>
                  <a:pt x="384" y="663"/>
                </a:cubicBezTo>
                <a:cubicBezTo>
                  <a:pt x="384" y="663"/>
                  <a:pt x="384" y="663"/>
                  <a:pt x="384" y="663"/>
                </a:cubicBezTo>
                <a:cubicBezTo>
                  <a:pt x="385" y="662"/>
                  <a:pt x="385" y="663"/>
                  <a:pt x="384" y="664"/>
                </a:cubicBezTo>
                <a:cubicBezTo>
                  <a:pt x="385" y="664"/>
                  <a:pt x="385" y="665"/>
                  <a:pt x="385" y="666"/>
                </a:cubicBezTo>
                <a:cubicBezTo>
                  <a:pt x="385" y="668"/>
                  <a:pt x="382" y="668"/>
                  <a:pt x="379" y="668"/>
                </a:cubicBezTo>
                <a:cubicBezTo>
                  <a:pt x="379" y="669"/>
                  <a:pt x="380" y="670"/>
                  <a:pt x="379" y="671"/>
                </a:cubicBezTo>
                <a:cubicBezTo>
                  <a:pt x="378" y="673"/>
                  <a:pt x="375" y="673"/>
                  <a:pt x="376" y="674"/>
                </a:cubicBezTo>
                <a:cubicBezTo>
                  <a:pt x="374" y="673"/>
                  <a:pt x="372" y="674"/>
                  <a:pt x="371" y="673"/>
                </a:cubicBezTo>
                <a:cubicBezTo>
                  <a:pt x="368" y="671"/>
                  <a:pt x="369" y="671"/>
                  <a:pt x="365" y="671"/>
                </a:cubicBezTo>
                <a:cubicBezTo>
                  <a:pt x="365" y="671"/>
                  <a:pt x="364" y="671"/>
                  <a:pt x="363" y="671"/>
                </a:cubicBezTo>
                <a:cubicBezTo>
                  <a:pt x="360" y="671"/>
                  <a:pt x="361" y="672"/>
                  <a:pt x="362" y="674"/>
                </a:cubicBezTo>
                <a:cubicBezTo>
                  <a:pt x="359" y="672"/>
                  <a:pt x="360" y="674"/>
                  <a:pt x="362" y="675"/>
                </a:cubicBezTo>
                <a:cubicBezTo>
                  <a:pt x="362" y="675"/>
                  <a:pt x="362" y="675"/>
                  <a:pt x="362" y="675"/>
                </a:cubicBezTo>
                <a:cubicBezTo>
                  <a:pt x="362" y="675"/>
                  <a:pt x="362" y="675"/>
                  <a:pt x="362" y="676"/>
                </a:cubicBezTo>
                <a:cubicBezTo>
                  <a:pt x="362" y="676"/>
                  <a:pt x="363" y="676"/>
                  <a:pt x="363" y="676"/>
                </a:cubicBezTo>
                <a:cubicBezTo>
                  <a:pt x="363" y="676"/>
                  <a:pt x="365" y="674"/>
                  <a:pt x="365" y="675"/>
                </a:cubicBezTo>
                <a:cubicBezTo>
                  <a:pt x="366" y="676"/>
                  <a:pt x="361" y="679"/>
                  <a:pt x="365" y="680"/>
                </a:cubicBezTo>
                <a:cubicBezTo>
                  <a:pt x="359" y="680"/>
                  <a:pt x="366" y="684"/>
                  <a:pt x="368" y="686"/>
                </a:cubicBezTo>
                <a:cubicBezTo>
                  <a:pt x="369" y="687"/>
                  <a:pt x="369" y="689"/>
                  <a:pt x="370" y="690"/>
                </a:cubicBezTo>
                <a:cubicBezTo>
                  <a:pt x="370" y="691"/>
                  <a:pt x="371" y="692"/>
                  <a:pt x="370" y="692"/>
                </a:cubicBezTo>
                <a:cubicBezTo>
                  <a:pt x="370" y="692"/>
                  <a:pt x="370" y="692"/>
                  <a:pt x="370" y="692"/>
                </a:cubicBezTo>
                <a:cubicBezTo>
                  <a:pt x="371" y="693"/>
                  <a:pt x="371" y="694"/>
                  <a:pt x="372" y="694"/>
                </a:cubicBezTo>
                <a:cubicBezTo>
                  <a:pt x="372" y="694"/>
                  <a:pt x="372" y="694"/>
                  <a:pt x="372" y="694"/>
                </a:cubicBezTo>
                <a:cubicBezTo>
                  <a:pt x="373" y="694"/>
                  <a:pt x="373" y="694"/>
                  <a:pt x="373" y="694"/>
                </a:cubicBezTo>
                <a:cubicBezTo>
                  <a:pt x="374" y="693"/>
                  <a:pt x="376" y="692"/>
                  <a:pt x="377" y="693"/>
                </a:cubicBezTo>
                <a:cubicBezTo>
                  <a:pt x="378" y="692"/>
                  <a:pt x="379" y="694"/>
                  <a:pt x="379" y="695"/>
                </a:cubicBezTo>
                <a:cubicBezTo>
                  <a:pt x="380" y="695"/>
                  <a:pt x="381" y="694"/>
                  <a:pt x="382" y="695"/>
                </a:cubicBezTo>
                <a:cubicBezTo>
                  <a:pt x="383" y="695"/>
                  <a:pt x="381" y="695"/>
                  <a:pt x="379" y="695"/>
                </a:cubicBezTo>
                <a:cubicBezTo>
                  <a:pt x="379" y="696"/>
                  <a:pt x="379" y="697"/>
                  <a:pt x="378" y="697"/>
                </a:cubicBezTo>
                <a:cubicBezTo>
                  <a:pt x="380" y="698"/>
                  <a:pt x="382" y="698"/>
                  <a:pt x="382" y="698"/>
                </a:cubicBezTo>
                <a:cubicBezTo>
                  <a:pt x="382" y="698"/>
                  <a:pt x="382" y="698"/>
                  <a:pt x="383" y="698"/>
                </a:cubicBezTo>
                <a:cubicBezTo>
                  <a:pt x="382" y="698"/>
                  <a:pt x="381" y="697"/>
                  <a:pt x="380" y="697"/>
                </a:cubicBezTo>
                <a:cubicBezTo>
                  <a:pt x="381" y="697"/>
                  <a:pt x="383" y="697"/>
                  <a:pt x="384" y="697"/>
                </a:cubicBezTo>
                <a:cubicBezTo>
                  <a:pt x="384" y="697"/>
                  <a:pt x="384" y="697"/>
                  <a:pt x="385" y="697"/>
                </a:cubicBezTo>
                <a:cubicBezTo>
                  <a:pt x="384" y="696"/>
                  <a:pt x="385" y="695"/>
                  <a:pt x="386" y="696"/>
                </a:cubicBezTo>
                <a:cubicBezTo>
                  <a:pt x="387" y="695"/>
                  <a:pt x="388" y="695"/>
                  <a:pt x="389" y="696"/>
                </a:cubicBezTo>
                <a:cubicBezTo>
                  <a:pt x="389" y="696"/>
                  <a:pt x="388" y="696"/>
                  <a:pt x="387" y="697"/>
                </a:cubicBezTo>
                <a:cubicBezTo>
                  <a:pt x="387" y="697"/>
                  <a:pt x="388" y="699"/>
                  <a:pt x="387" y="698"/>
                </a:cubicBezTo>
                <a:cubicBezTo>
                  <a:pt x="387" y="698"/>
                  <a:pt x="387" y="698"/>
                  <a:pt x="387" y="698"/>
                </a:cubicBezTo>
                <a:cubicBezTo>
                  <a:pt x="387" y="697"/>
                  <a:pt x="387" y="697"/>
                  <a:pt x="387" y="697"/>
                </a:cubicBezTo>
                <a:cubicBezTo>
                  <a:pt x="386" y="697"/>
                  <a:pt x="386" y="698"/>
                  <a:pt x="385" y="698"/>
                </a:cubicBezTo>
                <a:cubicBezTo>
                  <a:pt x="386" y="698"/>
                  <a:pt x="387" y="699"/>
                  <a:pt x="387" y="699"/>
                </a:cubicBezTo>
                <a:cubicBezTo>
                  <a:pt x="387" y="700"/>
                  <a:pt x="386" y="699"/>
                  <a:pt x="385" y="699"/>
                </a:cubicBezTo>
                <a:cubicBezTo>
                  <a:pt x="385" y="699"/>
                  <a:pt x="385" y="700"/>
                  <a:pt x="385" y="700"/>
                </a:cubicBezTo>
                <a:cubicBezTo>
                  <a:pt x="386" y="700"/>
                  <a:pt x="387" y="699"/>
                  <a:pt x="388" y="700"/>
                </a:cubicBezTo>
                <a:cubicBezTo>
                  <a:pt x="389" y="700"/>
                  <a:pt x="388" y="704"/>
                  <a:pt x="391" y="702"/>
                </a:cubicBezTo>
                <a:cubicBezTo>
                  <a:pt x="392" y="702"/>
                  <a:pt x="391" y="701"/>
                  <a:pt x="391" y="701"/>
                </a:cubicBezTo>
                <a:cubicBezTo>
                  <a:pt x="391" y="701"/>
                  <a:pt x="391" y="700"/>
                  <a:pt x="391" y="700"/>
                </a:cubicBezTo>
                <a:cubicBezTo>
                  <a:pt x="390" y="700"/>
                  <a:pt x="390" y="700"/>
                  <a:pt x="390" y="700"/>
                </a:cubicBezTo>
                <a:cubicBezTo>
                  <a:pt x="389" y="699"/>
                  <a:pt x="391" y="698"/>
                  <a:pt x="391" y="699"/>
                </a:cubicBezTo>
                <a:cubicBezTo>
                  <a:pt x="391" y="699"/>
                  <a:pt x="391" y="699"/>
                  <a:pt x="391" y="699"/>
                </a:cubicBezTo>
                <a:cubicBezTo>
                  <a:pt x="392" y="699"/>
                  <a:pt x="395" y="701"/>
                  <a:pt x="397" y="701"/>
                </a:cubicBezTo>
                <a:cubicBezTo>
                  <a:pt x="395" y="702"/>
                  <a:pt x="396" y="703"/>
                  <a:pt x="397" y="704"/>
                </a:cubicBezTo>
                <a:cubicBezTo>
                  <a:pt x="399" y="704"/>
                  <a:pt x="401" y="703"/>
                  <a:pt x="403" y="702"/>
                </a:cubicBezTo>
                <a:cubicBezTo>
                  <a:pt x="402" y="704"/>
                  <a:pt x="399" y="704"/>
                  <a:pt x="397" y="704"/>
                </a:cubicBezTo>
                <a:cubicBezTo>
                  <a:pt x="398" y="705"/>
                  <a:pt x="398" y="706"/>
                  <a:pt x="397" y="707"/>
                </a:cubicBezTo>
                <a:cubicBezTo>
                  <a:pt x="396" y="708"/>
                  <a:pt x="392" y="706"/>
                  <a:pt x="391" y="708"/>
                </a:cubicBezTo>
                <a:cubicBezTo>
                  <a:pt x="391" y="708"/>
                  <a:pt x="392" y="708"/>
                  <a:pt x="392" y="709"/>
                </a:cubicBezTo>
                <a:cubicBezTo>
                  <a:pt x="392" y="710"/>
                  <a:pt x="389" y="711"/>
                  <a:pt x="392" y="712"/>
                </a:cubicBezTo>
                <a:cubicBezTo>
                  <a:pt x="392" y="712"/>
                  <a:pt x="397" y="714"/>
                  <a:pt x="398" y="714"/>
                </a:cubicBezTo>
                <a:cubicBezTo>
                  <a:pt x="401" y="715"/>
                  <a:pt x="403" y="715"/>
                  <a:pt x="406" y="717"/>
                </a:cubicBezTo>
                <a:cubicBezTo>
                  <a:pt x="402" y="716"/>
                  <a:pt x="401" y="718"/>
                  <a:pt x="397" y="718"/>
                </a:cubicBezTo>
                <a:cubicBezTo>
                  <a:pt x="394" y="718"/>
                  <a:pt x="391" y="714"/>
                  <a:pt x="388" y="714"/>
                </a:cubicBezTo>
                <a:cubicBezTo>
                  <a:pt x="388" y="714"/>
                  <a:pt x="384" y="717"/>
                  <a:pt x="383" y="717"/>
                </a:cubicBezTo>
                <a:cubicBezTo>
                  <a:pt x="382" y="717"/>
                  <a:pt x="381" y="715"/>
                  <a:pt x="381" y="716"/>
                </a:cubicBezTo>
                <a:cubicBezTo>
                  <a:pt x="381" y="717"/>
                  <a:pt x="382" y="717"/>
                  <a:pt x="382" y="717"/>
                </a:cubicBezTo>
                <a:cubicBezTo>
                  <a:pt x="382" y="717"/>
                  <a:pt x="382" y="717"/>
                  <a:pt x="383" y="717"/>
                </a:cubicBezTo>
                <a:cubicBezTo>
                  <a:pt x="383" y="717"/>
                  <a:pt x="384" y="717"/>
                  <a:pt x="386" y="717"/>
                </a:cubicBezTo>
                <a:cubicBezTo>
                  <a:pt x="386" y="717"/>
                  <a:pt x="386" y="717"/>
                  <a:pt x="386" y="717"/>
                </a:cubicBezTo>
                <a:cubicBezTo>
                  <a:pt x="386" y="717"/>
                  <a:pt x="386" y="717"/>
                  <a:pt x="386" y="717"/>
                </a:cubicBezTo>
                <a:cubicBezTo>
                  <a:pt x="387" y="717"/>
                  <a:pt x="388" y="718"/>
                  <a:pt x="388" y="718"/>
                </a:cubicBezTo>
                <a:cubicBezTo>
                  <a:pt x="388" y="718"/>
                  <a:pt x="388" y="719"/>
                  <a:pt x="388" y="719"/>
                </a:cubicBezTo>
                <a:cubicBezTo>
                  <a:pt x="387" y="720"/>
                  <a:pt x="386" y="721"/>
                  <a:pt x="385" y="721"/>
                </a:cubicBezTo>
                <a:cubicBezTo>
                  <a:pt x="384" y="721"/>
                  <a:pt x="382" y="720"/>
                  <a:pt x="382" y="718"/>
                </a:cubicBezTo>
                <a:cubicBezTo>
                  <a:pt x="382" y="719"/>
                  <a:pt x="382" y="718"/>
                  <a:pt x="382" y="719"/>
                </a:cubicBezTo>
                <a:cubicBezTo>
                  <a:pt x="382" y="719"/>
                  <a:pt x="380" y="720"/>
                  <a:pt x="379" y="719"/>
                </a:cubicBezTo>
                <a:cubicBezTo>
                  <a:pt x="379" y="720"/>
                  <a:pt x="379" y="720"/>
                  <a:pt x="379" y="721"/>
                </a:cubicBezTo>
                <a:cubicBezTo>
                  <a:pt x="379" y="721"/>
                  <a:pt x="380" y="720"/>
                  <a:pt x="380" y="720"/>
                </a:cubicBezTo>
                <a:cubicBezTo>
                  <a:pt x="380" y="720"/>
                  <a:pt x="380" y="721"/>
                  <a:pt x="380" y="721"/>
                </a:cubicBezTo>
                <a:cubicBezTo>
                  <a:pt x="381" y="722"/>
                  <a:pt x="383" y="724"/>
                  <a:pt x="384" y="725"/>
                </a:cubicBezTo>
                <a:cubicBezTo>
                  <a:pt x="383" y="725"/>
                  <a:pt x="382" y="726"/>
                  <a:pt x="383" y="726"/>
                </a:cubicBezTo>
                <a:cubicBezTo>
                  <a:pt x="384" y="726"/>
                  <a:pt x="387" y="726"/>
                  <a:pt x="384" y="728"/>
                </a:cubicBezTo>
                <a:cubicBezTo>
                  <a:pt x="384" y="728"/>
                  <a:pt x="384" y="728"/>
                  <a:pt x="384" y="728"/>
                </a:cubicBezTo>
                <a:cubicBezTo>
                  <a:pt x="385" y="728"/>
                  <a:pt x="385" y="729"/>
                  <a:pt x="385" y="729"/>
                </a:cubicBezTo>
                <a:cubicBezTo>
                  <a:pt x="388" y="729"/>
                  <a:pt x="390" y="728"/>
                  <a:pt x="393" y="728"/>
                </a:cubicBezTo>
                <a:cubicBezTo>
                  <a:pt x="397" y="727"/>
                  <a:pt x="391" y="730"/>
                  <a:pt x="390" y="730"/>
                </a:cubicBezTo>
                <a:cubicBezTo>
                  <a:pt x="388" y="730"/>
                  <a:pt x="386" y="731"/>
                  <a:pt x="384" y="731"/>
                </a:cubicBezTo>
                <a:cubicBezTo>
                  <a:pt x="384" y="731"/>
                  <a:pt x="383" y="731"/>
                  <a:pt x="383" y="732"/>
                </a:cubicBezTo>
                <a:cubicBezTo>
                  <a:pt x="383" y="732"/>
                  <a:pt x="382" y="732"/>
                  <a:pt x="381" y="731"/>
                </a:cubicBezTo>
                <a:cubicBezTo>
                  <a:pt x="380" y="732"/>
                  <a:pt x="378" y="732"/>
                  <a:pt x="377" y="733"/>
                </a:cubicBezTo>
                <a:cubicBezTo>
                  <a:pt x="376" y="734"/>
                  <a:pt x="375" y="735"/>
                  <a:pt x="375" y="736"/>
                </a:cubicBezTo>
                <a:cubicBezTo>
                  <a:pt x="376" y="736"/>
                  <a:pt x="376" y="736"/>
                  <a:pt x="377" y="737"/>
                </a:cubicBezTo>
                <a:cubicBezTo>
                  <a:pt x="377" y="737"/>
                  <a:pt x="377" y="737"/>
                  <a:pt x="377" y="737"/>
                </a:cubicBezTo>
                <a:cubicBezTo>
                  <a:pt x="377" y="737"/>
                  <a:pt x="377" y="737"/>
                  <a:pt x="377" y="737"/>
                </a:cubicBezTo>
                <a:cubicBezTo>
                  <a:pt x="378" y="737"/>
                  <a:pt x="380" y="738"/>
                  <a:pt x="379" y="739"/>
                </a:cubicBezTo>
                <a:cubicBezTo>
                  <a:pt x="380" y="739"/>
                  <a:pt x="380" y="739"/>
                  <a:pt x="380" y="739"/>
                </a:cubicBezTo>
                <a:cubicBezTo>
                  <a:pt x="380" y="741"/>
                  <a:pt x="378" y="741"/>
                  <a:pt x="376" y="742"/>
                </a:cubicBezTo>
                <a:cubicBezTo>
                  <a:pt x="377" y="742"/>
                  <a:pt x="376" y="743"/>
                  <a:pt x="375" y="743"/>
                </a:cubicBezTo>
                <a:cubicBezTo>
                  <a:pt x="375" y="743"/>
                  <a:pt x="375" y="743"/>
                  <a:pt x="375" y="743"/>
                </a:cubicBezTo>
                <a:cubicBezTo>
                  <a:pt x="376" y="744"/>
                  <a:pt x="378" y="745"/>
                  <a:pt x="379" y="745"/>
                </a:cubicBezTo>
                <a:cubicBezTo>
                  <a:pt x="380" y="745"/>
                  <a:pt x="382" y="746"/>
                  <a:pt x="382" y="747"/>
                </a:cubicBezTo>
                <a:cubicBezTo>
                  <a:pt x="383" y="747"/>
                  <a:pt x="384" y="748"/>
                  <a:pt x="384" y="749"/>
                </a:cubicBezTo>
                <a:cubicBezTo>
                  <a:pt x="384" y="749"/>
                  <a:pt x="385" y="749"/>
                  <a:pt x="386" y="750"/>
                </a:cubicBezTo>
                <a:cubicBezTo>
                  <a:pt x="387" y="751"/>
                  <a:pt x="386" y="753"/>
                  <a:pt x="385" y="753"/>
                </a:cubicBezTo>
                <a:cubicBezTo>
                  <a:pt x="385" y="753"/>
                  <a:pt x="385" y="753"/>
                  <a:pt x="385" y="753"/>
                </a:cubicBezTo>
                <a:cubicBezTo>
                  <a:pt x="385" y="754"/>
                  <a:pt x="385" y="754"/>
                  <a:pt x="384" y="755"/>
                </a:cubicBezTo>
                <a:cubicBezTo>
                  <a:pt x="385" y="755"/>
                  <a:pt x="386" y="754"/>
                  <a:pt x="387" y="755"/>
                </a:cubicBezTo>
                <a:cubicBezTo>
                  <a:pt x="388" y="754"/>
                  <a:pt x="388" y="753"/>
                  <a:pt x="388" y="753"/>
                </a:cubicBezTo>
                <a:cubicBezTo>
                  <a:pt x="389" y="753"/>
                  <a:pt x="391" y="753"/>
                  <a:pt x="392" y="752"/>
                </a:cubicBezTo>
                <a:cubicBezTo>
                  <a:pt x="393" y="751"/>
                  <a:pt x="394" y="751"/>
                  <a:pt x="396" y="751"/>
                </a:cubicBezTo>
                <a:cubicBezTo>
                  <a:pt x="396" y="750"/>
                  <a:pt x="396" y="750"/>
                  <a:pt x="396" y="749"/>
                </a:cubicBezTo>
                <a:cubicBezTo>
                  <a:pt x="397" y="749"/>
                  <a:pt x="398" y="751"/>
                  <a:pt x="399" y="751"/>
                </a:cubicBezTo>
                <a:cubicBezTo>
                  <a:pt x="399" y="750"/>
                  <a:pt x="399" y="750"/>
                  <a:pt x="399" y="750"/>
                </a:cubicBezTo>
                <a:cubicBezTo>
                  <a:pt x="399" y="750"/>
                  <a:pt x="400" y="750"/>
                  <a:pt x="399" y="750"/>
                </a:cubicBezTo>
                <a:cubicBezTo>
                  <a:pt x="399" y="750"/>
                  <a:pt x="400" y="751"/>
                  <a:pt x="400" y="751"/>
                </a:cubicBezTo>
                <a:cubicBezTo>
                  <a:pt x="401" y="751"/>
                  <a:pt x="402" y="750"/>
                  <a:pt x="403" y="750"/>
                </a:cubicBezTo>
                <a:cubicBezTo>
                  <a:pt x="403" y="750"/>
                  <a:pt x="402" y="751"/>
                  <a:pt x="402" y="751"/>
                </a:cubicBezTo>
                <a:cubicBezTo>
                  <a:pt x="403" y="753"/>
                  <a:pt x="407" y="757"/>
                  <a:pt x="407" y="758"/>
                </a:cubicBezTo>
                <a:cubicBezTo>
                  <a:pt x="407" y="760"/>
                  <a:pt x="402" y="760"/>
                  <a:pt x="400" y="762"/>
                </a:cubicBezTo>
                <a:cubicBezTo>
                  <a:pt x="400" y="763"/>
                  <a:pt x="401" y="764"/>
                  <a:pt x="400" y="765"/>
                </a:cubicBezTo>
                <a:cubicBezTo>
                  <a:pt x="398" y="765"/>
                  <a:pt x="399" y="763"/>
                  <a:pt x="398" y="763"/>
                </a:cubicBezTo>
                <a:cubicBezTo>
                  <a:pt x="397" y="762"/>
                  <a:pt x="393" y="761"/>
                  <a:pt x="391" y="760"/>
                </a:cubicBezTo>
                <a:cubicBezTo>
                  <a:pt x="390" y="760"/>
                  <a:pt x="389" y="759"/>
                  <a:pt x="388" y="758"/>
                </a:cubicBezTo>
                <a:cubicBezTo>
                  <a:pt x="387" y="759"/>
                  <a:pt x="384" y="759"/>
                  <a:pt x="382" y="759"/>
                </a:cubicBezTo>
                <a:cubicBezTo>
                  <a:pt x="385" y="762"/>
                  <a:pt x="385" y="762"/>
                  <a:pt x="385" y="762"/>
                </a:cubicBezTo>
                <a:cubicBezTo>
                  <a:pt x="386" y="762"/>
                  <a:pt x="387" y="763"/>
                  <a:pt x="387" y="763"/>
                </a:cubicBezTo>
                <a:cubicBezTo>
                  <a:pt x="387" y="763"/>
                  <a:pt x="386" y="763"/>
                  <a:pt x="386" y="763"/>
                </a:cubicBezTo>
                <a:cubicBezTo>
                  <a:pt x="393" y="769"/>
                  <a:pt x="393" y="769"/>
                  <a:pt x="393" y="769"/>
                </a:cubicBezTo>
                <a:cubicBezTo>
                  <a:pt x="394" y="769"/>
                  <a:pt x="395" y="769"/>
                  <a:pt x="396" y="770"/>
                </a:cubicBezTo>
                <a:cubicBezTo>
                  <a:pt x="396" y="771"/>
                  <a:pt x="396" y="772"/>
                  <a:pt x="395" y="772"/>
                </a:cubicBezTo>
                <a:cubicBezTo>
                  <a:pt x="397" y="774"/>
                  <a:pt x="397" y="774"/>
                  <a:pt x="397" y="774"/>
                </a:cubicBezTo>
                <a:cubicBezTo>
                  <a:pt x="398" y="773"/>
                  <a:pt x="401" y="773"/>
                  <a:pt x="404" y="772"/>
                </a:cubicBezTo>
                <a:cubicBezTo>
                  <a:pt x="405" y="771"/>
                  <a:pt x="408" y="769"/>
                  <a:pt x="410" y="769"/>
                </a:cubicBezTo>
                <a:cubicBezTo>
                  <a:pt x="411" y="770"/>
                  <a:pt x="411" y="772"/>
                  <a:pt x="411" y="772"/>
                </a:cubicBezTo>
                <a:cubicBezTo>
                  <a:pt x="412" y="772"/>
                  <a:pt x="412" y="771"/>
                  <a:pt x="412" y="771"/>
                </a:cubicBezTo>
                <a:cubicBezTo>
                  <a:pt x="413" y="772"/>
                  <a:pt x="414" y="773"/>
                  <a:pt x="414" y="774"/>
                </a:cubicBezTo>
                <a:cubicBezTo>
                  <a:pt x="415" y="774"/>
                  <a:pt x="416" y="774"/>
                  <a:pt x="416" y="775"/>
                </a:cubicBezTo>
                <a:cubicBezTo>
                  <a:pt x="416" y="775"/>
                  <a:pt x="415" y="776"/>
                  <a:pt x="414" y="776"/>
                </a:cubicBezTo>
                <a:cubicBezTo>
                  <a:pt x="413" y="777"/>
                  <a:pt x="412" y="778"/>
                  <a:pt x="411" y="776"/>
                </a:cubicBezTo>
                <a:cubicBezTo>
                  <a:pt x="411" y="775"/>
                  <a:pt x="410" y="776"/>
                  <a:pt x="410" y="777"/>
                </a:cubicBezTo>
                <a:cubicBezTo>
                  <a:pt x="411" y="778"/>
                  <a:pt x="412" y="778"/>
                  <a:pt x="412" y="779"/>
                </a:cubicBezTo>
                <a:cubicBezTo>
                  <a:pt x="412" y="780"/>
                  <a:pt x="411" y="780"/>
                  <a:pt x="409" y="781"/>
                </a:cubicBezTo>
                <a:cubicBezTo>
                  <a:pt x="411" y="782"/>
                  <a:pt x="412" y="783"/>
                  <a:pt x="412" y="784"/>
                </a:cubicBezTo>
                <a:cubicBezTo>
                  <a:pt x="412" y="784"/>
                  <a:pt x="411" y="786"/>
                  <a:pt x="410" y="787"/>
                </a:cubicBezTo>
                <a:cubicBezTo>
                  <a:pt x="416" y="793"/>
                  <a:pt x="416" y="793"/>
                  <a:pt x="416" y="793"/>
                </a:cubicBezTo>
                <a:cubicBezTo>
                  <a:pt x="435" y="774"/>
                  <a:pt x="435" y="774"/>
                  <a:pt x="435" y="774"/>
                </a:cubicBezTo>
                <a:cubicBezTo>
                  <a:pt x="435" y="773"/>
                  <a:pt x="435" y="773"/>
                  <a:pt x="436" y="773"/>
                </a:cubicBezTo>
                <a:cubicBezTo>
                  <a:pt x="454" y="755"/>
                  <a:pt x="454" y="755"/>
                  <a:pt x="454" y="755"/>
                </a:cubicBezTo>
                <a:cubicBezTo>
                  <a:pt x="454" y="755"/>
                  <a:pt x="454" y="755"/>
                  <a:pt x="454" y="754"/>
                </a:cubicBezTo>
                <a:cubicBezTo>
                  <a:pt x="453" y="754"/>
                  <a:pt x="454" y="754"/>
                  <a:pt x="455" y="754"/>
                </a:cubicBezTo>
                <a:cubicBezTo>
                  <a:pt x="494" y="715"/>
                  <a:pt x="494" y="715"/>
                  <a:pt x="494" y="715"/>
                </a:cubicBezTo>
                <a:cubicBezTo>
                  <a:pt x="494" y="715"/>
                  <a:pt x="493" y="715"/>
                  <a:pt x="493" y="715"/>
                </a:cubicBezTo>
                <a:cubicBezTo>
                  <a:pt x="493" y="715"/>
                  <a:pt x="494" y="715"/>
                  <a:pt x="494" y="715"/>
                </a:cubicBezTo>
                <a:cubicBezTo>
                  <a:pt x="805" y="403"/>
                  <a:pt x="805" y="403"/>
                  <a:pt x="805" y="403"/>
                </a:cubicBezTo>
                <a:cubicBezTo>
                  <a:pt x="804" y="403"/>
                  <a:pt x="806" y="402"/>
                  <a:pt x="806" y="403"/>
                </a:cubicBezTo>
                <a:cubicBezTo>
                  <a:pt x="809" y="400"/>
                  <a:pt x="809" y="400"/>
                  <a:pt x="809" y="400"/>
                </a:cubicBezTo>
                <a:cubicBezTo>
                  <a:pt x="808" y="398"/>
                  <a:pt x="807" y="397"/>
                  <a:pt x="806" y="396"/>
                </a:cubicBezTo>
                <a:cubicBezTo>
                  <a:pt x="806" y="394"/>
                  <a:pt x="806" y="392"/>
                  <a:pt x="808" y="391"/>
                </a:cubicBezTo>
                <a:cubicBezTo>
                  <a:pt x="810" y="389"/>
                  <a:pt x="812" y="393"/>
                  <a:pt x="813" y="396"/>
                </a:cubicBezTo>
                <a:cubicBezTo>
                  <a:pt x="824" y="384"/>
                  <a:pt x="824" y="384"/>
                  <a:pt x="824" y="384"/>
                </a:cubicBezTo>
                <a:cubicBezTo>
                  <a:pt x="824" y="380"/>
                  <a:pt x="819" y="373"/>
                  <a:pt x="822" y="371"/>
                </a:cubicBezTo>
                <a:cubicBezTo>
                  <a:pt x="823" y="370"/>
                  <a:pt x="825" y="379"/>
                  <a:pt x="825" y="383"/>
                </a:cubicBezTo>
                <a:cubicBezTo>
                  <a:pt x="832" y="377"/>
                  <a:pt x="832" y="377"/>
                  <a:pt x="832" y="377"/>
                </a:cubicBezTo>
                <a:cubicBezTo>
                  <a:pt x="801" y="346"/>
                  <a:pt x="801" y="346"/>
                  <a:pt x="801" y="346"/>
                </a:cubicBezTo>
                <a:cubicBezTo>
                  <a:pt x="801" y="347"/>
                  <a:pt x="801" y="348"/>
                  <a:pt x="800" y="348"/>
                </a:cubicBezTo>
                <a:cubicBezTo>
                  <a:pt x="799" y="349"/>
                  <a:pt x="799" y="346"/>
                  <a:pt x="800" y="345"/>
                </a:cubicBezTo>
                <a:cubicBezTo>
                  <a:pt x="787" y="332"/>
                  <a:pt x="787" y="332"/>
                  <a:pt x="787" y="332"/>
                </a:cubicBezTo>
                <a:cubicBezTo>
                  <a:pt x="787" y="334"/>
                  <a:pt x="785" y="338"/>
                  <a:pt x="787" y="340"/>
                </a:cubicBezTo>
                <a:cubicBezTo>
                  <a:pt x="788" y="341"/>
                  <a:pt x="789" y="341"/>
                  <a:pt x="788" y="342"/>
                </a:cubicBezTo>
                <a:cubicBezTo>
                  <a:pt x="786" y="339"/>
                  <a:pt x="785" y="349"/>
                  <a:pt x="783" y="344"/>
                </a:cubicBezTo>
                <a:cubicBezTo>
                  <a:pt x="781" y="343"/>
                  <a:pt x="779" y="341"/>
                  <a:pt x="780" y="338"/>
                </a:cubicBezTo>
                <a:cubicBezTo>
                  <a:pt x="780" y="337"/>
                  <a:pt x="782" y="336"/>
                  <a:pt x="783" y="335"/>
                </a:cubicBezTo>
                <a:cubicBezTo>
                  <a:pt x="783" y="334"/>
                  <a:pt x="780" y="332"/>
                  <a:pt x="782" y="330"/>
                </a:cubicBezTo>
                <a:cubicBezTo>
                  <a:pt x="783" y="329"/>
                  <a:pt x="783" y="329"/>
                  <a:pt x="784" y="329"/>
                </a:cubicBezTo>
                <a:cubicBezTo>
                  <a:pt x="751" y="296"/>
                  <a:pt x="751" y="296"/>
                  <a:pt x="751" y="296"/>
                </a:cubicBezTo>
                <a:cubicBezTo>
                  <a:pt x="751" y="297"/>
                  <a:pt x="751" y="297"/>
                  <a:pt x="751" y="298"/>
                </a:cubicBezTo>
                <a:cubicBezTo>
                  <a:pt x="750" y="297"/>
                  <a:pt x="750" y="296"/>
                  <a:pt x="751" y="296"/>
                </a:cubicBezTo>
                <a:cubicBezTo>
                  <a:pt x="746" y="291"/>
                  <a:pt x="746" y="291"/>
                  <a:pt x="746" y="291"/>
                </a:cubicBezTo>
                <a:cubicBezTo>
                  <a:pt x="746" y="292"/>
                  <a:pt x="746" y="293"/>
                  <a:pt x="746" y="293"/>
                </a:cubicBezTo>
                <a:cubicBezTo>
                  <a:pt x="745" y="292"/>
                  <a:pt x="746" y="292"/>
                  <a:pt x="746" y="291"/>
                </a:cubicBezTo>
                <a:cubicBezTo>
                  <a:pt x="746" y="291"/>
                  <a:pt x="746" y="291"/>
                  <a:pt x="746" y="291"/>
                </a:cubicBezTo>
                <a:cubicBezTo>
                  <a:pt x="733" y="278"/>
                  <a:pt x="733" y="278"/>
                  <a:pt x="733" y="278"/>
                </a:cubicBezTo>
                <a:cubicBezTo>
                  <a:pt x="732" y="278"/>
                  <a:pt x="731" y="278"/>
                  <a:pt x="730" y="276"/>
                </a:cubicBezTo>
                <a:cubicBezTo>
                  <a:pt x="728" y="274"/>
                  <a:pt x="730" y="279"/>
                  <a:pt x="730" y="279"/>
                </a:cubicBezTo>
                <a:cubicBezTo>
                  <a:pt x="731" y="279"/>
                  <a:pt x="731" y="279"/>
                  <a:pt x="731" y="280"/>
                </a:cubicBezTo>
                <a:cubicBezTo>
                  <a:pt x="732" y="280"/>
                  <a:pt x="732" y="280"/>
                  <a:pt x="732" y="281"/>
                </a:cubicBezTo>
                <a:cubicBezTo>
                  <a:pt x="732" y="282"/>
                  <a:pt x="733" y="285"/>
                  <a:pt x="732" y="286"/>
                </a:cubicBezTo>
                <a:cubicBezTo>
                  <a:pt x="732" y="284"/>
                  <a:pt x="731" y="283"/>
                  <a:pt x="731" y="282"/>
                </a:cubicBezTo>
                <a:cubicBezTo>
                  <a:pt x="730" y="282"/>
                  <a:pt x="730" y="282"/>
                  <a:pt x="730" y="282"/>
                </a:cubicBezTo>
                <a:cubicBezTo>
                  <a:pt x="729" y="282"/>
                  <a:pt x="730" y="281"/>
                  <a:pt x="730" y="281"/>
                </a:cubicBezTo>
                <a:cubicBezTo>
                  <a:pt x="730" y="280"/>
                  <a:pt x="730" y="280"/>
                  <a:pt x="730" y="279"/>
                </a:cubicBezTo>
                <a:cubicBezTo>
                  <a:pt x="729" y="281"/>
                  <a:pt x="730" y="282"/>
                  <a:pt x="728" y="283"/>
                </a:cubicBezTo>
                <a:cubicBezTo>
                  <a:pt x="729" y="282"/>
                  <a:pt x="728" y="280"/>
                  <a:pt x="727" y="280"/>
                </a:cubicBezTo>
                <a:cubicBezTo>
                  <a:pt x="727" y="280"/>
                  <a:pt x="727" y="280"/>
                  <a:pt x="727" y="280"/>
                </a:cubicBezTo>
                <a:cubicBezTo>
                  <a:pt x="727" y="280"/>
                  <a:pt x="727" y="279"/>
                  <a:pt x="726" y="279"/>
                </a:cubicBezTo>
                <a:cubicBezTo>
                  <a:pt x="726" y="279"/>
                  <a:pt x="725" y="279"/>
                  <a:pt x="726" y="281"/>
                </a:cubicBezTo>
                <a:cubicBezTo>
                  <a:pt x="726" y="281"/>
                  <a:pt x="726" y="281"/>
                  <a:pt x="726" y="281"/>
                </a:cubicBezTo>
                <a:cubicBezTo>
                  <a:pt x="726" y="280"/>
                  <a:pt x="726" y="280"/>
                  <a:pt x="726" y="280"/>
                </a:cubicBezTo>
                <a:cubicBezTo>
                  <a:pt x="726" y="280"/>
                  <a:pt x="726" y="280"/>
                  <a:pt x="726" y="280"/>
                </a:cubicBezTo>
                <a:cubicBezTo>
                  <a:pt x="727" y="280"/>
                  <a:pt x="727" y="280"/>
                  <a:pt x="727" y="280"/>
                </a:cubicBezTo>
                <a:cubicBezTo>
                  <a:pt x="727" y="280"/>
                  <a:pt x="727" y="281"/>
                  <a:pt x="727" y="281"/>
                </a:cubicBezTo>
                <a:cubicBezTo>
                  <a:pt x="727" y="281"/>
                  <a:pt x="727" y="282"/>
                  <a:pt x="727" y="282"/>
                </a:cubicBezTo>
                <a:cubicBezTo>
                  <a:pt x="727" y="282"/>
                  <a:pt x="727" y="282"/>
                  <a:pt x="726" y="282"/>
                </a:cubicBezTo>
                <a:cubicBezTo>
                  <a:pt x="726" y="283"/>
                  <a:pt x="726" y="284"/>
                  <a:pt x="726" y="284"/>
                </a:cubicBezTo>
                <a:cubicBezTo>
                  <a:pt x="726" y="284"/>
                  <a:pt x="727" y="284"/>
                  <a:pt x="728" y="284"/>
                </a:cubicBezTo>
                <a:cubicBezTo>
                  <a:pt x="729" y="283"/>
                  <a:pt x="729" y="282"/>
                  <a:pt x="730" y="283"/>
                </a:cubicBezTo>
                <a:cubicBezTo>
                  <a:pt x="730" y="283"/>
                  <a:pt x="730" y="283"/>
                  <a:pt x="730" y="284"/>
                </a:cubicBezTo>
                <a:cubicBezTo>
                  <a:pt x="730" y="284"/>
                  <a:pt x="730" y="284"/>
                  <a:pt x="730" y="284"/>
                </a:cubicBezTo>
                <a:cubicBezTo>
                  <a:pt x="731" y="284"/>
                  <a:pt x="731" y="287"/>
                  <a:pt x="731" y="288"/>
                </a:cubicBezTo>
                <a:cubicBezTo>
                  <a:pt x="732" y="287"/>
                  <a:pt x="734" y="288"/>
                  <a:pt x="735" y="291"/>
                </a:cubicBezTo>
                <a:cubicBezTo>
                  <a:pt x="735" y="291"/>
                  <a:pt x="735" y="291"/>
                  <a:pt x="735" y="291"/>
                </a:cubicBezTo>
                <a:cubicBezTo>
                  <a:pt x="735" y="290"/>
                  <a:pt x="736" y="285"/>
                  <a:pt x="735" y="284"/>
                </a:cubicBezTo>
                <a:cubicBezTo>
                  <a:pt x="735" y="284"/>
                  <a:pt x="732" y="279"/>
                  <a:pt x="736" y="281"/>
                </a:cubicBezTo>
                <a:cubicBezTo>
                  <a:pt x="737" y="282"/>
                  <a:pt x="735" y="287"/>
                  <a:pt x="736" y="291"/>
                </a:cubicBezTo>
                <a:cubicBezTo>
                  <a:pt x="736" y="291"/>
                  <a:pt x="737" y="291"/>
                  <a:pt x="737" y="291"/>
                </a:cubicBezTo>
                <a:cubicBezTo>
                  <a:pt x="737" y="293"/>
                  <a:pt x="737" y="293"/>
                  <a:pt x="737" y="293"/>
                </a:cubicBezTo>
                <a:cubicBezTo>
                  <a:pt x="737" y="294"/>
                  <a:pt x="737" y="295"/>
                  <a:pt x="736" y="295"/>
                </a:cubicBezTo>
                <a:cubicBezTo>
                  <a:pt x="737" y="296"/>
                  <a:pt x="738" y="295"/>
                  <a:pt x="739" y="295"/>
                </a:cubicBezTo>
                <a:cubicBezTo>
                  <a:pt x="739" y="295"/>
                  <a:pt x="741" y="297"/>
                  <a:pt x="741" y="297"/>
                </a:cubicBezTo>
                <a:cubicBezTo>
                  <a:pt x="741" y="300"/>
                  <a:pt x="738" y="300"/>
                  <a:pt x="736" y="298"/>
                </a:cubicBezTo>
                <a:cubicBezTo>
                  <a:pt x="738" y="300"/>
                  <a:pt x="735" y="299"/>
                  <a:pt x="735" y="300"/>
                </a:cubicBezTo>
                <a:cubicBezTo>
                  <a:pt x="735" y="299"/>
                  <a:pt x="735" y="305"/>
                  <a:pt x="733" y="305"/>
                </a:cubicBezTo>
                <a:cubicBezTo>
                  <a:pt x="733" y="305"/>
                  <a:pt x="734" y="301"/>
                  <a:pt x="733" y="300"/>
                </a:cubicBezTo>
                <a:cubicBezTo>
                  <a:pt x="733" y="300"/>
                  <a:pt x="733" y="300"/>
                  <a:pt x="733" y="300"/>
                </a:cubicBezTo>
                <a:cubicBezTo>
                  <a:pt x="733" y="301"/>
                  <a:pt x="732" y="301"/>
                  <a:pt x="732" y="301"/>
                </a:cubicBezTo>
                <a:cubicBezTo>
                  <a:pt x="731" y="301"/>
                  <a:pt x="731" y="300"/>
                  <a:pt x="731" y="299"/>
                </a:cubicBezTo>
                <a:cubicBezTo>
                  <a:pt x="731" y="299"/>
                  <a:pt x="731" y="299"/>
                  <a:pt x="731" y="299"/>
                </a:cubicBezTo>
                <a:cubicBezTo>
                  <a:pt x="731" y="299"/>
                  <a:pt x="731" y="298"/>
                  <a:pt x="732" y="298"/>
                </a:cubicBezTo>
                <a:cubicBezTo>
                  <a:pt x="734" y="297"/>
                  <a:pt x="732" y="297"/>
                  <a:pt x="730" y="296"/>
                </a:cubicBezTo>
                <a:cubicBezTo>
                  <a:pt x="730" y="296"/>
                  <a:pt x="730" y="296"/>
                  <a:pt x="730" y="296"/>
                </a:cubicBezTo>
                <a:cubicBezTo>
                  <a:pt x="730" y="296"/>
                  <a:pt x="730" y="296"/>
                  <a:pt x="730" y="296"/>
                </a:cubicBezTo>
                <a:cubicBezTo>
                  <a:pt x="729" y="295"/>
                  <a:pt x="729" y="295"/>
                  <a:pt x="729" y="294"/>
                </a:cubicBezTo>
                <a:cubicBezTo>
                  <a:pt x="728" y="294"/>
                  <a:pt x="728" y="295"/>
                  <a:pt x="727" y="295"/>
                </a:cubicBezTo>
                <a:cubicBezTo>
                  <a:pt x="725" y="295"/>
                  <a:pt x="726" y="293"/>
                  <a:pt x="725" y="293"/>
                </a:cubicBezTo>
                <a:cubicBezTo>
                  <a:pt x="725" y="293"/>
                  <a:pt x="725" y="293"/>
                  <a:pt x="725" y="293"/>
                </a:cubicBezTo>
                <a:cubicBezTo>
                  <a:pt x="723" y="297"/>
                  <a:pt x="721" y="302"/>
                  <a:pt x="725" y="300"/>
                </a:cubicBezTo>
                <a:cubicBezTo>
                  <a:pt x="723" y="303"/>
                  <a:pt x="726" y="304"/>
                  <a:pt x="728" y="305"/>
                </a:cubicBezTo>
                <a:cubicBezTo>
                  <a:pt x="729" y="306"/>
                  <a:pt x="727" y="304"/>
                  <a:pt x="726" y="305"/>
                </a:cubicBezTo>
                <a:cubicBezTo>
                  <a:pt x="725" y="306"/>
                  <a:pt x="728" y="308"/>
                  <a:pt x="728" y="310"/>
                </a:cubicBezTo>
                <a:cubicBezTo>
                  <a:pt x="728" y="311"/>
                  <a:pt x="727" y="313"/>
                  <a:pt x="727" y="313"/>
                </a:cubicBezTo>
                <a:cubicBezTo>
                  <a:pt x="727" y="315"/>
                  <a:pt x="729" y="314"/>
                  <a:pt x="727" y="315"/>
                </a:cubicBezTo>
                <a:cubicBezTo>
                  <a:pt x="724" y="316"/>
                  <a:pt x="725" y="320"/>
                  <a:pt x="724" y="321"/>
                </a:cubicBezTo>
                <a:cubicBezTo>
                  <a:pt x="723" y="322"/>
                  <a:pt x="720" y="322"/>
                  <a:pt x="720" y="324"/>
                </a:cubicBezTo>
                <a:cubicBezTo>
                  <a:pt x="723" y="320"/>
                  <a:pt x="727" y="325"/>
                  <a:pt x="725" y="326"/>
                </a:cubicBezTo>
                <a:cubicBezTo>
                  <a:pt x="725" y="326"/>
                  <a:pt x="727" y="329"/>
                  <a:pt x="724" y="330"/>
                </a:cubicBezTo>
                <a:cubicBezTo>
                  <a:pt x="722" y="330"/>
                  <a:pt x="723" y="330"/>
                  <a:pt x="721" y="332"/>
                </a:cubicBezTo>
                <a:cubicBezTo>
                  <a:pt x="720" y="334"/>
                  <a:pt x="720" y="325"/>
                  <a:pt x="719" y="324"/>
                </a:cubicBezTo>
                <a:cubicBezTo>
                  <a:pt x="718" y="323"/>
                  <a:pt x="718" y="326"/>
                  <a:pt x="717" y="323"/>
                </a:cubicBezTo>
                <a:cubicBezTo>
                  <a:pt x="715" y="317"/>
                  <a:pt x="709" y="307"/>
                  <a:pt x="717" y="303"/>
                </a:cubicBezTo>
                <a:cubicBezTo>
                  <a:pt x="718" y="302"/>
                  <a:pt x="720" y="302"/>
                  <a:pt x="721" y="301"/>
                </a:cubicBezTo>
                <a:cubicBezTo>
                  <a:pt x="722" y="299"/>
                  <a:pt x="723" y="297"/>
                  <a:pt x="723" y="294"/>
                </a:cubicBezTo>
                <a:cubicBezTo>
                  <a:pt x="723" y="294"/>
                  <a:pt x="723" y="294"/>
                  <a:pt x="723" y="294"/>
                </a:cubicBezTo>
                <a:cubicBezTo>
                  <a:pt x="722" y="294"/>
                  <a:pt x="723" y="292"/>
                  <a:pt x="722" y="292"/>
                </a:cubicBezTo>
                <a:cubicBezTo>
                  <a:pt x="722" y="292"/>
                  <a:pt x="721" y="292"/>
                  <a:pt x="720" y="292"/>
                </a:cubicBezTo>
                <a:cubicBezTo>
                  <a:pt x="720" y="293"/>
                  <a:pt x="719" y="293"/>
                  <a:pt x="719" y="293"/>
                </a:cubicBezTo>
                <a:cubicBezTo>
                  <a:pt x="719" y="293"/>
                  <a:pt x="719" y="293"/>
                  <a:pt x="719" y="292"/>
                </a:cubicBezTo>
                <a:cubicBezTo>
                  <a:pt x="718" y="293"/>
                  <a:pt x="718" y="292"/>
                  <a:pt x="718" y="292"/>
                </a:cubicBezTo>
                <a:cubicBezTo>
                  <a:pt x="717" y="291"/>
                  <a:pt x="718" y="289"/>
                  <a:pt x="716" y="290"/>
                </a:cubicBezTo>
                <a:cubicBezTo>
                  <a:pt x="716" y="289"/>
                  <a:pt x="716" y="287"/>
                  <a:pt x="716" y="286"/>
                </a:cubicBezTo>
                <a:cubicBezTo>
                  <a:pt x="716" y="286"/>
                  <a:pt x="716" y="286"/>
                  <a:pt x="716" y="286"/>
                </a:cubicBezTo>
                <a:cubicBezTo>
                  <a:pt x="715" y="286"/>
                  <a:pt x="713" y="288"/>
                  <a:pt x="713" y="288"/>
                </a:cubicBezTo>
                <a:cubicBezTo>
                  <a:pt x="712" y="288"/>
                  <a:pt x="713" y="285"/>
                  <a:pt x="714" y="283"/>
                </a:cubicBezTo>
                <a:cubicBezTo>
                  <a:pt x="714" y="282"/>
                  <a:pt x="714" y="282"/>
                  <a:pt x="713" y="282"/>
                </a:cubicBezTo>
                <a:cubicBezTo>
                  <a:pt x="714" y="282"/>
                  <a:pt x="711" y="288"/>
                  <a:pt x="709" y="285"/>
                </a:cubicBezTo>
                <a:cubicBezTo>
                  <a:pt x="709" y="286"/>
                  <a:pt x="709" y="286"/>
                  <a:pt x="709" y="286"/>
                </a:cubicBezTo>
                <a:cubicBezTo>
                  <a:pt x="709" y="286"/>
                  <a:pt x="707" y="288"/>
                  <a:pt x="707" y="288"/>
                </a:cubicBezTo>
                <a:cubicBezTo>
                  <a:pt x="705" y="287"/>
                  <a:pt x="707" y="283"/>
                  <a:pt x="707" y="281"/>
                </a:cubicBezTo>
                <a:cubicBezTo>
                  <a:pt x="706" y="281"/>
                  <a:pt x="705" y="280"/>
                  <a:pt x="705" y="279"/>
                </a:cubicBezTo>
                <a:cubicBezTo>
                  <a:pt x="705" y="279"/>
                  <a:pt x="705" y="278"/>
                  <a:pt x="706" y="278"/>
                </a:cubicBezTo>
                <a:cubicBezTo>
                  <a:pt x="705" y="278"/>
                  <a:pt x="705" y="277"/>
                  <a:pt x="706" y="276"/>
                </a:cubicBezTo>
                <a:cubicBezTo>
                  <a:pt x="706" y="276"/>
                  <a:pt x="707" y="275"/>
                  <a:pt x="707" y="276"/>
                </a:cubicBezTo>
                <a:cubicBezTo>
                  <a:pt x="708" y="276"/>
                  <a:pt x="708" y="277"/>
                  <a:pt x="708" y="277"/>
                </a:cubicBezTo>
                <a:cubicBezTo>
                  <a:pt x="708" y="277"/>
                  <a:pt x="708" y="277"/>
                  <a:pt x="708" y="277"/>
                </a:cubicBezTo>
                <a:cubicBezTo>
                  <a:pt x="708" y="275"/>
                  <a:pt x="707" y="273"/>
                  <a:pt x="709" y="271"/>
                </a:cubicBezTo>
                <a:cubicBezTo>
                  <a:pt x="709" y="270"/>
                  <a:pt x="708" y="270"/>
                  <a:pt x="708" y="270"/>
                </a:cubicBezTo>
                <a:cubicBezTo>
                  <a:pt x="708" y="269"/>
                  <a:pt x="708" y="269"/>
                  <a:pt x="707" y="269"/>
                </a:cubicBezTo>
                <a:cubicBezTo>
                  <a:pt x="707" y="271"/>
                  <a:pt x="706" y="272"/>
                  <a:pt x="705" y="273"/>
                </a:cubicBezTo>
                <a:cubicBezTo>
                  <a:pt x="705" y="272"/>
                  <a:pt x="706" y="270"/>
                  <a:pt x="707" y="268"/>
                </a:cubicBezTo>
                <a:cubicBezTo>
                  <a:pt x="707" y="268"/>
                  <a:pt x="707" y="268"/>
                  <a:pt x="707" y="268"/>
                </a:cubicBezTo>
                <a:cubicBezTo>
                  <a:pt x="707" y="268"/>
                  <a:pt x="706" y="269"/>
                  <a:pt x="706" y="269"/>
                </a:cubicBezTo>
                <a:cubicBezTo>
                  <a:pt x="705" y="268"/>
                  <a:pt x="707" y="267"/>
                  <a:pt x="707" y="268"/>
                </a:cubicBezTo>
                <a:cubicBezTo>
                  <a:pt x="708" y="266"/>
                  <a:pt x="710" y="263"/>
                  <a:pt x="711" y="262"/>
                </a:cubicBezTo>
                <a:cubicBezTo>
                  <a:pt x="710" y="262"/>
                  <a:pt x="710" y="262"/>
                  <a:pt x="710" y="262"/>
                </a:cubicBezTo>
                <a:cubicBezTo>
                  <a:pt x="709" y="262"/>
                  <a:pt x="709" y="261"/>
                  <a:pt x="709" y="260"/>
                </a:cubicBezTo>
                <a:cubicBezTo>
                  <a:pt x="708" y="260"/>
                  <a:pt x="708" y="259"/>
                  <a:pt x="708" y="259"/>
                </a:cubicBezTo>
                <a:cubicBezTo>
                  <a:pt x="708" y="258"/>
                  <a:pt x="709" y="256"/>
                  <a:pt x="710" y="255"/>
                </a:cubicBezTo>
                <a:cubicBezTo>
                  <a:pt x="710" y="255"/>
                  <a:pt x="710" y="255"/>
                  <a:pt x="710" y="255"/>
                </a:cubicBezTo>
                <a:cubicBezTo>
                  <a:pt x="710" y="255"/>
                  <a:pt x="710" y="255"/>
                  <a:pt x="710" y="255"/>
                </a:cubicBezTo>
                <a:cubicBezTo>
                  <a:pt x="708" y="256"/>
                  <a:pt x="707" y="254"/>
                  <a:pt x="708" y="253"/>
                </a:cubicBezTo>
                <a:cubicBezTo>
                  <a:pt x="703" y="248"/>
                  <a:pt x="703" y="248"/>
                  <a:pt x="703" y="248"/>
                </a:cubicBezTo>
                <a:cubicBezTo>
                  <a:pt x="702" y="248"/>
                  <a:pt x="702" y="248"/>
                  <a:pt x="702" y="248"/>
                </a:cubicBezTo>
                <a:cubicBezTo>
                  <a:pt x="702" y="248"/>
                  <a:pt x="702" y="248"/>
                  <a:pt x="703" y="248"/>
                </a:cubicBezTo>
                <a:cubicBezTo>
                  <a:pt x="704" y="249"/>
                  <a:pt x="700" y="250"/>
                  <a:pt x="701" y="249"/>
                </a:cubicBezTo>
                <a:cubicBezTo>
                  <a:pt x="700" y="249"/>
                  <a:pt x="700" y="249"/>
                  <a:pt x="700" y="249"/>
                </a:cubicBezTo>
                <a:cubicBezTo>
                  <a:pt x="699" y="249"/>
                  <a:pt x="699" y="249"/>
                  <a:pt x="699" y="248"/>
                </a:cubicBezTo>
                <a:cubicBezTo>
                  <a:pt x="699" y="248"/>
                  <a:pt x="699" y="248"/>
                  <a:pt x="699" y="248"/>
                </a:cubicBezTo>
                <a:cubicBezTo>
                  <a:pt x="699" y="248"/>
                  <a:pt x="698" y="246"/>
                  <a:pt x="696" y="245"/>
                </a:cubicBezTo>
                <a:cubicBezTo>
                  <a:pt x="696" y="246"/>
                  <a:pt x="695" y="246"/>
                  <a:pt x="695" y="245"/>
                </a:cubicBezTo>
                <a:cubicBezTo>
                  <a:pt x="695" y="245"/>
                  <a:pt x="695" y="245"/>
                  <a:pt x="695" y="245"/>
                </a:cubicBezTo>
                <a:cubicBezTo>
                  <a:pt x="695" y="244"/>
                  <a:pt x="694" y="245"/>
                  <a:pt x="694" y="246"/>
                </a:cubicBezTo>
                <a:cubicBezTo>
                  <a:pt x="694" y="246"/>
                  <a:pt x="694" y="246"/>
                  <a:pt x="694" y="247"/>
                </a:cubicBezTo>
                <a:cubicBezTo>
                  <a:pt x="693" y="247"/>
                  <a:pt x="686" y="249"/>
                  <a:pt x="690" y="250"/>
                </a:cubicBezTo>
                <a:cubicBezTo>
                  <a:pt x="691" y="251"/>
                  <a:pt x="690" y="249"/>
                  <a:pt x="690" y="249"/>
                </a:cubicBezTo>
                <a:cubicBezTo>
                  <a:pt x="691" y="249"/>
                  <a:pt x="691" y="250"/>
                  <a:pt x="691" y="250"/>
                </a:cubicBezTo>
                <a:cubicBezTo>
                  <a:pt x="692" y="250"/>
                  <a:pt x="693" y="248"/>
                  <a:pt x="695" y="248"/>
                </a:cubicBezTo>
                <a:cubicBezTo>
                  <a:pt x="692" y="249"/>
                  <a:pt x="695" y="252"/>
                  <a:pt x="694" y="253"/>
                </a:cubicBezTo>
                <a:cubicBezTo>
                  <a:pt x="692" y="254"/>
                  <a:pt x="689" y="251"/>
                  <a:pt x="688" y="251"/>
                </a:cubicBezTo>
                <a:cubicBezTo>
                  <a:pt x="685" y="252"/>
                  <a:pt x="684" y="254"/>
                  <a:pt x="683" y="257"/>
                </a:cubicBezTo>
                <a:cubicBezTo>
                  <a:pt x="684" y="256"/>
                  <a:pt x="686" y="256"/>
                  <a:pt x="688" y="256"/>
                </a:cubicBezTo>
                <a:cubicBezTo>
                  <a:pt x="688" y="255"/>
                  <a:pt x="689" y="254"/>
                  <a:pt x="691" y="256"/>
                </a:cubicBezTo>
                <a:cubicBezTo>
                  <a:pt x="692" y="257"/>
                  <a:pt x="696" y="260"/>
                  <a:pt x="695" y="262"/>
                </a:cubicBezTo>
                <a:cubicBezTo>
                  <a:pt x="692" y="266"/>
                  <a:pt x="687" y="271"/>
                  <a:pt x="687" y="277"/>
                </a:cubicBezTo>
                <a:cubicBezTo>
                  <a:pt x="690" y="271"/>
                  <a:pt x="692" y="278"/>
                  <a:pt x="687" y="279"/>
                </a:cubicBezTo>
                <a:cubicBezTo>
                  <a:pt x="688" y="277"/>
                  <a:pt x="686" y="279"/>
                  <a:pt x="685" y="278"/>
                </a:cubicBezTo>
                <a:cubicBezTo>
                  <a:pt x="685" y="277"/>
                  <a:pt x="685" y="277"/>
                  <a:pt x="685" y="277"/>
                </a:cubicBezTo>
                <a:cubicBezTo>
                  <a:pt x="685" y="277"/>
                  <a:pt x="685" y="277"/>
                  <a:pt x="685" y="277"/>
                </a:cubicBezTo>
                <a:cubicBezTo>
                  <a:pt x="682" y="277"/>
                  <a:pt x="685" y="272"/>
                  <a:pt x="685" y="275"/>
                </a:cubicBezTo>
                <a:cubicBezTo>
                  <a:pt x="685" y="275"/>
                  <a:pt x="685" y="275"/>
                  <a:pt x="685" y="275"/>
                </a:cubicBezTo>
                <a:cubicBezTo>
                  <a:pt x="686" y="275"/>
                  <a:pt x="686" y="274"/>
                  <a:pt x="686" y="273"/>
                </a:cubicBezTo>
                <a:cubicBezTo>
                  <a:pt x="686" y="270"/>
                  <a:pt x="685" y="266"/>
                  <a:pt x="684" y="263"/>
                </a:cubicBezTo>
                <a:cubicBezTo>
                  <a:pt x="683" y="263"/>
                  <a:pt x="682" y="263"/>
                  <a:pt x="682" y="262"/>
                </a:cubicBezTo>
                <a:cubicBezTo>
                  <a:pt x="682" y="262"/>
                  <a:pt x="682" y="262"/>
                  <a:pt x="682" y="261"/>
                </a:cubicBezTo>
                <a:cubicBezTo>
                  <a:pt x="680" y="261"/>
                  <a:pt x="679" y="261"/>
                  <a:pt x="678" y="265"/>
                </a:cubicBezTo>
                <a:cubicBezTo>
                  <a:pt x="676" y="258"/>
                  <a:pt x="673" y="269"/>
                  <a:pt x="674" y="271"/>
                </a:cubicBezTo>
                <a:cubicBezTo>
                  <a:pt x="674" y="271"/>
                  <a:pt x="676" y="271"/>
                  <a:pt x="676" y="271"/>
                </a:cubicBezTo>
                <a:cubicBezTo>
                  <a:pt x="677" y="272"/>
                  <a:pt x="677" y="275"/>
                  <a:pt x="677" y="276"/>
                </a:cubicBezTo>
                <a:cubicBezTo>
                  <a:pt x="676" y="278"/>
                  <a:pt x="673" y="285"/>
                  <a:pt x="674" y="280"/>
                </a:cubicBezTo>
                <a:cubicBezTo>
                  <a:pt x="674" y="278"/>
                  <a:pt x="674" y="276"/>
                  <a:pt x="673" y="275"/>
                </a:cubicBezTo>
                <a:cubicBezTo>
                  <a:pt x="673" y="275"/>
                  <a:pt x="673" y="275"/>
                  <a:pt x="673" y="275"/>
                </a:cubicBezTo>
                <a:cubicBezTo>
                  <a:pt x="673" y="275"/>
                  <a:pt x="673" y="275"/>
                  <a:pt x="673" y="275"/>
                </a:cubicBezTo>
                <a:cubicBezTo>
                  <a:pt x="673" y="273"/>
                  <a:pt x="673" y="272"/>
                  <a:pt x="673" y="270"/>
                </a:cubicBezTo>
                <a:cubicBezTo>
                  <a:pt x="673" y="268"/>
                  <a:pt x="674" y="266"/>
                  <a:pt x="674" y="265"/>
                </a:cubicBezTo>
                <a:cubicBezTo>
                  <a:pt x="674" y="265"/>
                  <a:pt x="673" y="265"/>
                  <a:pt x="672" y="265"/>
                </a:cubicBezTo>
                <a:cubicBezTo>
                  <a:pt x="672" y="264"/>
                  <a:pt x="672" y="264"/>
                  <a:pt x="672" y="264"/>
                </a:cubicBezTo>
                <a:cubicBezTo>
                  <a:pt x="672" y="263"/>
                  <a:pt x="672" y="263"/>
                  <a:pt x="672" y="263"/>
                </a:cubicBezTo>
                <a:cubicBezTo>
                  <a:pt x="672" y="263"/>
                  <a:pt x="671" y="262"/>
                  <a:pt x="671" y="262"/>
                </a:cubicBezTo>
                <a:cubicBezTo>
                  <a:pt x="669" y="263"/>
                  <a:pt x="671" y="271"/>
                  <a:pt x="671" y="274"/>
                </a:cubicBezTo>
                <a:cubicBezTo>
                  <a:pt x="671" y="274"/>
                  <a:pt x="672" y="273"/>
                  <a:pt x="672" y="274"/>
                </a:cubicBezTo>
                <a:cubicBezTo>
                  <a:pt x="673" y="274"/>
                  <a:pt x="672" y="275"/>
                  <a:pt x="671" y="275"/>
                </a:cubicBezTo>
                <a:cubicBezTo>
                  <a:pt x="671" y="275"/>
                  <a:pt x="671" y="275"/>
                  <a:pt x="671" y="275"/>
                </a:cubicBezTo>
                <a:cubicBezTo>
                  <a:pt x="671" y="275"/>
                  <a:pt x="671" y="276"/>
                  <a:pt x="671" y="277"/>
                </a:cubicBezTo>
                <a:cubicBezTo>
                  <a:pt x="671" y="277"/>
                  <a:pt x="671" y="277"/>
                  <a:pt x="671" y="277"/>
                </a:cubicBezTo>
                <a:cubicBezTo>
                  <a:pt x="671" y="277"/>
                  <a:pt x="671" y="277"/>
                  <a:pt x="671" y="277"/>
                </a:cubicBezTo>
                <a:cubicBezTo>
                  <a:pt x="671" y="280"/>
                  <a:pt x="671" y="282"/>
                  <a:pt x="671" y="283"/>
                </a:cubicBezTo>
                <a:cubicBezTo>
                  <a:pt x="668" y="286"/>
                  <a:pt x="671" y="269"/>
                  <a:pt x="666" y="275"/>
                </a:cubicBezTo>
                <a:cubicBezTo>
                  <a:pt x="666" y="275"/>
                  <a:pt x="662" y="280"/>
                  <a:pt x="662" y="281"/>
                </a:cubicBezTo>
                <a:cubicBezTo>
                  <a:pt x="663" y="282"/>
                  <a:pt x="664" y="280"/>
                  <a:pt x="665" y="281"/>
                </a:cubicBezTo>
                <a:cubicBezTo>
                  <a:pt x="667" y="281"/>
                  <a:pt x="666" y="284"/>
                  <a:pt x="665" y="285"/>
                </a:cubicBezTo>
                <a:cubicBezTo>
                  <a:pt x="664" y="286"/>
                  <a:pt x="663" y="284"/>
                  <a:pt x="663" y="284"/>
                </a:cubicBezTo>
                <a:cubicBezTo>
                  <a:pt x="661" y="285"/>
                  <a:pt x="660" y="287"/>
                  <a:pt x="660" y="289"/>
                </a:cubicBezTo>
                <a:cubicBezTo>
                  <a:pt x="660" y="289"/>
                  <a:pt x="660" y="289"/>
                  <a:pt x="661" y="289"/>
                </a:cubicBezTo>
                <a:cubicBezTo>
                  <a:pt x="661" y="289"/>
                  <a:pt x="660" y="290"/>
                  <a:pt x="660" y="290"/>
                </a:cubicBezTo>
                <a:cubicBezTo>
                  <a:pt x="660" y="291"/>
                  <a:pt x="660" y="293"/>
                  <a:pt x="659" y="295"/>
                </a:cubicBezTo>
                <a:cubicBezTo>
                  <a:pt x="657" y="298"/>
                  <a:pt x="657" y="301"/>
                  <a:pt x="656" y="301"/>
                </a:cubicBezTo>
                <a:cubicBezTo>
                  <a:pt x="656" y="302"/>
                  <a:pt x="654" y="300"/>
                  <a:pt x="652" y="300"/>
                </a:cubicBezTo>
                <a:cubicBezTo>
                  <a:pt x="650" y="301"/>
                  <a:pt x="651" y="303"/>
                  <a:pt x="649" y="300"/>
                </a:cubicBezTo>
                <a:cubicBezTo>
                  <a:pt x="649" y="299"/>
                  <a:pt x="649" y="301"/>
                  <a:pt x="648" y="298"/>
                </a:cubicBezTo>
                <a:cubicBezTo>
                  <a:pt x="648" y="297"/>
                  <a:pt x="650" y="291"/>
                  <a:pt x="654" y="292"/>
                </a:cubicBezTo>
                <a:cubicBezTo>
                  <a:pt x="655" y="292"/>
                  <a:pt x="656" y="295"/>
                  <a:pt x="657" y="292"/>
                </a:cubicBezTo>
                <a:cubicBezTo>
                  <a:pt x="657" y="291"/>
                  <a:pt x="656" y="290"/>
                  <a:pt x="656" y="288"/>
                </a:cubicBezTo>
                <a:cubicBezTo>
                  <a:pt x="657" y="285"/>
                  <a:pt x="661" y="281"/>
                  <a:pt x="662" y="278"/>
                </a:cubicBezTo>
                <a:cubicBezTo>
                  <a:pt x="662" y="276"/>
                  <a:pt x="661" y="273"/>
                  <a:pt x="662" y="269"/>
                </a:cubicBezTo>
                <a:cubicBezTo>
                  <a:pt x="663" y="267"/>
                  <a:pt x="668" y="263"/>
                  <a:pt x="667" y="261"/>
                </a:cubicBezTo>
                <a:cubicBezTo>
                  <a:pt x="667" y="261"/>
                  <a:pt x="667" y="260"/>
                  <a:pt x="666" y="260"/>
                </a:cubicBezTo>
                <a:cubicBezTo>
                  <a:pt x="666" y="260"/>
                  <a:pt x="665" y="260"/>
                  <a:pt x="665" y="260"/>
                </a:cubicBezTo>
                <a:cubicBezTo>
                  <a:pt x="665" y="260"/>
                  <a:pt x="665" y="259"/>
                  <a:pt x="665" y="259"/>
                </a:cubicBezTo>
                <a:cubicBezTo>
                  <a:pt x="663" y="258"/>
                  <a:pt x="659" y="257"/>
                  <a:pt x="656" y="259"/>
                </a:cubicBezTo>
                <a:cubicBezTo>
                  <a:pt x="656" y="259"/>
                  <a:pt x="656" y="259"/>
                  <a:pt x="656" y="259"/>
                </a:cubicBezTo>
                <a:cubicBezTo>
                  <a:pt x="656" y="260"/>
                  <a:pt x="656" y="261"/>
                  <a:pt x="656" y="262"/>
                </a:cubicBezTo>
                <a:cubicBezTo>
                  <a:pt x="655" y="266"/>
                  <a:pt x="648" y="271"/>
                  <a:pt x="644" y="269"/>
                </a:cubicBezTo>
                <a:cubicBezTo>
                  <a:pt x="644" y="269"/>
                  <a:pt x="644" y="269"/>
                  <a:pt x="643" y="268"/>
                </a:cubicBezTo>
                <a:cubicBezTo>
                  <a:pt x="643" y="269"/>
                  <a:pt x="643" y="269"/>
                  <a:pt x="643" y="269"/>
                </a:cubicBezTo>
                <a:cubicBezTo>
                  <a:pt x="643" y="270"/>
                  <a:pt x="643" y="269"/>
                  <a:pt x="643" y="268"/>
                </a:cubicBezTo>
                <a:cubicBezTo>
                  <a:pt x="643" y="268"/>
                  <a:pt x="643" y="268"/>
                  <a:pt x="643" y="268"/>
                </a:cubicBezTo>
                <a:cubicBezTo>
                  <a:pt x="642" y="268"/>
                  <a:pt x="641" y="269"/>
                  <a:pt x="641" y="270"/>
                </a:cubicBezTo>
                <a:cubicBezTo>
                  <a:pt x="639" y="269"/>
                  <a:pt x="639" y="272"/>
                  <a:pt x="638" y="272"/>
                </a:cubicBezTo>
                <a:cubicBezTo>
                  <a:pt x="636" y="273"/>
                  <a:pt x="634" y="271"/>
                  <a:pt x="634" y="274"/>
                </a:cubicBezTo>
                <a:cubicBezTo>
                  <a:pt x="633" y="269"/>
                  <a:pt x="626" y="278"/>
                  <a:pt x="626" y="280"/>
                </a:cubicBezTo>
                <a:cubicBezTo>
                  <a:pt x="627" y="279"/>
                  <a:pt x="633" y="279"/>
                  <a:pt x="633" y="279"/>
                </a:cubicBezTo>
                <a:cubicBezTo>
                  <a:pt x="633" y="279"/>
                  <a:pt x="633" y="279"/>
                  <a:pt x="633" y="279"/>
                </a:cubicBezTo>
                <a:cubicBezTo>
                  <a:pt x="633" y="279"/>
                  <a:pt x="633" y="279"/>
                  <a:pt x="633" y="279"/>
                </a:cubicBezTo>
                <a:cubicBezTo>
                  <a:pt x="634" y="278"/>
                  <a:pt x="634" y="277"/>
                  <a:pt x="635" y="278"/>
                </a:cubicBezTo>
                <a:cubicBezTo>
                  <a:pt x="636" y="279"/>
                  <a:pt x="634" y="279"/>
                  <a:pt x="634" y="280"/>
                </a:cubicBezTo>
                <a:cubicBezTo>
                  <a:pt x="634" y="281"/>
                  <a:pt x="634" y="281"/>
                  <a:pt x="634" y="281"/>
                </a:cubicBezTo>
                <a:cubicBezTo>
                  <a:pt x="635" y="281"/>
                  <a:pt x="635" y="281"/>
                  <a:pt x="635" y="283"/>
                </a:cubicBezTo>
                <a:cubicBezTo>
                  <a:pt x="635" y="283"/>
                  <a:pt x="635" y="283"/>
                  <a:pt x="635" y="283"/>
                </a:cubicBezTo>
                <a:cubicBezTo>
                  <a:pt x="636" y="284"/>
                  <a:pt x="636" y="284"/>
                  <a:pt x="636" y="285"/>
                </a:cubicBezTo>
                <a:cubicBezTo>
                  <a:pt x="636" y="285"/>
                  <a:pt x="634" y="289"/>
                  <a:pt x="633" y="289"/>
                </a:cubicBezTo>
                <a:cubicBezTo>
                  <a:pt x="633" y="290"/>
                  <a:pt x="631" y="295"/>
                  <a:pt x="630" y="295"/>
                </a:cubicBezTo>
                <a:cubicBezTo>
                  <a:pt x="628" y="294"/>
                  <a:pt x="631" y="293"/>
                  <a:pt x="630" y="292"/>
                </a:cubicBezTo>
                <a:cubicBezTo>
                  <a:pt x="629" y="291"/>
                  <a:pt x="627" y="292"/>
                  <a:pt x="626" y="292"/>
                </a:cubicBezTo>
                <a:cubicBezTo>
                  <a:pt x="625" y="292"/>
                  <a:pt x="626" y="290"/>
                  <a:pt x="625" y="290"/>
                </a:cubicBezTo>
                <a:cubicBezTo>
                  <a:pt x="625" y="290"/>
                  <a:pt x="622" y="291"/>
                  <a:pt x="622" y="290"/>
                </a:cubicBezTo>
                <a:cubicBezTo>
                  <a:pt x="621" y="288"/>
                  <a:pt x="624" y="289"/>
                  <a:pt x="624" y="287"/>
                </a:cubicBezTo>
                <a:cubicBezTo>
                  <a:pt x="624" y="287"/>
                  <a:pt x="623" y="286"/>
                  <a:pt x="623" y="286"/>
                </a:cubicBezTo>
                <a:cubicBezTo>
                  <a:pt x="622" y="285"/>
                  <a:pt x="624" y="284"/>
                  <a:pt x="624" y="282"/>
                </a:cubicBezTo>
                <a:cubicBezTo>
                  <a:pt x="624" y="282"/>
                  <a:pt x="624" y="281"/>
                  <a:pt x="624" y="281"/>
                </a:cubicBezTo>
                <a:cubicBezTo>
                  <a:pt x="625" y="278"/>
                  <a:pt x="631" y="274"/>
                  <a:pt x="629" y="270"/>
                </a:cubicBezTo>
                <a:cubicBezTo>
                  <a:pt x="628" y="269"/>
                  <a:pt x="627" y="269"/>
                  <a:pt x="627" y="270"/>
                </a:cubicBezTo>
                <a:cubicBezTo>
                  <a:pt x="627" y="267"/>
                  <a:pt x="628" y="258"/>
                  <a:pt x="633" y="256"/>
                </a:cubicBezTo>
                <a:cubicBezTo>
                  <a:pt x="634" y="256"/>
                  <a:pt x="636" y="256"/>
                  <a:pt x="637" y="257"/>
                </a:cubicBezTo>
                <a:cubicBezTo>
                  <a:pt x="638" y="257"/>
                  <a:pt x="639" y="258"/>
                  <a:pt x="640" y="258"/>
                </a:cubicBezTo>
                <a:cubicBezTo>
                  <a:pt x="640" y="258"/>
                  <a:pt x="640" y="259"/>
                  <a:pt x="640" y="259"/>
                </a:cubicBezTo>
                <a:cubicBezTo>
                  <a:pt x="640" y="259"/>
                  <a:pt x="640" y="259"/>
                  <a:pt x="640" y="259"/>
                </a:cubicBezTo>
                <a:cubicBezTo>
                  <a:pt x="641" y="260"/>
                  <a:pt x="641" y="260"/>
                  <a:pt x="642" y="260"/>
                </a:cubicBezTo>
                <a:cubicBezTo>
                  <a:pt x="643" y="259"/>
                  <a:pt x="644" y="257"/>
                  <a:pt x="645" y="256"/>
                </a:cubicBezTo>
                <a:cubicBezTo>
                  <a:pt x="644" y="254"/>
                  <a:pt x="643" y="256"/>
                  <a:pt x="641" y="257"/>
                </a:cubicBezTo>
                <a:cubicBezTo>
                  <a:pt x="642" y="256"/>
                  <a:pt x="642" y="256"/>
                  <a:pt x="642" y="255"/>
                </a:cubicBezTo>
                <a:cubicBezTo>
                  <a:pt x="641" y="255"/>
                  <a:pt x="640" y="255"/>
                  <a:pt x="640" y="255"/>
                </a:cubicBezTo>
                <a:cubicBezTo>
                  <a:pt x="639" y="254"/>
                  <a:pt x="641" y="254"/>
                  <a:pt x="641" y="253"/>
                </a:cubicBezTo>
                <a:cubicBezTo>
                  <a:pt x="642" y="252"/>
                  <a:pt x="640" y="253"/>
                  <a:pt x="641" y="251"/>
                </a:cubicBezTo>
                <a:cubicBezTo>
                  <a:pt x="642" y="249"/>
                  <a:pt x="645" y="249"/>
                  <a:pt x="646" y="248"/>
                </a:cubicBezTo>
                <a:cubicBezTo>
                  <a:pt x="646" y="248"/>
                  <a:pt x="646" y="248"/>
                  <a:pt x="646" y="247"/>
                </a:cubicBezTo>
                <a:cubicBezTo>
                  <a:pt x="645" y="247"/>
                  <a:pt x="644" y="247"/>
                  <a:pt x="644" y="247"/>
                </a:cubicBezTo>
                <a:cubicBezTo>
                  <a:pt x="644" y="246"/>
                  <a:pt x="645" y="245"/>
                  <a:pt x="644" y="243"/>
                </a:cubicBezTo>
                <a:cubicBezTo>
                  <a:pt x="643" y="243"/>
                  <a:pt x="643" y="243"/>
                  <a:pt x="643" y="243"/>
                </a:cubicBezTo>
                <a:cubicBezTo>
                  <a:pt x="642" y="243"/>
                  <a:pt x="641" y="239"/>
                  <a:pt x="641" y="239"/>
                </a:cubicBezTo>
                <a:cubicBezTo>
                  <a:pt x="642" y="237"/>
                  <a:pt x="644" y="239"/>
                  <a:pt x="646" y="237"/>
                </a:cubicBezTo>
                <a:cubicBezTo>
                  <a:pt x="645" y="238"/>
                  <a:pt x="648" y="235"/>
                  <a:pt x="648" y="235"/>
                </a:cubicBezTo>
                <a:cubicBezTo>
                  <a:pt x="648" y="234"/>
                  <a:pt x="647" y="233"/>
                  <a:pt x="647" y="232"/>
                </a:cubicBezTo>
                <a:cubicBezTo>
                  <a:pt x="647" y="230"/>
                  <a:pt x="649" y="230"/>
                  <a:pt x="649" y="228"/>
                </a:cubicBezTo>
                <a:cubicBezTo>
                  <a:pt x="648" y="226"/>
                  <a:pt x="651" y="222"/>
                  <a:pt x="653" y="222"/>
                </a:cubicBezTo>
                <a:cubicBezTo>
                  <a:pt x="657" y="221"/>
                  <a:pt x="656" y="229"/>
                  <a:pt x="662" y="226"/>
                </a:cubicBezTo>
                <a:cubicBezTo>
                  <a:pt x="663" y="232"/>
                  <a:pt x="667" y="220"/>
                  <a:pt x="668" y="220"/>
                </a:cubicBezTo>
                <a:cubicBezTo>
                  <a:pt x="668" y="220"/>
                  <a:pt x="668" y="220"/>
                  <a:pt x="668" y="220"/>
                </a:cubicBezTo>
                <a:cubicBezTo>
                  <a:pt x="668" y="220"/>
                  <a:pt x="668" y="220"/>
                  <a:pt x="669" y="220"/>
                </a:cubicBezTo>
                <a:cubicBezTo>
                  <a:pt x="669" y="220"/>
                  <a:pt x="669" y="220"/>
                  <a:pt x="669" y="220"/>
                </a:cubicBezTo>
                <a:cubicBezTo>
                  <a:pt x="670" y="222"/>
                  <a:pt x="669" y="221"/>
                  <a:pt x="668" y="221"/>
                </a:cubicBezTo>
                <a:cubicBezTo>
                  <a:pt x="669" y="222"/>
                  <a:pt x="665" y="229"/>
                  <a:pt x="670" y="225"/>
                </a:cubicBezTo>
                <a:cubicBezTo>
                  <a:pt x="671" y="224"/>
                  <a:pt x="669" y="222"/>
                  <a:pt x="670" y="221"/>
                </a:cubicBezTo>
                <a:cubicBezTo>
                  <a:pt x="671" y="220"/>
                  <a:pt x="674" y="221"/>
                  <a:pt x="675" y="220"/>
                </a:cubicBezTo>
                <a:cubicBezTo>
                  <a:pt x="664" y="209"/>
                  <a:pt x="664" y="209"/>
                  <a:pt x="664" y="209"/>
                </a:cubicBezTo>
                <a:cubicBezTo>
                  <a:pt x="664" y="209"/>
                  <a:pt x="664" y="209"/>
                  <a:pt x="664" y="209"/>
                </a:cubicBezTo>
                <a:cubicBezTo>
                  <a:pt x="663" y="211"/>
                  <a:pt x="660" y="209"/>
                  <a:pt x="661" y="208"/>
                </a:cubicBezTo>
                <a:cubicBezTo>
                  <a:pt x="659" y="209"/>
                  <a:pt x="658" y="209"/>
                  <a:pt x="658" y="208"/>
                </a:cubicBezTo>
                <a:cubicBezTo>
                  <a:pt x="657" y="209"/>
                  <a:pt x="657" y="209"/>
                  <a:pt x="657" y="209"/>
                </a:cubicBezTo>
                <a:cubicBezTo>
                  <a:pt x="657" y="209"/>
                  <a:pt x="657" y="208"/>
                  <a:pt x="657" y="207"/>
                </a:cubicBezTo>
                <a:cubicBezTo>
                  <a:pt x="656" y="206"/>
                  <a:pt x="656" y="203"/>
                  <a:pt x="656" y="202"/>
                </a:cubicBezTo>
                <a:cubicBezTo>
                  <a:pt x="656" y="202"/>
                  <a:pt x="656" y="202"/>
                  <a:pt x="656" y="202"/>
                </a:cubicBezTo>
                <a:cubicBezTo>
                  <a:pt x="655" y="202"/>
                  <a:pt x="656" y="203"/>
                  <a:pt x="655" y="203"/>
                </a:cubicBezTo>
                <a:cubicBezTo>
                  <a:pt x="655" y="203"/>
                  <a:pt x="654" y="202"/>
                  <a:pt x="654" y="202"/>
                </a:cubicBezTo>
                <a:cubicBezTo>
                  <a:pt x="654" y="205"/>
                  <a:pt x="653" y="207"/>
                  <a:pt x="652" y="208"/>
                </a:cubicBezTo>
                <a:cubicBezTo>
                  <a:pt x="651" y="209"/>
                  <a:pt x="649" y="207"/>
                  <a:pt x="649" y="209"/>
                </a:cubicBezTo>
                <a:cubicBezTo>
                  <a:pt x="649" y="210"/>
                  <a:pt x="651" y="211"/>
                  <a:pt x="652" y="212"/>
                </a:cubicBezTo>
                <a:cubicBezTo>
                  <a:pt x="652" y="212"/>
                  <a:pt x="652" y="214"/>
                  <a:pt x="652" y="214"/>
                </a:cubicBezTo>
                <a:cubicBezTo>
                  <a:pt x="653" y="214"/>
                  <a:pt x="655" y="212"/>
                  <a:pt x="656" y="212"/>
                </a:cubicBezTo>
                <a:cubicBezTo>
                  <a:pt x="657" y="213"/>
                  <a:pt x="655" y="215"/>
                  <a:pt x="655" y="216"/>
                </a:cubicBezTo>
                <a:cubicBezTo>
                  <a:pt x="654" y="213"/>
                  <a:pt x="652" y="217"/>
                  <a:pt x="651" y="218"/>
                </a:cubicBezTo>
                <a:cubicBezTo>
                  <a:pt x="650" y="220"/>
                  <a:pt x="647" y="220"/>
                  <a:pt x="647" y="220"/>
                </a:cubicBezTo>
                <a:cubicBezTo>
                  <a:pt x="646" y="221"/>
                  <a:pt x="649" y="223"/>
                  <a:pt x="646" y="224"/>
                </a:cubicBezTo>
                <a:cubicBezTo>
                  <a:pt x="645" y="224"/>
                  <a:pt x="646" y="223"/>
                  <a:pt x="646" y="222"/>
                </a:cubicBezTo>
                <a:cubicBezTo>
                  <a:pt x="645" y="222"/>
                  <a:pt x="643" y="224"/>
                  <a:pt x="642" y="223"/>
                </a:cubicBezTo>
                <a:cubicBezTo>
                  <a:pt x="641" y="223"/>
                  <a:pt x="642" y="221"/>
                  <a:pt x="641" y="220"/>
                </a:cubicBezTo>
                <a:cubicBezTo>
                  <a:pt x="641" y="219"/>
                  <a:pt x="641" y="218"/>
                  <a:pt x="641" y="217"/>
                </a:cubicBezTo>
                <a:cubicBezTo>
                  <a:pt x="639" y="218"/>
                  <a:pt x="634" y="218"/>
                  <a:pt x="633" y="218"/>
                </a:cubicBezTo>
                <a:cubicBezTo>
                  <a:pt x="632" y="217"/>
                  <a:pt x="633" y="215"/>
                  <a:pt x="630" y="216"/>
                </a:cubicBezTo>
                <a:cubicBezTo>
                  <a:pt x="633" y="213"/>
                  <a:pt x="628" y="213"/>
                  <a:pt x="628" y="212"/>
                </a:cubicBezTo>
                <a:cubicBezTo>
                  <a:pt x="628" y="211"/>
                  <a:pt x="630" y="210"/>
                  <a:pt x="630" y="210"/>
                </a:cubicBezTo>
                <a:cubicBezTo>
                  <a:pt x="630" y="209"/>
                  <a:pt x="629" y="209"/>
                  <a:pt x="629" y="208"/>
                </a:cubicBezTo>
                <a:cubicBezTo>
                  <a:pt x="629" y="208"/>
                  <a:pt x="629" y="208"/>
                  <a:pt x="629" y="207"/>
                </a:cubicBezTo>
                <a:cubicBezTo>
                  <a:pt x="628" y="207"/>
                  <a:pt x="627" y="205"/>
                  <a:pt x="627" y="204"/>
                </a:cubicBezTo>
                <a:cubicBezTo>
                  <a:pt x="627" y="204"/>
                  <a:pt x="626" y="204"/>
                  <a:pt x="626" y="204"/>
                </a:cubicBezTo>
                <a:cubicBezTo>
                  <a:pt x="626" y="205"/>
                  <a:pt x="627" y="205"/>
                  <a:pt x="627" y="206"/>
                </a:cubicBezTo>
                <a:cubicBezTo>
                  <a:pt x="627" y="207"/>
                  <a:pt x="626" y="208"/>
                  <a:pt x="626" y="208"/>
                </a:cubicBezTo>
                <a:cubicBezTo>
                  <a:pt x="626" y="209"/>
                  <a:pt x="625" y="210"/>
                  <a:pt x="625" y="210"/>
                </a:cubicBezTo>
                <a:cubicBezTo>
                  <a:pt x="625" y="210"/>
                  <a:pt x="625" y="210"/>
                  <a:pt x="625" y="211"/>
                </a:cubicBezTo>
                <a:cubicBezTo>
                  <a:pt x="625" y="211"/>
                  <a:pt x="625" y="211"/>
                  <a:pt x="624" y="211"/>
                </a:cubicBezTo>
                <a:cubicBezTo>
                  <a:pt x="623" y="212"/>
                  <a:pt x="622" y="214"/>
                  <a:pt x="621" y="216"/>
                </a:cubicBezTo>
                <a:cubicBezTo>
                  <a:pt x="622" y="213"/>
                  <a:pt x="618" y="214"/>
                  <a:pt x="618" y="214"/>
                </a:cubicBezTo>
                <a:cubicBezTo>
                  <a:pt x="618" y="214"/>
                  <a:pt x="618" y="214"/>
                  <a:pt x="618" y="214"/>
                </a:cubicBezTo>
                <a:cubicBezTo>
                  <a:pt x="618" y="214"/>
                  <a:pt x="618" y="214"/>
                  <a:pt x="618" y="214"/>
                </a:cubicBezTo>
                <a:cubicBezTo>
                  <a:pt x="618" y="214"/>
                  <a:pt x="618" y="214"/>
                  <a:pt x="619" y="214"/>
                </a:cubicBezTo>
                <a:cubicBezTo>
                  <a:pt x="620" y="215"/>
                  <a:pt x="620" y="220"/>
                  <a:pt x="619" y="221"/>
                </a:cubicBezTo>
                <a:cubicBezTo>
                  <a:pt x="619" y="221"/>
                  <a:pt x="619" y="220"/>
                  <a:pt x="618" y="220"/>
                </a:cubicBezTo>
                <a:cubicBezTo>
                  <a:pt x="616" y="221"/>
                  <a:pt x="615" y="224"/>
                  <a:pt x="612" y="224"/>
                </a:cubicBezTo>
                <a:cubicBezTo>
                  <a:pt x="612" y="222"/>
                  <a:pt x="614" y="222"/>
                  <a:pt x="615" y="221"/>
                </a:cubicBezTo>
                <a:cubicBezTo>
                  <a:pt x="615" y="220"/>
                  <a:pt x="613" y="221"/>
                  <a:pt x="613" y="220"/>
                </a:cubicBezTo>
                <a:cubicBezTo>
                  <a:pt x="612" y="219"/>
                  <a:pt x="614" y="214"/>
                  <a:pt x="617" y="214"/>
                </a:cubicBezTo>
                <a:cubicBezTo>
                  <a:pt x="617" y="213"/>
                  <a:pt x="617" y="212"/>
                  <a:pt x="617" y="211"/>
                </a:cubicBezTo>
                <a:cubicBezTo>
                  <a:pt x="617" y="211"/>
                  <a:pt x="616" y="211"/>
                  <a:pt x="616" y="211"/>
                </a:cubicBezTo>
                <a:cubicBezTo>
                  <a:pt x="615" y="212"/>
                  <a:pt x="612" y="214"/>
                  <a:pt x="612" y="216"/>
                </a:cubicBezTo>
                <a:cubicBezTo>
                  <a:pt x="611" y="217"/>
                  <a:pt x="612" y="218"/>
                  <a:pt x="612" y="218"/>
                </a:cubicBezTo>
                <a:cubicBezTo>
                  <a:pt x="612" y="219"/>
                  <a:pt x="610" y="220"/>
                  <a:pt x="611" y="220"/>
                </a:cubicBezTo>
                <a:cubicBezTo>
                  <a:pt x="611" y="222"/>
                  <a:pt x="612" y="221"/>
                  <a:pt x="612" y="222"/>
                </a:cubicBezTo>
                <a:cubicBezTo>
                  <a:pt x="612" y="223"/>
                  <a:pt x="610" y="224"/>
                  <a:pt x="610" y="224"/>
                </a:cubicBezTo>
                <a:cubicBezTo>
                  <a:pt x="609" y="223"/>
                  <a:pt x="610" y="221"/>
                  <a:pt x="609" y="220"/>
                </a:cubicBezTo>
                <a:cubicBezTo>
                  <a:pt x="608" y="219"/>
                  <a:pt x="607" y="220"/>
                  <a:pt x="606" y="219"/>
                </a:cubicBezTo>
                <a:cubicBezTo>
                  <a:pt x="604" y="218"/>
                  <a:pt x="604" y="217"/>
                  <a:pt x="601" y="219"/>
                </a:cubicBezTo>
                <a:cubicBezTo>
                  <a:pt x="604" y="215"/>
                  <a:pt x="600" y="218"/>
                  <a:pt x="599" y="217"/>
                </a:cubicBezTo>
                <a:cubicBezTo>
                  <a:pt x="599" y="217"/>
                  <a:pt x="598" y="211"/>
                  <a:pt x="598" y="210"/>
                </a:cubicBezTo>
                <a:cubicBezTo>
                  <a:pt x="598" y="209"/>
                  <a:pt x="599" y="206"/>
                  <a:pt x="599" y="204"/>
                </a:cubicBezTo>
                <a:cubicBezTo>
                  <a:pt x="599" y="205"/>
                  <a:pt x="599" y="205"/>
                  <a:pt x="598" y="206"/>
                </a:cubicBezTo>
                <a:cubicBezTo>
                  <a:pt x="598" y="205"/>
                  <a:pt x="598" y="204"/>
                  <a:pt x="599" y="203"/>
                </a:cubicBezTo>
                <a:cubicBezTo>
                  <a:pt x="599" y="203"/>
                  <a:pt x="599" y="203"/>
                  <a:pt x="599" y="203"/>
                </a:cubicBezTo>
                <a:cubicBezTo>
                  <a:pt x="598" y="203"/>
                  <a:pt x="598" y="204"/>
                  <a:pt x="598" y="204"/>
                </a:cubicBezTo>
                <a:cubicBezTo>
                  <a:pt x="598" y="204"/>
                  <a:pt x="598" y="204"/>
                  <a:pt x="597" y="204"/>
                </a:cubicBezTo>
                <a:cubicBezTo>
                  <a:pt x="597" y="204"/>
                  <a:pt x="597" y="204"/>
                  <a:pt x="597" y="204"/>
                </a:cubicBezTo>
                <a:cubicBezTo>
                  <a:pt x="597" y="204"/>
                  <a:pt x="597" y="204"/>
                  <a:pt x="597" y="204"/>
                </a:cubicBezTo>
                <a:cubicBezTo>
                  <a:pt x="595" y="206"/>
                  <a:pt x="589" y="207"/>
                  <a:pt x="586" y="207"/>
                </a:cubicBezTo>
                <a:cubicBezTo>
                  <a:pt x="586" y="208"/>
                  <a:pt x="586" y="209"/>
                  <a:pt x="585" y="209"/>
                </a:cubicBezTo>
                <a:cubicBezTo>
                  <a:pt x="584" y="210"/>
                  <a:pt x="584" y="208"/>
                  <a:pt x="584" y="208"/>
                </a:cubicBezTo>
                <a:cubicBezTo>
                  <a:pt x="583" y="207"/>
                  <a:pt x="583" y="207"/>
                  <a:pt x="583" y="207"/>
                </a:cubicBezTo>
                <a:cubicBezTo>
                  <a:pt x="583" y="206"/>
                  <a:pt x="584" y="205"/>
                  <a:pt x="585" y="205"/>
                </a:cubicBezTo>
                <a:cubicBezTo>
                  <a:pt x="584" y="204"/>
                  <a:pt x="584" y="204"/>
                  <a:pt x="584" y="204"/>
                </a:cubicBezTo>
                <a:cubicBezTo>
                  <a:pt x="584" y="203"/>
                  <a:pt x="584" y="202"/>
                  <a:pt x="585" y="201"/>
                </a:cubicBezTo>
                <a:cubicBezTo>
                  <a:pt x="585" y="200"/>
                  <a:pt x="585" y="199"/>
                  <a:pt x="585" y="198"/>
                </a:cubicBezTo>
                <a:cubicBezTo>
                  <a:pt x="586" y="197"/>
                  <a:pt x="587" y="197"/>
                  <a:pt x="588" y="197"/>
                </a:cubicBezTo>
                <a:cubicBezTo>
                  <a:pt x="587" y="197"/>
                  <a:pt x="587" y="197"/>
                  <a:pt x="585" y="198"/>
                </a:cubicBezTo>
                <a:cubicBezTo>
                  <a:pt x="584" y="198"/>
                  <a:pt x="583" y="201"/>
                  <a:pt x="583" y="201"/>
                </a:cubicBezTo>
                <a:cubicBezTo>
                  <a:pt x="582" y="202"/>
                  <a:pt x="582" y="202"/>
                  <a:pt x="583" y="202"/>
                </a:cubicBezTo>
                <a:cubicBezTo>
                  <a:pt x="579" y="203"/>
                  <a:pt x="579" y="195"/>
                  <a:pt x="582" y="196"/>
                </a:cubicBezTo>
                <a:cubicBezTo>
                  <a:pt x="581" y="196"/>
                  <a:pt x="583" y="198"/>
                  <a:pt x="582" y="198"/>
                </a:cubicBezTo>
                <a:cubicBezTo>
                  <a:pt x="583" y="198"/>
                  <a:pt x="587" y="194"/>
                  <a:pt x="588" y="192"/>
                </a:cubicBezTo>
                <a:cubicBezTo>
                  <a:pt x="589" y="192"/>
                  <a:pt x="589" y="192"/>
                  <a:pt x="590" y="191"/>
                </a:cubicBezTo>
                <a:cubicBezTo>
                  <a:pt x="589" y="190"/>
                  <a:pt x="588" y="189"/>
                  <a:pt x="588" y="188"/>
                </a:cubicBezTo>
                <a:cubicBezTo>
                  <a:pt x="588" y="188"/>
                  <a:pt x="589" y="187"/>
                  <a:pt x="589" y="187"/>
                </a:cubicBezTo>
                <a:cubicBezTo>
                  <a:pt x="589" y="186"/>
                  <a:pt x="590" y="183"/>
                  <a:pt x="590" y="183"/>
                </a:cubicBezTo>
                <a:cubicBezTo>
                  <a:pt x="590" y="182"/>
                  <a:pt x="588" y="183"/>
                  <a:pt x="589" y="184"/>
                </a:cubicBezTo>
                <a:cubicBezTo>
                  <a:pt x="589" y="184"/>
                  <a:pt x="587" y="182"/>
                  <a:pt x="588" y="181"/>
                </a:cubicBezTo>
                <a:cubicBezTo>
                  <a:pt x="588" y="180"/>
                  <a:pt x="588" y="180"/>
                  <a:pt x="588" y="180"/>
                </a:cubicBezTo>
                <a:cubicBezTo>
                  <a:pt x="588" y="180"/>
                  <a:pt x="587" y="180"/>
                  <a:pt x="587" y="180"/>
                </a:cubicBezTo>
                <a:cubicBezTo>
                  <a:pt x="587" y="180"/>
                  <a:pt x="586" y="181"/>
                  <a:pt x="586" y="182"/>
                </a:cubicBezTo>
                <a:cubicBezTo>
                  <a:pt x="586" y="182"/>
                  <a:pt x="587" y="182"/>
                  <a:pt x="587" y="182"/>
                </a:cubicBezTo>
                <a:cubicBezTo>
                  <a:pt x="588" y="183"/>
                  <a:pt x="587" y="183"/>
                  <a:pt x="587" y="183"/>
                </a:cubicBezTo>
                <a:cubicBezTo>
                  <a:pt x="587" y="184"/>
                  <a:pt x="587" y="185"/>
                  <a:pt x="586" y="184"/>
                </a:cubicBezTo>
                <a:cubicBezTo>
                  <a:pt x="585" y="184"/>
                  <a:pt x="586" y="184"/>
                  <a:pt x="586" y="183"/>
                </a:cubicBezTo>
                <a:cubicBezTo>
                  <a:pt x="586" y="183"/>
                  <a:pt x="586" y="183"/>
                  <a:pt x="586" y="183"/>
                </a:cubicBezTo>
                <a:cubicBezTo>
                  <a:pt x="586" y="183"/>
                  <a:pt x="586" y="183"/>
                  <a:pt x="586" y="183"/>
                </a:cubicBezTo>
                <a:cubicBezTo>
                  <a:pt x="586" y="183"/>
                  <a:pt x="586" y="183"/>
                  <a:pt x="586" y="183"/>
                </a:cubicBezTo>
                <a:cubicBezTo>
                  <a:pt x="585" y="184"/>
                  <a:pt x="583" y="184"/>
                  <a:pt x="582" y="182"/>
                </a:cubicBezTo>
                <a:cubicBezTo>
                  <a:pt x="581" y="181"/>
                  <a:pt x="582" y="180"/>
                  <a:pt x="582" y="179"/>
                </a:cubicBezTo>
                <a:cubicBezTo>
                  <a:pt x="582" y="179"/>
                  <a:pt x="582" y="179"/>
                  <a:pt x="582" y="179"/>
                </a:cubicBezTo>
                <a:cubicBezTo>
                  <a:pt x="580" y="180"/>
                  <a:pt x="582" y="179"/>
                  <a:pt x="581" y="178"/>
                </a:cubicBezTo>
                <a:cubicBezTo>
                  <a:pt x="581" y="178"/>
                  <a:pt x="580" y="178"/>
                  <a:pt x="580" y="179"/>
                </a:cubicBezTo>
                <a:cubicBezTo>
                  <a:pt x="580" y="179"/>
                  <a:pt x="580" y="179"/>
                  <a:pt x="580" y="179"/>
                </a:cubicBezTo>
                <a:cubicBezTo>
                  <a:pt x="579" y="179"/>
                  <a:pt x="579" y="179"/>
                  <a:pt x="578" y="179"/>
                </a:cubicBezTo>
                <a:cubicBezTo>
                  <a:pt x="575" y="179"/>
                  <a:pt x="578" y="174"/>
                  <a:pt x="576" y="173"/>
                </a:cubicBezTo>
                <a:cubicBezTo>
                  <a:pt x="575" y="173"/>
                  <a:pt x="574" y="173"/>
                  <a:pt x="574" y="174"/>
                </a:cubicBezTo>
                <a:cubicBezTo>
                  <a:pt x="573" y="174"/>
                  <a:pt x="573" y="175"/>
                  <a:pt x="572" y="177"/>
                </a:cubicBezTo>
                <a:cubicBezTo>
                  <a:pt x="574" y="177"/>
                  <a:pt x="575" y="178"/>
                  <a:pt x="574" y="180"/>
                </a:cubicBezTo>
                <a:cubicBezTo>
                  <a:pt x="574" y="184"/>
                  <a:pt x="568" y="184"/>
                  <a:pt x="566" y="181"/>
                </a:cubicBezTo>
                <a:cubicBezTo>
                  <a:pt x="566" y="181"/>
                  <a:pt x="565" y="182"/>
                  <a:pt x="565" y="183"/>
                </a:cubicBezTo>
                <a:cubicBezTo>
                  <a:pt x="565" y="182"/>
                  <a:pt x="565" y="182"/>
                  <a:pt x="565" y="181"/>
                </a:cubicBezTo>
                <a:cubicBezTo>
                  <a:pt x="563" y="183"/>
                  <a:pt x="561" y="184"/>
                  <a:pt x="559" y="184"/>
                </a:cubicBezTo>
                <a:cubicBezTo>
                  <a:pt x="558" y="185"/>
                  <a:pt x="556" y="185"/>
                  <a:pt x="556" y="185"/>
                </a:cubicBezTo>
                <a:cubicBezTo>
                  <a:pt x="555" y="184"/>
                  <a:pt x="557" y="184"/>
                  <a:pt x="558" y="183"/>
                </a:cubicBezTo>
                <a:cubicBezTo>
                  <a:pt x="558" y="183"/>
                  <a:pt x="557" y="183"/>
                  <a:pt x="557" y="183"/>
                </a:cubicBezTo>
                <a:cubicBezTo>
                  <a:pt x="557" y="182"/>
                  <a:pt x="556" y="181"/>
                  <a:pt x="556" y="180"/>
                </a:cubicBezTo>
                <a:cubicBezTo>
                  <a:pt x="555" y="180"/>
                  <a:pt x="553" y="179"/>
                  <a:pt x="554" y="176"/>
                </a:cubicBezTo>
                <a:cubicBezTo>
                  <a:pt x="555" y="175"/>
                  <a:pt x="554" y="173"/>
                  <a:pt x="554" y="172"/>
                </a:cubicBezTo>
                <a:cubicBezTo>
                  <a:pt x="554" y="172"/>
                  <a:pt x="555" y="171"/>
                  <a:pt x="554" y="171"/>
                </a:cubicBezTo>
                <a:cubicBezTo>
                  <a:pt x="553" y="172"/>
                  <a:pt x="551" y="174"/>
                  <a:pt x="550" y="176"/>
                </a:cubicBezTo>
                <a:cubicBezTo>
                  <a:pt x="552" y="178"/>
                  <a:pt x="555" y="180"/>
                  <a:pt x="551" y="183"/>
                </a:cubicBezTo>
                <a:cubicBezTo>
                  <a:pt x="550" y="183"/>
                  <a:pt x="550" y="183"/>
                  <a:pt x="549" y="183"/>
                </a:cubicBezTo>
                <a:cubicBezTo>
                  <a:pt x="550" y="183"/>
                  <a:pt x="550" y="188"/>
                  <a:pt x="548" y="187"/>
                </a:cubicBezTo>
                <a:cubicBezTo>
                  <a:pt x="547" y="186"/>
                  <a:pt x="547" y="185"/>
                  <a:pt x="548" y="184"/>
                </a:cubicBezTo>
                <a:cubicBezTo>
                  <a:pt x="548" y="184"/>
                  <a:pt x="548" y="184"/>
                  <a:pt x="549" y="184"/>
                </a:cubicBezTo>
                <a:cubicBezTo>
                  <a:pt x="547" y="184"/>
                  <a:pt x="544" y="185"/>
                  <a:pt x="543" y="186"/>
                </a:cubicBezTo>
                <a:cubicBezTo>
                  <a:pt x="541" y="188"/>
                  <a:pt x="543" y="189"/>
                  <a:pt x="540" y="187"/>
                </a:cubicBezTo>
                <a:cubicBezTo>
                  <a:pt x="540" y="187"/>
                  <a:pt x="539" y="186"/>
                  <a:pt x="538" y="187"/>
                </a:cubicBezTo>
                <a:cubicBezTo>
                  <a:pt x="538" y="187"/>
                  <a:pt x="535" y="192"/>
                  <a:pt x="535" y="189"/>
                </a:cubicBezTo>
                <a:cubicBezTo>
                  <a:pt x="535" y="188"/>
                  <a:pt x="536" y="188"/>
                  <a:pt x="536" y="188"/>
                </a:cubicBezTo>
                <a:cubicBezTo>
                  <a:pt x="535" y="187"/>
                  <a:pt x="531" y="188"/>
                  <a:pt x="531" y="187"/>
                </a:cubicBezTo>
                <a:cubicBezTo>
                  <a:pt x="530" y="186"/>
                  <a:pt x="535" y="184"/>
                  <a:pt x="532" y="182"/>
                </a:cubicBezTo>
                <a:cubicBezTo>
                  <a:pt x="531" y="182"/>
                  <a:pt x="531" y="182"/>
                  <a:pt x="531" y="182"/>
                </a:cubicBezTo>
                <a:cubicBezTo>
                  <a:pt x="531" y="182"/>
                  <a:pt x="531" y="181"/>
                  <a:pt x="531" y="181"/>
                </a:cubicBezTo>
                <a:cubicBezTo>
                  <a:pt x="532" y="179"/>
                  <a:pt x="532" y="179"/>
                  <a:pt x="531" y="178"/>
                </a:cubicBezTo>
                <a:cubicBezTo>
                  <a:pt x="530" y="179"/>
                  <a:pt x="528" y="180"/>
                  <a:pt x="528" y="178"/>
                </a:cubicBezTo>
                <a:cubicBezTo>
                  <a:pt x="528" y="178"/>
                  <a:pt x="528" y="177"/>
                  <a:pt x="529" y="177"/>
                </a:cubicBezTo>
                <a:cubicBezTo>
                  <a:pt x="529" y="176"/>
                  <a:pt x="530" y="176"/>
                  <a:pt x="529" y="176"/>
                </a:cubicBezTo>
                <a:cubicBezTo>
                  <a:pt x="529" y="175"/>
                  <a:pt x="527" y="176"/>
                  <a:pt x="527" y="175"/>
                </a:cubicBezTo>
                <a:cubicBezTo>
                  <a:pt x="526" y="174"/>
                  <a:pt x="528" y="172"/>
                  <a:pt x="527" y="171"/>
                </a:cubicBezTo>
                <a:cubicBezTo>
                  <a:pt x="526" y="169"/>
                  <a:pt x="524" y="172"/>
                  <a:pt x="521" y="172"/>
                </a:cubicBezTo>
                <a:cubicBezTo>
                  <a:pt x="521" y="172"/>
                  <a:pt x="519" y="170"/>
                  <a:pt x="517" y="172"/>
                </a:cubicBezTo>
                <a:cubicBezTo>
                  <a:pt x="516" y="173"/>
                  <a:pt x="518" y="176"/>
                  <a:pt x="515" y="177"/>
                </a:cubicBezTo>
                <a:cubicBezTo>
                  <a:pt x="514" y="178"/>
                  <a:pt x="509" y="180"/>
                  <a:pt x="508" y="178"/>
                </a:cubicBezTo>
                <a:cubicBezTo>
                  <a:pt x="508" y="177"/>
                  <a:pt x="510" y="177"/>
                  <a:pt x="510" y="177"/>
                </a:cubicBezTo>
                <a:cubicBezTo>
                  <a:pt x="511" y="176"/>
                  <a:pt x="509" y="174"/>
                  <a:pt x="509" y="174"/>
                </a:cubicBezTo>
                <a:cubicBezTo>
                  <a:pt x="510" y="172"/>
                  <a:pt x="512" y="172"/>
                  <a:pt x="512" y="171"/>
                </a:cubicBezTo>
                <a:cubicBezTo>
                  <a:pt x="512" y="171"/>
                  <a:pt x="511" y="171"/>
                  <a:pt x="511" y="170"/>
                </a:cubicBezTo>
                <a:cubicBezTo>
                  <a:pt x="511" y="170"/>
                  <a:pt x="512" y="170"/>
                  <a:pt x="512" y="170"/>
                </a:cubicBezTo>
                <a:cubicBezTo>
                  <a:pt x="511" y="168"/>
                  <a:pt x="511" y="167"/>
                  <a:pt x="512" y="166"/>
                </a:cubicBezTo>
                <a:cubicBezTo>
                  <a:pt x="512" y="166"/>
                  <a:pt x="512" y="166"/>
                  <a:pt x="512" y="165"/>
                </a:cubicBezTo>
                <a:cubicBezTo>
                  <a:pt x="512" y="165"/>
                  <a:pt x="512" y="165"/>
                  <a:pt x="512" y="165"/>
                </a:cubicBezTo>
                <a:cubicBezTo>
                  <a:pt x="511" y="165"/>
                  <a:pt x="511" y="164"/>
                  <a:pt x="513" y="163"/>
                </a:cubicBezTo>
                <a:cubicBezTo>
                  <a:pt x="513" y="163"/>
                  <a:pt x="513" y="162"/>
                  <a:pt x="513" y="162"/>
                </a:cubicBezTo>
                <a:cubicBezTo>
                  <a:pt x="513" y="162"/>
                  <a:pt x="512" y="162"/>
                  <a:pt x="512" y="162"/>
                </a:cubicBezTo>
                <a:cubicBezTo>
                  <a:pt x="511" y="162"/>
                  <a:pt x="510" y="162"/>
                  <a:pt x="510" y="162"/>
                </a:cubicBezTo>
                <a:cubicBezTo>
                  <a:pt x="509" y="162"/>
                  <a:pt x="509" y="162"/>
                  <a:pt x="509" y="161"/>
                </a:cubicBezTo>
                <a:cubicBezTo>
                  <a:pt x="508" y="161"/>
                  <a:pt x="509" y="160"/>
                  <a:pt x="509" y="160"/>
                </a:cubicBezTo>
                <a:cubicBezTo>
                  <a:pt x="509" y="159"/>
                  <a:pt x="509" y="158"/>
                  <a:pt x="509" y="158"/>
                </a:cubicBezTo>
                <a:cubicBezTo>
                  <a:pt x="510" y="158"/>
                  <a:pt x="513" y="158"/>
                  <a:pt x="515" y="156"/>
                </a:cubicBezTo>
                <a:cubicBezTo>
                  <a:pt x="514" y="158"/>
                  <a:pt x="515" y="159"/>
                  <a:pt x="516" y="157"/>
                </a:cubicBezTo>
                <a:cubicBezTo>
                  <a:pt x="518" y="156"/>
                  <a:pt x="516" y="156"/>
                  <a:pt x="516" y="156"/>
                </a:cubicBezTo>
                <a:cubicBezTo>
                  <a:pt x="516" y="156"/>
                  <a:pt x="517" y="155"/>
                  <a:pt x="516" y="154"/>
                </a:cubicBezTo>
                <a:cubicBezTo>
                  <a:pt x="516" y="154"/>
                  <a:pt x="516" y="154"/>
                  <a:pt x="516" y="154"/>
                </a:cubicBezTo>
                <a:cubicBezTo>
                  <a:pt x="514" y="155"/>
                  <a:pt x="512" y="156"/>
                  <a:pt x="510" y="155"/>
                </a:cubicBezTo>
                <a:cubicBezTo>
                  <a:pt x="510" y="156"/>
                  <a:pt x="510" y="156"/>
                  <a:pt x="510" y="156"/>
                </a:cubicBezTo>
                <a:cubicBezTo>
                  <a:pt x="510" y="156"/>
                  <a:pt x="511" y="156"/>
                  <a:pt x="511" y="156"/>
                </a:cubicBezTo>
                <a:cubicBezTo>
                  <a:pt x="510" y="157"/>
                  <a:pt x="510" y="156"/>
                  <a:pt x="510" y="155"/>
                </a:cubicBezTo>
                <a:cubicBezTo>
                  <a:pt x="509" y="155"/>
                  <a:pt x="509" y="154"/>
                  <a:pt x="509" y="154"/>
                </a:cubicBezTo>
                <a:cubicBezTo>
                  <a:pt x="509" y="152"/>
                  <a:pt x="511" y="150"/>
                  <a:pt x="514" y="150"/>
                </a:cubicBezTo>
                <a:cubicBezTo>
                  <a:pt x="514" y="149"/>
                  <a:pt x="512" y="148"/>
                  <a:pt x="513" y="147"/>
                </a:cubicBezTo>
                <a:cubicBezTo>
                  <a:pt x="514" y="145"/>
                  <a:pt x="517" y="144"/>
                  <a:pt x="516" y="143"/>
                </a:cubicBezTo>
                <a:cubicBezTo>
                  <a:pt x="517" y="143"/>
                  <a:pt x="520" y="142"/>
                  <a:pt x="521" y="143"/>
                </a:cubicBezTo>
                <a:cubicBezTo>
                  <a:pt x="524" y="144"/>
                  <a:pt x="523" y="145"/>
                  <a:pt x="527" y="143"/>
                </a:cubicBezTo>
                <a:cubicBezTo>
                  <a:pt x="527" y="143"/>
                  <a:pt x="528" y="143"/>
                  <a:pt x="529" y="143"/>
                </a:cubicBezTo>
                <a:cubicBezTo>
                  <a:pt x="531" y="142"/>
                  <a:pt x="530" y="142"/>
                  <a:pt x="529" y="139"/>
                </a:cubicBezTo>
                <a:cubicBezTo>
                  <a:pt x="532" y="141"/>
                  <a:pt x="531" y="139"/>
                  <a:pt x="529" y="138"/>
                </a:cubicBezTo>
                <a:cubicBezTo>
                  <a:pt x="529" y="139"/>
                  <a:pt x="529" y="139"/>
                  <a:pt x="529" y="139"/>
                </a:cubicBezTo>
                <a:cubicBezTo>
                  <a:pt x="529" y="139"/>
                  <a:pt x="529" y="139"/>
                  <a:pt x="529" y="138"/>
                </a:cubicBezTo>
                <a:cubicBezTo>
                  <a:pt x="528" y="138"/>
                  <a:pt x="528" y="138"/>
                  <a:pt x="528" y="138"/>
                </a:cubicBezTo>
                <a:cubicBezTo>
                  <a:pt x="528" y="138"/>
                  <a:pt x="526" y="141"/>
                  <a:pt x="526" y="139"/>
                </a:cubicBezTo>
                <a:cubicBezTo>
                  <a:pt x="525" y="139"/>
                  <a:pt x="528" y="135"/>
                  <a:pt x="525" y="135"/>
                </a:cubicBezTo>
                <a:cubicBezTo>
                  <a:pt x="531" y="133"/>
                  <a:pt x="523" y="131"/>
                  <a:pt x="520" y="130"/>
                </a:cubicBezTo>
                <a:cubicBezTo>
                  <a:pt x="519" y="129"/>
                  <a:pt x="518" y="127"/>
                  <a:pt x="518" y="126"/>
                </a:cubicBezTo>
                <a:cubicBezTo>
                  <a:pt x="517" y="126"/>
                  <a:pt x="516" y="125"/>
                  <a:pt x="517" y="124"/>
                </a:cubicBezTo>
                <a:cubicBezTo>
                  <a:pt x="517" y="124"/>
                  <a:pt x="517" y="124"/>
                  <a:pt x="517" y="124"/>
                </a:cubicBezTo>
                <a:cubicBezTo>
                  <a:pt x="516" y="123"/>
                  <a:pt x="516" y="123"/>
                  <a:pt x="515" y="123"/>
                </a:cubicBezTo>
                <a:cubicBezTo>
                  <a:pt x="515" y="123"/>
                  <a:pt x="514" y="123"/>
                  <a:pt x="514" y="123"/>
                </a:cubicBezTo>
                <a:cubicBezTo>
                  <a:pt x="514" y="123"/>
                  <a:pt x="513" y="123"/>
                  <a:pt x="513" y="124"/>
                </a:cubicBezTo>
                <a:cubicBezTo>
                  <a:pt x="513" y="124"/>
                  <a:pt x="511" y="125"/>
                  <a:pt x="510" y="125"/>
                </a:cubicBezTo>
                <a:cubicBezTo>
                  <a:pt x="509" y="126"/>
                  <a:pt x="508" y="125"/>
                  <a:pt x="508" y="124"/>
                </a:cubicBezTo>
                <a:cubicBezTo>
                  <a:pt x="507" y="124"/>
                  <a:pt x="506" y="125"/>
                  <a:pt x="505" y="125"/>
                </a:cubicBezTo>
                <a:cubicBezTo>
                  <a:pt x="504" y="124"/>
                  <a:pt x="506" y="124"/>
                  <a:pt x="507" y="123"/>
                </a:cubicBezTo>
                <a:cubicBezTo>
                  <a:pt x="507" y="122"/>
                  <a:pt x="507" y="122"/>
                  <a:pt x="508" y="121"/>
                </a:cubicBezTo>
                <a:cubicBezTo>
                  <a:pt x="506" y="121"/>
                  <a:pt x="504" y="121"/>
                  <a:pt x="504" y="121"/>
                </a:cubicBezTo>
                <a:cubicBezTo>
                  <a:pt x="504" y="121"/>
                  <a:pt x="504" y="121"/>
                  <a:pt x="503" y="121"/>
                </a:cubicBezTo>
                <a:cubicBezTo>
                  <a:pt x="504" y="122"/>
                  <a:pt x="505" y="122"/>
                  <a:pt x="506" y="122"/>
                </a:cubicBezTo>
                <a:cubicBezTo>
                  <a:pt x="505" y="123"/>
                  <a:pt x="504" y="123"/>
                  <a:pt x="502" y="122"/>
                </a:cubicBezTo>
                <a:cubicBezTo>
                  <a:pt x="502" y="123"/>
                  <a:pt x="502" y="123"/>
                  <a:pt x="502" y="123"/>
                </a:cubicBezTo>
                <a:cubicBezTo>
                  <a:pt x="502" y="124"/>
                  <a:pt x="501" y="125"/>
                  <a:pt x="500" y="125"/>
                </a:cubicBezTo>
                <a:cubicBezTo>
                  <a:pt x="500" y="126"/>
                  <a:pt x="499" y="126"/>
                  <a:pt x="498" y="125"/>
                </a:cubicBezTo>
                <a:cubicBezTo>
                  <a:pt x="498" y="125"/>
                  <a:pt x="499" y="124"/>
                  <a:pt x="499" y="124"/>
                </a:cubicBezTo>
                <a:cubicBezTo>
                  <a:pt x="499" y="123"/>
                  <a:pt x="498" y="122"/>
                  <a:pt x="499" y="123"/>
                </a:cubicBezTo>
                <a:cubicBezTo>
                  <a:pt x="499" y="123"/>
                  <a:pt x="499" y="123"/>
                  <a:pt x="500" y="123"/>
                </a:cubicBezTo>
                <a:cubicBezTo>
                  <a:pt x="500" y="123"/>
                  <a:pt x="500" y="123"/>
                  <a:pt x="500" y="123"/>
                </a:cubicBezTo>
                <a:cubicBezTo>
                  <a:pt x="500" y="123"/>
                  <a:pt x="500" y="123"/>
                  <a:pt x="501" y="122"/>
                </a:cubicBezTo>
                <a:cubicBezTo>
                  <a:pt x="500" y="122"/>
                  <a:pt x="499" y="122"/>
                  <a:pt x="499" y="121"/>
                </a:cubicBezTo>
                <a:cubicBezTo>
                  <a:pt x="499" y="121"/>
                  <a:pt x="500" y="121"/>
                  <a:pt x="501" y="121"/>
                </a:cubicBezTo>
                <a:cubicBezTo>
                  <a:pt x="501" y="121"/>
                  <a:pt x="501" y="121"/>
                  <a:pt x="500" y="120"/>
                </a:cubicBezTo>
                <a:cubicBezTo>
                  <a:pt x="499" y="120"/>
                  <a:pt x="499" y="121"/>
                  <a:pt x="498" y="121"/>
                </a:cubicBezTo>
                <a:cubicBezTo>
                  <a:pt x="497" y="121"/>
                  <a:pt x="496" y="117"/>
                  <a:pt x="494" y="120"/>
                </a:cubicBezTo>
                <a:cubicBezTo>
                  <a:pt x="494" y="120"/>
                  <a:pt x="495" y="121"/>
                  <a:pt x="495" y="121"/>
                </a:cubicBezTo>
                <a:cubicBezTo>
                  <a:pt x="495" y="121"/>
                  <a:pt x="495" y="121"/>
                  <a:pt x="495" y="121"/>
                </a:cubicBezTo>
                <a:cubicBezTo>
                  <a:pt x="495" y="121"/>
                  <a:pt x="496" y="121"/>
                  <a:pt x="496" y="121"/>
                </a:cubicBezTo>
                <a:cubicBezTo>
                  <a:pt x="497" y="122"/>
                  <a:pt x="495" y="123"/>
                  <a:pt x="495" y="122"/>
                </a:cubicBezTo>
                <a:cubicBezTo>
                  <a:pt x="495" y="122"/>
                  <a:pt x="495" y="122"/>
                  <a:pt x="495" y="122"/>
                </a:cubicBezTo>
                <a:cubicBezTo>
                  <a:pt x="494" y="123"/>
                  <a:pt x="490" y="122"/>
                  <a:pt x="489" y="122"/>
                </a:cubicBezTo>
                <a:cubicBezTo>
                  <a:pt x="491" y="121"/>
                  <a:pt x="489" y="120"/>
                  <a:pt x="488" y="119"/>
                </a:cubicBezTo>
                <a:cubicBezTo>
                  <a:pt x="486" y="120"/>
                  <a:pt x="484" y="121"/>
                  <a:pt x="482" y="122"/>
                </a:cubicBezTo>
                <a:cubicBezTo>
                  <a:pt x="483" y="121"/>
                  <a:pt x="486" y="120"/>
                  <a:pt x="488" y="119"/>
                </a:cubicBezTo>
                <a:cubicBezTo>
                  <a:pt x="487" y="118"/>
                  <a:pt x="486" y="118"/>
                  <a:pt x="487" y="117"/>
                </a:cubicBezTo>
                <a:cubicBezTo>
                  <a:pt x="488" y="115"/>
                  <a:pt x="492" y="116"/>
                  <a:pt x="493" y="114"/>
                </a:cubicBezTo>
                <a:cubicBezTo>
                  <a:pt x="493" y="113"/>
                  <a:pt x="492" y="114"/>
                  <a:pt x="492" y="114"/>
                </a:cubicBezTo>
                <a:cubicBezTo>
                  <a:pt x="492" y="112"/>
                  <a:pt x="494" y="111"/>
                  <a:pt x="491" y="110"/>
                </a:cubicBezTo>
                <a:cubicBezTo>
                  <a:pt x="491" y="110"/>
                  <a:pt x="486" y="109"/>
                  <a:pt x="484" y="110"/>
                </a:cubicBezTo>
                <a:cubicBezTo>
                  <a:pt x="481" y="110"/>
                  <a:pt x="479" y="110"/>
                  <a:pt x="477" y="109"/>
                </a:cubicBezTo>
                <a:cubicBezTo>
                  <a:pt x="480" y="109"/>
                  <a:pt x="481" y="107"/>
                  <a:pt x="483" y="106"/>
                </a:cubicBezTo>
                <a:cubicBezTo>
                  <a:pt x="484" y="106"/>
                  <a:pt x="484" y="106"/>
                  <a:pt x="484" y="106"/>
                </a:cubicBezTo>
                <a:cubicBezTo>
                  <a:pt x="488" y="105"/>
                  <a:pt x="491" y="108"/>
                  <a:pt x="494" y="107"/>
                </a:cubicBezTo>
                <a:cubicBezTo>
                  <a:pt x="494" y="107"/>
                  <a:pt x="498" y="104"/>
                  <a:pt x="498" y="103"/>
                </a:cubicBezTo>
                <a:cubicBezTo>
                  <a:pt x="499" y="103"/>
                  <a:pt x="500" y="104"/>
                  <a:pt x="501" y="103"/>
                </a:cubicBezTo>
                <a:cubicBezTo>
                  <a:pt x="500" y="103"/>
                  <a:pt x="500" y="103"/>
                  <a:pt x="499" y="103"/>
                </a:cubicBezTo>
                <a:cubicBezTo>
                  <a:pt x="499" y="103"/>
                  <a:pt x="499" y="103"/>
                  <a:pt x="499" y="103"/>
                </a:cubicBezTo>
                <a:cubicBezTo>
                  <a:pt x="498" y="103"/>
                  <a:pt x="497" y="104"/>
                  <a:pt x="496" y="104"/>
                </a:cubicBezTo>
                <a:cubicBezTo>
                  <a:pt x="496" y="104"/>
                  <a:pt x="496" y="104"/>
                  <a:pt x="496" y="104"/>
                </a:cubicBezTo>
                <a:cubicBezTo>
                  <a:pt x="496" y="104"/>
                  <a:pt x="496" y="104"/>
                  <a:pt x="496" y="104"/>
                </a:cubicBezTo>
                <a:cubicBezTo>
                  <a:pt x="494" y="104"/>
                  <a:pt x="493" y="104"/>
                  <a:pt x="493" y="103"/>
                </a:cubicBezTo>
                <a:cubicBezTo>
                  <a:pt x="493" y="103"/>
                  <a:pt x="493" y="102"/>
                  <a:pt x="493" y="102"/>
                </a:cubicBezTo>
                <a:cubicBezTo>
                  <a:pt x="493" y="101"/>
                  <a:pt x="494" y="100"/>
                  <a:pt x="495" y="100"/>
                </a:cubicBezTo>
                <a:cubicBezTo>
                  <a:pt x="496" y="99"/>
                  <a:pt x="499" y="100"/>
                  <a:pt x="499" y="102"/>
                </a:cubicBezTo>
                <a:cubicBezTo>
                  <a:pt x="499" y="102"/>
                  <a:pt x="499" y="102"/>
                  <a:pt x="499" y="102"/>
                </a:cubicBezTo>
                <a:cubicBezTo>
                  <a:pt x="499" y="101"/>
                  <a:pt x="501" y="100"/>
                  <a:pt x="502" y="100"/>
                </a:cubicBezTo>
                <a:cubicBezTo>
                  <a:pt x="502" y="99"/>
                  <a:pt x="502" y="99"/>
                  <a:pt x="501" y="99"/>
                </a:cubicBezTo>
                <a:cubicBezTo>
                  <a:pt x="501" y="99"/>
                  <a:pt x="501" y="99"/>
                  <a:pt x="501" y="99"/>
                </a:cubicBezTo>
                <a:cubicBezTo>
                  <a:pt x="500" y="100"/>
                  <a:pt x="500" y="99"/>
                  <a:pt x="501" y="98"/>
                </a:cubicBezTo>
                <a:cubicBezTo>
                  <a:pt x="499" y="97"/>
                  <a:pt x="497" y="97"/>
                  <a:pt x="495" y="96"/>
                </a:cubicBezTo>
                <a:cubicBezTo>
                  <a:pt x="497" y="95"/>
                  <a:pt x="497" y="95"/>
                  <a:pt x="497" y="94"/>
                </a:cubicBezTo>
                <a:cubicBezTo>
                  <a:pt x="495" y="95"/>
                  <a:pt x="492" y="95"/>
                  <a:pt x="494" y="93"/>
                </a:cubicBezTo>
                <a:cubicBezTo>
                  <a:pt x="494" y="93"/>
                  <a:pt x="495" y="93"/>
                  <a:pt x="495" y="93"/>
                </a:cubicBezTo>
                <a:cubicBezTo>
                  <a:pt x="494" y="92"/>
                  <a:pt x="494" y="92"/>
                  <a:pt x="494" y="92"/>
                </a:cubicBezTo>
                <a:cubicBezTo>
                  <a:pt x="491" y="93"/>
                  <a:pt x="489" y="94"/>
                  <a:pt x="486" y="95"/>
                </a:cubicBezTo>
                <a:cubicBezTo>
                  <a:pt x="483" y="96"/>
                  <a:pt x="487" y="93"/>
                  <a:pt x="489" y="92"/>
                </a:cubicBezTo>
                <a:cubicBezTo>
                  <a:pt x="490" y="91"/>
                  <a:pt x="492" y="91"/>
                  <a:pt x="494" y="90"/>
                </a:cubicBezTo>
                <a:cubicBezTo>
                  <a:pt x="494" y="90"/>
                  <a:pt x="495" y="89"/>
                  <a:pt x="495" y="89"/>
                </a:cubicBezTo>
                <a:cubicBezTo>
                  <a:pt x="495" y="89"/>
                  <a:pt x="496" y="89"/>
                  <a:pt x="497" y="89"/>
                </a:cubicBezTo>
                <a:cubicBezTo>
                  <a:pt x="498" y="88"/>
                  <a:pt x="499" y="87"/>
                  <a:pt x="500" y="86"/>
                </a:cubicBezTo>
                <a:cubicBezTo>
                  <a:pt x="501" y="85"/>
                  <a:pt x="502" y="84"/>
                  <a:pt x="501" y="83"/>
                </a:cubicBezTo>
                <a:cubicBezTo>
                  <a:pt x="501" y="83"/>
                  <a:pt x="500" y="83"/>
                  <a:pt x="500" y="82"/>
                </a:cubicBezTo>
                <a:cubicBezTo>
                  <a:pt x="500" y="82"/>
                  <a:pt x="500" y="83"/>
                  <a:pt x="500" y="83"/>
                </a:cubicBezTo>
                <a:cubicBezTo>
                  <a:pt x="499" y="83"/>
                  <a:pt x="499" y="82"/>
                  <a:pt x="499" y="82"/>
                </a:cubicBezTo>
                <a:cubicBezTo>
                  <a:pt x="498" y="82"/>
                  <a:pt x="496" y="82"/>
                  <a:pt x="497" y="81"/>
                </a:cubicBezTo>
                <a:cubicBezTo>
                  <a:pt x="496" y="81"/>
                  <a:pt x="496" y="81"/>
                  <a:pt x="496" y="81"/>
                </a:cubicBezTo>
                <a:cubicBezTo>
                  <a:pt x="496" y="79"/>
                  <a:pt x="497" y="79"/>
                  <a:pt x="499" y="78"/>
                </a:cubicBezTo>
                <a:cubicBezTo>
                  <a:pt x="499" y="77"/>
                  <a:pt x="499" y="77"/>
                  <a:pt x="499" y="76"/>
                </a:cubicBezTo>
                <a:cubicBezTo>
                  <a:pt x="499" y="76"/>
                  <a:pt x="500" y="76"/>
                  <a:pt x="500" y="76"/>
                </a:cubicBezTo>
                <a:cubicBezTo>
                  <a:pt x="499" y="75"/>
                  <a:pt x="497" y="75"/>
                  <a:pt x="495" y="75"/>
                </a:cubicBezTo>
                <a:cubicBezTo>
                  <a:pt x="494" y="75"/>
                  <a:pt x="492" y="75"/>
                  <a:pt x="492" y="74"/>
                </a:cubicBezTo>
                <a:cubicBezTo>
                  <a:pt x="491" y="74"/>
                  <a:pt x="490" y="73"/>
                  <a:pt x="490" y="72"/>
                </a:cubicBezTo>
                <a:cubicBezTo>
                  <a:pt x="489" y="73"/>
                  <a:pt x="489" y="73"/>
                  <a:pt x="488" y="72"/>
                </a:cubicBezTo>
                <a:cubicBezTo>
                  <a:pt x="487" y="71"/>
                  <a:pt x="486" y="69"/>
                  <a:pt x="488" y="68"/>
                </a:cubicBezTo>
                <a:cubicBezTo>
                  <a:pt x="488" y="68"/>
                  <a:pt x="488" y="68"/>
                  <a:pt x="488" y="68"/>
                </a:cubicBezTo>
                <a:cubicBezTo>
                  <a:pt x="488" y="68"/>
                  <a:pt x="488" y="67"/>
                  <a:pt x="488" y="67"/>
                </a:cubicBezTo>
                <a:cubicBezTo>
                  <a:pt x="487" y="67"/>
                  <a:pt x="486" y="68"/>
                  <a:pt x="485" y="67"/>
                </a:cubicBezTo>
                <a:cubicBezTo>
                  <a:pt x="485" y="68"/>
                  <a:pt x="484" y="69"/>
                  <a:pt x="484" y="69"/>
                </a:cubicBezTo>
                <a:cubicBezTo>
                  <a:pt x="484" y="70"/>
                  <a:pt x="482" y="70"/>
                  <a:pt x="481" y="71"/>
                </a:cubicBezTo>
                <a:cubicBezTo>
                  <a:pt x="480" y="73"/>
                  <a:pt x="479" y="73"/>
                  <a:pt x="478" y="74"/>
                </a:cubicBezTo>
                <a:cubicBezTo>
                  <a:pt x="477" y="74"/>
                  <a:pt x="478" y="75"/>
                  <a:pt x="478" y="75"/>
                </a:cubicBezTo>
                <a:cubicBezTo>
                  <a:pt x="477" y="75"/>
                  <a:pt x="475" y="74"/>
                  <a:pt x="475" y="75"/>
                </a:cubicBezTo>
                <a:cubicBezTo>
                  <a:pt x="475" y="75"/>
                  <a:pt x="475" y="75"/>
                  <a:pt x="474" y="75"/>
                </a:cubicBezTo>
                <a:cubicBezTo>
                  <a:pt x="474" y="75"/>
                  <a:pt x="474" y="75"/>
                  <a:pt x="474" y="75"/>
                </a:cubicBezTo>
                <a:cubicBezTo>
                  <a:pt x="474" y="75"/>
                  <a:pt x="474" y="75"/>
                  <a:pt x="473" y="75"/>
                </a:cubicBezTo>
                <a:cubicBezTo>
                  <a:pt x="472" y="75"/>
                  <a:pt x="472" y="76"/>
                  <a:pt x="471" y="76"/>
                </a:cubicBezTo>
                <a:cubicBezTo>
                  <a:pt x="471" y="76"/>
                  <a:pt x="472" y="75"/>
                  <a:pt x="472" y="75"/>
                </a:cubicBezTo>
                <a:cubicBezTo>
                  <a:pt x="470" y="73"/>
                  <a:pt x="466" y="70"/>
                  <a:pt x="465" y="69"/>
                </a:cubicBezTo>
                <a:cubicBezTo>
                  <a:pt x="465" y="67"/>
                  <a:pt x="470" y="66"/>
                  <a:pt x="471" y="64"/>
                </a:cubicBezTo>
                <a:cubicBezTo>
                  <a:pt x="471" y="63"/>
                  <a:pt x="469" y="62"/>
                  <a:pt x="471" y="61"/>
                </a:cubicBezTo>
                <a:cubicBezTo>
                  <a:pt x="472" y="60"/>
                  <a:pt x="472" y="62"/>
                  <a:pt x="473" y="63"/>
                </a:cubicBezTo>
                <a:cubicBezTo>
                  <a:pt x="474" y="63"/>
                  <a:pt x="478" y="63"/>
                  <a:pt x="481" y="63"/>
                </a:cubicBezTo>
                <a:cubicBezTo>
                  <a:pt x="482" y="64"/>
                  <a:pt x="483" y="64"/>
                  <a:pt x="484" y="64"/>
                </a:cubicBezTo>
                <a:cubicBezTo>
                  <a:pt x="485" y="63"/>
                  <a:pt x="489" y="62"/>
                  <a:pt x="490" y="62"/>
                </a:cubicBezTo>
                <a:cubicBezTo>
                  <a:pt x="490" y="61"/>
                  <a:pt x="488" y="62"/>
                  <a:pt x="488" y="60"/>
                </a:cubicBezTo>
                <a:cubicBezTo>
                  <a:pt x="489" y="60"/>
                  <a:pt x="490" y="61"/>
                  <a:pt x="491" y="61"/>
                </a:cubicBezTo>
                <a:cubicBezTo>
                  <a:pt x="493" y="60"/>
                  <a:pt x="497" y="60"/>
                  <a:pt x="499" y="59"/>
                </a:cubicBezTo>
                <a:cubicBezTo>
                  <a:pt x="499" y="58"/>
                  <a:pt x="499" y="57"/>
                  <a:pt x="498" y="57"/>
                </a:cubicBezTo>
                <a:cubicBezTo>
                  <a:pt x="498" y="57"/>
                  <a:pt x="497" y="58"/>
                  <a:pt x="497" y="58"/>
                </a:cubicBezTo>
                <a:cubicBezTo>
                  <a:pt x="497" y="58"/>
                  <a:pt x="494" y="57"/>
                  <a:pt x="491" y="56"/>
                </a:cubicBezTo>
                <a:cubicBezTo>
                  <a:pt x="490" y="56"/>
                  <a:pt x="490" y="56"/>
                  <a:pt x="490" y="55"/>
                </a:cubicBezTo>
                <a:cubicBezTo>
                  <a:pt x="489" y="55"/>
                  <a:pt x="489" y="55"/>
                  <a:pt x="489" y="55"/>
                </a:cubicBezTo>
                <a:cubicBezTo>
                  <a:pt x="489" y="55"/>
                  <a:pt x="489" y="55"/>
                  <a:pt x="489" y="55"/>
                </a:cubicBezTo>
                <a:cubicBezTo>
                  <a:pt x="489" y="54"/>
                  <a:pt x="489" y="53"/>
                  <a:pt x="489" y="53"/>
                </a:cubicBezTo>
                <a:cubicBezTo>
                  <a:pt x="487" y="51"/>
                  <a:pt x="483" y="53"/>
                  <a:pt x="481" y="52"/>
                </a:cubicBezTo>
                <a:cubicBezTo>
                  <a:pt x="481" y="52"/>
                  <a:pt x="480" y="52"/>
                  <a:pt x="479" y="52"/>
                </a:cubicBezTo>
                <a:cubicBezTo>
                  <a:pt x="479" y="52"/>
                  <a:pt x="479" y="52"/>
                  <a:pt x="479" y="52"/>
                </a:cubicBezTo>
                <a:cubicBezTo>
                  <a:pt x="479" y="54"/>
                  <a:pt x="474" y="56"/>
                  <a:pt x="473" y="54"/>
                </a:cubicBezTo>
                <a:cubicBezTo>
                  <a:pt x="472" y="53"/>
                  <a:pt x="473" y="51"/>
                  <a:pt x="475" y="50"/>
                </a:cubicBezTo>
                <a:cubicBezTo>
                  <a:pt x="475" y="50"/>
                  <a:pt x="475" y="50"/>
                  <a:pt x="475" y="50"/>
                </a:cubicBezTo>
                <a:cubicBezTo>
                  <a:pt x="475" y="50"/>
                  <a:pt x="475" y="49"/>
                  <a:pt x="475" y="49"/>
                </a:cubicBezTo>
                <a:cubicBezTo>
                  <a:pt x="475" y="49"/>
                  <a:pt x="475" y="49"/>
                  <a:pt x="475" y="49"/>
                </a:cubicBezTo>
                <a:cubicBezTo>
                  <a:pt x="475" y="49"/>
                  <a:pt x="475" y="49"/>
                  <a:pt x="475" y="49"/>
                </a:cubicBezTo>
                <a:cubicBezTo>
                  <a:pt x="474" y="49"/>
                  <a:pt x="473" y="49"/>
                  <a:pt x="472" y="49"/>
                </a:cubicBezTo>
                <a:cubicBezTo>
                  <a:pt x="472" y="49"/>
                  <a:pt x="472" y="50"/>
                  <a:pt x="472" y="50"/>
                </a:cubicBezTo>
                <a:cubicBezTo>
                  <a:pt x="471" y="50"/>
                  <a:pt x="471" y="51"/>
                  <a:pt x="471" y="51"/>
                </a:cubicBezTo>
                <a:cubicBezTo>
                  <a:pt x="470" y="53"/>
                  <a:pt x="467" y="53"/>
                  <a:pt x="465" y="55"/>
                </a:cubicBezTo>
                <a:cubicBezTo>
                  <a:pt x="464" y="56"/>
                  <a:pt x="461" y="59"/>
                  <a:pt x="460" y="59"/>
                </a:cubicBezTo>
                <a:cubicBezTo>
                  <a:pt x="459" y="59"/>
                  <a:pt x="458" y="57"/>
                  <a:pt x="458" y="56"/>
                </a:cubicBezTo>
                <a:cubicBezTo>
                  <a:pt x="457" y="56"/>
                  <a:pt x="457" y="57"/>
                  <a:pt x="457" y="57"/>
                </a:cubicBezTo>
                <a:cubicBezTo>
                  <a:pt x="456" y="58"/>
                  <a:pt x="455" y="57"/>
                  <a:pt x="454" y="56"/>
                </a:cubicBezTo>
                <a:cubicBezTo>
                  <a:pt x="453" y="56"/>
                  <a:pt x="452" y="56"/>
                  <a:pt x="452" y="55"/>
                </a:cubicBezTo>
                <a:cubicBezTo>
                  <a:pt x="452" y="55"/>
                  <a:pt x="453" y="54"/>
                  <a:pt x="454" y="53"/>
                </a:cubicBezTo>
                <a:cubicBezTo>
                  <a:pt x="455" y="52"/>
                  <a:pt x="456" y="51"/>
                  <a:pt x="457" y="53"/>
                </a:cubicBezTo>
                <a:cubicBezTo>
                  <a:pt x="458" y="53"/>
                  <a:pt x="458" y="53"/>
                  <a:pt x="458" y="51"/>
                </a:cubicBezTo>
                <a:cubicBezTo>
                  <a:pt x="456" y="51"/>
                  <a:pt x="455" y="51"/>
                  <a:pt x="455" y="50"/>
                </a:cubicBezTo>
                <a:cubicBezTo>
                  <a:pt x="455" y="49"/>
                  <a:pt x="456" y="48"/>
                  <a:pt x="457" y="48"/>
                </a:cubicBezTo>
                <a:cubicBezTo>
                  <a:pt x="456" y="47"/>
                  <a:pt x="454" y="46"/>
                  <a:pt x="454" y="45"/>
                </a:cubicBezTo>
                <a:cubicBezTo>
                  <a:pt x="454" y="45"/>
                  <a:pt x="455" y="42"/>
                  <a:pt x="456" y="41"/>
                </a:cubicBezTo>
                <a:cubicBezTo>
                  <a:pt x="457" y="41"/>
                  <a:pt x="460" y="40"/>
                  <a:pt x="460" y="40"/>
                </a:cubicBezTo>
                <a:cubicBezTo>
                  <a:pt x="460" y="39"/>
                  <a:pt x="459" y="39"/>
                  <a:pt x="458" y="39"/>
                </a:cubicBezTo>
                <a:cubicBezTo>
                  <a:pt x="458" y="39"/>
                  <a:pt x="458" y="40"/>
                  <a:pt x="458" y="40"/>
                </a:cubicBezTo>
                <a:cubicBezTo>
                  <a:pt x="458" y="40"/>
                  <a:pt x="458" y="40"/>
                  <a:pt x="458" y="40"/>
                </a:cubicBezTo>
                <a:cubicBezTo>
                  <a:pt x="458" y="40"/>
                  <a:pt x="458" y="40"/>
                  <a:pt x="458" y="40"/>
                </a:cubicBezTo>
                <a:cubicBezTo>
                  <a:pt x="457" y="40"/>
                  <a:pt x="456" y="41"/>
                  <a:pt x="455" y="40"/>
                </a:cubicBezTo>
                <a:cubicBezTo>
                  <a:pt x="455" y="40"/>
                  <a:pt x="455" y="40"/>
                  <a:pt x="455" y="39"/>
                </a:cubicBezTo>
                <a:cubicBezTo>
                  <a:pt x="455" y="39"/>
                  <a:pt x="455" y="39"/>
                  <a:pt x="454" y="39"/>
                </a:cubicBezTo>
                <a:cubicBezTo>
                  <a:pt x="454" y="39"/>
                  <a:pt x="454" y="39"/>
                  <a:pt x="455" y="38"/>
                </a:cubicBezTo>
                <a:cubicBezTo>
                  <a:pt x="455" y="38"/>
                  <a:pt x="455" y="38"/>
                  <a:pt x="454" y="38"/>
                </a:cubicBezTo>
                <a:cubicBezTo>
                  <a:pt x="455" y="37"/>
                  <a:pt x="458" y="37"/>
                  <a:pt x="458" y="38"/>
                </a:cubicBezTo>
                <a:cubicBezTo>
                  <a:pt x="459" y="38"/>
                  <a:pt x="462" y="38"/>
                  <a:pt x="461" y="39"/>
                </a:cubicBezTo>
                <a:cubicBezTo>
                  <a:pt x="461" y="39"/>
                  <a:pt x="460" y="40"/>
                  <a:pt x="460" y="40"/>
                </a:cubicBezTo>
                <a:cubicBezTo>
                  <a:pt x="461" y="41"/>
                  <a:pt x="462" y="40"/>
                  <a:pt x="462" y="40"/>
                </a:cubicBezTo>
                <a:cubicBezTo>
                  <a:pt x="463" y="40"/>
                  <a:pt x="464" y="41"/>
                  <a:pt x="465" y="42"/>
                </a:cubicBezTo>
                <a:cubicBezTo>
                  <a:pt x="466" y="41"/>
                  <a:pt x="467" y="41"/>
                  <a:pt x="467" y="42"/>
                </a:cubicBezTo>
                <a:cubicBezTo>
                  <a:pt x="468" y="43"/>
                  <a:pt x="467" y="44"/>
                  <a:pt x="466" y="43"/>
                </a:cubicBezTo>
                <a:cubicBezTo>
                  <a:pt x="466" y="44"/>
                  <a:pt x="466" y="44"/>
                  <a:pt x="466" y="44"/>
                </a:cubicBezTo>
                <a:cubicBezTo>
                  <a:pt x="467" y="44"/>
                  <a:pt x="469" y="44"/>
                  <a:pt x="470" y="45"/>
                </a:cubicBezTo>
                <a:cubicBezTo>
                  <a:pt x="470" y="45"/>
                  <a:pt x="469" y="45"/>
                  <a:pt x="470" y="46"/>
                </a:cubicBezTo>
                <a:cubicBezTo>
                  <a:pt x="471" y="45"/>
                  <a:pt x="472" y="45"/>
                  <a:pt x="473" y="44"/>
                </a:cubicBezTo>
                <a:cubicBezTo>
                  <a:pt x="473" y="44"/>
                  <a:pt x="473" y="44"/>
                  <a:pt x="473" y="44"/>
                </a:cubicBezTo>
                <a:cubicBezTo>
                  <a:pt x="473" y="44"/>
                  <a:pt x="473" y="44"/>
                  <a:pt x="473" y="44"/>
                </a:cubicBezTo>
                <a:cubicBezTo>
                  <a:pt x="474" y="44"/>
                  <a:pt x="474" y="44"/>
                  <a:pt x="474" y="44"/>
                </a:cubicBezTo>
                <a:cubicBezTo>
                  <a:pt x="473" y="44"/>
                  <a:pt x="473" y="43"/>
                  <a:pt x="473" y="42"/>
                </a:cubicBezTo>
                <a:cubicBezTo>
                  <a:pt x="472" y="40"/>
                  <a:pt x="478" y="41"/>
                  <a:pt x="475" y="43"/>
                </a:cubicBezTo>
                <a:cubicBezTo>
                  <a:pt x="475" y="43"/>
                  <a:pt x="476" y="43"/>
                  <a:pt x="476" y="43"/>
                </a:cubicBezTo>
                <a:cubicBezTo>
                  <a:pt x="477" y="43"/>
                  <a:pt x="479" y="42"/>
                  <a:pt x="478" y="41"/>
                </a:cubicBezTo>
                <a:cubicBezTo>
                  <a:pt x="478" y="40"/>
                  <a:pt x="475" y="41"/>
                  <a:pt x="475" y="40"/>
                </a:cubicBezTo>
                <a:cubicBezTo>
                  <a:pt x="474" y="39"/>
                  <a:pt x="478" y="37"/>
                  <a:pt x="478" y="37"/>
                </a:cubicBezTo>
                <a:cubicBezTo>
                  <a:pt x="478" y="37"/>
                  <a:pt x="478" y="36"/>
                  <a:pt x="478" y="36"/>
                </a:cubicBezTo>
                <a:cubicBezTo>
                  <a:pt x="476" y="38"/>
                  <a:pt x="473" y="38"/>
                  <a:pt x="470" y="38"/>
                </a:cubicBezTo>
                <a:cubicBezTo>
                  <a:pt x="468" y="37"/>
                  <a:pt x="468" y="34"/>
                  <a:pt x="467" y="34"/>
                </a:cubicBezTo>
                <a:cubicBezTo>
                  <a:pt x="465" y="34"/>
                  <a:pt x="463" y="34"/>
                  <a:pt x="461" y="35"/>
                </a:cubicBezTo>
                <a:cubicBezTo>
                  <a:pt x="462" y="34"/>
                  <a:pt x="463" y="34"/>
                  <a:pt x="464" y="33"/>
                </a:cubicBezTo>
                <a:cubicBezTo>
                  <a:pt x="464" y="32"/>
                  <a:pt x="465" y="33"/>
                  <a:pt x="466" y="33"/>
                </a:cubicBezTo>
                <a:cubicBezTo>
                  <a:pt x="466" y="32"/>
                  <a:pt x="466" y="32"/>
                  <a:pt x="466" y="31"/>
                </a:cubicBezTo>
                <a:cubicBezTo>
                  <a:pt x="466" y="31"/>
                  <a:pt x="465" y="31"/>
                  <a:pt x="465" y="31"/>
                </a:cubicBezTo>
                <a:cubicBezTo>
                  <a:pt x="464" y="30"/>
                  <a:pt x="465" y="30"/>
                  <a:pt x="466" y="30"/>
                </a:cubicBezTo>
                <a:cubicBezTo>
                  <a:pt x="466" y="30"/>
                  <a:pt x="466" y="29"/>
                  <a:pt x="466" y="29"/>
                </a:cubicBezTo>
                <a:cubicBezTo>
                  <a:pt x="466" y="28"/>
                  <a:pt x="466" y="27"/>
                  <a:pt x="466" y="26"/>
                </a:cubicBezTo>
                <a:cubicBezTo>
                  <a:pt x="466" y="26"/>
                  <a:pt x="466" y="26"/>
                  <a:pt x="465" y="25"/>
                </a:cubicBezTo>
                <a:cubicBezTo>
                  <a:pt x="465" y="25"/>
                  <a:pt x="465" y="25"/>
                  <a:pt x="465" y="25"/>
                </a:cubicBezTo>
                <a:cubicBezTo>
                  <a:pt x="465" y="25"/>
                  <a:pt x="465" y="25"/>
                  <a:pt x="465" y="25"/>
                </a:cubicBezTo>
                <a:cubicBezTo>
                  <a:pt x="465" y="24"/>
                  <a:pt x="465" y="24"/>
                  <a:pt x="466" y="24"/>
                </a:cubicBezTo>
                <a:cubicBezTo>
                  <a:pt x="466" y="22"/>
                  <a:pt x="466" y="21"/>
                  <a:pt x="466" y="20"/>
                </a:cubicBezTo>
                <a:cubicBezTo>
                  <a:pt x="466" y="20"/>
                  <a:pt x="466" y="19"/>
                  <a:pt x="466" y="19"/>
                </a:cubicBezTo>
                <a:cubicBezTo>
                  <a:pt x="466" y="19"/>
                  <a:pt x="465" y="19"/>
                  <a:pt x="465" y="19"/>
                </a:cubicBezTo>
                <a:cubicBezTo>
                  <a:pt x="465" y="18"/>
                  <a:pt x="465" y="18"/>
                  <a:pt x="466" y="18"/>
                </a:cubicBezTo>
                <a:cubicBezTo>
                  <a:pt x="466" y="16"/>
                  <a:pt x="467" y="15"/>
                  <a:pt x="467" y="14"/>
                </a:cubicBezTo>
                <a:cubicBezTo>
                  <a:pt x="467" y="14"/>
                  <a:pt x="467" y="14"/>
                  <a:pt x="467" y="14"/>
                </a:cubicBezTo>
                <a:cubicBezTo>
                  <a:pt x="465" y="14"/>
                  <a:pt x="463" y="14"/>
                  <a:pt x="463" y="13"/>
                </a:cubicBezTo>
                <a:cubicBezTo>
                  <a:pt x="463" y="11"/>
                  <a:pt x="464" y="11"/>
                  <a:pt x="465" y="10"/>
                </a:cubicBezTo>
                <a:cubicBezTo>
                  <a:pt x="463" y="8"/>
                  <a:pt x="463" y="8"/>
                  <a:pt x="463" y="8"/>
                </a:cubicBezTo>
                <a:cubicBezTo>
                  <a:pt x="463" y="11"/>
                  <a:pt x="462" y="14"/>
                  <a:pt x="460" y="14"/>
                </a:cubicBezTo>
                <a:cubicBezTo>
                  <a:pt x="459" y="15"/>
                  <a:pt x="455" y="14"/>
                  <a:pt x="455" y="14"/>
                </a:cubicBezTo>
                <a:cubicBezTo>
                  <a:pt x="454" y="14"/>
                  <a:pt x="454" y="12"/>
                  <a:pt x="454" y="12"/>
                </a:cubicBezTo>
                <a:cubicBezTo>
                  <a:pt x="451" y="10"/>
                  <a:pt x="454" y="10"/>
                  <a:pt x="449" y="9"/>
                </a:cubicBezTo>
                <a:cubicBezTo>
                  <a:pt x="450" y="8"/>
                  <a:pt x="452" y="7"/>
                  <a:pt x="453" y="6"/>
                </a:cubicBezTo>
                <a:cubicBezTo>
                  <a:pt x="453" y="6"/>
                  <a:pt x="452" y="4"/>
                  <a:pt x="452" y="5"/>
                </a:cubicBezTo>
                <a:cubicBezTo>
                  <a:pt x="453" y="3"/>
                  <a:pt x="456" y="5"/>
                  <a:pt x="458" y="3"/>
                </a:cubicBezTo>
                <a:cubicBezTo>
                  <a:pt x="458" y="3"/>
                  <a:pt x="458" y="3"/>
                  <a:pt x="458" y="3"/>
                </a:cubicBezTo>
                <a:cubicBezTo>
                  <a:pt x="457" y="3"/>
                  <a:pt x="456" y="3"/>
                  <a:pt x="455" y="2"/>
                </a:cubicBezTo>
                <a:cubicBezTo>
                  <a:pt x="454" y="3"/>
                  <a:pt x="454" y="3"/>
                  <a:pt x="454" y="1"/>
                </a:cubicBezTo>
                <a:cubicBezTo>
                  <a:pt x="452" y="5"/>
                  <a:pt x="443" y="5"/>
                  <a:pt x="442" y="0"/>
                </a:cubicBezTo>
                <a:cubicBezTo>
                  <a:pt x="442" y="0"/>
                  <a:pt x="442" y="0"/>
                  <a:pt x="443" y="0"/>
                </a:cubicBezTo>
                <a:cubicBezTo>
                  <a:pt x="442" y="0"/>
                  <a:pt x="442" y="0"/>
                  <a:pt x="442" y="0"/>
                </a:cubicBezTo>
                <a:cubicBezTo>
                  <a:pt x="440" y="3"/>
                  <a:pt x="437" y="4"/>
                  <a:pt x="434" y="3"/>
                </a:cubicBezTo>
                <a:cubicBezTo>
                  <a:pt x="434" y="3"/>
                  <a:pt x="434" y="3"/>
                  <a:pt x="433" y="3"/>
                </a:cubicBezTo>
                <a:cubicBezTo>
                  <a:pt x="431" y="4"/>
                  <a:pt x="428" y="6"/>
                  <a:pt x="426" y="6"/>
                </a:cubicBezTo>
                <a:cubicBezTo>
                  <a:pt x="425" y="6"/>
                  <a:pt x="424" y="6"/>
                  <a:pt x="423" y="6"/>
                </a:cubicBezTo>
                <a:cubicBezTo>
                  <a:pt x="421" y="6"/>
                  <a:pt x="419" y="9"/>
                  <a:pt x="417" y="9"/>
                </a:cubicBezTo>
                <a:cubicBezTo>
                  <a:pt x="415" y="9"/>
                  <a:pt x="416" y="9"/>
                  <a:pt x="414" y="9"/>
                </a:cubicBezTo>
                <a:cubicBezTo>
                  <a:pt x="413" y="10"/>
                  <a:pt x="411" y="11"/>
                  <a:pt x="410" y="11"/>
                </a:cubicBezTo>
                <a:cubicBezTo>
                  <a:pt x="409" y="12"/>
                  <a:pt x="406" y="13"/>
                  <a:pt x="406" y="13"/>
                </a:cubicBezTo>
                <a:cubicBezTo>
                  <a:pt x="404" y="15"/>
                  <a:pt x="406" y="15"/>
                  <a:pt x="404" y="14"/>
                </a:cubicBezTo>
                <a:cubicBezTo>
                  <a:pt x="403" y="14"/>
                  <a:pt x="403" y="15"/>
                  <a:pt x="402" y="15"/>
                </a:cubicBezTo>
                <a:cubicBezTo>
                  <a:pt x="403" y="15"/>
                  <a:pt x="403" y="15"/>
                  <a:pt x="403" y="15"/>
                </a:cubicBezTo>
                <a:cubicBezTo>
                  <a:pt x="404" y="16"/>
                  <a:pt x="402" y="17"/>
                  <a:pt x="401" y="16"/>
                </a:cubicBezTo>
                <a:cubicBezTo>
                  <a:pt x="401" y="16"/>
                  <a:pt x="400" y="16"/>
                  <a:pt x="400" y="17"/>
                </a:cubicBezTo>
                <a:cubicBezTo>
                  <a:pt x="400" y="17"/>
                  <a:pt x="400" y="18"/>
                  <a:pt x="400" y="18"/>
                </a:cubicBezTo>
                <a:cubicBezTo>
                  <a:pt x="403" y="19"/>
                  <a:pt x="405" y="17"/>
                  <a:pt x="403" y="21"/>
                </a:cubicBezTo>
                <a:cubicBezTo>
                  <a:pt x="403" y="22"/>
                  <a:pt x="404" y="22"/>
                  <a:pt x="404" y="22"/>
                </a:cubicBezTo>
                <a:cubicBezTo>
                  <a:pt x="402" y="24"/>
                  <a:pt x="401" y="21"/>
                  <a:pt x="401" y="21"/>
                </a:cubicBezTo>
                <a:cubicBezTo>
                  <a:pt x="400" y="22"/>
                  <a:pt x="400" y="23"/>
                  <a:pt x="402" y="24"/>
                </a:cubicBezTo>
                <a:cubicBezTo>
                  <a:pt x="402" y="25"/>
                  <a:pt x="399" y="25"/>
                  <a:pt x="398" y="24"/>
                </a:cubicBezTo>
                <a:cubicBezTo>
                  <a:pt x="398" y="24"/>
                  <a:pt x="396" y="21"/>
                  <a:pt x="395" y="20"/>
                </a:cubicBezTo>
                <a:cubicBezTo>
                  <a:pt x="394" y="20"/>
                  <a:pt x="393" y="21"/>
                  <a:pt x="392" y="21"/>
                </a:cubicBezTo>
                <a:cubicBezTo>
                  <a:pt x="390" y="22"/>
                  <a:pt x="387" y="23"/>
                  <a:pt x="385" y="24"/>
                </a:cubicBezTo>
                <a:cubicBezTo>
                  <a:pt x="384" y="25"/>
                  <a:pt x="384" y="25"/>
                  <a:pt x="383" y="25"/>
                </a:cubicBezTo>
                <a:cubicBezTo>
                  <a:pt x="382" y="25"/>
                  <a:pt x="381" y="26"/>
                  <a:pt x="380" y="26"/>
                </a:cubicBezTo>
                <a:cubicBezTo>
                  <a:pt x="378" y="27"/>
                  <a:pt x="375" y="28"/>
                  <a:pt x="373" y="29"/>
                </a:cubicBezTo>
                <a:cubicBezTo>
                  <a:pt x="373" y="29"/>
                  <a:pt x="374" y="29"/>
                  <a:pt x="373" y="29"/>
                </a:cubicBezTo>
                <a:cubicBezTo>
                  <a:pt x="373" y="29"/>
                  <a:pt x="373" y="29"/>
                  <a:pt x="373" y="29"/>
                </a:cubicBezTo>
                <a:cubicBezTo>
                  <a:pt x="372" y="29"/>
                  <a:pt x="372" y="29"/>
                  <a:pt x="371" y="30"/>
                </a:cubicBezTo>
                <a:cubicBezTo>
                  <a:pt x="371" y="30"/>
                  <a:pt x="367" y="30"/>
                  <a:pt x="367" y="31"/>
                </a:cubicBezTo>
                <a:cubicBezTo>
                  <a:pt x="367" y="31"/>
                  <a:pt x="374" y="29"/>
                  <a:pt x="373" y="34"/>
                </a:cubicBezTo>
                <a:cubicBezTo>
                  <a:pt x="372" y="34"/>
                  <a:pt x="372" y="34"/>
                  <a:pt x="372" y="35"/>
                </a:cubicBezTo>
                <a:cubicBezTo>
                  <a:pt x="376" y="34"/>
                  <a:pt x="381" y="34"/>
                  <a:pt x="385" y="36"/>
                </a:cubicBezTo>
                <a:cubicBezTo>
                  <a:pt x="385" y="33"/>
                  <a:pt x="377" y="33"/>
                  <a:pt x="377" y="30"/>
                </a:cubicBezTo>
                <a:cubicBezTo>
                  <a:pt x="377" y="28"/>
                  <a:pt x="384" y="30"/>
                  <a:pt x="385" y="29"/>
                </a:cubicBezTo>
                <a:cubicBezTo>
                  <a:pt x="386" y="28"/>
                  <a:pt x="385" y="27"/>
                  <a:pt x="386" y="27"/>
                </a:cubicBezTo>
                <a:cubicBezTo>
                  <a:pt x="387" y="27"/>
                  <a:pt x="390" y="29"/>
                  <a:pt x="390" y="26"/>
                </a:cubicBezTo>
                <a:cubicBezTo>
                  <a:pt x="389" y="23"/>
                  <a:pt x="401" y="29"/>
                  <a:pt x="402" y="32"/>
                </a:cubicBezTo>
                <a:cubicBezTo>
                  <a:pt x="402" y="34"/>
                  <a:pt x="401" y="37"/>
                  <a:pt x="400" y="38"/>
                </a:cubicBezTo>
                <a:cubicBezTo>
                  <a:pt x="400" y="38"/>
                  <a:pt x="394" y="39"/>
                  <a:pt x="393" y="39"/>
                </a:cubicBezTo>
                <a:cubicBezTo>
                  <a:pt x="392" y="39"/>
                  <a:pt x="391" y="39"/>
                  <a:pt x="390" y="38"/>
                </a:cubicBezTo>
                <a:cubicBezTo>
                  <a:pt x="390" y="39"/>
                  <a:pt x="390" y="39"/>
                  <a:pt x="391" y="39"/>
                </a:cubicBezTo>
                <a:cubicBezTo>
                  <a:pt x="391" y="40"/>
                  <a:pt x="392" y="43"/>
                  <a:pt x="391" y="44"/>
                </a:cubicBezTo>
                <a:cubicBezTo>
                  <a:pt x="388" y="49"/>
                  <a:pt x="377" y="47"/>
                  <a:pt x="372" y="45"/>
                </a:cubicBezTo>
                <a:cubicBezTo>
                  <a:pt x="373" y="46"/>
                  <a:pt x="373" y="47"/>
                  <a:pt x="373" y="48"/>
                </a:cubicBezTo>
                <a:cubicBezTo>
                  <a:pt x="372" y="51"/>
                  <a:pt x="363" y="49"/>
                  <a:pt x="363" y="46"/>
                </a:cubicBezTo>
                <a:cubicBezTo>
                  <a:pt x="363" y="47"/>
                  <a:pt x="361" y="46"/>
                  <a:pt x="361" y="46"/>
                </a:cubicBezTo>
                <a:cubicBezTo>
                  <a:pt x="361" y="45"/>
                  <a:pt x="363" y="45"/>
                  <a:pt x="363" y="46"/>
                </a:cubicBezTo>
                <a:cubicBezTo>
                  <a:pt x="364" y="44"/>
                  <a:pt x="367" y="43"/>
                  <a:pt x="369" y="44"/>
                </a:cubicBezTo>
                <a:cubicBezTo>
                  <a:pt x="370" y="44"/>
                  <a:pt x="372" y="43"/>
                  <a:pt x="373" y="41"/>
                </a:cubicBezTo>
                <a:cubicBezTo>
                  <a:pt x="373" y="41"/>
                  <a:pt x="372" y="39"/>
                  <a:pt x="372" y="39"/>
                </a:cubicBezTo>
                <a:cubicBezTo>
                  <a:pt x="373" y="38"/>
                  <a:pt x="375" y="38"/>
                  <a:pt x="375" y="37"/>
                </a:cubicBezTo>
                <a:cubicBezTo>
                  <a:pt x="375" y="35"/>
                  <a:pt x="372" y="36"/>
                  <a:pt x="370" y="35"/>
                </a:cubicBezTo>
                <a:cubicBezTo>
                  <a:pt x="367" y="35"/>
                  <a:pt x="363" y="35"/>
                  <a:pt x="362" y="33"/>
                </a:cubicBezTo>
                <a:cubicBezTo>
                  <a:pt x="362" y="33"/>
                  <a:pt x="362" y="32"/>
                  <a:pt x="362" y="32"/>
                </a:cubicBezTo>
                <a:cubicBezTo>
                  <a:pt x="362" y="32"/>
                  <a:pt x="361" y="32"/>
                  <a:pt x="360" y="33"/>
                </a:cubicBezTo>
                <a:cubicBezTo>
                  <a:pt x="360" y="33"/>
                  <a:pt x="358" y="35"/>
                  <a:pt x="357" y="35"/>
                </a:cubicBezTo>
                <a:cubicBezTo>
                  <a:pt x="357" y="36"/>
                  <a:pt x="356" y="36"/>
                  <a:pt x="355" y="36"/>
                </a:cubicBezTo>
                <a:cubicBezTo>
                  <a:pt x="358" y="38"/>
                  <a:pt x="356" y="39"/>
                  <a:pt x="354" y="39"/>
                </a:cubicBezTo>
                <a:cubicBezTo>
                  <a:pt x="353" y="40"/>
                  <a:pt x="352" y="40"/>
                  <a:pt x="352" y="39"/>
                </a:cubicBezTo>
                <a:cubicBezTo>
                  <a:pt x="351" y="39"/>
                  <a:pt x="351" y="39"/>
                  <a:pt x="352" y="39"/>
                </a:cubicBezTo>
                <a:cubicBezTo>
                  <a:pt x="351" y="39"/>
                  <a:pt x="350" y="38"/>
                  <a:pt x="350" y="38"/>
                </a:cubicBezTo>
                <a:cubicBezTo>
                  <a:pt x="350" y="38"/>
                  <a:pt x="349" y="38"/>
                  <a:pt x="349" y="38"/>
                </a:cubicBezTo>
                <a:cubicBezTo>
                  <a:pt x="349" y="39"/>
                  <a:pt x="348" y="40"/>
                  <a:pt x="348" y="40"/>
                </a:cubicBezTo>
                <a:cubicBezTo>
                  <a:pt x="348" y="40"/>
                  <a:pt x="346" y="40"/>
                  <a:pt x="346" y="40"/>
                </a:cubicBezTo>
                <a:cubicBezTo>
                  <a:pt x="345" y="41"/>
                  <a:pt x="344" y="42"/>
                  <a:pt x="343" y="42"/>
                </a:cubicBezTo>
                <a:cubicBezTo>
                  <a:pt x="343" y="43"/>
                  <a:pt x="343" y="43"/>
                  <a:pt x="341" y="44"/>
                </a:cubicBezTo>
                <a:cubicBezTo>
                  <a:pt x="340" y="44"/>
                  <a:pt x="340" y="45"/>
                  <a:pt x="339" y="46"/>
                </a:cubicBezTo>
                <a:cubicBezTo>
                  <a:pt x="335" y="48"/>
                  <a:pt x="331" y="49"/>
                  <a:pt x="327" y="50"/>
                </a:cubicBezTo>
                <a:cubicBezTo>
                  <a:pt x="326" y="51"/>
                  <a:pt x="326" y="51"/>
                  <a:pt x="326" y="51"/>
                </a:cubicBezTo>
                <a:cubicBezTo>
                  <a:pt x="326" y="51"/>
                  <a:pt x="326" y="51"/>
                  <a:pt x="326" y="51"/>
                </a:cubicBezTo>
                <a:cubicBezTo>
                  <a:pt x="327" y="51"/>
                  <a:pt x="329" y="52"/>
                  <a:pt x="330" y="53"/>
                </a:cubicBezTo>
                <a:cubicBezTo>
                  <a:pt x="331" y="53"/>
                  <a:pt x="331" y="54"/>
                  <a:pt x="331" y="54"/>
                </a:cubicBezTo>
                <a:cubicBezTo>
                  <a:pt x="331" y="55"/>
                  <a:pt x="332" y="56"/>
                  <a:pt x="332" y="58"/>
                </a:cubicBezTo>
                <a:cubicBezTo>
                  <a:pt x="331" y="63"/>
                  <a:pt x="321" y="64"/>
                  <a:pt x="314" y="63"/>
                </a:cubicBezTo>
                <a:cubicBezTo>
                  <a:pt x="101" y="276"/>
                  <a:pt x="101" y="276"/>
                  <a:pt x="101" y="276"/>
                </a:cubicBezTo>
                <a:cubicBezTo>
                  <a:pt x="101" y="277"/>
                  <a:pt x="101" y="277"/>
                  <a:pt x="100" y="277"/>
                </a:cubicBezTo>
                <a:cubicBezTo>
                  <a:pt x="100" y="278"/>
                  <a:pt x="100" y="278"/>
                  <a:pt x="100" y="277"/>
                </a:cubicBezTo>
                <a:cubicBezTo>
                  <a:pt x="54" y="323"/>
                  <a:pt x="54" y="323"/>
                  <a:pt x="54" y="323"/>
                </a:cubicBezTo>
                <a:cubicBezTo>
                  <a:pt x="55" y="323"/>
                  <a:pt x="56" y="326"/>
                  <a:pt x="56" y="328"/>
                </a:cubicBezTo>
                <a:cubicBezTo>
                  <a:pt x="55" y="331"/>
                  <a:pt x="50" y="332"/>
                  <a:pt x="48" y="329"/>
                </a:cubicBezTo>
                <a:cubicBezTo>
                  <a:pt x="47" y="330"/>
                  <a:pt x="47" y="330"/>
                  <a:pt x="47" y="330"/>
                </a:cubicBezTo>
                <a:cubicBezTo>
                  <a:pt x="48" y="330"/>
                  <a:pt x="47" y="331"/>
                  <a:pt x="47" y="331"/>
                </a:cubicBezTo>
                <a:cubicBezTo>
                  <a:pt x="47" y="332"/>
                  <a:pt x="46" y="331"/>
                  <a:pt x="46" y="331"/>
                </a:cubicBezTo>
                <a:cubicBezTo>
                  <a:pt x="30" y="347"/>
                  <a:pt x="30" y="347"/>
                  <a:pt x="30" y="347"/>
                </a:cubicBezTo>
                <a:cubicBezTo>
                  <a:pt x="30" y="347"/>
                  <a:pt x="30" y="347"/>
                  <a:pt x="30" y="347"/>
                </a:cubicBezTo>
                <a:cubicBezTo>
                  <a:pt x="30" y="347"/>
                  <a:pt x="30" y="347"/>
                  <a:pt x="30" y="347"/>
                </a:cubicBezTo>
                <a:cubicBezTo>
                  <a:pt x="10" y="367"/>
                  <a:pt x="10" y="367"/>
                  <a:pt x="10" y="367"/>
                </a:cubicBezTo>
                <a:cubicBezTo>
                  <a:pt x="11" y="369"/>
                  <a:pt x="11" y="372"/>
                  <a:pt x="12" y="373"/>
                </a:cubicBezTo>
                <a:cubicBezTo>
                  <a:pt x="13" y="373"/>
                  <a:pt x="13" y="372"/>
                  <a:pt x="13" y="372"/>
                </a:cubicBezTo>
                <a:cubicBezTo>
                  <a:pt x="14" y="374"/>
                  <a:pt x="14" y="378"/>
                  <a:pt x="14" y="381"/>
                </a:cubicBezTo>
                <a:cubicBezTo>
                  <a:pt x="14" y="380"/>
                  <a:pt x="14" y="380"/>
                  <a:pt x="13" y="380"/>
                </a:cubicBezTo>
                <a:cubicBezTo>
                  <a:pt x="13" y="380"/>
                  <a:pt x="9" y="382"/>
                  <a:pt x="8" y="382"/>
                </a:cubicBezTo>
                <a:cubicBezTo>
                  <a:pt x="6" y="381"/>
                  <a:pt x="4" y="377"/>
                  <a:pt x="4" y="373"/>
                </a:cubicBezTo>
                <a:cubicBezTo>
                  <a:pt x="0" y="377"/>
                  <a:pt x="0" y="377"/>
                  <a:pt x="0" y="377"/>
                </a:cubicBezTo>
                <a:cubicBezTo>
                  <a:pt x="49" y="426"/>
                  <a:pt x="49" y="426"/>
                  <a:pt x="49" y="426"/>
                </a:cubicBezTo>
                <a:cubicBezTo>
                  <a:pt x="47" y="424"/>
                  <a:pt x="49" y="419"/>
                  <a:pt x="49" y="426"/>
                </a:cubicBezTo>
                <a:close/>
                <a:moveTo>
                  <a:pt x="100" y="466"/>
                </a:moveTo>
                <a:cubicBezTo>
                  <a:pt x="101" y="465"/>
                  <a:pt x="100" y="468"/>
                  <a:pt x="100" y="466"/>
                </a:cubicBezTo>
                <a:close/>
                <a:moveTo>
                  <a:pt x="122" y="458"/>
                </a:moveTo>
                <a:cubicBezTo>
                  <a:pt x="121" y="460"/>
                  <a:pt x="120" y="456"/>
                  <a:pt x="122" y="457"/>
                </a:cubicBezTo>
                <a:cubicBezTo>
                  <a:pt x="123" y="457"/>
                  <a:pt x="122" y="458"/>
                  <a:pt x="122" y="458"/>
                </a:cubicBezTo>
                <a:close/>
                <a:moveTo>
                  <a:pt x="166" y="487"/>
                </a:moveTo>
                <a:cubicBezTo>
                  <a:pt x="167" y="486"/>
                  <a:pt x="167" y="489"/>
                  <a:pt x="167" y="489"/>
                </a:cubicBezTo>
                <a:cubicBezTo>
                  <a:pt x="165" y="490"/>
                  <a:pt x="165" y="487"/>
                  <a:pt x="166" y="487"/>
                </a:cubicBezTo>
                <a:close/>
                <a:moveTo>
                  <a:pt x="212" y="472"/>
                </a:moveTo>
                <a:cubicBezTo>
                  <a:pt x="212" y="472"/>
                  <a:pt x="212" y="473"/>
                  <a:pt x="212" y="473"/>
                </a:cubicBezTo>
                <a:cubicBezTo>
                  <a:pt x="212" y="472"/>
                  <a:pt x="212" y="472"/>
                  <a:pt x="211" y="472"/>
                </a:cubicBezTo>
                <a:cubicBezTo>
                  <a:pt x="211" y="472"/>
                  <a:pt x="211" y="472"/>
                  <a:pt x="212" y="472"/>
                </a:cubicBezTo>
                <a:close/>
                <a:moveTo>
                  <a:pt x="188" y="526"/>
                </a:moveTo>
                <a:cubicBezTo>
                  <a:pt x="189" y="527"/>
                  <a:pt x="187" y="527"/>
                  <a:pt x="188" y="526"/>
                </a:cubicBezTo>
                <a:close/>
                <a:moveTo>
                  <a:pt x="190" y="520"/>
                </a:moveTo>
                <a:cubicBezTo>
                  <a:pt x="190" y="520"/>
                  <a:pt x="187" y="520"/>
                  <a:pt x="186" y="519"/>
                </a:cubicBezTo>
                <a:cubicBezTo>
                  <a:pt x="184" y="517"/>
                  <a:pt x="186" y="512"/>
                  <a:pt x="189" y="513"/>
                </a:cubicBezTo>
                <a:cubicBezTo>
                  <a:pt x="190" y="514"/>
                  <a:pt x="190" y="520"/>
                  <a:pt x="190" y="520"/>
                </a:cubicBezTo>
                <a:close/>
                <a:moveTo>
                  <a:pt x="192" y="538"/>
                </a:moveTo>
                <a:cubicBezTo>
                  <a:pt x="192" y="536"/>
                  <a:pt x="192" y="539"/>
                  <a:pt x="192" y="538"/>
                </a:cubicBezTo>
                <a:close/>
                <a:moveTo>
                  <a:pt x="191" y="529"/>
                </a:moveTo>
                <a:cubicBezTo>
                  <a:pt x="191" y="528"/>
                  <a:pt x="192" y="528"/>
                  <a:pt x="193" y="529"/>
                </a:cubicBezTo>
                <a:cubicBezTo>
                  <a:pt x="193" y="529"/>
                  <a:pt x="192" y="530"/>
                  <a:pt x="191" y="529"/>
                </a:cubicBezTo>
                <a:close/>
                <a:moveTo>
                  <a:pt x="194" y="534"/>
                </a:moveTo>
                <a:cubicBezTo>
                  <a:pt x="193" y="535"/>
                  <a:pt x="193" y="531"/>
                  <a:pt x="194" y="533"/>
                </a:cubicBezTo>
                <a:cubicBezTo>
                  <a:pt x="194" y="533"/>
                  <a:pt x="194" y="533"/>
                  <a:pt x="194" y="534"/>
                </a:cubicBezTo>
                <a:close/>
                <a:moveTo>
                  <a:pt x="194" y="531"/>
                </a:moveTo>
                <a:cubicBezTo>
                  <a:pt x="194" y="531"/>
                  <a:pt x="195" y="531"/>
                  <a:pt x="195" y="531"/>
                </a:cubicBezTo>
                <a:cubicBezTo>
                  <a:pt x="195" y="532"/>
                  <a:pt x="193" y="532"/>
                  <a:pt x="194" y="531"/>
                </a:cubicBezTo>
                <a:close/>
                <a:moveTo>
                  <a:pt x="196" y="526"/>
                </a:moveTo>
                <a:cubicBezTo>
                  <a:pt x="194" y="528"/>
                  <a:pt x="194" y="523"/>
                  <a:pt x="196" y="524"/>
                </a:cubicBezTo>
                <a:cubicBezTo>
                  <a:pt x="197" y="525"/>
                  <a:pt x="197" y="526"/>
                  <a:pt x="196" y="526"/>
                </a:cubicBezTo>
                <a:close/>
                <a:moveTo>
                  <a:pt x="208" y="524"/>
                </a:moveTo>
                <a:cubicBezTo>
                  <a:pt x="204" y="526"/>
                  <a:pt x="205" y="518"/>
                  <a:pt x="208" y="519"/>
                </a:cubicBezTo>
                <a:cubicBezTo>
                  <a:pt x="211" y="520"/>
                  <a:pt x="211" y="523"/>
                  <a:pt x="208" y="524"/>
                </a:cubicBezTo>
                <a:close/>
                <a:moveTo>
                  <a:pt x="211" y="541"/>
                </a:moveTo>
                <a:cubicBezTo>
                  <a:pt x="212" y="542"/>
                  <a:pt x="211" y="542"/>
                  <a:pt x="210" y="542"/>
                </a:cubicBezTo>
                <a:cubicBezTo>
                  <a:pt x="209" y="542"/>
                  <a:pt x="211" y="540"/>
                  <a:pt x="211" y="541"/>
                </a:cubicBezTo>
                <a:close/>
                <a:moveTo>
                  <a:pt x="215" y="522"/>
                </a:moveTo>
                <a:cubicBezTo>
                  <a:pt x="213" y="523"/>
                  <a:pt x="214" y="519"/>
                  <a:pt x="215" y="519"/>
                </a:cubicBezTo>
                <a:cubicBezTo>
                  <a:pt x="216" y="518"/>
                  <a:pt x="217" y="521"/>
                  <a:pt x="215" y="522"/>
                </a:cubicBezTo>
                <a:close/>
                <a:moveTo>
                  <a:pt x="219" y="511"/>
                </a:moveTo>
                <a:cubicBezTo>
                  <a:pt x="219" y="511"/>
                  <a:pt x="219" y="512"/>
                  <a:pt x="218" y="512"/>
                </a:cubicBezTo>
                <a:cubicBezTo>
                  <a:pt x="217" y="513"/>
                  <a:pt x="218" y="509"/>
                  <a:pt x="219" y="511"/>
                </a:cubicBezTo>
                <a:close/>
                <a:moveTo>
                  <a:pt x="218" y="517"/>
                </a:moveTo>
                <a:cubicBezTo>
                  <a:pt x="217" y="517"/>
                  <a:pt x="218" y="514"/>
                  <a:pt x="219" y="515"/>
                </a:cubicBezTo>
                <a:cubicBezTo>
                  <a:pt x="220" y="516"/>
                  <a:pt x="218" y="517"/>
                  <a:pt x="218" y="517"/>
                </a:cubicBezTo>
                <a:close/>
                <a:moveTo>
                  <a:pt x="224" y="522"/>
                </a:moveTo>
                <a:cubicBezTo>
                  <a:pt x="225" y="521"/>
                  <a:pt x="224" y="523"/>
                  <a:pt x="224" y="522"/>
                </a:cubicBezTo>
                <a:close/>
                <a:moveTo>
                  <a:pt x="224" y="505"/>
                </a:moveTo>
                <a:cubicBezTo>
                  <a:pt x="224" y="505"/>
                  <a:pt x="225" y="503"/>
                  <a:pt x="224" y="505"/>
                </a:cubicBezTo>
                <a:close/>
                <a:moveTo>
                  <a:pt x="271" y="511"/>
                </a:moveTo>
                <a:cubicBezTo>
                  <a:pt x="271" y="511"/>
                  <a:pt x="272" y="510"/>
                  <a:pt x="273" y="510"/>
                </a:cubicBezTo>
                <a:cubicBezTo>
                  <a:pt x="273" y="511"/>
                  <a:pt x="272" y="511"/>
                  <a:pt x="271" y="511"/>
                </a:cubicBezTo>
                <a:close/>
                <a:moveTo>
                  <a:pt x="274" y="518"/>
                </a:moveTo>
                <a:cubicBezTo>
                  <a:pt x="274" y="518"/>
                  <a:pt x="274" y="518"/>
                  <a:pt x="274" y="518"/>
                </a:cubicBezTo>
                <a:cubicBezTo>
                  <a:pt x="274" y="518"/>
                  <a:pt x="273" y="519"/>
                  <a:pt x="274" y="518"/>
                </a:cubicBezTo>
                <a:close/>
                <a:moveTo>
                  <a:pt x="277" y="496"/>
                </a:moveTo>
                <a:cubicBezTo>
                  <a:pt x="276" y="496"/>
                  <a:pt x="276" y="496"/>
                  <a:pt x="276" y="496"/>
                </a:cubicBezTo>
                <a:cubicBezTo>
                  <a:pt x="276" y="496"/>
                  <a:pt x="277" y="496"/>
                  <a:pt x="277" y="496"/>
                </a:cubicBezTo>
                <a:cubicBezTo>
                  <a:pt x="277" y="496"/>
                  <a:pt x="277" y="496"/>
                  <a:pt x="277" y="496"/>
                </a:cubicBezTo>
                <a:close/>
                <a:moveTo>
                  <a:pt x="294" y="515"/>
                </a:moveTo>
                <a:cubicBezTo>
                  <a:pt x="294" y="517"/>
                  <a:pt x="292" y="515"/>
                  <a:pt x="294" y="515"/>
                </a:cubicBezTo>
                <a:close/>
                <a:moveTo>
                  <a:pt x="245" y="575"/>
                </a:moveTo>
                <a:cubicBezTo>
                  <a:pt x="245" y="574"/>
                  <a:pt x="246" y="574"/>
                  <a:pt x="246" y="574"/>
                </a:cubicBezTo>
                <a:cubicBezTo>
                  <a:pt x="246" y="574"/>
                  <a:pt x="245" y="575"/>
                  <a:pt x="245" y="575"/>
                </a:cubicBezTo>
                <a:close/>
                <a:moveTo>
                  <a:pt x="250" y="560"/>
                </a:moveTo>
                <a:cubicBezTo>
                  <a:pt x="251" y="558"/>
                  <a:pt x="252" y="558"/>
                  <a:pt x="254" y="557"/>
                </a:cubicBezTo>
                <a:cubicBezTo>
                  <a:pt x="253" y="559"/>
                  <a:pt x="252" y="559"/>
                  <a:pt x="250" y="560"/>
                </a:cubicBezTo>
                <a:close/>
                <a:moveTo>
                  <a:pt x="254" y="561"/>
                </a:moveTo>
                <a:cubicBezTo>
                  <a:pt x="253" y="562"/>
                  <a:pt x="255" y="560"/>
                  <a:pt x="254" y="561"/>
                </a:cubicBezTo>
                <a:close/>
                <a:moveTo>
                  <a:pt x="265" y="566"/>
                </a:moveTo>
                <a:cubicBezTo>
                  <a:pt x="264" y="563"/>
                  <a:pt x="268" y="563"/>
                  <a:pt x="265" y="566"/>
                </a:cubicBezTo>
                <a:close/>
                <a:moveTo>
                  <a:pt x="281" y="541"/>
                </a:moveTo>
                <a:cubicBezTo>
                  <a:pt x="282" y="542"/>
                  <a:pt x="281" y="545"/>
                  <a:pt x="280" y="547"/>
                </a:cubicBezTo>
                <a:cubicBezTo>
                  <a:pt x="280" y="545"/>
                  <a:pt x="281" y="543"/>
                  <a:pt x="281" y="541"/>
                </a:cubicBezTo>
                <a:close/>
                <a:moveTo>
                  <a:pt x="278" y="567"/>
                </a:moveTo>
                <a:cubicBezTo>
                  <a:pt x="276" y="563"/>
                  <a:pt x="282" y="562"/>
                  <a:pt x="283" y="561"/>
                </a:cubicBezTo>
                <a:cubicBezTo>
                  <a:pt x="285" y="564"/>
                  <a:pt x="280" y="570"/>
                  <a:pt x="278" y="567"/>
                </a:cubicBezTo>
                <a:close/>
                <a:moveTo>
                  <a:pt x="319" y="618"/>
                </a:moveTo>
                <a:cubicBezTo>
                  <a:pt x="319" y="618"/>
                  <a:pt x="319" y="617"/>
                  <a:pt x="319" y="617"/>
                </a:cubicBezTo>
                <a:cubicBezTo>
                  <a:pt x="319" y="613"/>
                  <a:pt x="323" y="617"/>
                  <a:pt x="319" y="618"/>
                </a:cubicBezTo>
                <a:close/>
                <a:moveTo>
                  <a:pt x="369" y="679"/>
                </a:moveTo>
                <a:cubicBezTo>
                  <a:pt x="368" y="678"/>
                  <a:pt x="370" y="678"/>
                  <a:pt x="370" y="678"/>
                </a:cubicBezTo>
                <a:cubicBezTo>
                  <a:pt x="370" y="679"/>
                  <a:pt x="369" y="679"/>
                  <a:pt x="369" y="679"/>
                </a:cubicBezTo>
                <a:close/>
                <a:moveTo>
                  <a:pt x="370" y="687"/>
                </a:moveTo>
                <a:cubicBezTo>
                  <a:pt x="370" y="687"/>
                  <a:pt x="370" y="687"/>
                  <a:pt x="370" y="687"/>
                </a:cubicBezTo>
                <a:cubicBezTo>
                  <a:pt x="370" y="685"/>
                  <a:pt x="372" y="689"/>
                  <a:pt x="370" y="687"/>
                </a:cubicBezTo>
                <a:close/>
                <a:moveTo>
                  <a:pt x="375" y="690"/>
                </a:moveTo>
                <a:cubicBezTo>
                  <a:pt x="374" y="689"/>
                  <a:pt x="377" y="690"/>
                  <a:pt x="377" y="691"/>
                </a:cubicBezTo>
                <a:cubicBezTo>
                  <a:pt x="377" y="691"/>
                  <a:pt x="375" y="691"/>
                  <a:pt x="375" y="690"/>
                </a:cubicBezTo>
                <a:close/>
                <a:moveTo>
                  <a:pt x="380" y="682"/>
                </a:moveTo>
                <a:cubicBezTo>
                  <a:pt x="380" y="681"/>
                  <a:pt x="381" y="681"/>
                  <a:pt x="381" y="682"/>
                </a:cubicBezTo>
                <a:cubicBezTo>
                  <a:pt x="381" y="682"/>
                  <a:pt x="381" y="682"/>
                  <a:pt x="380" y="682"/>
                </a:cubicBezTo>
                <a:close/>
                <a:moveTo>
                  <a:pt x="387" y="692"/>
                </a:moveTo>
                <a:cubicBezTo>
                  <a:pt x="387" y="692"/>
                  <a:pt x="386" y="692"/>
                  <a:pt x="386" y="692"/>
                </a:cubicBezTo>
                <a:cubicBezTo>
                  <a:pt x="386" y="689"/>
                  <a:pt x="389" y="694"/>
                  <a:pt x="387" y="692"/>
                </a:cubicBezTo>
                <a:close/>
                <a:moveTo>
                  <a:pt x="388" y="698"/>
                </a:moveTo>
                <a:cubicBezTo>
                  <a:pt x="388" y="697"/>
                  <a:pt x="389" y="696"/>
                  <a:pt x="390" y="697"/>
                </a:cubicBezTo>
                <a:cubicBezTo>
                  <a:pt x="390" y="697"/>
                  <a:pt x="388" y="698"/>
                  <a:pt x="388" y="698"/>
                </a:cubicBezTo>
                <a:close/>
                <a:moveTo>
                  <a:pt x="397" y="712"/>
                </a:moveTo>
                <a:cubicBezTo>
                  <a:pt x="395" y="712"/>
                  <a:pt x="394" y="711"/>
                  <a:pt x="395" y="710"/>
                </a:cubicBezTo>
                <a:cubicBezTo>
                  <a:pt x="395" y="708"/>
                  <a:pt x="399" y="709"/>
                  <a:pt x="400" y="711"/>
                </a:cubicBezTo>
                <a:cubicBezTo>
                  <a:pt x="400" y="711"/>
                  <a:pt x="400" y="711"/>
                  <a:pt x="399" y="712"/>
                </a:cubicBezTo>
                <a:cubicBezTo>
                  <a:pt x="399" y="712"/>
                  <a:pt x="399" y="712"/>
                  <a:pt x="399" y="712"/>
                </a:cubicBezTo>
                <a:cubicBezTo>
                  <a:pt x="399" y="713"/>
                  <a:pt x="397" y="713"/>
                  <a:pt x="397" y="712"/>
                </a:cubicBezTo>
                <a:close/>
                <a:moveTo>
                  <a:pt x="399" y="714"/>
                </a:moveTo>
                <a:cubicBezTo>
                  <a:pt x="399" y="713"/>
                  <a:pt x="401" y="713"/>
                  <a:pt x="402" y="713"/>
                </a:cubicBezTo>
                <a:cubicBezTo>
                  <a:pt x="401" y="714"/>
                  <a:pt x="400" y="714"/>
                  <a:pt x="399" y="714"/>
                </a:cubicBezTo>
                <a:close/>
                <a:moveTo>
                  <a:pt x="379" y="744"/>
                </a:moveTo>
                <a:cubicBezTo>
                  <a:pt x="379" y="744"/>
                  <a:pt x="379" y="744"/>
                  <a:pt x="379" y="744"/>
                </a:cubicBezTo>
                <a:cubicBezTo>
                  <a:pt x="379" y="743"/>
                  <a:pt x="379" y="743"/>
                  <a:pt x="379" y="744"/>
                </a:cubicBezTo>
                <a:close/>
                <a:moveTo>
                  <a:pt x="379" y="744"/>
                </a:moveTo>
                <a:cubicBezTo>
                  <a:pt x="380" y="744"/>
                  <a:pt x="380" y="744"/>
                  <a:pt x="379" y="744"/>
                </a:cubicBezTo>
                <a:close/>
                <a:moveTo>
                  <a:pt x="380" y="742"/>
                </a:moveTo>
                <a:cubicBezTo>
                  <a:pt x="380" y="741"/>
                  <a:pt x="381" y="741"/>
                  <a:pt x="381" y="741"/>
                </a:cubicBezTo>
                <a:cubicBezTo>
                  <a:pt x="381" y="741"/>
                  <a:pt x="380" y="742"/>
                  <a:pt x="380" y="742"/>
                </a:cubicBezTo>
                <a:close/>
                <a:moveTo>
                  <a:pt x="382" y="744"/>
                </a:moveTo>
                <a:cubicBezTo>
                  <a:pt x="382" y="743"/>
                  <a:pt x="383" y="743"/>
                  <a:pt x="384" y="743"/>
                </a:cubicBezTo>
                <a:cubicBezTo>
                  <a:pt x="383" y="743"/>
                  <a:pt x="384" y="745"/>
                  <a:pt x="384" y="745"/>
                </a:cubicBezTo>
                <a:cubicBezTo>
                  <a:pt x="383" y="746"/>
                  <a:pt x="381" y="746"/>
                  <a:pt x="382" y="744"/>
                </a:cubicBezTo>
                <a:close/>
                <a:moveTo>
                  <a:pt x="385" y="740"/>
                </a:moveTo>
                <a:cubicBezTo>
                  <a:pt x="384" y="740"/>
                  <a:pt x="381" y="738"/>
                  <a:pt x="382" y="736"/>
                </a:cubicBezTo>
                <a:cubicBezTo>
                  <a:pt x="383" y="734"/>
                  <a:pt x="388" y="733"/>
                  <a:pt x="390" y="734"/>
                </a:cubicBezTo>
                <a:cubicBezTo>
                  <a:pt x="391" y="734"/>
                  <a:pt x="391" y="735"/>
                  <a:pt x="392" y="735"/>
                </a:cubicBezTo>
                <a:cubicBezTo>
                  <a:pt x="392" y="735"/>
                  <a:pt x="394" y="734"/>
                  <a:pt x="393" y="735"/>
                </a:cubicBezTo>
                <a:cubicBezTo>
                  <a:pt x="393" y="736"/>
                  <a:pt x="391" y="737"/>
                  <a:pt x="391" y="738"/>
                </a:cubicBezTo>
                <a:cubicBezTo>
                  <a:pt x="391" y="738"/>
                  <a:pt x="393" y="737"/>
                  <a:pt x="392" y="738"/>
                </a:cubicBezTo>
                <a:cubicBezTo>
                  <a:pt x="392" y="738"/>
                  <a:pt x="388" y="741"/>
                  <a:pt x="385" y="740"/>
                </a:cubicBezTo>
                <a:close/>
                <a:moveTo>
                  <a:pt x="390" y="741"/>
                </a:moveTo>
                <a:cubicBezTo>
                  <a:pt x="389" y="740"/>
                  <a:pt x="391" y="740"/>
                  <a:pt x="391" y="741"/>
                </a:cubicBezTo>
                <a:cubicBezTo>
                  <a:pt x="391" y="741"/>
                  <a:pt x="390" y="741"/>
                  <a:pt x="390" y="741"/>
                </a:cubicBezTo>
                <a:close/>
                <a:moveTo>
                  <a:pt x="393" y="751"/>
                </a:moveTo>
                <a:cubicBezTo>
                  <a:pt x="389" y="752"/>
                  <a:pt x="393" y="747"/>
                  <a:pt x="395" y="749"/>
                </a:cubicBezTo>
                <a:cubicBezTo>
                  <a:pt x="396" y="750"/>
                  <a:pt x="394" y="751"/>
                  <a:pt x="393" y="751"/>
                </a:cubicBezTo>
                <a:close/>
                <a:moveTo>
                  <a:pt x="396" y="739"/>
                </a:moveTo>
                <a:cubicBezTo>
                  <a:pt x="396" y="739"/>
                  <a:pt x="396" y="739"/>
                  <a:pt x="396" y="739"/>
                </a:cubicBezTo>
                <a:cubicBezTo>
                  <a:pt x="396" y="739"/>
                  <a:pt x="395" y="738"/>
                  <a:pt x="396" y="739"/>
                </a:cubicBezTo>
                <a:close/>
                <a:moveTo>
                  <a:pt x="396" y="740"/>
                </a:moveTo>
                <a:cubicBezTo>
                  <a:pt x="395" y="739"/>
                  <a:pt x="397" y="741"/>
                  <a:pt x="396" y="740"/>
                </a:cubicBezTo>
                <a:close/>
                <a:moveTo>
                  <a:pt x="398" y="725"/>
                </a:moveTo>
                <a:cubicBezTo>
                  <a:pt x="398" y="724"/>
                  <a:pt x="400" y="724"/>
                  <a:pt x="400" y="724"/>
                </a:cubicBezTo>
                <a:cubicBezTo>
                  <a:pt x="401" y="725"/>
                  <a:pt x="399" y="726"/>
                  <a:pt x="398" y="725"/>
                </a:cubicBezTo>
                <a:close/>
                <a:moveTo>
                  <a:pt x="391" y="763"/>
                </a:moveTo>
                <a:cubicBezTo>
                  <a:pt x="391" y="762"/>
                  <a:pt x="393" y="762"/>
                  <a:pt x="393" y="763"/>
                </a:cubicBezTo>
                <a:cubicBezTo>
                  <a:pt x="393" y="763"/>
                  <a:pt x="391" y="763"/>
                  <a:pt x="391" y="763"/>
                </a:cubicBezTo>
                <a:close/>
                <a:moveTo>
                  <a:pt x="394" y="763"/>
                </a:moveTo>
                <a:cubicBezTo>
                  <a:pt x="394" y="762"/>
                  <a:pt x="395" y="763"/>
                  <a:pt x="395" y="764"/>
                </a:cubicBezTo>
                <a:cubicBezTo>
                  <a:pt x="395" y="764"/>
                  <a:pt x="394" y="764"/>
                  <a:pt x="394" y="763"/>
                </a:cubicBezTo>
                <a:close/>
                <a:moveTo>
                  <a:pt x="400" y="767"/>
                </a:moveTo>
                <a:cubicBezTo>
                  <a:pt x="400" y="766"/>
                  <a:pt x="400" y="766"/>
                  <a:pt x="400" y="766"/>
                </a:cubicBezTo>
                <a:cubicBezTo>
                  <a:pt x="401" y="767"/>
                  <a:pt x="399" y="767"/>
                  <a:pt x="400" y="767"/>
                </a:cubicBezTo>
                <a:close/>
                <a:moveTo>
                  <a:pt x="828" y="375"/>
                </a:moveTo>
                <a:cubicBezTo>
                  <a:pt x="827" y="373"/>
                  <a:pt x="830" y="374"/>
                  <a:pt x="828" y="375"/>
                </a:cubicBezTo>
                <a:close/>
                <a:moveTo>
                  <a:pt x="826" y="378"/>
                </a:moveTo>
                <a:cubicBezTo>
                  <a:pt x="826" y="378"/>
                  <a:pt x="826" y="378"/>
                  <a:pt x="827" y="378"/>
                </a:cubicBezTo>
                <a:cubicBezTo>
                  <a:pt x="827" y="379"/>
                  <a:pt x="825" y="380"/>
                  <a:pt x="826" y="378"/>
                </a:cubicBezTo>
                <a:close/>
                <a:moveTo>
                  <a:pt x="815" y="374"/>
                </a:moveTo>
                <a:cubicBezTo>
                  <a:pt x="816" y="372"/>
                  <a:pt x="818" y="376"/>
                  <a:pt x="816" y="376"/>
                </a:cubicBezTo>
                <a:cubicBezTo>
                  <a:pt x="815" y="376"/>
                  <a:pt x="815" y="375"/>
                  <a:pt x="815" y="374"/>
                </a:cubicBezTo>
                <a:close/>
                <a:moveTo>
                  <a:pt x="810" y="380"/>
                </a:moveTo>
                <a:cubicBezTo>
                  <a:pt x="809" y="377"/>
                  <a:pt x="812" y="378"/>
                  <a:pt x="810" y="380"/>
                </a:cubicBezTo>
                <a:close/>
                <a:moveTo>
                  <a:pt x="803" y="357"/>
                </a:moveTo>
                <a:cubicBezTo>
                  <a:pt x="803" y="357"/>
                  <a:pt x="804" y="356"/>
                  <a:pt x="804" y="356"/>
                </a:cubicBezTo>
                <a:cubicBezTo>
                  <a:pt x="805" y="357"/>
                  <a:pt x="803" y="358"/>
                  <a:pt x="803" y="357"/>
                </a:cubicBezTo>
                <a:close/>
                <a:moveTo>
                  <a:pt x="803" y="384"/>
                </a:moveTo>
                <a:cubicBezTo>
                  <a:pt x="802" y="384"/>
                  <a:pt x="802" y="382"/>
                  <a:pt x="802" y="382"/>
                </a:cubicBezTo>
                <a:cubicBezTo>
                  <a:pt x="803" y="381"/>
                  <a:pt x="804" y="383"/>
                  <a:pt x="803" y="384"/>
                </a:cubicBezTo>
                <a:close/>
                <a:moveTo>
                  <a:pt x="801" y="361"/>
                </a:moveTo>
                <a:cubicBezTo>
                  <a:pt x="802" y="359"/>
                  <a:pt x="803" y="363"/>
                  <a:pt x="802" y="363"/>
                </a:cubicBezTo>
                <a:cubicBezTo>
                  <a:pt x="801" y="364"/>
                  <a:pt x="801" y="361"/>
                  <a:pt x="801" y="361"/>
                </a:cubicBezTo>
                <a:close/>
                <a:moveTo>
                  <a:pt x="801" y="371"/>
                </a:moveTo>
                <a:cubicBezTo>
                  <a:pt x="801" y="371"/>
                  <a:pt x="801" y="370"/>
                  <a:pt x="801" y="370"/>
                </a:cubicBezTo>
                <a:cubicBezTo>
                  <a:pt x="801" y="369"/>
                  <a:pt x="802" y="370"/>
                  <a:pt x="801" y="371"/>
                </a:cubicBezTo>
                <a:close/>
                <a:moveTo>
                  <a:pt x="799" y="382"/>
                </a:moveTo>
                <a:cubicBezTo>
                  <a:pt x="799" y="384"/>
                  <a:pt x="804" y="385"/>
                  <a:pt x="802" y="389"/>
                </a:cubicBezTo>
                <a:cubicBezTo>
                  <a:pt x="802" y="389"/>
                  <a:pt x="801" y="389"/>
                  <a:pt x="801" y="389"/>
                </a:cubicBezTo>
                <a:cubicBezTo>
                  <a:pt x="801" y="390"/>
                  <a:pt x="802" y="391"/>
                  <a:pt x="801" y="392"/>
                </a:cubicBezTo>
                <a:cubicBezTo>
                  <a:pt x="798" y="392"/>
                  <a:pt x="799" y="383"/>
                  <a:pt x="799" y="382"/>
                </a:cubicBezTo>
                <a:close/>
                <a:moveTo>
                  <a:pt x="798" y="367"/>
                </a:moveTo>
                <a:cubicBezTo>
                  <a:pt x="799" y="366"/>
                  <a:pt x="799" y="370"/>
                  <a:pt x="798" y="370"/>
                </a:cubicBezTo>
                <a:cubicBezTo>
                  <a:pt x="797" y="370"/>
                  <a:pt x="798" y="368"/>
                  <a:pt x="798" y="367"/>
                </a:cubicBezTo>
                <a:close/>
                <a:moveTo>
                  <a:pt x="796" y="344"/>
                </a:moveTo>
                <a:cubicBezTo>
                  <a:pt x="797" y="343"/>
                  <a:pt x="797" y="346"/>
                  <a:pt x="796" y="345"/>
                </a:cubicBezTo>
                <a:cubicBezTo>
                  <a:pt x="795" y="345"/>
                  <a:pt x="796" y="344"/>
                  <a:pt x="796" y="344"/>
                </a:cubicBezTo>
                <a:close/>
                <a:moveTo>
                  <a:pt x="795" y="373"/>
                </a:moveTo>
                <a:cubicBezTo>
                  <a:pt x="793" y="373"/>
                  <a:pt x="794" y="370"/>
                  <a:pt x="794" y="370"/>
                </a:cubicBezTo>
                <a:cubicBezTo>
                  <a:pt x="795" y="369"/>
                  <a:pt x="796" y="374"/>
                  <a:pt x="795" y="373"/>
                </a:cubicBezTo>
                <a:close/>
                <a:moveTo>
                  <a:pt x="793" y="353"/>
                </a:moveTo>
                <a:cubicBezTo>
                  <a:pt x="795" y="350"/>
                  <a:pt x="796" y="357"/>
                  <a:pt x="793" y="356"/>
                </a:cubicBezTo>
                <a:cubicBezTo>
                  <a:pt x="792" y="355"/>
                  <a:pt x="793" y="353"/>
                  <a:pt x="793" y="353"/>
                </a:cubicBezTo>
                <a:close/>
                <a:moveTo>
                  <a:pt x="790" y="355"/>
                </a:moveTo>
                <a:cubicBezTo>
                  <a:pt x="789" y="351"/>
                  <a:pt x="792" y="353"/>
                  <a:pt x="790" y="355"/>
                </a:cubicBezTo>
                <a:close/>
                <a:moveTo>
                  <a:pt x="789" y="371"/>
                </a:moveTo>
                <a:cubicBezTo>
                  <a:pt x="790" y="371"/>
                  <a:pt x="789" y="373"/>
                  <a:pt x="789" y="371"/>
                </a:cubicBezTo>
                <a:cubicBezTo>
                  <a:pt x="789" y="371"/>
                  <a:pt x="789" y="371"/>
                  <a:pt x="789" y="371"/>
                </a:cubicBezTo>
                <a:close/>
                <a:moveTo>
                  <a:pt x="788" y="403"/>
                </a:moveTo>
                <a:cubicBezTo>
                  <a:pt x="787" y="400"/>
                  <a:pt x="789" y="401"/>
                  <a:pt x="788" y="403"/>
                </a:cubicBezTo>
                <a:close/>
                <a:moveTo>
                  <a:pt x="785" y="361"/>
                </a:moveTo>
                <a:cubicBezTo>
                  <a:pt x="786" y="359"/>
                  <a:pt x="787" y="363"/>
                  <a:pt x="786" y="364"/>
                </a:cubicBezTo>
                <a:cubicBezTo>
                  <a:pt x="784" y="364"/>
                  <a:pt x="784" y="361"/>
                  <a:pt x="785" y="361"/>
                </a:cubicBezTo>
                <a:close/>
                <a:moveTo>
                  <a:pt x="785" y="365"/>
                </a:moveTo>
                <a:cubicBezTo>
                  <a:pt x="787" y="365"/>
                  <a:pt x="787" y="367"/>
                  <a:pt x="785" y="367"/>
                </a:cubicBezTo>
                <a:cubicBezTo>
                  <a:pt x="785" y="367"/>
                  <a:pt x="783" y="366"/>
                  <a:pt x="785" y="365"/>
                </a:cubicBezTo>
                <a:close/>
                <a:moveTo>
                  <a:pt x="783" y="380"/>
                </a:moveTo>
                <a:cubicBezTo>
                  <a:pt x="784" y="380"/>
                  <a:pt x="783" y="382"/>
                  <a:pt x="783" y="383"/>
                </a:cubicBezTo>
                <a:cubicBezTo>
                  <a:pt x="782" y="382"/>
                  <a:pt x="783" y="381"/>
                  <a:pt x="783" y="380"/>
                </a:cubicBezTo>
                <a:close/>
                <a:moveTo>
                  <a:pt x="739" y="294"/>
                </a:moveTo>
                <a:cubicBezTo>
                  <a:pt x="737" y="293"/>
                  <a:pt x="740" y="291"/>
                  <a:pt x="739" y="294"/>
                </a:cubicBezTo>
                <a:close/>
                <a:moveTo>
                  <a:pt x="736" y="437"/>
                </a:moveTo>
                <a:cubicBezTo>
                  <a:pt x="736" y="437"/>
                  <a:pt x="736" y="436"/>
                  <a:pt x="736" y="435"/>
                </a:cubicBezTo>
                <a:cubicBezTo>
                  <a:pt x="737" y="434"/>
                  <a:pt x="737" y="437"/>
                  <a:pt x="736" y="437"/>
                </a:cubicBezTo>
                <a:close/>
                <a:moveTo>
                  <a:pt x="741" y="332"/>
                </a:moveTo>
                <a:cubicBezTo>
                  <a:pt x="741" y="331"/>
                  <a:pt x="741" y="331"/>
                  <a:pt x="741" y="330"/>
                </a:cubicBezTo>
                <a:cubicBezTo>
                  <a:pt x="742" y="330"/>
                  <a:pt x="741" y="332"/>
                  <a:pt x="741" y="332"/>
                </a:cubicBezTo>
                <a:close/>
                <a:moveTo>
                  <a:pt x="746" y="351"/>
                </a:moveTo>
                <a:cubicBezTo>
                  <a:pt x="745" y="351"/>
                  <a:pt x="746" y="350"/>
                  <a:pt x="746" y="350"/>
                </a:cubicBezTo>
                <a:cubicBezTo>
                  <a:pt x="747" y="349"/>
                  <a:pt x="747" y="352"/>
                  <a:pt x="746" y="351"/>
                </a:cubicBezTo>
                <a:close/>
                <a:moveTo>
                  <a:pt x="749" y="369"/>
                </a:moveTo>
                <a:cubicBezTo>
                  <a:pt x="749" y="369"/>
                  <a:pt x="749" y="368"/>
                  <a:pt x="749" y="368"/>
                </a:cubicBezTo>
                <a:cubicBezTo>
                  <a:pt x="750" y="366"/>
                  <a:pt x="750" y="369"/>
                  <a:pt x="749" y="369"/>
                </a:cubicBezTo>
                <a:close/>
                <a:moveTo>
                  <a:pt x="750" y="348"/>
                </a:moveTo>
                <a:cubicBezTo>
                  <a:pt x="750" y="348"/>
                  <a:pt x="750" y="347"/>
                  <a:pt x="750" y="347"/>
                </a:cubicBezTo>
                <a:cubicBezTo>
                  <a:pt x="750" y="346"/>
                  <a:pt x="751" y="349"/>
                  <a:pt x="750" y="348"/>
                </a:cubicBezTo>
                <a:close/>
                <a:moveTo>
                  <a:pt x="751" y="457"/>
                </a:moveTo>
                <a:cubicBezTo>
                  <a:pt x="750" y="457"/>
                  <a:pt x="750" y="454"/>
                  <a:pt x="751" y="454"/>
                </a:cubicBezTo>
                <a:cubicBezTo>
                  <a:pt x="754" y="451"/>
                  <a:pt x="754" y="457"/>
                  <a:pt x="751" y="457"/>
                </a:cubicBezTo>
                <a:close/>
                <a:moveTo>
                  <a:pt x="751" y="364"/>
                </a:moveTo>
                <a:cubicBezTo>
                  <a:pt x="752" y="363"/>
                  <a:pt x="751" y="366"/>
                  <a:pt x="751" y="366"/>
                </a:cubicBezTo>
                <a:cubicBezTo>
                  <a:pt x="750" y="366"/>
                  <a:pt x="750" y="364"/>
                  <a:pt x="751" y="364"/>
                </a:cubicBezTo>
                <a:close/>
                <a:moveTo>
                  <a:pt x="753" y="422"/>
                </a:moveTo>
                <a:cubicBezTo>
                  <a:pt x="753" y="420"/>
                  <a:pt x="755" y="421"/>
                  <a:pt x="753" y="422"/>
                </a:cubicBezTo>
                <a:close/>
                <a:moveTo>
                  <a:pt x="762" y="382"/>
                </a:moveTo>
                <a:cubicBezTo>
                  <a:pt x="762" y="382"/>
                  <a:pt x="762" y="381"/>
                  <a:pt x="762" y="381"/>
                </a:cubicBezTo>
                <a:cubicBezTo>
                  <a:pt x="763" y="380"/>
                  <a:pt x="763" y="383"/>
                  <a:pt x="762" y="382"/>
                </a:cubicBezTo>
                <a:close/>
                <a:moveTo>
                  <a:pt x="767" y="365"/>
                </a:moveTo>
                <a:cubicBezTo>
                  <a:pt x="766" y="365"/>
                  <a:pt x="767" y="364"/>
                  <a:pt x="767" y="363"/>
                </a:cubicBezTo>
                <a:cubicBezTo>
                  <a:pt x="768" y="363"/>
                  <a:pt x="768" y="365"/>
                  <a:pt x="767" y="365"/>
                </a:cubicBezTo>
                <a:close/>
                <a:moveTo>
                  <a:pt x="772" y="382"/>
                </a:moveTo>
                <a:cubicBezTo>
                  <a:pt x="770" y="383"/>
                  <a:pt x="769" y="377"/>
                  <a:pt x="771" y="376"/>
                </a:cubicBezTo>
                <a:cubicBezTo>
                  <a:pt x="775" y="374"/>
                  <a:pt x="775" y="382"/>
                  <a:pt x="772" y="382"/>
                </a:cubicBezTo>
                <a:close/>
                <a:moveTo>
                  <a:pt x="771" y="351"/>
                </a:moveTo>
                <a:cubicBezTo>
                  <a:pt x="772" y="348"/>
                  <a:pt x="775" y="355"/>
                  <a:pt x="772" y="354"/>
                </a:cubicBezTo>
                <a:cubicBezTo>
                  <a:pt x="771" y="353"/>
                  <a:pt x="770" y="352"/>
                  <a:pt x="771" y="351"/>
                </a:cubicBezTo>
                <a:close/>
                <a:moveTo>
                  <a:pt x="776" y="420"/>
                </a:moveTo>
                <a:cubicBezTo>
                  <a:pt x="777" y="422"/>
                  <a:pt x="775" y="421"/>
                  <a:pt x="776" y="420"/>
                </a:cubicBezTo>
                <a:close/>
                <a:moveTo>
                  <a:pt x="779" y="402"/>
                </a:moveTo>
                <a:cubicBezTo>
                  <a:pt x="779" y="401"/>
                  <a:pt x="778" y="403"/>
                  <a:pt x="779" y="402"/>
                </a:cubicBezTo>
                <a:close/>
                <a:moveTo>
                  <a:pt x="782" y="347"/>
                </a:moveTo>
                <a:cubicBezTo>
                  <a:pt x="781" y="347"/>
                  <a:pt x="781" y="346"/>
                  <a:pt x="781" y="346"/>
                </a:cubicBezTo>
                <a:cubicBezTo>
                  <a:pt x="781" y="344"/>
                  <a:pt x="783" y="348"/>
                  <a:pt x="782" y="347"/>
                </a:cubicBezTo>
                <a:close/>
                <a:moveTo>
                  <a:pt x="779" y="364"/>
                </a:moveTo>
                <a:cubicBezTo>
                  <a:pt x="780" y="364"/>
                  <a:pt x="782" y="368"/>
                  <a:pt x="782" y="368"/>
                </a:cubicBezTo>
                <a:cubicBezTo>
                  <a:pt x="782" y="370"/>
                  <a:pt x="779" y="368"/>
                  <a:pt x="778" y="370"/>
                </a:cubicBezTo>
                <a:cubicBezTo>
                  <a:pt x="778" y="370"/>
                  <a:pt x="780" y="371"/>
                  <a:pt x="780" y="372"/>
                </a:cubicBezTo>
                <a:cubicBezTo>
                  <a:pt x="777" y="376"/>
                  <a:pt x="772" y="368"/>
                  <a:pt x="775" y="365"/>
                </a:cubicBezTo>
                <a:cubicBezTo>
                  <a:pt x="776" y="364"/>
                  <a:pt x="778" y="364"/>
                  <a:pt x="779" y="364"/>
                </a:cubicBezTo>
                <a:close/>
                <a:moveTo>
                  <a:pt x="776" y="327"/>
                </a:moveTo>
                <a:cubicBezTo>
                  <a:pt x="776" y="329"/>
                  <a:pt x="776" y="326"/>
                  <a:pt x="776" y="327"/>
                </a:cubicBezTo>
                <a:close/>
                <a:moveTo>
                  <a:pt x="776" y="333"/>
                </a:moveTo>
                <a:cubicBezTo>
                  <a:pt x="778" y="332"/>
                  <a:pt x="780" y="337"/>
                  <a:pt x="777" y="338"/>
                </a:cubicBezTo>
                <a:cubicBezTo>
                  <a:pt x="775" y="338"/>
                  <a:pt x="774" y="334"/>
                  <a:pt x="776" y="333"/>
                </a:cubicBezTo>
                <a:close/>
                <a:moveTo>
                  <a:pt x="775" y="351"/>
                </a:moveTo>
                <a:cubicBezTo>
                  <a:pt x="776" y="350"/>
                  <a:pt x="777" y="352"/>
                  <a:pt x="776" y="352"/>
                </a:cubicBezTo>
                <a:cubicBezTo>
                  <a:pt x="775" y="352"/>
                  <a:pt x="775" y="351"/>
                  <a:pt x="775" y="351"/>
                </a:cubicBezTo>
                <a:close/>
                <a:moveTo>
                  <a:pt x="774" y="342"/>
                </a:moveTo>
                <a:cubicBezTo>
                  <a:pt x="775" y="340"/>
                  <a:pt x="776" y="343"/>
                  <a:pt x="774" y="343"/>
                </a:cubicBezTo>
                <a:cubicBezTo>
                  <a:pt x="774" y="343"/>
                  <a:pt x="774" y="342"/>
                  <a:pt x="774" y="342"/>
                </a:cubicBezTo>
                <a:close/>
                <a:moveTo>
                  <a:pt x="773" y="347"/>
                </a:moveTo>
                <a:cubicBezTo>
                  <a:pt x="772" y="348"/>
                  <a:pt x="770" y="343"/>
                  <a:pt x="772" y="343"/>
                </a:cubicBezTo>
                <a:cubicBezTo>
                  <a:pt x="774" y="341"/>
                  <a:pt x="774" y="347"/>
                  <a:pt x="773" y="347"/>
                </a:cubicBezTo>
                <a:close/>
                <a:moveTo>
                  <a:pt x="770" y="320"/>
                </a:moveTo>
                <a:cubicBezTo>
                  <a:pt x="771" y="318"/>
                  <a:pt x="773" y="323"/>
                  <a:pt x="770" y="322"/>
                </a:cubicBezTo>
                <a:cubicBezTo>
                  <a:pt x="769" y="322"/>
                  <a:pt x="769" y="320"/>
                  <a:pt x="770" y="320"/>
                </a:cubicBezTo>
                <a:close/>
                <a:moveTo>
                  <a:pt x="769" y="332"/>
                </a:moveTo>
                <a:cubicBezTo>
                  <a:pt x="769" y="331"/>
                  <a:pt x="770" y="334"/>
                  <a:pt x="769" y="334"/>
                </a:cubicBezTo>
                <a:cubicBezTo>
                  <a:pt x="768" y="334"/>
                  <a:pt x="768" y="333"/>
                  <a:pt x="769" y="332"/>
                </a:cubicBezTo>
                <a:close/>
                <a:moveTo>
                  <a:pt x="766" y="326"/>
                </a:moveTo>
                <a:cubicBezTo>
                  <a:pt x="768" y="322"/>
                  <a:pt x="770" y="331"/>
                  <a:pt x="766" y="329"/>
                </a:cubicBezTo>
                <a:cubicBezTo>
                  <a:pt x="765" y="328"/>
                  <a:pt x="766" y="327"/>
                  <a:pt x="766" y="326"/>
                </a:cubicBezTo>
                <a:close/>
                <a:moveTo>
                  <a:pt x="767" y="336"/>
                </a:moveTo>
                <a:cubicBezTo>
                  <a:pt x="767" y="335"/>
                  <a:pt x="767" y="335"/>
                  <a:pt x="767" y="334"/>
                </a:cubicBezTo>
                <a:cubicBezTo>
                  <a:pt x="768" y="334"/>
                  <a:pt x="768" y="336"/>
                  <a:pt x="767" y="336"/>
                </a:cubicBezTo>
                <a:close/>
                <a:moveTo>
                  <a:pt x="767" y="332"/>
                </a:moveTo>
                <a:cubicBezTo>
                  <a:pt x="766" y="332"/>
                  <a:pt x="766" y="331"/>
                  <a:pt x="766" y="330"/>
                </a:cubicBezTo>
                <a:cubicBezTo>
                  <a:pt x="767" y="329"/>
                  <a:pt x="767" y="332"/>
                  <a:pt x="767" y="332"/>
                </a:cubicBezTo>
                <a:close/>
                <a:moveTo>
                  <a:pt x="767" y="349"/>
                </a:moveTo>
                <a:cubicBezTo>
                  <a:pt x="767" y="348"/>
                  <a:pt x="769" y="349"/>
                  <a:pt x="769" y="349"/>
                </a:cubicBezTo>
                <a:cubicBezTo>
                  <a:pt x="770" y="351"/>
                  <a:pt x="768" y="355"/>
                  <a:pt x="766" y="355"/>
                </a:cubicBezTo>
                <a:cubicBezTo>
                  <a:pt x="765" y="355"/>
                  <a:pt x="764" y="353"/>
                  <a:pt x="763" y="353"/>
                </a:cubicBezTo>
                <a:cubicBezTo>
                  <a:pt x="761" y="352"/>
                  <a:pt x="761" y="348"/>
                  <a:pt x="763" y="347"/>
                </a:cubicBezTo>
                <a:cubicBezTo>
                  <a:pt x="766" y="345"/>
                  <a:pt x="766" y="347"/>
                  <a:pt x="767" y="349"/>
                </a:cubicBezTo>
                <a:close/>
                <a:moveTo>
                  <a:pt x="762" y="341"/>
                </a:moveTo>
                <a:cubicBezTo>
                  <a:pt x="762" y="341"/>
                  <a:pt x="762" y="341"/>
                  <a:pt x="762" y="341"/>
                </a:cubicBezTo>
                <a:cubicBezTo>
                  <a:pt x="762" y="341"/>
                  <a:pt x="762" y="341"/>
                  <a:pt x="762" y="341"/>
                </a:cubicBezTo>
                <a:cubicBezTo>
                  <a:pt x="762" y="341"/>
                  <a:pt x="762" y="341"/>
                  <a:pt x="762" y="341"/>
                </a:cubicBezTo>
                <a:close/>
                <a:moveTo>
                  <a:pt x="762" y="320"/>
                </a:moveTo>
                <a:cubicBezTo>
                  <a:pt x="764" y="321"/>
                  <a:pt x="761" y="322"/>
                  <a:pt x="762" y="320"/>
                </a:cubicBezTo>
                <a:close/>
                <a:moveTo>
                  <a:pt x="762" y="322"/>
                </a:moveTo>
                <a:cubicBezTo>
                  <a:pt x="763" y="322"/>
                  <a:pt x="762" y="323"/>
                  <a:pt x="762" y="323"/>
                </a:cubicBezTo>
                <a:cubicBezTo>
                  <a:pt x="761" y="323"/>
                  <a:pt x="762" y="322"/>
                  <a:pt x="762" y="322"/>
                </a:cubicBezTo>
                <a:close/>
                <a:moveTo>
                  <a:pt x="762" y="331"/>
                </a:moveTo>
                <a:cubicBezTo>
                  <a:pt x="762" y="330"/>
                  <a:pt x="763" y="333"/>
                  <a:pt x="762" y="332"/>
                </a:cubicBezTo>
                <a:cubicBezTo>
                  <a:pt x="761" y="332"/>
                  <a:pt x="762" y="331"/>
                  <a:pt x="762" y="331"/>
                </a:cubicBezTo>
                <a:close/>
                <a:moveTo>
                  <a:pt x="760" y="362"/>
                </a:moveTo>
                <a:cubicBezTo>
                  <a:pt x="762" y="360"/>
                  <a:pt x="762" y="364"/>
                  <a:pt x="761" y="364"/>
                </a:cubicBezTo>
                <a:cubicBezTo>
                  <a:pt x="760" y="365"/>
                  <a:pt x="759" y="362"/>
                  <a:pt x="760" y="362"/>
                </a:cubicBezTo>
                <a:close/>
                <a:moveTo>
                  <a:pt x="758" y="333"/>
                </a:moveTo>
                <a:cubicBezTo>
                  <a:pt x="757" y="333"/>
                  <a:pt x="757" y="332"/>
                  <a:pt x="757" y="331"/>
                </a:cubicBezTo>
                <a:cubicBezTo>
                  <a:pt x="759" y="330"/>
                  <a:pt x="760" y="334"/>
                  <a:pt x="758" y="333"/>
                </a:cubicBezTo>
                <a:close/>
                <a:moveTo>
                  <a:pt x="757" y="305"/>
                </a:moveTo>
                <a:cubicBezTo>
                  <a:pt x="757" y="307"/>
                  <a:pt x="757" y="308"/>
                  <a:pt x="757" y="309"/>
                </a:cubicBezTo>
                <a:cubicBezTo>
                  <a:pt x="756" y="308"/>
                  <a:pt x="756" y="306"/>
                  <a:pt x="757" y="305"/>
                </a:cubicBezTo>
                <a:close/>
                <a:moveTo>
                  <a:pt x="756" y="312"/>
                </a:moveTo>
                <a:cubicBezTo>
                  <a:pt x="759" y="315"/>
                  <a:pt x="754" y="316"/>
                  <a:pt x="756" y="312"/>
                </a:cubicBezTo>
                <a:close/>
                <a:moveTo>
                  <a:pt x="755" y="427"/>
                </a:moveTo>
                <a:cubicBezTo>
                  <a:pt x="753" y="425"/>
                  <a:pt x="756" y="426"/>
                  <a:pt x="755" y="427"/>
                </a:cubicBezTo>
                <a:close/>
                <a:moveTo>
                  <a:pt x="754" y="387"/>
                </a:moveTo>
                <a:cubicBezTo>
                  <a:pt x="752" y="388"/>
                  <a:pt x="750" y="384"/>
                  <a:pt x="752" y="382"/>
                </a:cubicBezTo>
                <a:cubicBezTo>
                  <a:pt x="754" y="380"/>
                  <a:pt x="755" y="386"/>
                  <a:pt x="754" y="387"/>
                </a:cubicBezTo>
                <a:close/>
                <a:moveTo>
                  <a:pt x="754" y="326"/>
                </a:moveTo>
                <a:cubicBezTo>
                  <a:pt x="754" y="324"/>
                  <a:pt x="754" y="328"/>
                  <a:pt x="754" y="326"/>
                </a:cubicBezTo>
                <a:close/>
                <a:moveTo>
                  <a:pt x="754" y="307"/>
                </a:moveTo>
                <a:cubicBezTo>
                  <a:pt x="755" y="308"/>
                  <a:pt x="753" y="309"/>
                  <a:pt x="754" y="307"/>
                </a:cubicBezTo>
                <a:close/>
                <a:moveTo>
                  <a:pt x="752" y="301"/>
                </a:moveTo>
                <a:cubicBezTo>
                  <a:pt x="751" y="299"/>
                  <a:pt x="754" y="299"/>
                  <a:pt x="752" y="301"/>
                </a:cubicBezTo>
                <a:close/>
                <a:moveTo>
                  <a:pt x="752" y="350"/>
                </a:moveTo>
                <a:cubicBezTo>
                  <a:pt x="753" y="351"/>
                  <a:pt x="753" y="355"/>
                  <a:pt x="752" y="356"/>
                </a:cubicBezTo>
                <a:cubicBezTo>
                  <a:pt x="752" y="354"/>
                  <a:pt x="752" y="352"/>
                  <a:pt x="752" y="350"/>
                </a:cubicBezTo>
                <a:close/>
                <a:moveTo>
                  <a:pt x="751" y="362"/>
                </a:moveTo>
                <a:cubicBezTo>
                  <a:pt x="751" y="361"/>
                  <a:pt x="751" y="361"/>
                  <a:pt x="751" y="360"/>
                </a:cubicBezTo>
                <a:cubicBezTo>
                  <a:pt x="752" y="360"/>
                  <a:pt x="752" y="362"/>
                  <a:pt x="751" y="362"/>
                </a:cubicBezTo>
                <a:close/>
                <a:moveTo>
                  <a:pt x="751" y="307"/>
                </a:moveTo>
                <a:cubicBezTo>
                  <a:pt x="752" y="306"/>
                  <a:pt x="750" y="309"/>
                  <a:pt x="751" y="307"/>
                </a:cubicBezTo>
                <a:close/>
                <a:moveTo>
                  <a:pt x="751" y="340"/>
                </a:moveTo>
                <a:cubicBezTo>
                  <a:pt x="750" y="341"/>
                  <a:pt x="750" y="339"/>
                  <a:pt x="750" y="339"/>
                </a:cubicBezTo>
                <a:cubicBezTo>
                  <a:pt x="751" y="338"/>
                  <a:pt x="751" y="340"/>
                  <a:pt x="751" y="340"/>
                </a:cubicBezTo>
                <a:close/>
                <a:moveTo>
                  <a:pt x="748" y="303"/>
                </a:moveTo>
                <a:cubicBezTo>
                  <a:pt x="750" y="301"/>
                  <a:pt x="752" y="307"/>
                  <a:pt x="750" y="307"/>
                </a:cubicBezTo>
                <a:cubicBezTo>
                  <a:pt x="748" y="307"/>
                  <a:pt x="748" y="304"/>
                  <a:pt x="748" y="303"/>
                </a:cubicBezTo>
                <a:close/>
                <a:moveTo>
                  <a:pt x="747" y="306"/>
                </a:moveTo>
                <a:cubicBezTo>
                  <a:pt x="746" y="307"/>
                  <a:pt x="745" y="306"/>
                  <a:pt x="747" y="306"/>
                </a:cubicBezTo>
                <a:close/>
                <a:moveTo>
                  <a:pt x="745" y="301"/>
                </a:moveTo>
                <a:cubicBezTo>
                  <a:pt x="746" y="300"/>
                  <a:pt x="746" y="303"/>
                  <a:pt x="745" y="303"/>
                </a:cubicBezTo>
                <a:cubicBezTo>
                  <a:pt x="744" y="302"/>
                  <a:pt x="745" y="301"/>
                  <a:pt x="745" y="301"/>
                </a:cubicBezTo>
                <a:close/>
                <a:moveTo>
                  <a:pt x="745" y="332"/>
                </a:moveTo>
                <a:cubicBezTo>
                  <a:pt x="746" y="331"/>
                  <a:pt x="747" y="331"/>
                  <a:pt x="747" y="333"/>
                </a:cubicBezTo>
                <a:cubicBezTo>
                  <a:pt x="747" y="335"/>
                  <a:pt x="744" y="345"/>
                  <a:pt x="744" y="345"/>
                </a:cubicBezTo>
                <a:cubicBezTo>
                  <a:pt x="742" y="345"/>
                  <a:pt x="744" y="341"/>
                  <a:pt x="744" y="340"/>
                </a:cubicBezTo>
                <a:cubicBezTo>
                  <a:pt x="745" y="338"/>
                  <a:pt x="743" y="333"/>
                  <a:pt x="745" y="332"/>
                </a:cubicBezTo>
                <a:close/>
                <a:moveTo>
                  <a:pt x="743" y="354"/>
                </a:moveTo>
                <a:cubicBezTo>
                  <a:pt x="744" y="353"/>
                  <a:pt x="742" y="355"/>
                  <a:pt x="743" y="354"/>
                </a:cubicBezTo>
                <a:close/>
                <a:moveTo>
                  <a:pt x="740" y="293"/>
                </a:moveTo>
                <a:cubicBezTo>
                  <a:pt x="739" y="293"/>
                  <a:pt x="740" y="292"/>
                  <a:pt x="740" y="292"/>
                </a:cubicBezTo>
                <a:cubicBezTo>
                  <a:pt x="741" y="291"/>
                  <a:pt x="741" y="294"/>
                  <a:pt x="740" y="293"/>
                </a:cubicBezTo>
                <a:close/>
                <a:moveTo>
                  <a:pt x="741" y="324"/>
                </a:moveTo>
                <a:cubicBezTo>
                  <a:pt x="742" y="322"/>
                  <a:pt x="742" y="325"/>
                  <a:pt x="741" y="325"/>
                </a:cubicBezTo>
                <a:cubicBezTo>
                  <a:pt x="740" y="325"/>
                  <a:pt x="741" y="324"/>
                  <a:pt x="741" y="324"/>
                </a:cubicBezTo>
                <a:close/>
                <a:moveTo>
                  <a:pt x="740" y="339"/>
                </a:moveTo>
                <a:cubicBezTo>
                  <a:pt x="741" y="338"/>
                  <a:pt x="741" y="340"/>
                  <a:pt x="741" y="340"/>
                </a:cubicBezTo>
                <a:cubicBezTo>
                  <a:pt x="740" y="341"/>
                  <a:pt x="740" y="340"/>
                  <a:pt x="740" y="339"/>
                </a:cubicBezTo>
                <a:close/>
                <a:moveTo>
                  <a:pt x="740" y="360"/>
                </a:moveTo>
                <a:cubicBezTo>
                  <a:pt x="741" y="361"/>
                  <a:pt x="739" y="362"/>
                  <a:pt x="740" y="360"/>
                </a:cubicBezTo>
                <a:close/>
                <a:moveTo>
                  <a:pt x="739" y="374"/>
                </a:moveTo>
                <a:cubicBezTo>
                  <a:pt x="739" y="374"/>
                  <a:pt x="739" y="376"/>
                  <a:pt x="739" y="376"/>
                </a:cubicBezTo>
                <a:cubicBezTo>
                  <a:pt x="739" y="375"/>
                  <a:pt x="739" y="375"/>
                  <a:pt x="739" y="374"/>
                </a:cubicBezTo>
                <a:close/>
                <a:moveTo>
                  <a:pt x="737" y="379"/>
                </a:moveTo>
                <a:cubicBezTo>
                  <a:pt x="739" y="380"/>
                  <a:pt x="737" y="382"/>
                  <a:pt x="737" y="384"/>
                </a:cubicBezTo>
                <a:cubicBezTo>
                  <a:pt x="737" y="382"/>
                  <a:pt x="736" y="383"/>
                  <a:pt x="735" y="382"/>
                </a:cubicBezTo>
                <a:cubicBezTo>
                  <a:pt x="733" y="381"/>
                  <a:pt x="736" y="377"/>
                  <a:pt x="737" y="379"/>
                </a:cubicBezTo>
                <a:close/>
                <a:moveTo>
                  <a:pt x="735" y="354"/>
                </a:moveTo>
                <a:cubicBezTo>
                  <a:pt x="733" y="353"/>
                  <a:pt x="735" y="352"/>
                  <a:pt x="735" y="354"/>
                </a:cubicBezTo>
                <a:close/>
                <a:moveTo>
                  <a:pt x="734" y="314"/>
                </a:moveTo>
                <a:cubicBezTo>
                  <a:pt x="734" y="313"/>
                  <a:pt x="735" y="314"/>
                  <a:pt x="735" y="314"/>
                </a:cubicBezTo>
                <a:cubicBezTo>
                  <a:pt x="735" y="315"/>
                  <a:pt x="734" y="315"/>
                  <a:pt x="734" y="314"/>
                </a:cubicBezTo>
                <a:close/>
                <a:moveTo>
                  <a:pt x="733" y="313"/>
                </a:moveTo>
                <a:cubicBezTo>
                  <a:pt x="734" y="313"/>
                  <a:pt x="733" y="314"/>
                  <a:pt x="733" y="314"/>
                </a:cubicBezTo>
                <a:cubicBezTo>
                  <a:pt x="732" y="314"/>
                  <a:pt x="733" y="313"/>
                  <a:pt x="733" y="313"/>
                </a:cubicBezTo>
                <a:close/>
                <a:moveTo>
                  <a:pt x="734" y="322"/>
                </a:moveTo>
                <a:cubicBezTo>
                  <a:pt x="734" y="323"/>
                  <a:pt x="733" y="322"/>
                  <a:pt x="733" y="321"/>
                </a:cubicBezTo>
                <a:cubicBezTo>
                  <a:pt x="733" y="320"/>
                  <a:pt x="734" y="321"/>
                  <a:pt x="734" y="322"/>
                </a:cubicBezTo>
                <a:close/>
                <a:moveTo>
                  <a:pt x="731" y="420"/>
                </a:moveTo>
                <a:cubicBezTo>
                  <a:pt x="732" y="418"/>
                  <a:pt x="730" y="422"/>
                  <a:pt x="731" y="420"/>
                </a:cubicBezTo>
                <a:close/>
                <a:moveTo>
                  <a:pt x="731" y="303"/>
                </a:moveTo>
                <a:cubicBezTo>
                  <a:pt x="729" y="302"/>
                  <a:pt x="731" y="301"/>
                  <a:pt x="731" y="303"/>
                </a:cubicBezTo>
                <a:close/>
                <a:moveTo>
                  <a:pt x="731" y="305"/>
                </a:moveTo>
                <a:cubicBezTo>
                  <a:pt x="731" y="305"/>
                  <a:pt x="729" y="305"/>
                  <a:pt x="729" y="305"/>
                </a:cubicBezTo>
                <a:cubicBezTo>
                  <a:pt x="729" y="304"/>
                  <a:pt x="732" y="304"/>
                  <a:pt x="731" y="305"/>
                </a:cubicBezTo>
                <a:close/>
                <a:moveTo>
                  <a:pt x="729" y="318"/>
                </a:moveTo>
                <a:cubicBezTo>
                  <a:pt x="729" y="317"/>
                  <a:pt x="730" y="319"/>
                  <a:pt x="730" y="320"/>
                </a:cubicBezTo>
                <a:cubicBezTo>
                  <a:pt x="729" y="320"/>
                  <a:pt x="729" y="319"/>
                  <a:pt x="729" y="318"/>
                </a:cubicBezTo>
                <a:close/>
                <a:moveTo>
                  <a:pt x="724" y="299"/>
                </a:moveTo>
                <a:cubicBezTo>
                  <a:pt x="724" y="299"/>
                  <a:pt x="724" y="299"/>
                  <a:pt x="724" y="299"/>
                </a:cubicBezTo>
                <a:cubicBezTo>
                  <a:pt x="724" y="299"/>
                  <a:pt x="724" y="299"/>
                  <a:pt x="724" y="299"/>
                </a:cubicBezTo>
                <a:cubicBezTo>
                  <a:pt x="724" y="299"/>
                  <a:pt x="724" y="299"/>
                  <a:pt x="724" y="299"/>
                </a:cubicBezTo>
                <a:close/>
                <a:moveTo>
                  <a:pt x="728" y="307"/>
                </a:moveTo>
                <a:cubicBezTo>
                  <a:pt x="728" y="306"/>
                  <a:pt x="728" y="309"/>
                  <a:pt x="728" y="307"/>
                </a:cubicBezTo>
                <a:close/>
                <a:moveTo>
                  <a:pt x="727" y="323"/>
                </a:moveTo>
                <a:cubicBezTo>
                  <a:pt x="727" y="322"/>
                  <a:pt x="726" y="324"/>
                  <a:pt x="727" y="323"/>
                </a:cubicBezTo>
                <a:close/>
                <a:moveTo>
                  <a:pt x="725" y="462"/>
                </a:moveTo>
                <a:cubicBezTo>
                  <a:pt x="725" y="463"/>
                  <a:pt x="723" y="463"/>
                  <a:pt x="724" y="462"/>
                </a:cubicBezTo>
                <a:cubicBezTo>
                  <a:pt x="724" y="461"/>
                  <a:pt x="725" y="462"/>
                  <a:pt x="725" y="462"/>
                </a:cubicBezTo>
                <a:close/>
                <a:moveTo>
                  <a:pt x="725" y="403"/>
                </a:moveTo>
                <a:cubicBezTo>
                  <a:pt x="724" y="405"/>
                  <a:pt x="725" y="402"/>
                  <a:pt x="725" y="403"/>
                </a:cubicBezTo>
                <a:close/>
                <a:moveTo>
                  <a:pt x="724" y="379"/>
                </a:moveTo>
                <a:cubicBezTo>
                  <a:pt x="724" y="380"/>
                  <a:pt x="723" y="379"/>
                  <a:pt x="723" y="379"/>
                </a:cubicBezTo>
                <a:cubicBezTo>
                  <a:pt x="723" y="379"/>
                  <a:pt x="725" y="379"/>
                  <a:pt x="724" y="379"/>
                </a:cubicBezTo>
                <a:close/>
                <a:moveTo>
                  <a:pt x="721" y="336"/>
                </a:moveTo>
                <a:cubicBezTo>
                  <a:pt x="722" y="335"/>
                  <a:pt x="722" y="339"/>
                  <a:pt x="721" y="338"/>
                </a:cubicBezTo>
                <a:cubicBezTo>
                  <a:pt x="720" y="338"/>
                  <a:pt x="721" y="336"/>
                  <a:pt x="721" y="336"/>
                </a:cubicBezTo>
                <a:close/>
                <a:moveTo>
                  <a:pt x="719" y="366"/>
                </a:moveTo>
                <a:cubicBezTo>
                  <a:pt x="721" y="365"/>
                  <a:pt x="718" y="368"/>
                  <a:pt x="719" y="366"/>
                </a:cubicBezTo>
                <a:cubicBezTo>
                  <a:pt x="719" y="366"/>
                  <a:pt x="719" y="366"/>
                  <a:pt x="719" y="366"/>
                </a:cubicBezTo>
                <a:close/>
                <a:moveTo>
                  <a:pt x="708" y="263"/>
                </a:moveTo>
                <a:cubicBezTo>
                  <a:pt x="708" y="261"/>
                  <a:pt x="709" y="265"/>
                  <a:pt x="708" y="264"/>
                </a:cubicBezTo>
                <a:cubicBezTo>
                  <a:pt x="707" y="263"/>
                  <a:pt x="707" y="263"/>
                  <a:pt x="708" y="263"/>
                </a:cubicBezTo>
                <a:close/>
                <a:moveTo>
                  <a:pt x="707" y="258"/>
                </a:moveTo>
                <a:cubicBezTo>
                  <a:pt x="708" y="257"/>
                  <a:pt x="707" y="260"/>
                  <a:pt x="706" y="260"/>
                </a:cubicBezTo>
                <a:cubicBezTo>
                  <a:pt x="705" y="259"/>
                  <a:pt x="707" y="258"/>
                  <a:pt x="707" y="258"/>
                </a:cubicBezTo>
                <a:close/>
                <a:moveTo>
                  <a:pt x="681" y="522"/>
                </a:moveTo>
                <a:cubicBezTo>
                  <a:pt x="680" y="522"/>
                  <a:pt x="680" y="521"/>
                  <a:pt x="681" y="521"/>
                </a:cubicBezTo>
                <a:cubicBezTo>
                  <a:pt x="682" y="519"/>
                  <a:pt x="682" y="523"/>
                  <a:pt x="681" y="522"/>
                </a:cubicBezTo>
                <a:close/>
                <a:moveTo>
                  <a:pt x="682" y="440"/>
                </a:moveTo>
                <a:cubicBezTo>
                  <a:pt x="681" y="440"/>
                  <a:pt x="681" y="439"/>
                  <a:pt x="682" y="438"/>
                </a:cubicBezTo>
                <a:cubicBezTo>
                  <a:pt x="683" y="436"/>
                  <a:pt x="684" y="441"/>
                  <a:pt x="682" y="440"/>
                </a:cubicBezTo>
                <a:close/>
                <a:moveTo>
                  <a:pt x="682" y="375"/>
                </a:moveTo>
                <a:cubicBezTo>
                  <a:pt x="682" y="374"/>
                  <a:pt x="683" y="374"/>
                  <a:pt x="683" y="372"/>
                </a:cubicBezTo>
                <a:cubicBezTo>
                  <a:pt x="684" y="373"/>
                  <a:pt x="683" y="375"/>
                  <a:pt x="682" y="375"/>
                </a:cubicBezTo>
                <a:close/>
                <a:moveTo>
                  <a:pt x="684" y="296"/>
                </a:moveTo>
                <a:cubicBezTo>
                  <a:pt x="685" y="295"/>
                  <a:pt x="685" y="297"/>
                  <a:pt x="684" y="297"/>
                </a:cubicBezTo>
                <a:cubicBezTo>
                  <a:pt x="684" y="297"/>
                  <a:pt x="684" y="296"/>
                  <a:pt x="684" y="296"/>
                </a:cubicBezTo>
                <a:close/>
                <a:moveTo>
                  <a:pt x="685" y="292"/>
                </a:moveTo>
                <a:cubicBezTo>
                  <a:pt x="686" y="292"/>
                  <a:pt x="683" y="293"/>
                  <a:pt x="685" y="292"/>
                </a:cubicBezTo>
                <a:close/>
                <a:moveTo>
                  <a:pt x="683" y="302"/>
                </a:moveTo>
                <a:cubicBezTo>
                  <a:pt x="683" y="302"/>
                  <a:pt x="684" y="301"/>
                  <a:pt x="684" y="301"/>
                </a:cubicBezTo>
                <a:cubicBezTo>
                  <a:pt x="684" y="301"/>
                  <a:pt x="683" y="302"/>
                  <a:pt x="683" y="302"/>
                </a:cubicBezTo>
                <a:close/>
                <a:moveTo>
                  <a:pt x="685" y="376"/>
                </a:moveTo>
                <a:cubicBezTo>
                  <a:pt x="684" y="375"/>
                  <a:pt x="685" y="372"/>
                  <a:pt x="685" y="372"/>
                </a:cubicBezTo>
                <a:cubicBezTo>
                  <a:pt x="688" y="370"/>
                  <a:pt x="688" y="377"/>
                  <a:pt x="685" y="376"/>
                </a:cubicBezTo>
                <a:close/>
                <a:moveTo>
                  <a:pt x="685" y="360"/>
                </a:moveTo>
                <a:cubicBezTo>
                  <a:pt x="685" y="358"/>
                  <a:pt x="686" y="361"/>
                  <a:pt x="685" y="361"/>
                </a:cubicBezTo>
                <a:cubicBezTo>
                  <a:pt x="684" y="360"/>
                  <a:pt x="685" y="360"/>
                  <a:pt x="685" y="360"/>
                </a:cubicBezTo>
                <a:close/>
                <a:moveTo>
                  <a:pt x="689" y="346"/>
                </a:moveTo>
                <a:cubicBezTo>
                  <a:pt x="687" y="346"/>
                  <a:pt x="688" y="344"/>
                  <a:pt x="688" y="344"/>
                </a:cubicBezTo>
                <a:cubicBezTo>
                  <a:pt x="689" y="342"/>
                  <a:pt x="690" y="347"/>
                  <a:pt x="689" y="346"/>
                </a:cubicBezTo>
                <a:close/>
                <a:moveTo>
                  <a:pt x="689" y="333"/>
                </a:moveTo>
                <a:cubicBezTo>
                  <a:pt x="689" y="334"/>
                  <a:pt x="688" y="331"/>
                  <a:pt x="689" y="333"/>
                </a:cubicBezTo>
                <a:close/>
                <a:moveTo>
                  <a:pt x="690" y="370"/>
                </a:moveTo>
                <a:cubicBezTo>
                  <a:pt x="692" y="367"/>
                  <a:pt x="693" y="373"/>
                  <a:pt x="691" y="372"/>
                </a:cubicBezTo>
                <a:cubicBezTo>
                  <a:pt x="690" y="372"/>
                  <a:pt x="690" y="370"/>
                  <a:pt x="690" y="370"/>
                </a:cubicBezTo>
                <a:close/>
                <a:moveTo>
                  <a:pt x="690" y="322"/>
                </a:moveTo>
                <a:cubicBezTo>
                  <a:pt x="689" y="323"/>
                  <a:pt x="692" y="320"/>
                  <a:pt x="690" y="322"/>
                </a:cubicBezTo>
                <a:close/>
                <a:moveTo>
                  <a:pt x="691" y="405"/>
                </a:moveTo>
                <a:cubicBezTo>
                  <a:pt x="690" y="403"/>
                  <a:pt x="693" y="403"/>
                  <a:pt x="693" y="402"/>
                </a:cubicBezTo>
                <a:cubicBezTo>
                  <a:pt x="693" y="403"/>
                  <a:pt x="692" y="404"/>
                  <a:pt x="691" y="405"/>
                </a:cubicBezTo>
                <a:close/>
                <a:moveTo>
                  <a:pt x="694" y="441"/>
                </a:moveTo>
                <a:cubicBezTo>
                  <a:pt x="694" y="440"/>
                  <a:pt x="695" y="439"/>
                  <a:pt x="695" y="438"/>
                </a:cubicBezTo>
                <a:cubicBezTo>
                  <a:pt x="696" y="439"/>
                  <a:pt x="695" y="441"/>
                  <a:pt x="694" y="441"/>
                </a:cubicBezTo>
                <a:close/>
                <a:moveTo>
                  <a:pt x="695" y="391"/>
                </a:moveTo>
                <a:cubicBezTo>
                  <a:pt x="695" y="391"/>
                  <a:pt x="695" y="390"/>
                  <a:pt x="695" y="390"/>
                </a:cubicBezTo>
                <a:cubicBezTo>
                  <a:pt x="696" y="389"/>
                  <a:pt x="696" y="392"/>
                  <a:pt x="695" y="391"/>
                </a:cubicBezTo>
                <a:close/>
                <a:moveTo>
                  <a:pt x="701" y="315"/>
                </a:moveTo>
                <a:cubicBezTo>
                  <a:pt x="701" y="316"/>
                  <a:pt x="700" y="317"/>
                  <a:pt x="699" y="316"/>
                </a:cubicBezTo>
                <a:cubicBezTo>
                  <a:pt x="698" y="316"/>
                  <a:pt x="700" y="313"/>
                  <a:pt x="701" y="315"/>
                </a:cubicBezTo>
                <a:close/>
                <a:moveTo>
                  <a:pt x="699" y="398"/>
                </a:moveTo>
                <a:cubicBezTo>
                  <a:pt x="700" y="397"/>
                  <a:pt x="699" y="399"/>
                  <a:pt x="699" y="398"/>
                </a:cubicBezTo>
                <a:close/>
                <a:moveTo>
                  <a:pt x="701" y="369"/>
                </a:moveTo>
                <a:cubicBezTo>
                  <a:pt x="700" y="369"/>
                  <a:pt x="700" y="367"/>
                  <a:pt x="701" y="367"/>
                </a:cubicBezTo>
                <a:cubicBezTo>
                  <a:pt x="702" y="365"/>
                  <a:pt x="703" y="370"/>
                  <a:pt x="701" y="369"/>
                </a:cubicBezTo>
                <a:close/>
                <a:moveTo>
                  <a:pt x="702" y="351"/>
                </a:moveTo>
                <a:cubicBezTo>
                  <a:pt x="701" y="351"/>
                  <a:pt x="702" y="350"/>
                  <a:pt x="702" y="350"/>
                </a:cubicBezTo>
                <a:cubicBezTo>
                  <a:pt x="703" y="348"/>
                  <a:pt x="703" y="351"/>
                  <a:pt x="702" y="351"/>
                </a:cubicBezTo>
                <a:close/>
                <a:moveTo>
                  <a:pt x="699" y="334"/>
                </a:moveTo>
                <a:cubicBezTo>
                  <a:pt x="700" y="330"/>
                  <a:pt x="702" y="327"/>
                  <a:pt x="704" y="325"/>
                </a:cubicBezTo>
                <a:cubicBezTo>
                  <a:pt x="703" y="328"/>
                  <a:pt x="702" y="331"/>
                  <a:pt x="699" y="334"/>
                </a:cubicBezTo>
                <a:close/>
                <a:moveTo>
                  <a:pt x="704" y="313"/>
                </a:moveTo>
                <a:cubicBezTo>
                  <a:pt x="704" y="315"/>
                  <a:pt x="705" y="312"/>
                  <a:pt x="704" y="313"/>
                </a:cubicBezTo>
                <a:close/>
                <a:moveTo>
                  <a:pt x="711" y="404"/>
                </a:moveTo>
                <a:cubicBezTo>
                  <a:pt x="710" y="404"/>
                  <a:pt x="710" y="402"/>
                  <a:pt x="710" y="402"/>
                </a:cubicBezTo>
                <a:cubicBezTo>
                  <a:pt x="712" y="401"/>
                  <a:pt x="712" y="404"/>
                  <a:pt x="711" y="404"/>
                </a:cubicBezTo>
                <a:close/>
                <a:moveTo>
                  <a:pt x="709" y="371"/>
                </a:moveTo>
                <a:cubicBezTo>
                  <a:pt x="706" y="370"/>
                  <a:pt x="708" y="365"/>
                  <a:pt x="709" y="365"/>
                </a:cubicBezTo>
                <a:cubicBezTo>
                  <a:pt x="713" y="362"/>
                  <a:pt x="713" y="372"/>
                  <a:pt x="709" y="371"/>
                </a:cubicBezTo>
                <a:close/>
                <a:moveTo>
                  <a:pt x="710" y="346"/>
                </a:moveTo>
                <a:cubicBezTo>
                  <a:pt x="711" y="345"/>
                  <a:pt x="712" y="347"/>
                  <a:pt x="710" y="347"/>
                </a:cubicBezTo>
                <a:cubicBezTo>
                  <a:pt x="709" y="347"/>
                  <a:pt x="710" y="346"/>
                  <a:pt x="710" y="346"/>
                </a:cubicBezTo>
                <a:close/>
                <a:moveTo>
                  <a:pt x="715" y="399"/>
                </a:moveTo>
                <a:cubicBezTo>
                  <a:pt x="714" y="399"/>
                  <a:pt x="714" y="397"/>
                  <a:pt x="716" y="397"/>
                </a:cubicBezTo>
                <a:cubicBezTo>
                  <a:pt x="716" y="398"/>
                  <a:pt x="715" y="398"/>
                  <a:pt x="715" y="399"/>
                </a:cubicBezTo>
                <a:close/>
                <a:moveTo>
                  <a:pt x="715" y="361"/>
                </a:moveTo>
                <a:cubicBezTo>
                  <a:pt x="716" y="359"/>
                  <a:pt x="716" y="364"/>
                  <a:pt x="715" y="363"/>
                </a:cubicBezTo>
                <a:cubicBezTo>
                  <a:pt x="714" y="363"/>
                  <a:pt x="715" y="361"/>
                  <a:pt x="715" y="361"/>
                </a:cubicBezTo>
                <a:close/>
                <a:moveTo>
                  <a:pt x="715" y="292"/>
                </a:moveTo>
                <a:cubicBezTo>
                  <a:pt x="715" y="292"/>
                  <a:pt x="714" y="295"/>
                  <a:pt x="714" y="294"/>
                </a:cubicBezTo>
                <a:cubicBezTo>
                  <a:pt x="713" y="292"/>
                  <a:pt x="714" y="291"/>
                  <a:pt x="715" y="292"/>
                </a:cubicBezTo>
                <a:close/>
                <a:moveTo>
                  <a:pt x="713" y="290"/>
                </a:moveTo>
                <a:cubicBezTo>
                  <a:pt x="714" y="289"/>
                  <a:pt x="714" y="291"/>
                  <a:pt x="714" y="291"/>
                </a:cubicBezTo>
                <a:cubicBezTo>
                  <a:pt x="713" y="291"/>
                  <a:pt x="713" y="291"/>
                  <a:pt x="713" y="290"/>
                </a:cubicBezTo>
                <a:close/>
                <a:moveTo>
                  <a:pt x="712" y="297"/>
                </a:moveTo>
                <a:cubicBezTo>
                  <a:pt x="714" y="293"/>
                  <a:pt x="718" y="302"/>
                  <a:pt x="714" y="304"/>
                </a:cubicBezTo>
                <a:cubicBezTo>
                  <a:pt x="715" y="300"/>
                  <a:pt x="712" y="301"/>
                  <a:pt x="711" y="300"/>
                </a:cubicBezTo>
                <a:cubicBezTo>
                  <a:pt x="711" y="300"/>
                  <a:pt x="711" y="297"/>
                  <a:pt x="712" y="297"/>
                </a:cubicBezTo>
                <a:close/>
                <a:moveTo>
                  <a:pt x="710" y="332"/>
                </a:moveTo>
                <a:cubicBezTo>
                  <a:pt x="711" y="330"/>
                  <a:pt x="709" y="333"/>
                  <a:pt x="710" y="332"/>
                </a:cubicBezTo>
                <a:close/>
                <a:moveTo>
                  <a:pt x="710" y="338"/>
                </a:moveTo>
                <a:cubicBezTo>
                  <a:pt x="712" y="338"/>
                  <a:pt x="714" y="337"/>
                  <a:pt x="714" y="340"/>
                </a:cubicBezTo>
                <a:cubicBezTo>
                  <a:pt x="714" y="342"/>
                  <a:pt x="713" y="341"/>
                  <a:pt x="712" y="343"/>
                </a:cubicBezTo>
                <a:cubicBezTo>
                  <a:pt x="711" y="344"/>
                  <a:pt x="712" y="345"/>
                  <a:pt x="710" y="345"/>
                </a:cubicBezTo>
                <a:cubicBezTo>
                  <a:pt x="706" y="346"/>
                  <a:pt x="707" y="339"/>
                  <a:pt x="710" y="338"/>
                </a:cubicBezTo>
                <a:close/>
                <a:moveTo>
                  <a:pt x="707" y="289"/>
                </a:moveTo>
                <a:cubicBezTo>
                  <a:pt x="707" y="291"/>
                  <a:pt x="706" y="289"/>
                  <a:pt x="707" y="289"/>
                </a:cubicBezTo>
                <a:close/>
                <a:moveTo>
                  <a:pt x="706" y="334"/>
                </a:moveTo>
                <a:cubicBezTo>
                  <a:pt x="704" y="334"/>
                  <a:pt x="705" y="332"/>
                  <a:pt x="706" y="331"/>
                </a:cubicBezTo>
                <a:cubicBezTo>
                  <a:pt x="708" y="330"/>
                  <a:pt x="708" y="335"/>
                  <a:pt x="706" y="334"/>
                </a:cubicBezTo>
                <a:close/>
                <a:moveTo>
                  <a:pt x="706" y="318"/>
                </a:moveTo>
                <a:cubicBezTo>
                  <a:pt x="707" y="318"/>
                  <a:pt x="706" y="323"/>
                  <a:pt x="705" y="324"/>
                </a:cubicBezTo>
                <a:cubicBezTo>
                  <a:pt x="704" y="322"/>
                  <a:pt x="705" y="319"/>
                  <a:pt x="706" y="318"/>
                </a:cubicBezTo>
                <a:close/>
                <a:moveTo>
                  <a:pt x="704" y="271"/>
                </a:moveTo>
                <a:cubicBezTo>
                  <a:pt x="704" y="270"/>
                  <a:pt x="703" y="273"/>
                  <a:pt x="704" y="271"/>
                </a:cubicBezTo>
                <a:close/>
                <a:moveTo>
                  <a:pt x="704" y="275"/>
                </a:moveTo>
                <a:cubicBezTo>
                  <a:pt x="704" y="277"/>
                  <a:pt x="702" y="280"/>
                  <a:pt x="700" y="282"/>
                </a:cubicBezTo>
                <a:cubicBezTo>
                  <a:pt x="700" y="279"/>
                  <a:pt x="703" y="278"/>
                  <a:pt x="704" y="275"/>
                </a:cubicBezTo>
                <a:close/>
                <a:moveTo>
                  <a:pt x="702" y="287"/>
                </a:moveTo>
                <a:cubicBezTo>
                  <a:pt x="702" y="287"/>
                  <a:pt x="701" y="288"/>
                  <a:pt x="702" y="287"/>
                </a:cubicBezTo>
                <a:cubicBezTo>
                  <a:pt x="702" y="287"/>
                  <a:pt x="702" y="287"/>
                  <a:pt x="702" y="287"/>
                </a:cubicBezTo>
                <a:close/>
                <a:moveTo>
                  <a:pt x="701" y="289"/>
                </a:moveTo>
                <a:cubicBezTo>
                  <a:pt x="701" y="291"/>
                  <a:pt x="699" y="290"/>
                  <a:pt x="701" y="289"/>
                </a:cubicBezTo>
                <a:close/>
                <a:moveTo>
                  <a:pt x="700" y="254"/>
                </a:moveTo>
                <a:cubicBezTo>
                  <a:pt x="699" y="256"/>
                  <a:pt x="700" y="253"/>
                  <a:pt x="700" y="254"/>
                </a:cubicBezTo>
                <a:close/>
                <a:moveTo>
                  <a:pt x="699" y="257"/>
                </a:moveTo>
                <a:cubicBezTo>
                  <a:pt x="699" y="257"/>
                  <a:pt x="699" y="258"/>
                  <a:pt x="698" y="258"/>
                </a:cubicBezTo>
                <a:cubicBezTo>
                  <a:pt x="698" y="258"/>
                  <a:pt x="698" y="258"/>
                  <a:pt x="698" y="258"/>
                </a:cubicBezTo>
                <a:cubicBezTo>
                  <a:pt x="698" y="258"/>
                  <a:pt x="699" y="258"/>
                  <a:pt x="699" y="257"/>
                </a:cubicBezTo>
                <a:close/>
                <a:moveTo>
                  <a:pt x="698" y="308"/>
                </a:moveTo>
                <a:cubicBezTo>
                  <a:pt x="698" y="308"/>
                  <a:pt x="700" y="305"/>
                  <a:pt x="700" y="304"/>
                </a:cubicBezTo>
                <a:cubicBezTo>
                  <a:pt x="700" y="303"/>
                  <a:pt x="698" y="304"/>
                  <a:pt x="699" y="302"/>
                </a:cubicBezTo>
                <a:cubicBezTo>
                  <a:pt x="698" y="303"/>
                  <a:pt x="702" y="302"/>
                  <a:pt x="701" y="301"/>
                </a:cubicBezTo>
                <a:cubicBezTo>
                  <a:pt x="702" y="302"/>
                  <a:pt x="702" y="303"/>
                  <a:pt x="701" y="304"/>
                </a:cubicBezTo>
                <a:cubicBezTo>
                  <a:pt x="703" y="304"/>
                  <a:pt x="705" y="304"/>
                  <a:pt x="706" y="306"/>
                </a:cubicBezTo>
                <a:cubicBezTo>
                  <a:pt x="707" y="309"/>
                  <a:pt x="705" y="311"/>
                  <a:pt x="702" y="313"/>
                </a:cubicBezTo>
                <a:cubicBezTo>
                  <a:pt x="702" y="313"/>
                  <a:pt x="702" y="314"/>
                  <a:pt x="702" y="314"/>
                </a:cubicBezTo>
                <a:cubicBezTo>
                  <a:pt x="701" y="314"/>
                  <a:pt x="700" y="311"/>
                  <a:pt x="700" y="311"/>
                </a:cubicBezTo>
                <a:cubicBezTo>
                  <a:pt x="697" y="311"/>
                  <a:pt x="699" y="316"/>
                  <a:pt x="698" y="316"/>
                </a:cubicBezTo>
                <a:cubicBezTo>
                  <a:pt x="695" y="316"/>
                  <a:pt x="697" y="313"/>
                  <a:pt x="697" y="312"/>
                </a:cubicBezTo>
                <a:cubicBezTo>
                  <a:pt x="697" y="310"/>
                  <a:pt x="696" y="310"/>
                  <a:pt x="698" y="308"/>
                </a:cubicBezTo>
                <a:close/>
                <a:moveTo>
                  <a:pt x="696" y="361"/>
                </a:moveTo>
                <a:cubicBezTo>
                  <a:pt x="696" y="360"/>
                  <a:pt x="698" y="361"/>
                  <a:pt x="696" y="361"/>
                </a:cubicBezTo>
                <a:close/>
                <a:moveTo>
                  <a:pt x="697" y="362"/>
                </a:moveTo>
                <a:cubicBezTo>
                  <a:pt x="696" y="364"/>
                  <a:pt x="695" y="363"/>
                  <a:pt x="697" y="362"/>
                </a:cubicBezTo>
                <a:close/>
                <a:moveTo>
                  <a:pt x="696" y="318"/>
                </a:moveTo>
                <a:cubicBezTo>
                  <a:pt x="697" y="316"/>
                  <a:pt x="697" y="318"/>
                  <a:pt x="696" y="319"/>
                </a:cubicBezTo>
                <a:cubicBezTo>
                  <a:pt x="696" y="319"/>
                  <a:pt x="696" y="318"/>
                  <a:pt x="696" y="318"/>
                </a:cubicBezTo>
                <a:close/>
                <a:moveTo>
                  <a:pt x="697" y="376"/>
                </a:moveTo>
                <a:cubicBezTo>
                  <a:pt x="697" y="376"/>
                  <a:pt x="698" y="382"/>
                  <a:pt x="696" y="382"/>
                </a:cubicBezTo>
                <a:cubicBezTo>
                  <a:pt x="694" y="382"/>
                  <a:pt x="694" y="376"/>
                  <a:pt x="697" y="376"/>
                </a:cubicBezTo>
                <a:close/>
                <a:moveTo>
                  <a:pt x="691" y="299"/>
                </a:moveTo>
                <a:cubicBezTo>
                  <a:pt x="692" y="297"/>
                  <a:pt x="692" y="294"/>
                  <a:pt x="695" y="294"/>
                </a:cubicBezTo>
                <a:cubicBezTo>
                  <a:pt x="692" y="300"/>
                  <a:pt x="687" y="306"/>
                  <a:pt x="684" y="312"/>
                </a:cubicBezTo>
                <a:cubicBezTo>
                  <a:pt x="682" y="316"/>
                  <a:pt x="685" y="307"/>
                  <a:pt x="686" y="306"/>
                </a:cubicBezTo>
                <a:cubicBezTo>
                  <a:pt x="687" y="303"/>
                  <a:pt x="690" y="300"/>
                  <a:pt x="691" y="299"/>
                </a:cubicBezTo>
                <a:close/>
                <a:moveTo>
                  <a:pt x="688" y="279"/>
                </a:moveTo>
                <a:cubicBezTo>
                  <a:pt x="689" y="278"/>
                  <a:pt x="689" y="281"/>
                  <a:pt x="689" y="281"/>
                </a:cubicBezTo>
                <a:cubicBezTo>
                  <a:pt x="688" y="281"/>
                  <a:pt x="688" y="280"/>
                  <a:pt x="688" y="279"/>
                </a:cubicBezTo>
                <a:close/>
                <a:moveTo>
                  <a:pt x="687" y="283"/>
                </a:moveTo>
                <a:cubicBezTo>
                  <a:pt x="689" y="281"/>
                  <a:pt x="688" y="285"/>
                  <a:pt x="687" y="284"/>
                </a:cubicBezTo>
                <a:cubicBezTo>
                  <a:pt x="687" y="284"/>
                  <a:pt x="687" y="283"/>
                  <a:pt x="687" y="283"/>
                </a:cubicBezTo>
                <a:close/>
                <a:moveTo>
                  <a:pt x="687" y="286"/>
                </a:moveTo>
                <a:cubicBezTo>
                  <a:pt x="687" y="288"/>
                  <a:pt x="683" y="289"/>
                  <a:pt x="683" y="287"/>
                </a:cubicBezTo>
                <a:cubicBezTo>
                  <a:pt x="682" y="284"/>
                  <a:pt x="688" y="282"/>
                  <a:pt x="687" y="286"/>
                </a:cubicBezTo>
                <a:close/>
                <a:moveTo>
                  <a:pt x="681" y="268"/>
                </a:moveTo>
                <a:cubicBezTo>
                  <a:pt x="680" y="268"/>
                  <a:pt x="682" y="267"/>
                  <a:pt x="681" y="268"/>
                </a:cubicBezTo>
                <a:close/>
                <a:moveTo>
                  <a:pt x="681" y="294"/>
                </a:moveTo>
                <a:cubicBezTo>
                  <a:pt x="681" y="293"/>
                  <a:pt x="681" y="292"/>
                  <a:pt x="682" y="293"/>
                </a:cubicBezTo>
                <a:cubicBezTo>
                  <a:pt x="686" y="296"/>
                  <a:pt x="677" y="297"/>
                  <a:pt x="681" y="294"/>
                </a:cubicBezTo>
                <a:close/>
                <a:moveTo>
                  <a:pt x="662" y="447"/>
                </a:moveTo>
                <a:cubicBezTo>
                  <a:pt x="663" y="446"/>
                  <a:pt x="661" y="449"/>
                  <a:pt x="662" y="447"/>
                </a:cubicBezTo>
                <a:close/>
                <a:moveTo>
                  <a:pt x="670" y="503"/>
                </a:moveTo>
                <a:cubicBezTo>
                  <a:pt x="671" y="502"/>
                  <a:pt x="670" y="504"/>
                  <a:pt x="670" y="503"/>
                </a:cubicBezTo>
                <a:close/>
                <a:moveTo>
                  <a:pt x="674" y="402"/>
                </a:moveTo>
                <a:cubicBezTo>
                  <a:pt x="674" y="401"/>
                  <a:pt x="675" y="401"/>
                  <a:pt x="675" y="400"/>
                </a:cubicBezTo>
                <a:cubicBezTo>
                  <a:pt x="676" y="400"/>
                  <a:pt x="675" y="402"/>
                  <a:pt x="674" y="402"/>
                </a:cubicBezTo>
                <a:close/>
                <a:moveTo>
                  <a:pt x="677" y="399"/>
                </a:moveTo>
                <a:cubicBezTo>
                  <a:pt x="675" y="398"/>
                  <a:pt x="677" y="396"/>
                  <a:pt x="678" y="395"/>
                </a:cubicBezTo>
                <a:cubicBezTo>
                  <a:pt x="678" y="396"/>
                  <a:pt x="676" y="398"/>
                  <a:pt x="677" y="399"/>
                </a:cubicBezTo>
                <a:close/>
                <a:moveTo>
                  <a:pt x="678" y="340"/>
                </a:moveTo>
                <a:cubicBezTo>
                  <a:pt x="679" y="340"/>
                  <a:pt x="677" y="341"/>
                  <a:pt x="678" y="340"/>
                </a:cubicBezTo>
                <a:close/>
                <a:moveTo>
                  <a:pt x="679" y="510"/>
                </a:moveTo>
                <a:cubicBezTo>
                  <a:pt x="678" y="510"/>
                  <a:pt x="678" y="509"/>
                  <a:pt x="679" y="508"/>
                </a:cubicBezTo>
                <a:cubicBezTo>
                  <a:pt x="680" y="507"/>
                  <a:pt x="680" y="510"/>
                  <a:pt x="679" y="510"/>
                </a:cubicBezTo>
                <a:close/>
                <a:moveTo>
                  <a:pt x="679" y="393"/>
                </a:moveTo>
                <a:cubicBezTo>
                  <a:pt x="679" y="392"/>
                  <a:pt x="679" y="392"/>
                  <a:pt x="679" y="391"/>
                </a:cubicBezTo>
                <a:cubicBezTo>
                  <a:pt x="680" y="391"/>
                  <a:pt x="679" y="393"/>
                  <a:pt x="679" y="393"/>
                </a:cubicBezTo>
                <a:close/>
                <a:moveTo>
                  <a:pt x="678" y="281"/>
                </a:moveTo>
                <a:cubicBezTo>
                  <a:pt x="679" y="281"/>
                  <a:pt x="679" y="281"/>
                  <a:pt x="679" y="281"/>
                </a:cubicBezTo>
                <a:cubicBezTo>
                  <a:pt x="679" y="283"/>
                  <a:pt x="677" y="279"/>
                  <a:pt x="678" y="281"/>
                </a:cubicBezTo>
                <a:close/>
                <a:moveTo>
                  <a:pt x="677" y="329"/>
                </a:moveTo>
                <a:cubicBezTo>
                  <a:pt x="675" y="328"/>
                  <a:pt x="676" y="327"/>
                  <a:pt x="676" y="326"/>
                </a:cubicBezTo>
                <a:cubicBezTo>
                  <a:pt x="678" y="324"/>
                  <a:pt x="679" y="329"/>
                  <a:pt x="677" y="329"/>
                </a:cubicBezTo>
                <a:close/>
                <a:moveTo>
                  <a:pt x="676" y="297"/>
                </a:moveTo>
                <a:cubicBezTo>
                  <a:pt x="677" y="295"/>
                  <a:pt x="677" y="299"/>
                  <a:pt x="676" y="298"/>
                </a:cubicBezTo>
                <a:cubicBezTo>
                  <a:pt x="675" y="298"/>
                  <a:pt x="675" y="297"/>
                  <a:pt x="676" y="297"/>
                </a:cubicBezTo>
                <a:close/>
                <a:moveTo>
                  <a:pt x="672" y="331"/>
                </a:moveTo>
                <a:cubicBezTo>
                  <a:pt x="673" y="330"/>
                  <a:pt x="672" y="333"/>
                  <a:pt x="672" y="331"/>
                </a:cubicBezTo>
                <a:close/>
                <a:moveTo>
                  <a:pt x="671" y="297"/>
                </a:moveTo>
                <a:cubicBezTo>
                  <a:pt x="671" y="297"/>
                  <a:pt x="671" y="297"/>
                  <a:pt x="671" y="298"/>
                </a:cubicBezTo>
                <a:cubicBezTo>
                  <a:pt x="670" y="299"/>
                  <a:pt x="671" y="298"/>
                  <a:pt x="671" y="297"/>
                </a:cubicBezTo>
                <a:close/>
                <a:moveTo>
                  <a:pt x="671" y="292"/>
                </a:moveTo>
                <a:cubicBezTo>
                  <a:pt x="670" y="294"/>
                  <a:pt x="669" y="295"/>
                  <a:pt x="667" y="297"/>
                </a:cubicBezTo>
                <a:cubicBezTo>
                  <a:pt x="668" y="295"/>
                  <a:pt x="669" y="293"/>
                  <a:pt x="671" y="292"/>
                </a:cubicBezTo>
                <a:close/>
                <a:moveTo>
                  <a:pt x="669" y="376"/>
                </a:moveTo>
                <a:cubicBezTo>
                  <a:pt x="668" y="375"/>
                  <a:pt x="669" y="374"/>
                  <a:pt x="670" y="374"/>
                </a:cubicBezTo>
                <a:cubicBezTo>
                  <a:pt x="671" y="372"/>
                  <a:pt x="670" y="377"/>
                  <a:pt x="669" y="376"/>
                </a:cubicBezTo>
                <a:close/>
                <a:moveTo>
                  <a:pt x="668" y="309"/>
                </a:moveTo>
                <a:cubicBezTo>
                  <a:pt x="669" y="309"/>
                  <a:pt x="666" y="310"/>
                  <a:pt x="668" y="309"/>
                </a:cubicBezTo>
                <a:close/>
                <a:moveTo>
                  <a:pt x="665" y="407"/>
                </a:moveTo>
                <a:cubicBezTo>
                  <a:pt x="666" y="407"/>
                  <a:pt x="667" y="406"/>
                  <a:pt x="667" y="405"/>
                </a:cubicBezTo>
                <a:cubicBezTo>
                  <a:pt x="669" y="402"/>
                  <a:pt x="672" y="396"/>
                  <a:pt x="673" y="391"/>
                </a:cubicBezTo>
                <a:cubicBezTo>
                  <a:pt x="674" y="387"/>
                  <a:pt x="674" y="383"/>
                  <a:pt x="675" y="380"/>
                </a:cubicBezTo>
                <a:cubicBezTo>
                  <a:pt x="675" y="380"/>
                  <a:pt x="676" y="380"/>
                  <a:pt x="676" y="380"/>
                </a:cubicBezTo>
                <a:cubicBezTo>
                  <a:pt x="677" y="380"/>
                  <a:pt x="675" y="387"/>
                  <a:pt x="675" y="389"/>
                </a:cubicBezTo>
                <a:cubicBezTo>
                  <a:pt x="673" y="391"/>
                  <a:pt x="673" y="394"/>
                  <a:pt x="672" y="397"/>
                </a:cubicBezTo>
                <a:cubicBezTo>
                  <a:pt x="671" y="400"/>
                  <a:pt x="668" y="404"/>
                  <a:pt x="668" y="406"/>
                </a:cubicBezTo>
                <a:cubicBezTo>
                  <a:pt x="668" y="406"/>
                  <a:pt x="670" y="407"/>
                  <a:pt x="670" y="408"/>
                </a:cubicBezTo>
                <a:cubicBezTo>
                  <a:pt x="671" y="413"/>
                  <a:pt x="663" y="413"/>
                  <a:pt x="665" y="407"/>
                </a:cubicBezTo>
                <a:close/>
                <a:moveTo>
                  <a:pt x="664" y="303"/>
                </a:moveTo>
                <a:cubicBezTo>
                  <a:pt x="665" y="303"/>
                  <a:pt x="664" y="306"/>
                  <a:pt x="663" y="305"/>
                </a:cubicBezTo>
                <a:cubicBezTo>
                  <a:pt x="662" y="305"/>
                  <a:pt x="663" y="304"/>
                  <a:pt x="664" y="303"/>
                </a:cubicBezTo>
                <a:close/>
                <a:moveTo>
                  <a:pt x="663" y="285"/>
                </a:moveTo>
                <a:cubicBezTo>
                  <a:pt x="663" y="284"/>
                  <a:pt x="662" y="286"/>
                  <a:pt x="663" y="285"/>
                </a:cubicBezTo>
                <a:close/>
                <a:moveTo>
                  <a:pt x="662" y="401"/>
                </a:moveTo>
                <a:cubicBezTo>
                  <a:pt x="663" y="402"/>
                  <a:pt x="661" y="403"/>
                  <a:pt x="662" y="401"/>
                </a:cubicBezTo>
                <a:close/>
                <a:moveTo>
                  <a:pt x="660" y="496"/>
                </a:moveTo>
                <a:cubicBezTo>
                  <a:pt x="661" y="494"/>
                  <a:pt x="662" y="498"/>
                  <a:pt x="660" y="497"/>
                </a:cubicBezTo>
                <a:cubicBezTo>
                  <a:pt x="660" y="497"/>
                  <a:pt x="660" y="496"/>
                  <a:pt x="660" y="496"/>
                </a:cubicBezTo>
                <a:close/>
                <a:moveTo>
                  <a:pt x="657" y="276"/>
                </a:moveTo>
                <a:cubicBezTo>
                  <a:pt x="657" y="276"/>
                  <a:pt x="656" y="278"/>
                  <a:pt x="655" y="278"/>
                </a:cubicBezTo>
                <a:cubicBezTo>
                  <a:pt x="655" y="277"/>
                  <a:pt x="656" y="277"/>
                  <a:pt x="657" y="276"/>
                </a:cubicBezTo>
                <a:close/>
                <a:moveTo>
                  <a:pt x="655" y="292"/>
                </a:moveTo>
                <a:cubicBezTo>
                  <a:pt x="655" y="292"/>
                  <a:pt x="655" y="292"/>
                  <a:pt x="655" y="292"/>
                </a:cubicBezTo>
                <a:cubicBezTo>
                  <a:pt x="655" y="292"/>
                  <a:pt x="655" y="292"/>
                  <a:pt x="655" y="292"/>
                </a:cubicBezTo>
                <a:cubicBezTo>
                  <a:pt x="655" y="292"/>
                  <a:pt x="655" y="292"/>
                  <a:pt x="655" y="292"/>
                </a:cubicBezTo>
                <a:close/>
                <a:moveTo>
                  <a:pt x="652" y="270"/>
                </a:moveTo>
                <a:cubicBezTo>
                  <a:pt x="651" y="272"/>
                  <a:pt x="654" y="269"/>
                  <a:pt x="652" y="270"/>
                </a:cubicBezTo>
                <a:close/>
                <a:moveTo>
                  <a:pt x="634" y="278"/>
                </a:moveTo>
                <a:cubicBezTo>
                  <a:pt x="633" y="276"/>
                  <a:pt x="635" y="277"/>
                  <a:pt x="634" y="278"/>
                </a:cubicBezTo>
                <a:close/>
                <a:moveTo>
                  <a:pt x="635" y="274"/>
                </a:moveTo>
                <a:cubicBezTo>
                  <a:pt x="636" y="274"/>
                  <a:pt x="634" y="275"/>
                  <a:pt x="635" y="274"/>
                </a:cubicBezTo>
                <a:close/>
                <a:moveTo>
                  <a:pt x="642" y="409"/>
                </a:moveTo>
                <a:cubicBezTo>
                  <a:pt x="642" y="409"/>
                  <a:pt x="643" y="409"/>
                  <a:pt x="643" y="410"/>
                </a:cubicBezTo>
                <a:cubicBezTo>
                  <a:pt x="643" y="410"/>
                  <a:pt x="641" y="411"/>
                  <a:pt x="642" y="409"/>
                </a:cubicBezTo>
                <a:close/>
                <a:moveTo>
                  <a:pt x="644" y="345"/>
                </a:moveTo>
                <a:cubicBezTo>
                  <a:pt x="643" y="345"/>
                  <a:pt x="644" y="344"/>
                  <a:pt x="644" y="344"/>
                </a:cubicBezTo>
                <a:cubicBezTo>
                  <a:pt x="645" y="342"/>
                  <a:pt x="645" y="345"/>
                  <a:pt x="644" y="345"/>
                </a:cubicBezTo>
                <a:close/>
                <a:moveTo>
                  <a:pt x="644" y="398"/>
                </a:moveTo>
                <a:cubicBezTo>
                  <a:pt x="644" y="400"/>
                  <a:pt x="645" y="397"/>
                  <a:pt x="644" y="398"/>
                </a:cubicBezTo>
                <a:close/>
                <a:moveTo>
                  <a:pt x="644" y="300"/>
                </a:moveTo>
                <a:cubicBezTo>
                  <a:pt x="643" y="300"/>
                  <a:pt x="644" y="299"/>
                  <a:pt x="644" y="298"/>
                </a:cubicBezTo>
                <a:cubicBezTo>
                  <a:pt x="646" y="297"/>
                  <a:pt x="646" y="301"/>
                  <a:pt x="644" y="300"/>
                </a:cubicBezTo>
                <a:close/>
                <a:moveTo>
                  <a:pt x="646" y="462"/>
                </a:moveTo>
                <a:cubicBezTo>
                  <a:pt x="646" y="462"/>
                  <a:pt x="647" y="462"/>
                  <a:pt x="647" y="462"/>
                </a:cubicBezTo>
                <a:cubicBezTo>
                  <a:pt x="648" y="462"/>
                  <a:pt x="645" y="464"/>
                  <a:pt x="646" y="462"/>
                </a:cubicBezTo>
                <a:close/>
                <a:moveTo>
                  <a:pt x="647" y="333"/>
                </a:moveTo>
                <a:cubicBezTo>
                  <a:pt x="646" y="333"/>
                  <a:pt x="647" y="332"/>
                  <a:pt x="647" y="332"/>
                </a:cubicBezTo>
                <a:cubicBezTo>
                  <a:pt x="648" y="331"/>
                  <a:pt x="648" y="334"/>
                  <a:pt x="647" y="333"/>
                </a:cubicBezTo>
                <a:close/>
                <a:moveTo>
                  <a:pt x="657" y="550"/>
                </a:moveTo>
                <a:cubicBezTo>
                  <a:pt x="656" y="549"/>
                  <a:pt x="657" y="547"/>
                  <a:pt x="657" y="547"/>
                </a:cubicBezTo>
                <a:cubicBezTo>
                  <a:pt x="658" y="545"/>
                  <a:pt x="658" y="550"/>
                  <a:pt x="657" y="550"/>
                </a:cubicBezTo>
                <a:close/>
                <a:moveTo>
                  <a:pt x="660" y="397"/>
                </a:moveTo>
                <a:cubicBezTo>
                  <a:pt x="659" y="398"/>
                  <a:pt x="659" y="398"/>
                  <a:pt x="660" y="397"/>
                </a:cubicBezTo>
                <a:close/>
                <a:moveTo>
                  <a:pt x="659" y="427"/>
                </a:moveTo>
                <a:cubicBezTo>
                  <a:pt x="660" y="429"/>
                  <a:pt x="658" y="432"/>
                  <a:pt x="657" y="434"/>
                </a:cubicBezTo>
                <a:cubicBezTo>
                  <a:pt x="657" y="432"/>
                  <a:pt x="658" y="429"/>
                  <a:pt x="659" y="427"/>
                </a:cubicBezTo>
                <a:close/>
                <a:moveTo>
                  <a:pt x="657" y="435"/>
                </a:moveTo>
                <a:cubicBezTo>
                  <a:pt x="657" y="435"/>
                  <a:pt x="657" y="438"/>
                  <a:pt x="655" y="438"/>
                </a:cubicBezTo>
                <a:cubicBezTo>
                  <a:pt x="655" y="437"/>
                  <a:pt x="656" y="436"/>
                  <a:pt x="657" y="435"/>
                </a:cubicBezTo>
                <a:close/>
                <a:moveTo>
                  <a:pt x="652" y="328"/>
                </a:moveTo>
                <a:cubicBezTo>
                  <a:pt x="652" y="328"/>
                  <a:pt x="653" y="327"/>
                  <a:pt x="653" y="327"/>
                </a:cubicBezTo>
                <a:cubicBezTo>
                  <a:pt x="655" y="329"/>
                  <a:pt x="651" y="331"/>
                  <a:pt x="652" y="328"/>
                </a:cubicBezTo>
                <a:close/>
                <a:moveTo>
                  <a:pt x="648" y="307"/>
                </a:moveTo>
                <a:cubicBezTo>
                  <a:pt x="653" y="304"/>
                  <a:pt x="650" y="313"/>
                  <a:pt x="649" y="313"/>
                </a:cubicBezTo>
                <a:cubicBezTo>
                  <a:pt x="647" y="313"/>
                  <a:pt x="647" y="308"/>
                  <a:pt x="648" y="307"/>
                </a:cubicBezTo>
                <a:close/>
                <a:moveTo>
                  <a:pt x="645" y="296"/>
                </a:moveTo>
                <a:cubicBezTo>
                  <a:pt x="643" y="295"/>
                  <a:pt x="645" y="290"/>
                  <a:pt x="646" y="290"/>
                </a:cubicBezTo>
                <a:cubicBezTo>
                  <a:pt x="651" y="287"/>
                  <a:pt x="648" y="297"/>
                  <a:pt x="645" y="296"/>
                </a:cubicBezTo>
                <a:close/>
                <a:moveTo>
                  <a:pt x="644" y="284"/>
                </a:moveTo>
                <a:cubicBezTo>
                  <a:pt x="644" y="285"/>
                  <a:pt x="645" y="283"/>
                  <a:pt x="644" y="284"/>
                </a:cubicBezTo>
                <a:close/>
                <a:moveTo>
                  <a:pt x="642" y="284"/>
                </a:moveTo>
                <a:cubicBezTo>
                  <a:pt x="642" y="284"/>
                  <a:pt x="643" y="283"/>
                  <a:pt x="644" y="284"/>
                </a:cubicBezTo>
                <a:cubicBezTo>
                  <a:pt x="646" y="285"/>
                  <a:pt x="641" y="287"/>
                  <a:pt x="642" y="284"/>
                </a:cubicBezTo>
                <a:close/>
                <a:moveTo>
                  <a:pt x="642" y="317"/>
                </a:moveTo>
                <a:cubicBezTo>
                  <a:pt x="642" y="318"/>
                  <a:pt x="641" y="317"/>
                  <a:pt x="642" y="317"/>
                </a:cubicBezTo>
                <a:close/>
                <a:moveTo>
                  <a:pt x="642" y="399"/>
                </a:moveTo>
                <a:cubicBezTo>
                  <a:pt x="643" y="399"/>
                  <a:pt x="640" y="402"/>
                  <a:pt x="641" y="400"/>
                </a:cubicBezTo>
                <a:cubicBezTo>
                  <a:pt x="641" y="400"/>
                  <a:pt x="641" y="399"/>
                  <a:pt x="642" y="399"/>
                </a:cubicBezTo>
                <a:close/>
                <a:moveTo>
                  <a:pt x="641" y="283"/>
                </a:moveTo>
                <a:cubicBezTo>
                  <a:pt x="642" y="282"/>
                  <a:pt x="639" y="285"/>
                  <a:pt x="641" y="283"/>
                </a:cubicBezTo>
                <a:close/>
                <a:moveTo>
                  <a:pt x="640" y="331"/>
                </a:moveTo>
                <a:cubicBezTo>
                  <a:pt x="640" y="331"/>
                  <a:pt x="640" y="331"/>
                  <a:pt x="640" y="331"/>
                </a:cubicBezTo>
                <a:cubicBezTo>
                  <a:pt x="640" y="331"/>
                  <a:pt x="640" y="332"/>
                  <a:pt x="640" y="331"/>
                </a:cubicBezTo>
                <a:close/>
                <a:moveTo>
                  <a:pt x="640" y="338"/>
                </a:moveTo>
                <a:cubicBezTo>
                  <a:pt x="641" y="339"/>
                  <a:pt x="639" y="341"/>
                  <a:pt x="639" y="342"/>
                </a:cubicBezTo>
                <a:cubicBezTo>
                  <a:pt x="638" y="341"/>
                  <a:pt x="640" y="339"/>
                  <a:pt x="640" y="338"/>
                </a:cubicBezTo>
                <a:close/>
                <a:moveTo>
                  <a:pt x="638" y="310"/>
                </a:moveTo>
                <a:cubicBezTo>
                  <a:pt x="638" y="309"/>
                  <a:pt x="639" y="312"/>
                  <a:pt x="638" y="310"/>
                </a:cubicBezTo>
                <a:close/>
                <a:moveTo>
                  <a:pt x="638" y="342"/>
                </a:moveTo>
                <a:cubicBezTo>
                  <a:pt x="639" y="343"/>
                  <a:pt x="639" y="344"/>
                  <a:pt x="638" y="344"/>
                </a:cubicBezTo>
                <a:cubicBezTo>
                  <a:pt x="638" y="343"/>
                  <a:pt x="639" y="343"/>
                  <a:pt x="638" y="342"/>
                </a:cubicBezTo>
                <a:close/>
                <a:moveTo>
                  <a:pt x="637" y="288"/>
                </a:moveTo>
                <a:cubicBezTo>
                  <a:pt x="638" y="289"/>
                  <a:pt x="637" y="289"/>
                  <a:pt x="637" y="290"/>
                </a:cubicBezTo>
                <a:cubicBezTo>
                  <a:pt x="636" y="290"/>
                  <a:pt x="637" y="289"/>
                  <a:pt x="637" y="288"/>
                </a:cubicBezTo>
                <a:close/>
                <a:moveTo>
                  <a:pt x="637" y="346"/>
                </a:moveTo>
                <a:cubicBezTo>
                  <a:pt x="638" y="345"/>
                  <a:pt x="637" y="347"/>
                  <a:pt x="637" y="347"/>
                </a:cubicBezTo>
                <a:cubicBezTo>
                  <a:pt x="636" y="346"/>
                  <a:pt x="637" y="346"/>
                  <a:pt x="637" y="346"/>
                </a:cubicBezTo>
                <a:close/>
                <a:moveTo>
                  <a:pt x="665" y="224"/>
                </a:moveTo>
                <a:cubicBezTo>
                  <a:pt x="665" y="225"/>
                  <a:pt x="664" y="226"/>
                  <a:pt x="662" y="227"/>
                </a:cubicBezTo>
                <a:cubicBezTo>
                  <a:pt x="663" y="226"/>
                  <a:pt x="664" y="225"/>
                  <a:pt x="665" y="224"/>
                </a:cubicBezTo>
                <a:close/>
                <a:moveTo>
                  <a:pt x="661" y="224"/>
                </a:moveTo>
                <a:cubicBezTo>
                  <a:pt x="662" y="222"/>
                  <a:pt x="660" y="225"/>
                  <a:pt x="661" y="224"/>
                </a:cubicBezTo>
                <a:close/>
                <a:moveTo>
                  <a:pt x="649" y="222"/>
                </a:moveTo>
                <a:cubicBezTo>
                  <a:pt x="651" y="224"/>
                  <a:pt x="647" y="225"/>
                  <a:pt x="649" y="222"/>
                </a:cubicBezTo>
                <a:close/>
                <a:moveTo>
                  <a:pt x="633" y="251"/>
                </a:moveTo>
                <a:cubicBezTo>
                  <a:pt x="632" y="252"/>
                  <a:pt x="633" y="249"/>
                  <a:pt x="633" y="251"/>
                </a:cubicBezTo>
                <a:close/>
                <a:moveTo>
                  <a:pt x="639" y="244"/>
                </a:moveTo>
                <a:cubicBezTo>
                  <a:pt x="640" y="245"/>
                  <a:pt x="640" y="248"/>
                  <a:pt x="640" y="250"/>
                </a:cubicBezTo>
                <a:cubicBezTo>
                  <a:pt x="638" y="248"/>
                  <a:pt x="639" y="246"/>
                  <a:pt x="639" y="244"/>
                </a:cubicBezTo>
                <a:close/>
                <a:moveTo>
                  <a:pt x="636" y="224"/>
                </a:moveTo>
                <a:cubicBezTo>
                  <a:pt x="639" y="227"/>
                  <a:pt x="634" y="229"/>
                  <a:pt x="633" y="230"/>
                </a:cubicBezTo>
                <a:cubicBezTo>
                  <a:pt x="631" y="228"/>
                  <a:pt x="634" y="221"/>
                  <a:pt x="636" y="224"/>
                </a:cubicBezTo>
                <a:close/>
                <a:moveTo>
                  <a:pt x="584" y="184"/>
                </a:moveTo>
                <a:cubicBezTo>
                  <a:pt x="584" y="184"/>
                  <a:pt x="584" y="185"/>
                  <a:pt x="584" y="185"/>
                </a:cubicBezTo>
                <a:cubicBezTo>
                  <a:pt x="585" y="188"/>
                  <a:pt x="581" y="186"/>
                  <a:pt x="584" y="184"/>
                </a:cubicBezTo>
                <a:close/>
                <a:moveTo>
                  <a:pt x="522" y="137"/>
                </a:moveTo>
                <a:cubicBezTo>
                  <a:pt x="522" y="138"/>
                  <a:pt x="520" y="138"/>
                  <a:pt x="520" y="138"/>
                </a:cubicBezTo>
                <a:cubicBezTo>
                  <a:pt x="520" y="137"/>
                  <a:pt x="521" y="137"/>
                  <a:pt x="522" y="137"/>
                </a:cubicBezTo>
                <a:close/>
                <a:moveTo>
                  <a:pt x="518" y="129"/>
                </a:moveTo>
                <a:cubicBezTo>
                  <a:pt x="518" y="129"/>
                  <a:pt x="518" y="129"/>
                  <a:pt x="518" y="129"/>
                </a:cubicBezTo>
                <a:cubicBezTo>
                  <a:pt x="519" y="131"/>
                  <a:pt x="516" y="128"/>
                  <a:pt x="518" y="129"/>
                </a:cubicBezTo>
                <a:close/>
                <a:moveTo>
                  <a:pt x="513" y="127"/>
                </a:moveTo>
                <a:cubicBezTo>
                  <a:pt x="513" y="128"/>
                  <a:pt x="511" y="128"/>
                  <a:pt x="511" y="127"/>
                </a:cubicBezTo>
                <a:cubicBezTo>
                  <a:pt x="511" y="127"/>
                  <a:pt x="513" y="126"/>
                  <a:pt x="513" y="127"/>
                </a:cubicBezTo>
                <a:close/>
                <a:moveTo>
                  <a:pt x="509" y="137"/>
                </a:moveTo>
                <a:cubicBezTo>
                  <a:pt x="510" y="137"/>
                  <a:pt x="509" y="138"/>
                  <a:pt x="508" y="137"/>
                </a:cubicBezTo>
                <a:cubicBezTo>
                  <a:pt x="508" y="137"/>
                  <a:pt x="509" y="136"/>
                  <a:pt x="509" y="137"/>
                </a:cubicBezTo>
                <a:close/>
                <a:moveTo>
                  <a:pt x="484" y="708"/>
                </a:moveTo>
                <a:cubicBezTo>
                  <a:pt x="483" y="705"/>
                  <a:pt x="489" y="705"/>
                  <a:pt x="490" y="705"/>
                </a:cubicBezTo>
                <a:cubicBezTo>
                  <a:pt x="490" y="705"/>
                  <a:pt x="485" y="709"/>
                  <a:pt x="484" y="708"/>
                </a:cubicBezTo>
                <a:close/>
                <a:moveTo>
                  <a:pt x="486" y="289"/>
                </a:moveTo>
                <a:cubicBezTo>
                  <a:pt x="485" y="290"/>
                  <a:pt x="484" y="289"/>
                  <a:pt x="485" y="289"/>
                </a:cubicBezTo>
                <a:cubicBezTo>
                  <a:pt x="485" y="287"/>
                  <a:pt x="486" y="289"/>
                  <a:pt x="486" y="289"/>
                </a:cubicBezTo>
                <a:close/>
                <a:moveTo>
                  <a:pt x="486" y="592"/>
                </a:moveTo>
                <a:cubicBezTo>
                  <a:pt x="486" y="590"/>
                  <a:pt x="488" y="591"/>
                  <a:pt x="486" y="592"/>
                </a:cubicBezTo>
                <a:close/>
                <a:moveTo>
                  <a:pt x="484" y="157"/>
                </a:moveTo>
                <a:cubicBezTo>
                  <a:pt x="483" y="157"/>
                  <a:pt x="485" y="155"/>
                  <a:pt x="485" y="157"/>
                </a:cubicBezTo>
                <a:cubicBezTo>
                  <a:pt x="485" y="156"/>
                  <a:pt x="485" y="158"/>
                  <a:pt x="484" y="157"/>
                </a:cubicBezTo>
                <a:close/>
                <a:moveTo>
                  <a:pt x="492" y="682"/>
                </a:moveTo>
                <a:cubicBezTo>
                  <a:pt x="489" y="683"/>
                  <a:pt x="487" y="685"/>
                  <a:pt x="485" y="685"/>
                </a:cubicBezTo>
                <a:cubicBezTo>
                  <a:pt x="482" y="685"/>
                  <a:pt x="487" y="682"/>
                  <a:pt x="487" y="682"/>
                </a:cubicBezTo>
                <a:cubicBezTo>
                  <a:pt x="489" y="682"/>
                  <a:pt x="490" y="682"/>
                  <a:pt x="492" y="682"/>
                </a:cubicBezTo>
                <a:cubicBezTo>
                  <a:pt x="492" y="682"/>
                  <a:pt x="493" y="682"/>
                  <a:pt x="494" y="682"/>
                </a:cubicBezTo>
                <a:cubicBezTo>
                  <a:pt x="493" y="682"/>
                  <a:pt x="492" y="682"/>
                  <a:pt x="492" y="682"/>
                </a:cubicBezTo>
                <a:close/>
                <a:moveTo>
                  <a:pt x="488" y="242"/>
                </a:moveTo>
                <a:cubicBezTo>
                  <a:pt x="490" y="244"/>
                  <a:pt x="486" y="242"/>
                  <a:pt x="488" y="242"/>
                </a:cubicBezTo>
                <a:close/>
                <a:moveTo>
                  <a:pt x="491" y="215"/>
                </a:moveTo>
                <a:cubicBezTo>
                  <a:pt x="491" y="215"/>
                  <a:pt x="493" y="214"/>
                  <a:pt x="492" y="215"/>
                </a:cubicBezTo>
                <a:cubicBezTo>
                  <a:pt x="492" y="216"/>
                  <a:pt x="491" y="215"/>
                  <a:pt x="491" y="215"/>
                </a:cubicBezTo>
                <a:close/>
                <a:moveTo>
                  <a:pt x="492" y="262"/>
                </a:moveTo>
                <a:cubicBezTo>
                  <a:pt x="493" y="262"/>
                  <a:pt x="491" y="263"/>
                  <a:pt x="491" y="262"/>
                </a:cubicBezTo>
                <a:cubicBezTo>
                  <a:pt x="491" y="262"/>
                  <a:pt x="492" y="262"/>
                  <a:pt x="492" y="262"/>
                </a:cubicBezTo>
                <a:close/>
                <a:moveTo>
                  <a:pt x="494" y="708"/>
                </a:moveTo>
                <a:cubicBezTo>
                  <a:pt x="494" y="708"/>
                  <a:pt x="494" y="708"/>
                  <a:pt x="495" y="709"/>
                </a:cubicBezTo>
                <a:cubicBezTo>
                  <a:pt x="495" y="709"/>
                  <a:pt x="495" y="709"/>
                  <a:pt x="494" y="708"/>
                </a:cubicBezTo>
                <a:close/>
                <a:moveTo>
                  <a:pt x="492" y="616"/>
                </a:moveTo>
                <a:cubicBezTo>
                  <a:pt x="492" y="614"/>
                  <a:pt x="495" y="615"/>
                  <a:pt x="495" y="616"/>
                </a:cubicBezTo>
                <a:cubicBezTo>
                  <a:pt x="495" y="617"/>
                  <a:pt x="492" y="618"/>
                  <a:pt x="492" y="616"/>
                </a:cubicBezTo>
                <a:close/>
                <a:moveTo>
                  <a:pt x="493" y="299"/>
                </a:moveTo>
                <a:cubicBezTo>
                  <a:pt x="493" y="299"/>
                  <a:pt x="494" y="298"/>
                  <a:pt x="494" y="298"/>
                </a:cubicBezTo>
                <a:cubicBezTo>
                  <a:pt x="494" y="298"/>
                  <a:pt x="493" y="300"/>
                  <a:pt x="493" y="299"/>
                </a:cubicBezTo>
                <a:close/>
                <a:moveTo>
                  <a:pt x="498" y="330"/>
                </a:moveTo>
                <a:cubicBezTo>
                  <a:pt x="498" y="330"/>
                  <a:pt x="498" y="330"/>
                  <a:pt x="498" y="330"/>
                </a:cubicBezTo>
                <a:cubicBezTo>
                  <a:pt x="498" y="330"/>
                  <a:pt x="498" y="330"/>
                  <a:pt x="498" y="330"/>
                </a:cubicBezTo>
                <a:close/>
                <a:moveTo>
                  <a:pt x="493" y="278"/>
                </a:moveTo>
                <a:cubicBezTo>
                  <a:pt x="494" y="274"/>
                  <a:pt x="496" y="270"/>
                  <a:pt x="498" y="267"/>
                </a:cubicBezTo>
                <a:cubicBezTo>
                  <a:pt x="498" y="269"/>
                  <a:pt x="495" y="276"/>
                  <a:pt x="493" y="278"/>
                </a:cubicBezTo>
                <a:close/>
                <a:moveTo>
                  <a:pt x="493" y="238"/>
                </a:moveTo>
                <a:cubicBezTo>
                  <a:pt x="493" y="237"/>
                  <a:pt x="494" y="237"/>
                  <a:pt x="494" y="238"/>
                </a:cubicBezTo>
                <a:cubicBezTo>
                  <a:pt x="494" y="239"/>
                  <a:pt x="493" y="238"/>
                  <a:pt x="493" y="238"/>
                </a:cubicBezTo>
                <a:close/>
                <a:moveTo>
                  <a:pt x="496" y="258"/>
                </a:moveTo>
                <a:cubicBezTo>
                  <a:pt x="499" y="254"/>
                  <a:pt x="498" y="251"/>
                  <a:pt x="501" y="248"/>
                </a:cubicBezTo>
                <a:cubicBezTo>
                  <a:pt x="500" y="251"/>
                  <a:pt x="499" y="257"/>
                  <a:pt x="496" y="258"/>
                </a:cubicBezTo>
                <a:close/>
                <a:moveTo>
                  <a:pt x="500" y="217"/>
                </a:moveTo>
                <a:cubicBezTo>
                  <a:pt x="501" y="216"/>
                  <a:pt x="502" y="217"/>
                  <a:pt x="500" y="217"/>
                </a:cubicBezTo>
                <a:close/>
                <a:moveTo>
                  <a:pt x="506" y="320"/>
                </a:moveTo>
                <a:cubicBezTo>
                  <a:pt x="506" y="322"/>
                  <a:pt x="507" y="319"/>
                  <a:pt x="506" y="320"/>
                </a:cubicBezTo>
                <a:close/>
                <a:moveTo>
                  <a:pt x="511" y="216"/>
                </a:moveTo>
                <a:cubicBezTo>
                  <a:pt x="510" y="216"/>
                  <a:pt x="510" y="214"/>
                  <a:pt x="511" y="215"/>
                </a:cubicBezTo>
                <a:cubicBezTo>
                  <a:pt x="511" y="215"/>
                  <a:pt x="511" y="216"/>
                  <a:pt x="511" y="216"/>
                </a:cubicBezTo>
                <a:close/>
                <a:moveTo>
                  <a:pt x="511" y="278"/>
                </a:moveTo>
                <a:cubicBezTo>
                  <a:pt x="512" y="275"/>
                  <a:pt x="514" y="275"/>
                  <a:pt x="511" y="278"/>
                </a:cubicBezTo>
                <a:close/>
                <a:moveTo>
                  <a:pt x="511" y="668"/>
                </a:moveTo>
                <a:cubicBezTo>
                  <a:pt x="510" y="668"/>
                  <a:pt x="509" y="668"/>
                  <a:pt x="509" y="667"/>
                </a:cubicBezTo>
                <a:cubicBezTo>
                  <a:pt x="509" y="666"/>
                  <a:pt x="511" y="667"/>
                  <a:pt x="511" y="668"/>
                </a:cubicBezTo>
                <a:close/>
                <a:moveTo>
                  <a:pt x="509" y="255"/>
                </a:moveTo>
                <a:cubicBezTo>
                  <a:pt x="509" y="255"/>
                  <a:pt x="509" y="254"/>
                  <a:pt x="509" y="254"/>
                </a:cubicBezTo>
                <a:cubicBezTo>
                  <a:pt x="511" y="255"/>
                  <a:pt x="508" y="256"/>
                  <a:pt x="509" y="255"/>
                </a:cubicBezTo>
                <a:close/>
                <a:moveTo>
                  <a:pt x="507" y="244"/>
                </a:moveTo>
                <a:cubicBezTo>
                  <a:pt x="507" y="244"/>
                  <a:pt x="509" y="242"/>
                  <a:pt x="509" y="243"/>
                </a:cubicBezTo>
                <a:cubicBezTo>
                  <a:pt x="510" y="244"/>
                  <a:pt x="508" y="245"/>
                  <a:pt x="507" y="244"/>
                </a:cubicBezTo>
                <a:close/>
                <a:moveTo>
                  <a:pt x="508" y="683"/>
                </a:moveTo>
                <a:cubicBezTo>
                  <a:pt x="508" y="682"/>
                  <a:pt x="512" y="682"/>
                  <a:pt x="512" y="683"/>
                </a:cubicBezTo>
                <a:cubicBezTo>
                  <a:pt x="511" y="685"/>
                  <a:pt x="509" y="684"/>
                  <a:pt x="508" y="683"/>
                </a:cubicBezTo>
                <a:close/>
                <a:moveTo>
                  <a:pt x="508" y="677"/>
                </a:moveTo>
                <a:cubicBezTo>
                  <a:pt x="509" y="673"/>
                  <a:pt x="516" y="676"/>
                  <a:pt x="516" y="678"/>
                </a:cubicBezTo>
                <a:cubicBezTo>
                  <a:pt x="516" y="681"/>
                  <a:pt x="508" y="681"/>
                  <a:pt x="508" y="677"/>
                </a:cubicBezTo>
                <a:close/>
                <a:moveTo>
                  <a:pt x="512" y="416"/>
                </a:moveTo>
                <a:cubicBezTo>
                  <a:pt x="513" y="414"/>
                  <a:pt x="515" y="411"/>
                  <a:pt x="518" y="409"/>
                </a:cubicBezTo>
                <a:cubicBezTo>
                  <a:pt x="516" y="412"/>
                  <a:pt x="514" y="415"/>
                  <a:pt x="512" y="416"/>
                </a:cubicBezTo>
                <a:close/>
                <a:moveTo>
                  <a:pt x="513" y="311"/>
                </a:moveTo>
                <a:cubicBezTo>
                  <a:pt x="515" y="312"/>
                  <a:pt x="512" y="312"/>
                  <a:pt x="513" y="311"/>
                </a:cubicBezTo>
                <a:close/>
                <a:moveTo>
                  <a:pt x="514" y="217"/>
                </a:moveTo>
                <a:cubicBezTo>
                  <a:pt x="515" y="218"/>
                  <a:pt x="514" y="219"/>
                  <a:pt x="513" y="219"/>
                </a:cubicBezTo>
                <a:cubicBezTo>
                  <a:pt x="513" y="219"/>
                  <a:pt x="514" y="218"/>
                  <a:pt x="514" y="217"/>
                </a:cubicBezTo>
                <a:close/>
                <a:moveTo>
                  <a:pt x="515" y="326"/>
                </a:moveTo>
                <a:cubicBezTo>
                  <a:pt x="516" y="324"/>
                  <a:pt x="516" y="328"/>
                  <a:pt x="515" y="327"/>
                </a:cubicBezTo>
                <a:cubicBezTo>
                  <a:pt x="514" y="327"/>
                  <a:pt x="515" y="326"/>
                  <a:pt x="515" y="326"/>
                </a:cubicBezTo>
                <a:close/>
                <a:moveTo>
                  <a:pt x="518" y="234"/>
                </a:moveTo>
                <a:cubicBezTo>
                  <a:pt x="520" y="232"/>
                  <a:pt x="516" y="235"/>
                  <a:pt x="518" y="234"/>
                </a:cubicBezTo>
                <a:close/>
                <a:moveTo>
                  <a:pt x="518" y="278"/>
                </a:moveTo>
                <a:cubicBezTo>
                  <a:pt x="518" y="277"/>
                  <a:pt x="519" y="277"/>
                  <a:pt x="519" y="278"/>
                </a:cubicBezTo>
                <a:cubicBezTo>
                  <a:pt x="519" y="278"/>
                  <a:pt x="518" y="278"/>
                  <a:pt x="518" y="278"/>
                </a:cubicBezTo>
                <a:close/>
                <a:moveTo>
                  <a:pt x="519" y="387"/>
                </a:moveTo>
                <a:cubicBezTo>
                  <a:pt x="517" y="386"/>
                  <a:pt x="519" y="383"/>
                  <a:pt x="520" y="383"/>
                </a:cubicBezTo>
                <a:cubicBezTo>
                  <a:pt x="524" y="381"/>
                  <a:pt x="521" y="388"/>
                  <a:pt x="519" y="387"/>
                </a:cubicBezTo>
                <a:close/>
                <a:moveTo>
                  <a:pt x="520" y="232"/>
                </a:moveTo>
                <a:cubicBezTo>
                  <a:pt x="522" y="230"/>
                  <a:pt x="519" y="233"/>
                  <a:pt x="520" y="232"/>
                </a:cubicBezTo>
                <a:close/>
                <a:moveTo>
                  <a:pt x="523" y="431"/>
                </a:moveTo>
                <a:cubicBezTo>
                  <a:pt x="522" y="432"/>
                  <a:pt x="524" y="429"/>
                  <a:pt x="523" y="431"/>
                </a:cubicBezTo>
                <a:close/>
                <a:moveTo>
                  <a:pt x="523" y="374"/>
                </a:moveTo>
                <a:cubicBezTo>
                  <a:pt x="522" y="374"/>
                  <a:pt x="524" y="373"/>
                  <a:pt x="523" y="374"/>
                </a:cubicBezTo>
                <a:close/>
                <a:moveTo>
                  <a:pt x="523" y="295"/>
                </a:moveTo>
                <a:cubicBezTo>
                  <a:pt x="523" y="295"/>
                  <a:pt x="523" y="294"/>
                  <a:pt x="523" y="294"/>
                </a:cubicBezTo>
                <a:cubicBezTo>
                  <a:pt x="523" y="294"/>
                  <a:pt x="523" y="294"/>
                  <a:pt x="523" y="294"/>
                </a:cubicBezTo>
                <a:cubicBezTo>
                  <a:pt x="523" y="295"/>
                  <a:pt x="523" y="295"/>
                  <a:pt x="523" y="295"/>
                </a:cubicBezTo>
                <a:close/>
                <a:moveTo>
                  <a:pt x="524" y="296"/>
                </a:moveTo>
                <a:cubicBezTo>
                  <a:pt x="525" y="296"/>
                  <a:pt x="525" y="296"/>
                  <a:pt x="525" y="296"/>
                </a:cubicBezTo>
                <a:cubicBezTo>
                  <a:pt x="526" y="298"/>
                  <a:pt x="523" y="296"/>
                  <a:pt x="524" y="296"/>
                </a:cubicBezTo>
                <a:close/>
                <a:moveTo>
                  <a:pt x="525" y="266"/>
                </a:moveTo>
                <a:cubicBezTo>
                  <a:pt x="525" y="264"/>
                  <a:pt x="531" y="263"/>
                  <a:pt x="530" y="267"/>
                </a:cubicBezTo>
                <a:cubicBezTo>
                  <a:pt x="529" y="269"/>
                  <a:pt x="525" y="268"/>
                  <a:pt x="525" y="266"/>
                </a:cubicBezTo>
                <a:close/>
                <a:moveTo>
                  <a:pt x="527" y="276"/>
                </a:moveTo>
                <a:cubicBezTo>
                  <a:pt x="527" y="275"/>
                  <a:pt x="527" y="275"/>
                  <a:pt x="528" y="275"/>
                </a:cubicBezTo>
                <a:cubicBezTo>
                  <a:pt x="529" y="275"/>
                  <a:pt x="526" y="277"/>
                  <a:pt x="527" y="276"/>
                </a:cubicBezTo>
                <a:close/>
                <a:moveTo>
                  <a:pt x="527" y="671"/>
                </a:moveTo>
                <a:cubicBezTo>
                  <a:pt x="527" y="671"/>
                  <a:pt x="527" y="671"/>
                  <a:pt x="527" y="671"/>
                </a:cubicBezTo>
                <a:cubicBezTo>
                  <a:pt x="527" y="671"/>
                  <a:pt x="527" y="671"/>
                  <a:pt x="527" y="671"/>
                </a:cubicBezTo>
                <a:cubicBezTo>
                  <a:pt x="527" y="671"/>
                  <a:pt x="527" y="671"/>
                  <a:pt x="527" y="671"/>
                </a:cubicBezTo>
                <a:close/>
                <a:moveTo>
                  <a:pt x="527" y="391"/>
                </a:moveTo>
                <a:cubicBezTo>
                  <a:pt x="527" y="390"/>
                  <a:pt x="528" y="389"/>
                  <a:pt x="528" y="388"/>
                </a:cubicBezTo>
                <a:cubicBezTo>
                  <a:pt x="529" y="389"/>
                  <a:pt x="527" y="390"/>
                  <a:pt x="527" y="391"/>
                </a:cubicBezTo>
                <a:close/>
                <a:moveTo>
                  <a:pt x="530" y="630"/>
                </a:moveTo>
                <a:cubicBezTo>
                  <a:pt x="531" y="629"/>
                  <a:pt x="534" y="629"/>
                  <a:pt x="536" y="628"/>
                </a:cubicBezTo>
                <a:cubicBezTo>
                  <a:pt x="535" y="630"/>
                  <a:pt x="532" y="630"/>
                  <a:pt x="530" y="630"/>
                </a:cubicBezTo>
                <a:close/>
                <a:moveTo>
                  <a:pt x="531" y="370"/>
                </a:moveTo>
                <a:cubicBezTo>
                  <a:pt x="531" y="372"/>
                  <a:pt x="529" y="371"/>
                  <a:pt x="531" y="370"/>
                </a:cubicBezTo>
                <a:close/>
                <a:moveTo>
                  <a:pt x="531" y="366"/>
                </a:moveTo>
                <a:cubicBezTo>
                  <a:pt x="531" y="366"/>
                  <a:pt x="531" y="366"/>
                  <a:pt x="531" y="366"/>
                </a:cubicBezTo>
                <a:cubicBezTo>
                  <a:pt x="533" y="366"/>
                  <a:pt x="530" y="368"/>
                  <a:pt x="531" y="366"/>
                </a:cubicBezTo>
                <a:close/>
                <a:moveTo>
                  <a:pt x="534" y="304"/>
                </a:moveTo>
                <a:cubicBezTo>
                  <a:pt x="534" y="305"/>
                  <a:pt x="532" y="305"/>
                  <a:pt x="532" y="305"/>
                </a:cubicBezTo>
                <a:cubicBezTo>
                  <a:pt x="532" y="304"/>
                  <a:pt x="533" y="303"/>
                  <a:pt x="534" y="304"/>
                </a:cubicBezTo>
                <a:close/>
                <a:moveTo>
                  <a:pt x="532" y="287"/>
                </a:moveTo>
                <a:cubicBezTo>
                  <a:pt x="532" y="287"/>
                  <a:pt x="533" y="287"/>
                  <a:pt x="533" y="287"/>
                </a:cubicBezTo>
                <a:cubicBezTo>
                  <a:pt x="534" y="287"/>
                  <a:pt x="532" y="288"/>
                  <a:pt x="532" y="287"/>
                </a:cubicBezTo>
                <a:close/>
                <a:moveTo>
                  <a:pt x="540" y="437"/>
                </a:moveTo>
                <a:cubicBezTo>
                  <a:pt x="539" y="439"/>
                  <a:pt x="538" y="442"/>
                  <a:pt x="536" y="443"/>
                </a:cubicBezTo>
                <a:cubicBezTo>
                  <a:pt x="536" y="442"/>
                  <a:pt x="538" y="439"/>
                  <a:pt x="540" y="437"/>
                </a:cubicBezTo>
                <a:close/>
                <a:moveTo>
                  <a:pt x="538" y="243"/>
                </a:moveTo>
                <a:cubicBezTo>
                  <a:pt x="538" y="243"/>
                  <a:pt x="537" y="243"/>
                  <a:pt x="537" y="243"/>
                </a:cubicBezTo>
                <a:cubicBezTo>
                  <a:pt x="537" y="243"/>
                  <a:pt x="538" y="243"/>
                  <a:pt x="538" y="243"/>
                </a:cubicBezTo>
                <a:cubicBezTo>
                  <a:pt x="538" y="243"/>
                  <a:pt x="538" y="243"/>
                  <a:pt x="538" y="243"/>
                </a:cubicBezTo>
                <a:close/>
                <a:moveTo>
                  <a:pt x="538" y="341"/>
                </a:moveTo>
                <a:cubicBezTo>
                  <a:pt x="539" y="339"/>
                  <a:pt x="537" y="342"/>
                  <a:pt x="538" y="341"/>
                </a:cubicBezTo>
                <a:close/>
                <a:moveTo>
                  <a:pt x="538" y="243"/>
                </a:moveTo>
                <a:cubicBezTo>
                  <a:pt x="539" y="242"/>
                  <a:pt x="539" y="243"/>
                  <a:pt x="538" y="243"/>
                </a:cubicBezTo>
                <a:close/>
                <a:moveTo>
                  <a:pt x="538" y="651"/>
                </a:moveTo>
                <a:cubicBezTo>
                  <a:pt x="537" y="653"/>
                  <a:pt x="537" y="650"/>
                  <a:pt x="538" y="651"/>
                </a:cubicBezTo>
                <a:close/>
                <a:moveTo>
                  <a:pt x="538" y="627"/>
                </a:moveTo>
                <a:cubicBezTo>
                  <a:pt x="541" y="625"/>
                  <a:pt x="541" y="628"/>
                  <a:pt x="538" y="627"/>
                </a:cubicBezTo>
                <a:close/>
                <a:moveTo>
                  <a:pt x="540" y="436"/>
                </a:moveTo>
                <a:cubicBezTo>
                  <a:pt x="540" y="436"/>
                  <a:pt x="540" y="436"/>
                  <a:pt x="540" y="436"/>
                </a:cubicBezTo>
                <a:cubicBezTo>
                  <a:pt x="540" y="436"/>
                  <a:pt x="540" y="435"/>
                  <a:pt x="540" y="435"/>
                </a:cubicBezTo>
                <a:cubicBezTo>
                  <a:pt x="540" y="435"/>
                  <a:pt x="540" y="435"/>
                  <a:pt x="540" y="436"/>
                </a:cubicBezTo>
                <a:close/>
                <a:moveTo>
                  <a:pt x="541" y="360"/>
                </a:moveTo>
                <a:cubicBezTo>
                  <a:pt x="541" y="359"/>
                  <a:pt x="541" y="358"/>
                  <a:pt x="542" y="359"/>
                </a:cubicBezTo>
                <a:cubicBezTo>
                  <a:pt x="544" y="359"/>
                  <a:pt x="539" y="361"/>
                  <a:pt x="541" y="360"/>
                </a:cubicBezTo>
                <a:close/>
                <a:moveTo>
                  <a:pt x="542" y="374"/>
                </a:moveTo>
                <a:cubicBezTo>
                  <a:pt x="542" y="375"/>
                  <a:pt x="542" y="376"/>
                  <a:pt x="540" y="376"/>
                </a:cubicBezTo>
                <a:cubicBezTo>
                  <a:pt x="541" y="375"/>
                  <a:pt x="541" y="375"/>
                  <a:pt x="542" y="374"/>
                </a:cubicBezTo>
                <a:close/>
                <a:moveTo>
                  <a:pt x="541" y="481"/>
                </a:moveTo>
                <a:cubicBezTo>
                  <a:pt x="541" y="481"/>
                  <a:pt x="542" y="479"/>
                  <a:pt x="542" y="478"/>
                </a:cubicBezTo>
                <a:cubicBezTo>
                  <a:pt x="543" y="480"/>
                  <a:pt x="541" y="480"/>
                  <a:pt x="541" y="481"/>
                </a:cubicBezTo>
                <a:close/>
                <a:moveTo>
                  <a:pt x="545" y="428"/>
                </a:moveTo>
                <a:cubicBezTo>
                  <a:pt x="545" y="429"/>
                  <a:pt x="543" y="432"/>
                  <a:pt x="541" y="434"/>
                </a:cubicBezTo>
                <a:cubicBezTo>
                  <a:pt x="542" y="431"/>
                  <a:pt x="547" y="424"/>
                  <a:pt x="545" y="428"/>
                </a:cubicBezTo>
                <a:close/>
                <a:moveTo>
                  <a:pt x="543" y="373"/>
                </a:moveTo>
                <a:cubicBezTo>
                  <a:pt x="544" y="374"/>
                  <a:pt x="542" y="374"/>
                  <a:pt x="543" y="373"/>
                </a:cubicBezTo>
                <a:close/>
                <a:moveTo>
                  <a:pt x="554" y="422"/>
                </a:moveTo>
                <a:cubicBezTo>
                  <a:pt x="555" y="421"/>
                  <a:pt x="555" y="420"/>
                  <a:pt x="555" y="420"/>
                </a:cubicBezTo>
                <a:cubicBezTo>
                  <a:pt x="555" y="421"/>
                  <a:pt x="555" y="421"/>
                  <a:pt x="554" y="422"/>
                </a:cubicBezTo>
                <a:close/>
                <a:moveTo>
                  <a:pt x="556" y="397"/>
                </a:moveTo>
                <a:cubicBezTo>
                  <a:pt x="556" y="396"/>
                  <a:pt x="557" y="395"/>
                  <a:pt x="558" y="394"/>
                </a:cubicBezTo>
                <a:cubicBezTo>
                  <a:pt x="558" y="395"/>
                  <a:pt x="557" y="397"/>
                  <a:pt x="556" y="397"/>
                </a:cubicBezTo>
                <a:close/>
                <a:moveTo>
                  <a:pt x="559" y="393"/>
                </a:moveTo>
                <a:cubicBezTo>
                  <a:pt x="558" y="392"/>
                  <a:pt x="560" y="391"/>
                  <a:pt x="559" y="393"/>
                </a:cubicBezTo>
                <a:close/>
                <a:moveTo>
                  <a:pt x="556" y="329"/>
                </a:moveTo>
                <a:cubicBezTo>
                  <a:pt x="557" y="327"/>
                  <a:pt x="559" y="327"/>
                  <a:pt x="561" y="325"/>
                </a:cubicBezTo>
                <a:cubicBezTo>
                  <a:pt x="564" y="321"/>
                  <a:pt x="566" y="316"/>
                  <a:pt x="570" y="314"/>
                </a:cubicBezTo>
                <a:cubicBezTo>
                  <a:pt x="570" y="318"/>
                  <a:pt x="564" y="320"/>
                  <a:pt x="563" y="323"/>
                </a:cubicBezTo>
                <a:cubicBezTo>
                  <a:pt x="562" y="325"/>
                  <a:pt x="558" y="330"/>
                  <a:pt x="556" y="332"/>
                </a:cubicBezTo>
                <a:cubicBezTo>
                  <a:pt x="556" y="332"/>
                  <a:pt x="556" y="334"/>
                  <a:pt x="554" y="333"/>
                </a:cubicBezTo>
                <a:cubicBezTo>
                  <a:pt x="553" y="332"/>
                  <a:pt x="556" y="329"/>
                  <a:pt x="556" y="329"/>
                </a:cubicBezTo>
                <a:close/>
                <a:moveTo>
                  <a:pt x="553" y="269"/>
                </a:moveTo>
                <a:cubicBezTo>
                  <a:pt x="552" y="268"/>
                  <a:pt x="553" y="267"/>
                  <a:pt x="554" y="267"/>
                </a:cubicBezTo>
                <a:cubicBezTo>
                  <a:pt x="556" y="265"/>
                  <a:pt x="555" y="270"/>
                  <a:pt x="553" y="269"/>
                </a:cubicBezTo>
                <a:close/>
                <a:moveTo>
                  <a:pt x="559" y="305"/>
                </a:moveTo>
                <a:cubicBezTo>
                  <a:pt x="559" y="306"/>
                  <a:pt x="560" y="304"/>
                  <a:pt x="559" y="305"/>
                </a:cubicBezTo>
                <a:close/>
                <a:moveTo>
                  <a:pt x="557" y="240"/>
                </a:moveTo>
                <a:cubicBezTo>
                  <a:pt x="557" y="239"/>
                  <a:pt x="559" y="238"/>
                  <a:pt x="560" y="239"/>
                </a:cubicBezTo>
                <a:cubicBezTo>
                  <a:pt x="560" y="241"/>
                  <a:pt x="558" y="240"/>
                  <a:pt x="557" y="240"/>
                </a:cubicBezTo>
                <a:close/>
                <a:moveTo>
                  <a:pt x="562" y="297"/>
                </a:moveTo>
                <a:cubicBezTo>
                  <a:pt x="562" y="297"/>
                  <a:pt x="562" y="297"/>
                  <a:pt x="562" y="297"/>
                </a:cubicBezTo>
                <a:cubicBezTo>
                  <a:pt x="563" y="294"/>
                  <a:pt x="562" y="300"/>
                  <a:pt x="562" y="297"/>
                </a:cubicBezTo>
                <a:close/>
                <a:moveTo>
                  <a:pt x="566" y="259"/>
                </a:moveTo>
                <a:cubicBezTo>
                  <a:pt x="566" y="259"/>
                  <a:pt x="565" y="260"/>
                  <a:pt x="564" y="260"/>
                </a:cubicBezTo>
                <a:cubicBezTo>
                  <a:pt x="564" y="259"/>
                  <a:pt x="565" y="259"/>
                  <a:pt x="566" y="259"/>
                </a:cubicBezTo>
                <a:close/>
                <a:moveTo>
                  <a:pt x="565" y="234"/>
                </a:moveTo>
                <a:cubicBezTo>
                  <a:pt x="565" y="234"/>
                  <a:pt x="565" y="235"/>
                  <a:pt x="565" y="235"/>
                </a:cubicBezTo>
                <a:cubicBezTo>
                  <a:pt x="564" y="235"/>
                  <a:pt x="565" y="234"/>
                  <a:pt x="565" y="234"/>
                </a:cubicBezTo>
                <a:close/>
                <a:moveTo>
                  <a:pt x="567" y="309"/>
                </a:moveTo>
                <a:cubicBezTo>
                  <a:pt x="567" y="309"/>
                  <a:pt x="567" y="308"/>
                  <a:pt x="567" y="308"/>
                </a:cubicBezTo>
                <a:cubicBezTo>
                  <a:pt x="568" y="306"/>
                  <a:pt x="567" y="311"/>
                  <a:pt x="567" y="309"/>
                </a:cubicBezTo>
                <a:close/>
                <a:moveTo>
                  <a:pt x="567" y="294"/>
                </a:moveTo>
                <a:cubicBezTo>
                  <a:pt x="568" y="293"/>
                  <a:pt x="567" y="295"/>
                  <a:pt x="567" y="294"/>
                </a:cubicBezTo>
                <a:close/>
                <a:moveTo>
                  <a:pt x="569" y="229"/>
                </a:moveTo>
                <a:cubicBezTo>
                  <a:pt x="568" y="228"/>
                  <a:pt x="573" y="224"/>
                  <a:pt x="573" y="224"/>
                </a:cubicBezTo>
                <a:cubicBezTo>
                  <a:pt x="578" y="222"/>
                  <a:pt x="570" y="230"/>
                  <a:pt x="569" y="229"/>
                </a:cubicBezTo>
                <a:close/>
                <a:moveTo>
                  <a:pt x="572" y="359"/>
                </a:moveTo>
                <a:cubicBezTo>
                  <a:pt x="572" y="359"/>
                  <a:pt x="571" y="359"/>
                  <a:pt x="571" y="360"/>
                </a:cubicBezTo>
                <a:cubicBezTo>
                  <a:pt x="571" y="360"/>
                  <a:pt x="571" y="360"/>
                  <a:pt x="571" y="360"/>
                </a:cubicBezTo>
                <a:cubicBezTo>
                  <a:pt x="571" y="360"/>
                  <a:pt x="572" y="359"/>
                  <a:pt x="572" y="359"/>
                </a:cubicBezTo>
                <a:close/>
                <a:moveTo>
                  <a:pt x="569" y="301"/>
                </a:moveTo>
                <a:cubicBezTo>
                  <a:pt x="569" y="302"/>
                  <a:pt x="570" y="299"/>
                  <a:pt x="569" y="301"/>
                </a:cubicBezTo>
                <a:close/>
                <a:moveTo>
                  <a:pt x="570" y="335"/>
                </a:moveTo>
                <a:cubicBezTo>
                  <a:pt x="569" y="336"/>
                  <a:pt x="568" y="337"/>
                  <a:pt x="567" y="339"/>
                </a:cubicBezTo>
                <a:cubicBezTo>
                  <a:pt x="567" y="337"/>
                  <a:pt x="568" y="336"/>
                  <a:pt x="570" y="335"/>
                </a:cubicBezTo>
                <a:close/>
                <a:moveTo>
                  <a:pt x="560" y="391"/>
                </a:moveTo>
                <a:cubicBezTo>
                  <a:pt x="560" y="390"/>
                  <a:pt x="560" y="390"/>
                  <a:pt x="561" y="389"/>
                </a:cubicBezTo>
                <a:cubicBezTo>
                  <a:pt x="561" y="390"/>
                  <a:pt x="561" y="391"/>
                  <a:pt x="560" y="391"/>
                </a:cubicBezTo>
                <a:close/>
                <a:moveTo>
                  <a:pt x="559" y="346"/>
                </a:moveTo>
                <a:cubicBezTo>
                  <a:pt x="560" y="344"/>
                  <a:pt x="562" y="343"/>
                  <a:pt x="564" y="341"/>
                </a:cubicBezTo>
                <a:cubicBezTo>
                  <a:pt x="563" y="343"/>
                  <a:pt x="561" y="345"/>
                  <a:pt x="559" y="346"/>
                </a:cubicBezTo>
                <a:close/>
                <a:moveTo>
                  <a:pt x="565" y="358"/>
                </a:moveTo>
                <a:cubicBezTo>
                  <a:pt x="565" y="359"/>
                  <a:pt x="564" y="360"/>
                  <a:pt x="563" y="360"/>
                </a:cubicBezTo>
                <a:cubicBezTo>
                  <a:pt x="564" y="360"/>
                  <a:pt x="565" y="359"/>
                  <a:pt x="565" y="358"/>
                </a:cubicBezTo>
                <a:close/>
                <a:moveTo>
                  <a:pt x="564" y="552"/>
                </a:moveTo>
                <a:cubicBezTo>
                  <a:pt x="563" y="551"/>
                  <a:pt x="565" y="550"/>
                  <a:pt x="565" y="549"/>
                </a:cubicBezTo>
                <a:cubicBezTo>
                  <a:pt x="565" y="550"/>
                  <a:pt x="565" y="551"/>
                  <a:pt x="564" y="552"/>
                </a:cubicBezTo>
                <a:close/>
                <a:moveTo>
                  <a:pt x="566" y="450"/>
                </a:moveTo>
                <a:cubicBezTo>
                  <a:pt x="568" y="448"/>
                  <a:pt x="567" y="453"/>
                  <a:pt x="566" y="453"/>
                </a:cubicBezTo>
                <a:cubicBezTo>
                  <a:pt x="565" y="452"/>
                  <a:pt x="566" y="450"/>
                  <a:pt x="566" y="450"/>
                </a:cubicBezTo>
                <a:close/>
                <a:moveTo>
                  <a:pt x="566" y="570"/>
                </a:moveTo>
                <a:cubicBezTo>
                  <a:pt x="566" y="570"/>
                  <a:pt x="567" y="570"/>
                  <a:pt x="567" y="570"/>
                </a:cubicBezTo>
                <a:cubicBezTo>
                  <a:pt x="568" y="570"/>
                  <a:pt x="566" y="571"/>
                  <a:pt x="566" y="570"/>
                </a:cubicBezTo>
                <a:close/>
                <a:moveTo>
                  <a:pt x="569" y="442"/>
                </a:moveTo>
                <a:cubicBezTo>
                  <a:pt x="570" y="441"/>
                  <a:pt x="567" y="444"/>
                  <a:pt x="569" y="442"/>
                </a:cubicBezTo>
                <a:close/>
                <a:moveTo>
                  <a:pt x="567" y="349"/>
                </a:moveTo>
                <a:cubicBezTo>
                  <a:pt x="567" y="349"/>
                  <a:pt x="567" y="347"/>
                  <a:pt x="568" y="347"/>
                </a:cubicBezTo>
                <a:cubicBezTo>
                  <a:pt x="570" y="344"/>
                  <a:pt x="569" y="350"/>
                  <a:pt x="567" y="349"/>
                </a:cubicBezTo>
                <a:close/>
                <a:moveTo>
                  <a:pt x="571" y="537"/>
                </a:moveTo>
                <a:cubicBezTo>
                  <a:pt x="572" y="538"/>
                  <a:pt x="570" y="540"/>
                  <a:pt x="569" y="542"/>
                </a:cubicBezTo>
                <a:cubicBezTo>
                  <a:pt x="569" y="541"/>
                  <a:pt x="571" y="539"/>
                  <a:pt x="571" y="537"/>
                </a:cubicBezTo>
                <a:close/>
                <a:moveTo>
                  <a:pt x="570" y="574"/>
                </a:moveTo>
                <a:cubicBezTo>
                  <a:pt x="569" y="574"/>
                  <a:pt x="570" y="571"/>
                  <a:pt x="570" y="571"/>
                </a:cubicBezTo>
                <a:cubicBezTo>
                  <a:pt x="573" y="569"/>
                  <a:pt x="572" y="575"/>
                  <a:pt x="570" y="574"/>
                </a:cubicBezTo>
                <a:close/>
                <a:moveTo>
                  <a:pt x="572" y="501"/>
                </a:moveTo>
                <a:cubicBezTo>
                  <a:pt x="573" y="500"/>
                  <a:pt x="571" y="503"/>
                  <a:pt x="572" y="501"/>
                </a:cubicBezTo>
                <a:close/>
                <a:moveTo>
                  <a:pt x="572" y="232"/>
                </a:moveTo>
                <a:cubicBezTo>
                  <a:pt x="572" y="231"/>
                  <a:pt x="574" y="230"/>
                  <a:pt x="574" y="231"/>
                </a:cubicBezTo>
                <a:cubicBezTo>
                  <a:pt x="575" y="232"/>
                  <a:pt x="573" y="233"/>
                  <a:pt x="572" y="232"/>
                </a:cubicBezTo>
                <a:close/>
                <a:moveTo>
                  <a:pt x="574" y="385"/>
                </a:moveTo>
                <a:cubicBezTo>
                  <a:pt x="574" y="385"/>
                  <a:pt x="573" y="385"/>
                  <a:pt x="573" y="384"/>
                </a:cubicBezTo>
                <a:cubicBezTo>
                  <a:pt x="573" y="383"/>
                  <a:pt x="575" y="385"/>
                  <a:pt x="574" y="385"/>
                </a:cubicBezTo>
                <a:close/>
                <a:moveTo>
                  <a:pt x="574" y="252"/>
                </a:moveTo>
                <a:cubicBezTo>
                  <a:pt x="573" y="251"/>
                  <a:pt x="574" y="250"/>
                  <a:pt x="574" y="250"/>
                </a:cubicBezTo>
                <a:cubicBezTo>
                  <a:pt x="576" y="249"/>
                  <a:pt x="575" y="252"/>
                  <a:pt x="574" y="252"/>
                </a:cubicBezTo>
                <a:close/>
                <a:moveTo>
                  <a:pt x="576" y="495"/>
                </a:moveTo>
                <a:cubicBezTo>
                  <a:pt x="576" y="496"/>
                  <a:pt x="575" y="496"/>
                  <a:pt x="575" y="497"/>
                </a:cubicBezTo>
                <a:cubicBezTo>
                  <a:pt x="574" y="497"/>
                  <a:pt x="575" y="496"/>
                  <a:pt x="576" y="495"/>
                </a:cubicBezTo>
                <a:close/>
                <a:moveTo>
                  <a:pt x="576" y="533"/>
                </a:moveTo>
                <a:cubicBezTo>
                  <a:pt x="575" y="533"/>
                  <a:pt x="577" y="532"/>
                  <a:pt x="576" y="533"/>
                </a:cubicBezTo>
                <a:close/>
                <a:moveTo>
                  <a:pt x="577" y="315"/>
                </a:moveTo>
                <a:cubicBezTo>
                  <a:pt x="578" y="316"/>
                  <a:pt x="576" y="316"/>
                  <a:pt x="576" y="315"/>
                </a:cubicBezTo>
                <a:cubicBezTo>
                  <a:pt x="576" y="315"/>
                  <a:pt x="577" y="314"/>
                  <a:pt x="577" y="315"/>
                </a:cubicBezTo>
                <a:close/>
                <a:moveTo>
                  <a:pt x="577" y="253"/>
                </a:moveTo>
                <a:cubicBezTo>
                  <a:pt x="578" y="252"/>
                  <a:pt x="577" y="254"/>
                  <a:pt x="577" y="253"/>
                </a:cubicBezTo>
                <a:close/>
                <a:moveTo>
                  <a:pt x="581" y="538"/>
                </a:moveTo>
                <a:cubicBezTo>
                  <a:pt x="582" y="540"/>
                  <a:pt x="579" y="540"/>
                  <a:pt x="581" y="538"/>
                </a:cubicBezTo>
                <a:close/>
                <a:moveTo>
                  <a:pt x="576" y="423"/>
                </a:moveTo>
                <a:cubicBezTo>
                  <a:pt x="579" y="421"/>
                  <a:pt x="580" y="415"/>
                  <a:pt x="583" y="415"/>
                </a:cubicBezTo>
                <a:cubicBezTo>
                  <a:pt x="582" y="415"/>
                  <a:pt x="580" y="422"/>
                  <a:pt x="576" y="423"/>
                </a:cubicBezTo>
                <a:close/>
                <a:moveTo>
                  <a:pt x="581" y="348"/>
                </a:moveTo>
                <a:cubicBezTo>
                  <a:pt x="582" y="347"/>
                  <a:pt x="581" y="351"/>
                  <a:pt x="582" y="349"/>
                </a:cubicBezTo>
                <a:cubicBezTo>
                  <a:pt x="582" y="349"/>
                  <a:pt x="581" y="349"/>
                  <a:pt x="581" y="348"/>
                </a:cubicBezTo>
                <a:close/>
                <a:moveTo>
                  <a:pt x="583" y="310"/>
                </a:moveTo>
                <a:cubicBezTo>
                  <a:pt x="581" y="309"/>
                  <a:pt x="583" y="305"/>
                  <a:pt x="584" y="305"/>
                </a:cubicBezTo>
                <a:cubicBezTo>
                  <a:pt x="588" y="302"/>
                  <a:pt x="586" y="312"/>
                  <a:pt x="583" y="310"/>
                </a:cubicBezTo>
                <a:close/>
                <a:moveTo>
                  <a:pt x="585" y="506"/>
                </a:moveTo>
                <a:cubicBezTo>
                  <a:pt x="585" y="507"/>
                  <a:pt x="585" y="506"/>
                  <a:pt x="586" y="506"/>
                </a:cubicBezTo>
                <a:cubicBezTo>
                  <a:pt x="586" y="506"/>
                  <a:pt x="586" y="506"/>
                  <a:pt x="585" y="506"/>
                </a:cubicBezTo>
                <a:close/>
                <a:moveTo>
                  <a:pt x="586" y="505"/>
                </a:moveTo>
                <a:cubicBezTo>
                  <a:pt x="584" y="505"/>
                  <a:pt x="586" y="500"/>
                  <a:pt x="587" y="500"/>
                </a:cubicBezTo>
                <a:cubicBezTo>
                  <a:pt x="589" y="499"/>
                  <a:pt x="588" y="506"/>
                  <a:pt x="586" y="505"/>
                </a:cubicBezTo>
                <a:close/>
                <a:moveTo>
                  <a:pt x="587" y="431"/>
                </a:moveTo>
                <a:cubicBezTo>
                  <a:pt x="587" y="431"/>
                  <a:pt x="587" y="431"/>
                  <a:pt x="587" y="430"/>
                </a:cubicBezTo>
                <a:cubicBezTo>
                  <a:pt x="588" y="429"/>
                  <a:pt x="587" y="430"/>
                  <a:pt x="587" y="431"/>
                </a:cubicBezTo>
                <a:close/>
                <a:moveTo>
                  <a:pt x="584" y="371"/>
                </a:moveTo>
                <a:cubicBezTo>
                  <a:pt x="587" y="368"/>
                  <a:pt x="589" y="364"/>
                  <a:pt x="593" y="361"/>
                </a:cubicBezTo>
                <a:cubicBezTo>
                  <a:pt x="591" y="365"/>
                  <a:pt x="588" y="368"/>
                  <a:pt x="584" y="371"/>
                </a:cubicBezTo>
                <a:close/>
                <a:moveTo>
                  <a:pt x="587" y="302"/>
                </a:moveTo>
                <a:cubicBezTo>
                  <a:pt x="587" y="302"/>
                  <a:pt x="587" y="302"/>
                  <a:pt x="587" y="302"/>
                </a:cubicBezTo>
                <a:cubicBezTo>
                  <a:pt x="587" y="302"/>
                  <a:pt x="587" y="302"/>
                  <a:pt x="587" y="302"/>
                </a:cubicBezTo>
                <a:cubicBezTo>
                  <a:pt x="587" y="302"/>
                  <a:pt x="587" y="302"/>
                  <a:pt x="587" y="302"/>
                </a:cubicBezTo>
                <a:close/>
                <a:moveTo>
                  <a:pt x="588" y="262"/>
                </a:moveTo>
                <a:cubicBezTo>
                  <a:pt x="589" y="262"/>
                  <a:pt x="589" y="264"/>
                  <a:pt x="588" y="264"/>
                </a:cubicBezTo>
                <a:cubicBezTo>
                  <a:pt x="588" y="264"/>
                  <a:pt x="589" y="263"/>
                  <a:pt x="588" y="262"/>
                </a:cubicBezTo>
                <a:close/>
                <a:moveTo>
                  <a:pt x="608" y="272"/>
                </a:moveTo>
                <a:cubicBezTo>
                  <a:pt x="604" y="277"/>
                  <a:pt x="599" y="281"/>
                  <a:pt x="593" y="285"/>
                </a:cubicBezTo>
                <a:cubicBezTo>
                  <a:pt x="598" y="280"/>
                  <a:pt x="602" y="276"/>
                  <a:pt x="608" y="272"/>
                </a:cubicBezTo>
                <a:close/>
                <a:moveTo>
                  <a:pt x="602" y="270"/>
                </a:moveTo>
                <a:cubicBezTo>
                  <a:pt x="602" y="269"/>
                  <a:pt x="603" y="268"/>
                  <a:pt x="603" y="270"/>
                </a:cubicBezTo>
                <a:cubicBezTo>
                  <a:pt x="604" y="271"/>
                  <a:pt x="602" y="270"/>
                  <a:pt x="602" y="270"/>
                </a:cubicBezTo>
                <a:close/>
                <a:moveTo>
                  <a:pt x="595" y="289"/>
                </a:moveTo>
                <a:cubicBezTo>
                  <a:pt x="596" y="288"/>
                  <a:pt x="597" y="288"/>
                  <a:pt x="597" y="288"/>
                </a:cubicBezTo>
                <a:cubicBezTo>
                  <a:pt x="598" y="288"/>
                  <a:pt x="591" y="297"/>
                  <a:pt x="589" y="296"/>
                </a:cubicBezTo>
                <a:cubicBezTo>
                  <a:pt x="588" y="296"/>
                  <a:pt x="595" y="289"/>
                  <a:pt x="595" y="289"/>
                </a:cubicBezTo>
                <a:close/>
                <a:moveTo>
                  <a:pt x="595" y="391"/>
                </a:moveTo>
                <a:cubicBezTo>
                  <a:pt x="595" y="393"/>
                  <a:pt x="593" y="392"/>
                  <a:pt x="595" y="391"/>
                </a:cubicBezTo>
                <a:close/>
                <a:moveTo>
                  <a:pt x="594" y="394"/>
                </a:moveTo>
                <a:cubicBezTo>
                  <a:pt x="595" y="393"/>
                  <a:pt x="594" y="395"/>
                  <a:pt x="594" y="394"/>
                </a:cubicBezTo>
                <a:close/>
                <a:moveTo>
                  <a:pt x="591" y="396"/>
                </a:moveTo>
                <a:cubicBezTo>
                  <a:pt x="592" y="396"/>
                  <a:pt x="592" y="394"/>
                  <a:pt x="593" y="394"/>
                </a:cubicBezTo>
                <a:cubicBezTo>
                  <a:pt x="593" y="395"/>
                  <a:pt x="592" y="396"/>
                  <a:pt x="591" y="396"/>
                </a:cubicBezTo>
                <a:close/>
                <a:moveTo>
                  <a:pt x="592" y="398"/>
                </a:moveTo>
                <a:cubicBezTo>
                  <a:pt x="593" y="398"/>
                  <a:pt x="590" y="400"/>
                  <a:pt x="592" y="398"/>
                </a:cubicBezTo>
                <a:close/>
                <a:moveTo>
                  <a:pt x="593" y="300"/>
                </a:moveTo>
                <a:cubicBezTo>
                  <a:pt x="592" y="300"/>
                  <a:pt x="593" y="299"/>
                  <a:pt x="593" y="299"/>
                </a:cubicBezTo>
                <a:cubicBezTo>
                  <a:pt x="594" y="297"/>
                  <a:pt x="595" y="301"/>
                  <a:pt x="593" y="300"/>
                </a:cubicBezTo>
                <a:close/>
                <a:moveTo>
                  <a:pt x="593" y="297"/>
                </a:moveTo>
                <a:cubicBezTo>
                  <a:pt x="593" y="296"/>
                  <a:pt x="594" y="296"/>
                  <a:pt x="595" y="295"/>
                </a:cubicBezTo>
                <a:cubicBezTo>
                  <a:pt x="595" y="296"/>
                  <a:pt x="594" y="297"/>
                  <a:pt x="593" y="297"/>
                </a:cubicBezTo>
                <a:close/>
                <a:moveTo>
                  <a:pt x="592" y="298"/>
                </a:moveTo>
                <a:cubicBezTo>
                  <a:pt x="591" y="300"/>
                  <a:pt x="589" y="299"/>
                  <a:pt x="592" y="298"/>
                </a:cubicBezTo>
                <a:close/>
                <a:moveTo>
                  <a:pt x="589" y="303"/>
                </a:moveTo>
                <a:cubicBezTo>
                  <a:pt x="589" y="303"/>
                  <a:pt x="589" y="302"/>
                  <a:pt x="589" y="302"/>
                </a:cubicBezTo>
                <a:cubicBezTo>
                  <a:pt x="591" y="300"/>
                  <a:pt x="590" y="304"/>
                  <a:pt x="589" y="303"/>
                </a:cubicBezTo>
                <a:close/>
                <a:moveTo>
                  <a:pt x="590" y="320"/>
                </a:moveTo>
                <a:cubicBezTo>
                  <a:pt x="590" y="321"/>
                  <a:pt x="589" y="321"/>
                  <a:pt x="589" y="322"/>
                </a:cubicBezTo>
                <a:cubicBezTo>
                  <a:pt x="588" y="322"/>
                  <a:pt x="589" y="321"/>
                  <a:pt x="590" y="320"/>
                </a:cubicBezTo>
                <a:close/>
                <a:moveTo>
                  <a:pt x="589" y="289"/>
                </a:moveTo>
                <a:cubicBezTo>
                  <a:pt x="588" y="287"/>
                  <a:pt x="591" y="287"/>
                  <a:pt x="592" y="285"/>
                </a:cubicBezTo>
                <a:cubicBezTo>
                  <a:pt x="593" y="286"/>
                  <a:pt x="590" y="288"/>
                  <a:pt x="589" y="289"/>
                </a:cubicBezTo>
                <a:close/>
                <a:moveTo>
                  <a:pt x="588" y="267"/>
                </a:moveTo>
                <a:cubicBezTo>
                  <a:pt x="588" y="267"/>
                  <a:pt x="588" y="267"/>
                  <a:pt x="588" y="267"/>
                </a:cubicBezTo>
                <a:cubicBezTo>
                  <a:pt x="588" y="267"/>
                  <a:pt x="588" y="267"/>
                  <a:pt x="588" y="268"/>
                </a:cubicBezTo>
                <a:cubicBezTo>
                  <a:pt x="588" y="268"/>
                  <a:pt x="588" y="267"/>
                  <a:pt x="588" y="267"/>
                </a:cubicBezTo>
                <a:close/>
                <a:moveTo>
                  <a:pt x="590" y="400"/>
                </a:moveTo>
                <a:cubicBezTo>
                  <a:pt x="590" y="401"/>
                  <a:pt x="591" y="398"/>
                  <a:pt x="590" y="400"/>
                </a:cubicBezTo>
                <a:close/>
                <a:moveTo>
                  <a:pt x="590" y="437"/>
                </a:moveTo>
                <a:cubicBezTo>
                  <a:pt x="590" y="436"/>
                  <a:pt x="590" y="435"/>
                  <a:pt x="592" y="434"/>
                </a:cubicBezTo>
                <a:cubicBezTo>
                  <a:pt x="593" y="434"/>
                  <a:pt x="594" y="433"/>
                  <a:pt x="595" y="434"/>
                </a:cubicBezTo>
                <a:cubicBezTo>
                  <a:pt x="597" y="438"/>
                  <a:pt x="590" y="441"/>
                  <a:pt x="590" y="437"/>
                </a:cubicBezTo>
                <a:close/>
                <a:moveTo>
                  <a:pt x="595" y="391"/>
                </a:moveTo>
                <a:cubicBezTo>
                  <a:pt x="595" y="390"/>
                  <a:pt x="595" y="390"/>
                  <a:pt x="596" y="389"/>
                </a:cubicBezTo>
                <a:cubicBezTo>
                  <a:pt x="596" y="390"/>
                  <a:pt x="596" y="391"/>
                  <a:pt x="595" y="391"/>
                </a:cubicBezTo>
                <a:close/>
                <a:moveTo>
                  <a:pt x="596" y="565"/>
                </a:moveTo>
                <a:cubicBezTo>
                  <a:pt x="596" y="565"/>
                  <a:pt x="596" y="565"/>
                  <a:pt x="596" y="565"/>
                </a:cubicBezTo>
                <a:cubicBezTo>
                  <a:pt x="596" y="565"/>
                  <a:pt x="596" y="565"/>
                  <a:pt x="596" y="565"/>
                </a:cubicBezTo>
                <a:cubicBezTo>
                  <a:pt x="596" y="565"/>
                  <a:pt x="596" y="565"/>
                  <a:pt x="596" y="565"/>
                </a:cubicBezTo>
                <a:close/>
                <a:moveTo>
                  <a:pt x="596" y="436"/>
                </a:moveTo>
                <a:cubicBezTo>
                  <a:pt x="598" y="435"/>
                  <a:pt x="595" y="438"/>
                  <a:pt x="596" y="436"/>
                </a:cubicBezTo>
                <a:close/>
                <a:moveTo>
                  <a:pt x="596" y="392"/>
                </a:moveTo>
                <a:cubicBezTo>
                  <a:pt x="596" y="391"/>
                  <a:pt x="597" y="390"/>
                  <a:pt x="597" y="390"/>
                </a:cubicBezTo>
                <a:cubicBezTo>
                  <a:pt x="597" y="391"/>
                  <a:pt x="597" y="392"/>
                  <a:pt x="596" y="392"/>
                </a:cubicBezTo>
                <a:close/>
                <a:moveTo>
                  <a:pt x="596" y="389"/>
                </a:moveTo>
                <a:cubicBezTo>
                  <a:pt x="597" y="388"/>
                  <a:pt x="597" y="388"/>
                  <a:pt x="598" y="387"/>
                </a:cubicBezTo>
                <a:cubicBezTo>
                  <a:pt x="598" y="388"/>
                  <a:pt x="597" y="389"/>
                  <a:pt x="596" y="389"/>
                </a:cubicBezTo>
                <a:close/>
                <a:moveTo>
                  <a:pt x="597" y="541"/>
                </a:moveTo>
                <a:cubicBezTo>
                  <a:pt x="596" y="541"/>
                  <a:pt x="598" y="540"/>
                  <a:pt x="597" y="539"/>
                </a:cubicBezTo>
                <a:cubicBezTo>
                  <a:pt x="598" y="539"/>
                  <a:pt x="597" y="541"/>
                  <a:pt x="597" y="541"/>
                </a:cubicBezTo>
                <a:close/>
                <a:moveTo>
                  <a:pt x="597" y="347"/>
                </a:moveTo>
                <a:cubicBezTo>
                  <a:pt x="597" y="347"/>
                  <a:pt x="597" y="346"/>
                  <a:pt x="597" y="346"/>
                </a:cubicBezTo>
                <a:cubicBezTo>
                  <a:pt x="598" y="344"/>
                  <a:pt x="598" y="348"/>
                  <a:pt x="597" y="347"/>
                </a:cubicBezTo>
                <a:close/>
                <a:moveTo>
                  <a:pt x="598" y="386"/>
                </a:moveTo>
                <a:cubicBezTo>
                  <a:pt x="599" y="385"/>
                  <a:pt x="597" y="388"/>
                  <a:pt x="598" y="386"/>
                </a:cubicBezTo>
                <a:close/>
                <a:moveTo>
                  <a:pt x="600" y="336"/>
                </a:moveTo>
                <a:cubicBezTo>
                  <a:pt x="598" y="339"/>
                  <a:pt x="603" y="335"/>
                  <a:pt x="600" y="336"/>
                </a:cubicBezTo>
                <a:close/>
                <a:moveTo>
                  <a:pt x="601" y="360"/>
                </a:moveTo>
                <a:cubicBezTo>
                  <a:pt x="602" y="358"/>
                  <a:pt x="600" y="361"/>
                  <a:pt x="601" y="360"/>
                </a:cubicBezTo>
                <a:close/>
                <a:moveTo>
                  <a:pt x="601" y="299"/>
                </a:moveTo>
                <a:cubicBezTo>
                  <a:pt x="600" y="298"/>
                  <a:pt x="602" y="296"/>
                  <a:pt x="602" y="298"/>
                </a:cubicBezTo>
                <a:cubicBezTo>
                  <a:pt x="603" y="298"/>
                  <a:pt x="602" y="299"/>
                  <a:pt x="601" y="299"/>
                </a:cubicBezTo>
                <a:close/>
                <a:moveTo>
                  <a:pt x="602" y="291"/>
                </a:moveTo>
                <a:cubicBezTo>
                  <a:pt x="601" y="290"/>
                  <a:pt x="603" y="290"/>
                  <a:pt x="603" y="291"/>
                </a:cubicBezTo>
                <a:cubicBezTo>
                  <a:pt x="602" y="291"/>
                  <a:pt x="602" y="291"/>
                  <a:pt x="602" y="291"/>
                </a:cubicBezTo>
                <a:close/>
                <a:moveTo>
                  <a:pt x="603" y="334"/>
                </a:moveTo>
                <a:cubicBezTo>
                  <a:pt x="603" y="333"/>
                  <a:pt x="604" y="332"/>
                  <a:pt x="605" y="331"/>
                </a:cubicBezTo>
                <a:cubicBezTo>
                  <a:pt x="605" y="333"/>
                  <a:pt x="604" y="333"/>
                  <a:pt x="603" y="334"/>
                </a:cubicBezTo>
                <a:close/>
                <a:moveTo>
                  <a:pt x="605" y="302"/>
                </a:moveTo>
                <a:cubicBezTo>
                  <a:pt x="605" y="302"/>
                  <a:pt x="605" y="302"/>
                  <a:pt x="605" y="302"/>
                </a:cubicBezTo>
                <a:cubicBezTo>
                  <a:pt x="606" y="304"/>
                  <a:pt x="603" y="302"/>
                  <a:pt x="605" y="302"/>
                </a:cubicBezTo>
                <a:close/>
                <a:moveTo>
                  <a:pt x="605" y="373"/>
                </a:moveTo>
                <a:cubicBezTo>
                  <a:pt x="605" y="373"/>
                  <a:pt x="606" y="373"/>
                  <a:pt x="606" y="373"/>
                </a:cubicBezTo>
                <a:cubicBezTo>
                  <a:pt x="606" y="374"/>
                  <a:pt x="605" y="373"/>
                  <a:pt x="605" y="373"/>
                </a:cubicBezTo>
                <a:close/>
                <a:moveTo>
                  <a:pt x="606" y="568"/>
                </a:moveTo>
                <a:cubicBezTo>
                  <a:pt x="607" y="567"/>
                  <a:pt x="605" y="570"/>
                  <a:pt x="606" y="568"/>
                </a:cubicBezTo>
                <a:close/>
                <a:moveTo>
                  <a:pt x="608" y="285"/>
                </a:moveTo>
                <a:cubicBezTo>
                  <a:pt x="608" y="285"/>
                  <a:pt x="609" y="284"/>
                  <a:pt x="609" y="284"/>
                </a:cubicBezTo>
                <a:cubicBezTo>
                  <a:pt x="610" y="286"/>
                  <a:pt x="607" y="286"/>
                  <a:pt x="608" y="285"/>
                </a:cubicBezTo>
                <a:close/>
                <a:moveTo>
                  <a:pt x="609" y="319"/>
                </a:moveTo>
                <a:cubicBezTo>
                  <a:pt x="610" y="317"/>
                  <a:pt x="608" y="320"/>
                  <a:pt x="609" y="319"/>
                </a:cubicBezTo>
                <a:close/>
                <a:moveTo>
                  <a:pt x="609" y="350"/>
                </a:moveTo>
                <a:cubicBezTo>
                  <a:pt x="610" y="349"/>
                  <a:pt x="607" y="351"/>
                  <a:pt x="609" y="350"/>
                </a:cubicBezTo>
                <a:close/>
                <a:moveTo>
                  <a:pt x="609" y="376"/>
                </a:moveTo>
                <a:cubicBezTo>
                  <a:pt x="611" y="374"/>
                  <a:pt x="611" y="380"/>
                  <a:pt x="609" y="380"/>
                </a:cubicBezTo>
                <a:cubicBezTo>
                  <a:pt x="608" y="379"/>
                  <a:pt x="609" y="377"/>
                  <a:pt x="609" y="376"/>
                </a:cubicBezTo>
                <a:close/>
                <a:moveTo>
                  <a:pt x="609" y="486"/>
                </a:moveTo>
                <a:cubicBezTo>
                  <a:pt x="608" y="486"/>
                  <a:pt x="608" y="485"/>
                  <a:pt x="609" y="485"/>
                </a:cubicBezTo>
                <a:cubicBezTo>
                  <a:pt x="609" y="483"/>
                  <a:pt x="610" y="487"/>
                  <a:pt x="609" y="486"/>
                </a:cubicBezTo>
                <a:close/>
                <a:moveTo>
                  <a:pt x="610" y="419"/>
                </a:moveTo>
                <a:cubicBezTo>
                  <a:pt x="611" y="417"/>
                  <a:pt x="612" y="418"/>
                  <a:pt x="610" y="419"/>
                </a:cubicBezTo>
                <a:close/>
                <a:moveTo>
                  <a:pt x="609" y="349"/>
                </a:moveTo>
                <a:cubicBezTo>
                  <a:pt x="610" y="347"/>
                  <a:pt x="611" y="345"/>
                  <a:pt x="613" y="344"/>
                </a:cubicBezTo>
                <a:cubicBezTo>
                  <a:pt x="613" y="344"/>
                  <a:pt x="611" y="348"/>
                  <a:pt x="609" y="349"/>
                </a:cubicBezTo>
                <a:close/>
                <a:moveTo>
                  <a:pt x="614" y="312"/>
                </a:moveTo>
                <a:cubicBezTo>
                  <a:pt x="615" y="313"/>
                  <a:pt x="615" y="314"/>
                  <a:pt x="614" y="314"/>
                </a:cubicBezTo>
                <a:cubicBezTo>
                  <a:pt x="613" y="314"/>
                  <a:pt x="612" y="313"/>
                  <a:pt x="613" y="312"/>
                </a:cubicBezTo>
                <a:cubicBezTo>
                  <a:pt x="613" y="312"/>
                  <a:pt x="613" y="312"/>
                  <a:pt x="613" y="312"/>
                </a:cubicBezTo>
                <a:cubicBezTo>
                  <a:pt x="613" y="312"/>
                  <a:pt x="613" y="312"/>
                  <a:pt x="613" y="312"/>
                </a:cubicBezTo>
                <a:cubicBezTo>
                  <a:pt x="611" y="310"/>
                  <a:pt x="615" y="308"/>
                  <a:pt x="616" y="311"/>
                </a:cubicBezTo>
                <a:cubicBezTo>
                  <a:pt x="616" y="311"/>
                  <a:pt x="615" y="312"/>
                  <a:pt x="614" y="312"/>
                </a:cubicBezTo>
                <a:close/>
                <a:moveTo>
                  <a:pt x="613" y="276"/>
                </a:moveTo>
                <a:cubicBezTo>
                  <a:pt x="613" y="277"/>
                  <a:pt x="614" y="275"/>
                  <a:pt x="613" y="276"/>
                </a:cubicBezTo>
                <a:close/>
                <a:moveTo>
                  <a:pt x="613" y="259"/>
                </a:moveTo>
                <a:cubicBezTo>
                  <a:pt x="613" y="259"/>
                  <a:pt x="613" y="259"/>
                  <a:pt x="613" y="259"/>
                </a:cubicBezTo>
                <a:cubicBezTo>
                  <a:pt x="613" y="259"/>
                  <a:pt x="613" y="259"/>
                  <a:pt x="613" y="259"/>
                </a:cubicBezTo>
                <a:cubicBezTo>
                  <a:pt x="614" y="258"/>
                  <a:pt x="614" y="259"/>
                  <a:pt x="613" y="259"/>
                </a:cubicBezTo>
                <a:cubicBezTo>
                  <a:pt x="613" y="259"/>
                  <a:pt x="613" y="259"/>
                  <a:pt x="613" y="259"/>
                </a:cubicBezTo>
                <a:close/>
                <a:moveTo>
                  <a:pt x="615" y="309"/>
                </a:moveTo>
                <a:cubicBezTo>
                  <a:pt x="614" y="309"/>
                  <a:pt x="615" y="308"/>
                  <a:pt x="615" y="308"/>
                </a:cubicBezTo>
                <a:cubicBezTo>
                  <a:pt x="616" y="307"/>
                  <a:pt x="616" y="309"/>
                  <a:pt x="615" y="309"/>
                </a:cubicBezTo>
                <a:close/>
                <a:moveTo>
                  <a:pt x="616" y="256"/>
                </a:moveTo>
                <a:cubicBezTo>
                  <a:pt x="616" y="258"/>
                  <a:pt x="614" y="257"/>
                  <a:pt x="616" y="256"/>
                </a:cubicBezTo>
                <a:close/>
                <a:moveTo>
                  <a:pt x="616" y="260"/>
                </a:moveTo>
                <a:cubicBezTo>
                  <a:pt x="615" y="261"/>
                  <a:pt x="618" y="258"/>
                  <a:pt x="616" y="260"/>
                </a:cubicBezTo>
                <a:close/>
                <a:moveTo>
                  <a:pt x="616" y="343"/>
                </a:moveTo>
                <a:cubicBezTo>
                  <a:pt x="616" y="342"/>
                  <a:pt x="618" y="340"/>
                  <a:pt x="619" y="339"/>
                </a:cubicBezTo>
                <a:cubicBezTo>
                  <a:pt x="619" y="341"/>
                  <a:pt x="618" y="342"/>
                  <a:pt x="616" y="343"/>
                </a:cubicBezTo>
                <a:close/>
                <a:moveTo>
                  <a:pt x="617" y="301"/>
                </a:moveTo>
                <a:cubicBezTo>
                  <a:pt x="618" y="300"/>
                  <a:pt x="619" y="302"/>
                  <a:pt x="618" y="302"/>
                </a:cubicBezTo>
                <a:cubicBezTo>
                  <a:pt x="618" y="302"/>
                  <a:pt x="617" y="301"/>
                  <a:pt x="617" y="301"/>
                </a:cubicBezTo>
                <a:close/>
                <a:moveTo>
                  <a:pt x="618" y="491"/>
                </a:moveTo>
                <a:cubicBezTo>
                  <a:pt x="618" y="490"/>
                  <a:pt x="619" y="490"/>
                  <a:pt x="619" y="490"/>
                </a:cubicBezTo>
                <a:cubicBezTo>
                  <a:pt x="620" y="490"/>
                  <a:pt x="618" y="492"/>
                  <a:pt x="618" y="491"/>
                </a:cubicBezTo>
                <a:close/>
                <a:moveTo>
                  <a:pt x="622" y="396"/>
                </a:moveTo>
                <a:cubicBezTo>
                  <a:pt x="622" y="395"/>
                  <a:pt x="623" y="394"/>
                  <a:pt x="623" y="393"/>
                </a:cubicBezTo>
                <a:cubicBezTo>
                  <a:pt x="624" y="393"/>
                  <a:pt x="623" y="395"/>
                  <a:pt x="622" y="396"/>
                </a:cubicBezTo>
                <a:close/>
                <a:moveTo>
                  <a:pt x="630" y="439"/>
                </a:moveTo>
                <a:cubicBezTo>
                  <a:pt x="630" y="441"/>
                  <a:pt x="627" y="440"/>
                  <a:pt x="630" y="439"/>
                </a:cubicBezTo>
                <a:close/>
                <a:moveTo>
                  <a:pt x="631" y="548"/>
                </a:moveTo>
                <a:cubicBezTo>
                  <a:pt x="631" y="548"/>
                  <a:pt x="632" y="547"/>
                  <a:pt x="633" y="548"/>
                </a:cubicBezTo>
                <a:cubicBezTo>
                  <a:pt x="636" y="551"/>
                  <a:pt x="628" y="552"/>
                  <a:pt x="631" y="548"/>
                </a:cubicBezTo>
                <a:close/>
                <a:moveTo>
                  <a:pt x="634" y="433"/>
                </a:moveTo>
                <a:cubicBezTo>
                  <a:pt x="632" y="433"/>
                  <a:pt x="633" y="431"/>
                  <a:pt x="633" y="431"/>
                </a:cubicBezTo>
                <a:cubicBezTo>
                  <a:pt x="635" y="429"/>
                  <a:pt x="635" y="433"/>
                  <a:pt x="634" y="433"/>
                </a:cubicBezTo>
                <a:close/>
                <a:moveTo>
                  <a:pt x="635" y="495"/>
                </a:moveTo>
                <a:cubicBezTo>
                  <a:pt x="636" y="496"/>
                  <a:pt x="634" y="497"/>
                  <a:pt x="635" y="495"/>
                </a:cubicBezTo>
                <a:close/>
                <a:moveTo>
                  <a:pt x="635" y="459"/>
                </a:moveTo>
                <a:cubicBezTo>
                  <a:pt x="634" y="458"/>
                  <a:pt x="636" y="459"/>
                  <a:pt x="635" y="459"/>
                </a:cubicBezTo>
                <a:close/>
                <a:moveTo>
                  <a:pt x="631" y="298"/>
                </a:moveTo>
                <a:cubicBezTo>
                  <a:pt x="634" y="297"/>
                  <a:pt x="630" y="302"/>
                  <a:pt x="630" y="299"/>
                </a:cubicBezTo>
                <a:cubicBezTo>
                  <a:pt x="630" y="299"/>
                  <a:pt x="631" y="298"/>
                  <a:pt x="631" y="298"/>
                </a:cubicBezTo>
                <a:close/>
                <a:moveTo>
                  <a:pt x="629" y="296"/>
                </a:moveTo>
                <a:cubicBezTo>
                  <a:pt x="629" y="295"/>
                  <a:pt x="628" y="297"/>
                  <a:pt x="629" y="296"/>
                </a:cubicBezTo>
                <a:close/>
                <a:moveTo>
                  <a:pt x="635" y="314"/>
                </a:moveTo>
                <a:cubicBezTo>
                  <a:pt x="633" y="319"/>
                  <a:pt x="630" y="323"/>
                  <a:pt x="628" y="327"/>
                </a:cubicBezTo>
                <a:cubicBezTo>
                  <a:pt x="630" y="323"/>
                  <a:pt x="631" y="318"/>
                  <a:pt x="635" y="314"/>
                </a:cubicBezTo>
                <a:close/>
                <a:moveTo>
                  <a:pt x="625" y="391"/>
                </a:moveTo>
                <a:cubicBezTo>
                  <a:pt x="624" y="390"/>
                  <a:pt x="626" y="387"/>
                  <a:pt x="627" y="386"/>
                </a:cubicBezTo>
                <a:cubicBezTo>
                  <a:pt x="627" y="387"/>
                  <a:pt x="625" y="389"/>
                  <a:pt x="625" y="391"/>
                </a:cubicBezTo>
                <a:close/>
                <a:moveTo>
                  <a:pt x="623" y="307"/>
                </a:moveTo>
                <a:cubicBezTo>
                  <a:pt x="623" y="307"/>
                  <a:pt x="623" y="309"/>
                  <a:pt x="622" y="309"/>
                </a:cubicBezTo>
                <a:cubicBezTo>
                  <a:pt x="622" y="309"/>
                  <a:pt x="622" y="307"/>
                  <a:pt x="623" y="307"/>
                </a:cubicBezTo>
                <a:close/>
                <a:moveTo>
                  <a:pt x="624" y="333"/>
                </a:moveTo>
                <a:cubicBezTo>
                  <a:pt x="624" y="333"/>
                  <a:pt x="627" y="328"/>
                  <a:pt x="627" y="330"/>
                </a:cubicBezTo>
                <a:cubicBezTo>
                  <a:pt x="626" y="332"/>
                  <a:pt x="622" y="336"/>
                  <a:pt x="620" y="338"/>
                </a:cubicBezTo>
                <a:cubicBezTo>
                  <a:pt x="621" y="337"/>
                  <a:pt x="623" y="335"/>
                  <a:pt x="624" y="333"/>
                </a:cubicBezTo>
                <a:close/>
                <a:moveTo>
                  <a:pt x="620" y="269"/>
                </a:moveTo>
                <a:cubicBezTo>
                  <a:pt x="620" y="268"/>
                  <a:pt x="622" y="262"/>
                  <a:pt x="624" y="264"/>
                </a:cubicBezTo>
                <a:cubicBezTo>
                  <a:pt x="626" y="265"/>
                  <a:pt x="622" y="268"/>
                  <a:pt x="620" y="269"/>
                </a:cubicBezTo>
                <a:close/>
                <a:moveTo>
                  <a:pt x="626" y="231"/>
                </a:moveTo>
                <a:cubicBezTo>
                  <a:pt x="626" y="232"/>
                  <a:pt x="627" y="230"/>
                  <a:pt x="626" y="231"/>
                </a:cubicBezTo>
                <a:close/>
                <a:moveTo>
                  <a:pt x="628" y="249"/>
                </a:moveTo>
                <a:cubicBezTo>
                  <a:pt x="628" y="247"/>
                  <a:pt x="630" y="248"/>
                  <a:pt x="628" y="249"/>
                </a:cubicBezTo>
                <a:close/>
                <a:moveTo>
                  <a:pt x="625" y="218"/>
                </a:moveTo>
                <a:cubicBezTo>
                  <a:pt x="627" y="217"/>
                  <a:pt x="628" y="217"/>
                  <a:pt x="629" y="218"/>
                </a:cubicBezTo>
                <a:cubicBezTo>
                  <a:pt x="631" y="221"/>
                  <a:pt x="626" y="226"/>
                  <a:pt x="624" y="225"/>
                </a:cubicBezTo>
                <a:cubicBezTo>
                  <a:pt x="621" y="223"/>
                  <a:pt x="624" y="219"/>
                  <a:pt x="625" y="218"/>
                </a:cubicBezTo>
                <a:close/>
                <a:moveTo>
                  <a:pt x="621" y="229"/>
                </a:moveTo>
                <a:cubicBezTo>
                  <a:pt x="621" y="228"/>
                  <a:pt x="622" y="227"/>
                  <a:pt x="622" y="227"/>
                </a:cubicBezTo>
                <a:cubicBezTo>
                  <a:pt x="621" y="227"/>
                  <a:pt x="621" y="226"/>
                  <a:pt x="622" y="226"/>
                </a:cubicBezTo>
                <a:cubicBezTo>
                  <a:pt x="622" y="225"/>
                  <a:pt x="622" y="225"/>
                  <a:pt x="622" y="225"/>
                </a:cubicBezTo>
                <a:cubicBezTo>
                  <a:pt x="622" y="225"/>
                  <a:pt x="622" y="225"/>
                  <a:pt x="622" y="225"/>
                </a:cubicBezTo>
                <a:cubicBezTo>
                  <a:pt x="622" y="225"/>
                  <a:pt x="622" y="225"/>
                  <a:pt x="623" y="225"/>
                </a:cubicBezTo>
                <a:cubicBezTo>
                  <a:pt x="623" y="226"/>
                  <a:pt x="622" y="226"/>
                  <a:pt x="622" y="226"/>
                </a:cubicBezTo>
                <a:cubicBezTo>
                  <a:pt x="622" y="229"/>
                  <a:pt x="621" y="233"/>
                  <a:pt x="620" y="235"/>
                </a:cubicBezTo>
                <a:cubicBezTo>
                  <a:pt x="620" y="233"/>
                  <a:pt x="620" y="232"/>
                  <a:pt x="621" y="230"/>
                </a:cubicBezTo>
                <a:cubicBezTo>
                  <a:pt x="621" y="230"/>
                  <a:pt x="621" y="230"/>
                  <a:pt x="621" y="230"/>
                </a:cubicBezTo>
                <a:cubicBezTo>
                  <a:pt x="621" y="229"/>
                  <a:pt x="621" y="229"/>
                  <a:pt x="621" y="229"/>
                </a:cubicBezTo>
                <a:close/>
                <a:moveTo>
                  <a:pt x="620" y="227"/>
                </a:moveTo>
                <a:cubicBezTo>
                  <a:pt x="620" y="229"/>
                  <a:pt x="618" y="228"/>
                  <a:pt x="620" y="227"/>
                </a:cubicBezTo>
                <a:close/>
                <a:moveTo>
                  <a:pt x="623" y="246"/>
                </a:moveTo>
                <a:cubicBezTo>
                  <a:pt x="622" y="248"/>
                  <a:pt x="620" y="249"/>
                  <a:pt x="618" y="249"/>
                </a:cubicBezTo>
                <a:cubicBezTo>
                  <a:pt x="619" y="248"/>
                  <a:pt x="621" y="247"/>
                  <a:pt x="623" y="246"/>
                </a:cubicBezTo>
                <a:close/>
                <a:moveTo>
                  <a:pt x="619" y="255"/>
                </a:moveTo>
                <a:cubicBezTo>
                  <a:pt x="619" y="256"/>
                  <a:pt x="618" y="258"/>
                  <a:pt x="617" y="259"/>
                </a:cubicBezTo>
                <a:cubicBezTo>
                  <a:pt x="617" y="257"/>
                  <a:pt x="619" y="256"/>
                  <a:pt x="619" y="255"/>
                </a:cubicBezTo>
                <a:close/>
                <a:moveTo>
                  <a:pt x="615" y="229"/>
                </a:moveTo>
                <a:cubicBezTo>
                  <a:pt x="613" y="228"/>
                  <a:pt x="614" y="225"/>
                  <a:pt x="616" y="226"/>
                </a:cubicBezTo>
                <a:cubicBezTo>
                  <a:pt x="618" y="226"/>
                  <a:pt x="617" y="230"/>
                  <a:pt x="615" y="229"/>
                </a:cubicBezTo>
                <a:cubicBezTo>
                  <a:pt x="617" y="230"/>
                  <a:pt x="615" y="236"/>
                  <a:pt x="612" y="236"/>
                </a:cubicBezTo>
                <a:cubicBezTo>
                  <a:pt x="608" y="235"/>
                  <a:pt x="610" y="226"/>
                  <a:pt x="615" y="229"/>
                </a:cubicBezTo>
                <a:close/>
                <a:moveTo>
                  <a:pt x="609" y="276"/>
                </a:moveTo>
                <a:cubicBezTo>
                  <a:pt x="608" y="280"/>
                  <a:pt x="603" y="284"/>
                  <a:pt x="599" y="286"/>
                </a:cubicBezTo>
                <a:cubicBezTo>
                  <a:pt x="602" y="283"/>
                  <a:pt x="604" y="279"/>
                  <a:pt x="609" y="276"/>
                </a:cubicBezTo>
                <a:close/>
                <a:moveTo>
                  <a:pt x="608" y="229"/>
                </a:moveTo>
                <a:cubicBezTo>
                  <a:pt x="608" y="229"/>
                  <a:pt x="608" y="229"/>
                  <a:pt x="608" y="230"/>
                </a:cubicBezTo>
                <a:cubicBezTo>
                  <a:pt x="609" y="232"/>
                  <a:pt x="606" y="229"/>
                  <a:pt x="608" y="229"/>
                </a:cubicBezTo>
                <a:close/>
                <a:moveTo>
                  <a:pt x="607" y="228"/>
                </a:moveTo>
                <a:cubicBezTo>
                  <a:pt x="608" y="228"/>
                  <a:pt x="607" y="230"/>
                  <a:pt x="606" y="230"/>
                </a:cubicBezTo>
                <a:cubicBezTo>
                  <a:pt x="605" y="229"/>
                  <a:pt x="606" y="229"/>
                  <a:pt x="607" y="228"/>
                </a:cubicBezTo>
                <a:close/>
                <a:moveTo>
                  <a:pt x="606" y="253"/>
                </a:moveTo>
                <a:cubicBezTo>
                  <a:pt x="608" y="251"/>
                  <a:pt x="609" y="257"/>
                  <a:pt x="606" y="256"/>
                </a:cubicBezTo>
                <a:cubicBezTo>
                  <a:pt x="605" y="256"/>
                  <a:pt x="605" y="254"/>
                  <a:pt x="606" y="253"/>
                </a:cubicBezTo>
                <a:close/>
                <a:moveTo>
                  <a:pt x="602" y="228"/>
                </a:moveTo>
                <a:cubicBezTo>
                  <a:pt x="602" y="227"/>
                  <a:pt x="603" y="227"/>
                  <a:pt x="604" y="227"/>
                </a:cubicBezTo>
                <a:cubicBezTo>
                  <a:pt x="605" y="229"/>
                  <a:pt x="601" y="230"/>
                  <a:pt x="602" y="228"/>
                </a:cubicBezTo>
                <a:close/>
                <a:moveTo>
                  <a:pt x="602" y="225"/>
                </a:moveTo>
                <a:cubicBezTo>
                  <a:pt x="602" y="224"/>
                  <a:pt x="601" y="227"/>
                  <a:pt x="602" y="225"/>
                </a:cubicBezTo>
                <a:close/>
                <a:moveTo>
                  <a:pt x="598" y="235"/>
                </a:moveTo>
                <a:cubicBezTo>
                  <a:pt x="599" y="233"/>
                  <a:pt x="601" y="238"/>
                  <a:pt x="598" y="237"/>
                </a:cubicBezTo>
                <a:cubicBezTo>
                  <a:pt x="597" y="237"/>
                  <a:pt x="597" y="236"/>
                  <a:pt x="598" y="235"/>
                </a:cubicBezTo>
                <a:close/>
                <a:moveTo>
                  <a:pt x="600" y="263"/>
                </a:moveTo>
                <a:cubicBezTo>
                  <a:pt x="601" y="262"/>
                  <a:pt x="602" y="258"/>
                  <a:pt x="604" y="257"/>
                </a:cubicBezTo>
                <a:cubicBezTo>
                  <a:pt x="608" y="255"/>
                  <a:pt x="600" y="265"/>
                  <a:pt x="599" y="266"/>
                </a:cubicBezTo>
                <a:cubicBezTo>
                  <a:pt x="601" y="264"/>
                  <a:pt x="598" y="268"/>
                  <a:pt x="597" y="268"/>
                </a:cubicBezTo>
                <a:cubicBezTo>
                  <a:pt x="596" y="267"/>
                  <a:pt x="599" y="264"/>
                  <a:pt x="600" y="263"/>
                </a:cubicBezTo>
                <a:close/>
                <a:moveTo>
                  <a:pt x="594" y="230"/>
                </a:moveTo>
                <a:cubicBezTo>
                  <a:pt x="594" y="232"/>
                  <a:pt x="593" y="230"/>
                  <a:pt x="594" y="230"/>
                </a:cubicBezTo>
                <a:close/>
                <a:moveTo>
                  <a:pt x="593" y="249"/>
                </a:moveTo>
                <a:cubicBezTo>
                  <a:pt x="594" y="249"/>
                  <a:pt x="593" y="250"/>
                  <a:pt x="593" y="250"/>
                </a:cubicBezTo>
                <a:cubicBezTo>
                  <a:pt x="592" y="250"/>
                  <a:pt x="593" y="248"/>
                  <a:pt x="593" y="249"/>
                </a:cubicBezTo>
                <a:close/>
                <a:moveTo>
                  <a:pt x="595" y="252"/>
                </a:moveTo>
                <a:cubicBezTo>
                  <a:pt x="594" y="254"/>
                  <a:pt x="591" y="256"/>
                  <a:pt x="589" y="258"/>
                </a:cubicBezTo>
                <a:cubicBezTo>
                  <a:pt x="590" y="256"/>
                  <a:pt x="592" y="253"/>
                  <a:pt x="595" y="252"/>
                </a:cubicBezTo>
                <a:close/>
                <a:moveTo>
                  <a:pt x="590" y="221"/>
                </a:moveTo>
                <a:cubicBezTo>
                  <a:pt x="590" y="221"/>
                  <a:pt x="590" y="221"/>
                  <a:pt x="591" y="221"/>
                </a:cubicBezTo>
                <a:cubicBezTo>
                  <a:pt x="590" y="221"/>
                  <a:pt x="590" y="222"/>
                  <a:pt x="590" y="221"/>
                </a:cubicBezTo>
                <a:close/>
                <a:moveTo>
                  <a:pt x="591" y="238"/>
                </a:moveTo>
                <a:cubicBezTo>
                  <a:pt x="591" y="239"/>
                  <a:pt x="588" y="240"/>
                  <a:pt x="588" y="239"/>
                </a:cubicBezTo>
                <a:cubicBezTo>
                  <a:pt x="588" y="238"/>
                  <a:pt x="591" y="236"/>
                  <a:pt x="591" y="238"/>
                </a:cubicBezTo>
                <a:close/>
                <a:moveTo>
                  <a:pt x="588" y="289"/>
                </a:moveTo>
                <a:cubicBezTo>
                  <a:pt x="589" y="290"/>
                  <a:pt x="585" y="291"/>
                  <a:pt x="586" y="289"/>
                </a:cubicBezTo>
                <a:cubicBezTo>
                  <a:pt x="587" y="289"/>
                  <a:pt x="587" y="288"/>
                  <a:pt x="588" y="289"/>
                </a:cubicBezTo>
                <a:close/>
                <a:moveTo>
                  <a:pt x="587" y="214"/>
                </a:moveTo>
                <a:cubicBezTo>
                  <a:pt x="588" y="216"/>
                  <a:pt x="584" y="216"/>
                  <a:pt x="584" y="215"/>
                </a:cubicBezTo>
                <a:cubicBezTo>
                  <a:pt x="584" y="213"/>
                  <a:pt x="586" y="213"/>
                  <a:pt x="587" y="214"/>
                </a:cubicBezTo>
                <a:close/>
                <a:moveTo>
                  <a:pt x="583" y="217"/>
                </a:moveTo>
                <a:cubicBezTo>
                  <a:pt x="583" y="217"/>
                  <a:pt x="585" y="217"/>
                  <a:pt x="584" y="218"/>
                </a:cubicBezTo>
                <a:cubicBezTo>
                  <a:pt x="584" y="218"/>
                  <a:pt x="582" y="218"/>
                  <a:pt x="583" y="217"/>
                </a:cubicBezTo>
                <a:close/>
                <a:moveTo>
                  <a:pt x="586" y="259"/>
                </a:moveTo>
                <a:cubicBezTo>
                  <a:pt x="586" y="259"/>
                  <a:pt x="584" y="263"/>
                  <a:pt x="582" y="263"/>
                </a:cubicBezTo>
                <a:cubicBezTo>
                  <a:pt x="583" y="262"/>
                  <a:pt x="585" y="260"/>
                  <a:pt x="586" y="259"/>
                </a:cubicBezTo>
                <a:close/>
                <a:moveTo>
                  <a:pt x="583" y="250"/>
                </a:moveTo>
                <a:cubicBezTo>
                  <a:pt x="583" y="251"/>
                  <a:pt x="582" y="251"/>
                  <a:pt x="581" y="251"/>
                </a:cubicBezTo>
                <a:cubicBezTo>
                  <a:pt x="581" y="250"/>
                  <a:pt x="582" y="249"/>
                  <a:pt x="583" y="250"/>
                </a:cubicBezTo>
                <a:close/>
                <a:moveTo>
                  <a:pt x="580" y="258"/>
                </a:moveTo>
                <a:cubicBezTo>
                  <a:pt x="580" y="258"/>
                  <a:pt x="580" y="258"/>
                  <a:pt x="580" y="258"/>
                </a:cubicBezTo>
                <a:cubicBezTo>
                  <a:pt x="580" y="258"/>
                  <a:pt x="580" y="258"/>
                  <a:pt x="580" y="258"/>
                </a:cubicBezTo>
                <a:cubicBezTo>
                  <a:pt x="580" y="258"/>
                  <a:pt x="580" y="258"/>
                  <a:pt x="580" y="258"/>
                </a:cubicBezTo>
                <a:close/>
                <a:moveTo>
                  <a:pt x="582" y="276"/>
                </a:moveTo>
                <a:cubicBezTo>
                  <a:pt x="584" y="278"/>
                  <a:pt x="581" y="280"/>
                  <a:pt x="579" y="280"/>
                </a:cubicBezTo>
                <a:cubicBezTo>
                  <a:pt x="579" y="279"/>
                  <a:pt x="581" y="275"/>
                  <a:pt x="582" y="276"/>
                </a:cubicBezTo>
                <a:close/>
                <a:moveTo>
                  <a:pt x="579" y="294"/>
                </a:moveTo>
                <a:cubicBezTo>
                  <a:pt x="580" y="294"/>
                  <a:pt x="578" y="295"/>
                  <a:pt x="578" y="294"/>
                </a:cubicBezTo>
                <a:cubicBezTo>
                  <a:pt x="578" y="294"/>
                  <a:pt x="579" y="294"/>
                  <a:pt x="579" y="294"/>
                </a:cubicBezTo>
                <a:close/>
                <a:moveTo>
                  <a:pt x="575" y="180"/>
                </a:moveTo>
                <a:cubicBezTo>
                  <a:pt x="575" y="180"/>
                  <a:pt x="576" y="180"/>
                  <a:pt x="576" y="180"/>
                </a:cubicBezTo>
                <a:cubicBezTo>
                  <a:pt x="577" y="181"/>
                  <a:pt x="574" y="182"/>
                  <a:pt x="575" y="180"/>
                </a:cubicBezTo>
                <a:close/>
                <a:moveTo>
                  <a:pt x="576" y="192"/>
                </a:moveTo>
                <a:cubicBezTo>
                  <a:pt x="579" y="190"/>
                  <a:pt x="578" y="196"/>
                  <a:pt x="576" y="195"/>
                </a:cubicBezTo>
                <a:cubicBezTo>
                  <a:pt x="574" y="195"/>
                  <a:pt x="575" y="193"/>
                  <a:pt x="576" y="192"/>
                </a:cubicBezTo>
                <a:close/>
                <a:moveTo>
                  <a:pt x="571" y="222"/>
                </a:moveTo>
                <a:cubicBezTo>
                  <a:pt x="567" y="221"/>
                  <a:pt x="569" y="214"/>
                  <a:pt x="571" y="212"/>
                </a:cubicBezTo>
                <a:cubicBezTo>
                  <a:pt x="579" y="207"/>
                  <a:pt x="578" y="222"/>
                  <a:pt x="571" y="222"/>
                </a:cubicBezTo>
                <a:close/>
                <a:moveTo>
                  <a:pt x="571" y="188"/>
                </a:moveTo>
                <a:cubicBezTo>
                  <a:pt x="571" y="188"/>
                  <a:pt x="572" y="186"/>
                  <a:pt x="573" y="188"/>
                </a:cubicBezTo>
                <a:cubicBezTo>
                  <a:pt x="573" y="188"/>
                  <a:pt x="572" y="189"/>
                  <a:pt x="571" y="188"/>
                </a:cubicBezTo>
                <a:close/>
                <a:moveTo>
                  <a:pt x="569" y="186"/>
                </a:moveTo>
                <a:cubicBezTo>
                  <a:pt x="569" y="186"/>
                  <a:pt x="569" y="186"/>
                  <a:pt x="570" y="185"/>
                </a:cubicBezTo>
                <a:cubicBezTo>
                  <a:pt x="570" y="185"/>
                  <a:pt x="570" y="185"/>
                  <a:pt x="570" y="185"/>
                </a:cubicBezTo>
                <a:cubicBezTo>
                  <a:pt x="570" y="185"/>
                  <a:pt x="572" y="184"/>
                  <a:pt x="573" y="183"/>
                </a:cubicBezTo>
                <a:cubicBezTo>
                  <a:pt x="572" y="186"/>
                  <a:pt x="569" y="187"/>
                  <a:pt x="567" y="188"/>
                </a:cubicBezTo>
                <a:cubicBezTo>
                  <a:pt x="567" y="187"/>
                  <a:pt x="568" y="187"/>
                  <a:pt x="569" y="186"/>
                </a:cubicBezTo>
                <a:close/>
                <a:moveTo>
                  <a:pt x="565" y="188"/>
                </a:moveTo>
                <a:cubicBezTo>
                  <a:pt x="565" y="188"/>
                  <a:pt x="566" y="187"/>
                  <a:pt x="567" y="188"/>
                </a:cubicBezTo>
                <a:cubicBezTo>
                  <a:pt x="567" y="189"/>
                  <a:pt x="563" y="190"/>
                  <a:pt x="565" y="188"/>
                </a:cubicBezTo>
                <a:close/>
                <a:moveTo>
                  <a:pt x="562" y="209"/>
                </a:moveTo>
                <a:cubicBezTo>
                  <a:pt x="562" y="210"/>
                  <a:pt x="561" y="210"/>
                  <a:pt x="560" y="209"/>
                </a:cubicBezTo>
                <a:cubicBezTo>
                  <a:pt x="560" y="209"/>
                  <a:pt x="561" y="208"/>
                  <a:pt x="562" y="209"/>
                </a:cubicBezTo>
                <a:close/>
                <a:moveTo>
                  <a:pt x="558" y="198"/>
                </a:moveTo>
                <a:cubicBezTo>
                  <a:pt x="560" y="196"/>
                  <a:pt x="560" y="199"/>
                  <a:pt x="558" y="199"/>
                </a:cubicBezTo>
                <a:cubicBezTo>
                  <a:pt x="558" y="199"/>
                  <a:pt x="558" y="198"/>
                  <a:pt x="558" y="198"/>
                </a:cubicBezTo>
                <a:close/>
                <a:moveTo>
                  <a:pt x="558" y="215"/>
                </a:moveTo>
                <a:cubicBezTo>
                  <a:pt x="561" y="213"/>
                  <a:pt x="565" y="210"/>
                  <a:pt x="569" y="209"/>
                </a:cubicBezTo>
                <a:cubicBezTo>
                  <a:pt x="567" y="211"/>
                  <a:pt x="560" y="215"/>
                  <a:pt x="557" y="217"/>
                </a:cubicBezTo>
                <a:cubicBezTo>
                  <a:pt x="558" y="216"/>
                  <a:pt x="556" y="217"/>
                  <a:pt x="556" y="217"/>
                </a:cubicBezTo>
                <a:cubicBezTo>
                  <a:pt x="555" y="215"/>
                  <a:pt x="557" y="215"/>
                  <a:pt x="558" y="215"/>
                </a:cubicBezTo>
                <a:close/>
                <a:moveTo>
                  <a:pt x="559" y="250"/>
                </a:moveTo>
                <a:cubicBezTo>
                  <a:pt x="559" y="252"/>
                  <a:pt x="554" y="254"/>
                  <a:pt x="553" y="252"/>
                </a:cubicBezTo>
                <a:cubicBezTo>
                  <a:pt x="552" y="249"/>
                  <a:pt x="559" y="246"/>
                  <a:pt x="559" y="250"/>
                </a:cubicBezTo>
                <a:close/>
                <a:moveTo>
                  <a:pt x="551" y="188"/>
                </a:moveTo>
                <a:cubicBezTo>
                  <a:pt x="551" y="188"/>
                  <a:pt x="552" y="188"/>
                  <a:pt x="552" y="188"/>
                </a:cubicBezTo>
                <a:cubicBezTo>
                  <a:pt x="552" y="190"/>
                  <a:pt x="550" y="190"/>
                  <a:pt x="551" y="188"/>
                </a:cubicBezTo>
                <a:close/>
                <a:moveTo>
                  <a:pt x="552" y="253"/>
                </a:moveTo>
                <a:cubicBezTo>
                  <a:pt x="552" y="254"/>
                  <a:pt x="554" y="255"/>
                  <a:pt x="554" y="256"/>
                </a:cubicBezTo>
                <a:cubicBezTo>
                  <a:pt x="554" y="258"/>
                  <a:pt x="552" y="256"/>
                  <a:pt x="552" y="258"/>
                </a:cubicBezTo>
                <a:cubicBezTo>
                  <a:pt x="549" y="260"/>
                  <a:pt x="550" y="265"/>
                  <a:pt x="548" y="267"/>
                </a:cubicBezTo>
                <a:cubicBezTo>
                  <a:pt x="548" y="263"/>
                  <a:pt x="550" y="258"/>
                  <a:pt x="552" y="253"/>
                </a:cubicBezTo>
                <a:close/>
                <a:moveTo>
                  <a:pt x="549" y="270"/>
                </a:moveTo>
                <a:cubicBezTo>
                  <a:pt x="548" y="269"/>
                  <a:pt x="550" y="267"/>
                  <a:pt x="551" y="269"/>
                </a:cubicBezTo>
                <a:cubicBezTo>
                  <a:pt x="552" y="271"/>
                  <a:pt x="549" y="271"/>
                  <a:pt x="549" y="270"/>
                </a:cubicBezTo>
                <a:close/>
                <a:moveTo>
                  <a:pt x="549" y="310"/>
                </a:moveTo>
                <a:cubicBezTo>
                  <a:pt x="548" y="310"/>
                  <a:pt x="549" y="310"/>
                  <a:pt x="549" y="310"/>
                </a:cubicBezTo>
                <a:cubicBezTo>
                  <a:pt x="550" y="310"/>
                  <a:pt x="549" y="310"/>
                  <a:pt x="549" y="310"/>
                </a:cubicBezTo>
                <a:close/>
                <a:moveTo>
                  <a:pt x="550" y="302"/>
                </a:moveTo>
                <a:cubicBezTo>
                  <a:pt x="551" y="302"/>
                  <a:pt x="551" y="301"/>
                  <a:pt x="551" y="302"/>
                </a:cubicBezTo>
                <a:cubicBezTo>
                  <a:pt x="552" y="302"/>
                  <a:pt x="550" y="303"/>
                  <a:pt x="550" y="302"/>
                </a:cubicBezTo>
                <a:close/>
                <a:moveTo>
                  <a:pt x="558" y="345"/>
                </a:moveTo>
                <a:cubicBezTo>
                  <a:pt x="556" y="349"/>
                  <a:pt x="551" y="352"/>
                  <a:pt x="547" y="356"/>
                </a:cubicBezTo>
                <a:cubicBezTo>
                  <a:pt x="549" y="352"/>
                  <a:pt x="555" y="349"/>
                  <a:pt x="558" y="345"/>
                </a:cubicBezTo>
                <a:close/>
                <a:moveTo>
                  <a:pt x="546" y="192"/>
                </a:moveTo>
                <a:cubicBezTo>
                  <a:pt x="547" y="193"/>
                  <a:pt x="545" y="194"/>
                  <a:pt x="545" y="193"/>
                </a:cubicBezTo>
                <a:cubicBezTo>
                  <a:pt x="545" y="192"/>
                  <a:pt x="546" y="192"/>
                  <a:pt x="546" y="192"/>
                </a:cubicBezTo>
                <a:close/>
                <a:moveTo>
                  <a:pt x="545" y="198"/>
                </a:moveTo>
                <a:cubicBezTo>
                  <a:pt x="546" y="197"/>
                  <a:pt x="546" y="200"/>
                  <a:pt x="545" y="199"/>
                </a:cubicBezTo>
                <a:cubicBezTo>
                  <a:pt x="544" y="199"/>
                  <a:pt x="545" y="198"/>
                  <a:pt x="545" y="198"/>
                </a:cubicBezTo>
                <a:close/>
                <a:moveTo>
                  <a:pt x="544" y="232"/>
                </a:moveTo>
                <a:cubicBezTo>
                  <a:pt x="545" y="231"/>
                  <a:pt x="546" y="230"/>
                  <a:pt x="546" y="231"/>
                </a:cubicBezTo>
                <a:cubicBezTo>
                  <a:pt x="549" y="233"/>
                  <a:pt x="542" y="235"/>
                  <a:pt x="544" y="232"/>
                </a:cubicBezTo>
                <a:close/>
                <a:moveTo>
                  <a:pt x="547" y="281"/>
                </a:moveTo>
                <a:cubicBezTo>
                  <a:pt x="546" y="282"/>
                  <a:pt x="545" y="281"/>
                  <a:pt x="547" y="281"/>
                </a:cubicBezTo>
                <a:close/>
                <a:moveTo>
                  <a:pt x="547" y="355"/>
                </a:moveTo>
                <a:cubicBezTo>
                  <a:pt x="546" y="357"/>
                  <a:pt x="544" y="358"/>
                  <a:pt x="543" y="359"/>
                </a:cubicBezTo>
                <a:cubicBezTo>
                  <a:pt x="543" y="357"/>
                  <a:pt x="545" y="356"/>
                  <a:pt x="547" y="355"/>
                </a:cubicBezTo>
                <a:close/>
                <a:moveTo>
                  <a:pt x="542" y="323"/>
                </a:moveTo>
                <a:cubicBezTo>
                  <a:pt x="542" y="323"/>
                  <a:pt x="542" y="322"/>
                  <a:pt x="543" y="323"/>
                </a:cubicBezTo>
                <a:cubicBezTo>
                  <a:pt x="545" y="323"/>
                  <a:pt x="541" y="326"/>
                  <a:pt x="542" y="323"/>
                </a:cubicBezTo>
                <a:close/>
                <a:moveTo>
                  <a:pt x="542" y="261"/>
                </a:moveTo>
                <a:cubicBezTo>
                  <a:pt x="543" y="259"/>
                  <a:pt x="544" y="261"/>
                  <a:pt x="542" y="261"/>
                </a:cubicBezTo>
                <a:close/>
                <a:moveTo>
                  <a:pt x="541" y="250"/>
                </a:moveTo>
                <a:cubicBezTo>
                  <a:pt x="541" y="250"/>
                  <a:pt x="541" y="249"/>
                  <a:pt x="542" y="248"/>
                </a:cubicBezTo>
                <a:cubicBezTo>
                  <a:pt x="544" y="247"/>
                  <a:pt x="543" y="252"/>
                  <a:pt x="541" y="250"/>
                </a:cubicBezTo>
                <a:close/>
                <a:moveTo>
                  <a:pt x="543" y="227"/>
                </a:moveTo>
                <a:cubicBezTo>
                  <a:pt x="543" y="227"/>
                  <a:pt x="542" y="228"/>
                  <a:pt x="542" y="227"/>
                </a:cubicBezTo>
                <a:cubicBezTo>
                  <a:pt x="542" y="227"/>
                  <a:pt x="542" y="227"/>
                  <a:pt x="543" y="227"/>
                </a:cubicBezTo>
                <a:close/>
                <a:moveTo>
                  <a:pt x="541" y="192"/>
                </a:moveTo>
                <a:cubicBezTo>
                  <a:pt x="542" y="190"/>
                  <a:pt x="542" y="193"/>
                  <a:pt x="541" y="192"/>
                </a:cubicBezTo>
                <a:close/>
                <a:moveTo>
                  <a:pt x="542" y="240"/>
                </a:moveTo>
                <a:cubicBezTo>
                  <a:pt x="542" y="241"/>
                  <a:pt x="540" y="242"/>
                  <a:pt x="539" y="242"/>
                </a:cubicBezTo>
                <a:cubicBezTo>
                  <a:pt x="539" y="241"/>
                  <a:pt x="541" y="241"/>
                  <a:pt x="542" y="240"/>
                </a:cubicBezTo>
                <a:close/>
                <a:moveTo>
                  <a:pt x="537" y="195"/>
                </a:moveTo>
                <a:cubicBezTo>
                  <a:pt x="538" y="195"/>
                  <a:pt x="536" y="196"/>
                  <a:pt x="536" y="197"/>
                </a:cubicBezTo>
                <a:cubicBezTo>
                  <a:pt x="535" y="196"/>
                  <a:pt x="537" y="195"/>
                  <a:pt x="537" y="195"/>
                </a:cubicBezTo>
                <a:close/>
                <a:moveTo>
                  <a:pt x="539" y="194"/>
                </a:moveTo>
                <a:cubicBezTo>
                  <a:pt x="538" y="197"/>
                  <a:pt x="536" y="201"/>
                  <a:pt x="534" y="203"/>
                </a:cubicBezTo>
                <a:cubicBezTo>
                  <a:pt x="536" y="200"/>
                  <a:pt x="537" y="197"/>
                  <a:pt x="539" y="194"/>
                </a:cubicBezTo>
                <a:close/>
                <a:moveTo>
                  <a:pt x="534" y="200"/>
                </a:moveTo>
                <a:cubicBezTo>
                  <a:pt x="534" y="200"/>
                  <a:pt x="534" y="200"/>
                  <a:pt x="534" y="200"/>
                </a:cubicBezTo>
                <a:cubicBezTo>
                  <a:pt x="535" y="198"/>
                  <a:pt x="534" y="202"/>
                  <a:pt x="534" y="200"/>
                </a:cubicBezTo>
                <a:close/>
                <a:moveTo>
                  <a:pt x="537" y="244"/>
                </a:moveTo>
                <a:cubicBezTo>
                  <a:pt x="536" y="245"/>
                  <a:pt x="534" y="246"/>
                  <a:pt x="532" y="246"/>
                </a:cubicBezTo>
                <a:cubicBezTo>
                  <a:pt x="533" y="245"/>
                  <a:pt x="535" y="244"/>
                  <a:pt x="537" y="244"/>
                </a:cubicBezTo>
                <a:close/>
                <a:moveTo>
                  <a:pt x="534" y="205"/>
                </a:moveTo>
                <a:cubicBezTo>
                  <a:pt x="534" y="205"/>
                  <a:pt x="533" y="207"/>
                  <a:pt x="533" y="208"/>
                </a:cubicBezTo>
                <a:cubicBezTo>
                  <a:pt x="532" y="207"/>
                  <a:pt x="533" y="205"/>
                  <a:pt x="534" y="205"/>
                </a:cubicBezTo>
                <a:close/>
                <a:moveTo>
                  <a:pt x="533" y="224"/>
                </a:moveTo>
                <a:cubicBezTo>
                  <a:pt x="534" y="223"/>
                  <a:pt x="533" y="226"/>
                  <a:pt x="532" y="226"/>
                </a:cubicBezTo>
                <a:cubicBezTo>
                  <a:pt x="532" y="225"/>
                  <a:pt x="532" y="225"/>
                  <a:pt x="533" y="224"/>
                </a:cubicBezTo>
                <a:close/>
                <a:moveTo>
                  <a:pt x="531" y="209"/>
                </a:moveTo>
                <a:cubicBezTo>
                  <a:pt x="532" y="207"/>
                  <a:pt x="533" y="209"/>
                  <a:pt x="531" y="209"/>
                </a:cubicBezTo>
                <a:close/>
                <a:moveTo>
                  <a:pt x="529" y="302"/>
                </a:moveTo>
                <a:cubicBezTo>
                  <a:pt x="529" y="301"/>
                  <a:pt x="529" y="301"/>
                  <a:pt x="530" y="300"/>
                </a:cubicBezTo>
                <a:cubicBezTo>
                  <a:pt x="532" y="299"/>
                  <a:pt x="531" y="303"/>
                  <a:pt x="529" y="302"/>
                </a:cubicBezTo>
                <a:close/>
                <a:moveTo>
                  <a:pt x="530" y="248"/>
                </a:moveTo>
                <a:cubicBezTo>
                  <a:pt x="529" y="248"/>
                  <a:pt x="529" y="248"/>
                  <a:pt x="529" y="248"/>
                </a:cubicBezTo>
                <a:cubicBezTo>
                  <a:pt x="529" y="248"/>
                  <a:pt x="533" y="246"/>
                  <a:pt x="530" y="248"/>
                </a:cubicBezTo>
                <a:close/>
                <a:moveTo>
                  <a:pt x="527" y="222"/>
                </a:moveTo>
                <a:cubicBezTo>
                  <a:pt x="520" y="225"/>
                  <a:pt x="519" y="215"/>
                  <a:pt x="525" y="213"/>
                </a:cubicBezTo>
                <a:cubicBezTo>
                  <a:pt x="530" y="211"/>
                  <a:pt x="532" y="219"/>
                  <a:pt x="527" y="222"/>
                </a:cubicBezTo>
                <a:close/>
                <a:moveTo>
                  <a:pt x="526" y="189"/>
                </a:moveTo>
                <a:cubicBezTo>
                  <a:pt x="526" y="187"/>
                  <a:pt x="528" y="189"/>
                  <a:pt x="526" y="189"/>
                </a:cubicBezTo>
                <a:close/>
                <a:moveTo>
                  <a:pt x="526" y="180"/>
                </a:moveTo>
                <a:cubicBezTo>
                  <a:pt x="526" y="181"/>
                  <a:pt x="520" y="184"/>
                  <a:pt x="519" y="181"/>
                </a:cubicBezTo>
                <a:cubicBezTo>
                  <a:pt x="518" y="177"/>
                  <a:pt x="527" y="175"/>
                  <a:pt x="526" y="180"/>
                </a:cubicBezTo>
                <a:close/>
                <a:moveTo>
                  <a:pt x="523" y="190"/>
                </a:moveTo>
                <a:cubicBezTo>
                  <a:pt x="524" y="190"/>
                  <a:pt x="524" y="190"/>
                  <a:pt x="524" y="190"/>
                </a:cubicBezTo>
                <a:cubicBezTo>
                  <a:pt x="524" y="192"/>
                  <a:pt x="521" y="189"/>
                  <a:pt x="523" y="190"/>
                </a:cubicBezTo>
                <a:close/>
                <a:moveTo>
                  <a:pt x="520" y="185"/>
                </a:moveTo>
                <a:cubicBezTo>
                  <a:pt x="519" y="184"/>
                  <a:pt x="518" y="186"/>
                  <a:pt x="517" y="186"/>
                </a:cubicBezTo>
                <a:cubicBezTo>
                  <a:pt x="517" y="185"/>
                  <a:pt x="520" y="184"/>
                  <a:pt x="520" y="185"/>
                </a:cubicBezTo>
                <a:close/>
                <a:moveTo>
                  <a:pt x="523" y="197"/>
                </a:moveTo>
                <a:cubicBezTo>
                  <a:pt x="526" y="200"/>
                  <a:pt x="524" y="205"/>
                  <a:pt x="522" y="207"/>
                </a:cubicBezTo>
                <a:cubicBezTo>
                  <a:pt x="520" y="208"/>
                  <a:pt x="517" y="208"/>
                  <a:pt x="515" y="208"/>
                </a:cubicBezTo>
                <a:cubicBezTo>
                  <a:pt x="512" y="209"/>
                  <a:pt x="514" y="209"/>
                  <a:pt x="512" y="207"/>
                </a:cubicBezTo>
                <a:cubicBezTo>
                  <a:pt x="509" y="204"/>
                  <a:pt x="509" y="200"/>
                  <a:pt x="513" y="200"/>
                </a:cubicBezTo>
                <a:cubicBezTo>
                  <a:pt x="512" y="206"/>
                  <a:pt x="514" y="198"/>
                  <a:pt x="515" y="197"/>
                </a:cubicBezTo>
                <a:cubicBezTo>
                  <a:pt x="516" y="197"/>
                  <a:pt x="521" y="196"/>
                  <a:pt x="523" y="197"/>
                </a:cubicBezTo>
                <a:close/>
                <a:moveTo>
                  <a:pt x="511" y="195"/>
                </a:moveTo>
                <a:cubicBezTo>
                  <a:pt x="512" y="196"/>
                  <a:pt x="509" y="196"/>
                  <a:pt x="509" y="195"/>
                </a:cubicBezTo>
                <a:cubicBezTo>
                  <a:pt x="510" y="194"/>
                  <a:pt x="511" y="194"/>
                  <a:pt x="511" y="195"/>
                </a:cubicBezTo>
                <a:close/>
                <a:moveTo>
                  <a:pt x="516" y="196"/>
                </a:moveTo>
                <a:cubicBezTo>
                  <a:pt x="515" y="196"/>
                  <a:pt x="509" y="201"/>
                  <a:pt x="508" y="199"/>
                </a:cubicBezTo>
                <a:cubicBezTo>
                  <a:pt x="508" y="198"/>
                  <a:pt x="514" y="195"/>
                  <a:pt x="516" y="196"/>
                </a:cubicBezTo>
                <a:close/>
                <a:moveTo>
                  <a:pt x="509" y="183"/>
                </a:moveTo>
                <a:cubicBezTo>
                  <a:pt x="510" y="184"/>
                  <a:pt x="507" y="185"/>
                  <a:pt x="507" y="184"/>
                </a:cubicBezTo>
                <a:cubicBezTo>
                  <a:pt x="506" y="183"/>
                  <a:pt x="509" y="183"/>
                  <a:pt x="509" y="183"/>
                </a:cubicBezTo>
                <a:close/>
                <a:moveTo>
                  <a:pt x="506" y="199"/>
                </a:moveTo>
                <a:cubicBezTo>
                  <a:pt x="509" y="197"/>
                  <a:pt x="509" y="203"/>
                  <a:pt x="506" y="202"/>
                </a:cubicBezTo>
                <a:cubicBezTo>
                  <a:pt x="505" y="201"/>
                  <a:pt x="506" y="199"/>
                  <a:pt x="506" y="199"/>
                </a:cubicBezTo>
                <a:close/>
                <a:moveTo>
                  <a:pt x="506" y="261"/>
                </a:moveTo>
                <a:cubicBezTo>
                  <a:pt x="508" y="260"/>
                  <a:pt x="505" y="263"/>
                  <a:pt x="506" y="262"/>
                </a:cubicBezTo>
                <a:cubicBezTo>
                  <a:pt x="506" y="261"/>
                  <a:pt x="506" y="261"/>
                  <a:pt x="506" y="261"/>
                </a:cubicBezTo>
                <a:close/>
                <a:moveTo>
                  <a:pt x="508" y="279"/>
                </a:moveTo>
                <a:cubicBezTo>
                  <a:pt x="508" y="281"/>
                  <a:pt x="504" y="283"/>
                  <a:pt x="503" y="281"/>
                </a:cubicBezTo>
                <a:cubicBezTo>
                  <a:pt x="502" y="280"/>
                  <a:pt x="507" y="277"/>
                  <a:pt x="508" y="279"/>
                </a:cubicBezTo>
                <a:close/>
                <a:moveTo>
                  <a:pt x="502" y="609"/>
                </a:moveTo>
                <a:cubicBezTo>
                  <a:pt x="502" y="607"/>
                  <a:pt x="504" y="608"/>
                  <a:pt x="502" y="609"/>
                </a:cubicBezTo>
                <a:close/>
                <a:moveTo>
                  <a:pt x="503" y="283"/>
                </a:moveTo>
                <a:cubicBezTo>
                  <a:pt x="503" y="282"/>
                  <a:pt x="502" y="284"/>
                  <a:pt x="503" y="283"/>
                </a:cubicBezTo>
                <a:close/>
                <a:moveTo>
                  <a:pt x="502" y="173"/>
                </a:moveTo>
                <a:cubicBezTo>
                  <a:pt x="503" y="174"/>
                  <a:pt x="502" y="175"/>
                  <a:pt x="501" y="174"/>
                </a:cubicBezTo>
                <a:cubicBezTo>
                  <a:pt x="501" y="174"/>
                  <a:pt x="502" y="174"/>
                  <a:pt x="502" y="173"/>
                </a:cubicBezTo>
                <a:close/>
                <a:moveTo>
                  <a:pt x="501" y="129"/>
                </a:moveTo>
                <a:cubicBezTo>
                  <a:pt x="501" y="129"/>
                  <a:pt x="501" y="129"/>
                  <a:pt x="501" y="129"/>
                </a:cubicBezTo>
                <a:cubicBezTo>
                  <a:pt x="502" y="131"/>
                  <a:pt x="499" y="127"/>
                  <a:pt x="501" y="129"/>
                </a:cubicBezTo>
                <a:close/>
                <a:moveTo>
                  <a:pt x="503" y="177"/>
                </a:moveTo>
                <a:cubicBezTo>
                  <a:pt x="503" y="178"/>
                  <a:pt x="500" y="178"/>
                  <a:pt x="500" y="177"/>
                </a:cubicBezTo>
                <a:cubicBezTo>
                  <a:pt x="500" y="176"/>
                  <a:pt x="503" y="175"/>
                  <a:pt x="503" y="177"/>
                </a:cubicBezTo>
                <a:close/>
                <a:moveTo>
                  <a:pt x="501" y="214"/>
                </a:moveTo>
                <a:cubicBezTo>
                  <a:pt x="502" y="214"/>
                  <a:pt x="500" y="216"/>
                  <a:pt x="500" y="216"/>
                </a:cubicBezTo>
                <a:cubicBezTo>
                  <a:pt x="499" y="215"/>
                  <a:pt x="500" y="213"/>
                  <a:pt x="501" y="214"/>
                </a:cubicBezTo>
                <a:close/>
                <a:moveTo>
                  <a:pt x="499" y="175"/>
                </a:moveTo>
                <a:cubicBezTo>
                  <a:pt x="499" y="175"/>
                  <a:pt x="499" y="175"/>
                  <a:pt x="498" y="175"/>
                </a:cubicBezTo>
                <a:cubicBezTo>
                  <a:pt x="498" y="175"/>
                  <a:pt x="498" y="175"/>
                  <a:pt x="498" y="175"/>
                </a:cubicBezTo>
                <a:cubicBezTo>
                  <a:pt x="498" y="175"/>
                  <a:pt x="499" y="175"/>
                  <a:pt x="499" y="175"/>
                </a:cubicBezTo>
                <a:close/>
                <a:moveTo>
                  <a:pt x="499" y="241"/>
                </a:moveTo>
                <a:cubicBezTo>
                  <a:pt x="500" y="241"/>
                  <a:pt x="498" y="242"/>
                  <a:pt x="498" y="241"/>
                </a:cubicBezTo>
                <a:cubicBezTo>
                  <a:pt x="498" y="240"/>
                  <a:pt x="499" y="241"/>
                  <a:pt x="499" y="241"/>
                </a:cubicBezTo>
                <a:close/>
                <a:moveTo>
                  <a:pt x="498" y="123"/>
                </a:moveTo>
                <a:cubicBezTo>
                  <a:pt x="499" y="123"/>
                  <a:pt x="497" y="125"/>
                  <a:pt x="497" y="124"/>
                </a:cubicBezTo>
                <a:cubicBezTo>
                  <a:pt x="497" y="124"/>
                  <a:pt x="498" y="123"/>
                  <a:pt x="498" y="123"/>
                </a:cubicBezTo>
                <a:close/>
                <a:moveTo>
                  <a:pt x="498" y="150"/>
                </a:moveTo>
                <a:cubicBezTo>
                  <a:pt x="498" y="151"/>
                  <a:pt x="497" y="152"/>
                  <a:pt x="496" y="151"/>
                </a:cubicBezTo>
                <a:cubicBezTo>
                  <a:pt x="496" y="150"/>
                  <a:pt x="498" y="150"/>
                  <a:pt x="498" y="150"/>
                </a:cubicBezTo>
                <a:close/>
                <a:moveTo>
                  <a:pt x="498" y="170"/>
                </a:moveTo>
                <a:cubicBezTo>
                  <a:pt x="498" y="172"/>
                  <a:pt x="494" y="171"/>
                  <a:pt x="494" y="170"/>
                </a:cubicBezTo>
                <a:cubicBezTo>
                  <a:pt x="494" y="168"/>
                  <a:pt x="497" y="168"/>
                  <a:pt x="498" y="170"/>
                </a:cubicBezTo>
                <a:close/>
                <a:moveTo>
                  <a:pt x="494" y="124"/>
                </a:moveTo>
                <a:cubicBezTo>
                  <a:pt x="494" y="124"/>
                  <a:pt x="493" y="125"/>
                  <a:pt x="492" y="125"/>
                </a:cubicBezTo>
                <a:cubicBezTo>
                  <a:pt x="492" y="124"/>
                  <a:pt x="493" y="124"/>
                  <a:pt x="494" y="124"/>
                </a:cubicBezTo>
                <a:close/>
                <a:moveTo>
                  <a:pt x="493" y="162"/>
                </a:moveTo>
                <a:cubicBezTo>
                  <a:pt x="494" y="163"/>
                  <a:pt x="493" y="164"/>
                  <a:pt x="492" y="163"/>
                </a:cubicBezTo>
                <a:cubicBezTo>
                  <a:pt x="492" y="163"/>
                  <a:pt x="493" y="162"/>
                  <a:pt x="493" y="162"/>
                </a:cubicBezTo>
                <a:close/>
                <a:moveTo>
                  <a:pt x="493" y="158"/>
                </a:moveTo>
                <a:cubicBezTo>
                  <a:pt x="494" y="160"/>
                  <a:pt x="493" y="157"/>
                  <a:pt x="493" y="158"/>
                </a:cubicBezTo>
                <a:close/>
                <a:moveTo>
                  <a:pt x="493" y="168"/>
                </a:moveTo>
                <a:cubicBezTo>
                  <a:pt x="493" y="170"/>
                  <a:pt x="491" y="169"/>
                  <a:pt x="493" y="168"/>
                </a:cubicBezTo>
                <a:close/>
                <a:moveTo>
                  <a:pt x="491" y="160"/>
                </a:moveTo>
                <a:cubicBezTo>
                  <a:pt x="492" y="161"/>
                  <a:pt x="490" y="162"/>
                  <a:pt x="490" y="161"/>
                </a:cubicBezTo>
                <a:cubicBezTo>
                  <a:pt x="491" y="160"/>
                  <a:pt x="491" y="160"/>
                  <a:pt x="491" y="160"/>
                </a:cubicBezTo>
                <a:close/>
                <a:moveTo>
                  <a:pt x="491" y="132"/>
                </a:moveTo>
                <a:cubicBezTo>
                  <a:pt x="492" y="134"/>
                  <a:pt x="488" y="133"/>
                  <a:pt x="488" y="132"/>
                </a:cubicBezTo>
                <a:cubicBezTo>
                  <a:pt x="488" y="131"/>
                  <a:pt x="491" y="131"/>
                  <a:pt x="491" y="132"/>
                </a:cubicBezTo>
                <a:close/>
                <a:moveTo>
                  <a:pt x="486" y="205"/>
                </a:moveTo>
                <a:cubicBezTo>
                  <a:pt x="487" y="204"/>
                  <a:pt x="488" y="204"/>
                  <a:pt x="488" y="205"/>
                </a:cubicBezTo>
                <a:cubicBezTo>
                  <a:pt x="488" y="205"/>
                  <a:pt x="489" y="205"/>
                  <a:pt x="490" y="205"/>
                </a:cubicBezTo>
                <a:cubicBezTo>
                  <a:pt x="491" y="204"/>
                  <a:pt x="496" y="198"/>
                  <a:pt x="497" y="199"/>
                </a:cubicBezTo>
                <a:cubicBezTo>
                  <a:pt x="499" y="201"/>
                  <a:pt x="490" y="206"/>
                  <a:pt x="489" y="206"/>
                </a:cubicBezTo>
                <a:cubicBezTo>
                  <a:pt x="488" y="207"/>
                  <a:pt x="487" y="208"/>
                  <a:pt x="486" y="207"/>
                </a:cubicBezTo>
                <a:cubicBezTo>
                  <a:pt x="486" y="207"/>
                  <a:pt x="486" y="207"/>
                  <a:pt x="486" y="207"/>
                </a:cubicBezTo>
                <a:cubicBezTo>
                  <a:pt x="486" y="207"/>
                  <a:pt x="486" y="207"/>
                  <a:pt x="486" y="207"/>
                </a:cubicBezTo>
                <a:cubicBezTo>
                  <a:pt x="485" y="206"/>
                  <a:pt x="486" y="205"/>
                  <a:pt x="486" y="205"/>
                </a:cubicBezTo>
                <a:close/>
                <a:moveTo>
                  <a:pt x="486" y="209"/>
                </a:moveTo>
                <a:cubicBezTo>
                  <a:pt x="487" y="210"/>
                  <a:pt x="485" y="210"/>
                  <a:pt x="485" y="210"/>
                </a:cubicBezTo>
                <a:cubicBezTo>
                  <a:pt x="485" y="209"/>
                  <a:pt x="486" y="209"/>
                  <a:pt x="486" y="209"/>
                </a:cubicBezTo>
                <a:close/>
                <a:moveTo>
                  <a:pt x="486" y="141"/>
                </a:moveTo>
                <a:cubicBezTo>
                  <a:pt x="486" y="142"/>
                  <a:pt x="483" y="142"/>
                  <a:pt x="483" y="141"/>
                </a:cubicBezTo>
                <a:cubicBezTo>
                  <a:pt x="483" y="141"/>
                  <a:pt x="485" y="140"/>
                  <a:pt x="486" y="141"/>
                </a:cubicBezTo>
                <a:close/>
                <a:moveTo>
                  <a:pt x="484" y="149"/>
                </a:moveTo>
                <a:cubicBezTo>
                  <a:pt x="485" y="149"/>
                  <a:pt x="483" y="151"/>
                  <a:pt x="483" y="149"/>
                </a:cubicBezTo>
                <a:cubicBezTo>
                  <a:pt x="483" y="149"/>
                  <a:pt x="483" y="149"/>
                  <a:pt x="484" y="149"/>
                </a:cubicBezTo>
                <a:close/>
                <a:moveTo>
                  <a:pt x="496" y="76"/>
                </a:moveTo>
                <a:cubicBezTo>
                  <a:pt x="496" y="76"/>
                  <a:pt x="496" y="76"/>
                  <a:pt x="496" y="76"/>
                </a:cubicBezTo>
                <a:cubicBezTo>
                  <a:pt x="496" y="77"/>
                  <a:pt x="496" y="77"/>
                  <a:pt x="496" y="76"/>
                </a:cubicBezTo>
                <a:close/>
                <a:moveTo>
                  <a:pt x="496" y="76"/>
                </a:moveTo>
                <a:cubicBezTo>
                  <a:pt x="495" y="76"/>
                  <a:pt x="495" y="76"/>
                  <a:pt x="496" y="76"/>
                </a:cubicBezTo>
                <a:close/>
                <a:moveTo>
                  <a:pt x="496" y="79"/>
                </a:moveTo>
                <a:cubicBezTo>
                  <a:pt x="496" y="79"/>
                  <a:pt x="495" y="79"/>
                  <a:pt x="494" y="79"/>
                </a:cubicBezTo>
                <a:cubicBezTo>
                  <a:pt x="494" y="79"/>
                  <a:pt x="495" y="78"/>
                  <a:pt x="496" y="79"/>
                </a:cubicBezTo>
                <a:close/>
                <a:moveTo>
                  <a:pt x="493" y="77"/>
                </a:moveTo>
                <a:cubicBezTo>
                  <a:pt x="493" y="78"/>
                  <a:pt x="492" y="78"/>
                  <a:pt x="492" y="78"/>
                </a:cubicBezTo>
                <a:cubicBezTo>
                  <a:pt x="492" y="78"/>
                  <a:pt x="491" y="76"/>
                  <a:pt x="491" y="76"/>
                </a:cubicBezTo>
                <a:cubicBezTo>
                  <a:pt x="491" y="75"/>
                  <a:pt x="493" y="75"/>
                  <a:pt x="493" y="77"/>
                </a:cubicBezTo>
                <a:close/>
                <a:moveTo>
                  <a:pt x="486" y="82"/>
                </a:moveTo>
                <a:cubicBezTo>
                  <a:pt x="487" y="83"/>
                  <a:pt x="485" y="83"/>
                  <a:pt x="485" y="82"/>
                </a:cubicBezTo>
                <a:cubicBezTo>
                  <a:pt x="485" y="82"/>
                  <a:pt x="486" y="82"/>
                  <a:pt x="486" y="82"/>
                </a:cubicBezTo>
                <a:close/>
                <a:moveTo>
                  <a:pt x="486" y="85"/>
                </a:moveTo>
                <a:cubicBezTo>
                  <a:pt x="485" y="85"/>
                  <a:pt x="484" y="86"/>
                  <a:pt x="484" y="85"/>
                </a:cubicBezTo>
                <a:cubicBezTo>
                  <a:pt x="485" y="85"/>
                  <a:pt x="488" y="81"/>
                  <a:pt x="491" y="81"/>
                </a:cubicBezTo>
                <a:cubicBezTo>
                  <a:pt x="492" y="81"/>
                  <a:pt x="495" y="82"/>
                  <a:pt x="495" y="85"/>
                </a:cubicBezTo>
                <a:cubicBezTo>
                  <a:pt x="494" y="87"/>
                  <a:pt x="490" y="89"/>
                  <a:pt x="488" y="89"/>
                </a:cubicBezTo>
                <a:cubicBezTo>
                  <a:pt x="487" y="89"/>
                  <a:pt x="486" y="88"/>
                  <a:pt x="485" y="88"/>
                </a:cubicBezTo>
                <a:cubicBezTo>
                  <a:pt x="485" y="88"/>
                  <a:pt x="484" y="89"/>
                  <a:pt x="484" y="88"/>
                </a:cubicBezTo>
                <a:cubicBezTo>
                  <a:pt x="484" y="87"/>
                  <a:pt x="486" y="86"/>
                  <a:pt x="486" y="85"/>
                </a:cubicBezTo>
                <a:close/>
                <a:moveTo>
                  <a:pt x="480" y="84"/>
                </a:moveTo>
                <a:cubicBezTo>
                  <a:pt x="481" y="85"/>
                  <a:pt x="479" y="83"/>
                  <a:pt x="480" y="84"/>
                </a:cubicBezTo>
                <a:close/>
                <a:moveTo>
                  <a:pt x="481" y="85"/>
                </a:moveTo>
                <a:cubicBezTo>
                  <a:pt x="481" y="85"/>
                  <a:pt x="481" y="85"/>
                  <a:pt x="481" y="85"/>
                </a:cubicBezTo>
                <a:cubicBezTo>
                  <a:pt x="481" y="85"/>
                  <a:pt x="480" y="85"/>
                  <a:pt x="480" y="85"/>
                </a:cubicBezTo>
                <a:cubicBezTo>
                  <a:pt x="481" y="85"/>
                  <a:pt x="481" y="85"/>
                  <a:pt x="481" y="85"/>
                </a:cubicBezTo>
                <a:close/>
                <a:moveTo>
                  <a:pt x="480" y="100"/>
                </a:moveTo>
                <a:cubicBezTo>
                  <a:pt x="479" y="100"/>
                  <a:pt x="481" y="99"/>
                  <a:pt x="482" y="99"/>
                </a:cubicBezTo>
                <a:cubicBezTo>
                  <a:pt x="482" y="100"/>
                  <a:pt x="480" y="100"/>
                  <a:pt x="480" y="100"/>
                </a:cubicBezTo>
                <a:close/>
                <a:moveTo>
                  <a:pt x="481" y="72"/>
                </a:moveTo>
                <a:cubicBezTo>
                  <a:pt x="484" y="71"/>
                  <a:pt x="482" y="77"/>
                  <a:pt x="479" y="75"/>
                </a:cubicBezTo>
                <a:cubicBezTo>
                  <a:pt x="478" y="74"/>
                  <a:pt x="480" y="73"/>
                  <a:pt x="481" y="72"/>
                </a:cubicBezTo>
                <a:close/>
                <a:moveTo>
                  <a:pt x="492" y="60"/>
                </a:moveTo>
                <a:cubicBezTo>
                  <a:pt x="491" y="62"/>
                  <a:pt x="490" y="60"/>
                  <a:pt x="492" y="60"/>
                </a:cubicBezTo>
                <a:close/>
                <a:moveTo>
                  <a:pt x="487" y="59"/>
                </a:moveTo>
                <a:cubicBezTo>
                  <a:pt x="486" y="60"/>
                  <a:pt x="485" y="60"/>
                  <a:pt x="483" y="60"/>
                </a:cubicBezTo>
                <a:cubicBezTo>
                  <a:pt x="485" y="60"/>
                  <a:pt x="485" y="58"/>
                  <a:pt x="487" y="59"/>
                </a:cubicBezTo>
                <a:close/>
                <a:moveTo>
                  <a:pt x="479" y="61"/>
                </a:moveTo>
                <a:cubicBezTo>
                  <a:pt x="480" y="61"/>
                  <a:pt x="478" y="62"/>
                  <a:pt x="477" y="61"/>
                </a:cubicBezTo>
                <a:cubicBezTo>
                  <a:pt x="477" y="61"/>
                  <a:pt x="479" y="61"/>
                  <a:pt x="479" y="61"/>
                </a:cubicBezTo>
                <a:close/>
                <a:moveTo>
                  <a:pt x="477" y="61"/>
                </a:moveTo>
                <a:cubicBezTo>
                  <a:pt x="477" y="62"/>
                  <a:pt x="475" y="61"/>
                  <a:pt x="475" y="61"/>
                </a:cubicBezTo>
                <a:cubicBezTo>
                  <a:pt x="475" y="61"/>
                  <a:pt x="476" y="60"/>
                  <a:pt x="477" y="61"/>
                </a:cubicBezTo>
                <a:close/>
                <a:moveTo>
                  <a:pt x="465" y="20"/>
                </a:moveTo>
                <a:cubicBezTo>
                  <a:pt x="465" y="20"/>
                  <a:pt x="464" y="21"/>
                  <a:pt x="463" y="20"/>
                </a:cubicBezTo>
                <a:cubicBezTo>
                  <a:pt x="463" y="20"/>
                  <a:pt x="464" y="19"/>
                  <a:pt x="465" y="20"/>
                </a:cubicBezTo>
                <a:close/>
                <a:moveTo>
                  <a:pt x="465" y="23"/>
                </a:moveTo>
                <a:cubicBezTo>
                  <a:pt x="465" y="24"/>
                  <a:pt x="463" y="23"/>
                  <a:pt x="463" y="23"/>
                </a:cubicBezTo>
                <a:cubicBezTo>
                  <a:pt x="463" y="22"/>
                  <a:pt x="464" y="21"/>
                  <a:pt x="465" y="23"/>
                </a:cubicBezTo>
                <a:close/>
                <a:moveTo>
                  <a:pt x="399" y="26"/>
                </a:moveTo>
                <a:cubicBezTo>
                  <a:pt x="399" y="26"/>
                  <a:pt x="399" y="26"/>
                  <a:pt x="399" y="27"/>
                </a:cubicBezTo>
                <a:cubicBezTo>
                  <a:pt x="399" y="27"/>
                  <a:pt x="399" y="27"/>
                  <a:pt x="399" y="27"/>
                </a:cubicBezTo>
                <a:cubicBezTo>
                  <a:pt x="399" y="27"/>
                  <a:pt x="399" y="26"/>
                  <a:pt x="399" y="26"/>
                </a:cubicBezTo>
                <a:close/>
                <a:moveTo>
                  <a:pt x="257" y="435"/>
                </a:moveTo>
                <a:cubicBezTo>
                  <a:pt x="258" y="436"/>
                  <a:pt x="257" y="438"/>
                  <a:pt x="257" y="438"/>
                </a:cubicBezTo>
                <a:cubicBezTo>
                  <a:pt x="255" y="439"/>
                  <a:pt x="255" y="434"/>
                  <a:pt x="257" y="435"/>
                </a:cubicBezTo>
                <a:close/>
                <a:moveTo>
                  <a:pt x="258" y="487"/>
                </a:moveTo>
                <a:cubicBezTo>
                  <a:pt x="256" y="488"/>
                  <a:pt x="257" y="484"/>
                  <a:pt x="258" y="485"/>
                </a:cubicBezTo>
                <a:cubicBezTo>
                  <a:pt x="259" y="485"/>
                  <a:pt x="258" y="486"/>
                  <a:pt x="258" y="487"/>
                </a:cubicBezTo>
                <a:close/>
                <a:moveTo>
                  <a:pt x="256" y="404"/>
                </a:moveTo>
                <a:cubicBezTo>
                  <a:pt x="256" y="404"/>
                  <a:pt x="256" y="398"/>
                  <a:pt x="259" y="399"/>
                </a:cubicBezTo>
                <a:cubicBezTo>
                  <a:pt x="260" y="399"/>
                  <a:pt x="259" y="405"/>
                  <a:pt x="256" y="404"/>
                </a:cubicBezTo>
                <a:close/>
                <a:moveTo>
                  <a:pt x="259" y="383"/>
                </a:moveTo>
                <a:cubicBezTo>
                  <a:pt x="258" y="384"/>
                  <a:pt x="260" y="381"/>
                  <a:pt x="259" y="383"/>
                </a:cubicBezTo>
                <a:close/>
                <a:moveTo>
                  <a:pt x="261" y="493"/>
                </a:moveTo>
                <a:cubicBezTo>
                  <a:pt x="262" y="491"/>
                  <a:pt x="264" y="489"/>
                  <a:pt x="266" y="488"/>
                </a:cubicBezTo>
                <a:cubicBezTo>
                  <a:pt x="265" y="490"/>
                  <a:pt x="263" y="491"/>
                  <a:pt x="261" y="493"/>
                </a:cubicBezTo>
                <a:close/>
                <a:moveTo>
                  <a:pt x="266" y="444"/>
                </a:moveTo>
                <a:cubicBezTo>
                  <a:pt x="265" y="443"/>
                  <a:pt x="267" y="443"/>
                  <a:pt x="266" y="444"/>
                </a:cubicBezTo>
                <a:close/>
                <a:moveTo>
                  <a:pt x="267" y="501"/>
                </a:moveTo>
                <a:cubicBezTo>
                  <a:pt x="267" y="502"/>
                  <a:pt x="269" y="500"/>
                  <a:pt x="267" y="501"/>
                </a:cubicBezTo>
                <a:close/>
                <a:moveTo>
                  <a:pt x="268" y="477"/>
                </a:moveTo>
                <a:cubicBezTo>
                  <a:pt x="267" y="476"/>
                  <a:pt x="270" y="476"/>
                  <a:pt x="268" y="477"/>
                </a:cubicBezTo>
                <a:close/>
                <a:moveTo>
                  <a:pt x="269" y="453"/>
                </a:moveTo>
                <a:cubicBezTo>
                  <a:pt x="269" y="454"/>
                  <a:pt x="269" y="454"/>
                  <a:pt x="269" y="454"/>
                </a:cubicBezTo>
                <a:cubicBezTo>
                  <a:pt x="269" y="454"/>
                  <a:pt x="269" y="453"/>
                  <a:pt x="269" y="453"/>
                </a:cubicBezTo>
                <a:cubicBezTo>
                  <a:pt x="269" y="453"/>
                  <a:pt x="269" y="453"/>
                  <a:pt x="269" y="453"/>
                </a:cubicBezTo>
                <a:close/>
                <a:moveTo>
                  <a:pt x="282" y="413"/>
                </a:moveTo>
                <a:cubicBezTo>
                  <a:pt x="281" y="414"/>
                  <a:pt x="282" y="410"/>
                  <a:pt x="283" y="411"/>
                </a:cubicBezTo>
                <a:cubicBezTo>
                  <a:pt x="284" y="412"/>
                  <a:pt x="283" y="413"/>
                  <a:pt x="282" y="413"/>
                </a:cubicBezTo>
                <a:close/>
                <a:moveTo>
                  <a:pt x="287" y="477"/>
                </a:moveTo>
                <a:cubicBezTo>
                  <a:pt x="289" y="477"/>
                  <a:pt x="288" y="482"/>
                  <a:pt x="287" y="483"/>
                </a:cubicBezTo>
                <a:cubicBezTo>
                  <a:pt x="282" y="485"/>
                  <a:pt x="287" y="477"/>
                  <a:pt x="287" y="477"/>
                </a:cubicBezTo>
                <a:close/>
                <a:moveTo>
                  <a:pt x="288" y="462"/>
                </a:moveTo>
                <a:cubicBezTo>
                  <a:pt x="288" y="462"/>
                  <a:pt x="287" y="462"/>
                  <a:pt x="287" y="462"/>
                </a:cubicBezTo>
                <a:cubicBezTo>
                  <a:pt x="285" y="460"/>
                  <a:pt x="290" y="460"/>
                  <a:pt x="288" y="462"/>
                </a:cubicBezTo>
                <a:close/>
                <a:moveTo>
                  <a:pt x="285" y="506"/>
                </a:moveTo>
                <a:cubicBezTo>
                  <a:pt x="286" y="505"/>
                  <a:pt x="284" y="507"/>
                  <a:pt x="285" y="506"/>
                </a:cubicBezTo>
                <a:close/>
                <a:moveTo>
                  <a:pt x="287" y="507"/>
                </a:moveTo>
                <a:cubicBezTo>
                  <a:pt x="287" y="507"/>
                  <a:pt x="286" y="507"/>
                  <a:pt x="286" y="507"/>
                </a:cubicBezTo>
                <a:cubicBezTo>
                  <a:pt x="284" y="505"/>
                  <a:pt x="289" y="504"/>
                  <a:pt x="287" y="507"/>
                </a:cubicBezTo>
                <a:close/>
                <a:moveTo>
                  <a:pt x="285" y="500"/>
                </a:moveTo>
                <a:cubicBezTo>
                  <a:pt x="280" y="502"/>
                  <a:pt x="285" y="493"/>
                  <a:pt x="288" y="495"/>
                </a:cubicBezTo>
                <a:cubicBezTo>
                  <a:pt x="289" y="496"/>
                  <a:pt x="286" y="500"/>
                  <a:pt x="285" y="500"/>
                </a:cubicBezTo>
                <a:close/>
                <a:moveTo>
                  <a:pt x="288" y="508"/>
                </a:moveTo>
                <a:cubicBezTo>
                  <a:pt x="287" y="509"/>
                  <a:pt x="291" y="507"/>
                  <a:pt x="288" y="508"/>
                </a:cubicBezTo>
                <a:close/>
                <a:moveTo>
                  <a:pt x="288" y="493"/>
                </a:moveTo>
                <a:cubicBezTo>
                  <a:pt x="287" y="493"/>
                  <a:pt x="287" y="490"/>
                  <a:pt x="289" y="490"/>
                </a:cubicBezTo>
                <a:cubicBezTo>
                  <a:pt x="290" y="491"/>
                  <a:pt x="289" y="492"/>
                  <a:pt x="288" y="493"/>
                </a:cubicBezTo>
                <a:close/>
                <a:moveTo>
                  <a:pt x="292" y="519"/>
                </a:moveTo>
                <a:cubicBezTo>
                  <a:pt x="291" y="518"/>
                  <a:pt x="293" y="517"/>
                  <a:pt x="292" y="519"/>
                </a:cubicBezTo>
                <a:close/>
                <a:moveTo>
                  <a:pt x="293" y="504"/>
                </a:moveTo>
                <a:cubicBezTo>
                  <a:pt x="292" y="503"/>
                  <a:pt x="294" y="503"/>
                  <a:pt x="294" y="502"/>
                </a:cubicBezTo>
                <a:cubicBezTo>
                  <a:pt x="294" y="503"/>
                  <a:pt x="293" y="503"/>
                  <a:pt x="293" y="504"/>
                </a:cubicBezTo>
                <a:close/>
                <a:moveTo>
                  <a:pt x="294" y="459"/>
                </a:moveTo>
                <a:cubicBezTo>
                  <a:pt x="293" y="460"/>
                  <a:pt x="294" y="457"/>
                  <a:pt x="295" y="458"/>
                </a:cubicBezTo>
                <a:cubicBezTo>
                  <a:pt x="295" y="459"/>
                  <a:pt x="294" y="459"/>
                  <a:pt x="294" y="459"/>
                </a:cubicBezTo>
                <a:close/>
                <a:moveTo>
                  <a:pt x="295" y="475"/>
                </a:moveTo>
                <a:cubicBezTo>
                  <a:pt x="295" y="474"/>
                  <a:pt x="297" y="475"/>
                  <a:pt x="295" y="475"/>
                </a:cubicBezTo>
                <a:close/>
                <a:moveTo>
                  <a:pt x="296" y="389"/>
                </a:moveTo>
                <a:cubicBezTo>
                  <a:pt x="295" y="387"/>
                  <a:pt x="298" y="387"/>
                  <a:pt x="296" y="389"/>
                </a:cubicBezTo>
                <a:close/>
                <a:moveTo>
                  <a:pt x="297" y="482"/>
                </a:moveTo>
                <a:cubicBezTo>
                  <a:pt x="297" y="483"/>
                  <a:pt x="297" y="480"/>
                  <a:pt x="297" y="482"/>
                </a:cubicBezTo>
                <a:close/>
                <a:moveTo>
                  <a:pt x="298" y="393"/>
                </a:moveTo>
                <a:cubicBezTo>
                  <a:pt x="298" y="393"/>
                  <a:pt x="298" y="392"/>
                  <a:pt x="298" y="393"/>
                </a:cubicBezTo>
                <a:close/>
                <a:moveTo>
                  <a:pt x="300" y="448"/>
                </a:moveTo>
                <a:cubicBezTo>
                  <a:pt x="301" y="448"/>
                  <a:pt x="300" y="449"/>
                  <a:pt x="300" y="449"/>
                </a:cubicBezTo>
                <a:cubicBezTo>
                  <a:pt x="299" y="450"/>
                  <a:pt x="299" y="447"/>
                  <a:pt x="300" y="448"/>
                </a:cubicBezTo>
                <a:close/>
                <a:moveTo>
                  <a:pt x="301" y="127"/>
                </a:moveTo>
                <a:cubicBezTo>
                  <a:pt x="300" y="127"/>
                  <a:pt x="300" y="127"/>
                  <a:pt x="300" y="127"/>
                </a:cubicBezTo>
                <a:cubicBezTo>
                  <a:pt x="299" y="127"/>
                  <a:pt x="301" y="126"/>
                  <a:pt x="301" y="127"/>
                </a:cubicBezTo>
                <a:close/>
                <a:moveTo>
                  <a:pt x="300" y="462"/>
                </a:moveTo>
                <a:cubicBezTo>
                  <a:pt x="301" y="462"/>
                  <a:pt x="301" y="461"/>
                  <a:pt x="301" y="462"/>
                </a:cubicBezTo>
                <a:cubicBezTo>
                  <a:pt x="300" y="462"/>
                  <a:pt x="300" y="462"/>
                  <a:pt x="300" y="462"/>
                </a:cubicBezTo>
                <a:close/>
                <a:moveTo>
                  <a:pt x="303" y="496"/>
                </a:moveTo>
                <a:cubicBezTo>
                  <a:pt x="303" y="496"/>
                  <a:pt x="302" y="496"/>
                  <a:pt x="302" y="496"/>
                </a:cubicBezTo>
                <a:cubicBezTo>
                  <a:pt x="298" y="496"/>
                  <a:pt x="304" y="492"/>
                  <a:pt x="303" y="496"/>
                </a:cubicBezTo>
                <a:close/>
                <a:moveTo>
                  <a:pt x="303" y="498"/>
                </a:moveTo>
                <a:cubicBezTo>
                  <a:pt x="302" y="499"/>
                  <a:pt x="304" y="497"/>
                  <a:pt x="303" y="498"/>
                </a:cubicBezTo>
                <a:close/>
                <a:moveTo>
                  <a:pt x="301" y="479"/>
                </a:moveTo>
                <a:cubicBezTo>
                  <a:pt x="304" y="475"/>
                  <a:pt x="308" y="472"/>
                  <a:pt x="312" y="469"/>
                </a:cubicBezTo>
                <a:cubicBezTo>
                  <a:pt x="309" y="472"/>
                  <a:pt x="306" y="477"/>
                  <a:pt x="301" y="479"/>
                </a:cubicBezTo>
                <a:close/>
                <a:moveTo>
                  <a:pt x="313" y="159"/>
                </a:moveTo>
                <a:cubicBezTo>
                  <a:pt x="314" y="159"/>
                  <a:pt x="310" y="162"/>
                  <a:pt x="308" y="162"/>
                </a:cubicBezTo>
                <a:cubicBezTo>
                  <a:pt x="308" y="162"/>
                  <a:pt x="304" y="161"/>
                  <a:pt x="304" y="160"/>
                </a:cubicBezTo>
                <a:cubicBezTo>
                  <a:pt x="304" y="159"/>
                  <a:pt x="308" y="157"/>
                  <a:pt x="310" y="159"/>
                </a:cubicBezTo>
                <a:cubicBezTo>
                  <a:pt x="310" y="159"/>
                  <a:pt x="310" y="160"/>
                  <a:pt x="310" y="160"/>
                </a:cubicBezTo>
                <a:cubicBezTo>
                  <a:pt x="311" y="161"/>
                  <a:pt x="312" y="159"/>
                  <a:pt x="313" y="159"/>
                </a:cubicBezTo>
                <a:close/>
                <a:moveTo>
                  <a:pt x="312" y="488"/>
                </a:moveTo>
                <a:cubicBezTo>
                  <a:pt x="313" y="487"/>
                  <a:pt x="312" y="489"/>
                  <a:pt x="311" y="489"/>
                </a:cubicBezTo>
                <a:cubicBezTo>
                  <a:pt x="311" y="489"/>
                  <a:pt x="311" y="488"/>
                  <a:pt x="312" y="488"/>
                </a:cubicBezTo>
                <a:close/>
                <a:moveTo>
                  <a:pt x="312" y="354"/>
                </a:moveTo>
                <a:cubicBezTo>
                  <a:pt x="311" y="356"/>
                  <a:pt x="310" y="356"/>
                  <a:pt x="310" y="357"/>
                </a:cubicBezTo>
                <a:cubicBezTo>
                  <a:pt x="309" y="356"/>
                  <a:pt x="310" y="354"/>
                  <a:pt x="312" y="354"/>
                </a:cubicBezTo>
                <a:close/>
                <a:moveTo>
                  <a:pt x="305" y="364"/>
                </a:moveTo>
                <a:cubicBezTo>
                  <a:pt x="305" y="362"/>
                  <a:pt x="307" y="359"/>
                  <a:pt x="309" y="358"/>
                </a:cubicBezTo>
                <a:cubicBezTo>
                  <a:pt x="308" y="360"/>
                  <a:pt x="307" y="362"/>
                  <a:pt x="305" y="364"/>
                </a:cubicBezTo>
                <a:close/>
                <a:moveTo>
                  <a:pt x="307" y="448"/>
                </a:moveTo>
                <a:cubicBezTo>
                  <a:pt x="306" y="449"/>
                  <a:pt x="307" y="447"/>
                  <a:pt x="308" y="447"/>
                </a:cubicBezTo>
                <a:cubicBezTo>
                  <a:pt x="308" y="448"/>
                  <a:pt x="307" y="448"/>
                  <a:pt x="307" y="448"/>
                </a:cubicBezTo>
                <a:close/>
                <a:moveTo>
                  <a:pt x="306" y="449"/>
                </a:moveTo>
                <a:cubicBezTo>
                  <a:pt x="306" y="450"/>
                  <a:pt x="305" y="450"/>
                  <a:pt x="305" y="451"/>
                </a:cubicBezTo>
                <a:cubicBezTo>
                  <a:pt x="304" y="451"/>
                  <a:pt x="305" y="449"/>
                  <a:pt x="306" y="449"/>
                </a:cubicBezTo>
                <a:close/>
                <a:moveTo>
                  <a:pt x="304" y="204"/>
                </a:moveTo>
                <a:cubicBezTo>
                  <a:pt x="304" y="204"/>
                  <a:pt x="304" y="202"/>
                  <a:pt x="305" y="203"/>
                </a:cubicBezTo>
                <a:cubicBezTo>
                  <a:pt x="305" y="204"/>
                  <a:pt x="304" y="204"/>
                  <a:pt x="304" y="204"/>
                </a:cubicBezTo>
                <a:close/>
                <a:moveTo>
                  <a:pt x="307" y="268"/>
                </a:moveTo>
                <a:cubicBezTo>
                  <a:pt x="305" y="270"/>
                  <a:pt x="306" y="265"/>
                  <a:pt x="307" y="266"/>
                </a:cubicBezTo>
                <a:cubicBezTo>
                  <a:pt x="307" y="267"/>
                  <a:pt x="307" y="267"/>
                  <a:pt x="307" y="268"/>
                </a:cubicBezTo>
                <a:close/>
                <a:moveTo>
                  <a:pt x="307" y="343"/>
                </a:moveTo>
                <a:cubicBezTo>
                  <a:pt x="306" y="345"/>
                  <a:pt x="308" y="342"/>
                  <a:pt x="307" y="343"/>
                </a:cubicBezTo>
                <a:close/>
                <a:moveTo>
                  <a:pt x="306" y="280"/>
                </a:moveTo>
                <a:cubicBezTo>
                  <a:pt x="305" y="282"/>
                  <a:pt x="305" y="279"/>
                  <a:pt x="306" y="279"/>
                </a:cubicBezTo>
                <a:cubicBezTo>
                  <a:pt x="307" y="279"/>
                  <a:pt x="306" y="280"/>
                  <a:pt x="306" y="280"/>
                </a:cubicBezTo>
                <a:close/>
                <a:moveTo>
                  <a:pt x="302" y="455"/>
                </a:moveTo>
                <a:cubicBezTo>
                  <a:pt x="302" y="454"/>
                  <a:pt x="303" y="453"/>
                  <a:pt x="304" y="452"/>
                </a:cubicBezTo>
                <a:cubicBezTo>
                  <a:pt x="305" y="453"/>
                  <a:pt x="303" y="454"/>
                  <a:pt x="302" y="455"/>
                </a:cubicBezTo>
                <a:close/>
                <a:moveTo>
                  <a:pt x="309" y="538"/>
                </a:moveTo>
                <a:cubicBezTo>
                  <a:pt x="309" y="538"/>
                  <a:pt x="309" y="538"/>
                  <a:pt x="309" y="538"/>
                </a:cubicBezTo>
                <a:cubicBezTo>
                  <a:pt x="309" y="538"/>
                  <a:pt x="309" y="538"/>
                  <a:pt x="309" y="538"/>
                </a:cubicBezTo>
                <a:cubicBezTo>
                  <a:pt x="308" y="539"/>
                  <a:pt x="309" y="538"/>
                  <a:pt x="309" y="538"/>
                </a:cubicBezTo>
                <a:cubicBezTo>
                  <a:pt x="309" y="538"/>
                  <a:pt x="309" y="538"/>
                  <a:pt x="309" y="538"/>
                </a:cubicBezTo>
                <a:close/>
                <a:moveTo>
                  <a:pt x="306" y="537"/>
                </a:moveTo>
                <a:cubicBezTo>
                  <a:pt x="308" y="536"/>
                  <a:pt x="305" y="538"/>
                  <a:pt x="306" y="537"/>
                </a:cubicBezTo>
                <a:close/>
                <a:moveTo>
                  <a:pt x="306" y="537"/>
                </a:moveTo>
                <a:cubicBezTo>
                  <a:pt x="305" y="539"/>
                  <a:pt x="303" y="539"/>
                  <a:pt x="303" y="541"/>
                </a:cubicBezTo>
                <a:cubicBezTo>
                  <a:pt x="303" y="540"/>
                  <a:pt x="304" y="538"/>
                  <a:pt x="306" y="537"/>
                </a:cubicBezTo>
                <a:close/>
                <a:moveTo>
                  <a:pt x="305" y="527"/>
                </a:moveTo>
                <a:cubicBezTo>
                  <a:pt x="305" y="528"/>
                  <a:pt x="301" y="533"/>
                  <a:pt x="300" y="531"/>
                </a:cubicBezTo>
                <a:cubicBezTo>
                  <a:pt x="298" y="529"/>
                  <a:pt x="303" y="527"/>
                  <a:pt x="305" y="527"/>
                </a:cubicBezTo>
                <a:close/>
                <a:moveTo>
                  <a:pt x="290" y="562"/>
                </a:moveTo>
                <a:cubicBezTo>
                  <a:pt x="290" y="562"/>
                  <a:pt x="290" y="562"/>
                  <a:pt x="290" y="562"/>
                </a:cubicBezTo>
                <a:cubicBezTo>
                  <a:pt x="290" y="562"/>
                  <a:pt x="289" y="563"/>
                  <a:pt x="290" y="562"/>
                </a:cubicBezTo>
                <a:close/>
                <a:moveTo>
                  <a:pt x="289" y="541"/>
                </a:moveTo>
                <a:cubicBezTo>
                  <a:pt x="289" y="540"/>
                  <a:pt x="287" y="543"/>
                  <a:pt x="289" y="541"/>
                </a:cubicBezTo>
                <a:close/>
                <a:moveTo>
                  <a:pt x="288" y="575"/>
                </a:moveTo>
                <a:cubicBezTo>
                  <a:pt x="286" y="576"/>
                  <a:pt x="285" y="575"/>
                  <a:pt x="284" y="574"/>
                </a:cubicBezTo>
                <a:cubicBezTo>
                  <a:pt x="283" y="570"/>
                  <a:pt x="289" y="567"/>
                  <a:pt x="290" y="569"/>
                </a:cubicBezTo>
                <a:cubicBezTo>
                  <a:pt x="293" y="571"/>
                  <a:pt x="289" y="575"/>
                  <a:pt x="288" y="575"/>
                </a:cubicBezTo>
                <a:close/>
                <a:moveTo>
                  <a:pt x="292" y="544"/>
                </a:moveTo>
                <a:cubicBezTo>
                  <a:pt x="292" y="546"/>
                  <a:pt x="290" y="545"/>
                  <a:pt x="292" y="544"/>
                </a:cubicBezTo>
                <a:close/>
                <a:moveTo>
                  <a:pt x="295" y="567"/>
                </a:moveTo>
                <a:cubicBezTo>
                  <a:pt x="295" y="565"/>
                  <a:pt x="297" y="567"/>
                  <a:pt x="295" y="567"/>
                </a:cubicBezTo>
                <a:close/>
                <a:moveTo>
                  <a:pt x="295" y="565"/>
                </a:moveTo>
                <a:cubicBezTo>
                  <a:pt x="295" y="565"/>
                  <a:pt x="295" y="565"/>
                  <a:pt x="295" y="565"/>
                </a:cubicBezTo>
                <a:cubicBezTo>
                  <a:pt x="295" y="565"/>
                  <a:pt x="294" y="565"/>
                  <a:pt x="294" y="565"/>
                </a:cubicBezTo>
                <a:cubicBezTo>
                  <a:pt x="294" y="566"/>
                  <a:pt x="293" y="567"/>
                  <a:pt x="293" y="568"/>
                </a:cubicBezTo>
                <a:cubicBezTo>
                  <a:pt x="293" y="568"/>
                  <a:pt x="294" y="568"/>
                  <a:pt x="292" y="568"/>
                </a:cubicBezTo>
                <a:cubicBezTo>
                  <a:pt x="292" y="569"/>
                  <a:pt x="292" y="569"/>
                  <a:pt x="292" y="569"/>
                </a:cubicBezTo>
                <a:cubicBezTo>
                  <a:pt x="292" y="569"/>
                  <a:pt x="292" y="569"/>
                  <a:pt x="292" y="568"/>
                </a:cubicBezTo>
                <a:cubicBezTo>
                  <a:pt x="292" y="569"/>
                  <a:pt x="292" y="569"/>
                  <a:pt x="292" y="569"/>
                </a:cubicBezTo>
                <a:cubicBezTo>
                  <a:pt x="292" y="568"/>
                  <a:pt x="292" y="568"/>
                  <a:pt x="293" y="568"/>
                </a:cubicBezTo>
                <a:cubicBezTo>
                  <a:pt x="293" y="565"/>
                  <a:pt x="295" y="562"/>
                  <a:pt x="297" y="560"/>
                </a:cubicBezTo>
                <a:cubicBezTo>
                  <a:pt x="296" y="561"/>
                  <a:pt x="296" y="563"/>
                  <a:pt x="295" y="565"/>
                </a:cubicBezTo>
                <a:close/>
                <a:moveTo>
                  <a:pt x="302" y="546"/>
                </a:moveTo>
                <a:cubicBezTo>
                  <a:pt x="301" y="548"/>
                  <a:pt x="298" y="547"/>
                  <a:pt x="297" y="548"/>
                </a:cubicBezTo>
                <a:cubicBezTo>
                  <a:pt x="298" y="547"/>
                  <a:pt x="300" y="547"/>
                  <a:pt x="302" y="546"/>
                </a:cubicBezTo>
                <a:close/>
                <a:moveTo>
                  <a:pt x="301" y="567"/>
                </a:moveTo>
                <a:cubicBezTo>
                  <a:pt x="302" y="568"/>
                  <a:pt x="300" y="571"/>
                  <a:pt x="299" y="570"/>
                </a:cubicBezTo>
                <a:cubicBezTo>
                  <a:pt x="297" y="569"/>
                  <a:pt x="299" y="565"/>
                  <a:pt x="301" y="567"/>
                </a:cubicBezTo>
                <a:cubicBezTo>
                  <a:pt x="299" y="565"/>
                  <a:pt x="302" y="560"/>
                  <a:pt x="305" y="561"/>
                </a:cubicBezTo>
                <a:cubicBezTo>
                  <a:pt x="308" y="562"/>
                  <a:pt x="304" y="570"/>
                  <a:pt x="301" y="567"/>
                </a:cubicBezTo>
                <a:close/>
                <a:moveTo>
                  <a:pt x="306" y="540"/>
                </a:moveTo>
                <a:cubicBezTo>
                  <a:pt x="306" y="538"/>
                  <a:pt x="308" y="540"/>
                  <a:pt x="306" y="540"/>
                </a:cubicBezTo>
                <a:close/>
                <a:moveTo>
                  <a:pt x="307" y="568"/>
                </a:moveTo>
                <a:cubicBezTo>
                  <a:pt x="307" y="568"/>
                  <a:pt x="307" y="568"/>
                  <a:pt x="307" y="568"/>
                </a:cubicBezTo>
                <a:cubicBezTo>
                  <a:pt x="307" y="566"/>
                  <a:pt x="309" y="569"/>
                  <a:pt x="307" y="568"/>
                </a:cubicBezTo>
                <a:close/>
                <a:moveTo>
                  <a:pt x="308" y="569"/>
                </a:moveTo>
                <a:cubicBezTo>
                  <a:pt x="307" y="570"/>
                  <a:pt x="308" y="567"/>
                  <a:pt x="309" y="568"/>
                </a:cubicBezTo>
                <a:cubicBezTo>
                  <a:pt x="310" y="569"/>
                  <a:pt x="309" y="569"/>
                  <a:pt x="308" y="569"/>
                </a:cubicBezTo>
                <a:close/>
                <a:moveTo>
                  <a:pt x="312" y="574"/>
                </a:moveTo>
                <a:cubicBezTo>
                  <a:pt x="311" y="575"/>
                  <a:pt x="313" y="572"/>
                  <a:pt x="312" y="574"/>
                </a:cubicBezTo>
                <a:close/>
                <a:moveTo>
                  <a:pt x="312" y="571"/>
                </a:moveTo>
                <a:cubicBezTo>
                  <a:pt x="312" y="572"/>
                  <a:pt x="311" y="572"/>
                  <a:pt x="311" y="571"/>
                </a:cubicBezTo>
                <a:cubicBezTo>
                  <a:pt x="310" y="570"/>
                  <a:pt x="314" y="569"/>
                  <a:pt x="312" y="571"/>
                </a:cubicBezTo>
                <a:close/>
                <a:moveTo>
                  <a:pt x="313" y="395"/>
                </a:moveTo>
                <a:cubicBezTo>
                  <a:pt x="314" y="394"/>
                  <a:pt x="312" y="396"/>
                  <a:pt x="313" y="395"/>
                </a:cubicBezTo>
                <a:close/>
                <a:moveTo>
                  <a:pt x="313" y="287"/>
                </a:moveTo>
                <a:cubicBezTo>
                  <a:pt x="312" y="289"/>
                  <a:pt x="314" y="286"/>
                  <a:pt x="313" y="287"/>
                </a:cubicBezTo>
                <a:close/>
                <a:moveTo>
                  <a:pt x="315" y="545"/>
                </a:moveTo>
                <a:cubicBezTo>
                  <a:pt x="312" y="547"/>
                  <a:pt x="313" y="541"/>
                  <a:pt x="316" y="543"/>
                </a:cubicBezTo>
                <a:cubicBezTo>
                  <a:pt x="317" y="543"/>
                  <a:pt x="316" y="545"/>
                  <a:pt x="315" y="545"/>
                </a:cubicBezTo>
                <a:close/>
                <a:moveTo>
                  <a:pt x="313" y="521"/>
                </a:moveTo>
                <a:cubicBezTo>
                  <a:pt x="314" y="520"/>
                  <a:pt x="312" y="522"/>
                  <a:pt x="313" y="521"/>
                </a:cubicBezTo>
                <a:close/>
                <a:moveTo>
                  <a:pt x="315" y="495"/>
                </a:moveTo>
                <a:cubicBezTo>
                  <a:pt x="315" y="495"/>
                  <a:pt x="315" y="496"/>
                  <a:pt x="315" y="496"/>
                </a:cubicBezTo>
                <a:cubicBezTo>
                  <a:pt x="315" y="498"/>
                  <a:pt x="314" y="495"/>
                  <a:pt x="315" y="495"/>
                </a:cubicBezTo>
                <a:close/>
                <a:moveTo>
                  <a:pt x="313" y="466"/>
                </a:moveTo>
                <a:cubicBezTo>
                  <a:pt x="314" y="464"/>
                  <a:pt x="319" y="461"/>
                  <a:pt x="322" y="459"/>
                </a:cubicBezTo>
                <a:cubicBezTo>
                  <a:pt x="321" y="461"/>
                  <a:pt x="318" y="462"/>
                  <a:pt x="317" y="464"/>
                </a:cubicBezTo>
                <a:cubicBezTo>
                  <a:pt x="316" y="464"/>
                  <a:pt x="313" y="468"/>
                  <a:pt x="313" y="466"/>
                </a:cubicBezTo>
                <a:close/>
                <a:moveTo>
                  <a:pt x="316" y="176"/>
                </a:moveTo>
                <a:cubicBezTo>
                  <a:pt x="316" y="176"/>
                  <a:pt x="317" y="175"/>
                  <a:pt x="317" y="175"/>
                </a:cubicBezTo>
                <a:cubicBezTo>
                  <a:pt x="317" y="176"/>
                  <a:pt x="316" y="176"/>
                  <a:pt x="316" y="176"/>
                </a:cubicBezTo>
                <a:close/>
                <a:moveTo>
                  <a:pt x="318" y="385"/>
                </a:moveTo>
                <a:cubicBezTo>
                  <a:pt x="317" y="386"/>
                  <a:pt x="316" y="385"/>
                  <a:pt x="316" y="385"/>
                </a:cubicBezTo>
                <a:cubicBezTo>
                  <a:pt x="317" y="384"/>
                  <a:pt x="318" y="384"/>
                  <a:pt x="318" y="385"/>
                </a:cubicBezTo>
                <a:close/>
                <a:moveTo>
                  <a:pt x="316" y="395"/>
                </a:moveTo>
                <a:cubicBezTo>
                  <a:pt x="316" y="395"/>
                  <a:pt x="316" y="396"/>
                  <a:pt x="315" y="395"/>
                </a:cubicBezTo>
                <a:cubicBezTo>
                  <a:pt x="315" y="395"/>
                  <a:pt x="318" y="393"/>
                  <a:pt x="316" y="395"/>
                </a:cubicBezTo>
                <a:close/>
                <a:moveTo>
                  <a:pt x="321" y="296"/>
                </a:moveTo>
                <a:cubicBezTo>
                  <a:pt x="321" y="296"/>
                  <a:pt x="321" y="297"/>
                  <a:pt x="321" y="297"/>
                </a:cubicBezTo>
                <a:cubicBezTo>
                  <a:pt x="319" y="299"/>
                  <a:pt x="320" y="295"/>
                  <a:pt x="321" y="296"/>
                </a:cubicBezTo>
                <a:close/>
                <a:moveTo>
                  <a:pt x="344" y="429"/>
                </a:moveTo>
                <a:cubicBezTo>
                  <a:pt x="344" y="429"/>
                  <a:pt x="345" y="429"/>
                  <a:pt x="345" y="429"/>
                </a:cubicBezTo>
                <a:cubicBezTo>
                  <a:pt x="345" y="430"/>
                  <a:pt x="343" y="430"/>
                  <a:pt x="344" y="429"/>
                </a:cubicBezTo>
                <a:close/>
                <a:moveTo>
                  <a:pt x="345" y="186"/>
                </a:moveTo>
                <a:cubicBezTo>
                  <a:pt x="345" y="188"/>
                  <a:pt x="343" y="188"/>
                  <a:pt x="345" y="186"/>
                </a:cubicBezTo>
                <a:close/>
                <a:moveTo>
                  <a:pt x="345" y="303"/>
                </a:moveTo>
                <a:cubicBezTo>
                  <a:pt x="344" y="303"/>
                  <a:pt x="347" y="302"/>
                  <a:pt x="345" y="303"/>
                </a:cubicBezTo>
                <a:close/>
                <a:moveTo>
                  <a:pt x="346" y="185"/>
                </a:moveTo>
                <a:cubicBezTo>
                  <a:pt x="344" y="187"/>
                  <a:pt x="347" y="183"/>
                  <a:pt x="346" y="185"/>
                </a:cubicBezTo>
                <a:close/>
                <a:moveTo>
                  <a:pt x="345" y="443"/>
                </a:moveTo>
                <a:cubicBezTo>
                  <a:pt x="344" y="445"/>
                  <a:pt x="346" y="442"/>
                  <a:pt x="345" y="443"/>
                </a:cubicBezTo>
                <a:close/>
                <a:moveTo>
                  <a:pt x="346" y="457"/>
                </a:moveTo>
                <a:cubicBezTo>
                  <a:pt x="346" y="457"/>
                  <a:pt x="346" y="458"/>
                  <a:pt x="346" y="458"/>
                </a:cubicBezTo>
                <a:cubicBezTo>
                  <a:pt x="345" y="459"/>
                  <a:pt x="345" y="456"/>
                  <a:pt x="346" y="457"/>
                </a:cubicBezTo>
                <a:close/>
                <a:moveTo>
                  <a:pt x="345" y="503"/>
                </a:moveTo>
                <a:cubicBezTo>
                  <a:pt x="345" y="503"/>
                  <a:pt x="345" y="503"/>
                  <a:pt x="345" y="503"/>
                </a:cubicBezTo>
                <a:cubicBezTo>
                  <a:pt x="345" y="503"/>
                  <a:pt x="345" y="503"/>
                  <a:pt x="345" y="503"/>
                </a:cubicBezTo>
                <a:cubicBezTo>
                  <a:pt x="345" y="503"/>
                  <a:pt x="345" y="503"/>
                  <a:pt x="345" y="503"/>
                </a:cubicBezTo>
                <a:close/>
                <a:moveTo>
                  <a:pt x="348" y="526"/>
                </a:moveTo>
                <a:cubicBezTo>
                  <a:pt x="348" y="527"/>
                  <a:pt x="344" y="530"/>
                  <a:pt x="343" y="529"/>
                </a:cubicBezTo>
                <a:cubicBezTo>
                  <a:pt x="342" y="527"/>
                  <a:pt x="346" y="526"/>
                  <a:pt x="348" y="526"/>
                </a:cubicBezTo>
                <a:close/>
                <a:moveTo>
                  <a:pt x="351" y="496"/>
                </a:moveTo>
                <a:cubicBezTo>
                  <a:pt x="352" y="497"/>
                  <a:pt x="349" y="500"/>
                  <a:pt x="349" y="500"/>
                </a:cubicBezTo>
                <a:cubicBezTo>
                  <a:pt x="344" y="502"/>
                  <a:pt x="348" y="494"/>
                  <a:pt x="351" y="496"/>
                </a:cubicBezTo>
                <a:close/>
                <a:moveTo>
                  <a:pt x="351" y="384"/>
                </a:moveTo>
                <a:cubicBezTo>
                  <a:pt x="350" y="385"/>
                  <a:pt x="349" y="384"/>
                  <a:pt x="351" y="384"/>
                </a:cubicBezTo>
                <a:close/>
                <a:moveTo>
                  <a:pt x="351" y="513"/>
                </a:moveTo>
                <a:cubicBezTo>
                  <a:pt x="350" y="512"/>
                  <a:pt x="352" y="512"/>
                  <a:pt x="351" y="512"/>
                </a:cubicBezTo>
                <a:cubicBezTo>
                  <a:pt x="351" y="512"/>
                  <a:pt x="351" y="513"/>
                  <a:pt x="351" y="513"/>
                </a:cubicBezTo>
                <a:close/>
                <a:moveTo>
                  <a:pt x="350" y="574"/>
                </a:moveTo>
                <a:cubicBezTo>
                  <a:pt x="350" y="574"/>
                  <a:pt x="350" y="573"/>
                  <a:pt x="351" y="573"/>
                </a:cubicBezTo>
                <a:cubicBezTo>
                  <a:pt x="351" y="573"/>
                  <a:pt x="350" y="574"/>
                  <a:pt x="350" y="574"/>
                </a:cubicBezTo>
                <a:close/>
                <a:moveTo>
                  <a:pt x="347" y="484"/>
                </a:moveTo>
                <a:cubicBezTo>
                  <a:pt x="347" y="483"/>
                  <a:pt x="348" y="483"/>
                  <a:pt x="348" y="483"/>
                </a:cubicBezTo>
                <a:cubicBezTo>
                  <a:pt x="349" y="483"/>
                  <a:pt x="348" y="484"/>
                  <a:pt x="347" y="484"/>
                </a:cubicBezTo>
                <a:close/>
                <a:moveTo>
                  <a:pt x="325" y="549"/>
                </a:moveTo>
                <a:cubicBezTo>
                  <a:pt x="327" y="547"/>
                  <a:pt x="330" y="546"/>
                  <a:pt x="333" y="545"/>
                </a:cubicBezTo>
                <a:cubicBezTo>
                  <a:pt x="330" y="547"/>
                  <a:pt x="328" y="549"/>
                  <a:pt x="325" y="549"/>
                </a:cubicBezTo>
                <a:close/>
                <a:moveTo>
                  <a:pt x="331" y="617"/>
                </a:moveTo>
                <a:cubicBezTo>
                  <a:pt x="331" y="616"/>
                  <a:pt x="332" y="616"/>
                  <a:pt x="333" y="617"/>
                </a:cubicBezTo>
                <a:cubicBezTo>
                  <a:pt x="333" y="617"/>
                  <a:pt x="331" y="619"/>
                  <a:pt x="331" y="617"/>
                </a:cubicBezTo>
                <a:close/>
                <a:moveTo>
                  <a:pt x="326" y="553"/>
                </a:moveTo>
                <a:cubicBezTo>
                  <a:pt x="326" y="553"/>
                  <a:pt x="327" y="552"/>
                  <a:pt x="327" y="552"/>
                </a:cubicBezTo>
                <a:cubicBezTo>
                  <a:pt x="327" y="552"/>
                  <a:pt x="327" y="553"/>
                  <a:pt x="326" y="553"/>
                </a:cubicBezTo>
                <a:close/>
                <a:moveTo>
                  <a:pt x="318" y="527"/>
                </a:moveTo>
                <a:cubicBezTo>
                  <a:pt x="323" y="523"/>
                  <a:pt x="328" y="520"/>
                  <a:pt x="335" y="518"/>
                </a:cubicBezTo>
                <a:cubicBezTo>
                  <a:pt x="329" y="521"/>
                  <a:pt x="324" y="524"/>
                  <a:pt x="318" y="527"/>
                </a:cubicBezTo>
                <a:close/>
                <a:moveTo>
                  <a:pt x="323" y="530"/>
                </a:moveTo>
                <a:cubicBezTo>
                  <a:pt x="323" y="531"/>
                  <a:pt x="321" y="531"/>
                  <a:pt x="321" y="530"/>
                </a:cubicBezTo>
                <a:cubicBezTo>
                  <a:pt x="321" y="529"/>
                  <a:pt x="323" y="530"/>
                  <a:pt x="323" y="530"/>
                </a:cubicBezTo>
                <a:close/>
                <a:moveTo>
                  <a:pt x="329" y="503"/>
                </a:moveTo>
                <a:cubicBezTo>
                  <a:pt x="329" y="503"/>
                  <a:pt x="330" y="502"/>
                  <a:pt x="330" y="502"/>
                </a:cubicBezTo>
                <a:cubicBezTo>
                  <a:pt x="332" y="503"/>
                  <a:pt x="329" y="505"/>
                  <a:pt x="329" y="503"/>
                </a:cubicBezTo>
                <a:close/>
                <a:moveTo>
                  <a:pt x="334" y="541"/>
                </a:moveTo>
                <a:cubicBezTo>
                  <a:pt x="333" y="541"/>
                  <a:pt x="334" y="539"/>
                  <a:pt x="335" y="539"/>
                </a:cubicBezTo>
                <a:cubicBezTo>
                  <a:pt x="335" y="540"/>
                  <a:pt x="334" y="540"/>
                  <a:pt x="334" y="541"/>
                </a:cubicBezTo>
                <a:close/>
                <a:moveTo>
                  <a:pt x="341" y="584"/>
                </a:moveTo>
                <a:cubicBezTo>
                  <a:pt x="345" y="586"/>
                  <a:pt x="341" y="593"/>
                  <a:pt x="339" y="594"/>
                </a:cubicBezTo>
                <a:cubicBezTo>
                  <a:pt x="330" y="597"/>
                  <a:pt x="335" y="582"/>
                  <a:pt x="341" y="584"/>
                </a:cubicBezTo>
                <a:close/>
                <a:moveTo>
                  <a:pt x="341" y="541"/>
                </a:moveTo>
                <a:cubicBezTo>
                  <a:pt x="339" y="543"/>
                  <a:pt x="336" y="544"/>
                  <a:pt x="335" y="544"/>
                </a:cubicBezTo>
                <a:cubicBezTo>
                  <a:pt x="335" y="544"/>
                  <a:pt x="339" y="541"/>
                  <a:pt x="341" y="541"/>
                </a:cubicBezTo>
                <a:close/>
                <a:moveTo>
                  <a:pt x="336" y="518"/>
                </a:moveTo>
                <a:cubicBezTo>
                  <a:pt x="336" y="516"/>
                  <a:pt x="339" y="516"/>
                  <a:pt x="340" y="515"/>
                </a:cubicBezTo>
                <a:cubicBezTo>
                  <a:pt x="340" y="517"/>
                  <a:pt x="337" y="516"/>
                  <a:pt x="336" y="518"/>
                </a:cubicBezTo>
                <a:close/>
                <a:moveTo>
                  <a:pt x="343" y="515"/>
                </a:moveTo>
                <a:cubicBezTo>
                  <a:pt x="342" y="516"/>
                  <a:pt x="341" y="516"/>
                  <a:pt x="341" y="515"/>
                </a:cubicBezTo>
                <a:cubicBezTo>
                  <a:pt x="340" y="514"/>
                  <a:pt x="344" y="514"/>
                  <a:pt x="343" y="515"/>
                </a:cubicBezTo>
                <a:close/>
                <a:moveTo>
                  <a:pt x="343" y="553"/>
                </a:moveTo>
                <a:cubicBezTo>
                  <a:pt x="341" y="554"/>
                  <a:pt x="343" y="552"/>
                  <a:pt x="343" y="553"/>
                </a:cubicBezTo>
                <a:close/>
                <a:moveTo>
                  <a:pt x="341" y="547"/>
                </a:moveTo>
                <a:cubicBezTo>
                  <a:pt x="341" y="547"/>
                  <a:pt x="341" y="547"/>
                  <a:pt x="341" y="547"/>
                </a:cubicBezTo>
                <a:cubicBezTo>
                  <a:pt x="341" y="547"/>
                  <a:pt x="341" y="547"/>
                  <a:pt x="341" y="547"/>
                </a:cubicBezTo>
                <a:cubicBezTo>
                  <a:pt x="341" y="547"/>
                  <a:pt x="341" y="547"/>
                  <a:pt x="341" y="547"/>
                </a:cubicBezTo>
                <a:close/>
                <a:moveTo>
                  <a:pt x="342" y="574"/>
                </a:moveTo>
                <a:cubicBezTo>
                  <a:pt x="343" y="575"/>
                  <a:pt x="340" y="576"/>
                  <a:pt x="340" y="574"/>
                </a:cubicBezTo>
                <a:cubicBezTo>
                  <a:pt x="340" y="573"/>
                  <a:pt x="342" y="573"/>
                  <a:pt x="342" y="574"/>
                </a:cubicBezTo>
                <a:close/>
                <a:moveTo>
                  <a:pt x="338" y="554"/>
                </a:moveTo>
                <a:cubicBezTo>
                  <a:pt x="339" y="554"/>
                  <a:pt x="337" y="556"/>
                  <a:pt x="337" y="554"/>
                </a:cubicBezTo>
                <a:cubicBezTo>
                  <a:pt x="337" y="553"/>
                  <a:pt x="338" y="553"/>
                  <a:pt x="338" y="554"/>
                </a:cubicBezTo>
                <a:close/>
                <a:moveTo>
                  <a:pt x="335" y="537"/>
                </a:moveTo>
                <a:cubicBezTo>
                  <a:pt x="335" y="537"/>
                  <a:pt x="335" y="537"/>
                  <a:pt x="336" y="536"/>
                </a:cubicBezTo>
                <a:cubicBezTo>
                  <a:pt x="336" y="536"/>
                  <a:pt x="336" y="536"/>
                  <a:pt x="336" y="536"/>
                </a:cubicBezTo>
                <a:cubicBezTo>
                  <a:pt x="336" y="536"/>
                  <a:pt x="335" y="537"/>
                  <a:pt x="335" y="537"/>
                </a:cubicBezTo>
                <a:close/>
                <a:moveTo>
                  <a:pt x="339" y="582"/>
                </a:moveTo>
                <a:cubicBezTo>
                  <a:pt x="334" y="582"/>
                  <a:pt x="344" y="577"/>
                  <a:pt x="345" y="578"/>
                </a:cubicBezTo>
                <a:cubicBezTo>
                  <a:pt x="346" y="579"/>
                  <a:pt x="340" y="582"/>
                  <a:pt x="339" y="582"/>
                </a:cubicBezTo>
                <a:close/>
                <a:moveTo>
                  <a:pt x="345" y="556"/>
                </a:moveTo>
                <a:cubicBezTo>
                  <a:pt x="343" y="557"/>
                  <a:pt x="345" y="554"/>
                  <a:pt x="345" y="555"/>
                </a:cubicBezTo>
                <a:cubicBezTo>
                  <a:pt x="346" y="555"/>
                  <a:pt x="345" y="556"/>
                  <a:pt x="345" y="556"/>
                </a:cubicBezTo>
                <a:close/>
                <a:moveTo>
                  <a:pt x="343" y="503"/>
                </a:moveTo>
                <a:cubicBezTo>
                  <a:pt x="341" y="504"/>
                  <a:pt x="342" y="500"/>
                  <a:pt x="344" y="502"/>
                </a:cubicBezTo>
                <a:cubicBezTo>
                  <a:pt x="344" y="502"/>
                  <a:pt x="343" y="502"/>
                  <a:pt x="343" y="503"/>
                </a:cubicBezTo>
                <a:close/>
                <a:moveTo>
                  <a:pt x="342" y="425"/>
                </a:moveTo>
                <a:cubicBezTo>
                  <a:pt x="339" y="426"/>
                  <a:pt x="340" y="421"/>
                  <a:pt x="342" y="422"/>
                </a:cubicBezTo>
                <a:cubicBezTo>
                  <a:pt x="343" y="423"/>
                  <a:pt x="342" y="425"/>
                  <a:pt x="342" y="425"/>
                </a:cubicBezTo>
                <a:close/>
                <a:moveTo>
                  <a:pt x="340" y="466"/>
                </a:moveTo>
                <a:cubicBezTo>
                  <a:pt x="344" y="464"/>
                  <a:pt x="338" y="467"/>
                  <a:pt x="340" y="466"/>
                </a:cubicBezTo>
                <a:close/>
                <a:moveTo>
                  <a:pt x="339" y="506"/>
                </a:moveTo>
                <a:cubicBezTo>
                  <a:pt x="340" y="504"/>
                  <a:pt x="343" y="506"/>
                  <a:pt x="339" y="506"/>
                </a:cubicBezTo>
                <a:close/>
                <a:moveTo>
                  <a:pt x="341" y="508"/>
                </a:moveTo>
                <a:cubicBezTo>
                  <a:pt x="342" y="508"/>
                  <a:pt x="334" y="513"/>
                  <a:pt x="334" y="513"/>
                </a:cubicBezTo>
                <a:cubicBezTo>
                  <a:pt x="333" y="514"/>
                  <a:pt x="332" y="514"/>
                  <a:pt x="332" y="514"/>
                </a:cubicBezTo>
                <a:cubicBezTo>
                  <a:pt x="331" y="513"/>
                  <a:pt x="340" y="507"/>
                  <a:pt x="341" y="508"/>
                </a:cubicBezTo>
                <a:close/>
                <a:moveTo>
                  <a:pt x="336" y="508"/>
                </a:moveTo>
                <a:cubicBezTo>
                  <a:pt x="336" y="507"/>
                  <a:pt x="337" y="506"/>
                  <a:pt x="338" y="506"/>
                </a:cubicBezTo>
                <a:cubicBezTo>
                  <a:pt x="338" y="507"/>
                  <a:pt x="337" y="507"/>
                  <a:pt x="336" y="508"/>
                </a:cubicBezTo>
                <a:close/>
                <a:moveTo>
                  <a:pt x="339" y="504"/>
                </a:moveTo>
                <a:cubicBezTo>
                  <a:pt x="337" y="506"/>
                  <a:pt x="337" y="502"/>
                  <a:pt x="339" y="503"/>
                </a:cubicBezTo>
                <a:cubicBezTo>
                  <a:pt x="339" y="503"/>
                  <a:pt x="339" y="504"/>
                  <a:pt x="339" y="504"/>
                </a:cubicBezTo>
                <a:close/>
                <a:moveTo>
                  <a:pt x="337" y="360"/>
                </a:moveTo>
                <a:cubicBezTo>
                  <a:pt x="337" y="357"/>
                  <a:pt x="339" y="359"/>
                  <a:pt x="337" y="360"/>
                </a:cubicBezTo>
                <a:close/>
                <a:moveTo>
                  <a:pt x="337" y="339"/>
                </a:moveTo>
                <a:cubicBezTo>
                  <a:pt x="337" y="340"/>
                  <a:pt x="335" y="339"/>
                  <a:pt x="337" y="339"/>
                </a:cubicBezTo>
                <a:close/>
                <a:moveTo>
                  <a:pt x="337" y="248"/>
                </a:moveTo>
                <a:cubicBezTo>
                  <a:pt x="335" y="250"/>
                  <a:pt x="336" y="245"/>
                  <a:pt x="337" y="246"/>
                </a:cubicBezTo>
                <a:cubicBezTo>
                  <a:pt x="338" y="246"/>
                  <a:pt x="337" y="248"/>
                  <a:pt x="337" y="248"/>
                </a:cubicBezTo>
                <a:close/>
                <a:moveTo>
                  <a:pt x="336" y="451"/>
                </a:moveTo>
                <a:cubicBezTo>
                  <a:pt x="335" y="452"/>
                  <a:pt x="338" y="450"/>
                  <a:pt x="336" y="451"/>
                </a:cubicBezTo>
                <a:close/>
                <a:moveTo>
                  <a:pt x="337" y="467"/>
                </a:moveTo>
                <a:cubicBezTo>
                  <a:pt x="337" y="469"/>
                  <a:pt x="336" y="469"/>
                  <a:pt x="334" y="470"/>
                </a:cubicBezTo>
                <a:cubicBezTo>
                  <a:pt x="335" y="469"/>
                  <a:pt x="336" y="468"/>
                  <a:pt x="337" y="467"/>
                </a:cubicBezTo>
                <a:close/>
                <a:moveTo>
                  <a:pt x="330" y="456"/>
                </a:moveTo>
                <a:cubicBezTo>
                  <a:pt x="330" y="456"/>
                  <a:pt x="333" y="452"/>
                  <a:pt x="335" y="451"/>
                </a:cubicBezTo>
                <a:cubicBezTo>
                  <a:pt x="334" y="453"/>
                  <a:pt x="332" y="455"/>
                  <a:pt x="330" y="456"/>
                </a:cubicBezTo>
                <a:close/>
                <a:moveTo>
                  <a:pt x="332" y="406"/>
                </a:moveTo>
                <a:cubicBezTo>
                  <a:pt x="331" y="405"/>
                  <a:pt x="332" y="403"/>
                  <a:pt x="334" y="403"/>
                </a:cubicBezTo>
                <a:cubicBezTo>
                  <a:pt x="333" y="404"/>
                  <a:pt x="332" y="405"/>
                  <a:pt x="332" y="406"/>
                </a:cubicBezTo>
                <a:close/>
                <a:moveTo>
                  <a:pt x="331" y="366"/>
                </a:moveTo>
                <a:cubicBezTo>
                  <a:pt x="329" y="368"/>
                  <a:pt x="330" y="364"/>
                  <a:pt x="331" y="364"/>
                </a:cubicBezTo>
                <a:cubicBezTo>
                  <a:pt x="333" y="365"/>
                  <a:pt x="331" y="366"/>
                  <a:pt x="331" y="366"/>
                </a:cubicBezTo>
                <a:close/>
                <a:moveTo>
                  <a:pt x="330" y="407"/>
                </a:moveTo>
                <a:cubicBezTo>
                  <a:pt x="330" y="409"/>
                  <a:pt x="328" y="410"/>
                  <a:pt x="326" y="412"/>
                </a:cubicBezTo>
                <a:cubicBezTo>
                  <a:pt x="327" y="411"/>
                  <a:pt x="329" y="409"/>
                  <a:pt x="330" y="407"/>
                </a:cubicBezTo>
                <a:close/>
                <a:moveTo>
                  <a:pt x="327" y="499"/>
                </a:moveTo>
                <a:cubicBezTo>
                  <a:pt x="327" y="498"/>
                  <a:pt x="327" y="498"/>
                  <a:pt x="327" y="498"/>
                </a:cubicBezTo>
                <a:cubicBezTo>
                  <a:pt x="327" y="496"/>
                  <a:pt x="329" y="499"/>
                  <a:pt x="327" y="499"/>
                </a:cubicBezTo>
                <a:close/>
                <a:moveTo>
                  <a:pt x="328" y="510"/>
                </a:moveTo>
                <a:cubicBezTo>
                  <a:pt x="328" y="511"/>
                  <a:pt x="327" y="511"/>
                  <a:pt x="327" y="510"/>
                </a:cubicBezTo>
                <a:cubicBezTo>
                  <a:pt x="327" y="510"/>
                  <a:pt x="328" y="510"/>
                  <a:pt x="328" y="510"/>
                </a:cubicBezTo>
                <a:close/>
                <a:moveTo>
                  <a:pt x="328" y="481"/>
                </a:moveTo>
                <a:cubicBezTo>
                  <a:pt x="327" y="482"/>
                  <a:pt x="329" y="480"/>
                  <a:pt x="328" y="481"/>
                </a:cubicBezTo>
                <a:close/>
                <a:moveTo>
                  <a:pt x="326" y="333"/>
                </a:moveTo>
                <a:cubicBezTo>
                  <a:pt x="326" y="333"/>
                  <a:pt x="326" y="333"/>
                  <a:pt x="325" y="333"/>
                </a:cubicBezTo>
                <a:cubicBezTo>
                  <a:pt x="325" y="332"/>
                  <a:pt x="327" y="332"/>
                  <a:pt x="326" y="333"/>
                </a:cubicBezTo>
                <a:close/>
                <a:moveTo>
                  <a:pt x="326" y="456"/>
                </a:moveTo>
                <a:cubicBezTo>
                  <a:pt x="326" y="457"/>
                  <a:pt x="324" y="458"/>
                  <a:pt x="323" y="459"/>
                </a:cubicBezTo>
                <a:cubicBezTo>
                  <a:pt x="324" y="458"/>
                  <a:pt x="325" y="457"/>
                  <a:pt x="326" y="456"/>
                </a:cubicBezTo>
                <a:close/>
                <a:moveTo>
                  <a:pt x="330" y="515"/>
                </a:moveTo>
                <a:cubicBezTo>
                  <a:pt x="326" y="518"/>
                  <a:pt x="323" y="521"/>
                  <a:pt x="317" y="522"/>
                </a:cubicBezTo>
                <a:cubicBezTo>
                  <a:pt x="320" y="519"/>
                  <a:pt x="325" y="516"/>
                  <a:pt x="330" y="515"/>
                </a:cubicBezTo>
                <a:close/>
                <a:moveTo>
                  <a:pt x="319" y="490"/>
                </a:moveTo>
                <a:cubicBezTo>
                  <a:pt x="318" y="491"/>
                  <a:pt x="318" y="489"/>
                  <a:pt x="319" y="489"/>
                </a:cubicBezTo>
                <a:cubicBezTo>
                  <a:pt x="320" y="489"/>
                  <a:pt x="320" y="490"/>
                  <a:pt x="319" y="490"/>
                </a:cubicBezTo>
                <a:close/>
                <a:moveTo>
                  <a:pt x="320" y="514"/>
                </a:moveTo>
                <a:cubicBezTo>
                  <a:pt x="320" y="514"/>
                  <a:pt x="319" y="515"/>
                  <a:pt x="319" y="514"/>
                </a:cubicBezTo>
                <a:cubicBezTo>
                  <a:pt x="319" y="513"/>
                  <a:pt x="322" y="513"/>
                  <a:pt x="320" y="514"/>
                </a:cubicBezTo>
                <a:close/>
                <a:moveTo>
                  <a:pt x="322" y="487"/>
                </a:moveTo>
                <a:cubicBezTo>
                  <a:pt x="324" y="489"/>
                  <a:pt x="319" y="490"/>
                  <a:pt x="319" y="488"/>
                </a:cubicBezTo>
                <a:cubicBezTo>
                  <a:pt x="319" y="487"/>
                  <a:pt x="320" y="486"/>
                  <a:pt x="321" y="486"/>
                </a:cubicBezTo>
                <a:cubicBezTo>
                  <a:pt x="321" y="486"/>
                  <a:pt x="321" y="485"/>
                  <a:pt x="321" y="485"/>
                </a:cubicBezTo>
                <a:cubicBezTo>
                  <a:pt x="323" y="484"/>
                  <a:pt x="323" y="486"/>
                  <a:pt x="322" y="487"/>
                </a:cubicBezTo>
                <a:cubicBezTo>
                  <a:pt x="322" y="487"/>
                  <a:pt x="322" y="487"/>
                  <a:pt x="322" y="487"/>
                </a:cubicBezTo>
                <a:cubicBezTo>
                  <a:pt x="322" y="487"/>
                  <a:pt x="322" y="487"/>
                  <a:pt x="322" y="487"/>
                </a:cubicBezTo>
                <a:close/>
                <a:moveTo>
                  <a:pt x="319" y="565"/>
                </a:moveTo>
                <a:cubicBezTo>
                  <a:pt x="316" y="567"/>
                  <a:pt x="316" y="562"/>
                  <a:pt x="319" y="563"/>
                </a:cubicBezTo>
                <a:cubicBezTo>
                  <a:pt x="319" y="563"/>
                  <a:pt x="319" y="564"/>
                  <a:pt x="319" y="565"/>
                </a:cubicBezTo>
                <a:close/>
                <a:moveTo>
                  <a:pt x="320" y="570"/>
                </a:moveTo>
                <a:cubicBezTo>
                  <a:pt x="321" y="569"/>
                  <a:pt x="322" y="571"/>
                  <a:pt x="320" y="570"/>
                </a:cubicBezTo>
                <a:close/>
                <a:moveTo>
                  <a:pt x="322" y="580"/>
                </a:moveTo>
                <a:cubicBezTo>
                  <a:pt x="322" y="580"/>
                  <a:pt x="322" y="581"/>
                  <a:pt x="322" y="581"/>
                </a:cubicBezTo>
                <a:cubicBezTo>
                  <a:pt x="322" y="580"/>
                  <a:pt x="323" y="579"/>
                  <a:pt x="322" y="580"/>
                </a:cubicBezTo>
                <a:close/>
                <a:moveTo>
                  <a:pt x="323" y="537"/>
                </a:moveTo>
                <a:cubicBezTo>
                  <a:pt x="322" y="538"/>
                  <a:pt x="320" y="542"/>
                  <a:pt x="318" y="542"/>
                </a:cubicBezTo>
                <a:cubicBezTo>
                  <a:pt x="313" y="543"/>
                  <a:pt x="324" y="535"/>
                  <a:pt x="325" y="534"/>
                </a:cubicBezTo>
                <a:cubicBezTo>
                  <a:pt x="322" y="537"/>
                  <a:pt x="326" y="533"/>
                  <a:pt x="327" y="534"/>
                </a:cubicBezTo>
                <a:cubicBezTo>
                  <a:pt x="328" y="535"/>
                  <a:pt x="324" y="537"/>
                  <a:pt x="323" y="537"/>
                </a:cubicBezTo>
                <a:close/>
                <a:moveTo>
                  <a:pt x="327" y="588"/>
                </a:moveTo>
                <a:cubicBezTo>
                  <a:pt x="326" y="589"/>
                  <a:pt x="324" y="589"/>
                  <a:pt x="324" y="588"/>
                </a:cubicBezTo>
                <a:cubicBezTo>
                  <a:pt x="324" y="586"/>
                  <a:pt x="327" y="587"/>
                  <a:pt x="327" y="588"/>
                </a:cubicBezTo>
                <a:close/>
                <a:moveTo>
                  <a:pt x="326" y="564"/>
                </a:moveTo>
                <a:cubicBezTo>
                  <a:pt x="326" y="563"/>
                  <a:pt x="329" y="562"/>
                  <a:pt x="329" y="564"/>
                </a:cubicBezTo>
                <a:cubicBezTo>
                  <a:pt x="329" y="565"/>
                  <a:pt x="325" y="566"/>
                  <a:pt x="326" y="564"/>
                </a:cubicBezTo>
                <a:close/>
                <a:moveTo>
                  <a:pt x="327" y="585"/>
                </a:moveTo>
                <a:cubicBezTo>
                  <a:pt x="328" y="585"/>
                  <a:pt x="329" y="586"/>
                  <a:pt x="328" y="586"/>
                </a:cubicBezTo>
                <a:cubicBezTo>
                  <a:pt x="328" y="586"/>
                  <a:pt x="326" y="586"/>
                  <a:pt x="327" y="585"/>
                </a:cubicBezTo>
                <a:close/>
                <a:moveTo>
                  <a:pt x="327" y="624"/>
                </a:moveTo>
                <a:cubicBezTo>
                  <a:pt x="327" y="624"/>
                  <a:pt x="326" y="624"/>
                  <a:pt x="326" y="624"/>
                </a:cubicBezTo>
                <a:cubicBezTo>
                  <a:pt x="326" y="623"/>
                  <a:pt x="328" y="622"/>
                  <a:pt x="327" y="624"/>
                </a:cubicBezTo>
                <a:close/>
                <a:moveTo>
                  <a:pt x="329" y="612"/>
                </a:moveTo>
                <a:cubicBezTo>
                  <a:pt x="326" y="613"/>
                  <a:pt x="328" y="608"/>
                  <a:pt x="330" y="609"/>
                </a:cubicBezTo>
                <a:cubicBezTo>
                  <a:pt x="332" y="610"/>
                  <a:pt x="330" y="612"/>
                  <a:pt x="329" y="612"/>
                </a:cubicBezTo>
                <a:close/>
                <a:moveTo>
                  <a:pt x="335" y="620"/>
                </a:moveTo>
                <a:cubicBezTo>
                  <a:pt x="335" y="620"/>
                  <a:pt x="335" y="620"/>
                  <a:pt x="334" y="620"/>
                </a:cubicBezTo>
                <a:cubicBezTo>
                  <a:pt x="334" y="620"/>
                  <a:pt x="334" y="620"/>
                  <a:pt x="334" y="620"/>
                </a:cubicBezTo>
                <a:cubicBezTo>
                  <a:pt x="333" y="620"/>
                  <a:pt x="332" y="621"/>
                  <a:pt x="330" y="621"/>
                </a:cubicBezTo>
                <a:cubicBezTo>
                  <a:pt x="332" y="619"/>
                  <a:pt x="334" y="619"/>
                  <a:pt x="337" y="618"/>
                </a:cubicBezTo>
                <a:cubicBezTo>
                  <a:pt x="336" y="619"/>
                  <a:pt x="336" y="619"/>
                  <a:pt x="335" y="620"/>
                </a:cubicBezTo>
                <a:close/>
                <a:moveTo>
                  <a:pt x="339" y="618"/>
                </a:moveTo>
                <a:cubicBezTo>
                  <a:pt x="338" y="618"/>
                  <a:pt x="338" y="619"/>
                  <a:pt x="337" y="618"/>
                </a:cubicBezTo>
                <a:cubicBezTo>
                  <a:pt x="337" y="617"/>
                  <a:pt x="342" y="617"/>
                  <a:pt x="339" y="618"/>
                </a:cubicBezTo>
                <a:close/>
                <a:moveTo>
                  <a:pt x="348" y="611"/>
                </a:moveTo>
                <a:cubicBezTo>
                  <a:pt x="346" y="612"/>
                  <a:pt x="346" y="609"/>
                  <a:pt x="348" y="609"/>
                </a:cubicBezTo>
                <a:cubicBezTo>
                  <a:pt x="349" y="610"/>
                  <a:pt x="348" y="611"/>
                  <a:pt x="348" y="611"/>
                </a:cubicBezTo>
                <a:close/>
                <a:moveTo>
                  <a:pt x="347" y="599"/>
                </a:moveTo>
                <a:cubicBezTo>
                  <a:pt x="347" y="598"/>
                  <a:pt x="348" y="599"/>
                  <a:pt x="348" y="599"/>
                </a:cubicBezTo>
                <a:cubicBezTo>
                  <a:pt x="348" y="600"/>
                  <a:pt x="347" y="600"/>
                  <a:pt x="347" y="599"/>
                </a:cubicBezTo>
                <a:close/>
                <a:moveTo>
                  <a:pt x="353" y="622"/>
                </a:moveTo>
                <a:cubicBezTo>
                  <a:pt x="352" y="622"/>
                  <a:pt x="352" y="622"/>
                  <a:pt x="352" y="622"/>
                </a:cubicBezTo>
                <a:cubicBezTo>
                  <a:pt x="351" y="620"/>
                  <a:pt x="354" y="621"/>
                  <a:pt x="353" y="622"/>
                </a:cubicBezTo>
                <a:close/>
                <a:moveTo>
                  <a:pt x="352" y="594"/>
                </a:moveTo>
                <a:cubicBezTo>
                  <a:pt x="349" y="595"/>
                  <a:pt x="344" y="598"/>
                  <a:pt x="340" y="598"/>
                </a:cubicBezTo>
                <a:cubicBezTo>
                  <a:pt x="343" y="596"/>
                  <a:pt x="350" y="593"/>
                  <a:pt x="353" y="593"/>
                </a:cubicBezTo>
                <a:cubicBezTo>
                  <a:pt x="352" y="593"/>
                  <a:pt x="355" y="593"/>
                  <a:pt x="355" y="593"/>
                </a:cubicBezTo>
                <a:cubicBezTo>
                  <a:pt x="355" y="595"/>
                  <a:pt x="353" y="594"/>
                  <a:pt x="352" y="594"/>
                </a:cubicBezTo>
                <a:close/>
                <a:moveTo>
                  <a:pt x="355" y="550"/>
                </a:moveTo>
                <a:cubicBezTo>
                  <a:pt x="355" y="549"/>
                  <a:pt x="356" y="549"/>
                  <a:pt x="358" y="549"/>
                </a:cubicBezTo>
                <a:cubicBezTo>
                  <a:pt x="357" y="550"/>
                  <a:pt x="356" y="550"/>
                  <a:pt x="355" y="550"/>
                </a:cubicBezTo>
                <a:close/>
                <a:moveTo>
                  <a:pt x="358" y="493"/>
                </a:moveTo>
                <a:cubicBezTo>
                  <a:pt x="358" y="493"/>
                  <a:pt x="358" y="493"/>
                  <a:pt x="357" y="493"/>
                </a:cubicBezTo>
                <a:cubicBezTo>
                  <a:pt x="357" y="492"/>
                  <a:pt x="359" y="492"/>
                  <a:pt x="358" y="493"/>
                </a:cubicBezTo>
                <a:close/>
                <a:moveTo>
                  <a:pt x="356" y="570"/>
                </a:moveTo>
                <a:cubicBezTo>
                  <a:pt x="357" y="569"/>
                  <a:pt x="359" y="570"/>
                  <a:pt x="359" y="570"/>
                </a:cubicBezTo>
                <a:cubicBezTo>
                  <a:pt x="359" y="571"/>
                  <a:pt x="356" y="572"/>
                  <a:pt x="356" y="570"/>
                </a:cubicBezTo>
                <a:close/>
                <a:moveTo>
                  <a:pt x="358" y="619"/>
                </a:moveTo>
                <a:cubicBezTo>
                  <a:pt x="357" y="618"/>
                  <a:pt x="359" y="618"/>
                  <a:pt x="359" y="619"/>
                </a:cubicBezTo>
                <a:cubicBezTo>
                  <a:pt x="360" y="620"/>
                  <a:pt x="358" y="619"/>
                  <a:pt x="358" y="619"/>
                </a:cubicBezTo>
                <a:close/>
                <a:moveTo>
                  <a:pt x="361" y="614"/>
                </a:moveTo>
                <a:cubicBezTo>
                  <a:pt x="359" y="615"/>
                  <a:pt x="360" y="612"/>
                  <a:pt x="361" y="613"/>
                </a:cubicBezTo>
                <a:cubicBezTo>
                  <a:pt x="362" y="613"/>
                  <a:pt x="361" y="614"/>
                  <a:pt x="361" y="614"/>
                </a:cubicBezTo>
                <a:close/>
                <a:moveTo>
                  <a:pt x="363" y="621"/>
                </a:moveTo>
                <a:cubicBezTo>
                  <a:pt x="361" y="622"/>
                  <a:pt x="362" y="619"/>
                  <a:pt x="363" y="621"/>
                </a:cubicBezTo>
                <a:close/>
                <a:moveTo>
                  <a:pt x="360" y="560"/>
                </a:moveTo>
                <a:cubicBezTo>
                  <a:pt x="360" y="558"/>
                  <a:pt x="365" y="557"/>
                  <a:pt x="366" y="560"/>
                </a:cubicBezTo>
                <a:cubicBezTo>
                  <a:pt x="366" y="563"/>
                  <a:pt x="359" y="564"/>
                  <a:pt x="360" y="560"/>
                </a:cubicBezTo>
                <a:close/>
                <a:moveTo>
                  <a:pt x="362" y="459"/>
                </a:moveTo>
                <a:cubicBezTo>
                  <a:pt x="360" y="461"/>
                  <a:pt x="362" y="457"/>
                  <a:pt x="362" y="459"/>
                </a:cubicBezTo>
                <a:cubicBezTo>
                  <a:pt x="362" y="459"/>
                  <a:pt x="362" y="459"/>
                  <a:pt x="362" y="459"/>
                </a:cubicBezTo>
                <a:close/>
                <a:moveTo>
                  <a:pt x="362" y="508"/>
                </a:moveTo>
                <a:cubicBezTo>
                  <a:pt x="363" y="507"/>
                  <a:pt x="361" y="510"/>
                  <a:pt x="362" y="508"/>
                </a:cubicBezTo>
                <a:close/>
                <a:moveTo>
                  <a:pt x="362" y="515"/>
                </a:moveTo>
                <a:cubicBezTo>
                  <a:pt x="361" y="516"/>
                  <a:pt x="363" y="514"/>
                  <a:pt x="362" y="515"/>
                </a:cubicBezTo>
                <a:close/>
                <a:moveTo>
                  <a:pt x="366" y="501"/>
                </a:moveTo>
                <a:cubicBezTo>
                  <a:pt x="366" y="501"/>
                  <a:pt x="366" y="501"/>
                  <a:pt x="366" y="501"/>
                </a:cubicBezTo>
                <a:cubicBezTo>
                  <a:pt x="365" y="503"/>
                  <a:pt x="367" y="499"/>
                  <a:pt x="366" y="501"/>
                </a:cubicBezTo>
                <a:close/>
                <a:moveTo>
                  <a:pt x="368" y="619"/>
                </a:moveTo>
                <a:cubicBezTo>
                  <a:pt x="367" y="618"/>
                  <a:pt x="369" y="618"/>
                  <a:pt x="369" y="617"/>
                </a:cubicBezTo>
                <a:cubicBezTo>
                  <a:pt x="369" y="618"/>
                  <a:pt x="368" y="618"/>
                  <a:pt x="368" y="619"/>
                </a:cubicBezTo>
                <a:close/>
                <a:moveTo>
                  <a:pt x="371" y="614"/>
                </a:moveTo>
                <a:cubicBezTo>
                  <a:pt x="371" y="614"/>
                  <a:pt x="372" y="615"/>
                  <a:pt x="372" y="615"/>
                </a:cubicBezTo>
                <a:cubicBezTo>
                  <a:pt x="370" y="616"/>
                  <a:pt x="372" y="612"/>
                  <a:pt x="371" y="614"/>
                </a:cubicBezTo>
                <a:close/>
                <a:moveTo>
                  <a:pt x="366" y="619"/>
                </a:moveTo>
                <a:cubicBezTo>
                  <a:pt x="367" y="616"/>
                  <a:pt x="370" y="613"/>
                  <a:pt x="372" y="611"/>
                </a:cubicBezTo>
                <a:cubicBezTo>
                  <a:pt x="370" y="614"/>
                  <a:pt x="368" y="617"/>
                  <a:pt x="366" y="619"/>
                </a:cubicBezTo>
                <a:close/>
                <a:moveTo>
                  <a:pt x="369" y="581"/>
                </a:moveTo>
                <a:cubicBezTo>
                  <a:pt x="369" y="582"/>
                  <a:pt x="368" y="582"/>
                  <a:pt x="367" y="582"/>
                </a:cubicBezTo>
                <a:cubicBezTo>
                  <a:pt x="365" y="579"/>
                  <a:pt x="372" y="579"/>
                  <a:pt x="369" y="581"/>
                </a:cubicBezTo>
                <a:close/>
                <a:moveTo>
                  <a:pt x="371" y="586"/>
                </a:moveTo>
                <a:cubicBezTo>
                  <a:pt x="371" y="586"/>
                  <a:pt x="370" y="587"/>
                  <a:pt x="370" y="587"/>
                </a:cubicBezTo>
                <a:cubicBezTo>
                  <a:pt x="369" y="586"/>
                  <a:pt x="371" y="585"/>
                  <a:pt x="371" y="586"/>
                </a:cubicBezTo>
                <a:close/>
                <a:moveTo>
                  <a:pt x="367" y="558"/>
                </a:moveTo>
                <a:cubicBezTo>
                  <a:pt x="368" y="557"/>
                  <a:pt x="365" y="556"/>
                  <a:pt x="366" y="555"/>
                </a:cubicBezTo>
                <a:cubicBezTo>
                  <a:pt x="367" y="553"/>
                  <a:pt x="368" y="555"/>
                  <a:pt x="369" y="554"/>
                </a:cubicBezTo>
                <a:cubicBezTo>
                  <a:pt x="371" y="552"/>
                  <a:pt x="372" y="548"/>
                  <a:pt x="375" y="546"/>
                </a:cubicBezTo>
                <a:cubicBezTo>
                  <a:pt x="373" y="550"/>
                  <a:pt x="370" y="554"/>
                  <a:pt x="367" y="558"/>
                </a:cubicBezTo>
                <a:close/>
                <a:moveTo>
                  <a:pt x="369" y="514"/>
                </a:moveTo>
                <a:cubicBezTo>
                  <a:pt x="369" y="514"/>
                  <a:pt x="368" y="514"/>
                  <a:pt x="368" y="514"/>
                </a:cubicBezTo>
                <a:cubicBezTo>
                  <a:pt x="366" y="516"/>
                  <a:pt x="369" y="511"/>
                  <a:pt x="369" y="514"/>
                </a:cubicBezTo>
                <a:close/>
                <a:moveTo>
                  <a:pt x="370" y="543"/>
                </a:moveTo>
                <a:cubicBezTo>
                  <a:pt x="371" y="544"/>
                  <a:pt x="369" y="545"/>
                  <a:pt x="369" y="545"/>
                </a:cubicBezTo>
                <a:cubicBezTo>
                  <a:pt x="366" y="546"/>
                  <a:pt x="368" y="541"/>
                  <a:pt x="370" y="543"/>
                </a:cubicBezTo>
                <a:close/>
                <a:moveTo>
                  <a:pt x="375" y="543"/>
                </a:moveTo>
                <a:cubicBezTo>
                  <a:pt x="375" y="544"/>
                  <a:pt x="372" y="545"/>
                  <a:pt x="372" y="543"/>
                </a:cubicBezTo>
                <a:cubicBezTo>
                  <a:pt x="372" y="542"/>
                  <a:pt x="374" y="542"/>
                  <a:pt x="375" y="543"/>
                </a:cubicBezTo>
                <a:close/>
                <a:moveTo>
                  <a:pt x="373" y="506"/>
                </a:moveTo>
                <a:cubicBezTo>
                  <a:pt x="373" y="505"/>
                  <a:pt x="372" y="507"/>
                  <a:pt x="373" y="506"/>
                </a:cubicBezTo>
                <a:close/>
                <a:moveTo>
                  <a:pt x="377" y="627"/>
                </a:moveTo>
                <a:cubicBezTo>
                  <a:pt x="377" y="629"/>
                  <a:pt x="375" y="627"/>
                  <a:pt x="377" y="627"/>
                </a:cubicBezTo>
                <a:close/>
                <a:moveTo>
                  <a:pt x="376" y="607"/>
                </a:moveTo>
                <a:cubicBezTo>
                  <a:pt x="376" y="608"/>
                  <a:pt x="375" y="606"/>
                  <a:pt x="376" y="607"/>
                </a:cubicBezTo>
                <a:close/>
                <a:moveTo>
                  <a:pt x="373" y="574"/>
                </a:moveTo>
                <a:cubicBezTo>
                  <a:pt x="374" y="573"/>
                  <a:pt x="376" y="572"/>
                  <a:pt x="377" y="572"/>
                </a:cubicBezTo>
                <a:cubicBezTo>
                  <a:pt x="376" y="573"/>
                  <a:pt x="375" y="573"/>
                  <a:pt x="373" y="574"/>
                </a:cubicBezTo>
                <a:close/>
                <a:moveTo>
                  <a:pt x="376" y="566"/>
                </a:moveTo>
                <a:cubicBezTo>
                  <a:pt x="373" y="566"/>
                  <a:pt x="376" y="562"/>
                  <a:pt x="377" y="564"/>
                </a:cubicBezTo>
                <a:cubicBezTo>
                  <a:pt x="377" y="565"/>
                  <a:pt x="376" y="565"/>
                  <a:pt x="376" y="566"/>
                </a:cubicBezTo>
                <a:close/>
                <a:moveTo>
                  <a:pt x="373" y="610"/>
                </a:moveTo>
                <a:cubicBezTo>
                  <a:pt x="373" y="609"/>
                  <a:pt x="374" y="608"/>
                  <a:pt x="375" y="607"/>
                </a:cubicBezTo>
                <a:cubicBezTo>
                  <a:pt x="376" y="608"/>
                  <a:pt x="374" y="610"/>
                  <a:pt x="373" y="610"/>
                </a:cubicBezTo>
                <a:close/>
                <a:moveTo>
                  <a:pt x="375" y="636"/>
                </a:moveTo>
                <a:cubicBezTo>
                  <a:pt x="375" y="635"/>
                  <a:pt x="382" y="634"/>
                  <a:pt x="382" y="637"/>
                </a:cubicBezTo>
                <a:cubicBezTo>
                  <a:pt x="382" y="641"/>
                  <a:pt x="373" y="640"/>
                  <a:pt x="375" y="636"/>
                </a:cubicBezTo>
                <a:close/>
                <a:moveTo>
                  <a:pt x="378" y="554"/>
                </a:moveTo>
                <a:cubicBezTo>
                  <a:pt x="378" y="555"/>
                  <a:pt x="377" y="553"/>
                  <a:pt x="378" y="554"/>
                </a:cubicBezTo>
                <a:close/>
                <a:moveTo>
                  <a:pt x="378" y="572"/>
                </a:moveTo>
                <a:cubicBezTo>
                  <a:pt x="378" y="572"/>
                  <a:pt x="377" y="572"/>
                  <a:pt x="378" y="572"/>
                </a:cubicBezTo>
                <a:close/>
                <a:moveTo>
                  <a:pt x="385" y="570"/>
                </a:moveTo>
                <a:cubicBezTo>
                  <a:pt x="384" y="571"/>
                  <a:pt x="382" y="571"/>
                  <a:pt x="380" y="571"/>
                </a:cubicBezTo>
                <a:cubicBezTo>
                  <a:pt x="381" y="570"/>
                  <a:pt x="383" y="570"/>
                  <a:pt x="385" y="570"/>
                </a:cubicBezTo>
                <a:close/>
                <a:moveTo>
                  <a:pt x="384" y="504"/>
                </a:moveTo>
                <a:cubicBezTo>
                  <a:pt x="385" y="504"/>
                  <a:pt x="384" y="505"/>
                  <a:pt x="384" y="504"/>
                </a:cubicBezTo>
                <a:cubicBezTo>
                  <a:pt x="383" y="504"/>
                  <a:pt x="384" y="504"/>
                  <a:pt x="384" y="504"/>
                </a:cubicBezTo>
                <a:close/>
                <a:moveTo>
                  <a:pt x="383" y="466"/>
                </a:moveTo>
                <a:cubicBezTo>
                  <a:pt x="381" y="468"/>
                  <a:pt x="379" y="469"/>
                  <a:pt x="377" y="470"/>
                </a:cubicBezTo>
                <a:cubicBezTo>
                  <a:pt x="378" y="469"/>
                  <a:pt x="380" y="467"/>
                  <a:pt x="383" y="466"/>
                </a:cubicBezTo>
                <a:close/>
                <a:moveTo>
                  <a:pt x="378" y="425"/>
                </a:moveTo>
                <a:cubicBezTo>
                  <a:pt x="378" y="425"/>
                  <a:pt x="378" y="426"/>
                  <a:pt x="378" y="426"/>
                </a:cubicBezTo>
                <a:cubicBezTo>
                  <a:pt x="378" y="427"/>
                  <a:pt x="377" y="425"/>
                  <a:pt x="378" y="425"/>
                </a:cubicBezTo>
                <a:close/>
                <a:moveTo>
                  <a:pt x="380" y="453"/>
                </a:moveTo>
                <a:cubicBezTo>
                  <a:pt x="381" y="452"/>
                  <a:pt x="381" y="452"/>
                  <a:pt x="382" y="452"/>
                </a:cubicBezTo>
                <a:cubicBezTo>
                  <a:pt x="381" y="452"/>
                  <a:pt x="380" y="453"/>
                  <a:pt x="380" y="453"/>
                </a:cubicBezTo>
                <a:close/>
                <a:moveTo>
                  <a:pt x="376" y="394"/>
                </a:moveTo>
                <a:cubicBezTo>
                  <a:pt x="377" y="394"/>
                  <a:pt x="381" y="388"/>
                  <a:pt x="384" y="388"/>
                </a:cubicBezTo>
                <a:cubicBezTo>
                  <a:pt x="381" y="389"/>
                  <a:pt x="379" y="394"/>
                  <a:pt x="376" y="394"/>
                </a:cubicBezTo>
                <a:close/>
                <a:moveTo>
                  <a:pt x="397" y="460"/>
                </a:moveTo>
                <a:cubicBezTo>
                  <a:pt x="394" y="463"/>
                  <a:pt x="387" y="465"/>
                  <a:pt x="383" y="468"/>
                </a:cubicBezTo>
                <a:cubicBezTo>
                  <a:pt x="387" y="464"/>
                  <a:pt x="392" y="463"/>
                  <a:pt x="397" y="460"/>
                </a:cubicBezTo>
                <a:close/>
                <a:moveTo>
                  <a:pt x="386" y="182"/>
                </a:moveTo>
                <a:cubicBezTo>
                  <a:pt x="386" y="181"/>
                  <a:pt x="388" y="181"/>
                  <a:pt x="388" y="182"/>
                </a:cubicBezTo>
                <a:cubicBezTo>
                  <a:pt x="389" y="183"/>
                  <a:pt x="386" y="183"/>
                  <a:pt x="386" y="182"/>
                </a:cubicBezTo>
                <a:close/>
                <a:moveTo>
                  <a:pt x="398" y="418"/>
                </a:moveTo>
                <a:cubicBezTo>
                  <a:pt x="398" y="419"/>
                  <a:pt x="396" y="420"/>
                  <a:pt x="396" y="421"/>
                </a:cubicBezTo>
                <a:cubicBezTo>
                  <a:pt x="395" y="420"/>
                  <a:pt x="397" y="418"/>
                  <a:pt x="398" y="418"/>
                </a:cubicBezTo>
                <a:close/>
                <a:moveTo>
                  <a:pt x="397" y="371"/>
                </a:moveTo>
                <a:cubicBezTo>
                  <a:pt x="395" y="372"/>
                  <a:pt x="398" y="370"/>
                  <a:pt x="397" y="371"/>
                </a:cubicBezTo>
                <a:close/>
                <a:moveTo>
                  <a:pt x="403" y="137"/>
                </a:moveTo>
                <a:cubicBezTo>
                  <a:pt x="405" y="139"/>
                  <a:pt x="398" y="141"/>
                  <a:pt x="398" y="140"/>
                </a:cubicBezTo>
                <a:cubicBezTo>
                  <a:pt x="397" y="140"/>
                  <a:pt x="401" y="135"/>
                  <a:pt x="403" y="137"/>
                </a:cubicBezTo>
                <a:close/>
                <a:moveTo>
                  <a:pt x="401" y="86"/>
                </a:moveTo>
                <a:cubicBezTo>
                  <a:pt x="402" y="84"/>
                  <a:pt x="404" y="89"/>
                  <a:pt x="401" y="88"/>
                </a:cubicBezTo>
                <a:cubicBezTo>
                  <a:pt x="400" y="88"/>
                  <a:pt x="400" y="87"/>
                  <a:pt x="401" y="86"/>
                </a:cubicBezTo>
                <a:close/>
                <a:moveTo>
                  <a:pt x="440" y="59"/>
                </a:moveTo>
                <a:cubicBezTo>
                  <a:pt x="440" y="60"/>
                  <a:pt x="438" y="61"/>
                  <a:pt x="438" y="60"/>
                </a:cubicBezTo>
                <a:cubicBezTo>
                  <a:pt x="437" y="60"/>
                  <a:pt x="440" y="58"/>
                  <a:pt x="440" y="59"/>
                </a:cubicBezTo>
                <a:close/>
                <a:moveTo>
                  <a:pt x="438" y="29"/>
                </a:moveTo>
                <a:cubicBezTo>
                  <a:pt x="438" y="28"/>
                  <a:pt x="440" y="29"/>
                  <a:pt x="440" y="29"/>
                </a:cubicBezTo>
                <a:cubicBezTo>
                  <a:pt x="441" y="30"/>
                  <a:pt x="438" y="30"/>
                  <a:pt x="438" y="29"/>
                </a:cubicBezTo>
                <a:close/>
                <a:moveTo>
                  <a:pt x="437" y="51"/>
                </a:moveTo>
                <a:cubicBezTo>
                  <a:pt x="437" y="51"/>
                  <a:pt x="438" y="50"/>
                  <a:pt x="438" y="51"/>
                </a:cubicBezTo>
                <a:cubicBezTo>
                  <a:pt x="439" y="52"/>
                  <a:pt x="437" y="51"/>
                  <a:pt x="437" y="51"/>
                </a:cubicBezTo>
                <a:close/>
                <a:moveTo>
                  <a:pt x="443" y="75"/>
                </a:moveTo>
                <a:cubicBezTo>
                  <a:pt x="442" y="77"/>
                  <a:pt x="431" y="76"/>
                  <a:pt x="432" y="75"/>
                </a:cubicBezTo>
                <a:cubicBezTo>
                  <a:pt x="432" y="74"/>
                  <a:pt x="440" y="76"/>
                  <a:pt x="443" y="75"/>
                </a:cubicBezTo>
                <a:close/>
                <a:moveTo>
                  <a:pt x="450" y="40"/>
                </a:moveTo>
                <a:cubicBezTo>
                  <a:pt x="450" y="40"/>
                  <a:pt x="448" y="39"/>
                  <a:pt x="448" y="39"/>
                </a:cubicBezTo>
                <a:cubicBezTo>
                  <a:pt x="448" y="39"/>
                  <a:pt x="450" y="39"/>
                  <a:pt x="450" y="40"/>
                </a:cubicBezTo>
                <a:close/>
                <a:moveTo>
                  <a:pt x="453" y="36"/>
                </a:moveTo>
                <a:cubicBezTo>
                  <a:pt x="449" y="39"/>
                  <a:pt x="447" y="36"/>
                  <a:pt x="453" y="36"/>
                </a:cubicBezTo>
                <a:close/>
                <a:moveTo>
                  <a:pt x="446" y="83"/>
                </a:moveTo>
                <a:cubicBezTo>
                  <a:pt x="448" y="81"/>
                  <a:pt x="448" y="83"/>
                  <a:pt x="446" y="83"/>
                </a:cubicBezTo>
                <a:close/>
                <a:moveTo>
                  <a:pt x="445" y="112"/>
                </a:moveTo>
                <a:cubicBezTo>
                  <a:pt x="446" y="111"/>
                  <a:pt x="446" y="112"/>
                  <a:pt x="447" y="111"/>
                </a:cubicBezTo>
                <a:cubicBezTo>
                  <a:pt x="447" y="111"/>
                  <a:pt x="446" y="112"/>
                  <a:pt x="445" y="112"/>
                </a:cubicBezTo>
                <a:close/>
                <a:moveTo>
                  <a:pt x="449" y="53"/>
                </a:moveTo>
                <a:cubicBezTo>
                  <a:pt x="449" y="54"/>
                  <a:pt x="449" y="55"/>
                  <a:pt x="448" y="55"/>
                </a:cubicBezTo>
                <a:cubicBezTo>
                  <a:pt x="446" y="55"/>
                  <a:pt x="448" y="51"/>
                  <a:pt x="449" y="53"/>
                </a:cubicBezTo>
                <a:close/>
                <a:moveTo>
                  <a:pt x="448" y="50"/>
                </a:moveTo>
                <a:cubicBezTo>
                  <a:pt x="447" y="51"/>
                  <a:pt x="446" y="51"/>
                  <a:pt x="445" y="52"/>
                </a:cubicBezTo>
                <a:cubicBezTo>
                  <a:pt x="445" y="51"/>
                  <a:pt x="447" y="50"/>
                  <a:pt x="448" y="50"/>
                </a:cubicBezTo>
                <a:close/>
                <a:moveTo>
                  <a:pt x="444" y="51"/>
                </a:moveTo>
                <a:cubicBezTo>
                  <a:pt x="444" y="51"/>
                  <a:pt x="445" y="50"/>
                  <a:pt x="445" y="51"/>
                </a:cubicBezTo>
                <a:cubicBezTo>
                  <a:pt x="445" y="51"/>
                  <a:pt x="444" y="52"/>
                  <a:pt x="444" y="51"/>
                </a:cubicBezTo>
                <a:close/>
                <a:moveTo>
                  <a:pt x="444" y="112"/>
                </a:moveTo>
                <a:cubicBezTo>
                  <a:pt x="444" y="112"/>
                  <a:pt x="445" y="112"/>
                  <a:pt x="445" y="112"/>
                </a:cubicBezTo>
                <a:cubicBezTo>
                  <a:pt x="445" y="114"/>
                  <a:pt x="442" y="111"/>
                  <a:pt x="444" y="112"/>
                </a:cubicBezTo>
                <a:close/>
                <a:moveTo>
                  <a:pt x="443" y="52"/>
                </a:moveTo>
                <a:cubicBezTo>
                  <a:pt x="445" y="51"/>
                  <a:pt x="441" y="52"/>
                  <a:pt x="443" y="52"/>
                </a:cubicBezTo>
                <a:close/>
                <a:moveTo>
                  <a:pt x="445" y="115"/>
                </a:moveTo>
                <a:cubicBezTo>
                  <a:pt x="453" y="112"/>
                  <a:pt x="454" y="123"/>
                  <a:pt x="446" y="122"/>
                </a:cubicBezTo>
                <a:cubicBezTo>
                  <a:pt x="445" y="122"/>
                  <a:pt x="442" y="121"/>
                  <a:pt x="442" y="118"/>
                </a:cubicBezTo>
                <a:cubicBezTo>
                  <a:pt x="443" y="119"/>
                  <a:pt x="444" y="116"/>
                  <a:pt x="445" y="115"/>
                </a:cubicBezTo>
                <a:close/>
                <a:moveTo>
                  <a:pt x="450" y="112"/>
                </a:moveTo>
                <a:cubicBezTo>
                  <a:pt x="451" y="113"/>
                  <a:pt x="449" y="113"/>
                  <a:pt x="449" y="113"/>
                </a:cubicBezTo>
                <a:cubicBezTo>
                  <a:pt x="449" y="113"/>
                  <a:pt x="449" y="112"/>
                  <a:pt x="450" y="112"/>
                </a:cubicBezTo>
                <a:close/>
                <a:moveTo>
                  <a:pt x="456" y="102"/>
                </a:moveTo>
                <a:cubicBezTo>
                  <a:pt x="456" y="104"/>
                  <a:pt x="453" y="105"/>
                  <a:pt x="452" y="103"/>
                </a:cubicBezTo>
                <a:cubicBezTo>
                  <a:pt x="450" y="102"/>
                  <a:pt x="456" y="100"/>
                  <a:pt x="456" y="102"/>
                </a:cubicBezTo>
                <a:close/>
                <a:moveTo>
                  <a:pt x="452" y="90"/>
                </a:moveTo>
                <a:cubicBezTo>
                  <a:pt x="452" y="89"/>
                  <a:pt x="454" y="89"/>
                  <a:pt x="454" y="89"/>
                </a:cubicBezTo>
                <a:cubicBezTo>
                  <a:pt x="455" y="90"/>
                  <a:pt x="453" y="91"/>
                  <a:pt x="452" y="90"/>
                </a:cubicBezTo>
                <a:close/>
                <a:moveTo>
                  <a:pt x="454" y="91"/>
                </a:moveTo>
                <a:cubicBezTo>
                  <a:pt x="455" y="89"/>
                  <a:pt x="456" y="92"/>
                  <a:pt x="454" y="91"/>
                </a:cubicBezTo>
                <a:close/>
                <a:moveTo>
                  <a:pt x="456" y="169"/>
                </a:moveTo>
                <a:cubicBezTo>
                  <a:pt x="461" y="172"/>
                  <a:pt x="453" y="179"/>
                  <a:pt x="448" y="175"/>
                </a:cubicBezTo>
                <a:cubicBezTo>
                  <a:pt x="450" y="175"/>
                  <a:pt x="449" y="174"/>
                  <a:pt x="447" y="173"/>
                </a:cubicBezTo>
                <a:cubicBezTo>
                  <a:pt x="448" y="170"/>
                  <a:pt x="452" y="167"/>
                  <a:pt x="456" y="169"/>
                </a:cubicBezTo>
                <a:close/>
                <a:moveTo>
                  <a:pt x="461" y="136"/>
                </a:moveTo>
                <a:cubicBezTo>
                  <a:pt x="465" y="134"/>
                  <a:pt x="460" y="140"/>
                  <a:pt x="457" y="139"/>
                </a:cubicBezTo>
                <a:cubicBezTo>
                  <a:pt x="458" y="138"/>
                  <a:pt x="460" y="136"/>
                  <a:pt x="461" y="136"/>
                </a:cubicBezTo>
                <a:close/>
                <a:moveTo>
                  <a:pt x="459" y="124"/>
                </a:moveTo>
                <a:cubicBezTo>
                  <a:pt x="458" y="124"/>
                  <a:pt x="460" y="124"/>
                  <a:pt x="459" y="124"/>
                </a:cubicBezTo>
                <a:close/>
                <a:moveTo>
                  <a:pt x="463" y="74"/>
                </a:moveTo>
                <a:cubicBezTo>
                  <a:pt x="462" y="74"/>
                  <a:pt x="463" y="73"/>
                  <a:pt x="464" y="74"/>
                </a:cubicBezTo>
                <a:cubicBezTo>
                  <a:pt x="464" y="74"/>
                  <a:pt x="463" y="75"/>
                  <a:pt x="463" y="74"/>
                </a:cubicBezTo>
                <a:close/>
                <a:moveTo>
                  <a:pt x="463" y="76"/>
                </a:moveTo>
                <a:cubicBezTo>
                  <a:pt x="464" y="74"/>
                  <a:pt x="465" y="76"/>
                  <a:pt x="463" y="76"/>
                </a:cubicBezTo>
                <a:close/>
                <a:moveTo>
                  <a:pt x="464" y="82"/>
                </a:moveTo>
                <a:cubicBezTo>
                  <a:pt x="464" y="84"/>
                  <a:pt x="459" y="84"/>
                  <a:pt x="460" y="81"/>
                </a:cubicBezTo>
                <a:cubicBezTo>
                  <a:pt x="460" y="80"/>
                  <a:pt x="464" y="81"/>
                  <a:pt x="464" y="82"/>
                </a:cubicBezTo>
                <a:close/>
                <a:moveTo>
                  <a:pt x="462" y="133"/>
                </a:moveTo>
                <a:cubicBezTo>
                  <a:pt x="463" y="134"/>
                  <a:pt x="461" y="135"/>
                  <a:pt x="461" y="135"/>
                </a:cubicBezTo>
                <a:cubicBezTo>
                  <a:pt x="460" y="134"/>
                  <a:pt x="462" y="133"/>
                  <a:pt x="462" y="133"/>
                </a:cubicBezTo>
                <a:close/>
                <a:moveTo>
                  <a:pt x="460" y="102"/>
                </a:moveTo>
                <a:cubicBezTo>
                  <a:pt x="460" y="102"/>
                  <a:pt x="461" y="102"/>
                  <a:pt x="461" y="102"/>
                </a:cubicBezTo>
                <a:cubicBezTo>
                  <a:pt x="463" y="99"/>
                  <a:pt x="462" y="103"/>
                  <a:pt x="460" y="102"/>
                </a:cubicBezTo>
                <a:close/>
                <a:moveTo>
                  <a:pt x="460" y="130"/>
                </a:moveTo>
                <a:cubicBezTo>
                  <a:pt x="460" y="130"/>
                  <a:pt x="460" y="131"/>
                  <a:pt x="460" y="131"/>
                </a:cubicBezTo>
                <a:cubicBezTo>
                  <a:pt x="459" y="131"/>
                  <a:pt x="460" y="130"/>
                  <a:pt x="460" y="130"/>
                </a:cubicBezTo>
                <a:close/>
                <a:moveTo>
                  <a:pt x="466" y="137"/>
                </a:moveTo>
                <a:cubicBezTo>
                  <a:pt x="466" y="138"/>
                  <a:pt x="464" y="138"/>
                  <a:pt x="464" y="138"/>
                </a:cubicBezTo>
                <a:cubicBezTo>
                  <a:pt x="464" y="137"/>
                  <a:pt x="466" y="136"/>
                  <a:pt x="466" y="137"/>
                </a:cubicBezTo>
                <a:close/>
                <a:moveTo>
                  <a:pt x="465" y="123"/>
                </a:moveTo>
                <a:cubicBezTo>
                  <a:pt x="467" y="122"/>
                  <a:pt x="467" y="123"/>
                  <a:pt x="465" y="123"/>
                </a:cubicBezTo>
                <a:close/>
                <a:moveTo>
                  <a:pt x="469" y="145"/>
                </a:moveTo>
                <a:cubicBezTo>
                  <a:pt x="469" y="145"/>
                  <a:pt x="468" y="147"/>
                  <a:pt x="468" y="147"/>
                </a:cubicBezTo>
                <a:cubicBezTo>
                  <a:pt x="467" y="148"/>
                  <a:pt x="467" y="149"/>
                  <a:pt x="465" y="148"/>
                </a:cubicBezTo>
                <a:cubicBezTo>
                  <a:pt x="465" y="148"/>
                  <a:pt x="465" y="147"/>
                  <a:pt x="465" y="147"/>
                </a:cubicBezTo>
                <a:cubicBezTo>
                  <a:pt x="465" y="147"/>
                  <a:pt x="462" y="146"/>
                  <a:pt x="462" y="145"/>
                </a:cubicBezTo>
                <a:cubicBezTo>
                  <a:pt x="462" y="142"/>
                  <a:pt x="469" y="144"/>
                  <a:pt x="469" y="145"/>
                </a:cubicBezTo>
                <a:close/>
                <a:moveTo>
                  <a:pt x="476" y="189"/>
                </a:moveTo>
                <a:cubicBezTo>
                  <a:pt x="475" y="192"/>
                  <a:pt x="472" y="193"/>
                  <a:pt x="470" y="195"/>
                </a:cubicBezTo>
                <a:cubicBezTo>
                  <a:pt x="471" y="193"/>
                  <a:pt x="474" y="191"/>
                  <a:pt x="476" y="189"/>
                </a:cubicBezTo>
                <a:close/>
                <a:moveTo>
                  <a:pt x="474" y="164"/>
                </a:moveTo>
                <a:cubicBezTo>
                  <a:pt x="476" y="162"/>
                  <a:pt x="475" y="166"/>
                  <a:pt x="473" y="165"/>
                </a:cubicBezTo>
                <a:cubicBezTo>
                  <a:pt x="473" y="165"/>
                  <a:pt x="474" y="164"/>
                  <a:pt x="474" y="164"/>
                </a:cubicBezTo>
                <a:close/>
                <a:moveTo>
                  <a:pt x="478" y="618"/>
                </a:moveTo>
                <a:cubicBezTo>
                  <a:pt x="478" y="617"/>
                  <a:pt x="481" y="616"/>
                  <a:pt x="482" y="618"/>
                </a:cubicBezTo>
                <a:cubicBezTo>
                  <a:pt x="483" y="621"/>
                  <a:pt x="477" y="622"/>
                  <a:pt x="478" y="618"/>
                </a:cubicBezTo>
                <a:close/>
                <a:moveTo>
                  <a:pt x="479" y="669"/>
                </a:moveTo>
                <a:cubicBezTo>
                  <a:pt x="479" y="669"/>
                  <a:pt x="477" y="670"/>
                  <a:pt x="477" y="669"/>
                </a:cubicBezTo>
                <a:cubicBezTo>
                  <a:pt x="476" y="667"/>
                  <a:pt x="479" y="668"/>
                  <a:pt x="479" y="669"/>
                </a:cubicBezTo>
                <a:close/>
                <a:moveTo>
                  <a:pt x="477" y="598"/>
                </a:moveTo>
                <a:cubicBezTo>
                  <a:pt x="477" y="597"/>
                  <a:pt x="480" y="596"/>
                  <a:pt x="481" y="594"/>
                </a:cubicBezTo>
                <a:cubicBezTo>
                  <a:pt x="481" y="596"/>
                  <a:pt x="478" y="597"/>
                  <a:pt x="477" y="598"/>
                </a:cubicBezTo>
                <a:close/>
                <a:moveTo>
                  <a:pt x="478" y="310"/>
                </a:moveTo>
                <a:cubicBezTo>
                  <a:pt x="480" y="308"/>
                  <a:pt x="480" y="313"/>
                  <a:pt x="478" y="312"/>
                </a:cubicBezTo>
                <a:cubicBezTo>
                  <a:pt x="477" y="311"/>
                  <a:pt x="478" y="310"/>
                  <a:pt x="478" y="310"/>
                </a:cubicBezTo>
                <a:close/>
                <a:moveTo>
                  <a:pt x="478" y="226"/>
                </a:moveTo>
                <a:cubicBezTo>
                  <a:pt x="479" y="224"/>
                  <a:pt x="480" y="227"/>
                  <a:pt x="478" y="227"/>
                </a:cubicBezTo>
                <a:cubicBezTo>
                  <a:pt x="478" y="226"/>
                  <a:pt x="478" y="226"/>
                  <a:pt x="478" y="226"/>
                </a:cubicBezTo>
                <a:close/>
                <a:moveTo>
                  <a:pt x="476" y="210"/>
                </a:moveTo>
                <a:cubicBezTo>
                  <a:pt x="475" y="208"/>
                  <a:pt x="480" y="205"/>
                  <a:pt x="480" y="209"/>
                </a:cubicBezTo>
                <a:cubicBezTo>
                  <a:pt x="481" y="210"/>
                  <a:pt x="476" y="211"/>
                  <a:pt x="476" y="210"/>
                </a:cubicBezTo>
                <a:close/>
                <a:moveTo>
                  <a:pt x="473" y="217"/>
                </a:moveTo>
                <a:cubicBezTo>
                  <a:pt x="472" y="219"/>
                  <a:pt x="467" y="225"/>
                  <a:pt x="465" y="226"/>
                </a:cubicBezTo>
                <a:cubicBezTo>
                  <a:pt x="462" y="227"/>
                  <a:pt x="466" y="224"/>
                  <a:pt x="467" y="223"/>
                </a:cubicBezTo>
                <a:cubicBezTo>
                  <a:pt x="469" y="222"/>
                  <a:pt x="471" y="218"/>
                  <a:pt x="472" y="215"/>
                </a:cubicBezTo>
                <a:cubicBezTo>
                  <a:pt x="472" y="216"/>
                  <a:pt x="472" y="216"/>
                  <a:pt x="472" y="215"/>
                </a:cubicBezTo>
                <a:cubicBezTo>
                  <a:pt x="472" y="215"/>
                  <a:pt x="472" y="215"/>
                  <a:pt x="473" y="215"/>
                </a:cubicBezTo>
                <a:cubicBezTo>
                  <a:pt x="473" y="215"/>
                  <a:pt x="473" y="215"/>
                  <a:pt x="473" y="215"/>
                </a:cubicBezTo>
                <a:cubicBezTo>
                  <a:pt x="474" y="214"/>
                  <a:pt x="474" y="213"/>
                  <a:pt x="475" y="212"/>
                </a:cubicBezTo>
                <a:cubicBezTo>
                  <a:pt x="475" y="212"/>
                  <a:pt x="476" y="213"/>
                  <a:pt x="476" y="213"/>
                </a:cubicBezTo>
                <a:cubicBezTo>
                  <a:pt x="476" y="213"/>
                  <a:pt x="474" y="215"/>
                  <a:pt x="473" y="217"/>
                </a:cubicBezTo>
                <a:close/>
                <a:moveTo>
                  <a:pt x="475" y="228"/>
                </a:moveTo>
                <a:cubicBezTo>
                  <a:pt x="474" y="227"/>
                  <a:pt x="475" y="227"/>
                  <a:pt x="475" y="227"/>
                </a:cubicBezTo>
                <a:cubicBezTo>
                  <a:pt x="476" y="227"/>
                  <a:pt x="475" y="229"/>
                  <a:pt x="475" y="228"/>
                </a:cubicBezTo>
                <a:close/>
                <a:moveTo>
                  <a:pt x="473" y="638"/>
                </a:moveTo>
                <a:cubicBezTo>
                  <a:pt x="473" y="638"/>
                  <a:pt x="474" y="637"/>
                  <a:pt x="474" y="638"/>
                </a:cubicBezTo>
                <a:cubicBezTo>
                  <a:pt x="475" y="639"/>
                  <a:pt x="472" y="640"/>
                  <a:pt x="473" y="638"/>
                </a:cubicBezTo>
                <a:close/>
                <a:moveTo>
                  <a:pt x="471" y="623"/>
                </a:moveTo>
                <a:cubicBezTo>
                  <a:pt x="471" y="622"/>
                  <a:pt x="473" y="622"/>
                  <a:pt x="473" y="623"/>
                </a:cubicBezTo>
                <a:cubicBezTo>
                  <a:pt x="473" y="624"/>
                  <a:pt x="471" y="624"/>
                  <a:pt x="471" y="623"/>
                </a:cubicBezTo>
                <a:close/>
                <a:moveTo>
                  <a:pt x="469" y="613"/>
                </a:moveTo>
                <a:cubicBezTo>
                  <a:pt x="465" y="614"/>
                  <a:pt x="462" y="616"/>
                  <a:pt x="459" y="615"/>
                </a:cubicBezTo>
                <a:cubicBezTo>
                  <a:pt x="460" y="612"/>
                  <a:pt x="468" y="613"/>
                  <a:pt x="470" y="613"/>
                </a:cubicBezTo>
                <a:cubicBezTo>
                  <a:pt x="471" y="613"/>
                  <a:pt x="476" y="611"/>
                  <a:pt x="475" y="613"/>
                </a:cubicBezTo>
                <a:cubicBezTo>
                  <a:pt x="474" y="614"/>
                  <a:pt x="469" y="613"/>
                  <a:pt x="469" y="613"/>
                </a:cubicBezTo>
                <a:close/>
                <a:moveTo>
                  <a:pt x="470" y="623"/>
                </a:moveTo>
                <a:cubicBezTo>
                  <a:pt x="470" y="623"/>
                  <a:pt x="469" y="623"/>
                  <a:pt x="469" y="623"/>
                </a:cubicBezTo>
                <a:cubicBezTo>
                  <a:pt x="469" y="623"/>
                  <a:pt x="470" y="622"/>
                  <a:pt x="470" y="623"/>
                </a:cubicBezTo>
                <a:close/>
                <a:moveTo>
                  <a:pt x="467" y="625"/>
                </a:moveTo>
                <a:cubicBezTo>
                  <a:pt x="467" y="625"/>
                  <a:pt x="467" y="624"/>
                  <a:pt x="468" y="624"/>
                </a:cubicBezTo>
                <a:cubicBezTo>
                  <a:pt x="468" y="624"/>
                  <a:pt x="467" y="625"/>
                  <a:pt x="467" y="625"/>
                </a:cubicBezTo>
                <a:close/>
                <a:moveTo>
                  <a:pt x="465" y="683"/>
                </a:moveTo>
                <a:cubicBezTo>
                  <a:pt x="465" y="682"/>
                  <a:pt x="469" y="682"/>
                  <a:pt x="469" y="684"/>
                </a:cubicBezTo>
                <a:cubicBezTo>
                  <a:pt x="469" y="686"/>
                  <a:pt x="464" y="686"/>
                  <a:pt x="465" y="683"/>
                </a:cubicBezTo>
                <a:close/>
                <a:moveTo>
                  <a:pt x="468" y="686"/>
                </a:moveTo>
                <a:cubicBezTo>
                  <a:pt x="467" y="688"/>
                  <a:pt x="465" y="686"/>
                  <a:pt x="468" y="686"/>
                </a:cubicBezTo>
                <a:close/>
                <a:moveTo>
                  <a:pt x="465" y="727"/>
                </a:moveTo>
                <a:cubicBezTo>
                  <a:pt x="464" y="728"/>
                  <a:pt x="464" y="727"/>
                  <a:pt x="464" y="727"/>
                </a:cubicBezTo>
                <a:cubicBezTo>
                  <a:pt x="464" y="727"/>
                  <a:pt x="466" y="727"/>
                  <a:pt x="465" y="727"/>
                </a:cubicBezTo>
                <a:close/>
                <a:moveTo>
                  <a:pt x="459" y="730"/>
                </a:moveTo>
                <a:cubicBezTo>
                  <a:pt x="460" y="729"/>
                  <a:pt x="461" y="729"/>
                  <a:pt x="463" y="729"/>
                </a:cubicBezTo>
                <a:cubicBezTo>
                  <a:pt x="461" y="729"/>
                  <a:pt x="460" y="730"/>
                  <a:pt x="459" y="730"/>
                </a:cubicBezTo>
                <a:close/>
                <a:moveTo>
                  <a:pt x="462" y="732"/>
                </a:moveTo>
                <a:cubicBezTo>
                  <a:pt x="461" y="733"/>
                  <a:pt x="460" y="733"/>
                  <a:pt x="459" y="733"/>
                </a:cubicBezTo>
                <a:cubicBezTo>
                  <a:pt x="459" y="732"/>
                  <a:pt x="461" y="732"/>
                  <a:pt x="462" y="732"/>
                </a:cubicBezTo>
                <a:close/>
                <a:moveTo>
                  <a:pt x="459" y="679"/>
                </a:moveTo>
                <a:cubicBezTo>
                  <a:pt x="459" y="679"/>
                  <a:pt x="462" y="677"/>
                  <a:pt x="463" y="678"/>
                </a:cubicBezTo>
                <a:cubicBezTo>
                  <a:pt x="462" y="679"/>
                  <a:pt x="460" y="679"/>
                  <a:pt x="459" y="679"/>
                </a:cubicBezTo>
                <a:close/>
                <a:moveTo>
                  <a:pt x="457" y="618"/>
                </a:moveTo>
                <a:cubicBezTo>
                  <a:pt x="457" y="618"/>
                  <a:pt x="456" y="618"/>
                  <a:pt x="456" y="618"/>
                </a:cubicBezTo>
                <a:cubicBezTo>
                  <a:pt x="454" y="616"/>
                  <a:pt x="460" y="616"/>
                  <a:pt x="457" y="618"/>
                </a:cubicBezTo>
                <a:close/>
                <a:moveTo>
                  <a:pt x="457" y="670"/>
                </a:moveTo>
                <a:cubicBezTo>
                  <a:pt x="457" y="670"/>
                  <a:pt x="457" y="670"/>
                  <a:pt x="456" y="670"/>
                </a:cubicBezTo>
                <a:cubicBezTo>
                  <a:pt x="456" y="669"/>
                  <a:pt x="458" y="670"/>
                  <a:pt x="457" y="670"/>
                </a:cubicBezTo>
                <a:close/>
                <a:moveTo>
                  <a:pt x="440" y="664"/>
                </a:moveTo>
                <a:cubicBezTo>
                  <a:pt x="436" y="659"/>
                  <a:pt x="445" y="655"/>
                  <a:pt x="449" y="659"/>
                </a:cubicBezTo>
                <a:cubicBezTo>
                  <a:pt x="448" y="660"/>
                  <a:pt x="448" y="661"/>
                  <a:pt x="449" y="661"/>
                </a:cubicBezTo>
                <a:cubicBezTo>
                  <a:pt x="448" y="664"/>
                  <a:pt x="443" y="666"/>
                  <a:pt x="440" y="664"/>
                </a:cubicBezTo>
                <a:close/>
                <a:moveTo>
                  <a:pt x="447" y="703"/>
                </a:moveTo>
                <a:cubicBezTo>
                  <a:pt x="447" y="703"/>
                  <a:pt x="445" y="703"/>
                  <a:pt x="445" y="703"/>
                </a:cubicBezTo>
                <a:cubicBezTo>
                  <a:pt x="444" y="702"/>
                  <a:pt x="447" y="702"/>
                  <a:pt x="447" y="703"/>
                </a:cubicBezTo>
                <a:close/>
                <a:moveTo>
                  <a:pt x="435" y="744"/>
                </a:moveTo>
                <a:cubicBezTo>
                  <a:pt x="435" y="743"/>
                  <a:pt x="435" y="743"/>
                  <a:pt x="436" y="742"/>
                </a:cubicBezTo>
                <a:cubicBezTo>
                  <a:pt x="436" y="739"/>
                  <a:pt x="440" y="739"/>
                  <a:pt x="441" y="741"/>
                </a:cubicBezTo>
                <a:cubicBezTo>
                  <a:pt x="441" y="741"/>
                  <a:pt x="441" y="741"/>
                  <a:pt x="441" y="741"/>
                </a:cubicBezTo>
                <a:cubicBezTo>
                  <a:pt x="441" y="741"/>
                  <a:pt x="441" y="741"/>
                  <a:pt x="442" y="741"/>
                </a:cubicBezTo>
                <a:cubicBezTo>
                  <a:pt x="445" y="742"/>
                  <a:pt x="439" y="750"/>
                  <a:pt x="435" y="744"/>
                </a:cubicBezTo>
                <a:close/>
                <a:moveTo>
                  <a:pt x="437" y="748"/>
                </a:moveTo>
                <a:cubicBezTo>
                  <a:pt x="436" y="747"/>
                  <a:pt x="438" y="748"/>
                  <a:pt x="437" y="748"/>
                </a:cubicBezTo>
                <a:close/>
                <a:moveTo>
                  <a:pt x="415" y="747"/>
                </a:moveTo>
                <a:cubicBezTo>
                  <a:pt x="415" y="748"/>
                  <a:pt x="411" y="747"/>
                  <a:pt x="411" y="746"/>
                </a:cubicBezTo>
                <a:cubicBezTo>
                  <a:pt x="412" y="744"/>
                  <a:pt x="417" y="745"/>
                  <a:pt x="415" y="747"/>
                </a:cubicBezTo>
                <a:close/>
                <a:moveTo>
                  <a:pt x="412" y="734"/>
                </a:moveTo>
                <a:cubicBezTo>
                  <a:pt x="413" y="733"/>
                  <a:pt x="413" y="735"/>
                  <a:pt x="412" y="734"/>
                </a:cubicBezTo>
                <a:close/>
                <a:moveTo>
                  <a:pt x="409" y="732"/>
                </a:moveTo>
                <a:cubicBezTo>
                  <a:pt x="407" y="731"/>
                  <a:pt x="406" y="729"/>
                  <a:pt x="409" y="727"/>
                </a:cubicBezTo>
                <a:cubicBezTo>
                  <a:pt x="410" y="726"/>
                  <a:pt x="412" y="726"/>
                  <a:pt x="413" y="727"/>
                </a:cubicBezTo>
                <a:cubicBezTo>
                  <a:pt x="415" y="727"/>
                  <a:pt x="417" y="727"/>
                  <a:pt x="417" y="727"/>
                </a:cubicBezTo>
                <a:cubicBezTo>
                  <a:pt x="417" y="727"/>
                  <a:pt x="416" y="728"/>
                  <a:pt x="416" y="728"/>
                </a:cubicBezTo>
                <a:cubicBezTo>
                  <a:pt x="416" y="728"/>
                  <a:pt x="417" y="728"/>
                  <a:pt x="417" y="728"/>
                </a:cubicBezTo>
                <a:cubicBezTo>
                  <a:pt x="417" y="728"/>
                  <a:pt x="417" y="728"/>
                  <a:pt x="417" y="728"/>
                </a:cubicBezTo>
                <a:cubicBezTo>
                  <a:pt x="418" y="730"/>
                  <a:pt x="411" y="733"/>
                  <a:pt x="409" y="732"/>
                </a:cubicBezTo>
                <a:close/>
                <a:moveTo>
                  <a:pt x="411" y="754"/>
                </a:moveTo>
                <a:cubicBezTo>
                  <a:pt x="411" y="755"/>
                  <a:pt x="410" y="754"/>
                  <a:pt x="409" y="754"/>
                </a:cubicBezTo>
                <a:cubicBezTo>
                  <a:pt x="409" y="753"/>
                  <a:pt x="411" y="753"/>
                  <a:pt x="411" y="754"/>
                </a:cubicBezTo>
                <a:close/>
                <a:moveTo>
                  <a:pt x="411" y="752"/>
                </a:moveTo>
                <a:cubicBezTo>
                  <a:pt x="409" y="753"/>
                  <a:pt x="409" y="751"/>
                  <a:pt x="411" y="752"/>
                </a:cubicBezTo>
                <a:close/>
                <a:moveTo>
                  <a:pt x="408" y="748"/>
                </a:moveTo>
                <a:cubicBezTo>
                  <a:pt x="408" y="749"/>
                  <a:pt x="407" y="748"/>
                  <a:pt x="407" y="747"/>
                </a:cubicBezTo>
                <a:cubicBezTo>
                  <a:pt x="407" y="746"/>
                  <a:pt x="409" y="747"/>
                  <a:pt x="408" y="748"/>
                </a:cubicBezTo>
                <a:close/>
                <a:moveTo>
                  <a:pt x="408" y="709"/>
                </a:moveTo>
                <a:cubicBezTo>
                  <a:pt x="409" y="709"/>
                  <a:pt x="408" y="710"/>
                  <a:pt x="408" y="710"/>
                </a:cubicBezTo>
                <a:cubicBezTo>
                  <a:pt x="407" y="709"/>
                  <a:pt x="408" y="709"/>
                  <a:pt x="408" y="709"/>
                </a:cubicBezTo>
                <a:close/>
                <a:moveTo>
                  <a:pt x="412" y="720"/>
                </a:moveTo>
                <a:cubicBezTo>
                  <a:pt x="413" y="721"/>
                  <a:pt x="412" y="722"/>
                  <a:pt x="411" y="721"/>
                </a:cubicBezTo>
                <a:cubicBezTo>
                  <a:pt x="411" y="721"/>
                  <a:pt x="412" y="720"/>
                  <a:pt x="412" y="720"/>
                </a:cubicBezTo>
                <a:close/>
                <a:moveTo>
                  <a:pt x="412" y="701"/>
                </a:moveTo>
                <a:cubicBezTo>
                  <a:pt x="413" y="700"/>
                  <a:pt x="415" y="699"/>
                  <a:pt x="417" y="700"/>
                </a:cubicBezTo>
                <a:cubicBezTo>
                  <a:pt x="417" y="699"/>
                  <a:pt x="416" y="699"/>
                  <a:pt x="417" y="698"/>
                </a:cubicBezTo>
                <a:cubicBezTo>
                  <a:pt x="417" y="697"/>
                  <a:pt x="420" y="698"/>
                  <a:pt x="420" y="698"/>
                </a:cubicBezTo>
                <a:cubicBezTo>
                  <a:pt x="420" y="699"/>
                  <a:pt x="419" y="700"/>
                  <a:pt x="418" y="700"/>
                </a:cubicBezTo>
                <a:cubicBezTo>
                  <a:pt x="418" y="700"/>
                  <a:pt x="418" y="700"/>
                  <a:pt x="418" y="700"/>
                </a:cubicBezTo>
                <a:cubicBezTo>
                  <a:pt x="416" y="701"/>
                  <a:pt x="414" y="700"/>
                  <a:pt x="412" y="701"/>
                </a:cubicBezTo>
                <a:close/>
                <a:moveTo>
                  <a:pt x="419" y="727"/>
                </a:moveTo>
                <a:cubicBezTo>
                  <a:pt x="420" y="728"/>
                  <a:pt x="419" y="728"/>
                  <a:pt x="419" y="728"/>
                </a:cubicBezTo>
                <a:cubicBezTo>
                  <a:pt x="416" y="729"/>
                  <a:pt x="418" y="726"/>
                  <a:pt x="419" y="727"/>
                </a:cubicBezTo>
                <a:close/>
                <a:moveTo>
                  <a:pt x="420" y="706"/>
                </a:moveTo>
                <a:cubicBezTo>
                  <a:pt x="418" y="707"/>
                  <a:pt x="419" y="705"/>
                  <a:pt x="420" y="706"/>
                </a:cubicBezTo>
                <a:close/>
                <a:moveTo>
                  <a:pt x="415" y="681"/>
                </a:moveTo>
                <a:cubicBezTo>
                  <a:pt x="418" y="679"/>
                  <a:pt x="422" y="679"/>
                  <a:pt x="425" y="679"/>
                </a:cubicBezTo>
                <a:cubicBezTo>
                  <a:pt x="422" y="681"/>
                  <a:pt x="419" y="680"/>
                  <a:pt x="415" y="681"/>
                </a:cubicBezTo>
                <a:close/>
                <a:moveTo>
                  <a:pt x="414" y="562"/>
                </a:moveTo>
                <a:cubicBezTo>
                  <a:pt x="412" y="562"/>
                  <a:pt x="415" y="560"/>
                  <a:pt x="414" y="562"/>
                </a:cubicBezTo>
                <a:cubicBezTo>
                  <a:pt x="414" y="562"/>
                  <a:pt x="414" y="562"/>
                  <a:pt x="414" y="562"/>
                </a:cubicBezTo>
                <a:close/>
                <a:moveTo>
                  <a:pt x="413" y="170"/>
                </a:moveTo>
                <a:cubicBezTo>
                  <a:pt x="413" y="168"/>
                  <a:pt x="418" y="167"/>
                  <a:pt x="419" y="169"/>
                </a:cubicBezTo>
                <a:cubicBezTo>
                  <a:pt x="420" y="173"/>
                  <a:pt x="413" y="172"/>
                  <a:pt x="413" y="170"/>
                </a:cubicBezTo>
                <a:close/>
                <a:moveTo>
                  <a:pt x="416" y="113"/>
                </a:moveTo>
                <a:cubicBezTo>
                  <a:pt x="417" y="112"/>
                  <a:pt x="418" y="113"/>
                  <a:pt x="417" y="113"/>
                </a:cubicBezTo>
                <a:cubicBezTo>
                  <a:pt x="417" y="114"/>
                  <a:pt x="416" y="114"/>
                  <a:pt x="416" y="113"/>
                </a:cubicBezTo>
                <a:close/>
                <a:moveTo>
                  <a:pt x="414" y="113"/>
                </a:moveTo>
                <a:cubicBezTo>
                  <a:pt x="414" y="112"/>
                  <a:pt x="416" y="111"/>
                  <a:pt x="417" y="111"/>
                </a:cubicBezTo>
                <a:cubicBezTo>
                  <a:pt x="416" y="112"/>
                  <a:pt x="415" y="112"/>
                  <a:pt x="414" y="113"/>
                </a:cubicBezTo>
                <a:close/>
                <a:moveTo>
                  <a:pt x="420" y="274"/>
                </a:moveTo>
                <a:cubicBezTo>
                  <a:pt x="421" y="276"/>
                  <a:pt x="418" y="277"/>
                  <a:pt x="417" y="278"/>
                </a:cubicBezTo>
                <a:cubicBezTo>
                  <a:pt x="417" y="277"/>
                  <a:pt x="419" y="276"/>
                  <a:pt x="420" y="274"/>
                </a:cubicBezTo>
                <a:close/>
                <a:moveTo>
                  <a:pt x="420" y="122"/>
                </a:moveTo>
                <a:cubicBezTo>
                  <a:pt x="419" y="122"/>
                  <a:pt x="420" y="122"/>
                  <a:pt x="420" y="122"/>
                </a:cubicBezTo>
                <a:close/>
                <a:moveTo>
                  <a:pt x="421" y="543"/>
                </a:moveTo>
                <a:cubicBezTo>
                  <a:pt x="422" y="545"/>
                  <a:pt x="417" y="547"/>
                  <a:pt x="417" y="544"/>
                </a:cubicBezTo>
                <a:cubicBezTo>
                  <a:pt x="416" y="542"/>
                  <a:pt x="421" y="541"/>
                  <a:pt x="421" y="543"/>
                </a:cubicBezTo>
                <a:close/>
                <a:moveTo>
                  <a:pt x="416" y="450"/>
                </a:moveTo>
                <a:cubicBezTo>
                  <a:pt x="416" y="449"/>
                  <a:pt x="418" y="450"/>
                  <a:pt x="416" y="450"/>
                </a:cubicBezTo>
                <a:close/>
                <a:moveTo>
                  <a:pt x="419" y="512"/>
                </a:moveTo>
                <a:cubicBezTo>
                  <a:pt x="418" y="511"/>
                  <a:pt x="420" y="511"/>
                  <a:pt x="419" y="512"/>
                </a:cubicBezTo>
                <a:close/>
                <a:moveTo>
                  <a:pt x="421" y="496"/>
                </a:moveTo>
                <a:cubicBezTo>
                  <a:pt x="422" y="496"/>
                  <a:pt x="421" y="497"/>
                  <a:pt x="420" y="497"/>
                </a:cubicBezTo>
                <a:cubicBezTo>
                  <a:pt x="419" y="498"/>
                  <a:pt x="420" y="495"/>
                  <a:pt x="421" y="496"/>
                </a:cubicBezTo>
                <a:close/>
                <a:moveTo>
                  <a:pt x="416" y="391"/>
                </a:moveTo>
                <a:cubicBezTo>
                  <a:pt x="416" y="390"/>
                  <a:pt x="419" y="387"/>
                  <a:pt x="421" y="386"/>
                </a:cubicBezTo>
                <a:cubicBezTo>
                  <a:pt x="420" y="388"/>
                  <a:pt x="414" y="394"/>
                  <a:pt x="416" y="391"/>
                </a:cubicBezTo>
                <a:close/>
                <a:moveTo>
                  <a:pt x="414" y="228"/>
                </a:moveTo>
                <a:cubicBezTo>
                  <a:pt x="414" y="227"/>
                  <a:pt x="417" y="226"/>
                  <a:pt x="417" y="228"/>
                </a:cubicBezTo>
                <a:cubicBezTo>
                  <a:pt x="417" y="229"/>
                  <a:pt x="414" y="229"/>
                  <a:pt x="414" y="228"/>
                </a:cubicBezTo>
                <a:close/>
                <a:moveTo>
                  <a:pt x="417" y="173"/>
                </a:moveTo>
                <a:cubicBezTo>
                  <a:pt x="417" y="173"/>
                  <a:pt x="418" y="172"/>
                  <a:pt x="419" y="173"/>
                </a:cubicBezTo>
                <a:cubicBezTo>
                  <a:pt x="420" y="174"/>
                  <a:pt x="417" y="174"/>
                  <a:pt x="417" y="173"/>
                </a:cubicBezTo>
                <a:close/>
                <a:moveTo>
                  <a:pt x="417" y="151"/>
                </a:moveTo>
                <a:cubicBezTo>
                  <a:pt x="418" y="150"/>
                  <a:pt x="418" y="150"/>
                  <a:pt x="419" y="149"/>
                </a:cubicBezTo>
                <a:cubicBezTo>
                  <a:pt x="419" y="150"/>
                  <a:pt x="418" y="151"/>
                  <a:pt x="417" y="151"/>
                </a:cubicBezTo>
                <a:close/>
                <a:moveTo>
                  <a:pt x="415" y="454"/>
                </a:moveTo>
                <a:cubicBezTo>
                  <a:pt x="415" y="454"/>
                  <a:pt x="415" y="455"/>
                  <a:pt x="414" y="454"/>
                </a:cubicBezTo>
                <a:cubicBezTo>
                  <a:pt x="413" y="453"/>
                  <a:pt x="417" y="452"/>
                  <a:pt x="415" y="454"/>
                </a:cubicBezTo>
                <a:close/>
                <a:moveTo>
                  <a:pt x="417" y="583"/>
                </a:moveTo>
                <a:cubicBezTo>
                  <a:pt x="416" y="584"/>
                  <a:pt x="416" y="583"/>
                  <a:pt x="415" y="583"/>
                </a:cubicBezTo>
                <a:cubicBezTo>
                  <a:pt x="415" y="583"/>
                  <a:pt x="417" y="582"/>
                  <a:pt x="417" y="583"/>
                </a:cubicBezTo>
                <a:close/>
                <a:moveTo>
                  <a:pt x="416" y="610"/>
                </a:moveTo>
                <a:cubicBezTo>
                  <a:pt x="416" y="610"/>
                  <a:pt x="417" y="610"/>
                  <a:pt x="417" y="610"/>
                </a:cubicBezTo>
                <a:cubicBezTo>
                  <a:pt x="417" y="611"/>
                  <a:pt x="415" y="610"/>
                  <a:pt x="416" y="610"/>
                </a:cubicBezTo>
                <a:close/>
                <a:moveTo>
                  <a:pt x="416" y="575"/>
                </a:moveTo>
                <a:cubicBezTo>
                  <a:pt x="417" y="573"/>
                  <a:pt x="419" y="568"/>
                  <a:pt x="422" y="567"/>
                </a:cubicBezTo>
                <a:cubicBezTo>
                  <a:pt x="419" y="570"/>
                  <a:pt x="419" y="573"/>
                  <a:pt x="416" y="575"/>
                </a:cubicBezTo>
                <a:close/>
                <a:moveTo>
                  <a:pt x="423" y="167"/>
                </a:moveTo>
                <a:cubicBezTo>
                  <a:pt x="423" y="167"/>
                  <a:pt x="422" y="168"/>
                  <a:pt x="422" y="167"/>
                </a:cubicBezTo>
                <a:cubicBezTo>
                  <a:pt x="421" y="166"/>
                  <a:pt x="423" y="165"/>
                  <a:pt x="423" y="167"/>
                </a:cubicBezTo>
                <a:close/>
                <a:moveTo>
                  <a:pt x="422" y="155"/>
                </a:moveTo>
                <a:cubicBezTo>
                  <a:pt x="421" y="154"/>
                  <a:pt x="424" y="155"/>
                  <a:pt x="422" y="155"/>
                </a:cubicBezTo>
                <a:close/>
                <a:moveTo>
                  <a:pt x="427" y="156"/>
                </a:moveTo>
                <a:cubicBezTo>
                  <a:pt x="427" y="157"/>
                  <a:pt x="423" y="158"/>
                  <a:pt x="423" y="156"/>
                </a:cubicBezTo>
                <a:cubicBezTo>
                  <a:pt x="422" y="154"/>
                  <a:pt x="427" y="153"/>
                  <a:pt x="427" y="156"/>
                </a:cubicBezTo>
                <a:close/>
                <a:moveTo>
                  <a:pt x="424" y="154"/>
                </a:moveTo>
                <a:cubicBezTo>
                  <a:pt x="424" y="152"/>
                  <a:pt x="426" y="153"/>
                  <a:pt x="424" y="154"/>
                </a:cubicBezTo>
                <a:close/>
                <a:moveTo>
                  <a:pt x="441" y="90"/>
                </a:moveTo>
                <a:cubicBezTo>
                  <a:pt x="442" y="90"/>
                  <a:pt x="441" y="91"/>
                  <a:pt x="441" y="92"/>
                </a:cubicBezTo>
                <a:cubicBezTo>
                  <a:pt x="441" y="95"/>
                  <a:pt x="437" y="95"/>
                  <a:pt x="436" y="94"/>
                </a:cubicBezTo>
                <a:cubicBezTo>
                  <a:pt x="436" y="94"/>
                  <a:pt x="436" y="94"/>
                  <a:pt x="436" y="94"/>
                </a:cubicBezTo>
                <a:cubicBezTo>
                  <a:pt x="436" y="94"/>
                  <a:pt x="436" y="94"/>
                  <a:pt x="436" y="94"/>
                </a:cubicBezTo>
                <a:cubicBezTo>
                  <a:pt x="432" y="94"/>
                  <a:pt x="437" y="85"/>
                  <a:pt x="441" y="90"/>
                </a:cubicBezTo>
                <a:close/>
                <a:moveTo>
                  <a:pt x="439" y="86"/>
                </a:moveTo>
                <a:cubicBezTo>
                  <a:pt x="439" y="87"/>
                  <a:pt x="438" y="86"/>
                  <a:pt x="439" y="86"/>
                </a:cubicBezTo>
                <a:close/>
                <a:moveTo>
                  <a:pt x="443" y="128"/>
                </a:moveTo>
                <a:cubicBezTo>
                  <a:pt x="443" y="127"/>
                  <a:pt x="445" y="126"/>
                  <a:pt x="446" y="128"/>
                </a:cubicBezTo>
                <a:cubicBezTo>
                  <a:pt x="447" y="130"/>
                  <a:pt x="443" y="129"/>
                  <a:pt x="443" y="128"/>
                </a:cubicBezTo>
                <a:close/>
                <a:moveTo>
                  <a:pt x="447" y="192"/>
                </a:moveTo>
                <a:cubicBezTo>
                  <a:pt x="448" y="193"/>
                  <a:pt x="447" y="194"/>
                  <a:pt x="447" y="194"/>
                </a:cubicBezTo>
                <a:cubicBezTo>
                  <a:pt x="444" y="194"/>
                  <a:pt x="446" y="191"/>
                  <a:pt x="447" y="192"/>
                </a:cubicBezTo>
                <a:close/>
                <a:moveTo>
                  <a:pt x="449" y="220"/>
                </a:moveTo>
                <a:cubicBezTo>
                  <a:pt x="449" y="223"/>
                  <a:pt x="441" y="225"/>
                  <a:pt x="439" y="225"/>
                </a:cubicBezTo>
                <a:cubicBezTo>
                  <a:pt x="438" y="225"/>
                  <a:pt x="434" y="228"/>
                  <a:pt x="434" y="226"/>
                </a:cubicBezTo>
                <a:cubicBezTo>
                  <a:pt x="434" y="225"/>
                  <a:pt x="440" y="225"/>
                  <a:pt x="440" y="225"/>
                </a:cubicBezTo>
                <a:cubicBezTo>
                  <a:pt x="443" y="223"/>
                  <a:pt x="446" y="220"/>
                  <a:pt x="449" y="220"/>
                </a:cubicBezTo>
                <a:close/>
                <a:moveTo>
                  <a:pt x="448" y="177"/>
                </a:moveTo>
                <a:cubicBezTo>
                  <a:pt x="449" y="177"/>
                  <a:pt x="449" y="177"/>
                  <a:pt x="449" y="177"/>
                </a:cubicBezTo>
                <a:cubicBezTo>
                  <a:pt x="449" y="179"/>
                  <a:pt x="446" y="175"/>
                  <a:pt x="448" y="177"/>
                </a:cubicBezTo>
                <a:close/>
                <a:moveTo>
                  <a:pt x="451" y="187"/>
                </a:moveTo>
                <a:cubicBezTo>
                  <a:pt x="452" y="188"/>
                  <a:pt x="450" y="189"/>
                  <a:pt x="449" y="188"/>
                </a:cubicBezTo>
                <a:cubicBezTo>
                  <a:pt x="448" y="187"/>
                  <a:pt x="451" y="185"/>
                  <a:pt x="451" y="187"/>
                </a:cubicBezTo>
                <a:close/>
                <a:moveTo>
                  <a:pt x="442" y="608"/>
                </a:moveTo>
                <a:cubicBezTo>
                  <a:pt x="441" y="609"/>
                  <a:pt x="438" y="612"/>
                  <a:pt x="435" y="614"/>
                </a:cubicBezTo>
                <a:cubicBezTo>
                  <a:pt x="436" y="614"/>
                  <a:pt x="436" y="614"/>
                  <a:pt x="436" y="615"/>
                </a:cubicBezTo>
                <a:cubicBezTo>
                  <a:pt x="436" y="615"/>
                  <a:pt x="435" y="615"/>
                  <a:pt x="435" y="615"/>
                </a:cubicBezTo>
                <a:cubicBezTo>
                  <a:pt x="435" y="615"/>
                  <a:pt x="435" y="615"/>
                  <a:pt x="435" y="615"/>
                </a:cubicBezTo>
                <a:cubicBezTo>
                  <a:pt x="434" y="616"/>
                  <a:pt x="433" y="617"/>
                  <a:pt x="432" y="617"/>
                </a:cubicBezTo>
                <a:cubicBezTo>
                  <a:pt x="432" y="617"/>
                  <a:pt x="431" y="616"/>
                  <a:pt x="431" y="616"/>
                </a:cubicBezTo>
                <a:cubicBezTo>
                  <a:pt x="431" y="615"/>
                  <a:pt x="434" y="614"/>
                  <a:pt x="435" y="613"/>
                </a:cubicBezTo>
                <a:cubicBezTo>
                  <a:pt x="437" y="612"/>
                  <a:pt x="443" y="606"/>
                  <a:pt x="445" y="606"/>
                </a:cubicBezTo>
                <a:cubicBezTo>
                  <a:pt x="448" y="605"/>
                  <a:pt x="443" y="608"/>
                  <a:pt x="442" y="608"/>
                </a:cubicBezTo>
                <a:close/>
                <a:moveTo>
                  <a:pt x="444" y="648"/>
                </a:moveTo>
                <a:cubicBezTo>
                  <a:pt x="444" y="648"/>
                  <a:pt x="442" y="648"/>
                  <a:pt x="442" y="648"/>
                </a:cubicBezTo>
                <a:cubicBezTo>
                  <a:pt x="442" y="647"/>
                  <a:pt x="444" y="647"/>
                  <a:pt x="444" y="648"/>
                </a:cubicBezTo>
                <a:close/>
                <a:moveTo>
                  <a:pt x="442" y="648"/>
                </a:moveTo>
                <a:cubicBezTo>
                  <a:pt x="440" y="649"/>
                  <a:pt x="440" y="646"/>
                  <a:pt x="442" y="648"/>
                </a:cubicBezTo>
                <a:close/>
                <a:moveTo>
                  <a:pt x="429" y="656"/>
                </a:moveTo>
                <a:cubicBezTo>
                  <a:pt x="429" y="655"/>
                  <a:pt x="431" y="655"/>
                  <a:pt x="431" y="656"/>
                </a:cubicBezTo>
                <a:cubicBezTo>
                  <a:pt x="431" y="657"/>
                  <a:pt x="430" y="657"/>
                  <a:pt x="429" y="656"/>
                </a:cubicBezTo>
                <a:close/>
                <a:moveTo>
                  <a:pt x="430" y="686"/>
                </a:moveTo>
                <a:cubicBezTo>
                  <a:pt x="429" y="689"/>
                  <a:pt x="427" y="687"/>
                  <a:pt x="430" y="686"/>
                </a:cubicBezTo>
                <a:close/>
                <a:moveTo>
                  <a:pt x="436" y="241"/>
                </a:moveTo>
                <a:cubicBezTo>
                  <a:pt x="436" y="242"/>
                  <a:pt x="434" y="244"/>
                  <a:pt x="432" y="246"/>
                </a:cubicBezTo>
                <a:cubicBezTo>
                  <a:pt x="433" y="244"/>
                  <a:pt x="435" y="242"/>
                  <a:pt x="436" y="241"/>
                </a:cubicBezTo>
                <a:close/>
                <a:moveTo>
                  <a:pt x="434" y="216"/>
                </a:moveTo>
                <a:cubicBezTo>
                  <a:pt x="434" y="215"/>
                  <a:pt x="435" y="215"/>
                  <a:pt x="436" y="216"/>
                </a:cubicBezTo>
                <a:cubicBezTo>
                  <a:pt x="436" y="217"/>
                  <a:pt x="434" y="217"/>
                  <a:pt x="434" y="216"/>
                </a:cubicBezTo>
                <a:close/>
                <a:moveTo>
                  <a:pt x="436" y="602"/>
                </a:moveTo>
                <a:cubicBezTo>
                  <a:pt x="436" y="602"/>
                  <a:pt x="436" y="602"/>
                  <a:pt x="435" y="602"/>
                </a:cubicBezTo>
                <a:cubicBezTo>
                  <a:pt x="435" y="602"/>
                  <a:pt x="436" y="601"/>
                  <a:pt x="436" y="602"/>
                </a:cubicBezTo>
                <a:close/>
                <a:moveTo>
                  <a:pt x="435" y="529"/>
                </a:moveTo>
                <a:cubicBezTo>
                  <a:pt x="434" y="529"/>
                  <a:pt x="435" y="527"/>
                  <a:pt x="436" y="528"/>
                </a:cubicBezTo>
                <a:cubicBezTo>
                  <a:pt x="436" y="529"/>
                  <a:pt x="435" y="529"/>
                  <a:pt x="435" y="529"/>
                </a:cubicBezTo>
                <a:close/>
                <a:moveTo>
                  <a:pt x="433" y="340"/>
                </a:moveTo>
                <a:cubicBezTo>
                  <a:pt x="433" y="341"/>
                  <a:pt x="432" y="342"/>
                  <a:pt x="431" y="342"/>
                </a:cubicBezTo>
                <a:cubicBezTo>
                  <a:pt x="431" y="341"/>
                  <a:pt x="432" y="341"/>
                  <a:pt x="433" y="340"/>
                </a:cubicBezTo>
                <a:close/>
                <a:moveTo>
                  <a:pt x="432" y="603"/>
                </a:moveTo>
                <a:cubicBezTo>
                  <a:pt x="431" y="604"/>
                  <a:pt x="431" y="601"/>
                  <a:pt x="432" y="602"/>
                </a:cubicBezTo>
                <a:cubicBezTo>
                  <a:pt x="433" y="602"/>
                  <a:pt x="432" y="603"/>
                  <a:pt x="432" y="603"/>
                </a:cubicBezTo>
                <a:close/>
                <a:moveTo>
                  <a:pt x="431" y="437"/>
                </a:moveTo>
                <a:cubicBezTo>
                  <a:pt x="433" y="438"/>
                  <a:pt x="430" y="440"/>
                  <a:pt x="429" y="441"/>
                </a:cubicBezTo>
                <a:cubicBezTo>
                  <a:pt x="426" y="442"/>
                  <a:pt x="430" y="435"/>
                  <a:pt x="431" y="437"/>
                </a:cubicBezTo>
                <a:close/>
                <a:moveTo>
                  <a:pt x="428" y="504"/>
                </a:moveTo>
                <a:cubicBezTo>
                  <a:pt x="429" y="503"/>
                  <a:pt x="427" y="506"/>
                  <a:pt x="428" y="504"/>
                </a:cubicBezTo>
                <a:close/>
                <a:moveTo>
                  <a:pt x="429" y="250"/>
                </a:moveTo>
                <a:cubicBezTo>
                  <a:pt x="429" y="252"/>
                  <a:pt x="427" y="251"/>
                  <a:pt x="429" y="250"/>
                </a:cubicBezTo>
                <a:close/>
                <a:moveTo>
                  <a:pt x="430" y="247"/>
                </a:moveTo>
                <a:cubicBezTo>
                  <a:pt x="430" y="247"/>
                  <a:pt x="429" y="248"/>
                  <a:pt x="429" y="248"/>
                </a:cubicBezTo>
                <a:cubicBezTo>
                  <a:pt x="428" y="247"/>
                  <a:pt x="430" y="246"/>
                  <a:pt x="430" y="247"/>
                </a:cubicBezTo>
                <a:close/>
                <a:moveTo>
                  <a:pt x="429" y="202"/>
                </a:moveTo>
                <a:cubicBezTo>
                  <a:pt x="428" y="201"/>
                  <a:pt x="430" y="200"/>
                  <a:pt x="431" y="202"/>
                </a:cubicBezTo>
                <a:cubicBezTo>
                  <a:pt x="431" y="202"/>
                  <a:pt x="430" y="203"/>
                  <a:pt x="429" y="202"/>
                </a:cubicBezTo>
                <a:close/>
                <a:moveTo>
                  <a:pt x="430" y="222"/>
                </a:moveTo>
                <a:cubicBezTo>
                  <a:pt x="430" y="223"/>
                  <a:pt x="428" y="225"/>
                  <a:pt x="426" y="223"/>
                </a:cubicBezTo>
                <a:cubicBezTo>
                  <a:pt x="425" y="221"/>
                  <a:pt x="430" y="218"/>
                  <a:pt x="430" y="222"/>
                </a:cubicBezTo>
                <a:close/>
                <a:moveTo>
                  <a:pt x="426" y="246"/>
                </a:moveTo>
                <a:cubicBezTo>
                  <a:pt x="423" y="248"/>
                  <a:pt x="426" y="241"/>
                  <a:pt x="427" y="243"/>
                </a:cubicBezTo>
                <a:cubicBezTo>
                  <a:pt x="428" y="243"/>
                  <a:pt x="426" y="246"/>
                  <a:pt x="426" y="246"/>
                </a:cubicBezTo>
                <a:close/>
                <a:moveTo>
                  <a:pt x="426" y="268"/>
                </a:moveTo>
                <a:cubicBezTo>
                  <a:pt x="426" y="267"/>
                  <a:pt x="427" y="267"/>
                  <a:pt x="427" y="266"/>
                </a:cubicBezTo>
                <a:cubicBezTo>
                  <a:pt x="428" y="266"/>
                  <a:pt x="427" y="268"/>
                  <a:pt x="426" y="268"/>
                </a:cubicBezTo>
                <a:close/>
                <a:moveTo>
                  <a:pt x="424" y="181"/>
                </a:moveTo>
                <a:cubicBezTo>
                  <a:pt x="424" y="180"/>
                  <a:pt x="426" y="180"/>
                  <a:pt x="426" y="180"/>
                </a:cubicBezTo>
                <a:cubicBezTo>
                  <a:pt x="426" y="180"/>
                  <a:pt x="425" y="182"/>
                  <a:pt x="424" y="181"/>
                </a:cubicBezTo>
                <a:close/>
                <a:moveTo>
                  <a:pt x="428" y="378"/>
                </a:moveTo>
                <a:cubicBezTo>
                  <a:pt x="428" y="380"/>
                  <a:pt x="425" y="382"/>
                  <a:pt x="424" y="383"/>
                </a:cubicBezTo>
                <a:cubicBezTo>
                  <a:pt x="425" y="381"/>
                  <a:pt x="426" y="379"/>
                  <a:pt x="428" y="378"/>
                </a:cubicBezTo>
                <a:close/>
                <a:moveTo>
                  <a:pt x="425" y="431"/>
                </a:moveTo>
                <a:cubicBezTo>
                  <a:pt x="425" y="432"/>
                  <a:pt x="423" y="432"/>
                  <a:pt x="423" y="433"/>
                </a:cubicBezTo>
                <a:cubicBezTo>
                  <a:pt x="422" y="432"/>
                  <a:pt x="424" y="432"/>
                  <a:pt x="425" y="431"/>
                </a:cubicBezTo>
                <a:close/>
                <a:moveTo>
                  <a:pt x="424" y="448"/>
                </a:moveTo>
                <a:cubicBezTo>
                  <a:pt x="425" y="449"/>
                  <a:pt x="423" y="449"/>
                  <a:pt x="424" y="448"/>
                </a:cubicBezTo>
                <a:close/>
                <a:moveTo>
                  <a:pt x="431" y="549"/>
                </a:moveTo>
                <a:cubicBezTo>
                  <a:pt x="428" y="552"/>
                  <a:pt x="425" y="556"/>
                  <a:pt x="423" y="558"/>
                </a:cubicBezTo>
                <a:cubicBezTo>
                  <a:pt x="424" y="556"/>
                  <a:pt x="428" y="550"/>
                  <a:pt x="431" y="549"/>
                </a:cubicBezTo>
                <a:close/>
                <a:moveTo>
                  <a:pt x="426" y="585"/>
                </a:moveTo>
                <a:cubicBezTo>
                  <a:pt x="425" y="583"/>
                  <a:pt x="429" y="585"/>
                  <a:pt x="426" y="585"/>
                </a:cubicBezTo>
                <a:close/>
                <a:moveTo>
                  <a:pt x="427" y="565"/>
                </a:moveTo>
                <a:cubicBezTo>
                  <a:pt x="427" y="564"/>
                  <a:pt x="428" y="564"/>
                  <a:pt x="428" y="564"/>
                </a:cubicBezTo>
                <a:cubicBezTo>
                  <a:pt x="428" y="564"/>
                  <a:pt x="427" y="565"/>
                  <a:pt x="427" y="565"/>
                </a:cubicBezTo>
                <a:close/>
                <a:moveTo>
                  <a:pt x="431" y="619"/>
                </a:moveTo>
                <a:cubicBezTo>
                  <a:pt x="431" y="621"/>
                  <a:pt x="425" y="622"/>
                  <a:pt x="426" y="619"/>
                </a:cubicBezTo>
                <a:cubicBezTo>
                  <a:pt x="426" y="618"/>
                  <a:pt x="431" y="617"/>
                  <a:pt x="431" y="619"/>
                </a:cubicBezTo>
                <a:close/>
                <a:moveTo>
                  <a:pt x="433" y="635"/>
                </a:moveTo>
                <a:cubicBezTo>
                  <a:pt x="431" y="637"/>
                  <a:pt x="428" y="638"/>
                  <a:pt x="425" y="639"/>
                </a:cubicBezTo>
                <a:cubicBezTo>
                  <a:pt x="427" y="637"/>
                  <a:pt x="431" y="636"/>
                  <a:pt x="433" y="635"/>
                </a:cubicBezTo>
                <a:close/>
                <a:moveTo>
                  <a:pt x="432" y="642"/>
                </a:moveTo>
                <a:cubicBezTo>
                  <a:pt x="432" y="643"/>
                  <a:pt x="431" y="642"/>
                  <a:pt x="431" y="642"/>
                </a:cubicBezTo>
                <a:cubicBezTo>
                  <a:pt x="430" y="641"/>
                  <a:pt x="432" y="641"/>
                  <a:pt x="432" y="642"/>
                </a:cubicBezTo>
                <a:close/>
                <a:moveTo>
                  <a:pt x="431" y="686"/>
                </a:moveTo>
                <a:cubicBezTo>
                  <a:pt x="431" y="686"/>
                  <a:pt x="431" y="686"/>
                  <a:pt x="431" y="686"/>
                </a:cubicBezTo>
                <a:cubicBezTo>
                  <a:pt x="430" y="686"/>
                  <a:pt x="431" y="685"/>
                  <a:pt x="431" y="686"/>
                </a:cubicBezTo>
                <a:close/>
                <a:moveTo>
                  <a:pt x="431" y="678"/>
                </a:moveTo>
                <a:cubicBezTo>
                  <a:pt x="431" y="677"/>
                  <a:pt x="435" y="677"/>
                  <a:pt x="436" y="678"/>
                </a:cubicBezTo>
                <a:cubicBezTo>
                  <a:pt x="436" y="679"/>
                  <a:pt x="431" y="680"/>
                  <a:pt x="431" y="678"/>
                </a:cubicBezTo>
                <a:close/>
                <a:moveTo>
                  <a:pt x="433" y="675"/>
                </a:moveTo>
                <a:cubicBezTo>
                  <a:pt x="432" y="677"/>
                  <a:pt x="434" y="674"/>
                  <a:pt x="433" y="675"/>
                </a:cubicBezTo>
                <a:close/>
                <a:moveTo>
                  <a:pt x="431" y="649"/>
                </a:moveTo>
                <a:cubicBezTo>
                  <a:pt x="431" y="646"/>
                  <a:pt x="437" y="647"/>
                  <a:pt x="437" y="650"/>
                </a:cubicBezTo>
                <a:cubicBezTo>
                  <a:pt x="437" y="652"/>
                  <a:pt x="430" y="652"/>
                  <a:pt x="431" y="649"/>
                </a:cubicBezTo>
                <a:close/>
                <a:moveTo>
                  <a:pt x="436" y="638"/>
                </a:moveTo>
                <a:cubicBezTo>
                  <a:pt x="437" y="639"/>
                  <a:pt x="436" y="640"/>
                  <a:pt x="435" y="640"/>
                </a:cubicBezTo>
                <a:cubicBezTo>
                  <a:pt x="433" y="642"/>
                  <a:pt x="435" y="636"/>
                  <a:pt x="436" y="638"/>
                </a:cubicBezTo>
                <a:close/>
                <a:moveTo>
                  <a:pt x="433" y="635"/>
                </a:moveTo>
                <a:cubicBezTo>
                  <a:pt x="435" y="635"/>
                  <a:pt x="436" y="633"/>
                  <a:pt x="437" y="634"/>
                </a:cubicBezTo>
                <a:cubicBezTo>
                  <a:pt x="436" y="635"/>
                  <a:pt x="435" y="635"/>
                  <a:pt x="433" y="635"/>
                </a:cubicBezTo>
                <a:close/>
                <a:moveTo>
                  <a:pt x="438" y="700"/>
                </a:moveTo>
                <a:cubicBezTo>
                  <a:pt x="438" y="701"/>
                  <a:pt x="437" y="700"/>
                  <a:pt x="437" y="700"/>
                </a:cubicBezTo>
                <a:cubicBezTo>
                  <a:pt x="437" y="699"/>
                  <a:pt x="438" y="700"/>
                  <a:pt x="438" y="700"/>
                </a:cubicBezTo>
                <a:close/>
                <a:moveTo>
                  <a:pt x="446" y="410"/>
                </a:moveTo>
                <a:cubicBezTo>
                  <a:pt x="444" y="411"/>
                  <a:pt x="441" y="414"/>
                  <a:pt x="438" y="415"/>
                </a:cubicBezTo>
                <a:cubicBezTo>
                  <a:pt x="440" y="413"/>
                  <a:pt x="443" y="411"/>
                  <a:pt x="446" y="410"/>
                </a:cubicBezTo>
                <a:close/>
                <a:moveTo>
                  <a:pt x="442" y="225"/>
                </a:moveTo>
                <a:cubicBezTo>
                  <a:pt x="442" y="225"/>
                  <a:pt x="444" y="224"/>
                  <a:pt x="445" y="224"/>
                </a:cubicBezTo>
                <a:cubicBezTo>
                  <a:pt x="445" y="225"/>
                  <a:pt x="443" y="226"/>
                  <a:pt x="442" y="225"/>
                </a:cubicBezTo>
                <a:close/>
                <a:moveTo>
                  <a:pt x="446" y="565"/>
                </a:moveTo>
                <a:cubicBezTo>
                  <a:pt x="445" y="565"/>
                  <a:pt x="445" y="565"/>
                  <a:pt x="445" y="565"/>
                </a:cubicBezTo>
                <a:cubicBezTo>
                  <a:pt x="445" y="565"/>
                  <a:pt x="445" y="565"/>
                  <a:pt x="445" y="565"/>
                </a:cubicBezTo>
                <a:cubicBezTo>
                  <a:pt x="445" y="565"/>
                  <a:pt x="445" y="565"/>
                  <a:pt x="446" y="565"/>
                </a:cubicBezTo>
                <a:close/>
                <a:moveTo>
                  <a:pt x="442" y="577"/>
                </a:moveTo>
                <a:cubicBezTo>
                  <a:pt x="442" y="578"/>
                  <a:pt x="441" y="578"/>
                  <a:pt x="441" y="577"/>
                </a:cubicBezTo>
                <a:cubicBezTo>
                  <a:pt x="440" y="575"/>
                  <a:pt x="443" y="576"/>
                  <a:pt x="442" y="577"/>
                </a:cubicBezTo>
                <a:close/>
                <a:moveTo>
                  <a:pt x="440" y="539"/>
                </a:moveTo>
                <a:cubicBezTo>
                  <a:pt x="441" y="539"/>
                  <a:pt x="442" y="540"/>
                  <a:pt x="441" y="540"/>
                </a:cubicBezTo>
                <a:cubicBezTo>
                  <a:pt x="440" y="541"/>
                  <a:pt x="440" y="540"/>
                  <a:pt x="440" y="539"/>
                </a:cubicBezTo>
                <a:close/>
                <a:moveTo>
                  <a:pt x="438" y="393"/>
                </a:moveTo>
                <a:cubicBezTo>
                  <a:pt x="439" y="392"/>
                  <a:pt x="437" y="395"/>
                  <a:pt x="438" y="393"/>
                </a:cubicBezTo>
                <a:close/>
                <a:moveTo>
                  <a:pt x="438" y="497"/>
                </a:moveTo>
                <a:cubicBezTo>
                  <a:pt x="438" y="497"/>
                  <a:pt x="438" y="497"/>
                  <a:pt x="438" y="497"/>
                </a:cubicBezTo>
                <a:cubicBezTo>
                  <a:pt x="438" y="497"/>
                  <a:pt x="438" y="497"/>
                  <a:pt x="438" y="497"/>
                </a:cubicBezTo>
                <a:close/>
                <a:moveTo>
                  <a:pt x="437" y="241"/>
                </a:moveTo>
                <a:cubicBezTo>
                  <a:pt x="437" y="241"/>
                  <a:pt x="437" y="239"/>
                  <a:pt x="438" y="239"/>
                </a:cubicBezTo>
                <a:cubicBezTo>
                  <a:pt x="439" y="239"/>
                  <a:pt x="437" y="241"/>
                  <a:pt x="437" y="241"/>
                </a:cubicBezTo>
                <a:close/>
                <a:moveTo>
                  <a:pt x="438" y="174"/>
                </a:moveTo>
                <a:cubicBezTo>
                  <a:pt x="439" y="175"/>
                  <a:pt x="437" y="175"/>
                  <a:pt x="437" y="175"/>
                </a:cubicBezTo>
                <a:cubicBezTo>
                  <a:pt x="436" y="174"/>
                  <a:pt x="438" y="174"/>
                  <a:pt x="438" y="174"/>
                </a:cubicBezTo>
                <a:close/>
                <a:moveTo>
                  <a:pt x="435" y="167"/>
                </a:moveTo>
                <a:cubicBezTo>
                  <a:pt x="435" y="166"/>
                  <a:pt x="437" y="165"/>
                  <a:pt x="437" y="167"/>
                </a:cubicBezTo>
                <a:cubicBezTo>
                  <a:pt x="437" y="168"/>
                  <a:pt x="435" y="168"/>
                  <a:pt x="435" y="167"/>
                </a:cubicBezTo>
                <a:close/>
                <a:moveTo>
                  <a:pt x="441" y="117"/>
                </a:moveTo>
                <a:cubicBezTo>
                  <a:pt x="441" y="118"/>
                  <a:pt x="437" y="119"/>
                  <a:pt x="437" y="117"/>
                </a:cubicBezTo>
                <a:cubicBezTo>
                  <a:pt x="437" y="117"/>
                  <a:pt x="441" y="115"/>
                  <a:pt x="441" y="117"/>
                </a:cubicBezTo>
                <a:close/>
                <a:moveTo>
                  <a:pt x="439" y="97"/>
                </a:moveTo>
                <a:cubicBezTo>
                  <a:pt x="439" y="97"/>
                  <a:pt x="438" y="98"/>
                  <a:pt x="437" y="97"/>
                </a:cubicBezTo>
                <a:cubicBezTo>
                  <a:pt x="437" y="96"/>
                  <a:pt x="438" y="96"/>
                  <a:pt x="439" y="97"/>
                </a:cubicBezTo>
                <a:close/>
                <a:moveTo>
                  <a:pt x="442" y="132"/>
                </a:moveTo>
                <a:cubicBezTo>
                  <a:pt x="442" y="132"/>
                  <a:pt x="440" y="133"/>
                  <a:pt x="440" y="133"/>
                </a:cubicBezTo>
                <a:cubicBezTo>
                  <a:pt x="440" y="132"/>
                  <a:pt x="442" y="132"/>
                  <a:pt x="442" y="132"/>
                </a:cubicBezTo>
                <a:close/>
                <a:moveTo>
                  <a:pt x="439" y="214"/>
                </a:moveTo>
                <a:cubicBezTo>
                  <a:pt x="438" y="214"/>
                  <a:pt x="439" y="213"/>
                  <a:pt x="439" y="213"/>
                </a:cubicBezTo>
                <a:cubicBezTo>
                  <a:pt x="440" y="213"/>
                  <a:pt x="439" y="214"/>
                  <a:pt x="439" y="214"/>
                </a:cubicBezTo>
                <a:close/>
                <a:moveTo>
                  <a:pt x="439" y="166"/>
                </a:moveTo>
                <a:cubicBezTo>
                  <a:pt x="439" y="167"/>
                  <a:pt x="437" y="167"/>
                  <a:pt x="438" y="166"/>
                </a:cubicBezTo>
                <a:cubicBezTo>
                  <a:pt x="438" y="166"/>
                  <a:pt x="438" y="166"/>
                  <a:pt x="439" y="166"/>
                </a:cubicBezTo>
                <a:close/>
                <a:moveTo>
                  <a:pt x="437" y="216"/>
                </a:moveTo>
                <a:cubicBezTo>
                  <a:pt x="437" y="216"/>
                  <a:pt x="438" y="215"/>
                  <a:pt x="438" y="215"/>
                </a:cubicBezTo>
                <a:cubicBezTo>
                  <a:pt x="438" y="215"/>
                  <a:pt x="437" y="217"/>
                  <a:pt x="437" y="216"/>
                </a:cubicBezTo>
                <a:close/>
                <a:moveTo>
                  <a:pt x="441" y="121"/>
                </a:moveTo>
                <a:cubicBezTo>
                  <a:pt x="441" y="121"/>
                  <a:pt x="442" y="121"/>
                  <a:pt x="442" y="121"/>
                </a:cubicBezTo>
                <a:cubicBezTo>
                  <a:pt x="443" y="122"/>
                  <a:pt x="441" y="122"/>
                  <a:pt x="441" y="121"/>
                </a:cubicBezTo>
                <a:close/>
                <a:moveTo>
                  <a:pt x="442" y="79"/>
                </a:moveTo>
                <a:cubicBezTo>
                  <a:pt x="441" y="80"/>
                  <a:pt x="441" y="79"/>
                  <a:pt x="442" y="79"/>
                </a:cubicBezTo>
                <a:close/>
                <a:moveTo>
                  <a:pt x="435" y="194"/>
                </a:moveTo>
                <a:cubicBezTo>
                  <a:pt x="435" y="194"/>
                  <a:pt x="437" y="193"/>
                  <a:pt x="436" y="194"/>
                </a:cubicBezTo>
                <a:cubicBezTo>
                  <a:pt x="434" y="197"/>
                  <a:pt x="430" y="199"/>
                  <a:pt x="426" y="200"/>
                </a:cubicBezTo>
                <a:cubicBezTo>
                  <a:pt x="429" y="198"/>
                  <a:pt x="433" y="195"/>
                  <a:pt x="435" y="194"/>
                </a:cubicBezTo>
                <a:close/>
                <a:moveTo>
                  <a:pt x="430" y="161"/>
                </a:moveTo>
                <a:cubicBezTo>
                  <a:pt x="431" y="159"/>
                  <a:pt x="433" y="159"/>
                  <a:pt x="434" y="158"/>
                </a:cubicBezTo>
                <a:cubicBezTo>
                  <a:pt x="434" y="159"/>
                  <a:pt x="432" y="161"/>
                  <a:pt x="430" y="161"/>
                </a:cubicBezTo>
                <a:close/>
                <a:moveTo>
                  <a:pt x="429" y="81"/>
                </a:moveTo>
                <a:cubicBezTo>
                  <a:pt x="431" y="80"/>
                  <a:pt x="432" y="79"/>
                  <a:pt x="434" y="78"/>
                </a:cubicBezTo>
                <a:cubicBezTo>
                  <a:pt x="434" y="80"/>
                  <a:pt x="431" y="81"/>
                  <a:pt x="429" y="81"/>
                </a:cubicBezTo>
                <a:close/>
                <a:moveTo>
                  <a:pt x="428" y="135"/>
                </a:moveTo>
                <a:cubicBezTo>
                  <a:pt x="431" y="133"/>
                  <a:pt x="432" y="135"/>
                  <a:pt x="428" y="135"/>
                </a:cubicBezTo>
                <a:close/>
                <a:moveTo>
                  <a:pt x="430" y="177"/>
                </a:moveTo>
                <a:cubicBezTo>
                  <a:pt x="430" y="178"/>
                  <a:pt x="428" y="179"/>
                  <a:pt x="427" y="179"/>
                </a:cubicBezTo>
                <a:cubicBezTo>
                  <a:pt x="428" y="178"/>
                  <a:pt x="429" y="178"/>
                  <a:pt x="430" y="177"/>
                </a:cubicBezTo>
                <a:close/>
                <a:moveTo>
                  <a:pt x="422" y="541"/>
                </a:moveTo>
                <a:cubicBezTo>
                  <a:pt x="421" y="543"/>
                  <a:pt x="423" y="540"/>
                  <a:pt x="422" y="541"/>
                </a:cubicBezTo>
                <a:close/>
                <a:moveTo>
                  <a:pt x="422" y="384"/>
                </a:moveTo>
                <a:cubicBezTo>
                  <a:pt x="422" y="384"/>
                  <a:pt x="422" y="384"/>
                  <a:pt x="422" y="384"/>
                </a:cubicBezTo>
                <a:cubicBezTo>
                  <a:pt x="422" y="384"/>
                  <a:pt x="423" y="384"/>
                  <a:pt x="423" y="384"/>
                </a:cubicBezTo>
                <a:cubicBezTo>
                  <a:pt x="422" y="384"/>
                  <a:pt x="422" y="384"/>
                  <a:pt x="422" y="384"/>
                </a:cubicBezTo>
                <a:close/>
                <a:moveTo>
                  <a:pt x="422" y="617"/>
                </a:moveTo>
                <a:cubicBezTo>
                  <a:pt x="422" y="618"/>
                  <a:pt x="421" y="617"/>
                  <a:pt x="421" y="617"/>
                </a:cubicBezTo>
                <a:cubicBezTo>
                  <a:pt x="420" y="617"/>
                  <a:pt x="422" y="616"/>
                  <a:pt x="422" y="617"/>
                </a:cubicBezTo>
                <a:close/>
                <a:moveTo>
                  <a:pt x="421" y="588"/>
                </a:moveTo>
                <a:cubicBezTo>
                  <a:pt x="420" y="588"/>
                  <a:pt x="419" y="589"/>
                  <a:pt x="420" y="587"/>
                </a:cubicBezTo>
                <a:cubicBezTo>
                  <a:pt x="420" y="587"/>
                  <a:pt x="421" y="587"/>
                  <a:pt x="421" y="588"/>
                </a:cubicBezTo>
                <a:close/>
                <a:moveTo>
                  <a:pt x="422" y="663"/>
                </a:moveTo>
                <a:cubicBezTo>
                  <a:pt x="423" y="663"/>
                  <a:pt x="422" y="664"/>
                  <a:pt x="421" y="664"/>
                </a:cubicBezTo>
                <a:cubicBezTo>
                  <a:pt x="419" y="665"/>
                  <a:pt x="421" y="662"/>
                  <a:pt x="422" y="663"/>
                </a:cubicBezTo>
                <a:close/>
                <a:moveTo>
                  <a:pt x="424" y="741"/>
                </a:moveTo>
                <a:cubicBezTo>
                  <a:pt x="424" y="742"/>
                  <a:pt x="423" y="742"/>
                  <a:pt x="423" y="741"/>
                </a:cubicBezTo>
                <a:cubicBezTo>
                  <a:pt x="422" y="740"/>
                  <a:pt x="424" y="740"/>
                  <a:pt x="424" y="741"/>
                </a:cubicBezTo>
                <a:close/>
                <a:moveTo>
                  <a:pt x="423" y="739"/>
                </a:moveTo>
                <a:cubicBezTo>
                  <a:pt x="422" y="741"/>
                  <a:pt x="421" y="738"/>
                  <a:pt x="423" y="739"/>
                </a:cubicBezTo>
                <a:close/>
                <a:moveTo>
                  <a:pt x="423" y="692"/>
                </a:moveTo>
                <a:cubicBezTo>
                  <a:pt x="422" y="691"/>
                  <a:pt x="425" y="691"/>
                  <a:pt x="425" y="692"/>
                </a:cubicBezTo>
                <a:cubicBezTo>
                  <a:pt x="425" y="692"/>
                  <a:pt x="423" y="693"/>
                  <a:pt x="423" y="692"/>
                </a:cubicBezTo>
                <a:close/>
                <a:moveTo>
                  <a:pt x="422" y="683"/>
                </a:moveTo>
                <a:cubicBezTo>
                  <a:pt x="422" y="683"/>
                  <a:pt x="423" y="682"/>
                  <a:pt x="423" y="682"/>
                </a:cubicBezTo>
                <a:cubicBezTo>
                  <a:pt x="424" y="681"/>
                  <a:pt x="425" y="680"/>
                  <a:pt x="426" y="682"/>
                </a:cubicBezTo>
                <a:cubicBezTo>
                  <a:pt x="426" y="682"/>
                  <a:pt x="426" y="682"/>
                  <a:pt x="425" y="683"/>
                </a:cubicBezTo>
                <a:cubicBezTo>
                  <a:pt x="426" y="683"/>
                  <a:pt x="428" y="684"/>
                  <a:pt x="428" y="685"/>
                </a:cubicBezTo>
                <a:cubicBezTo>
                  <a:pt x="428" y="688"/>
                  <a:pt x="422" y="684"/>
                  <a:pt x="422" y="683"/>
                </a:cubicBezTo>
                <a:close/>
                <a:moveTo>
                  <a:pt x="427" y="688"/>
                </a:moveTo>
                <a:cubicBezTo>
                  <a:pt x="428" y="689"/>
                  <a:pt x="426" y="688"/>
                  <a:pt x="426" y="689"/>
                </a:cubicBezTo>
                <a:cubicBezTo>
                  <a:pt x="425" y="688"/>
                  <a:pt x="427" y="688"/>
                  <a:pt x="427" y="688"/>
                </a:cubicBezTo>
                <a:close/>
                <a:moveTo>
                  <a:pt x="427" y="696"/>
                </a:moveTo>
                <a:cubicBezTo>
                  <a:pt x="427" y="696"/>
                  <a:pt x="426" y="697"/>
                  <a:pt x="425" y="696"/>
                </a:cubicBezTo>
                <a:cubicBezTo>
                  <a:pt x="425" y="696"/>
                  <a:pt x="427" y="695"/>
                  <a:pt x="427" y="696"/>
                </a:cubicBezTo>
                <a:close/>
                <a:moveTo>
                  <a:pt x="427" y="699"/>
                </a:moveTo>
                <a:cubicBezTo>
                  <a:pt x="428" y="700"/>
                  <a:pt x="427" y="700"/>
                  <a:pt x="427" y="700"/>
                </a:cubicBezTo>
                <a:cubicBezTo>
                  <a:pt x="426" y="700"/>
                  <a:pt x="427" y="699"/>
                  <a:pt x="427" y="699"/>
                </a:cubicBezTo>
                <a:close/>
                <a:moveTo>
                  <a:pt x="426" y="706"/>
                </a:moveTo>
                <a:cubicBezTo>
                  <a:pt x="427" y="707"/>
                  <a:pt x="425" y="707"/>
                  <a:pt x="426" y="706"/>
                </a:cubicBezTo>
                <a:close/>
                <a:moveTo>
                  <a:pt x="427" y="706"/>
                </a:moveTo>
                <a:cubicBezTo>
                  <a:pt x="430" y="703"/>
                  <a:pt x="428" y="709"/>
                  <a:pt x="426" y="708"/>
                </a:cubicBezTo>
                <a:cubicBezTo>
                  <a:pt x="426" y="708"/>
                  <a:pt x="427" y="707"/>
                  <a:pt x="427" y="706"/>
                </a:cubicBezTo>
                <a:close/>
                <a:moveTo>
                  <a:pt x="427" y="695"/>
                </a:moveTo>
                <a:cubicBezTo>
                  <a:pt x="423" y="695"/>
                  <a:pt x="429" y="691"/>
                  <a:pt x="432" y="692"/>
                </a:cubicBezTo>
                <a:cubicBezTo>
                  <a:pt x="430" y="693"/>
                  <a:pt x="428" y="694"/>
                  <a:pt x="427" y="695"/>
                </a:cubicBezTo>
                <a:close/>
                <a:moveTo>
                  <a:pt x="432" y="754"/>
                </a:moveTo>
                <a:cubicBezTo>
                  <a:pt x="433" y="753"/>
                  <a:pt x="433" y="755"/>
                  <a:pt x="432" y="754"/>
                </a:cubicBezTo>
                <a:close/>
                <a:moveTo>
                  <a:pt x="432" y="720"/>
                </a:moveTo>
                <a:cubicBezTo>
                  <a:pt x="431" y="719"/>
                  <a:pt x="433" y="719"/>
                  <a:pt x="433" y="719"/>
                </a:cubicBezTo>
                <a:cubicBezTo>
                  <a:pt x="434" y="719"/>
                  <a:pt x="433" y="720"/>
                  <a:pt x="432" y="720"/>
                </a:cubicBezTo>
                <a:close/>
                <a:moveTo>
                  <a:pt x="438" y="712"/>
                </a:moveTo>
                <a:cubicBezTo>
                  <a:pt x="440" y="712"/>
                  <a:pt x="442" y="714"/>
                  <a:pt x="442" y="717"/>
                </a:cubicBezTo>
                <a:cubicBezTo>
                  <a:pt x="441" y="715"/>
                  <a:pt x="439" y="718"/>
                  <a:pt x="438" y="718"/>
                </a:cubicBezTo>
                <a:cubicBezTo>
                  <a:pt x="429" y="720"/>
                  <a:pt x="431" y="709"/>
                  <a:pt x="438" y="712"/>
                </a:cubicBezTo>
                <a:close/>
                <a:moveTo>
                  <a:pt x="441" y="738"/>
                </a:moveTo>
                <a:cubicBezTo>
                  <a:pt x="441" y="738"/>
                  <a:pt x="439" y="738"/>
                  <a:pt x="439" y="738"/>
                </a:cubicBezTo>
                <a:cubicBezTo>
                  <a:pt x="439" y="737"/>
                  <a:pt x="440" y="737"/>
                  <a:pt x="441" y="738"/>
                </a:cubicBezTo>
                <a:close/>
                <a:moveTo>
                  <a:pt x="438" y="721"/>
                </a:moveTo>
                <a:cubicBezTo>
                  <a:pt x="438" y="721"/>
                  <a:pt x="437" y="721"/>
                  <a:pt x="437" y="721"/>
                </a:cubicBezTo>
                <a:cubicBezTo>
                  <a:pt x="437" y="719"/>
                  <a:pt x="439" y="723"/>
                  <a:pt x="438" y="721"/>
                </a:cubicBezTo>
                <a:close/>
                <a:moveTo>
                  <a:pt x="437" y="722"/>
                </a:moveTo>
                <a:cubicBezTo>
                  <a:pt x="436" y="722"/>
                  <a:pt x="436" y="721"/>
                  <a:pt x="435" y="722"/>
                </a:cubicBezTo>
                <a:cubicBezTo>
                  <a:pt x="434" y="722"/>
                  <a:pt x="436" y="721"/>
                  <a:pt x="437" y="722"/>
                </a:cubicBezTo>
                <a:close/>
                <a:moveTo>
                  <a:pt x="440" y="706"/>
                </a:moveTo>
                <a:cubicBezTo>
                  <a:pt x="440" y="704"/>
                  <a:pt x="443" y="705"/>
                  <a:pt x="443" y="706"/>
                </a:cubicBezTo>
                <a:cubicBezTo>
                  <a:pt x="443" y="708"/>
                  <a:pt x="440" y="707"/>
                  <a:pt x="440" y="706"/>
                </a:cubicBezTo>
                <a:close/>
                <a:moveTo>
                  <a:pt x="443" y="713"/>
                </a:moveTo>
                <a:cubicBezTo>
                  <a:pt x="443" y="713"/>
                  <a:pt x="442" y="713"/>
                  <a:pt x="442" y="713"/>
                </a:cubicBezTo>
                <a:cubicBezTo>
                  <a:pt x="442" y="712"/>
                  <a:pt x="443" y="713"/>
                  <a:pt x="443" y="713"/>
                </a:cubicBezTo>
                <a:close/>
                <a:moveTo>
                  <a:pt x="449" y="658"/>
                </a:moveTo>
                <a:cubicBezTo>
                  <a:pt x="449" y="658"/>
                  <a:pt x="449" y="658"/>
                  <a:pt x="449" y="658"/>
                </a:cubicBezTo>
                <a:cubicBezTo>
                  <a:pt x="449" y="655"/>
                  <a:pt x="451" y="660"/>
                  <a:pt x="449" y="658"/>
                </a:cubicBezTo>
                <a:close/>
                <a:moveTo>
                  <a:pt x="446" y="653"/>
                </a:moveTo>
                <a:cubicBezTo>
                  <a:pt x="447" y="652"/>
                  <a:pt x="449" y="651"/>
                  <a:pt x="450" y="651"/>
                </a:cubicBezTo>
                <a:cubicBezTo>
                  <a:pt x="449" y="652"/>
                  <a:pt x="448" y="653"/>
                  <a:pt x="446" y="653"/>
                </a:cubicBezTo>
                <a:close/>
                <a:moveTo>
                  <a:pt x="449" y="647"/>
                </a:moveTo>
                <a:cubicBezTo>
                  <a:pt x="449" y="646"/>
                  <a:pt x="451" y="645"/>
                  <a:pt x="451" y="646"/>
                </a:cubicBezTo>
                <a:cubicBezTo>
                  <a:pt x="452" y="647"/>
                  <a:pt x="449" y="649"/>
                  <a:pt x="449" y="647"/>
                </a:cubicBezTo>
                <a:close/>
                <a:moveTo>
                  <a:pt x="451" y="217"/>
                </a:moveTo>
                <a:cubicBezTo>
                  <a:pt x="451" y="217"/>
                  <a:pt x="451" y="217"/>
                  <a:pt x="451" y="217"/>
                </a:cubicBezTo>
                <a:cubicBezTo>
                  <a:pt x="454" y="218"/>
                  <a:pt x="448" y="220"/>
                  <a:pt x="451" y="217"/>
                </a:cubicBezTo>
                <a:close/>
                <a:moveTo>
                  <a:pt x="449" y="184"/>
                </a:moveTo>
                <a:cubicBezTo>
                  <a:pt x="450" y="182"/>
                  <a:pt x="451" y="181"/>
                  <a:pt x="453" y="181"/>
                </a:cubicBezTo>
                <a:cubicBezTo>
                  <a:pt x="452" y="182"/>
                  <a:pt x="451" y="183"/>
                  <a:pt x="449" y="184"/>
                </a:cubicBezTo>
                <a:close/>
                <a:moveTo>
                  <a:pt x="459" y="243"/>
                </a:moveTo>
                <a:cubicBezTo>
                  <a:pt x="458" y="244"/>
                  <a:pt x="455" y="246"/>
                  <a:pt x="452" y="247"/>
                </a:cubicBezTo>
                <a:cubicBezTo>
                  <a:pt x="454" y="245"/>
                  <a:pt x="457" y="244"/>
                  <a:pt x="459" y="243"/>
                </a:cubicBezTo>
                <a:close/>
                <a:moveTo>
                  <a:pt x="456" y="185"/>
                </a:moveTo>
                <a:cubicBezTo>
                  <a:pt x="456" y="185"/>
                  <a:pt x="458" y="184"/>
                  <a:pt x="458" y="185"/>
                </a:cubicBezTo>
                <a:cubicBezTo>
                  <a:pt x="458" y="185"/>
                  <a:pt x="456" y="186"/>
                  <a:pt x="456" y="185"/>
                </a:cubicBezTo>
                <a:close/>
                <a:moveTo>
                  <a:pt x="457" y="243"/>
                </a:moveTo>
                <a:cubicBezTo>
                  <a:pt x="457" y="245"/>
                  <a:pt x="457" y="241"/>
                  <a:pt x="457" y="243"/>
                </a:cubicBezTo>
                <a:close/>
                <a:moveTo>
                  <a:pt x="458" y="185"/>
                </a:moveTo>
                <a:cubicBezTo>
                  <a:pt x="459" y="183"/>
                  <a:pt x="460" y="185"/>
                  <a:pt x="458" y="185"/>
                </a:cubicBezTo>
                <a:close/>
                <a:moveTo>
                  <a:pt x="460" y="254"/>
                </a:moveTo>
                <a:cubicBezTo>
                  <a:pt x="460" y="255"/>
                  <a:pt x="456" y="257"/>
                  <a:pt x="456" y="255"/>
                </a:cubicBezTo>
                <a:cubicBezTo>
                  <a:pt x="455" y="252"/>
                  <a:pt x="460" y="252"/>
                  <a:pt x="460" y="254"/>
                </a:cubicBezTo>
                <a:close/>
                <a:moveTo>
                  <a:pt x="460" y="156"/>
                </a:moveTo>
                <a:cubicBezTo>
                  <a:pt x="461" y="154"/>
                  <a:pt x="459" y="157"/>
                  <a:pt x="460" y="156"/>
                </a:cubicBezTo>
                <a:close/>
                <a:moveTo>
                  <a:pt x="461" y="243"/>
                </a:moveTo>
                <a:cubicBezTo>
                  <a:pt x="462" y="243"/>
                  <a:pt x="461" y="244"/>
                  <a:pt x="461" y="244"/>
                </a:cubicBezTo>
                <a:cubicBezTo>
                  <a:pt x="461" y="244"/>
                  <a:pt x="461" y="243"/>
                  <a:pt x="461" y="243"/>
                </a:cubicBezTo>
                <a:close/>
                <a:moveTo>
                  <a:pt x="461" y="144"/>
                </a:moveTo>
                <a:cubicBezTo>
                  <a:pt x="461" y="142"/>
                  <a:pt x="463" y="143"/>
                  <a:pt x="461" y="144"/>
                </a:cubicBezTo>
                <a:close/>
                <a:moveTo>
                  <a:pt x="460" y="266"/>
                </a:moveTo>
                <a:cubicBezTo>
                  <a:pt x="459" y="267"/>
                  <a:pt x="463" y="264"/>
                  <a:pt x="460" y="266"/>
                </a:cubicBezTo>
                <a:close/>
                <a:moveTo>
                  <a:pt x="458" y="550"/>
                </a:moveTo>
                <a:cubicBezTo>
                  <a:pt x="457" y="550"/>
                  <a:pt x="459" y="549"/>
                  <a:pt x="458" y="550"/>
                </a:cubicBezTo>
                <a:cubicBezTo>
                  <a:pt x="458" y="550"/>
                  <a:pt x="458" y="550"/>
                  <a:pt x="458" y="550"/>
                </a:cubicBezTo>
                <a:close/>
                <a:moveTo>
                  <a:pt x="459" y="569"/>
                </a:moveTo>
                <a:cubicBezTo>
                  <a:pt x="460" y="568"/>
                  <a:pt x="456" y="570"/>
                  <a:pt x="459" y="569"/>
                </a:cubicBezTo>
                <a:close/>
                <a:moveTo>
                  <a:pt x="461" y="580"/>
                </a:moveTo>
                <a:cubicBezTo>
                  <a:pt x="461" y="583"/>
                  <a:pt x="456" y="582"/>
                  <a:pt x="456" y="580"/>
                </a:cubicBezTo>
                <a:cubicBezTo>
                  <a:pt x="456" y="579"/>
                  <a:pt x="461" y="578"/>
                  <a:pt x="461" y="580"/>
                </a:cubicBezTo>
                <a:close/>
                <a:moveTo>
                  <a:pt x="462" y="589"/>
                </a:moveTo>
                <a:cubicBezTo>
                  <a:pt x="460" y="590"/>
                  <a:pt x="457" y="590"/>
                  <a:pt x="454" y="591"/>
                </a:cubicBezTo>
                <a:cubicBezTo>
                  <a:pt x="456" y="590"/>
                  <a:pt x="460" y="589"/>
                  <a:pt x="462" y="589"/>
                </a:cubicBezTo>
                <a:close/>
                <a:moveTo>
                  <a:pt x="457" y="591"/>
                </a:moveTo>
                <a:cubicBezTo>
                  <a:pt x="457" y="590"/>
                  <a:pt x="456" y="593"/>
                  <a:pt x="457" y="591"/>
                </a:cubicBezTo>
                <a:close/>
                <a:moveTo>
                  <a:pt x="460" y="671"/>
                </a:moveTo>
                <a:cubicBezTo>
                  <a:pt x="460" y="671"/>
                  <a:pt x="457" y="672"/>
                  <a:pt x="458" y="670"/>
                </a:cubicBezTo>
                <a:cubicBezTo>
                  <a:pt x="458" y="669"/>
                  <a:pt x="460" y="669"/>
                  <a:pt x="460" y="671"/>
                </a:cubicBezTo>
                <a:close/>
                <a:moveTo>
                  <a:pt x="460" y="662"/>
                </a:moveTo>
                <a:cubicBezTo>
                  <a:pt x="460" y="663"/>
                  <a:pt x="459" y="663"/>
                  <a:pt x="459" y="663"/>
                </a:cubicBezTo>
                <a:cubicBezTo>
                  <a:pt x="458" y="662"/>
                  <a:pt x="460" y="662"/>
                  <a:pt x="460" y="662"/>
                </a:cubicBezTo>
                <a:close/>
                <a:moveTo>
                  <a:pt x="467" y="612"/>
                </a:moveTo>
                <a:cubicBezTo>
                  <a:pt x="467" y="613"/>
                  <a:pt x="465" y="613"/>
                  <a:pt x="465" y="613"/>
                </a:cubicBezTo>
                <a:cubicBezTo>
                  <a:pt x="464" y="612"/>
                  <a:pt x="467" y="612"/>
                  <a:pt x="467" y="612"/>
                </a:cubicBezTo>
                <a:close/>
                <a:moveTo>
                  <a:pt x="466" y="284"/>
                </a:moveTo>
                <a:cubicBezTo>
                  <a:pt x="466" y="284"/>
                  <a:pt x="466" y="283"/>
                  <a:pt x="466" y="283"/>
                </a:cubicBezTo>
                <a:cubicBezTo>
                  <a:pt x="467" y="284"/>
                  <a:pt x="466" y="285"/>
                  <a:pt x="466" y="284"/>
                </a:cubicBezTo>
                <a:close/>
                <a:moveTo>
                  <a:pt x="474" y="600"/>
                </a:moveTo>
                <a:cubicBezTo>
                  <a:pt x="474" y="599"/>
                  <a:pt x="476" y="598"/>
                  <a:pt x="476" y="598"/>
                </a:cubicBezTo>
                <a:cubicBezTo>
                  <a:pt x="476" y="599"/>
                  <a:pt x="475" y="600"/>
                  <a:pt x="474" y="600"/>
                </a:cubicBezTo>
                <a:close/>
                <a:moveTo>
                  <a:pt x="475" y="266"/>
                </a:moveTo>
                <a:cubicBezTo>
                  <a:pt x="475" y="266"/>
                  <a:pt x="474" y="266"/>
                  <a:pt x="474" y="266"/>
                </a:cubicBezTo>
                <a:cubicBezTo>
                  <a:pt x="475" y="266"/>
                  <a:pt x="475" y="265"/>
                  <a:pt x="475" y="265"/>
                </a:cubicBezTo>
                <a:cubicBezTo>
                  <a:pt x="475" y="265"/>
                  <a:pt x="475" y="265"/>
                  <a:pt x="475" y="266"/>
                </a:cubicBezTo>
                <a:close/>
                <a:moveTo>
                  <a:pt x="466" y="190"/>
                </a:moveTo>
                <a:cubicBezTo>
                  <a:pt x="469" y="188"/>
                  <a:pt x="468" y="194"/>
                  <a:pt x="466" y="192"/>
                </a:cubicBezTo>
                <a:cubicBezTo>
                  <a:pt x="465" y="192"/>
                  <a:pt x="466" y="191"/>
                  <a:pt x="466" y="190"/>
                </a:cubicBezTo>
                <a:close/>
                <a:moveTo>
                  <a:pt x="469" y="188"/>
                </a:moveTo>
                <a:cubicBezTo>
                  <a:pt x="468" y="187"/>
                  <a:pt x="470" y="187"/>
                  <a:pt x="470" y="188"/>
                </a:cubicBezTo>
                <a:cubicBezTo>
                  <a:pt x="471" y="188"/>
                  <a:pt x="469" y="189"/>
                  <a:pt x="469" y="188"/>
                </a:cubicBezTo>
                <a:close/>
                <a:moveTo>
                  <a:pt x="469" y="195"/>
                </a:moveTo>
                <a:cubicBezTo>
                  <a:pt x="468" y="196"/>
                  <a:pt x="467" y="197"/>
                  <a:pt x="466" y="197"/>
                </a:cubicBezTo>
                <a:cubicBezTo>
                  <a:pt x="467" y="196"/>
                  <a:pt x="468" y="195"/>
                  <a:pt x="469" y="195"/>
                </a:cubicBezTo>
                <a:close/>
                <a:moveTo>
                  <a:pt x="463" y="182"/>
                </a:moveTo>
                <a:cubicBezTo>
                  <a:pt x="462" y="180"/>
                  <a:pt x="468" y="178"/>
                  <a:pt x="469" y="181"/>
                </a:cubicBezTo>
                <a:cubicBezTo>
                  <a:pt x="469" y="184"/>
                  <a:pt x="463" y="184"/>
                  <a:pt x="463" y="182"/>
                </a:cubicBezTo>
                <a:close/>
                <a:moveTo>
                  <a:pt x="466" y="174"/>
                </a:moveTo>
                <a:cubicBezTo>
                  <a:pt x="466" y="174"/>
                  <a:pt x="468" y="173"/>
                  <a:pt x="468" y="174"/>
                </a:cubicBezTo>
                <a:cubicBezTo>
                  <a:pt x="469" y="174"/>
                  <a:pt x="466" y="175"/>
                  <a:pt x="466" y="174"/>
                </a:cubicBezTo>
                <a:close/>
                <a:moveTo>
                  <a:pt x="462" y="142"/>
                </a:moveTo>
                <a:cubicBezTo>
                  <a:pt x="462" y="141"/>
                  <a:pt x="464" y="141"/>
                  <a:pt x="464" y="141"/>
                </a:cubicBezTo>
                <a:cubicBezTo>
                  <a:pt x="464" y="141"/>
                  <a:pt x="463" y="142"/>
                  <a:pt x="462" y="142"/>
                </a:cubicBezTo>
                <a:close/>
                <a:moveTo>
                  <a:pt x="459" y="145"/>
                </a:moveTo>
                <a:cubicBezTo>
                  <a:pt x="459" y="145"/>
                  <a:pt x="460" y="145"/>
                  <a:pt x="460" y="145"/>
                </a:cubicBezTo>
                <a:cubicBezTo>
                  <a:pt x="460" y="145"/>
                  <a:pt x="459" y="146"/>
                  <a:pt x="459" y="145"/>
                </a:cubicBezTo>
                <a:close/>
                <a:moveTo>
                  <a:pt x="458" y="124"/>
                </a:moveTo>
                <a:cubicBezTo>
                  <a:pt x="456" y="128"/>
                  <a:pt x="457" y="122"/>
                  <a:pt x="459" y="122"/>
                </a:cubicBezTo>
                <a:cubicBezTo>
                  <a:pt x="459" y="123"/>
                  <a:pt x="459" y="124"/>
                  <a:pt x="458" y="124"/>
                </a:cubicBezTo>
                <a:close/>
                <a:moveTo>
                  <a:pt x="461" y="153"/>
                </a:moveTo>
                <a:cubicBezTo>
                  <a:pt x="461" y="154"/>
                  <a:pt x="457" y="155"/>
                  <a:pt x="457" y="154"/>
                </a:cubicBezTo>
                <a:cubicBezTo>
                  <a:pt x="456" y="153"/>
                  <a:pt x="460" y="151"/>
                  <a:pt x="461" y="153"/>
                </a:cubicBezTo>
                <a:close/>
                <a:moveTo>
                  <a:pt x="449" y="133"/>
                </a:moveTo>
                <a:cubicBezTo>
                  <a:pt x="448" y="132"/>
                  <a:pt x="450" y="133"/>
                  <a:pt x="450" y="133"/>
                </a:cubicBezTo>
                <a:cubicBezTo>
                  <a:pt x="451" y="133"/>
                  <a:pt x="449" y="133"/>
                  <a:pt x="449" y="133"/>
                </a:cubicBezTo>
                <a:close/>
                <a:moveTo>
                  <a:pt x="434" y="47"/>
                </a:moveTo>
                <a:cubicBezTo>
                  <a:pt x="435" y="47"/>
                  <a:pt x="436" y="47"/>
                  <a:pt x="436" y="47"/>
                </a:cubicBezTo>
                <a:cubicBezTo>
                  <a:pt x="436" y="47"/>
                  <a:pt x="435" y="48"/>
                  <a:pt x="434" y="47"/>
                </a:cubicBezTo>
                <a:close/>
                <a:moveTo>
                  <a:pt x="433" y="61"/>
                </a:moveTo>
                <a:cubicBezTo>
                  <a:pt x="434" y="60"/>
                  <a:pt x="435" y="62"/>
                  <a:pt x="433" y="61"/>
                </a:cubicBezTo>
                <a:close/>
                <a:moveTo>
                  <a:pt x="432" y="54"/>
                </a:moveTo>
                <a:cubicBezTo>
                  <a:pt x="432" y="53"/>
                  <a:pt x="433" y="53"/>
                  <a:pt x="433" y="53"/>
                </a:cubicBezTo>
                <a:cubicBezTo>
                  <a:pt x="434" y="54"/>
                  <a:pt x="432" y="54"/>
                  <a:pt x="432" y="54"/>
                </a:cubicBezTo>
                <a:close/>
                <a:moveTo>
                  <a:pt x="432" y="47"/>
                </a:moveTo>
                <a:cubicBezTo>
                  <a:pt x="431" y="47"/>
                  <a:pt x="432" y="46"/>
                  <a:pt x="432" y="46"/>
                </a:cubicBezTo>
                <a:cubicBezTo>
                  <a:pt x="433" y="47"/>
                  <a:pt x="432" y="47"/>
                  <a:pt x="432" y="47"/>
                </a:cubicBezTo>
                <a:close/>
                <a:moveTo>
                  <a:pt x="435" y="69"/>
                </a:moveTo>
                <a:cubicBezTo>
                  <a:pt x="435" y="72"/>
                  <a:pt x="431" y="71"/>
                  <a:pt x="431" y="69"/>
                </a:cubicBezTo>
                <a:cubicBezTo>
                  <a:pt x="431" y="67"/>
                  <a:pt x="435" y="66"/>
                  <a:pt x="435" y="69"/>
                </a:cubicBezTo>
                <a:close/>
                <a:moveTo>
                  <a:pt x="426" y="60"/>
                </a:moveTo>
                <a:cubicBezTo>
                  <a:pt x="425" y="58"/>
                  <a:pt x="430" y="57"/>
                  <a:pt x="431" y="59"/>
                </a:cubicBezTo>
                <a:cubicBezTo>
                  <a:pt x="432" y="62"/>
                  <a:pt x="427" y="61"/>
                  <a:pt x="426" y="60"/>
                </a:cubicBezTo>
                <a:close/>
                <a:moveTo>
                  <a:pt x="426" y="47"/>
                </a:moveTo>
                <a:cubicBezTo>
                  <a:pt x="426" y="47"/>
                  <a:pt x="426" y="47"/>
                  <a:pt x="426" y="47"/>
                </a:cubicBezTo>
                <a:cubicBezTo>
                  <a:pt x="427" y="48"/>
                  <a:pt x="424" y="45"/>
                  <a:pt x="426" y="47"/>
                </a:cubicBezTo>
                <a:close/>
                <a:moveTo>
                  <a:pt x="426" y="48"/>
                </a:moveTo>
                <a:cubicBezTo>
                  <a:pt x="426" y="50"/>
                  <a:pt x="424" y="49"/>
                  <a:pt x="424" y="49"/>
                </a:cubicBezTo>
                <a:cubicBezTo>
                  <a:pt x="424" y="48"/>
                  <a:pt x="425" y="48"/>
                  <a:pt x="426" y="48"/>
                </a:cubicBezTo>
                <a:close/>
                <a:moveTo>
                  <a:pt x="428" y="81"/>
                </a:moveTo>
                <a:cubicBezTo>
                  <a:pt x="426" y="82"/>
                  <a:pt x="425" y="83"/>
                  <a:pt x="423" y="83"/>
                </a:cubicBezTo>
                <a:cubicBezTo>
                  <a:pt x="424" y="83"/>
                  <a:pt x="426" y="81"/>
                  <a:pt x="428" y="81"/>
                </a:cubicBezTo>
                <a:close/>
                <a:moveTo>
                  <a:pt x="425" y="98"/>
                </a:moveTo>
                <a:cubicBezTo>
                  <a:pt x="424" y="101"/>
                  <a:pt x="421" y="99"/>
                  <a:pt x="425" y="98"/>
                </a:cubicBezTo>
                <a:close/>
                <a:moveTo>
                  <a:pt x="424" y="146"/>
                </a:moveTo>
                <a:cubicBezTo>
                  <a:pt x="424" y="148"/>
                  <a:pt x="422" y="148"/>
                  <a:pt x="421" y="149"/>
                </a:cubicBezTo>
                <a:cubicBezTo>
                  <a:pt x="421" y="147"/>
                  <a:pt x="423" y="147"/>
                  <a:pt x="424" y="146"/>
                </a:cubicBezTo>
                <a:close/>
                <a:moveTo>
                  <a:pt x="418" y="110"/>
                </a:moveTo>
                <a:cubicBezTo>
                  <a:pt x="419" y="110"/>
                  <a:pt x="420" y="109"/>
                  <a:pt x="422" y="109"/>
                </a:cubicBezTo>
                <a:cubicBezTo>
                  <a:pt x="421" y="110"/>
                  <a:pt x="419" y="111"/>
                  <a:pt x="418" y="110"/>
                </a:cubicBezTo>
                <a:close/>
                <a:moveTo>
                  <a:pt x="418" y="108"/>
                </a:moveTo>
                <a:cubicBezTo>
                  <a:pt x="419" y="106"/>
                  <a:pt x="420" y="106"/>
                  <a:pt x="421" y="106"/>
                </a:cubicBezTo>
                <a:cubicBezTo>
                  <a:pt x="421" y="107"/>
                  <a:pt x="419" y="108"/>
                  <a:pt x="418" y="108"/>
                </a:cubicBezTo>
                <a:close/>
                <a:moveTo>
                  <a:pt x="420" y="89"/>
                </a:moveTo>
                <a:cubicBezTo>
                  <a:pt x="420" y="89"/>
                  <a:pt x="420" y="89"/>
                  <a:pt x="420" y="89"/>
                </a:cubicBezTo>
                <a:cubicBezTo>
                  <a:pt x="420" y="89"/>
                  <a:pt x="420" y="89"/>
                  <a:pt x="420" y="89"/>
                </a:cubicBezTo>
                <a:cubicBezTo>
                  <a:pt x="420" y="89"/>
                  <a:pt x="420" y="89"/>
                  <a:pt x="420" y="89"/>
                </a:cubicBezTo>
                <a:close/>
                <a:moveTo>
                  <a:pt x="421" y="89"/>
                </a:moveTo>
                <a:cubicBezTo>
                  <a:pt x="421" y="89"/>
                  <a:pt x="421" y="88"/>
                  <a:pt x="421" y="89"/>
                </a:cubicBezTo>
                <a:close/>
                <a:moveTo>
                  <a:pt x="418" y="85"/>
                </a:moveTo>
                <a:cubicBezTo>
                  <a:pt x="418" y="84"/>
                  <a:pt x="420" y="84"/>
                  <a:pt x="421" y="84"/>
                </a:cubicBezTo>
                <a:cubicBezTo>
                  <a:pt x="421" y="85"/>
                  <a:pt x="418" y="86"/>
                  <a:pt x="418" y="85"/>
                </a:cubicBezTo>
                <a:close/>
                <a:moveTo>
                  <a:pt x="416" y="78"/>
                </a:moveTo>
                <a:cubicBezTo>
                  <a:pt x="416" y="78"/>
                  <a:pt x="418" y="77"/>
                  <a:pt x="419" y="78"/>
                </a:cubicBezTo>
                <a:cubicBezTo>
                  <a:pt x="420" y="80"/>
                  <a:pt x="416" y="80"/>
                  <a:pt x="416" y="78"/>
                </a:cubicBezTo>
                <a:close/>
                <a:moveTo>
                  <a:pt x="420" y="96"/>
                </a:moveTo>
                <a:cubicBezTo>
                  <a:pt x="420" y="98"/>
                  <a:pt x="417" y="99"/>
                  <a:pt x="415" y="98"/>
                </a:cubicBezTo>
                <a:cubicBezTo>
                  <a:pt x="411" y="95"/>
                  <a:pt x="420" y="92"/>
                  <a:pt x="420" y="96"/>
                </a:cubicBezTo>
                <a:close/>
                <a:moveTo>
                  <a:pt x="415" y="101"/>
                </a:moveTo>
                <a:cubicBezTo>
                  <a:pt x="417" y="103"/>
                  <a:pt x="410" y="105"/>
                  <a:pt x="413" y="102"/>
                </a:cubicBezTo>
                <a:cubicBezTo>
                  <a:pt x="413" y="101"/>
                  <a:pt x="414" y="101"/>
                  <a:pt x="415" y="101"/>
                </a:cubicBezTo>
                <a:close/>
                <a:moveTo>
                  <a:pt x="414" y="157"/>
                </a:moveTo>
                <a:cubicBezTo>
                  <a:pt x="414" y="158"/>
                  <a:pt x="412" y="159"/>
                  <a:pt x="410" y="159"/>
                </a:cubicBezTo>
                <a:cubicBezTo>
                  <a:pt x="411" y="158"/>
                  <a:pt x="413" y="158"/>
                  <a:pt x="414" y="157"/>
                </a:cubicBezTo>
                <a:close/>
                <a:moveTo>
                  <a:pt x="413" y="544"/>
                </a:moveTo>
                <a:cubicBezTo>
                  <a:pt x="412" y="547"/>
                  <a:pt x="410" y="546"/>
                  <a:pt x="413" y="544"/>
                </a:cubicBezTo>
                <a:close/>
                <a:moveTo>
                  <a:pt x="411" y="281"/>
                </a:moveTo>
                <a:cubicBezTo>
                  <a:pt x="413" y="282"/>
                  <a:pt x="410" y="282"/>
                  <a:pt x="411" y="281"/>
                </a:cubicBezTo>
                <a:close/>
                <a:moveTo>
                  <a:pt x="417" y="620"/>
                </a:moveTo>
                <a:cubicBezTo>
                  <a:pt x="418" y="619"/>
                  <a:pt x="419" y="618"/>
                  <a:pt x="420" y="619"/>
                </a:cubicBezTo>
                <a:cubicBezTo>
                  <a:pt x="420" y="620"/>
                  <a:pt x="420" y="620"/>
                  <a:pt x="420" y="620"/>
                </a:cubicBezTo>
                <a:cubicBezTo>
                  <a:pt x="420" y="620"/>
                  <a:pt x="420" y="620"/>
                  <a:pt x="420" y="620"/>
                </a:cubicBezTo>
                <a:cubicBezTo>
                  <a:pt x="421" y="620"/>
                  <a:pt x="420" y="621"/>
                  <a:pt x="420" y="621"/>
                </a:cubicBezTo>
                <a:cubicBezTo>
                  <a:pt x="418" y="622"/>
                  <a:pt x="418" y="621"/>
                  <a:pt x="418" y="620"/>
                </a:cubicBezTo>
                <a:cubicBezTo>
                  <a:pt x="417" y="620"/>
                  <a:pt x="416" y="620"/>
                  <a:pt x="416" y="620"/>
                </a:cubicBezTo>
                <a:cubicBezTo>
                  <a:pt x="415" y="621"/>
                  <a:pt x="408" y="625"/>
                  <a:pt x="407" y="624"/>
                </a:cubicBezTo>
                <a:cubicBezTo>
                  <a:pt x="406" y="622"/>
                  <a:pt x="416" y="620"/>
                  <a:pt x="417" y="620"/>
                </a:cubicBezTo>
                <a:close/>
                <a:moveTo>
                  <a:pt x="408" y="668"/>
                </a:moveTo>
                <a:cubicBezTo>
                  <a:pt x="408" y="669"/>
                  <a:pt x="410" y="667"/>
                  <a:pt x="410" y="668"/>
                </a:cubicBezTo>
                <a:cubicBezTo>
                  <a:pt x="410" y="669"/>
                  <a:pt x="408" y="670"/>
                  <a:pt x="408" y="668"/>
                </a:cubicBezTo>
                <a:close/>
                <a:moveTo>
                  <a:pt x="409" y="676"/>
                </a:moveTo>
                <a:cubicBezTo>
                  <a:pt x="409" y="676"/>
                  <a:pt x="409" y="677"/>
                  <a:pt x="408" y="676"/>
                </a:cubicBezTo>
                <a:cubicBezTo>
                  <a:pt x="407" y="676"/>
                  <a:pt x="410" y="675"/>
                  <a:pt x="409" y="676"/>
                </a:cubicBezTo>
                <a:close/>
                <a:moveTo>
                  <a:pt x="400" y="518"/>
                </a:moveTo>
                <a:cubicBezTo>
                  <a:pt x="397" y="519"/>
                  <a:pt x="400" y="515"/>
                  <a:pt x="401" y="517"/>
                </a:cubicBezTo>
                <a:cubicBezTo>
                  <a:pt x="401" y="518"/>
                  <a:pt x="401" y="518"/>
                  <a:pt x="400" y="518"/>
                </a:cubicBezTo>
                <a:close/>
                <a:moveTo>
                  <a:pt x="400" y="648"/>
                </a:moveTo>
                <a:cubicBezTo>
                  <a:pt x="400" y="647"/>
                  <a:pt x="400" y="647"/>
                  <a:pt x="400" y="647"/>
                </a:cubicBezTo>
                <a:cubicBezTo>
                  <a:pt x="400" y="647"/>
                  <a:pt x="400" y="647"/>
                  <a:pt x="400" y="647"/>
                </a:cubicBezTo>
                <a:cubicBezTo>
                  <a:pt x="400" y="647"/>
                  <a:pt x="400" y="647"/>
                  <a:pt x="400" y="648"/>
                </a:cubicBezTo>
                <a:close/>
                <a:moveTo>
                  <a:pt x="392" y="551"/>
                </a:moveTo>
                <a:cubicBezTo>
                  <a:pt x="393" y="549"/>
                  <a:pt x="397" y="551"/>
                  <a:pt x="396" y="553"/>
                </a:cubicBezTo>
                <a:cubicBezTo>
                  <a:pt x="395" y="555"/>
                  <a:pt x="390" y="554"/>
                  <a:pt x="392" y="551"/>
                </a:cubicBezTo>
                <a:close/>
                <a:moveTo>
                  <a:pt x="393" y="587"/>
                </a:moveTo>
                <a:cubicBezTo>
                  <a:pt x="390" y="588"/>
                  <a:pt x="394" y="586"/>
                  <a:pt x="393" y="587"/>
                </a:cubicBezTo>
                <a:close/>
                <a:moveTo>
                  <a:pt x="394" y="493"/>
                </a:moveTo>
                <a:cubicBezTo>
                  <a:pt x="394" y="493"/>
                  <a:pt x="393" y="494"/>
                  <a:pt x="393" y="493"/>
                </a:cubicBezTo>
                <a:cubicBezTo>
                  <a:pt x="391" y="492"/>
                  <a:pt x="396" y="491"/>
                  <a:pt x="394" y="493"/>
                </a:cubicBezTo>
                <a:close/>
                <a:moveTo>
                  <a:pt x="394" y="530"/>
                </a:moveTo>
                <a:cubicBezTo>
                  <a:pt x="394" y="530"/>
                  <a:pt x="394" y="531"/>
                  <a:pt x="394" y="530"/>
                </a:cubicBezTo>
                <a:cubicBezTo>
                  <a:pt x="393" y="530"/>
                  <a:pt x="395" y="529"/>
                  <a:pt x="394" y="530"/>
                </a:cubicBezTo>
                <a:close/>
                <a:moveTo>
                  <a:pt x="397" y="543"/>
                </a:moveTo>
                <a:cubicBezTo>
                  <a:pt x="397" y="543"/>
                  <a:pt x="396" y="544"/>
                  <a:pt x="396" y="543"/>
                </a:cubicBezTo>
                <a:cubicBezTo>
                  <a:pt x="395" y="543"/>
                  <a:pt x="398" y="542"/>
                  <a:pt x="397" y="543"/>
                </a:cubicBezTo>
                <a:close/>
                <a:moveTo>
                  <a:pt x="396" y="585"/>
                </a:moveTo>
                <a:cubicBezTo>
                  <a:pt x="396" y="586"/>
                  <a:pt x="396" y="586"/>
                  <a:pt x="396" y="586"/>
                </a:cubicBezTo>
                <a:cubicBezTo>
                  <a:pt x="394" y="587"/>
                  <a:pt x="396" y="586"/>
                  <a:pt x="396" y="585"/>
                </a:cubicBezTo>
                <a:close/>
                <a:moveTo>
                  <a:pt x="396" y="601"/>
                </a:moveTo>
                <a:cubicBezTo>
                  <a:pt x="397" y="601"/>
                  <a:pt x="396" y="602"/>
                  <a:pt x="395" y="603"/>
                </a:cubicBezTo>
                <a:cubicBezTo>
                  <a:pt x="395" y="602"/>
                  <a:pt x="396" y="601"/>
                  <a:pt x="396" y="601"/>
                </a:cubicBezTo>
                <a:close/>
                <a:moveTo>
                  <a:pt x="399" y="645"/>
                </a:moveTo>
                <a:cubicBezTo>
                  <a:pt x="399" y="646"/>
                  <a:pt x="396" y="647"/>
                  <a:pt x="397" y="645"/>
                </a:cubicBezTo>
                <a:cubicBezTo>
                  <a:pt x="397" y="643"/>
                  <a:pt x="399" y="644"/>
                  <a:pt x="399" y="645"/>
                </a:cubicBezTo>
                <a:close/>
                <a:moveTo>
                  <a:pt x="398" y="622"/>
                </a:moveTo>
                <a:cubicBezTo>
                  <a:pt x="395" y="624"/>
                  <a:pt x="397" y="618"/>
                  <a:pt x="399" y="619"/>
                </a:cubicBezTo>
                <a:cubicBezTo>
                  <a:pt x="401" y="620"/>
                  <a:pt x="399" y="622"/>
                  <a:pt x="398" y="622"/>
                </a:cubicBezTo>
                <a:close/>
                <a:moveTo>
                  <a:pt x="397" y="513"/>
                </a:moveTo>
                <a:cubicBezTo>
                  <a:pt x="397" y="513"/>
                  <a:pt x="399" y="513"/>
                  <a:pt x="399" y="513"/>
                </a:cubicBezTo>
                <a:cubicBezTo>
                  <a:pt x="399" y="514"/>
                  <a:pt x="397" y="514"/>
                  <a:pt x="397" y="513"/>
                </a:cubicBezTo>
                <a:close/>
                <a:moveTo>
                  <a:pt x="397" y="606"/>
                </a:moveTo>
                <a:cubicBezTo>
                  <a:pt x="397" y="605"/>
                  <a:pt x="397" y="605"/>
                  <a:pt x="398" y="605"/>
                </a:cubicBezTo>
                <a:cubicBezTo>
                  <a:pt x="399" y="605"/>
                  <a:pt x="398" y="607"/>
                  <a:pt x="397" y="606"/>
                </a:cubicBezTo>
                <a:close/>
                <a:moveTo>
                  <a:pt x="397" y="461"/>
                </a:moveTo>
                <a:cubicBezTo>
                  <a:pt x="398" y="459"/>
                  <a:pt x="400" y="459"/>
                  <a:pt x="402" y="458"/>
                </a:cubicBezTo>
                <a:cubicBezTo>
                  <a:pt x="401" y="460"/>
                  <a:pt x="399" y="460"/>
                  <a:pt x="397" y="461"/>
                </a:cubicBezTo>
                <a:close/>
                <a:moveTo>
                  <a:pt x="401" y="364"/>
                </a:moveTo>
                <a:cubicBezTo>
                  <a:pt x="399" y="366"/>
                  <a:pt x="401" y="361"/>
                  <a:pt x="402" y="362"/>
                </a:cubicBezTo>
                <a:cubicBezTo>
                  <a:pt x="403" y="362"/>
                  <a:pt x="401" y="364"/>
                  <a:pt x="401" y="364"/>
                </a:cubicBezTo>
                <a:close/>
                <a:moveTo>
                  <a:pt x="400" y="245"/>
                </a:moveTo>
                <a:cubicBezTo>
                  <a:pt x="401" y="244"/>
                  <a:pt x="399" y="246"/>
                  <a:pt x="400" y="245"/>
                </a:cubicBezTo>
                <a:close/>
                <a:moveTo>
                  <a:pt x="402" y="477"/>
                </a:moveTo>
                <a:cubicBezTo>
                  <a:pt x="401" y="478"/>
                  <a:pt x="403" y="476"/>
                  <a:pt x="402" y="477"/>
                </a:cubicBezTo>
                <a:close/>
                <a:moveTo>
                  <a:pt x="402" y="458"/>
                </a:moveTo>
                <a:cubicBezTo>
                  <a:pt x="401" y="457"/>
                  <a:pt x="406" y="457"/>
                  <a:pt x="404" y="458"/>
                </a:cubicBezTo>
                <a:cubicBezTo>
                  <a:pt x="403" y="458"/>
                  <a:pt x="403" y="459"/>
                  <a:pt x="402" y="458"/>
                </a:cubicBezTo>
                <a:close/>
                <a:moveTo>
                  <a:pt x="406" y="578"/>
                </a:moveTo>
                <a:cubicBezTo>
                  <a:pt x="406" y="578"/>
                  <a:pt x="408" y="577"/>
                  <a:pt x="409" y="578"/>
                </a:cubicBezTo>
                <a:cubicBezTo>
                  <a:pt x="409" y="579"/>
                  <a:pt x="406" y="580"/>
                  <a:pt x="406" y="578"/>
                </a:cubicBezTo>
                <a:close/>
                <a:moveTo>
                  <a:pt x="409" y="606"/>
                </a:moveTo>
                <a:cubicBezTo>
                  <a:pt x="408" y="607"/>
                  <a:pt x="407" y="606"/>
                  <a:pt x="409" y="606"/>
                </a:cubicBezTo>
                <a:close/>
                <a:moveTo>
                  <a:pt x="408" y="313"/>
                </a:moveTo>
                <a:cubicBezTo>
                  <a:pt x="407" y="314"/>
                  <a:pt x="409" y="312"/>
                  <a:pt x="408" y="313"/>
                </a:cubicBezTo>
                <a:close/>
                <a:moveTo>
                  <a:pt x="407" y="275"/>
                </a:moveTo>
                <a:cubicBezTo>
                  <a:pt x="407" y="273"/>
                  <a:pt x="410" y="273"/>
                  <a:pt x="407" y="275"/>
                </a:cubicBezTo>
                <a:close/>
                <a:moveTo>
                  <a:pt x="408" y="442"/>
                </a:moveTo>
                <a:cubicBezTo>
                  <a:pt x="408" y="443"/>
                  <a:pt x="407" y="443"/>
                  <a:pt x="406" y="443"/>
                </a:cubicBezTo>
                <a:cubicBezTo>
                  <a:pt x="406" y="443"/>
                  <a:pt x="407" y="442"/>
                  <a:pt x="408" y="442"/>
                </a:cubicBezTo>
                <a:close/>
                <a:moveTo>
                  <a:pt x="406" y="543"/>
                </a:moveTo>
                <a:cubicBezTo>
                  <a:pt x="406" y="544"/>
                  <a:pt x="405" y="543"/>
                  <a:pt x="405" y="543"/>
                </a:cubicBezTo>
                <a:cubicBezTo>
                  <a:pt x="406" y="542"/>
                  <a:pt x="406" y="543"/>
                  <a:pt x="406" y="543"/>
                </a:cubicBezTo>
                <a:close/>
                <a:moveTo>
                  <a:pt x="405" y="445"/>
                </a:moveTo>
                <a:cubicBezTo>
                  <a:pt x="404" y="444"/>
                  <a:pt x="406" y="443"/>
                  <a:pt x="405" y="445"/>
                </a:cubicBezTo>
                <a:close/>
                <a:moveTo>
                  <a:pt x="404" y="396"/>
                </a:moveTo>
                <a:cubicBezTo>
                  <a:pt x="404" y="395"/>
                  <a:pt x="405" y="395"/>
                  <a:pt x="406" y="395"/>
                </a:cubicBezTo>
                <a:cubicBezTo>
                  <a:pt x="405" y="395"/>
                  <a:pt x="405" y="396"/>
                  <a:pt x="404" y="396"/>
                </a:cubicBezTo>
                <a:close/>
                <a:moveTo>
                  <a:pt x="403" y="318"/>
                </a:moveTo>
                <a:cubicBezTo>
                  <a:pt x="403" y="317"/>
                  <a:pt x="404" y="317"/>
                  <a:pt x="404" y="316"/>
                </a:cubicBezTo>
                <a:cubicBezTo>
                  <a:pt x="405" y="316"/>
                  <a:pt x="403" y="318"/>
                  <a:pt x="403" y="318"/>
                </a:cubicBezTo>
                <a:close/>
                <a:moveTo>
                  <a:pt x="404" y="524"/>
                </a:moveTo>
                <a:cubicBezTo>
                  <a:pt x="404" y="524"/>
                  <a:pt x="404" y="523"/>
                  <a:pt x="404" y="523"/>
                </a:cubicBezTo>
                <a:cubicBezTo>
                  <a:pt x="404" y="521"/>
                  <a:pt x="406" y="524"/>
                  <a:pt x="404" y="524"/>
                </a:cubicBezTo>
                <a:close/>
                <a:moveTo>
                  <a:pt x="405" y="525"/>
                </a:moveTo>
                <a:cubicBezTo>
                  <a:pt x="405" y="525"/>
                  <a:pt x="405" y="525"/>
                  <a:pt x="405" y="525"/>
                </a:cubicBezTo>
                <a:cubicBezTo>
                  <a:pt x="405" y="525"/>
                  <a:pt x="405" y="525"/>
                  <a:pt x="405" y="525"/>
                </a:cubicBezTo>
                <a:close/>
                <a:moveTo>
                  <a:pt x="404" y="655"/>
                </a:moveTo>
                <a:cubicBezTo>
                  <a:pt x="405" y="653"/>
                  <a:pt x="407" y="655"/>
                  <a:pt x="404" y="655"/>
                </a:cubicBezTo>
                <a:close/>
                <a:moveTo>
                  <a:pt x="407" y="684"/>
                </a:moveTo>
                <a:cubicBezTo>
                  <a:pt x="407" y="684"/>
                  <a:pt x="405" y="685"/>
                  <a:pt x="405" y="683"/>
                </a:cubicBezTo>
                <a:cubicBezTo>
                  <a:pt x="405" y="683"/>
                  <a:pt x="407" y="683"/>
                  <a:pt x="407" y="684"/>
                </a:cubicBezTo>
                <a:close/>
                <a:moveTo>
                  <a:pt x="409" y="608"/>
                </a:moveTo>
                <a:cubicBezTo>
                  <a:pt x="410" y="608"/>
                  <a:pt x="408" y="610"/>
                  <a:pt x="407" y="609"/>
                </a:cubicBezTo>
                <a:cubicBezTo>
                  <a:pt x="407" y="609"/>
                  <a:pt x="409" y="608"/>
                  <a:pt x="409" y="608"/>
                </a:cubicBezTo>
                <a:close/>
                <a:moveTo>
                  <a:pt x="410" y="568"/>
                </a:moveTo>
                <a:cubicBezTo>
                  <a:pt x="410" y="568"/>
                  <a:pt x="409" y="568"/>
                  <a:pt x="409" y="568"/>
                </a:cubicBezTo>
                <a:cubicBezTo>
                  <a:pt x="408" y="567"/>
                  <a:pt x="411" y="566"/>
                  <a:pt x="410" y="568"/>
                </a:cubicBezTo>
                <a:close/>
                <a:moveTo>
                  <a:pt x="409" y="52"/>
                </a:moveTo>
                <a:cubicBezTo>
                  <a:pt x="410" y="51"/>
                  <a:pt x="412" y="49"/>
                  <a:pt x="414" y="50"/>
                </a:cubicBezTo>
                <a:cubicBezTo>
                  <a:pt x="416" y="51"/>
                  <a:pt x="411" y="53"/>
                  <a:pt x="409" y="52"/>
                </a:cubicBezTo>
                <a:close/>
                <a:moveTo>
                  <a:pt x="409" y="237"/>
                </a:moveTo>
                <a:cubicBezTo>
                  <a:pt x="409" y="239"/>
                  <a:pt x="407" y="238"/>
                  <a:pt x="409" y="237"/>
                </a:cubicBezTo>
                <a:close/>
                <a:moveTo>
                  <a:pt x="408" y="55"/>
                </a:moveTo>
                <a:cubicBezTo>
                  <a:pt x="408" y="55"/>
                  <a:pt x="408" y="55"/>
                  <a:pt x="409" y="55"/>
                </a:cubicBezTo>
                <a:cubicBezTo>
                  <a:pt x="409" y="57"/>
                  <a:pt x="406" y="53"/>
                  <a:pt x="408" y="55"/>
                </a:cubicBezTo>
                <a:close/>
                <a:moveTo>
                  <a:pt x="406" y="162"/>
                </a:moveTo>
                <a:cubicBezTo>
                  <a:pt x="404" y="163"/>
                  <a:pt x="403" y="163"/>
                  <a:pt x="401" y="163"/>
                </a:cubicBezTo>
                <a:cubicBezTo>
                  <a:pt x="401" y="164"/>
                  <a:pt x="400" y="164"/>
                  <a:pt x="400" y="164"/>
                </a:cubicBezTo>
                <a:cubicBezTo>
                  <a:pt x="400" y="164"/>
                  <a:pt x="401" y="164"/>
                  <a:pt x="401" y="163"/>
                </a:cubicBezTo>
                <a:cubicBezTo>
                  <a:pt x="403" y="162"/>
                  <a:pt x="406" y="160"/>
                  <a:pt x="407" y="159"/>
                </a:cubicBezTo>
                <a:cubicBezTo>
                  <a:pt x="410" y="159"/>
                  <a:pt x="406" y="162"/>
                  <a:pt x="406" y="162"/>
                </a:cubicBezTo>
                <a:close/>
                <a:moveTo>
                  <a:pt x="393" y="311"/>
                </a:moveTo>
                <a:cubicBezTo>
                  <a:pt x="391" y="311"/>
                  <a:pt x="394" y="305"/>
                  <a:pt x="395" y="306"/>
                </a:cubicBezTo>
                <a:cubicBezTo>
                  <a:pt x="397" y="307"/>
                  <a:pt x="394" y="311"/>
                  <a:pt x="393" y="311"/>
                </a:cubicBezTo>
                <a:close/>
                <a:moveTo>
                  <a:pt x="396" y="305"/>
                </a:moveTo>
                <a:cubicBezTo>
                  <a:pt x="397" y="304"/>
                  <a:pt x="395" y="306"/>
                  <a:pt x="396" y="305"/>
                </a:cubicBezTo>
                <a:close/>
                <a:moveTo>
                  <a:pt x="394" y="421"/>
                </a:moveTo>
                <a:cubicBezTo>
                  <a:pt x="395" y="422"/>
                  <a:pt x="393" y="423"/>
                  <a:pt x="394" y="421"/>
                </a:cubicBezTo>
                <a:close/>
                <a:moveTo>
                  <a:pt x="393" y="423"/>
                </a:moveTo>
                <a:cubicBezTo>
                  <a:pt x="393" y="424"/>
                  <a:pt x="392" y="424"/>
                  <a:pt x="391" y="424"/>
                </a:cubicBezTo>
                <a:cubicBezTo>
                  <a:pt x="391" y="423"/>
                  <a:pt x="392" y="423"/>
                  <a:pt x="393" y="423"/>
                </a:cubicBezTo>
                <a:close/>
                <a:moveTo>
                  <a:pt x="391" y="240"/>
                </a:moveTo>
                <a:cubicBezTo>
                  <a:pt x="390" y="240"/>
                  <a:pt x="392" y="238"/>
                  <a:pt x="391" y="240"/>
                </a:cubicBezTo>
                <a:close/>
                <a:moveTo>
                  <a:pt x="392" y="270"/>
                </a:moveTo>
                <a:cubicBezTo>
                  <a:pt x="391" y="270"/>
                  <a:pt x="393" y="269"/>
                  <a:pt x="393" y="268"/>
                </a:cubicBezTo>
                <a:cubicBezTo>
                  <a:pt x="394" y="269"/>
                  <a:pt x="392" y="269"/>
                  <a:pt x="392" y="270"/>
                </a:cubicBezTo>
                <a:close/>
                <a:moveTo>
                  <a:pt x="392" y="138"/>
                </a:moveTo>
                <a:cubicBezTo>
                  <a:pt x="394" y="139"/>
                  <a:pt x="391" y="137"/>
                  <a:pt x="392" y="138"/>
                </a:cubicBezTo>
                <a:close/>
                <a:moveTo>
                  <a:pt x="390" y="132"/>
                </a:moveTo>
                <a:cubicBezTo>
                  <a:pt x="391" y="132"/>
                  <a:pt x="392" y="132"/>
                  <a:pt x="392" y="132"/>
                </a:cubicBezTo>
                <a:cubicBezTo>
                  <a:pt x="392" y="132"/>
                  <a:pt x="391" y="133"/>
                  <a:pt x="390" y="132"/>
                </a:cubicBezTo>
                <a:close/>
                <a:moveTo>
                  <a:pt x="384" y="595"/>
                </a:moveTo>
                <a:cubicBezTo>
                  <a:pt x="392" y="593"/>
                  <a:pt x="390" y="603"/>
                  <a:pt x="384" y="604"/>
                </a:cubicBezTo>
                <a:cubicBezTo>
                  <a:pt x="378" y="604"/>
                  <a:pt x="379" y="597"/>
                  <a:pt x="384" y="595"/>
                </a:cubicBezTo>
                <a:close/>
                <a:moveTo>
                  <a:pt x="380" y="627"/>
                </a:moveTo>
                <a:cubicBezTo>
                  <a:pt x="380" y="627"/>
                  <a:pt x="379" y="627"/>
                  <a:pt x="379" y="627"/>
                </a:cubicBezTo>
                <a:cubicBezTo>
                  <a:pt x="379" y="624"/>
                  <a:pt x="381" y="628"/>
                  <a:pt x="380" y="627"/>
                </a:cubicBezTo>
                <a:close/>
                <a:moveTo>
                  <a:pt x="387" y="569"/>
                </a:moveTo>
                <a:cubicBezTo>
                  <a:pt x="387" y="569"/>
                  <a:pt x="387" y="569"/>
                  <a:pt x="387" y="569"/>
                </a:cubicBezTo>
                <a:cubicBezTo>
                  <a:pt x="388" y="569"/>
                  <a:pt x="388" y="569"/>
                  <a:pt x="388" y="569"/>
                </a:cubicBezTo>
                <a:cubicBezTo>
                  <a:pt x="388" y="569"/>
                  <a:pt x="388" y="569"/>
                  <a:pt x="389" y="569"/>
                </a:cubicBezTo>
                <a:cubicBezTo>
                  <a:pt x="388" y="569"/>
                  <a:pt x="388" y="569"/>
                  <a:pt x="388" y="569"/>
                </a:cubicBezTo>
                <a:cubicBezTo>
                  <a:pt x="388" y="569"/>
                  <a:pt x="387" y="569"/>
                  <a:pt x="387" y="569"/>
                </a:cubicBezTo>
                <a:close/>
                <a:moveTo>
                  <a:pt x="380" y="511"/>
                </a:moveTo>
                <a:cubicBezTo>
                  <a:pt x="380" y="511"/>
                  <a:pt x="380" y="512"/>
                  <a:pt x="380" y="512"/>
                </a:cubicBezTo>
                <a:cubicBezTo>
                  <a:pt x="379" y="511"/>
                  <a:pt x="381" y="510"/>
                  <a:pt x="380" y="511"/>
                </a:cubicBezTo>
                <a:close/>
                <a:moveTo>
                  <a:pt x="379" y="533"/>
                </a:moveTo>
                <a:cubicBezTo>
                  <a:pt x="380" y="532"/>
                  <a:pt x="381" y="533"/>
                  <a:pt x="379" y="533"/>
                </a:cubicBezTo>
                <a:close/>
                <a:moveTo>
                  <a:pt x="379" y="572"/>
                </a:moveTo>
                <a:cubicBezTo>
                  <a:pt x="379" y="572"/>
                  <a:pt x="379" y="572"/>
                  <a:pt x="379" y="572"/>
                </a:cubicBezTo>
                <a:cubicBezTo>
                  <a:pt x="379" y="572"/>
                  <a:pt x="379" y="572"/>
                  <a:pt x="379" y="572"/>
                </a:cubicBezTo>
                <a:cubicBezTo>
                  <a:pt x="379" y="572"/>
                  <a:pt x="379" y="572"/>
                  <a:pt x="379" y="572"/>
                </a:cubicBezTo>
                <a:close/>
                <a:moveTo>
                  <a:pt x="380" y="590"/>
                </a:moveTo>
                <a:cubicBezTo>
                  <a:pt x="380" y="590"/>
                  <a:pt x="379" y="591"/>
                  <a:pt x="379" y="591"/>
                </a:cubicBezTo>
                <a:cubicBezTo>
                  <a:pt x="378" y="592"/>
                  <a:pt x="379" y="589"/>
                  <a:pt x="380" y="590"/>
                </a:cubicBezTo>
                <a:close/>
                <a:moveTo>
                  <a:pt x="381" y="633"/>
                </a:moveTo>
                <a:cubicBezTo>
                  <a:pt x="382" y="633"/>
                  <a:pt x="384" y="632"/>
                  <a:pt x="384" y="632"/>
                </a:cubicBezTo>
                <a:cubicBezTo>
                  <a:pt x="385" y="633"/>
                  <a:pt x="381" y="634"/>
                  <a:pt x="381" y="633"/>
                </a:cubicBezTo>
                <a:close/>
                <a:moveTo>
                  <a:pt x="382" y="620"/>
                </a:moveTo>
                <a:cubicBezTo>
                  <a:pt x="379" y="617"/>
                  <a:pt x="382" y="612"/>
                  <a:pt x="386" y="611"/>
                </a:cubicBezTo>
                <a:cubicBezTo>
                  <a:pt x="387" y="610"/>
                  <a:pt x="390" y="611"/>
                  <a:pt x="392" y="611"/>
                </a:cubicBezTo>
                <a:cubicBezTo>
                  <a:pt x="395" y="611"/>
                  <a:pt x="393" y="611"/>
                  <a:pt x="395" y="613"/>
                </a:cubicBezTo>
                <a:cubicBezTo>
                  <a:pt x="397" y="616"/>
                  <a:pt x="396" y="621"/>
                  <a:pt x="392" y="620"/>
                </a:cubicBezTo>
                <a:cubicBezTo>
                  <a:pt x="394" y="614"/>
                  <a:pt x="391" y="621"/>
                  <a:pt x="389" y="622"/>
                </a:cubicBezTo>
                <a:cubicBezTo>
                  <a:pt x="388" y="622"/>
                  <a:pt x="383" y="621"/>
                  <a:pt x="382" y="620"/>
                </a:cubicBezTo>
                <a:close/>
                <a:moveTo>
                  <a:pt x="388" y="623"/>
                </a:moveTo>
                <a:cubicBezTo>
                  <a:pt x="389" y="623"/>
                  <a:pt x="397" y="619"/>
                  <a:pt x="396" y="622"/>
                </a:cubicBezTo>
                <a:cubicBezTo>
                  <a:pt x="396" y="623"/>
                  <a:pt x="390" y="624"/>
                  <a:pt x="388" y="623"/>
                </a:cubicBezTo>
                <a:close/>
                <a:moveTo>
                  <a:pt x="394" y="625"/>
                </a:moveTo>
                <a:cubicBezTo>
                  <a:pt x="394" y="626"/>
                  <a:pt x="393" y="626"/>
                  <a:pt x="392" y="625"/>
                </a:cubicBezTo>
                <a:cubicBezTo>
                  <a:pt x="392" y="624"/>
                  <a:pt x="395" y="625"/>
                  <a:pt x="394" y="625"/>
                </a:cubicBezTo>
                <a:close/>
                <a:moveTo>
                  <a:pt x="392" y="698"/>
                </a:moveTo>
                <a:cubicBezTo>
                  <a:pt x="392" y="698"/>
                  <a:pt x="394" y="697"/>
                  <a:pt x="394" y="698"/>
                </a:cubicBezTo>
                <a:cubicBezTo>
                  <a:pt x="394" y="699"/>
                  <a:pt x="393" y="698"/>
                  <a:pt x="392" y="698"/>
                </a:cubicBezTo>
                <a:close/>
                <a:moveTo>
                  <a:pt x="392" y="637"/>
                </a:moveTo>
                <a:cubicBezTo>
                  <a:pt x="392" y="636"/>
                  <a:pt x="394" y="636"/>
                  <a:pt x="394" y="637"/>
                </a:cubicBezTo>
                <a:cubicBezTo>
                  <a:pt x="395" y="638"/>
                  <a:pt x="392" y="637"/>
                  <a:pt x="392" y="637"/>
                </a:cubicBezTo>
                <a:close/>
                <a:moveTo>
                  <a:pt x="395" y="671"/>
                </a:moveTo>
                <a:cubicBezTo>
                  <a:pt x="394" y="671"/>
                  <a:pt x="396" y="670"/>
                  <a:pt x="397" y="671"/>
                </a:cubicBezTo>
                <a:cubicBezTo>
                  <a:pt x="397" y="672"/>
                  <a:pt x="395" y="672"/>
                  <a:pt x="395" y="671"/>
                </a:cubicBezTo>
                <a:close/>
                <a:moveTo>
                  <a:pt x="396" y="648"/>
                </a:moveTo>
                <a:cubicBezTo>
                  <a:pt x="396" y="647"/>
                  <a:pt x="397" y="647"/>
                  <a:pt x="398" y="648"/>
                </a:cubicBezTo>
                <a:cubicBezTo>
                  <a:pt x="397" y="648"/>
                  <a:pt x="397" y="648"/>
                  <a:pt x="396" y="648"/>
                </a:cubicBezTo>
                <a:close/>
                <a:moveTo>
                  <a:pt x="400" y="692"/>
                </a:moveTo>
                <a:cubicBezTo>
                  <a:pt x="399" y="692"/>
                  <a:pt x="397" y="692"/>
                  <a:pt x="397" y="691"/>
                </a:cubicBezTo>
                <a:cubicBezTo>
                  <a:pt x="397" y="689"/>
                  <a:pt x="400" y="691"/>
                  <a:pt x="400" y="692"/>
                </a:cubicBezTo>
                <a:close/>
                <a:moveTo>
                  <a:pt x="401" y="665"/>
                </a:moveTo>
                <a:cubicBezTo>
                  <a:pt x="401" y="663"/>
                  <a:pt x="401" y="666"/>
                  <a:pt x="401" y="665"/>
                </a:cubicBezTo>
                <a:close/>
                <a:moveTo>
                  <a:pt x="400" y="653"/>
                </a:moveTo>
                <a:cubicBezTo>
                  <a:pt x="400" y="650"/>
                  <a:pt x="404" y="652"/>
                  <a:pt x="403" y="653"/>
                </a:cubicBezTo>
                <a:cubicBezTo>
                  <a:pt x="403" y="655"/>
                  <a:pt x="400" y="654"/>
                  <a:pt x="400" y="653"/>
                </a:cubicBezTo>
                <a:close/>
                <a:moveTo>
                  <a:pt x="402" y="661"/>
                </a:moveTo>
                <a:cubicBezTo>
                  <a:pt x="401" y="660"/>
                  <a:pt x="403" y="660"/>
                  <a:pt x="403" y="660"/>
                </a:cubicBezTo>
                <a:cubicBezTo>
                  <a:pt x="403" y="661"/>
                  <a:pt x="402" y="661"/>
                  <a:pt x="402" y="661"/>
                </a:cubicBezTo>
                <a:close/>
                <a:moveTo>
                  <a:pt x="405" y="663"/>
                </a:moveTo>
                <a:cubicBezTo>
                  <a:pt x="404" y="664"/>
                  <a:pt x="404" y="664"/>
                  <a:pt x="403" y="663"/>
                </a:cubicBezTo>
                <a:cubicBezTo>
                  <a:pt x="403" y="662"/>
                  <a:pt x="406" y="662"/>
                  <a:pt x="405" y="663"/>
                </a:cubicBezTo>
                <a:close/>
                <a:moveTo>
                  <a:pt x="404" y="703"/>
                </a:moveTo>
                <a:cubicBezTo>
                  <a:pt x="405" y="701"/>
                  <a:pt x="409" y="701"/>
                  <a:pt x="411" y="701"/>
                </a:cubicBezTo>
                <a:cubicBezTo>
                  <a:pt x="409" y="702"/>
                  <a:pt x="406" y="702"/>
                  <a:pt x="404" y="703"/>
                </a:cubicBezTo>
                <a:close/>
                <a:moveTo>
                  <a:pt x="407" y="752"/>
                </a:moveTo>
                <a:cubicBezTo>
                  <a:pt x="407" y="753"/>
                  <a:pt x="406" y="751"/>
                  <a:pt x="406" y="751"/>
                </a:cubicBezTo>
                <a:cubicBezTo>
                  <a:pt x="406" y="750"/>
                  <a:pt x="409" y="751"/>
                  <a:pt x="407" y="752"/>
                </a:cubicBezTo>
                <a:close/>
                <a:moveTo>
                  <a:pt x="404" y="753"/>
                </a:moveTo>
                <a:cubicBezTo>
                  <a:pt x="405" y="752"/>
                  <a:pt x="406" y="753"/>
                  <a:pt x="407" y="753"/>
                </a:cubicBezTo>
                <a:cubicBezTo>
                  <a:pt x="406" y="754"/>
                  <a:pt x="405" y="753"/>
                  <a:pt x="404" y="753"/>
                </a:cubicBezTo>
                <a:close/>
                <a:moveTo>
                  <a:pt x="413" y="782"/>
                </a:moveTo>
                <a:cubicBezTo>
                  <a:pt x="412" y="781"/>
                  <a:pt x="415" y="781"/>
                  <a:pt x="415" y="782"/>
                </a:cubicBezTo>
                <a:cubicBezTo>
                  <a:pt x="415" y="782"/>
                  <a:pt x="413" y="783"/>
                  <a:pt x="413" y="782"/>
                </a:cubicBezTo>
                <a:close/>
                <a:moveTo>
                  <a:pt x="415" y="790"/>
                </a:moveTo>
                <a:cubicBezTo>
                  <a:pt x="415" y="790"/>
                  <a:pt x="416" y="791"/>
                  <a:pt x="416" y="791"/>
                </a:cubicBezTo>
                <a:cubicBezTo>
                  <a:pt x="416" y="792"/>
                  <a:pt x="414" y="791"/>
                  <a:pt x="415" y="790"/>
                </a:cubicBezTo>
                <a:close/>
                <a:moveTo>
                  <a:pt x="416" y="769"/>
                </a:moveTo>
                <a:cubicBezTo>
                  <a:pt x="415" y="771"/>
                  <a:pt x="412" y="767"/>
                  <a:pt x="409" y="767"/>
                </a:cubicBezTo>
                <a:cubicBezTo>
                  <a:pt x="408" y="767"/>
                  <a:pt x="403" y="768"/>
                  <a:pt x="402" y="766"/>
                </a:cubicBezTo>
                <a:cubicBezTo>
                  <a:pt x="402" y="764"/>
                  <a:pt x="408" y="766"/>
                  <a:pt x="409" y="765"/>
                </a:cubicBezTo>
                <a:cubicBezTo>
                  <a:pt x="409" y="765"/>
                  <a:pt x="407" y="761"/>
                  <a:pt x="407" y="760"/>
                </a:cubicBezTo>
                <a:cubicBezTo>
                  <a:pt x="407" y="752"/>
                  <a:pt x="419" y="758"/>
                  <a:pt x="422" y="761"/>
                </a:cubicBezTo>
                <a:cubicBezTo>
                  <a:pt x="426" y="765"/>
                  <a:pt x="417" y="761"/>
                  <a:pt x="419" y="766"/>
                </a:cubicBezTo>
                <a:cubicBezTo>
                  <a:pt x="416" y="764"/>
                  <a:pt x="417" y="769"/>
                  <a:pt x="416" y="769"/>
                </a:cubicBezTo>
                <a:close/>
                <a:moveTo>
                  <a:pt x="420" y="776"/>
                </a:moveTo>
                <a:cubicBezTo>
                  <a:pt x="422" y="777"/>
                  <a:pt x="419" y="780"/>
                  <a:pt x="419" y="777"/>
                </a:cubicBezTo>
                <a:cubicBezTo>
                  <a:pt x="419" y="777"/>
                  <a:pt x="419" y="776"/>
                  <a:pt x="420" y="776"/>
                </a:cubicBezTo>
                <a:close/>
                <a:moveTo>
                  <a:pt x="419" y="781"/>
                </a:moveTo>
                <a:cubicBezTo>
                  <a:pt x="420" y="780"/>
                  <a:pt x="421" y="780"/>
                  <a:pt x="423" y="780"/>
                </a:cubicBezTo>
                <a:cubicBezTo>
                  <a:pt x="422" y="781"/>
                  <a:pt x="420" y="781"/>
                  <a:pt x="419" y="781"/>
                </a:cubicBezTo>
                <a:close/>
                <a:moveTo>
                  <a:pt x="422" y="781"/>
                </a:moveTo>
                <a:cubicBezTo>
                  <a:pt x="422" y="780"/>
                  <a:pt x="423" y="780"/>
                  <a:pt x="423" y="781"/>
                </a:cubicBezTo>
                <a:cubicBezTo>
                  <a:pt x="423" y="781"/>
                  <a:pt x="422" y="782"/>
                  <a:pt x="422" y="781"/>
                </a:cubicBezTo>
                <a:close/>
                <a:moveTo>
                  <a:pt x="424" y="780"/>
                </a:moveTo>
                <a:cubicBezTo>
                  <a:pt x="423" y="780"/>
                  <a:pt x="426" y="781"/>
                  <a:pt x="424" y="780"/>
                </a:cubicBezTo>
                <a:close/>
                <a:moveTo>
                  <a:pt x="428" y="750"/>
                </a:moveTo>
                <a:cubicBezTo>
                  <a:pt x="427" y="750"/>
                  <a:pt x="427" y="749"/>
                  <a:pt x="428" y="750"/>
                </a:cubicBezTo>
                <a:close/>
                <a:moveTo>
                  <a:pt x="424" y="728"/>
                </a:moveTo>
                <a:cubicBezTo>
                  <a:pt x="424" y="727"/>
                  <a:pt x="428" y="726"/>
                  <a:pt x="428" y="728"/>
                </a:cubicBezTo>
                <a:cubicBezTo>
                  <a:pt x="429" y="730"/>
                  <a:pt x="424" y="731"/>
                  <a:pt x="424" y="728"/>
                </a:cubicBezTo>
                <a:close/>
                <a:moveTo>
                  <a:pt x="429" y="774"/>
                </a:moveTo>
                <a:cubicBezTo>
                  <a:pt x="429" y="773"/>
                  <a:pt x="431" y="773"/>
                  <a:pt x="431" y="773"/>
                </a:cubicBezTo>
                <a:cubicBezTo>
                  <a:pt x="432" y="774"/>
                  <a:pt x="429" y="775"/>
                  <a:pt x="429" y="774"/>
                </a:cubicBezTo>
                <a:close/>
                <a:moveTo>
                  <a:pt x="436" y="765"/>
                </a:moveTo>
                <a:cubicBezTo>
                  <a:pt x="437" y="763"/>
                  <a:pt x="441" y="765"/>
                  <a:pt x="441" y="767"/>
                </a:cubicBezTo>
                <a:cubicBezTo>
                  <a:pt x="440" y="769"/>
                  <a:pt x="435" y="768"/>
                  <a:pt x="436" y="765"/>
                </a:cubicBezTo>
                <a:close/>
                <a:moveTo>
                  <a:pt x="430" y="758"/>
                </a:moveTo>
                <a:cubicBezTo>
                  <a:pt x="432" y="757"/>
                  <a:pt x="442" y="760"/>
                  <a:pt x="441" y="760"/>
                </a:cubicBezTo>
                <a:cubicBezTo>
                  <a:pt x="440" y="761"/>
                  <a:pt x="433" y="758"/>
                  <a:pt x="430" y="758"/>
                </a:cubicBezTo>
                <a:close/>
                <a:moveTo>
                  <a:pt x="439" y="757"/>
                </a:moveTo>
                <a:cubicBezTo>
                  <a:pt x="440" y="755"/>
                  <a:pt x="443" y="755"/>
                  <a:pt x="445" y="756"/>
                </a:cubicBezTo>
                <a:cubicBezTo>
                  <a:pt x="443" y="756"/>
                  <a:pt x="441" y="757"/>
                  <a:pt x="439" y="757"/>
                </a:cubicBezTo>
                <a:close/>
                <a:moveTo>
                  <a:pt x="442" y="718"/>
                </a:moveTo>
                <a:cubicBezTo>
                  <a:pt x="442" y="716"/>
                  <a:pt x="446" y="716"/>
                  <a:pt x="446" y="718"/>
                </a:cubicBezTo>
                <a:cubicBezTo>
                  <a:pt x="446" y="718"/>
                  <a:pt x="442" y="720"/>
                  <a:pt x="442" y="718"/>
                </a:cubicBezTo>
                <a:close/>
                <a:moveTo>
                  <a:pt x="446" y="755"/>
                </a:moveTo>
                <a:cubicBezTo>
                  <a:pt x="448" y="755"/>
                  <a:pt x="450" y="754"/>
                  <a:pt x="452" y="755"/>
                </a:cubicBezTo>
                <a:cubicBezTo>
                  <a:pt x="450" y="755"/>
                  <a:pt x="448" y="756"/>
                  <a:pt x="446" y="755"/>
                </a:cubicBezTo>
                <a:close/>
                <a:moveTo>
                  <a:pt x="453" y="520"/>
                </a:moveTo>
                <a:cubicBezTo>
                  <a:pt x="454" y="520"/>
                  <a:pt x="453" y="521"/>
                  <a:pt x="453" y="521"/>
                </a:cubicBezTo>
                <a:cubicBezTo>
                  <a:pt x="450" y="523"/>
                  <a:pt x="452" y="518"/>
                  <a:pt x="453" y="520"/>
                </a:cubicBezTo>
                <a:close/>
                <a:moveTo>
                  <a:pt x="453" y="590"/>
                </a:moveTo>
                <a:cubicBezTo>
                  <a:pt x="452" y="590"/>
                  <a:pt x="453" y="590"/>
                  <a:pt x="453" y="590"/>
                </a:cubicBezTo>
                <a:cubicBezTo>
                  <a:pt x="454" y="590"/>
                  <a:pt x="453" y="590"/>
                  <a:pt x="453" y="590"/>
                </a:cubicBezTo>
                <a:close/>
                <a:moveTo>
                  <a:pt x="455" y="750"/>
                </a:moveTo>
                <a:cubicBezTo>
                  <a:pt x="455" y="750"/>
                  <a:pt x="454" y="750"/>
                  <a:pt x="455" y="750"/>
                </a:cubicBezTo>
                <a:close/>
                <a:moveTo>
                  <a:pt x="455" y="750"/>
                </a:moveTo>
                <a:cubicBezTo>
                  <a:pt x="455" y="750"/>
                  <a:pt x="455" y="750"/>
                  <a:pt x="455" y="750"/>
                </a:cubicBezTo>
                <a:cubicBezTo>
                  <a:pt x="455" y="750"/>
                  <a:pt x="455" y="750"/>
                  <a:pt x="455" y="750"/>
                </a:cubicBezTo>
                <a:cubicBezTo>
                  <a:pt x="455" y="750"/>
                  <a:pt x="455" y="750"/>
                  <a:pt x="455" y="750"/>
                </a:cubicBezTo>
                <a:close/>
                <a:moveTo>
                  <a:pt x="453" y="740"/>
                </a:moveTo>
                <a:cubicBezTo>
                  <a:pt x="455" y="737"/>
                  <a:pt x="457" y="739"/>
                  <a:pt x="453" y="740"/>
                </a:cubicBezTo>
                <a:close/>
                <a:moveTo>
                  <a:pt x="454" y="643"/>
                </a:moveTo>
                <a:cubicBezTo>
                  <a:pt x="454" y="642"/>
                  <a:pt x="455" y="641"/>
                  <a:pt x="455" y="641"/>
                </a:cubicBezTo>
                <a:cubicBezTo>
                  <a:pt x="458" y="642"/>
                  <a:pt x="455" y="645"/>
                  <a:pt x="454" y="643"/>
                </a:cubicBezTo>
                <a:close/>
                <a:moveTo>
                  <a:pt x="459" y="703"/>
                </a:moveTo>
                <a:cubicBezTo>
                  <a:pt x="456" y="704"/>
                  <a:pt x="455" y="702"/>
                  <a:pt x="459" y="703"/>
                </a:cubicBezTo>
                <a:close/>
                <a:moveTo>
                  <a:pt x="457" y="743"/>
                </a:moveTo>
                <a:cubicBezTo>
                  <a:pt x="458" y="741"/>
                  <a:pt x="461" y="740"/>
                  <a:pt x="462" y="742"/>
                </a:cubicBezTo>
                <a:cubicBezTo>
                  <a:pt x="465" y="746"/>
                  <a:pt x="457" y="747"/>
                  <a:pt x="457" y="743"/>
                </a:cubicBezTo>
                <a:close/>
                <a:moveTo>
                  <a:pt x="464" y="717"/>
                </a:moveTo>
                <a:cubicBezTo>
                  <a:pt x="463" y="717"/>
                  <a:pt x="463" y="717"/>
                  <a:pt x="464" y="717"/>
                </a:cubicBezTo>
                <a:close/>
                <a:moveTo>
                  <a:pt x="466" y="739"/>
                </a:moveTo>
                <a:cubicBezTo>
                  <a:pt x="465" y="739"/>
                  <a:pt x="464" y="740"/>
                  <a:pt x="464" y="739"/>
                </a:cubicBezTo>
                <a:cubicBezTo>
                  <a:pt x="462" y="736"/>
                  <a:pt x="469" y="737"/>
                  <a:pt x="466" y="739"/>
                </a:cubicBezTo>
                <a:close/>
                <a:moveTo>
                  <a:pt x="464" y="729"/>
                </a:moveTo>
                <a:cubicBezTo>
                  <a:pt x="465" y="728"/>
                  <a:pt x="466" y="728"/>
                  <a:pt x="467" y="728"/>
                </a:cubicBezTo>
                <a:cubicBezTo>
                  <a:pt x="467" y="729"/>
                  <a:pt x="465" y="729"/>
                  <a:pt x="464" y="729"/>
                </a:cubicBezTo>
                <a:close/>
                <a:moveTo>
                  <a:pt x="465" y="693"/>
                </a:moveTo>
                <a:cubicBezTo>
                  <a:pt x="466" y="692"/>
                  <a:pt x="468" y="692"/>
                  <a:pt x="469" y="692"/>
                </a:cubicBezTo>
                <a:cubicBezTo>
                  <a:pt x="469" y="693"/>
                  <a:pt x="466" y="692"/>
                  <a:pt x="465" y="693"/>
                </a:cubicBezTo>
                <a:close/>
                <a:moveTo>
                  <a:pt x="470" y="685"/>
                </a:moveTo>
                <a:cubicBezTo>
                  <a:pt x="470" y="686"/>
                  <a:pt x="468" y="685"/>
                  <a:pt x="470" y="685"/>
                </a:cubicBezTo>
                <a:close/>
                <a:moveTo>
                  <a:pt x="467" y="662"/>
                </a:moveTo>
                <a:cubicBezTo>
                  <a:pt x="468" y="661"/>
                  <a:pt x="470" y="660"/>
                  <a:pt x="471" y="661"/>
                </a:cubicBezTo>
                <a:cubicBezTo>
                  <a:pt x="470" y="661"/>
                  <a:pt x="468" y="662"/>
                  <a:pt x="467" y="662"/>
                </a:cubicBezTo>
                <a:close/>
                <a:moveTo>
                  <a:pt x="471" y="692"/>
                </a:moveTo>
                <a:cubicBezTo>
                  <a:pt x="471" y="691"/>
                  <a:pt x="473" y="690"/>
                  <a:pt x="473" y="691"/>
                </a:cubicBezTo>
                <a:cubicBezTo>
                  <a:pt x="473" y="691"/>
                  <a:pt x="472" y="691"/>
                  <a:pt x="471" y="692"/>
                </a:cubicBezTo>
                <a:close/>
                <a:moveTo>
                  <a:pt x="472" y="674"/>
                </a:moveTo>
                <a:cubicBezTo>
                  <a:pt x="472" y="673"/>
                  <a:pt x="472" y="673"/>
                  <a:pt x="473" y="674"/>
                </a:cubicBezTo>
                <a:cubicBezTo>
                  <a:pt x="474" y="674"/>
                  <a:pt x="471" y="676"/>
                  <a:pt x="472" y="674"/>
                </a:cubicBezTo>
                <a:close/>
                <a:moveTo>
                  <a:pt x="472" y="660"/>
                </a:moveTo>
                <a:cubicBezTo>
                  <a:pt x="472" y="660"/>
                  <a:pt x="473" y="659"/>
                  <a:pt x="474" y="660"/>
                </a:cubicBezTo>
                <a:cubicBezTo>
                  <a:pt x="474" y="660"/>
                  <a:pt x="472" y="660"/>
                  <a:pt x="472" y="660"/>
                </a:cubicBezTo>
                <a:close/>
                <a:moveTo>
                  <a:pt x="466" y="644"/>
                </a:moveTo>
                <a:cubicBezTo>
                  <a:pt x="466" y="644"/>
                  <a:pt x="464" y="645"/>
                  <a:pt x="465" y="644"/>
                </a:cubicBezTo>
                <a:cubicBezTo>
                  <a:pt x="468" y="641"/>
                  <a:pt x="473" y="641"/>
                  <a:pt x="476" y="640"/>
                </a:cubicBezTo>
                <a:cubicBezTo>
                  <a:pt x="473" y="642"/>
                  <a:pt x="468" y="644"/>
                  <a:pt x="466" y="644"/>
                </a:cubicBezTo>
                <a:close/>
                <a:moveTo>
                  <a:pt x="475" y="253"/>
                </a:moveTo>
                <a:cubicBezTo>
                  <a:pt x="475" y="253"/>
                  <a:pt x="476" y="252"/>
                  <a:pt x="476" y="253"/>
                </a:cubicBezTo>
                <a:cubicBezTo>
                  <a:pt x="477" y="255"/>
                  <a:pt x="474" y="255"/>
                  <a:pt x="475" y="253"/>
                </a:cubicBezTo>
                <a:close/>
                <a:moveTo>
                  <a:pt x="478" y="685"/>
                </a:moveTo>
                <a:cubicBezTo>
                  <a:pt x="478" y="684"/>
                  <a:pt x="481" y="684"/>
                  <a:pt x="482" y="684"/>
                </a:cubicBezTo>
                <a:cubicBezTo>
                  <a:pt x="482" y="685"/>
                  <a:pt x="479" y="685"/>
                  <a:pt x="478" y="685"/>
                </a:cubicBezTo>
                <a:close/>
                <a:moveTo>
                  <a:pt x="476" y="672"/>
                </a:moveTo>
                <a:cubicBezTo>
                  <a:pt x="476" y="668"/>
                  <a:pt x="483" y="671"/>
                  <a:pt x="482" y="673"/>
                </a:cubicBezTo>
                <a:cubicBezTo>
                  <a:pt x="482" y="675"/>
                  <a:pt x="476" y="675"/>
                  <a:pt x="476" y="672"/>
                </a:cubicBezTo>
                <a:close/>
                <a:moveTo>
                  <a:pt x="484" y="112"/>
                </a:moveTo>
                <a:cubicBezTo>
                  <a:pt x="484" y="111"/>
                  <a:pt x="486" y="111"/>
                  <a:pt x="486" y="111"/>
                </a:cubicBezTo>
                <a:cubicBezTo>
                  <a:pt x="488" y="111"/>
                  <a:pt x="489" y="111"/>
                  <a:pt x="489" y="113"/>
                </a:cubicBezTo>
                <a:cubicBezTo>
                  <a:pt x="489" y="114"/>
                  <a:pt x="484" y="115"/>
                  <a:pt x="483" y="114"/>
                </a:cubicBezTo>
                <a:cubicBezTo>
                  <a:pt x="483" y="113"/>
                  <a:pt x="484" y="113"/>
                  <a:pt x="484" y="112"/>
                </a:cubicBezTo>
                <a:cubicBezTo>
                  <a:pt x="484" y="112"/>
                  <a:pt x="484" y="112"/>
                  <a:pt x="484" y="112"/>
                </a:cubicBezTo>
                <a:close/>
                <a:moveTo>
                  <a:pt x="483" y="110"/>
                </a:moveTo>
                <a:cubicBezTo>
                  <a:pt x="483" y="111"/>
                  <a:pt x="482" y="111"/>
                  <a:pt x="481" y="111"/>
                </a:cubicBezTo>
                <a:cubicBezTo>
                  <a:pt x="481" y="110"/>
                  <a:pt x="483" y="111"/>
                  <a:pt x="483" y="110"/>
                </a:cubicBezTo>
                <a:close/>
                <a:moveTo>
                  <a:pt x="476" y="116"/>
                </a:moveTo>
                <a:cubicBezTo>
                  <a:pt x="477" y="116"/>
                  <a:pt x="476" y="117"/>
                  <a:pt x="476" y="117"/>
                </a:cubicBezTo>
                <a:cubicBezTo>
                  <a:pt x="475" y="117"/>
                  <a:pt x="476" y="116"/>
                  <a:pt x="476" y="116"/>
                </a:cubicBezTo>
                <a:close/>
                <a:moveTo>
                  <a:pt x="482" y="122"/>
                </a:moveTo>
                <a:cubicBezTo>
                  <a:pt x="481" y="124"/>
                  <a:pt x="477" y="125"/>
                  <a:pt x="475" y="126"/>
                </a:cubicBezTo>
                <a:cubicBezTo>
                  <a:pt x="477" y="124"/>
                  <a:pt x="479" y="123"/>
                  <a:pt x="482" y="122"/>
                </a:cubicBezTo>
                <a:close/>
                <a:moveTo>
                  <a:pt x="476" y="146"/>
                </a:moveTo>
                <a:cubicBezTo>
                  <a:pt x="474" y="149"/>
                  <a:pt x="470" y="149"/>
                  <a:pt x="467" y="150"/>
                </a:cubicBezTo>
                <a:cubicBezTo>
                  <a:pt x="469" y="148"/>
                  <a:pt x="473" y="148"/>
                  <a:pt x="476" y="146"/>
                </a:cubicBezTo>
                <a:close/>
                <a:moveTo>
                  <a:pt x="474" y="126"/>
                </a:moveTo>
                <a:cubicBezTo>
                  <a:pt x="473" y="127"/>
                  <a:pt x="471" y="128"/>
                  <a:pt x="469" y="128"/>
                </a:cubicBezTo>
                <a:cubicBezTo>
                  <a:pt x="470" y="128"/>
                  <a:pt x="471" y="129"/>
                  <a:pt x="470" y="130"/>
                </a:cubicBezTo>
                <a:cubicBezTo>
                  <a:pt x="470" y="131"/>
                  <a:pt x="467" y="131"/>
                  <a:pt x="467" y="130"/>
                </a:cubicBezTo>
                <a:cubicBezTo>
                  <a:pt x="467" y="129"/>
                  <a:pt x="468" y="129"/>
                  <a:pt x="469" y="128"/>
                </a:cubicBezTo>
                <a:cubicBezTo>
                  <a:pt x="469" y="128"/>
                  <a:pt x="468" y="128"/>
                  <a:pt x="468" y="128"/>
                </a:cubicBezTo>
                <a:cubicBezTo>
                  <a:pt x="470" y="127"/>
                  <a:pt x="472" y="127"/>
                  <a:pt x="474" y="126"/>
                </a:cubicBezTo>
                <a:close/>
                <a:moveTo>
                  <a:pt x="470" y="106"/>
                </a:moveTo>
                <a:cubicBezTo>
                  <a:pt x="470" y="106"/>
                  <a:pt x="470" y="107"/>
                  <a:pt x="469" y="107"/>
                </a:cubicBezTo>
                <a:cubicBezTo>
                  <a:pt x="469" y="107"/>
                  <a:pt x="469" y="106"/>
                  <a:pt x="470" y="106"/>
                </a:cubicBezTo>
                <a:close/>
                <a:moveTo>
                  <a:pt x="469" y="74"/>
                </a:moveTo>
                <a:cubicBezTo>
                  <a:pt x="468" y="74"/>
                  <a:pt x="467" y="74"/>
                  <a:pt x="466" y="74"/>
                </a:cubicBezTo>
                <a:cubicBezTo>
                  <a:pt x="467" y="73"/>
                  <a:pt x="468" y="73"/>
                  <a:pt x="469" y="74"/>
                </a:cubicBezTo>
                <a:close/>
                <a:moveTo>
                  <a:pt x="466" y="75"/>
                </a:moveTo>
                <a:cubicBezTo>
                  <a:pt x="466" y="75"/>
                  <a:pt x="468" y="76"/>
                  <a:pt x="468" y="75"/>
                </a:cubicBezTo>
                <a:cubicBezTo>
                  <a:pt x="468" y="77"/>
                  <a:pt x="465" y="76"/>
                  <a:pt x="466" y="75"/>
                </a:cubicBezTo>
                <a:close/>
                <a:moveTo>
                  <a:pt x="468" y="80"/>
                </a:moveTo>
                <a:cubicBezTo>
                  <a:pt x="468" y="81"/>
                  <a:pt x="466" y="81"/>
                  <a:pt x="466" y="79"/>
                </a:cubicBezTo>
                <a:cubicBezTo>
                  <a:pt x="467" y="79"/>
                  <a:pt x="468" y="79"/>
                  <a:pt x="468" y="80"/>
                </a:cubicBezTo>
                <a:close/>
                <a:moveTo>
                  <a:pt x="466" y="93"/>
                </a:moveTo>
                <a:cubicBezTo>
                  <a:pt x="466" y="95"/>
                  <a:pt x="465" y="93"/>
                  <a:pt x="466" y="93"/>
                </a:cubicBezTo>
                <a:close/>
                <a:moveTo>
                  <a:pt x="470" y="95"/>
                </a:moveTo>
                <a:cubicBezTo>
                  <a:pt x="472" y="95"/>
                  <a:pt x="473" y="98"/>
                  <a:pt x="471" y="100"/>
                </a:cubicBezTo>
                <a:cubicBezTo>
                  <a:pt x="470" y="101"/>
                  <a:pt x="468" y="101"/>
                  <a:pt x="467" y="101"/>
                </a:cubicBezTo>
                <a:cubicBezTo>
                  <a:pt x="465" y="101"/>
                  <a:pt x="463" y="102"/>
                  <a:pt x="463" y="101"/>
                </a:cubicBezTo>
                <a:cubicBezTo>
                  <a:pt x="463" y="101"/>
                  <a:pt x="463" y="101"/>
                  <a:pt x="464" y="101"/>
                </a:cubicBezTo>
                <a:cubicBezTo>
                  <a:pt x="463" y="101"/>
                  <a:pt x="463" y="101"/>
                  <a:pt x="463" y="101"/>
                </a:cubicBezTo>
                <a:cubicBezTo>
                  <a:pt x="463" y="101"/>
                  <a:pt x="462" y="100"/>
                  <a:pt x="462" y="101"/>
                </a:cubicBezTo>
                <a:cubicBezTo>
                  <a:pt x="461" y="99"/>
                  <a:pt x="467" y="94"/>
                  <a:pt x="470" y="95"/>
                </a:cubicBezTo>
                <a:close/>
                <a:moveTo>
                  <a:pt x="470" y="59"/>
                </a:moveTo>
                <a:cubicBezTo>
                  <a:pt x="470" y="59"/>
                  <a:pt x="470" y="60"/>
                  <a:pt x="470" y="59"/>
                </a:cubicBezTo>
                <a:cubicBezTo>
                  <a:pt x="469" y="59"/>
                  <a:pt x="470" y="58"/>
                  <a:pt x="470" y="59"/>
                </a:cubicBezTo>
                <a:close/>
                <a:moveTo>
                  <a:pt x="453" y="60"/>
                </a:moveTo>
                <a:cubicBezTo>
                  <a:pt x="455" y="59"/>
                  <a:pt x="458" y="61"/>
                  <a:pt x="461" y="61"/>
                </a:cubicBezTo>
                <a:cubicBezTo>
                  <a:pt x="462" y="61"/>
                  <a:pt x="467" y="59"/>
                  <a:pt x="468" y="61"/>
                </a:cubicBezTo>
                <a:cubicBezTo>
                  <a:pt x="468" y="62"/>
                  <a:pt x="462" y="62"/>
                  <a:pt x="462" y="62"/>
                </a:cubicBezTo>
                <a:cubicBezTo>
                  <a:pt x="462" y="63"/>
                  <a:pt x="465" y="66"/>
                  <a:pt x="465" y="67"/>
                </a:cubicBezTo>
                <a:cubicBezTo>
                  <a:pt x="467" y="75"/>
                  <a:pt x="454" y="72"/>
                  <a:pt x="450" y="70"/>
                </a:cubicBezTo>
                <a:cubicBezTo>
                  <a:pt x="445" y="67"/>
                  <a:pt x="455" y="69"/>
                  <a:pt x="451" y="64"/>
                </a:cubicBezTo>
                <a:cubicBezTo>
                  <a:pt x="455" y="66"/>
                  <a:pt x="453" y="61"/>
                  <a:pt x="453" y="60"/>
                </a:cubicBezTo>
                <a:close/>
                <a:moveTo>
                  <a:pt x="454" y="47"/>
                </a:moveTo>
                <a:cubicBezTo>
                  <a:pt x="455" y="48"/>
                  <a:pt x="452" y="49"/>
                  <a:pt x="452" y="48"/>
                </a:cubicBezTo>
                <a:cubicBezTo>
                  <a:pt x="452" y="47"/>
                  <a:pt x="454" y="47"/>
                  <a:pt x="454" y="47"/>
                </a:cubicBezTo>
                <a:close/>
                <a:moveTo>
                  <a:pt x="455" y="21"/>
                </a:moveTo>
                <a:cubicBezTo>
                  <a:pt x="456" y="22"/>
                  <a:pt x="453" y="22"/>
                  <a:pt x="453" y="21"/>
                </a:cubicBezTo>
                <a:cubicBezTo>
                  <a:pt x="453" y="20"/>
                  <a:pt x="455" y="20"/>
                  <a:pt x="455" y="21"/>
                </a:cubicBezTo>
                <a:close/>
                <a:moveTo>
                  <a:pt x="454" y="23"/>
                </a:moveTo>
                <a:cubicBezTo>
                  <a:pt x="454" y="25"/>
                  <a:pt x="450" y="24"/>
                  <a:pt x="450" y="23"/>
                </a:cubicBezTo>
                <a:cubicBezTo>
                  <a:pt x="450" y="22"/>
                  <a:pt x="454" y="21"/>
                  <a:pt x="454" y="23"/>
                </a:cubicBezTo>
                <a:close/>
                <a:moveTo>
                  <a:pt x="447" y="8"/>
                </a:moveTo>
                <a:cubicBezTo>
                  <a:pt x="448" y="9"/>
                  <a:pt x="446" y="9"/>
                  <a:pt x="446" y="9"/>
                </a:cubicBezTo>
                <a:cubicBezTo>
                  <a:pt x="446" y="8"/>
                  <a:pt x="447" y="8"/>
                  <a:pt x="447" y="8"/>
                </a:cubicBezTo>
                <a:close/>
                <a:moveTo>
                  <a:pt x="446" y="11"/>
                </a:moveTo>
                <a:cubicBezTo>
                  <a:pt x="447" y="11"/>
                  <a:pt x="450" y="8"/>
                  <a:pt x="451" y="10"/>
                </a:cubicBezTo>
                <a:cubicBezTo>
                  <a:pt x="453" y="14"/>
                  <a:pt x="448" y="13"/>
                  <a:pt x="447" y="13"/>
                </a:cubicBezTo>
                <a:cubicBezTo>
                  <a:pt x="447" y="13"/>
                  <a:pt x="447" y="13"/>
                  <a:pt x="446" y="13"/>
                </a:cubicBezTo>
                <a:cubicBezTo>
                  <a:pt x="446" y="14"/>
                  <a:pt x="444" y="14"/>
                  <a:pt x="444" y="13"/>
                </a:cubicBezTo>
                <a:cubicBezTo>
                  <a:pt x="444" y="13"/>
                  <a:pt x="444" y="13"/>
                  <a:pt x="444" y="13"/>
                </a:cubicBezTo>
                <a:cubicBezTo>
                  <a:pt x="444" y="12"/>
                  <a:pt x="444" y="12"/>
                  <a:pt x="444" y="12"/>
                </a:cubicBezTo>
                <a:cubicBezTo>
                  <a:pt x="444" y="12"/>
                  <a:pt x="444" y="11"/>
                  <a:pt x="444" y="12"/>
                </a:cubicBezTo>
                <a:cubicBezTo>
                  <a:pt x="444" y="11"/>
                  <a:pt x="445" y="11"/>
                  <a:pt x="445" y="11"/>
                </a:cubicBezTo>
                <a:cubicBezTo>
                  <a:pt x="446" y="11"/>
                  <a:pt x="446" y="11"/>
                  <a:pt x="446" y="11"/>
                </a:cubicBezTo>
                <a:close/>
                <a:moveTo>
                  <a:pt x="442" y="4"/>
                </a:moveTo>
                <a:cubicBezTo>
                  <a:pt x="444" y="3"/>
                  <a:pt x="444" y="5"/>
                  <a:pt x="442" y="4"/>
                </a:cubicBezTo>
                <a:close/>
                <a:moveTo>
                  <a:pt x="442" y="6"/>
                </a:moveTo>
                <a:cubicBezTo>
                  <a:pt x="442" y="6"/>
                  <a:pt x="443" y="7"/>
                  <a:pt x="443" y="7"/>
                </a:cubicBezTo>
                <a:cubicBezTo>
                  <a:pt x="444" y="9"/>
                  <a:pt x="440" y="7"/>
                  <a:pt x="442" y="6"/>
                </a:cubicBezTo>
                <a:close/>
                <a:moveTo>
                  <a:pt x="442" y="12"/>
                </a:moveTo>
                <a:cubicBezTo>
                  <a:pt x="441" y="12"/>
                  <a:pt x="442" y="11"/>
                  <a:pt x="442" y="12"/>
                </a:cubicBezTo>
                <a:cubicBezTo>
                  <a:pt x="443" y="12"/>
                  <a:pt x="442" y="12"/>
                  <a:pt x="442" y="12"/>
                </a:cubicBezTo>
                <a:close/>
                <a:moveTo>
                  <a:pt x="442" y="23"/>
                </a:moveTo>
                <a:cubicBezTo>
                  <a:pt x="442" y="23"/>
                  <a:pt x="441" y="24"/>
                  <a:pt x="441" y="23"/>
                </a:cubicBezTo>
                <a:cubicBezTo>
                  <a:pt x="441" y="23"/>
                  <a:pt x="442" y="23"/>
                  <a:pt x="442" y="23"/>
                </a:cubicBezTo>
                <a:close/>
                <a:moveTo>
                  <a:pt x="440" y="7"/>
                </a:moveTo>
                <a:cubicBezTo>
                  <a:pt x="441" y="7"/>
                  <a:pt x="439" y="7"/>
                  <a:pt x="439" y="7"/>
                </a:cubicBezTo>
                <a:cubicBezTo>
                  <a:pt x="439" y="6"/>
                  <a:pt x="440" y="6"/>
                  <a:pt x="440" y="7"/>
                </a:cubicBezTo>
                <a:close/>
                <a:moveTo>
                  <a:pt x="441" y="16"/>
                </a:moveTo>
                <a:cubicBezTo>
                  <a:pt x="441" y="17"/>
                  <a:pt x="438" y="17"/>
                  <a:pt x="439" y="16"/>
                </a:cubicBezTo>
                <a:cubicBezTo>
                  <a:pt x="439" y="15"/>
                  <a:pt x="440" y="16"/>
                  <a:pt x="441" y="16"/>
                </a:cubicBezTo>
                <a:close/>
                <a:moveTo>
                  <a:pt x="439" y="25"/>
                </a:moveTo>
                <a:cubicBezTo>
                  <a:pt x="440" y="26"/>
                  <a:pt x="437" y="27"/>
                  <a:pt x="437" y="26"/>
                </a:cubicBezTo>
                <a:cubicBezTo>
                  <a:pt x="436" y="25"/>
                  <a:pt x="439" y="25"/>
                  <a:pt x="439" y="25"/>
                </a:cubicBezTo>
                <a:close/>
                <a:moveTo>
                  <a:pt x="436" y="30"/>
                </a:moveTo>
                <a:cubicBezTo>
                  <a:pt x="437" y="29"/>
                  <a:pt x="438" y="31"/>
                  <a:pt x="436" y="30"/>
                </a:cubicBezTo>
                <a:close/>
                <a:moveTo>
                  <a:pt x="434" y="10"/>
                </a:moveTo>
                <a:cubicBezTo>
                  <a:pt x="435" y="11"/>
                  <a:pt x="433" y="11"/>
                  <a:pt x="433" y="11"/>
                </a:cubicBezTo>
                <a:cubicBezTo>
                  <a:pt x="432" y="11"/>
                  <a:pt x="434" y="10"/>
                  <a:pt x="434" y="10"/>
                </a:cubicBezTo>
                <a:close/>
                <a:moveTo>
                  <a:pt x="432" y="13"/>
                </a:moveTo>
                <a:cubicBezTo>
                  <a:pt x="433" y="14"/>
                  <a:pt x="429" y="15"/>
                  <a:pt x="430" y="13"/>
                </a:cubicBezTo>
                <a:cubicBezTo>
                  <a:pt x="430" y="13"/>
                  <a:pt x="431" y="12"/>
                  <a:pt x="432" y="13"/>
                </a:cubicBezTo>
                <a:close/>
                <a:moveTo>
                  <a:pt x="430" y="16"/>
                </a:moveTo>
                <a:cubicBezTo>
                  <a:pt x="430" y="16"/>
                  <a:pt x="431" y="15"/>
                  <a:pt x="432" y="16"/>
                </a:cubicBezTo>
                <a:cubicBezTo>
                  <a:pt x="432" y="17"/>
                  <a:pt x="430" y="17"/>
                  <a:pt x="430" y="16"/>
                </a:cubicBezTo>
                <a:close/>
                <a:moveTo>
                  <a:pt x="432" y="26"/>
                </a:moveTo>
                <a:cubicBezTo>
                  <a:pt x="431" y="26"/>
                  <a:pt x="430" y="27"/>
                  <a:pt x="429" y="26"/>
                </a:cubicBezTo>
                <a:cubicBezTo>
                  <a:pt x="430" y="25"/>
                  <a:pt x="431" y="25"/>
                  <a:pt x="432" y="26"/>
                </a:cubicBezTo>
                <a:close/>
                <a:moveTo>
                  <a:pt x="428" y="27"/>
                </a:moveTo>
                <a:cubicBezTo>
                  <a:pt x="428" y="27"/>
                  <a:pt x="427" y="28"/>
                  <a:pt x="426" y="27"/>
                </a:cubicBezTo>
                <a:cubicBezTo>
                  <a:pt x="426" y="26"/>
                  <a:pt x="427" y="26"/>
                  <a:pt x="428" y="27"/>
                </a:cubicBezTo>
                <a:close/>
                <a:moveTo>
                  <a:pt x="426" y="23"/>
                </a:moveTo>
                <a:cubicBezTo>
                  <a:pt x="425" y="22"/>
                  <a:pt x="428" y="23"/>
                  <a:pt x="426" y="23"/>
                </a:cubicBezTo>
                <a:close/>
                <a:moveTo>
                  <a:pt x="426" y="37"/>
                </a:moveTo>
                <a:cubicBezTo>
                  <a:pt x="428" y="33"/>
                  <a:pt x="436" y="29"/>
                  <a:pt x="439" y="33"/>
                </a:cubicBezTo>
                <a:cubicBezTo>
                  <a:pt x="440" y="35"/>
                  <a:pt x="438" y="39"/>
                  <a:pt x="437" y="39"/>
                </a:cubicBezTo>
                <a:cubicBezTo>
                  <a:pt x="436" y="39"/>
                  <a:pt x="435" y="39"/>
                  <a:pt x="434" y="39"/>
                </a:cubicBezTo>
                <a:cubicBezTo>
                  <a:pt x="433" y="39"/>
                  <a:pt x="433" y="40"/>
                  <a:pt x="433" y="40"/>
                </a:cubicBezTo>
                <a:cubicBezTo>
                  <a:pt x="431" y="41"/>
                  <a:pt x="429" y="40"/>
                  <a:pt x="427" y="40"/>
                </a:cubicBezTo>
                <a:cubicBezTo>
                  <a:pt x="426" y="39"/>
                  <a:pt x="426" y="40"/>
                  <a:pt x="425" y="40"/>
                </a:cubicBezTo>
                <a:cubicBezTo>
                  <a:pt x="425" y="39"/>
                  <a:pt x="426" y="37"/>
                  <a:pt x="426" y="37"/>
                </a:cubicBezTo>
                <a:close/>
                <a:moveTo>
                  <a:pt x="426" y="42"/>
                </a:moveTo>
                <a:cubicBezTo>
                  <a:pt x="426" y="43"/>
                  <a:pt x="423" y="43"/>
                  <a:pt x="423" y="43"/>
                </a:cubicBezTo>
                <a:cubicBezTo>
                  <a:pt x="422" y="41"/>
                  <a:pt x="425" y="41"/>
                  <a:pt x="426" y="42"/>
                </a:cubicBezTo>
                <a:close/>
                <a:moveTo>
                  <a:pt x="421" y="63"/>
                </a:moveTo>
                <a:cubicBezTo>
                  <a:pt x="418" y="65"/>
                  <a:pt x="413" y="66"/>
                  <a:pt x="411" y="64"/>
                </a:cubicBezTo>
                <a:cubicBezTo>
                  <a:pt x="410" y="64"/>
                  <a:pt x="410" y="61"/>
                  <a:pt x="412" y="62"/>
                </a:cubicBezTo>
                <a:cubicBezTo>
                  <a:pt x="413" y="62"/>
                  <a:pt x="413" y="64"/>
                  <a:pt x="413" y="64"/>
                </a:cubicBezTo>
                <a:cubicBezTo>
                  <a:pt x="414" y="64"/>
                  <a:pt x="415" y="62"/>
                  <a:pt x="415" y="62"/>
                </a:cubicBezTo>
                <a:cubicBezTo>
                  <a:pt x="415" y="61"/>
                  <a:pt x="413" y="61"/>
                  <a:pt x="414" y="60"/>
                </a:cubicBezTo>
                <a:cubicBezTo>
                  <a:pt x="413" y="61"/>
                  <a:pt x="412" y="60"/>
                  <a:pt x="414" y="60"/>
                </a:cubicBezTo>
                <a:cubicBezTo>
                  <a:pt x="414" y="59"/>
                  <a:pt x="415" y="60"/>
                  <a:pt x="416" y="60"/>
                </a:cubicBezTo>
                <a:cubicBezTo>
                  <a:pt x="417" y="59"/>
                  <a:pt x="417" y="59"/>
                  <a:pt x="419" y="59"/>
                </a:cubicBezTo>
                <a:cubicBezTo>
                  <a:pt x="420" y="59"/>
                  <a:pt x="424" y="62"/>
                  <a:pt x="421" y="63"/>
                </a:cubicBezTo>
                <a:close/>
                <a:moveTo>
                  <a:pt x="422" y="29"/>
                </a:moveTo>
                <a:cubicBezTo>
                  <a:pt x="422" y="31"/>
                  <a:pt x="418" y="31"/>
                  <a:pt x="417" y="30"/>
                </a:cubicBezTo>
                <a:cubicBezTo>
                  <a:pt x="416" y="29"/>
                  <a:pt x="421" y="27"/>
                  <a:pt x="422" y="29"/>
                </a:cubicBezTo>
                <a:close/>
                <a:moveTo>
                  <a:pt x="416" y="12"/>
                </a:moveTo>
                <a:cubicBezTo>
                  <a:pt x="415" y="12"/>
                  <a:pt x="417" y="13"/>
                  <a:pt x="416" y="12"/>
                </a:cubicBezTo>
                <a:close/>
                <a:moveTo>
                  <a:pt x="414" y="18"/>
                </a:moveTo>
                <a:cubicBezTo>
                  <a:pt x="414" y="19"/>
                  <a:pt x="413" y="19"/>
                  <a:pt x="412" y="18"/>
                </a:cubicBezTo>
                <a:cubicBezTo>
                  <a:pt x="411" y="18"/>
                  <a:pt x="414" y="17"/>
                  <a:pt x="414" y="18"/>
                </a:cubicBezTo>
                <a:close/>
                <a:moveTo>
                  <a:pt x="410" y="17"/>
                </a:moveTo>
                <a:cubicBezTo>
                  <a:pt x="412" y="16"/>
                  <a:pt x="413" y="18"/>
                  <a:pt x="410" y="17"/>
                </a:cubicBezTo>
                <a:close/>
                <a:moveTo>
                  <a:pt x="409" y="31"/>
                </a:moveTo>
                <a:cubicBezTo>
                  <a:pt x="411" y="29"/>
                  <a:pt x="412" y="33"/>
                  <a:pt x="409" y="31"/>
                </a:cubicBezTo>
                <a:close/>
                <a:moveTo>
                  <a:pt x="410" y="38"/>
                </a:moveTo>
                <a:cubicBezTo>
                  <a:pt x="409" y="37"/>
                  <a:pt x="411" y="38"/>
                  <a:pt x="410" y="38"/>
                </a:cubicBezTo>
                <a:close/>
                <a:moveTo>
                  <a:pt x="410" y="14"/>
                </a:moveTo>
                <a:cubicBezTo>
                  <a:pt x="410" y="15"/>
                  <a:pt x="410" y="15"/>
                  <a:pt x="409" y="15"/>
                </a:cubicBezTo>
                <a:cubicBezTo>
                  <a:pt x="407" y="16"/>
                  <a:pt x="409" y="12"/>
                  <a:pt x="410" y="14"/>
                </a:cubicBezTo>
                <a:close/>
                <a:moveTo>
                  <a:pt x="410" y="23"/>
                </a:moveTo>
                <a:cubicBezTo>
                  <a:pt x="411" y="24"/>
                  <a:pt x="408" y="25"/>
                  <a:pt x="408" y="24"/>
                </a:cubicBezTo>
                <a:cubicBezTo>
                  <a:pt x="407" y="23"/>
                  <a:pt x="410" y="22"/>
                  <a:pt x="410" y="23"/>
                </a:cubicBezTo>
                <a:close/>
                <a:moveTo>
                  <a:pt x="406" y="35"/>
                </a:moveTo>
                <a:cubicBezTo>
                  <a:pt x="405" y="35"/>
                  <a:pt x="404" y="34"/>
                  <a:pt x="404" y="34"/>
                </a:cubicBezTo>
                <a:cubicBezTo>
                  <a:pt x="402" y="31"/>
                  <a:pt x="411" y="34"/>
                  <a:pt x="406" y="35"/>
                </a:cubicBezTo>
                <a:close/>
                <a:moveTo>
                  <a:pt x="406" y="37"/>
                </a:moveTo>
                <a:cubicBezTo>
                  <a:pt x="405" y="36"/>
                  <a:pt x="406" y="37"/>
                  <a:pt x="407" y="36"/>
                </a:cubicBezTo>
                <a:cubicBezTo>
                  <a:pt x="407" y="37"/>
                  <a:pt x="406" y="37"/>
                  <a:pt x="406" y="37"/>
                </a:cubicBezTo>
                <a:close/>
                <a:moveTo>
                  <a:pt x="394" y="46"/>
                </a:moveTo>
                <a:cubicBezTo>
                  <a:pt x="400" y="45"/>
                  <a:pt x="404" y="44"/>
                  <a:pt x="409" y="43"/>
                </a:cubicBezTo>
                <a:cubicBezTo>
                  <a:pt x="411" y="43"/>
                  <a:pt x="417" y="42"/>
                  <a:pt x="418" y="43"/>
                </a:cubicBezTo>
                <a:cubicBezTo>
                  <a:pt x="419" y="44"/>
                  <a:pt x="410" y="45"/>
                  <a:pt x="407" y="45"/>
                </a:cubicBezTo>
                <a:cubicBezTo>
                  <a:pt x="403" y="46"/>
                  <a:pt x="401" y="46"/>
                  <a:pt x="398" y="47"/>
                </a:cubicBezTo>
                <a:cubicBezTo>
                  <a:pt x="400" y="47"/>
                  <a:pt x="403" y="48"/>
                  <a:pt x="402" y="51"/>
                </a:cubicBezTo>
                <a:cubicBezTo>
                  <a:pt x="402" y="56"/>
                  <a:pt x="394" y="55"/>
                  <a:pt x="390" y="53"/>
                </a:cubicBezTo>
                <a:cubicBezTo>
                  <a:pt x="390" y="53"/>
                  <a:pt x="390" y="52"/>
                  <a:pt x="390" y="52"/>
                </a:cubicBezTo>
                <a:cubicBezTo>
                  <a:pt x="389" y="51"/>
                  <a:pt x="392" y="48"/>
                  <a:pt x="394" y="47"/>
                </a:cubicBezTo>
                <a:cubicBezTo>
                  <a:pt x="393" y="48"/>
                  <a:pt x="391" y="48"/>
                  <a:pt x="390" y="48"/>
                </a:cubicBezTo>
                <a:cubicBezTo>
                  <a:pt x="385" y="48"/>
                  <a:pt x="394" y="46"/>
                  <a:pt x="394" y="46"/>
                </a:cubicBezTo>
                <a:close/>
                <a:moveTo>
                  <a:pt x="393" y="64"/>
                </a:moveTo>
                <a:cubicBezTo>
                  <a:pt x="392" y="65"/>
                  <a:pt x="389" y="66"/>
                  <a:pt x="387" y="66"/>
                </a:cubicBezTo>
                <a:cubicBezTo>
                  <a:pt x="389" y="64"/>
                  <a:pt x="391" y="65"/>
                  <a:pt x="393" y="64"/>
                </a:cubicBezTo>
                <a:close/>
                <a:moveTo>
                  <a:pt x="388" y="66"/>
                </a:moveTo>
                <a:cubicBezTo>
                  <a:pt x="389" y="66"/>
                  <a:pt x="387" y="68"/>
                  <a:pt x="387" y="67"/>
                </a:cubicBezTo>
                <a:cubicBezTo>
                  <a:pt x="387" y="66"/>
                  <a:pt x="388" y="66"/>
                  <a:pt x="388" y="66"/>
                </a:cubicBezTo>
                <a:close/>
                <a:moveTo>
                  <a:pt x="387" y="116"/>
                </a:moveTo>
                <a:cubicBezTo>
                  <a:pt x="387" y="116"/>
                  <a:pt x="387" y="116"/>
                  <a:pt x="387" y="116"/>
                </a:cubicBezTo>
                <a:cubicBezTo>
                  <a:pt x="388" y="116"/>
                  <a:pt x="387" y="116"/>
                  <a:pt x="387" y="116"/>
                </a:cubicBezTo>
                <a:close/>
                <a:moveTo>
                  <a:pt x="388" y="136"/>
                </a:moveTo>
                <a:cubicBezTo>
                  <a:pt x="387" y="137"/>
                  <a:pt x="386" y="135"/>
                  <a:pt x="388" y="136"/>
                </a:cubicBezTo>
                <a:close/>
                <a:moveTo>
                  <a:pt x="386" y="125"/>
                </a:moveTo>
                <a:cubicBezTo>
                  <a:pt x="385" y="126"/>
                  <a:pt x="381" y="127"/>
                  <a:pt x="381" y="126"/>
                </a:cubicBezTo>
                <a:cubicBezTo>
                  <a:pt x="383" y="126"/>
                  <a:pt x="384" y="124"/>
                  <a:pt x="386" y="125"/>
                </a:cubicBezTo>
                <a:close/>
                <a:moveTo>
                  <a:pt x="382" y="167"/>
                </a:moveTo>
                <a:cubicBezTo>
                  <a:pt x="382" y="165"/>
                  <a:pt x="384" y="165"/>
                  <a:pt x="385" y="166"/>
                </a:cubicBezTo>
                <a:cubicBezTo>
                  <a:pt x="385" y="168"/>
                  <a:pt x="382" y="168"/>
                  <a:pt x="382" y="167"/>
                </a:cubicBezTo>
                <a:close/>
                <a:moveTo>
                  <a:pt x="384" y="66"/>
                </a:moveTo>
                <a:cubicBezTo>
                  <a:pt x="385" y="65"/>
                  <a:pt x="386" y="67"/>
                  <a:pt x="384" y="66"/>
                </a:cubicBezTo>
                <a:close/>
                <a:moveTo>
                  <a:pt x="383" y="67"/>
                </a:moveTo>
                <a:cubicBezTo>
                  <a:pt x="382" y="67"/>
                  <a:pt x="381" y="68"/>
                  <a:pt x="380" y="68"/>
                </a:cubicBezTo>
                <a:cubicBezTo>
                  <a:pt x="380" y="66"/>
                  <a:pt x="382" y="67"/>
                  <a:pt x="383" y="67"/>
                </a:cubicBezTo>
                <a:close/>
                <a:moveTo>
                  <a:pt x="386" y="172"/>
                </a:moveTo>
                <a:cubicBezTo>
                  <a:pt x="387" y="176"/>
                  <a:pt x="379" y="176"/>
                  <a:pt x="379" y="173"/>
                </a:cubicBezTo>
                <a:cubicBezTo>
                  <a:pt x="378" y="170"/>
                  <a:pt x="386" y="168"/>
                  <a:pt x="386" y="172"/>
                </a:cubicBezTo>
                <a:close/>
                <a:moveTo>
                  <a:pt x="379" y="127"/>
                </a:moveTo>
                <a:cubicBezTo>
                  <a:pt x="380" y="127"/>
                  <a:pt x="377" y="128"/>
                  <a:pt x="377" y="128"/>
                </a:cubicBezTo>
                <a:cubicBezTo>
                  <a:pt x="377" y="128"/>
                  <a:pt x="378" y="127"/>
                  <a:pt x="379" y="127"/>
                </a:cubicBezTo>
                <a:close/>
                <a:moveTo>
                  <a:pt x="377" y="223"/>
                </a:moveTo>
                <a:cubicBezTo>
                  <a:pt x="376" y="224"/>
                  <a:pt x="373" y="225"/>
                  <a:pt x="372" y="227"/>
                </a:cubicBezTo>
                <a:cubicBezTo>
                  <a:pt x="372" y="225"/>
                  <a:pt x="375" y="224"/>
                  <a:pt x="377" y="223"/>
                </a:cubicBezTo>
                <a:close/>
                <a:moveTo>
                  <a:pt x="376" y="378"/>
                </a:moveTo>
                <a:cubicBezTo>
                  <a:pt x="376" y="378"/>
                  <a:pt x="375" y="379"/>
                  <a:pt x="376" y="378"/>
                </a:cubicBezTo>
                <a:cubicBezTo>
                  <a:pt x="376" y="378"/>
                  <a:pt x="376" y="378"/>
                  <a:pt x="376" y="378"/>
                </a:cubicBezTo>
                <a:close/>
                <a:moveTo>
                  <a:pt x="375" y="462"/>
                </a:moveTo>
                <a:cubicBezTo>
                  <a:pt x="376" y="462"/>
                  <a:pt x="375" y="464"/>
                  <a:pt x="375" y="464"/>
                </a:cubicBezTo>
                <a:cubicBezTo>
                  <a:pt x="372" y="466"/>
                  <a:pt x="374" y="460"/>
                  <a:pt x="375" y="462"/>
                </a:cubicBezTo>
                <a:close/>
                <a:moveTo>
                  <a:pt x="374" y="451"/>
                </a:moveTo>
                <a:cubicBezTo>
                  <a:pt x="374" y="451"/>
                  <a:pt x="374" y="451"/>
                  <a:pt x="374" y="451"/>
                </a:cubicBezTo>
                <a:cubicBezTo>
                  <a:pt x="373" y="451"/>
                  <a:pt x="374" y="451"/>
                  <a:pt x="374" y="451"/>
                </a:cubicBezTo>
                <a:close/>
                <a:moveTo>
                  <a:pt x="369" y="182"/>
                </a:moveTo>
                <a:cubicBezTo>
                  <a:pt x="369" y="182"/>
                  <a:pt x="369" y="182"/>
                  <a:pt x="369" y="182"/>
                </a:cubicBezTo>
                <a:cubicBezTo>
                  <a:pt x="369" y="182"/>
                  <a:pt x="369" y="182"/>
                  <a:pt x="369" y="182"/>
                </a:cubicBezTo>
                <a:cubicBezTo>
                  <a:pt x="369" y="182"/>
                  <a:pt x="369" y="182"/>
                  <a:pt x="369" y="182"/>
                </a:cubicBezTo>
                <a:close/>
                <a:moveTo>
                  <a:pt x="375" y="371"/>
                </a:moveTo>
                <a:cubicBezTo>
                  <a:pt x="375" y="372"/>
                  <a:pt x="374" y="373"/>
                  <a:pt x="372" y="373"/>
                </a:cubicBezTo>
                <a:cubicBezTo>
                  <a:pt x="371" y="374"/>
                  <a:pt x="370" y="374"/>
                  <a:pt x="370" y="372"/>
                </a:cubicBezTo>
                <a:cubicBezTo>
                  <a:pt x="368" y="368"/>
                  <a:pt x="375" y="367"/>
                  <a:pt x="375" y="371"/>
                </a:cubicBezTo>
                <a:close/>
                <a:moveTo>
                  <a:pt x="374" y="472"/>
                </a:moveTo>
                <a:cubicBezTo>
                  <a:pt x="373" y="473"/>
                  <a:pt x="371" y="475"/>
                  <a:pt x="369" y="475"/>
                </a:cubicBezTo>
                <a:cubicBezTo>
                  <a:pt x="370" y="474"/>
                  <a:pt x="372" y="473"/>
                  <a:pt x="374" y="472"/>
                </a:cubicBezTo>
                <a:close/>
                <a:moveTo>
                  <a:pt x="369" y="228"/>
                </a:moveTo>
                <a:cubicBezTo>
                  <a:pt x="367" y="231"/>
                  <a:pt x="366" y="228"/>
                  <a:pt x="369" y="228"/>
                </a:cubicBezTo>
                <a:close/>
                <a:moveTo>
                  <a:pt x="368" y="370"/>
                </a:moveTo>
                <a:cubicBezTo>
                  <a:pt x="367" y="371"/>
                  <a:pt x="370" y="369"/>
                  <a:pt x="368" y="370"/>
                </a:cubicBezTo>
                <a:close/>
                <a:moveTo>
                  <a:pt x="368" y="319"/>
                </a:moveTo>
                <a:cubicBezTo>
                  <a:pt x="369" y="319"/>
                  <a:pt x="368" y="320"/>
                  <a:pt x="368" y="320"/>
                </a:cubicBezTo>
                <a:cubicBezTo>
                  <a:pt x="367" y="322"/>
                  <a:pt x="367" y="318"/>
                  <a:pt x="368" y="319"/>
                </a:cubicBezTo>
                <a:close/>
                <a:moveTo>
                  <a:pt x="367" y="94"/>
                </a:moveTo>
                <a:cubicBezTo>
                  <a:pt x="366" y="92"/>
                  <a:pt x="368" y="94"/>
                  <a:pt x="367" y="94"/>
                </a:cubicBezTo>
                <a:close/>
                <a:moveTo>
                  <a:pt x="374" y="488"/>
                </a:moveTo>
                <a:cubicBezTo>
                  <a:pt x="375" y="486"/>
                  <a:pt x="380" y="483"/>
                  <a:pt x="383" y="481"/>
                </a:cubicBezTo>
                <a:cubicBezTo>
                  <a:pt x="383" y="481"/>
                  <a:pt x="383" y="479"/>
                  <a:pt x="384" y="480"/>
                </a:cubicBezTo>
                <a:cubicBezTo>
                  <a:pt x="385" y="481"/>
                  <a:pt x="382" y="484"/>
                  <a:pt x="382" y="484"/>
                </a:cubicBezTo>
                <a:cubicBezTo>
                  <a:pt x="380" y="485"/>
                  <a:pt x="378" y="486"/>
                  <a:pt x="376" y="487"/>
                </a:cubicBezTo>
                <a:cubicBezTo>
                  <a:pt x="372" y="489"/>
                  <a:pt x="369" y="494"/>
                  <a:pt x="365" y="496"/>
                </a:cubicBezTo>
                <a:cubicBezTo>
                  <a:pt x="365" y="492"/>
                  <a:pt x="372" y="491"/>
                  <a:pt x="374" y="488"/>
                </a:cubicBezTo>
                <a:close/>
                <a:moveTo>
                  <a:pt x="365" y="407"/>
                </a:moveTo>
                <a:cubicBezTo>
                  <a:pt x="366" y="406"/>
                  <a:pt x="364" y="408"/>
                  <a:pt x="365" y="407"/>
                </a:cubicBezTo>
                <a:close/>
                <a:moveTo>
                  <a:pt x="354" y="444"/>
                </a:moveTo>
                <a:cubicBezTo>
                  <a:pt x="356" y="441"/>
                  <a:pt x="360" y="438"/>
                  <a:pt x="365" y="437"/>
                </a:cubicBezTo>
                <a:cubicBezTo>
                  <a:pt x="361" y="439"/>
                  <a:pt x="358" y="442"/>
                  <a:pt x="354" y="444"/>
                </a:cubicBezTo>
                <a:close/>
                <a:moveTo>
                  <a:pt x="354" y="419"/>
                </a:moveTo>
                <a:cubicBezTo>
                  <a:pt x="353" y="419"/>
                  <a:pt x="356" y="417"/>
                  <a:pt x="354" y="419"/>
                </a:cubicBezTo>
                <a:close/>
                <a:moveTo>
                  <a:pt x="358" y="413"/>
                </a:moveTo>
                <a:cubicBezTo>
                  <a:pt x="358" y="414"/>
                  <a:pt x="357" y="415"/>
                  <a:pt x="356" y="415"/>
                </a:cubicBezTo>
                <a:cubicBezTo>
                  <a:pt x="356" y="414"/>
                  <a:pt x="357" y="414"/>
                  <a:pt x="358" y="413"/>
                </a:cubicBezTo>
                <a:close/>
                <a:moveTo>
                  <a:pt x="358" y="130"/>
                </a:moveTo>
                <a:cubicBezTo>
                  <a:pt x="357" y="129"/>
                  <a:pt x="358" y="132"/>
                  <a:pt x="358" y="130"/>
                </a:cubicBezTo>
                <a:close/>
                <a:moveTo>
                  <a:pt x="359" y="414"/>
                </a:moveTo>
                <a:cubicBezTo>
                  <a:pt x="358" y="415"/>
                  <a:pt x="358" y="416"/>
                  <a:pt x="357" y="416"/>
                </a:cubicBezTo>
                <a:cubicBezTo>
                  <a:pt x="358" y="415"/>
                  <a:pt x="358" y="414"/>
                  <a:pt x="359" y="414"/>
                </a:cubicBezTo>
                <a:close/>
                <a:moveTo>
                  <a:pt x="357" y="416"/>
                </a:moveTo>
                <a:cubicBezTo>
                  <a:pt x="357" y="417"/>
                  <a:pt x="356" y="417"/>
                  <a:pt x="355" y="418"/>
                </a:cubicBezTo>
                <a:cubicBezTo>
                  <a:pt x="355" y="417"/>
                  <a:pt x="356" y="416"/>
                  <a:pt x="357" y="416"/>
                </a:cubicBezTo>
                <a:close/>
                <a:moveTo>
                  <a:pt x="360" y="312"/>
                </a:moveTo>
                <a:cubicBezTo>
                  <a:pt x="360" y="312"/>
                  <a:pt x="360" y="313"/>
                  <a:pt x="359" y="313"/>
                </a:cubicBezTo>
                <a:cubicBezTo>
                  <a:pt x="359" y="312"/>
                  <a:pt x="361" y="311"/>
                  <a:pt x="360" y="312"/>
                </a:cubicBezTo>
                <a:close/>
                <a:moveTo>
                  <a:pt x="360" y="411"/>
                </a:moveTo>
                <a:cubicBezTo>
                  <a:pt x="359" y="413"/>
                  <a:pt x="361" y="411"/>
                  <a:pt x="360" y="411"/>
                </a:cubicBezTo>
                <a:close/>
                <a:moveTo>
                  <a:pt x="359" y="414"/>
                </a:moveTo>
                <a:cubicBezTo>
                  <a:pt x="360" y="412"/>
                  <a:pt x="361" y="414"/>
                  <a:pt x="359" y="414"/>
                </a:cubicBezTo>
                <a:close/>
                <a:moveTo>
                  <a:pt x="361" y="412"/>
                </a:moveTo>
                <a:cubicBezTo>
                  <a:pt x="362" y="411"/>
                  <a:pt x="362" y="410"/>
                  <a:pt x="364" y="410"/>
                </a:cubicBezTo>
                <a:cubicBezTo>
                  <a:pt x="363" y="411"/>
                  <a:pt x="363" y="412"/>
                  <a:pt x="361" y="412"/>
                </a:cubicBezTo>
                <a:close/>
                <a:moveTo>
                  <a:pt x="364" y="204"/>
                </a:moveTo>
                <a:cubicBezTo>
                  <a:pt x="364" y="203"/>
                  <a:pt x="365" y="205"/>
                  <a:pt x="364" y="204"/>
                </a:cubicBezTo>
                <a:close/>
                <a:moveTo>
                  <a:pt x="363" y="409"/>
                </a:moveTo>
                <a:cubicBezTo>
                  <a:pt x="362" y="409"/>
                  <a:pt x="366" y="407"/>
                  <a:pt x="363" y="409"/>
                </a:cubicBezTo>
                <a:close/>
                <a:moveTo>
                  <a:pt x="362" y="253"/>
                </a:moveTo>
                <a:cubicBezTo>
                  <a:pt x="361" y="253"/>
                  <a:pt x="361" y="254"/>
                  <a:pt x="360" y="253"/>
                </a:cubicBezTo>
                <a:cubicBezTo>
                  <a:pt x="358" y="249"/>
                  <a:pt x="366" y="251"/>
                  <a:pt x="362" y="253"/>
                </a:cubicBezTo>
                <a:close/>
                <a:moveTo>
                  <a:pt x="362" y="67"/>
                </a:moveTo>
                <a:cubicBezTo>
                  <a:pt x="362" y="68"/>
                  <a:pt x="361" y="68"/>
                  <a:pt x="360" y="68"/>
                </a:cubicBezTo>
                <a:cubicBezTo>
                  <a:pt x="360" y="67"/>
                  <a:pt x="362" y="67"/>
                  <a:pt x="362" y="67"/>
                </a:cubicBezTo>
                <a:close/>
                <a:moveTo>
                  <a:pt x="363" y="73"/>
                </a:moveTo>
                <a:cubicBezTo>
                  <a:pt x="363" y="73"/>
                  <a:pt x="360" y="73"/>
                  <a:pt x="359" y="73"/>
                </a:cubicBezTo>
                <a:cubicBezTo>
                  <a:pt x="359" y="72"/>
                  <a:pt x="363" y="70"/>
                  <a:pt x="363" y="73"/>
                </a:cubicBezTo>
                <a:close/>
                <a:moveTo>
                  <a:pt x="359" y="40"/>
                </a:moveTo>
                <a:cubicBezTo>
                  <a:pt x="360" y="40"/>
                  <a:pt x="359" y="41"/>
                  <a:pt x="358" y="40"/>
                </a:cubicBezTo>
                <a:cubicBezTo>
                  <a:pt x="358" y="40"/>
                  <a:pt x="358" y="39"/>
                  <a:pt x="359" y="40"/>
                </a:cubicBezTo>
                <a:close/>
                <a:moveTo>
                  <a:pt x="359" y="47"/>
                </a:moveTo>
                <a:cubicBezTo>
                  <a:pt x="359" y="47"/>
                  <a:pt x="357" y="47"/>
                  <a:pt x="357" y="46"/>
                </a:cubicBezTo>
                <a:cubicBezTo>
                  <a:pt x="357" y="46"/>
                  <a:pt x="358" y="46"/>
                  <a:pt x="359" y="47"/>
                </a:cubicBezTo>
                <a:close/>
                <a:moveTo>
                  <a:pt x="350" y="49"/>
                </a:moveTo>
                <a:cubicBezTo>
                  <a:pt x="350" y="49"/>
                  <a:pt x="350" y="50"/>
                  <a:pt x="349" y="50"/>
                </a:cubicBezTo>
                <a:cubicBezTo>
                  <a:pt x="348" y="49"/>
                  <a:pt x="350" y="48"/>
                  <a:pt x="350" y="49"/>
                </a:cubicBezTo>
                <a:close/>
                <a:moveTo>
                  <a:pt x="347" y="81"/>
                </a:moveTo>
                <a:cubicBezTo>
                  <a:pt x="347" y="82"/>
                  <a:pt x="346" y="82"/>
                  <a:pt x="346" y="82"/>
                </a:cubicBezTo>
                <a:cubicBezTo>
                  <a:pt x="345" y="81"/>
                  <a:pt x="347" y="80"/>
                  <a:pt x="347" y="81"/>
                </a:cubicBezTo>
                <a:close/>
                <a:moveTo>
                  <a:pt x="346" y="127"/>
                </a:moveTo>
                <a:cubicBezTo>
                  <a:pt x="348" y="124"/>
                  <a:pt x="357" y="125"/>
                  <a:pt x="357" y="129"/>
                </a:cubicBezTo>
                <a:cubicBezTo>
                  <a:pt x="356" y="136"/>
                  <a:pt x="342" y="134"/>
                  <a:pt x="346" y="127"/>
                </a:cubicBezTo>
                <a:close/>
                <a:moveTo>
                  <a:pt x="353" y="149"/>
                </a:moveTo>
                <a:cubicBezTo>
                  <a:pt x="354" y="147"/>
                  <a:pt x="357" y="148"/>
                  <a:pt x="353" y="149"/>
                </a:cubicBezTo>
                <a:close/>
                <a:moveTo>
                  <a:pt x="345" y="114"/>
                </a:moveTo>
                <a:cubicBezTo>
                  <a:pt x="345" y="115"/>
                  <a:pt x="343" y="114"/>
                  <a:pt x="345" y="114"/>
                </a:cubicBezTo>
                <a:close/>
                <a:moveTo>
                  <a:pt x="344" y="85"/>
                </a:moveTo>
                <a:cubicBezTo>
                  <a:pt x="343" y="85"/>
                  <a:pt x="343" y="84"/>
                  <a:pt x="343" y="84"/>
                </a:cubicBezTo>
                <a:cubicBezTo>
                  <a:pt x="342" y="82"/>
                  <a:pt x="345" y="84"/>
                  <a:pt x="344" y="85"/>
                </a:cubicBezTo>
                <a:close/>
                <a:moveTo>
                  <a:pt x="347" y="145"/>
                </a:moveTo>
                <a:cubicBezTo>
                  <a:pt x="345" y="147"/>
                  <a:pt x="341" y="149"/>
                  <a:pt x="338" y="149"/>
                </a:cubicBezTo>
                <a:cubicBezTo>
                  <a:pt x="340" y="148"/>
                  <a:pt x="344" y="147"/>
                  <a:pt x="347" y="145"/>
                </a:cubicBezTo>
                <a:close/>
                <a:moveTo>
                  <a:pt x="339" y="111"/>
                </a:moveTo>
                <a:cubicBezTo>
                  <a:pt x="339" y="111"/>
                  <a:pt x="338" y="112"/>
                  <a:pt x="338" y="112"/>
                </a:cubicBezTo>
                <a:cubicBezTo>
                  <a:pt x="337" y="111"/>
                  <a:pt x="338" y="111"/>
                  <a:pt x="339" y="111"/>
                </a:cubicBezTo>
                <a:close/>
                <a:moveTo>
                  <a:pt x="340" y="58"/>
                </a:moveTo>
                <a:cubicBezTo>
                  <a:pt x="340" y="58"/>
                  <a:pt x="338" y="59"/>
                  <a:pt x="338" y="58"/>
                </a:cubicBezTo>
                <a:cubicBezTo>
                  <a:pt x="338" y="58"/>
                  <a:pt x="340" y="57"/>
                  <a:pt x="340" y="58"/>
                </a:cubicBezTo>
                <a:close/>
                <a:moveTo>
                  <a:pt x="338" y="85"/>
                </a:moveTo>
                <a:cubicBezTo>
                  <a:pt x="337" y="85"/>
                  <a:pt x="337" y="86"/>
                  <a:pt x="336" y="85"/>
                </a:cubicBezTo>
                <a:cubicBezTo>
                  <a:pt x="336" y="85"/>
                  <a:pt x="337" y="85"/>
                  <a:pt x="338" y="85"/>
                </a:cubicBezTo>
                <a:close/>
                <a:moveTo>
                  <a:pt x="336" y="151"/>
                </a:moveTo>
                <a:cubicBezTo>
                  <a:pt x="336" y="151"/>
                  <a:pt x="336" y="150"/>
                  <a:pt x="337" y="150"/>
                </a:cubicBezTo>
                <a:cubicBezTo>
                  <a:pt x="337" y="150"/>
                  <a:pt x="336" y="151"/>
                  <a:pt x="336" y="151"/>
                </a:cubicBezTo>
                <a:close/>
                <a:moveTo>
                  <a:pt x="337" y="161"/>
                </a:moveTo>
                <a:cubicBezTo>
                  <a:pt x="337" y="162"/>
                  <a:pt x="335" y="163"/>
                  <a:pt x="335" y="161"/>
                </a:cubicBezTo>
                <a:cubicBezTo>
                  <a:pt x="335" y="160"/>
                  <a:pt x="337" y="161"/>
                  <a:pt x="337" y="161"/>
                </a:cubicBezTo>
                <a:close/>
                <a:moveTo>
                  <a:pt x="335" y="151"/>
                </a:moveTo>
                <a:cubicBezTo>
                  <a:pt x="336" y="151"/>
                  <a:pt x="333" y="153"/>
                  <a:pt x="333" y="152"/>
                </a:cubicBezTo>
                <a:cubicBezTo>
                  <a:pt x="333" y="151"/>
                  <a:pt x="335" y="151"/>
                  <a:pt x="335" y="151"/>
                </a:cubicBezTo>
                <a:close/>
                <a:moveTo>
                  <a:pt x="334" y="65"/>
                </a:moveTo>
                <a:cubicBezTo>
                  <a:pt x="333" y="65"/>
                  <a:pt x="333" y="65"/>
                  <a:pt x="332" y="65"/>
                </a:cubicBezTo>
                <a:cubicBezTo>
                  <a:pt x="332" y="65"/>
                  <a:pt x="333" y="64"/>
                  <a:pt x="334" y="65"/>
                </a:cubicBezTo>
                <a:close/>
                <a:moveTo>
                  <a:pt x="356" y="172"/>
                </a:moveTo>
                <a:cubicBezTo>
                  <a:pt x="348" y="177"/>
                  <a:pt x="339" y="182"/>
                  <a:pt x="329" y="187"/>
                </a:cubicBezTo>
                <a:cubicBezTo>
                  <a:pt x="329" y="187"/>
                  <a:pt x="327" y="189"/>
                  <a:pt x="326" y="188"/>
                </a:cubicBezTo>
                <a:cubicBezTo>
                  <a:pt x="325" y="187"/>
                  <a:pt x="329" y="186"/>
                  <a:pt x="327" y="187"/>
                </a:cubicBezTo>
                <a:cubicBezTo>
                  <a:pt x="336" y="181"/>
                  <a:pt x="347" y="175"/>
                  <a:pt x="356" y="172"/>
                </a:cubicBezTo>
                <a:close/>
                <a:moveTo>
                  <a:pt x="331" y="92"/>
                </a:moveTo>
                <a:cubicBezTo>
                  <a:pt x="331" y="94"/>
                  <a:pt x="328" y="93"/>
                  <a:pt x="328" y="92"/>
                </a:cubicBezTo>
                <a:cubicBezTo>
                  <a:pt x="329" y="91"/>
                  <a:pt x="330" y="91"/>
                  <a:pt x="331" y="92"/>
                </a:cubicBezTo>
                <a:close/>
                <a:moveTo>
                  <a:pt x="326" y="66"/>
                </a:moveTo>
                <a:cubicBezTo>
                  <a:pt x="325" y="67"/>
                  <a:pt x="324" y="66"/>
                  <a:pt x="323" y="66"/>
                </a:cubicBezTo>
                <a:cubicBezTo>
                  <a:pt x="323" y="65"/>
                  <a:pt x="325" y="66"/>
                  <a:pt x="326" y="66"/>
                </a:cubicBezTo>
                <a:close/>
                <a:moveTo>
                  <a:pt x="323" y="101"/>
                </a:moveTo>
                <a:cubicBezTo>
                  <a:pt x="323" y="101"/>
                  <a:pt x="325" y="99"/>
                  <a:pt x="325" y="101"/>
                </a:cubicBezTo>
                <a:cubicBezTo>
                  <a:pt x="326" y="102"/>
                  <a:pt x="322" y="103"/>
                  <a:pt x="323" y="101"/>
                </a:cubicBezTo>
                <a:close/>
                <a:moveTo>
                  <a:pt x="320" y="102"/>
                </a:moveTo>
                <a:cubicBezTo>
                  <a:pt x="321" y="100"/>
                  <a:pt x="323" y="102"/>
                  <a:pt x="320" y="102"/>
                </a:cubicBezTo>
                <a:close/>
                <a:moveTo>
                  <a:pt x="313" y="98"/>
                </a:moveTo>
                <a:cubicBezTo>
                  <a:pt x="313" y="98"/>
                  <a:pt x="316" y="96"/>
                  <a:pt x="317" y="98"/>
                </a:cubicBezTo>
                <a:cubicBezTo>
                  <a:pt x="317" y="99"/>
                  <a:pt x="313" y="99"/>
                  <a:pt x="313" y="98"/>
                </a:cubicBezTo>
                <a:close/>
                <a:moveTo>
                  <a:pt x="316" y="67"/>
                </a:moveTo>
                <a:cubicBezTo>
                  <a:pt x="317" y="67"/>
                  <a:pt x="315" y="68"/>
                  <a:pt x="314" y="68"/>
                </a:cubicBezTo>
                <a:cubicBezTo>
                  <a:pt x="315" y="67"/>
                  <a:pt x="315" y="67"/>
                  <a:pt x="316" y="67"/>
                </a:cubicBezTo>
                <a:close/>
                <a:moveTo>
                  <a:pt x="313" y="68"/>
                </a:moveTo>
                <a:cubicBezTo>
                  <a:pt x="313" y="68"/>
                  <a:pt x="312" y="68"/>
                  <a:pt x="311" y="68"/>
                </a:cubicBezTo>
                <a:cubicBezTo>
                  <a:pt x="311" y="68"/>
                  <a:pt x="313" y="67"/>
                  <a:pt x="313" y="68"/>
                </a:cubicBezTo>
                <a:close/>
                <a:moveTo>
                  <a:pt x="300" y="82"/>
                </a:moveTo>
                <a:cubicBezTo>
                  <a:pt x="298" y="83"/>
                  <a:pt x="298" y="82"/>
                  <a:pt x="300" y="82"/>
                </a:cubicBezTo>
                <a:close/>
                <a:moveTo>
                  <a:pt x="299" y="99"/>
                </a:moveTo>
                <a:cubicBezTo>
                  <a:pt x="298" y="100"/>
                  <a:pt x="294" y="100"/>
                  <a:pt x="294" y="100"/>
                </a:cubicBezTo>
                <a:cubicBezTo>
                  <a:pt x="293" y="100"/>
                  <a:pt x="293" y="99"/>
                  <a:pt x="293" y="99"/>
                </a:cubicBezTo>
                <a:cubicBezTo>
                  <a:pt x="293" y="99"/>
                  <a:pt x="291" y="101"/>
                  <a:pt x="291" y="99"/>
                </a:cubicBezTo>
                <a:cubicBezTo>
                  <a:pt x="290" y="98"/>
                  <a:pt x="300" y="95"/>
                  <a:pt x="299" y="99"/>
                </a:cubicBezTo>
                <a:close/>
                <a:moveTo>
                  <a:pt x="293" y="116"/>
                </a:moveTo>
                <a:cubicBezTo>
                  <a:pt x="299" y="113"/>
                  <a:pt x="305" y="113"/>
                  <a:pt x="311" y="110"/>
                </a:cubicBezTo>
                <a:cubicBezTo>
                  <a:pt x="316" y="108"/>
                  <a:pt x="321" y="105"/>
                  <a:pt x="327" y="105"/>
                </a:cubicBezTo>
                <a:cubicBezTo>
                  <a:pt x="327" y="105"/>
                  <a:pt x="328" y="105"/>
                  <a:pt x="328" y="106"/>
                </a:cubicBezTo>
                <a:cubicBezTo>
                  <a:pt x="328" y="107"/>
                  <a:pt x="318" y="110"/>
                  <a:pt x="315" y="111"/>
                </a:cubicBezTo>
                <a:cubicBezTo>
                  <a:pt x="310" y="112"/>
                  <a:pt x="306" y="113"/>
                  <a:pt x="301" y="114"/>
                </a:cubicBezTo>
                <a:cubicBezTo>
                  <a:pt x="299" y="115"/>
                  <a:pt x="294" y="118"/>
                  <a:pt x="292" y="118"/>
                </a:cubicBezTo>
                <a:cubicBezTo>
                  <a:pt x="288" y="118"/>
                  <a:pt x="293" y="116"/>
                  <a:pt x="293" y="116"/>
                </a:cubicBezTo>
                <a:close/>
                <a:moveTo>
                  <a:pt x="294" y="382"/>
                </a:moveTo>
                <a:cubicBezTo>
                  <a:pt x="294" y="382"/>
                  <a:pt x="293" y="382"/>
                  <a:pt x="292" y="384"/>
                </a:cubicBezTo>
                <a:cubicBezTo>
                  <a:pt x="289" y="386"/>
                  <a:pt x="286" y="391"/>
                  <a:pt x="283" y="396"/>
                </a:cubicBezTo>
                <a:cubicBezTo>
                  <a:pt x="281" y="399"/>
                  <a:pt x="280" y="403"/>
                  <a:pt x="278" y="405"/>
                </a:cubicBezTo>
                <a:cubicBezTo>
                  <a:pt x="278" y="406"/>
                  <a:pt x="277" y="406"/>
                  <a:pt x="277" y="406"/>
                </a:cubicBezTo>
                <a:cubicBezTo>
                  <a:pt x="276" y="406"/>
                  <a:pt x="280" y="399"/>
                  <a:pt x="281" y="398"/>
                </a:cubicBezTo>
                <a:cubicBezTo>
                  <a:pt x="283" y="395"/>
                  <a:pt x="284" y="392"/>
                  <a:pt x="286" y="390"/>
                </a:cubicBezTo>
                <a:cubicBezTo>
                  <a:pt x="287" y="388"/>
                  <a:pt x="291" y="385"/>
                  <a:pt x="291" y="382"/>
                </a:cubicBezTo>
                <a:cubicBezTo>
                  <a:pt x="291" y="382"/>
                  <a:pt x="290" y="380"/>
                  <a:pt x="290" y="379"/>
                </a:cubicBezTo>
                <a:cubicBezTo>
                  <a:pt x="290" y="375"/>
                  <a:pt x="298" y="376"/>
                  <a:pt x="294" y="382"/>
                </a:cubicBezTo>
                <a:close/>
                <a:moveTo>
                  <a:pt x="286" y="197"/>
                </a:moveTo>
                <a:cubicBezTo>
                  <a:pt x="286" y="197"/>
                  <a:pt x="286" y="198"/>
                  <a:pt x="286" y="198"/>
                </a:cubicBezTo>
                <a:cubicBezTo>
                  <a:pt x="285" y="198"/>
                  <a:pt x="285" y="196"/>
                  <a:pt x="286" y="197"/>
                </a:cubicBezTo>
                <a:close/>
                <a:moveTo>
                  <a:pt x="286" y="346"/>
                </a:moveTo>
                <a:cubicBezTo>
                  <a:pt x="287" y="346"/>
                  <a:pt x="286" y="347"/>
                  <a:pt x="286" y="348"/>
                </a:cubicBezTo>
                <a:cubicBezTo>
                  <a:pt x="284" y="350"/>
                  <a:pt x="284" y="344"/>
                  <a:pt x="286" y="346"/>
                </a:cubicBezTo>
                <a:close/>
                <a:moveTo>
                  <a:pt x="284" y="385"/>
                </a:moveTo>
                <a:cubicBezTo>
                  <a:pt x="284" y="386"/>
                  <a:pt x="283" y="386"/>
                  <a:pt x="283" y="386"/>
                </a:cubicBezTo>
                <a:cubicBezTo>
                  <a:pt x="282" y="386"/>
                  <a:pt x="284" y="385"/>
                  <a:pt x="284" y="385"/>
                </a:cubicBezTo>
                <a:close/>
                <a:moveTo>
                  <a:pt x="281" y="387"/>
                </a:moveTo>
                <a:cubicBezTo>
                  <a:pt x="283" y="388"/>
                  <a:pt x="280" y="390"/>
                  <a:pt x="279" y="391"/>
                </a:cubicBezTo>
                <a:cubicBezTo>
                  <a:pt x="280" y="389"/>
                  <a:pt x="281" y="388"/>
                  <a:pt x="281" y="387"/>
                </a:cubicBezTo>
                <a:close/>
                <a:moveTo>
                  <a:pt x="278" y="392"/>
                </a:moveTo>
                <a:cubicBezTo>
                  <a:pt x="278" y="393"/>
                  <a:pt x="277" y="393"/>
                  <a:pt x="277" y="394"/>
                </a:cubicBezTo>
                <a:cubicBezTo>
                  <a:pt x="276" y="394"/>
                  <a:pt x="277" y="392"/>
                  <a:pt x="278" y="392"/>
                </a:cubicBezTo>
                <a:close/>
                <a:moveTo>
                  <a:pt x="275" y="342"/>
                </a:moveTo>
                <a:cubicBezTo>
                  <a:pt x="274" y="343"/>
                  <a:pt x="274" y="343"/>
                  <a:pt x="273" y="344"/>
                </a:cubicBezTo>
                <a:cubicBezTo>
                  <a:pt x="273" y="344"/>
                  <a:pt x="274" y="342"/>
                  <a:pt x="275" y="342"/>
                </a:cubicBezTo>
                <a:close/>
                <a:moveTo>
                  <a:pt x="273" y="119"/>
                </a:moveTo>
                <a:cubicBezTo>
                  <a:pt x="273" y="120"/>
                  <a:pt x="272" y="119"/>
                  <a:pt x="271" y="120"/>
                </a:cubicBezTo>
                <a:cubicBezTo>
                  <a:pt x="271" y="119"/>
                  <a:pt x="273" y="119"/>
                  <a:pt x="273" y="119"/>
                </a:cubicBezTo>
                <a:close/>
                <a:moveTo>
                  <a:pt x="272" y="481"/>
                </a:moveTo>
                <a:cubicBezTo>
                  <a:pt x="273" y="482"/>
                  <a:pt x="271" y="483"/>
                  <a:pt x="271" y="483"/>
                </a:cubicBezTo>
                <a:cubicBezTo>
                  <a:pt x="269" y="483"/>
                  <a:pt x="271" y="480"/>
                  <a:pt x="272" y="481"/>
                </a:cubicBezTo>
                <a:close/>
                <a:moveTo>
                  <a:pt x="270" y="120"/>
                </a:moveTo>
                <a:cubicBezTo>
                  <a:pt x="269" y="119"/>
                  <a:pt x="271" y="121"/>
                  <a:pt x="270" y="120"/>
                </a:cubicBezTo>
                <a:close/>
                <a:moveTo>
                  <a:pt x="270" y="409"/>
                </a:moveTo>
                <a:cubicBezTo>
                  <a:pt x="270" y="410"/>
                  <a:pt x="269" y="410"/>
                  <a:pt x="269" y="411"/>
                </a:cubicBezTo>
                <a:cubicBezTo>
                  <a:pt x="268" y="410"/>
                  <a:pt x="270" y="409"/>
                  <a:pt x="270" y="409"/>
                </a:cubicBezTo>
                <a:close/>
                <a:moveTo>
                  <a:pt x="269" y="378"/>
                </a:moveTo>
                <a:cubicBezTo>
                  <a:pt x="269" y="380"/>
                  <a:pt x="267" y="379"/>
                  <a:pt x="266" y="380"/>
                </a:cubicBezTo>
                <a:cubicBezTo>
                  <a:pt x="266" y="379"/>
                  <a:pt x="268" y="379"/>
                  <a:pt x="269" y="378"/>
                </a:cubicBezTo>
                <a:close/>
                <a:moveTo>
                  <a:pt x="267" y="407"/>
                </a:moveTo>
                <a:cubicBezTo>
                  <a:pt x="269" y="408"/>
                  <a:pt x="267" y="411"/>
                  <a:pt x="266" y="411"/>
                </a:cubicBezTo>
                <a:cubicBezTo>
                  <a:pt x="263" y="412"/>
                  <a:pt x="265" y="406"/>
                  <a:pt x="267" y="407"/>
                </a:cubicBezTo>
                <a:close/>
                <a:moveTo>
                  <a:pt x="264" y="422"/>
                </a:moveTo>
                <a:cubicBezTo>
                  <a:pt x="265" y="423"/>
                  <a:pt x="264" y="423"/>
                  <a:pt x="264" y="423"/>
                </a:cubicBezTo>
                <a:cubicBezTo>
                  <a:pt x="263" y="424"/>
                  <a:pt x="264" y="422"/>
                  <a:pt x="264" y="422"/>
                </a:cubicBezTo>
                <a:close/>
                <a:moveTo>
                  <a:pt x="264" y="455"/>
                </a:moveTo>
                <a:cubicBezTo>
                  <a:pt x="266" y="456"/>
                  <a:pt x="265" y="457"/>
                  <a:pt x="264" y="458"/>
                </a:cubicBezTo>
                <a:cubicBezTo>
                  <a:pt x="262" y="459"/>
                  <a:pt x="262" y="454"/>
                  <a:pt x="264" y="455"/>
                </a:cubicBezTo>
                <a:close/>
                <a:moveTo>
                  <a:pt x="262" y="487"/>
                </a:moveTo>
                <a:cubicBezTo>
                  <a:pt x="263" y="486"/>
                  <a:pt x="262" y="487"/>
                  <a:pt x="262" y="487"/>
                </a:cubicBezTo>
                <a:cubicBezTo>
                  <a:pt x="262" y="487"/>
                  <a:pt x="262" y="487"/>
                  <a:pt x="262" y="487"/>
                </a:cubicBezTo>
                <a:close/>
                <a:moveTo>
                  <a:pt x="262" y="390"/>
                </a:moveTo>
                <a:cubicBezTo>
                  <a:pt x="262" y="390"/>
                  <a:pt x="261" y="391"/>
                  <a:pt x="261" y="391"/>
                </a:cubicBezTo>
                <a:cubicBezTo>
                  <a:pt x="260" y="392"/>
                  <a:pt x="261" y="389"/>
                  <a:pt x="262" y="390"/>
                </a:cubicBezTo>
                <a:close/>
                <a:moveTo>
                  <a:pt x="261" y="409"/>
                </a:moveTo>
                <a:cubicBezTo>
                  <a:pt x="262" y="410"/>
                  <a:pt x="261" y="412"/>
                  <a:pt x="261" y="412"/>
                </a:cubicBezTo>
                <a:cubicBezTo>
                  <a:pt x="258" y="415"/>
                  <a:pt x="259" y="408"/>
                  <a:pt x="261" y="409"/>
                </a:cubicBezTo>
                <a:close/>
                <a:moveTo>
                  <a:pt x="260" y="161"/>
                </a:moveTo>
                <a:cubicBezTo>
                  <a:pt x="259" y="162"/>
                  <a:pt x="258" y="162"/>
                  <a:pt x="257" y="162"/>
                </a:cubicBezTo>
                <a:cubicBezTo>
                  <a:pt x="258" y="161"/>
                  <a:pt x="259" y="161"/>
                  <a:pt x="260" y="161"/>
                </a:cubicBezTo>
                <a:close/>
                <a:moveTo>
                  <a:pt x="256" y="236"/>
                </a:moveTo>
                <a:cubicBezTo>
                  <a:pt x="257" y="236"/>
                  <a:pt x="257" y="237"/>
                  <a:pt x="257" y="237"/>
                </a:cubicBezTo>
                <a:cubicBezTo>
                  <a:pt x="255" y="239"/>
                  <a:pt x="255" y="235"/>
                  <a:pt x="256" y="236"/>
                </a:cubicBezTo>
                <a:close/>
                <a:moveTo>
                  <a:pt x="220" y="484"/>
                </a:moveTo>
                <a:cubicBezTo>
                  <a:pt x="219" y="485"/>
                  <a:pt x="219" y="482"/>
                  <a:pt x="220" y="482"/>
                </a:cubicBezTo>
                <a:cubicBezTo>
                  <a:pt x="220" y="483"/>
                  <a:pt x="220" y="483"/>
                  <a:pt x="220" y="484"/>
                </a:cubicBezTo>
                <a:close/>
                <a:moveTo>
                  <a:pt x="219" y="482"/>
                </a:moveTo>
                <a:cubicBezTo>
                  <a:pt x="218" y="481"/>
                  <a:pt x="220" y="479"/>
                  <a:pt x="220" y="480"/>
                </a:cubicBezTo>
                <a:cubicBezTo>
                  <a:pt x="221" y="482"/>
                  <a:pt x="219" y="483"/>
                  <a:pt x="219" y="482"/>
                </a:cubicBezTo>
                <a:close/>
                <a:moveTo>
                  <a:pt x="223" y="478"/>
                </a:moveTo>
                <a:cubicBezTo>
                  <a:pt x="219" y="481"/>
                  <a:pt x="218" y="471"/>
                  <a:pt x="222" y="470"/>
                </a:cubicBezTo>
                <a:cubicBezTo>
                  <a:pt x="220" y="474"/>
                  <a:pt x="224" y="473"/>
                  <a:pt x="224" y="475"/>
                </a:cubicBezTo>
                <a:cubicBezTo>
                  <a:pt x="224" y="475"/>
                  <a:pt x="223" y="477"/>
                  <a:pt x="223" y="478"/>
                </a:cubicBezTo>
                <a:close/>
                <a:moveTo>
                  <a:pt x="226" y="519"/>
                </a:moveTo>
                <a:cubicBezTo>
                  <a:pt x="226" y="519"/>
                  <a:pt x="226" y="519"/>
                  <a:pt x="226" y="519"/>
                </a:cubicBezTo>
                <a:cubicBezTo>
                  <a:pt x="226" y="518"/>
                  <a:pt x="227" y="518"/>
                  <a:pt x="227" y="518"/>
                </a:cubicBezTo>
                <a:cubicBezTo>
                  <a:pt x="226" y="518"/>
                  <a:pt x="226" y="519"/>
                  <a:pt x="226" y="519"/>
                </a:cubicBezTo>
                <a:close/>
                <a:moveTo>
                  <a:pt x="231" y="488"/>
                </a:moveTo>
                <a:cubicBezTo>
                  <a:pt x="232" y="486"/>
                  <a:pt x="234" y="487"/>
                  <a:pt x="231" y="488"/>
                </a:cubicBezTo>
                <a:close/>
                <a:moveTo>
                  <a:pt x="236" y="473"/>
                </a:moveTo>
                <a:cubicBezTo>
                  <a:pt x="236" y="474"/>
                  <a:pt x="238" y="474"/>
                  <a:pt x="236" y="476"/>
                </a:cubicBezTo>
                <a:cubicBezTo>
                  <a:pt x="237" y="475"/>
                  <a:pt x="234" y="476"/>
                  <a:pt x="234" y="476"/>
                </a:cubicBezTo>
                <a:cubicBezTo>
                  <a:pt x="233" y="475"/>
                  <a:pt x="233" y="474"/>
                  <a:pt x="235" y="473"/>
                </a:cubicBezTo>
                <a:cubicBezTo>
                  <a:pt x="233" y="473"/>
                  <a:pt x="231" y="472"/>
                  <a:pt x="231" y="470"/>
                </a:cubicBezTo>
                <a:cubicBezTo>
                  <a:pt x="231" y="467"/>
                  <a:pt x="233" y="465"/>
                  <a:pt x="236" y="464"/>
                </a:cubicBezTo>
                <a:cubicBezTo>
                  <a:pt x="236" y="464"/>
                  <a:pt x="236" y="464"/>
                  <a:pt x="236" y="464"/>
                </a:cubicBezTo>
                <a:cubicBezTo>
                  <a:pt x="237" y="464"/>
                  <a:pt x="238" y="466"/>
                  <a:pt x="238" y="466"/>
                </a:cubicBezTo>
                <a:cubicBezTo>
                  <a:pt x="240" y="467"/>
                  <a:pt x="239" y="462"/>
                  <a:pt x="241" y="463"/>
                </a:cubicBezTo>
                <a:cubicBezTo>
                  <a:pt x="244" y="463"/>
                  <a:pt x="241" y="465"/>
                  <a:pt x="241" y="466"/>
                </a:cubicBezTo>
                <a:cubicBezTo>
                  <a:pt x="240" y="468"/>
                  <a:pt x="242" y="468"/>
                  <a:pt x="239" y="470"/>
                </a:cubicBezTo>
                <a:cubicBezTo>
                  <a:pt x="238" y="470"/>
                  <a:pt x="236" y="473"/>
                  <a:pt x="236" y="473"/>
                </a:cubicBezTo>
                <a:close/>
                <a:moveTo>
                  <a:pt x="232" y="444"/>
                </a:moveTo>
                <a:cubicBezTo>
                  <a:pt x="233" y="444"/>
                  <a:pt x="233" y="443"/>
                  <a:pt x="233" y="444"/>
                </a:cubicBezTo>
                <a:cubicBezTo>
                  <a:pt x="232" y="444"/>
                  <a:pt x="232" y="444"/>
                  <a:pt x="232" y="444"/>
                </a:cubicBezTo>
                <a:close/>
                <a:moveTo>
                  <a:pt x="237" y="453"/>
                </a:moveTo>
                <a:cubicBezTo>
                  <a:pt x="239" y="450"/>
                  <a:pt x="241" y="447"/>
                  <a:pt x="243" y="445"/>
                </a:cubicBezTo>
                <a:cubicBezTo>
                  <a:pt x="242" y="448"/>
                  <a:pt x="240" y="450"/>
                  <a:pt x="237" y="453"/>
                </a:cubicBezTo>
                <a:close/>
                <a:moveTo>
                  <a:pt x="243" y="461"/>
                </a:moveTo>
                <a:cubicBezTo>
                  <a:pt x="242" y="462"/>
                  <a:pt x="243" y="460"/>
                  <a:pt x="243" y="460"/>
                </a:cubicBezTo>
                <a:cubicBezTo>
                  <a:pt x="244" y="460"/>
                  <a:pt x="244" y="461"/>
                  <a:pt x="243" y="461"/>
                </a:cubicBezTo>
                <a:close/>
                <a:moveTo>
                  <a:pt x="238" y="463"/>
                </a:moveTo>
                <a:cubicBezTo>
                  <a:pt x="237" y="462"/>
                  <a:pt x="239" y="461"/>
                  <a:pt x="239" y="462"/>
                </a:cubicBezTo>
                <a:cubicBezTo>
                  <a:pt x="241" y="463"/>
                  <a:pt x="238" y="465"/>
                  <a:pt x="238" y="463"/>
                </a:cubicBezTo>
                <a:close/>
                <a:moveTo>
                  <a:pt x="237" y="446"/>
                </a:moveTo>
                <a:cubicBezTo>
                  <a:pt x="234" y="447"/>
                  <a:pt x="235" y="441"/>
                  <a:pt x="238" y="443"/>
                </a:cubicBezTo>
                <a:cubicBezTo>
                  <a:pt x="239" y="443"/>
                  <a:pt x="237" y="445"/>
                  <a:pt x="237" y="446"/>
                </a:cubicBezTo>
                <a:close/>
                <a:moveTo>
                  <a:pt x="236" y="453"/>
                </a:moveTo>
                <a:cubicBezTo>
                  <a:pt x="236" y="455"/>
                  <a:pt x="234" y="458"/>
                  <a:pt x="233" y="458"/>
                </a:cubicBezTo>
                <a:cubicBezTo>
                  <a:pt x="233" y="458"/>
                  <a:pt x="235" y="454"/>
                  <a:pt x="236" y="453"/>
                </a:cubicBezTo>
                <a:close/>
                <a:moveTo>
                  <a:pt x="234" y="464"/>
                </a:moveTo>
                <a:cubicBezTo>
                  <a:pt x="235" y="462"/>
                  <a:pt x="233" y="465"/>
                  <a:pt x="234" y="464"/>
                </a:cubicBezTo>
                <a:close/>
                <a:moveTo>
                  <a:pt x="241" y="500"/>
                </a:moveTo>
                <a:cubicBezTo>
                  <a:pt x="240" y="501"/>
                  <a:pt x="241" y="499"/>
                  <a:pt x="241" y="499"/>
                </a:cubicBezTo>
                <a:cubicBezTo>
                  <a:pt x="242" y="499"/>
                  <a:pt x="242" y="500"/>
                  <a:pt x="241" y="500"/>
                </a:cubicBezTo>
                <a:close/>
                <a:moveTo>
                  <a:pt x="243" y="497"/>
                </a:moveTo>
                <a:cubicBezTo>
                  <a:pt x="241" y="498"/>
                  <a:pt x="243" y="494"/>
                  <a:pt x="244" y="496"/>
                </a:cubicBezTo>
                <a:cubicBezTo>
                  <a:pt x="244" y="496"/>
                  <a:pt x="243" y="497"/>
                  <a:pt x="243" y="497"/>
                </a:cubicBezTo>
                <a:close/>
                <a:moveTo>
                  <a:pt x="245" y="513"/>
                </a:moveTo>
                <a:cubicBezTo>
                  <a:pt x="246" y="513"/>
                  <a:pt x="244" y="514"/>
                  <a:pt x="245" y="513"/>
                </a:cubicBezTo>
                <a:close/>
                <a:moveTo>
                  <a:pt x="244" y="494"/>
                </a:moveTo>
                <a:cubicBezTo>
                  <a:pt x="245" y="492"/>
                  <a:pt x="249" y="492"/>
                  <a:pt x="248" y="495"/>
                </a:cubicBezTo>
                <a:cubicBezTo>
                  <a:pt x="248" y="497"/>
                  <a:pt x="242" y="497"/>
                  <a:pt x="244" y="494"/>
                </a:cubicBezTo>
                <a:close/>
                <a:moveTo>
                  <a:pt x="248" y="489"/>
                </a:moveTo>
                <a:cubicBezTo>
                  <a:pt x="247" y="488"/>
                  <a:pt x="249" y="488"/>
                  <a:pt x="248" y="489"/>
                </a:cubicBezTo>
                <a:close/>
                <a:moveTo>
                  <a:pt x="249" y="485"/>
                </a:moveTo>
                <a:cubicBezTo>
                  <a:pt x="248" y="486"/>
                  <a:pt x="249" y="483"/>
                  <a:pt x="249" y="484"/>
                </a:cubicBezTo>
                <a:cubicBezTo>
                  <a:pt x="250" y="484"/>
                  <a:pt x="249" y="485"/>
                  <a:pt x="249" y="485"/>
                </a:cubicBezTo>
                <a:close/>
                <a:moveTo>
                  <a:pt x="251" y="501"/>
                </a:moveTo>
                <a:cubicBezTo>
                  <a:pt x="251" y="501"/>
                  <a:pt x="251" y="501"/>
                  <a:pt x="251" y="501"/>
                </a:cubicBezTo>
                <a:cubicBezTo>
                  <a:pt x="251" y="499"/>
                  <a:pt x="252" y="503"/>
                  <a:pt x="251" y="501"/>
                </a:cubicBezTo>
                <a:close/>
                <a:moveTo>
                  <a:pt x="252" y="488"/>
                </a:moveTo>
                <a:cubicBezTo>
                  <a:pt x="252" y="488"/>
                  <a:pt x="251" y="489"/>
                  <a:pt x="251" y="488"/>
                </a:cubicBezTo>
                <a:cubicBezTo>
                  <a:pt x="248" y="485"/>
                  <a:pt x="256" y="486"/>
                  <a:pt x="252" y="488"/>
                </a:cubicBezTo>
                <a:close/>
                <a:moveTo>
                  <a:pt x="252" y="480"/>
                </a:moveTo>
                <a:cubicBezTo>
                  <a:pt x="251" y="480"/>
                  <a:pt x="251" y="480"/>
                  <a:pt x="251" y="480"/>
                </a:cubicBezTo>
                <a:cubicBezTo>
                  <a:pt x="250" y="480"/>
                  <a:pt x="252" y="479"/>
                  <a:pt x="252" y="480"/>
                </a:cubicBezTo>
                <a:close/>
                <a:moveTo>
                  <a:pt x="250" y="475"/>
                </a:moveTo>
                <a:cubicBezTo>
                  <a:pt x="248" y="477"/>
                  <a:pt x="245" y="480"/>
                  <a:pt x="244" y="481"/>
                </a:cubicBezTo>
                <a:cubicBezTo>
                  <a:pt x="242" y="482"/>
                  <a:pt x="241" y="485"/>
                  <a:pt x="239" y="485"/>
                </a:cubicBezTo>
                <a:cubicBezTo>
                  <a:pt x="243" y="480"/>
                  <a:pt x="249" y="474"/>
                  <a:pt x="253" y="470"/>
                </a:cubicBezTo>
                <a:cubicBezTo>
                  <a:pt x="256" y="466"/>
                  <a:pt x="251" y="474"/>
                  <a:pt x="250" y="475"/>
                </a:cubicBezTo>
                <a:close/>
                <a:moveTo>
                  <a:pt x="251" y="410"/>
                </a:moveTo>
                <a:cubicBezTo>
                  <a:pt x="252" y="411"/>
                  <a:pt x="251" y="412"/>
                  <a:pt x="250" y="412"/>
                </a:cubicBezTo>
                <a:cubicBezTo>
                  <a:pt x="248" y="414"/>
                  <a:pt x="248" y="409"/>
                  <a:pt x="251" y="410"/>
                </a:cubicBezTo>
                <a:close/>
                <a:moveTo>
                  <a:pt x="249" y="314"/>
                </a:moveTo>
                <a:cubicBezTo>
                  <a:pt x="250" y="313"/>
                  <a:pt x="251" y="314"/>
                  <a:pt x="251" y="314"/>
                </a:cubicBezTo>
                <a:cubicBezTo>
                  <a:pt x="250" y="315"/>
                  <a:pt x="249" y="314"/>
                  <a:pt x="249" y="314"/>
                </a:cubicBezTo>
                <a:close/>
                <a:moveTo>
                  <a:pt x="250" y="459"/>
                </a:moveTo>
                <a:cubicBezTo>
                  <a:pt x="251" y="458"/>
                  <a:pt x="248" y="460"/>
                  <a:pt x="250" y="459"/>
                </a:cubicBezTo>
                <a:close/>
                <a:moveTo>
                  <a:pt x="254" y="448"/>
                </a:moveTo>
                <a:cubicBezTo>
                  <a:pt x="254" y="447"/>
                  <a:pt x="254" y="450"/>
                  <a:pt x="254" y="448"/>
                </a:cubicBezTo>
                <a:close/>
                <a:moveTo>
                  <a:pt x="254" y="252"/>
                </a:moveTo>
                <a:cubicBezTo>
                  <a:pt x="255" y="252"/>
                  <a:pt x="254" y="253"/>
                  <a:pt x="254" y="254"/>
                </a:cubicBezTo>
                <a:cubicBezTo>
                  <a:pt x="253" y="255"/>
                  <a:pt x="253" y="252"/>
                  <a:pt x="254" y="252"/>
                </a:cubicBezTo>
                <a:close/>
                <a:moveTo>
                  <a:pt x="253" y="418"/>
                </a:moveTo>
                <a:cubicBezTo>
                  <a:pt x="254" y="416"/>
                  <a:pt x="255" y="417"/>
                  <a:pt x="253" y="418"/>
                </a:cubicBezTo>
                <a:close/>
                <a:moveTo>
                  <a:pt x="253" y="419"/>
                </a:moveTo>
                <a:cubicBezTo>
                  <a:pt x="253" y="421"/>
                  <a:pt x="252" y="419"/>
                  <a:pt x="253" y="419"/>
                </a:cubicBezTo>
                <a:close/>
                <a:moveTo>
                  <a:pt x="251" y="212"/>
                </a:moveTo>
                <a:cubicBezTo>
                  <a:pt x="252" y="213"/>
                  <a:pt x="251" y="213"/>
                  <a:pt x="251" y="214"/>
                </a:cubicBezTo>
                <a:cubicBezTo>
                  <a:pt x="250" y="214"/>
                  <a:pt x="251" y="213"/>
                  <a:pt x="251" y="212"/>
                </a:cubicBezTo>
                <a:close/>
                <a:moveTo>
                  <a:pt x="250" y="272"/>
                </a:moveTo>
                <a:cubicBezTo>
                  <a:pt x="250" y="273"/>
                  <a:pt x="250" y="273"/>
                  <a:pt x="249" y="274"/>
                </a:cubicBezTo>
                <a:cubicBezTo>
                  <a:pt x="248" y="275"/>
                  <a:pt x="250" y="272"/>
                  <a:pt x="250" y="272"/>
                </a:cubicBezTo>
                <a:close/>
                <a:moveTo>
                  <a:pt x="249" y="219"/>
                </a:moveTo>
                <a:cubicBezTo>
                  <a:pt x="248" y="218"/>
                  <a:pt x="250" y="217"/>
                  <a:pt x="249" y="219"/>
                </a:cubicBezTo>
                <a:close/>
                <a:moveTo>
                  <a:pt x="250" y="374"/>
                </a:moveTo>
                <a:cubicBezTo>
                  <a:pt x="250" y="374"/>
                  <a:pt x="250" y="376"/>
                  <a:pt x="249" y="376"/>
                </a:cubicBezTo>
                <a:cubicBezTo>
                  <a:pt x="248" y="377"/>
                  <a:pt x="248" y="374"/>
                  <a:pt x="250" y="374"/>
                </a:cubicBezTo>
                <a:close/>
                <a:moveTo>
                  <a:pt x="245" y="428"/>
                </a:moveTo>
                <a:cubicBezTo>
                  <a:pt x="246" y="428"/>
                  <a:pt x="245" y="428"/>
                  <a:pt x="245" y="429"/>
                </a:cubicBezTo>
                <a:cubicBezTo>
                  <a:pt x="244" y="430"/>
                  <a:pt x="244" y="427"/>
                  <a:pt x="245" y="428"/>
                </a:cubicBezTo>
                <a:close/>
                <a:moveTo>
                  <a:pt x="244" y="378"/>
                </a:moveTo>
                <a:cubicBezTo>
                  <a:pt x="245" y="378"/>
                  <a:pt x="244" y="379"/>
                  <a:pt x="243" y="379"/>
                </a:cubicBezTo>
                <a:cubicBezTo>
                  <a:pt x="243" y="378"/>
                  <a:pt x="244" y="378"/>
                  <a:pt x="244" y="378"/>
                </a:cubicBezTo>
                <a:close/>
                <a:moveTo>
                  <a:pt x="243" y="406"/>
                </a:moveTo>
                <a:cubicBezTo>
                  <a:pt x="246" y="408"/>
                  <a:pt x="243" y="412"/>
                  <a:pt x="242" y="413"/>
                </a:cubicBezTo>
                <a:cubicBezTo>
                  <a:pt x="237" y="414"/>
                  <a:pt x="239" y="404"/>
                  <a:pt x="243" y="406"/>
                </a:cubicBezTo>
                <a:close/>
                <a:moveTo>
                  <a:pt x="236" y="275"/>
                </a:moveTo>
                <a:cubicBezTo>
                  <a:pt x="237" y="275"/>
                  <a:pt x="237" y="277"/>
                  <a:pt x="236" y="278"/>
                </a:cubicBezTo>
                <a:cubicBezTo>
                  <a:pt x="235" y="279"/>
                  <a:pt x="235" y="275"/>
                  <a:pt x="236" y="275"/>
                </a:cubicBezTo>
                <a:close/>
                <a:moveTo>
                  <a:pt x="236" y="430"/>
                </a:moveTo>
                <a:cubicBezTo>
                  <a:pt x="235" y="431"/>
                  <a:pt x="235" y="429"/>
                  <a:pt x="236" y="429"/>
                </a:cubicBezTo>
                <a:cubicBezTo>
                  <a:pt x="237" y="429"/>
                  <a:pt x="236" y="430"/>
                  <a:pt x="236" y="430"/>
                </a:cubicBezTo>
                <a:close/>
                <a:moveTo>
                  <a:pt x="236" y="371"/>
                </a:moveTo>
                <a:cubicBezTo>
                  <a:pt x="237" y="370"/>
                  <a:pt x="235" y="372"/>
                  <a:pt x="236" y="371"/>
                </a:cubicBezTo>
                <a:close/>
                <a:moveTo>
                  <a:pt x="236" y="412"/>
                </a:moveTo>
                <a:cubicBezTo>
                  <a:pt x="237" y="413"/>
                  <a:pt x="235" y="414"/>
                  <a:pt x="235" y="415"/>
                </a:cubicBezTo>
                <a:cubicBezTo>
                  <a:pt x="234" y="416"/>
                  <a:pt x="235" y="411"/>
                  <a:pt x="236" y="412"/>
                </a:cubicBezTo>
                <a:close/>
                <a:moveTo>
                  <a:pt x="236" y="431"/>
                </a:moveTo>
                <a:cubicBezTo>
                  <a:pt x="240" y="431"/>
                  <a:pt x="238" y="437"/>
                  <a:pt x="234" y="438"/>
                </a:cubicBezTo>
                <a:cubicBezTo>
                  <a:pt x="233" y="438"/>
                  <a:pt x="230" y="438"/>
                  <a:pt x="231" y="435"/>
                </a:cubicBezTo>
                <a:cubicBezTo>
                  <a:pt x="231" y="433"/>
                  <a:pt x="232" y="434"/>
                  <a:pt x="234" y="433"/>
                </a:cubicBezTo>
                <a:cubicBezTo>
                  <a:pt x="234" y="432"/>
                  <a:pt x="234" y="431"/>
                  <a:pt x="236" y="431"/>
                </a:cubicBezTo>
                <a:close/>
                <a:moveTo>
                  <a:pt x="234" y="353"/>
                </a:moveTo>
                <a:cubicBezTo>
                  <a:pt x="232" y="355"/>
                  <a:pt x="235" y="352"/>
                  <a:pt x="234" y="353"/>
                </a:cubicBezTo>
                <a:close/>
                <a:moveTo>
                  <a:pt x="233" y="336"/>
                </a:moveTo>
                <a:cubicBezTo>
                  <a:pt x="233" y="336"/>
                  <a:pt x="233" y="337"/>
                  <a:pt x="232" y="337"/>
                </a:cubicBezTo>
                <a:cubicBezTo>
                  <a:pt x="231" y="338"/>
                  <a:pt x="232" y="335"/>
                  <a:pt x="233" y="336"/>
                </a:cubicBezTo>
                <a:close/>
                <a:moveTo>
                  <a:pt x="232" y="409"/>
                </a:moveTo>
                <a:cubicBezTo>
                  <a:pt x="232" y="409"/>
                  <a:pt x="232" y="409"/>
                  <a:pt x="232" y="409"/>
                </a:cubicBezTo>
                <a:cubicBezTo>
                  <a:pt x="230" y="410"/>
                  <a:pt x="233" y="407"/>
                  <a:pt x="232" y="409"/>
                </a:cubicBezTo>
                <a:close/>
                <a:moveTo>
                  <a:pt x="230" y="395"/>
                </a:moveTo>
                <a:cubicBezTo>
                  <a:pt x="231" y="394"/>
                  <a:pt x="231" y="395"/>
                  <a:pt x="231" y="395"/>
                </a:cubicBezTo>
                <a:cubicBezTo>
                  <a:pt x="231" y="395"/>
                  <a:pt x="230" y="395"/>
                  <a:pt x="230" y="395"/>
                </a:cubicBezTo>
                <a:close/>
                <a:moveTo>
                  <a:pt x="230" y="490"/>
                </a:moveTo>
                <a:cubicBezTo>
                  <a:pt x="230" y="490"/>
                  <a:pt x="230" y="490"/>
                  <a:pt x="230" y="490"/>
                </a:cubicBezTo>
                <a:cubicBezTo>
                  <a:pt x="230" y="490"/>
                  <a:pt x="231" y="489"/>
                  <a:pt x="230" y="490"/>
                </a:cubicBezTo>
                <a:close/>
                <a:moveTo>
                  <a:pt x="230" y="495"/>
                </a:moveTo>
                <a:cubicBezTo>
                  <a:pt x="230" y="498"/>
                  <a:pt x="226" y="498"/>
                  <a:pt x="225" y="501"/>
                </a:cubicBezTo>
                <a:cubicBezTo>
                  <a:pt x="225" y="498"/>
                  <a:pt x="228" y="496"/>
                  <a:pt x="230" y="495"/>
                </a:cubicBezTo>
                <a:close/>
                <a:moveTo>
                  <a:pt x="225" y="486"/>
                </a:moveTo>
                <a:cubicBezTo>
                  <a:pt x="226" y="485"/>
                  <a:pt x="227" y="487"/>
                  <a:pt x="225" y="486"/>
                </a:cubicBezTo>
                <a:close/>
                <a:moveTo>
                  <a:pt x="223" y="437"/>
                </a:moveTo>
                <a:cubicBezTo>
                  <a:pt x="222" y="438"/>
                  <a:pt x="223" y="435"/>
                  <a:pt x="223" y="435"/>
                </a:cubicBezTo>
                <a:cubicBezTo>
                  <a:pt x="224" y="436"/>
                  <a:pt x="223" y="437"/>
                  <a:pt x="223" y="437"/>
                </a:cubicBezTo>
                <a:close/>
                <a:moveTo>
                  <a:pt x="223" y="313"/>
                </a:moveTo>
                <a:cubicBezTo>
                  <a:pt x="224" y="313"/>
                  <a:pt x="223" y="315"/>
                  <a:pt x="223" y="316"/>
                </a:cubicBezTo>
                <a:cubicBezTo>
                  <a:pt x="219" y="317"/>
                  <a:pt x="220" y="312"/>
                  <a:pt x="223" y="313"/>
                </a:cubicBezTo>
                <a:close/>
                <a:moveTo>
                  <a:pt x="219" y="387"/>
                </a:moveTo>
                <a:cubicBezTo>
                  <a:pt x="219" y="389"/>
                  <a:pt x="220" y="388"/>
                  <a:pt x="220" y="389"/>
                </a:cubicBezTo>
                <a:cubicBezTo>
                  <a:pt x="222" y="391"/>
                  <a:pt x="219" y="394"/>
                  <a:pt x="218" y="392"/>
                </a:cubicBezTo>
                <a:cubicBezTo>
                  <a:pt x="216" y="391"/>
                  <a:pt x="218" y="389"/>
                  <a:pt x="219" y="387"/>
                </a:cubicBezTo>
                <a:close/>
                <a:moveTo>
                  <a:pt x="213" y="346"/>
                </a:moveTo>
                <a:cubicBezTo>
                  <a:pt x="213" y="348"/>
                  <a:pt x="211" y="346"/>
                  <a:pt x="213" y="346"/>
                </a:cubicBezTo>
                <a:close/>
                <a:moveTo>
                  <a:pt x="216" y="395"/>
                </a:moveTo>
                <a:cubicBezTo>
                  <a:pt x="215" y="395"/>
                  <a:pt x="215" y="396"/>
                  <a:pt x="215" y="396"/>
                </a:cubicBezTo>
                <a:cubicBezTo>
                  <a:pt x="214" y="396"/>
                  <a:pt x="215" y="394"/>
                  <a:pt x="216" y="395"/>
                </a:cubicBezTo>
                <a:close/>
                <a:moveTo>
                  <a:pt x="214" y="449"/>
                </a:moveTo>
                <a:cubicBezTo>
                  <a:pt x="214" y="450"/>
                  <a:pt x="215" y="447"/>
                  <a:pt x="214" y="449"/>
                </a:cubicBezTo>
                <a:close/>
                <a:moveTo>
                  <a:pt x="214" y="417"/>
                </a:moveTo>
                <a:cubicBezTo>
                  <a:pt x="215" y="418"/>
                  <a:pt x="213" y="419"/>
                  <a:pt x="214" y="417"/>
                </a:cubicBezTo>
                <a:close/>
                <a:moveTo>
                  <a:pt x="213" y="341"/>
                </a:moveTo>
                <a:cubicBezTo>
                  <a:pt x="213" y="343"/>
                  <a:pt x="211" y="341"/>
                  <a:pt x="213" y="341"/>
                </a:cubicBezTo>
                <a:close/>
                <a:moveTo>
                  <a:pt x="211" y="453"/>
                </a:moveTo>
                <a:cubicBezTo>
                  <a:pt x="211" y="454"/>
                  <a:pt x="210" y="451"/>
                  <a:pt x="211" y="451"/>
                </a:cubicBezTo>
                <a:cubicBezTo>
                  <a:pt x="211" y="451"/>
                  <a:pt x="212" y="452"/>
                  <a:pt x="211" y="453"/>
                </a:cubicBezTo>
                <a:close/>
                <a:moveTo>
                  <a:pt x="211" y="238"/>
                </a:moveTo>
                <a:cubicBezTo>
                  <a:pt x="211" y="238"/>
                  <a:pt x="211" y="238"/>
                  <a:pt x="211" y="238"/>
                </a:cubicBezTo>
                <a:cubicBezTo>
                  <a:pt x="211" y="238"/>
                  <a:pt x="212" y="237"/>
                  <a:pt x="211" y="238"/>
                </a:cubicBezTo>
                <a:close/>
                <a:moveTo>
                  <a:pt x="211" y="409"/>
                </a:moveTo>
                <a:cubicBezTo>
                  <a:pt x="210" y="408"/>
                  <a:pt x="212" y="408"/>
                  <a:pt x="211" y="409"/>
                </a:cubicBezTo>
                <a:close/>
                <a:moveTo>
                  <a:pt x="210" y="299"/>
                </a:moveTo>
                <a:cubicBezTo>
                  <a:pt x="210" y="299"/>
                  <a:pt x="210" y="299"/>
                  <a:pt x="210" y="298"/>
                </a:cubicBezTo>
                <a:cubicBezTo>
                  <a:pt x="210" y="299"/>
                  <a:pt x="209" y="299"/>
                  <a:pt x="209" y="299"/>
                </a:cubicBezTo>
                <a:cubicBezTo>
                  <a:pt x="209" y="299"/>
                  <a:pt x="210" y="299"/>
                  <a:pt x="210" y="299"/>
                </a:cubicBezTo>
                <a:close/>
                <a:moveTo>
                  <a:pt x="209" y="464"/>
                </a:moveTo>
                <a:cubicBezTo>
                  <a:pt x="209" y="465"/>
                  <a:pt x="209" y="462"/>
                  <a:pt x="209" y="464"/>
                </a:cubicBezTo>
                <a:close/>
                <a:moveTo>
                  <a:pt x="201" y="445"/>
                </a:moveTo>
                <a:cubicBezTo>
                  <a:pt x="200" y="446"/>
                  <a:pt x="200" y="443"/>
                  <a:pt x="201" y="443"/>
                </a:cubicBezTo>
                <a:cubicBezTo>
                  <a:pt x="202" y="443"/>
                  <a:pt x="201" y="444"/>
                  <a:pt x="201" y="445"/>
                </a:cubicBezTo>
                <a:close/>
                <a:moveTo>
                  <a:pt x="202" y="438"/>
                </a:moveTo>
                <a:cubicBezTo>
                  <a:pt x="201" y="438"/>
                  <a:pt x="202" y="437"/>
                  <a:pt x="203" y="437"/>
                </a:cubicBezTo>
                <a:cubicBezTo>
                  <a:pt x="203" y="437"/>
                  <a:pt x="203" y="438"/>
                  <a:pt x="202" y="438"/>
                </a:cubicBezTo>
                <a:close/>
                <a:moveTo>
                  <a:pt x="201" y="428"/>
                </a:moveTo>
                <a:cubicBezTo>
                  <a:pt x="201" y="430"/>
                  <a:pt x="201" y="435"/>
                  <a:pt x="199" y="435"/>
                </a:cubicBezTo>
                <a:cubicBezTo>
                  <a:pt x="198" y="436"/>
                  <a:pt x="197" y="436"/>
                  <a:pt x="197" y="434"/>
                </a:cubicBezTo>
                <a:cubicBezTo>
                  <a:pt x="198" y="432"/>
                  <a:pt x="203" y="423"/>
                  <a:pt x="203" y="423"/>
                </a:cubicBezTo>
                <a:cubicBezTo>
                  <a:pt x="205" y="424"/>
                  <a:pt x="202" y="427"/>
                  <a:pt x="201" y="428"/>
                </a:cubicBezTo>
                <a:close/>
                <a:moveTo>
                  <a:pt x="204" y="400"/>
                </a:moveTo>
                <a:cubicBezTo>
                  <a:pt x="202" y="401"/>
                  <a:pt x="203" y="398"/>
                  <a:pt x="204" y="399"/>
                </a:cubicBezTo>
                <a:cubicBezTo>
                  <a:pt x="204" y="399"/>
                  <a:pt x="204" y="400"/>
                  <a:pt x="204" y="400"/>
                </a:cubicBezTo>
                <a:close/>
                <a:moveTo>
                  <a:pt x="204" y="455"/>
                </a:moveTo>
                <a:cubicBezTo>
                  <a:pt x="204" y="455"/>
                  <a:pt x="206" y="455"/>
                  <a:pt x="205" y="456"/>
                </a:cubicBezTo>
                <a:cubicBezTo>
                  <a:pt x="205" y="457"/>
                  <a:pt x="204" y="456"/>
                  <a:pt x="204" y="455"/>
                </a:cubicBezTo>
                <a:close/>
                <a:moveTo>
                  <a:pt x="205" y="428"/>
                </a:moveTo>
                <a:cubicBezTo>
                  <a:pt x="206" y="428"/>
                  <a:pt x="206" y="429"/>
                  <a:pt x="205" y="430"/>
                </a:cubicBezTo>
                <a:cubicBezTo>
                  <a:pt x="204" y="430"/>
                  <a:pt x="205" y="428"/>
                  <a:pt x="205" y="428"/>
                </a:cubicBezTo>
                <a:close/>
                <a:moveTo>
                  <a:pt x="206" y="456"/>
                </a:moveTo>
                <a:cubicBezTo>
                  <a:pt x="207" y="456"/>
                  <a:pt x="206" y="457"/>
                  <a:pt x="206" y="457"/>
                </a:cubicBezTo>
                <a:cubicBezTo>
                  <a:pt x="205" y="457"/>
                  <a:pt x="206" y="456"/>
                  <a:pt x="206" y="456"/>
                </a:cubicBezTo>
                <a:close/>
                <a:moveTo>
                  <a:pt x="206" y="467"/>
                </a:moveTo>
                <a:cubicBezTo>
                  <a:pt x="207" y="468"/>
                  <a:pt x="205" y="469"/>
                  <a:pt x="206" y="467"/>
                </a:cubicBezTo>
                <a:close/>
                <a:moveTo>
                  <a:pt x="206" y="465"/>
                </a:moveTo>
                <a:cubicBezTo>
                  <a:pt x="206" y="465"/>
                  <a:pt x="208" y="465"/>
                  <a:pt x="208" y="465"/>
                </a:cubicBezTo>
                <a:cubicBezTo>
                  <a:pt x="208" y="466"/>
                  <a:pt x="205" y="466"/>
                  <a:pt x="206" y="465"/>
                </a:cubicBezTo>
                <a:close/>
                <a:moveTo>
                  <a:pt x="207" y="448"/>
                </a:moveTo>
                <a:cubicBezTo>
                  <a:pt x="208" y="447"/>
                  <a:pt x="208" y="448"/>
                  <a:pt x="208" y="449"/>
                </a:cubicBezTo>
                <a:cubicBezTo>
                  <a:pt x="208" y="450"/>
                  <a:pt x="207" y="448"/>
                  <a:pt x="207" y="448"/>
                </a:cubicBezTo>
                <a:close/>
                <a:moveTo>
                  <a:pt x="206" y="415"/>
                </a:moveTo>
                <a:cubicBezTo>
                  <a:pt x="205" y="416"/>
                  <a:pt x="207" y="413"/>
                  <a:pt x="206" y="415"/>
                </a:cubicBezTo>
                <a:close/>
                <a:moveTo>
                  <a:pt x="204" y="380"/>
                </a:moveTo>
                <a:cubicBezTo>
                  <a:pt x="206" y="379"/>
                  <a:pt x="207" y="384"/>
                  <a:pt x="205" y="385"/>
                </a:cubicBezTo>
                <a:cubicBezTo>
                  <a:pt x="202" y="386"/>
                  <a:pt x="202" y="381"/>
                  <a:pt x="204" y="380"/>
                </a:cubicBezTo>
                <a:close/>
                <a:moveTo>
                  <a:pt x="203" y="416"/>
                </a:moveTo>
                <a:cubicBezTo>
                  <a:pt x="203" y="417"/>
                  <a:pt x="203" y="417"/>
                  <a:pt x="202" y="418"/>
                </a:cubicBezTo>
                <a:cubicBezTo>
                  <a:pt x="201" y="419"/>
                  <a:pt x="202" y="416"/>
                  <a:pt x="203" y="416"/>
                </a:cubicBezTo>
                <a:close/>
                <a:moveTo>
                  <a:pt x="202" y="401"/>
                </a:moveTo>
                <a:cubicBezTo>
                  <a:pt x="202" y="402"/>
                  <a:pt x="201" y="403"/>
                  <a:pt x="201" y="403"/>
                </a:cubicBezTo>
                <a:cubicBezTo>
                  <a:pt x="200" y="404"/>
                  <a:pt x="201" y="401"/>
                  <a:pt x="202" y="401"/>
                </a:cubicBezTo>
                <a:close/>
                <a:moveTo>
                  <a:pt x="200" y="405"/>
                </a:moveTo>
                <a:cubicBezTo>
                  <a:pt x="200" y="406"/>
                  <a:pt x="200" y="406"/>
                  <a:pt x="199" y="407"/>
                </a:cubicBezTo>
                <a:cubicBezTo>
                  <a:pt x="199" y="407"/>
                  <a:pt x="199" y="405"/>
                  <a:pt x="200" y="405"/>
                </a:cubicBezTo>
                <a:close/>
                <a:moveTo>
                  <a:pt x="198" y="419"/>
                </a:moveTo>
                <a:cubicBezTo>
                  <a:pt x="197" y="421"/>
                  <a:pt x="198" y="418"/>
                  <a:pt x="198" y="418"/>
                </a:cubicBezTo>
                <a:cubicBezTo>
                  <a:pt x="198" y="418"/>
                  <a:pt x="198" y="419"/>
                  <a:pt x="198" y="419"/>
                </a:cubicBezTo>
                <a:close/>
                <a:moveTo>
                  <a:pt x="198" y="411"/>
                </a:moveTo>
                <a:cubicBezTo>
                  <a:pt x="198" y="413"/>
                  <a:pt x="197" y="415"/>
                  <a:pt x="196" y="416"/>
                </a:cubicBezTo>
                <a:cubicBezTo>
                  <a:pt x="195" y="415"/>
                  <a:pt x="197" y="412"/>
                  <a:pt x="198" y="411"/>
                </a:cubicBezTo>
                <a:close/>
                <a:moveTo>
                  <a:pt x="196" y="426"/>
                </a:moveTo>
                <a:cubicBezTo>
                  <a:pt x="196" y="426"/>
                  <a:pt x="196" y="427"/>
                  <a:pt x="195" y="427"/>
                </a:cubicBezTo>
                <a:cubicBezTo>
                  <a:pt x="194" y="428"/>
                  <a:pt x="195" y="426"/>
                  <a:pt x="196" y="426"/>
                </a:cubicBezTo>
                <a:close/>
                <a:moveTo>
                  <a:pt x="75" y="451"/>
                </a:moveTo>
                <a:cubicBezTo>
                  <a:pt x="74" y="451"/>
                  <a:pt x="74" y="449"/>
                  <a:pt x="75" y="449"/>
                </a:cubicBezTo>
                <a:cubicBezTo>
                  <a:pt x="75" y="450"/>
                  <a:pt x="75" y="450"/>
                  <a:pt x="75" y="451"/>
                </a:cubicBezTo>
                <a:close/>
                <a:moveTo>
                  <a:pt x="84" y="417"/>
                </a:moveTo>
                <a:cubicBezTo>
                  <a:pt x="86" y="416"/>
                  <a:pt x="89" y="422"/>
                  <a:pt x="86" y="423"/>
                </a:cubicBezTo>
                <a:cubicBezTo>
                  <a:pt x="82" y="425"/>
                  <a:pt x="82" y="417"/>
                  <a:pt x="84" y="417"/>
                </a:cubicBezTo>
                <a:close/>
                <a:moveTo>
                  <a:pt x="82" y="401"/>
                </a:moveTo>
                <a:cubicBezTo>
                  <a:pt x="82" y="402"/>
                  <a:pt x="83" y="398"/>
                  <a:pt x="82" y="401"/>
                </a:cubicBezTo>
                <a:close/>
                <a:moveTo>
                  <a:pt x="88" y="429"/>
                </a:moveTo>
                <a:cubicBezTo>
                  <a:pt x="88" y="428"/>
                  <a:pt x="88" y="428"/>
                  <a:pt x="88" y="427"/>
                </a:cubicBezTo>
                <a:cubicBezTo>
                  <a:pt x="87" y="427"/>
                  <a:pt x="86" y="427"/>
                  <a:pt x="87" y="426"/>
                </a:cubicBezTo>
                <a:cubicBezTo>
                  <a:pt x="87" y="426"/>
                  <a:pt x="87" y="426"/>
                  <a:pt x="88" y="426"/>
                </a:cubicBezTo>
                <a:cubicBezTo>
                  <a:pt x="88" y="423"/>
                  <a:pt x="90" y="418"/>
                  <a:pt x="90" y="418"/>
                </a:cubicBezTo>
                <a:cubicBezTo>
                  <a:pt x="91" y="419"/>
                  <a:pt x="88" y="426"/>
                  <a:pt x="88" y="429"/>
                </a:cubicBezTo>
                <a:close/>
                <a:moveTo>
                  <a:pt x="88" y="449"/>
                </a:moveTo>
                <a:cubicBezTo>
                  <a:pt x="87" y="449"/>
                  <a:pt x="89" y="448"/>
                  <a:pt x="88" y="449"/>
                </a:cubicBezTo>
                <a:close/>
                <a:moveTo>
                  <a:pt x="85" y="448"/>
                </a:moveTo>
                <a:cubicBezTo>
                  <a:pt x="84" y="450"/>
                  <a:pt x="84" y="446"/>
                  <a:pt x="85" y="446"/>
                </a:cubicBezTo>
                <a:cubicBezTo>
                  <a:pt x="86" y="447"/>
                  <a:pt x="86" y="448"/>
                  <a:pt x="85" y="448"/>
                </a:cubicBezTo>
                <a:close/>
                <a:moveTo>
                  <a:pt x="86" y="437"/>
                </a:moveTo>
                <a:cubicBezTo>
                  <a:pt x="83" y="434"/>
                  <a:pt x="90" y="436"/>
                  <a:pt x="86" y="437"/>
                </a:cubicBezTo>
                <a:cubicBezTo>
                  <a:pt x="86" y="437"/>
                  <a:pt x="86" y="438"/>
                  <a:pt x="86" y="437"/>
                </a:cubicBezTo>
                <a:close/>
                <a:moveTo>
                  <a:pt x="88" y="451"/>
                </a:moveTo>
                <a:cubicBezTo>
                  <a:pt x="88" y="451"/>
                  <a:pt x="88" y="452"/>
                  <a:pt x="88" y="452"/>
                </a:cubicBezTo>
                <a:cubicBezTo>
                  <a:pt x="87" y="453"/>
                  <a:pt x="87" y="451"/>
                  <a:pt x="88" y="451"/>
                </a:cubicBezTo>
                <a:close/>
                <a:moveTo>
                  <a:pt x="88" y="462"/>
                </a:moveTo>
                <a:cubicBezTo>
                  <a:pt x="88" y="460"/>
                  <a:pt x="86" y="457"/>
                  <a:pt x="89" y="457"/>
                </a:cubicBezTo>
                <a:cubicBezTo>
                  <a:pt x="93" y="456"/>
                  <a:pt x="88" y="463"/>
                  <a:pt x="88" y="462"/>
                </a:cubicBezTo>
                <a:close/>
                <a:moveTo>
                  <a:pt x="91" y="450"/>
                </a:moveTo>
                <a:cubicBezTo>
                  <a:pt x="90" y="451"/>
                  <a:pt x="90" y="450"/>
                  <a:pt x="90" y="449"/>
                </a:cubicBezTo>
                <a:cubicBezTo>
                  <a:pt x="90" y="449"/>
                  <a:pt x="91" y="450"/>
                  <a:pt x="91" y="450"/>
                </a:cubicBezTo>
                <a:close/>
                <a:moveTo>
                  <a:pt x="92" y="442"/>
                </a:moveTo>
                <a:cubicBezTo>
                  <a:pt x="91" y="443"/>
                  <a:pt x="89" y="440"/>
                  <a:pt x="90" y="440"/>
                </a:cubicBezTo>
                <a:cubicBezTo>
                  <a:pt x="91" y="439"/>
                  <a:pt x="93" y="441"/>
                  <a:pt x="92" y="442"/>
                </a:cubicBezTo>
                <a:close/>
                <a:moveTo>
                  <a:pt x="92" y="428"/>
                </a:moveTo>
                <a:cubicBezTo>
                  <a:pt x="93" y="429"/>
                  <a:pt x="93" y="430"/>
                  <a:pt x="93" y="431"/>
                </a:cubicBezTo>
                <a:cubicBezTo>
                  <a:pt x="91" y="432"/>
                  <a:pt x="91" y="428"/>
                  <a:pt x="92" y="428"/>
                </a:cubicBezTo>
                <a:close/>
                <a:moveTo>
                  <a:pt x="92" y="416"/>
                </a:moveTo>
                <a:cubicBezTo>
                  <a:pt x="93" y="416"/>
                  <a:pt x="93" y="417"/>
                  <a:pt x="93" y="417"/>
                </a:cubicBezTo>
                <a:cubicBezTo>
                  <a:pt x="92" y="418"/>
                  <a:pt x="92" y="416"/>
                  <a:pt x="92" y="416"/>
                </a:cubicBezTo>
                <a:close/>
                <a:moveTo>
                  <a:pt x="97" y="465"/>
                </a:moveTo>
                <a:cubicBezTo>
                  <a:pt x="96" y="466"/>
                  <a:pt x="96" y="463"/>
                  <a:pt x="97" y="463"/>
                </a:cubicBezTo>
                <a:cubicBezTo>
                  <a:pt x="98" y="463"/>
                  <a:pt x="98" y="465"/>
                  <a:pt x="97" y="465"/>
                </a:cubicBezTo>
                <a:close/>
                <a:moveTo>
                  <a:pt x="95" y="461"/>
                </a:moveTo>
                <a:cubicBezTo>
                  <a:pt x="96" y="462"/>
                  <a:pt x="99" y="462"/>
                  <a:pt x="96" y="463"/>
                </a:cubicBezTo>
                <a:cubicBezTo>
                  <a:pt x="95" y="463"/>
                  <a:pt x="94" y="463"/>
                  <a:pt x="93" y="462"/>
                </a:cubicBezTo>
                <a:cubicBezTo>
                  <a:pt x="93" y="462"/>
                  <a:pt x="94" y="459"/>
                  <a:pt x="94" y="460"/>
                </a:cubicBezTo>
                <a:cubicBezTo>
                  <a:pt x="96" y="458"/>
                  <a:pt x="95" y="461"/>
                  <a:pt x="95" y="461"/>
                </a:cubicBezTo>
                <a:close/>
                <a:moveTo>
                  <a:pt x="103" y="430"/>
                </a:moveTo>
                <a:cubicBezTo>
                  <a:pt x="104" y="431"/>
                  <a:pt x="101" y="432"/>
                  <a:pt x="103" y="430"/>
                </a:cubicBezTo>
                <a:close/>
                <a:moveTo>
                  <a:pt x="107" y="428"/>
                </a:moveTo>
                <a:cubicBezTo>
                  <a:pt x="106" y="429"/>
                  <a:pt x="105" y="426"/>
                  <a:pt x="107" y="427"/>
                </a:cubicBezTo>
                <a:cubicBezTo>
                  <a:pt x="108" y="427"/>
                  <a:pt x="107" y="428"/>
                  <a:pt x="107" y="428"/>
                </a:cubicBezTo>
                <a:close/>
                <a:moveTo>
                  <a:pt x="112" y="444"/>
                </a:moveTo>
                <a:cubicBezTo>
                  <a:pt x="111" y="442"/>
                  <a:pt x="112" y="441"/>
                  <a:pt x="112" y="444"/>
                </a:cubicBezTo>
                <a:close/>
                <a:moveTo>
                  <a:pt x="113" y="428"/>
                </a:moveTo>
                <a:cubicBezTo>
                  <a:pt x="112" y="429"/>
                  <a:pt x="112" y="426"/>
                  <a:pt x="113" y="427"/>
                </a:cubicBezTo>
                <a:cubicBezTo>
                  <a:pt x="113" y="427"/>
                  <a:pt x="113" y="428"/>
                  <a:pt x="113" y="428"/>
                </a:cubicBezTo>
                <a:close/>
                <a:moveTo>
                  <a:pt x="114" y="420"/>
                </a:moveTo>
                <a:cubicBezTo>
                  <a:pt x="112" y="420"/>
                  <a:pt x="113" y="419"/>
                  <a:pt x="112" y="418"/>
                </a:cubicBezTo>
                <a:cubicBezTo>
                  <a:pt x="111" y="418"/>
                  <a:pt x="111" y="419"/>
                  <a:pt x="110" y="419"/>
                </a:cubicBezTo>
                <a:cubicBezTo>
                  <a:pt x="109" y="417"/>
                  <a:pt x="108" y="407"/>
                  <a:pt x="111" y="406"/>
                </a:cubicBezTo>
                <a:cubicBezTo>
                  <a:pt x="111" y="406"/>
                  <a:pt x="113" y="408"/>
                  <a:pt x="114" y="406"/>
                </a:cubicBezTo>
                <a:cubicBezTo>
                  <a:pt x="114" y="404"/>
                  <a:pt x="117" y="415"/>
                  <a:pt x="117" y="418"/>
                </a:cubicBezTo>
                <a:cubicBezTo>
                  <a:pt x="115" y="416"/>
                  <a:pt x="114" y="420"/>
                  <a:pt x="114" y="420"/>
                </a:cubicBezTo>
                <a:close/>
                <a:moveTo>
                  <a:pt x="108" y="393"/>
                </a:moveTo>
                <a:cubicBezTo>
                  <a:pt x="110" y="393"/>
                  <a:pt x="112" y="398"/>
                  <a:pt x="109" y="399"/>
                </a:cubicBezTo>
                <a:cubicBezTo>
                  <a:pt x="106" y="401"/>
                  <a:pt x="106" y="394"/>
                  <a:pt x="108" y="393"/>
                </a:cubicBezTo>
                <a:close/>
                <a:moveTo>
                  <a:pt x="113" y="402"/>
                </a:moveTo>
                <a:cubicBezTo>
                  <a:pt x="112" y="403"/>
                  <a:pt x="112" y="405"/>
                  <a:pt x="111" y="406"/>
                </a:cubicBezTo>
                <a:cubicBezTo>
                  <a:pt x="110" y="405"/>
                  <a:pt x="111" y="402"/>
                  <a:pt x="113" y="402"/>
                </a:cubicBezTo>
                <a:close/>
                <a:moveTo>
                  <a:pt x="112" y="359"/>
                </a:moveTo>
                <a:cubicBezTo>
                  <a:pt x="110" y="359"/>
                  <a:pt x="113" y="358"/>
                  <a:pt x="112" y="359"/>
                </a:cubicBezTo>
                <a:close/>
                <a:moveTo>
                  <a:pt x="115" y="382"/>
                </a:moveTo>
                <a:cubicBezTo>
                  <a:pt x="115" y="382"/>
                  <a:pt x="117" y="385"/>
                  <a:pt x="116" y="386"/>
                </a:cubicBezTo>
                <a:cubicBezTo>
                  <a:pt x="116" y="389"/>
                  <a:pt x="113" y="387"/>
                  <a:pt x="114" y="390"/>
                </a:cubicBezTo>
                <a:cubicBezTo>
                  <a:pt x="113" y="390"/>
                  <a:pt x="113" y="390"/>
                  <a:pt x="113" y="390"/>
                </a:cubicBezTo>
                <a:cubicBezTo>
                  <a:pt x="113" y="387"/>
                  <a:pt x="111" y="381"/>
                  <a:pt x="115" y="382"/>
                </a:cubicBezTo>
                <a:close/>
                <a:moveTo>
                  <a:pt x="113" y="361"/>
                </a:moveTo>
                <a:cubicBezTo>
                  <a:pt x="114" y="362"/>
                  <a:pt x="112" y="363"/>
                  <a:pt x="113" y="361"/>
                </a:cubicBezTo>
                <a:close/>
                <a:moveTo>
                  <a:pt x="117" y="394"/>
                </a:moveTo>
                <a:cubicBezTo>
                  <a:pt x="116" y="395"/>
                  <a:pt x="116" y="393"/>
                  <a:pt x="116" y="393"/>
                </a:cubicBezTo>
                <a:cubicBezTo>
                  <a:pt x="117" y="392"/>
                  <a:pt x="117" y="394"/>
                  <a:pt x="117" y="394"/>
                </a:cubicBezTo>
                <a:close/>
                <a:moveTo>
                  <a:pt x="115" y="440"/>
                </a:moveTo>
                <a:cubicBezTo>
                  <a:pt x="114" y="439"/>
                  <a:pt x="116" y="439"/>
                  <a:pt x="115" y="440"/>
                </a:cubicBezTo>
                <a:close/>
                <a:moveTo>
                  <a:pt x="117" y="429"/>
                </a:moveTo>
                <a:cubicBezTo>
                  <a:pt x="116" y="430"/>
                  <a:pt x="115" y="424"/>
                  <a:pt x="116" y="423"/>
                </a:cubicBezTo>
                <a:cubicBezTo>
                  <a:pt x="117" y="424"/>
                  <a:pt x="118" y="429"/>
                  <a:pt x="117" y="429"/>
                </a:cubicBezTo>
                <a:close/>
                <a:moveTo>
                  <a:pt x="122" y="437"/>
                </a:moveTo>
                <a:cubicBezTo>
                  <a:pt x="121" y="438"/>
                  <a:pt x="123" y="435"/>
                  <a:pt x="122" y="437"/>
                </a:cubicBezTo>
                <a:close/>
                <a:moveTo>
                  <a:pt x="121" y="400"/>
                </a:moveTo>
                <a:cubicBezTo>
                  <a:pt x="122" y="400"/>
                  <a:pt x="123" y="405"/>
                  <a:pt x="122" y="406"/>
                </a:cubicBezTo>
                <a:cubicBezTo>
                  <a:pt x="119" y="407"/>
                  <a:pt x="121" y="400"/>
                  <a:pt x="121" y="400"/>
                </a:cubicBezTo>
                <a:close/>
                <a:moveTo>
                  <a:pt x="124" y="434"/>
                </a:moveTo>
                <a:cubicBezTo>
                  <a:pt x="124" y="432"/>
                  <a:pt x="124" y="436"/>
                  <a:pt x="124" y="434"/>
                </a:cubicBezTo>
                <a:close/>
                <a:moveTo>
                  <a:pt x="124" y="420"/>
                </a:moveTo>
                <a:cubicBezTo>
                  <a:pt x="123" y="418"/>
                  <a:pt x="124" y="417"/>
                  <a:pt x="122" y="417"/>
                </a:cubicBezTo>
                <a:cubicBezTo>
                  <a:pt x="124" y="417"/>
                  <a:pt x="124" y="408"/>
                  <a:pt x="127" y="412"/>
                </a:cubicBezTo>
                <a:cubicBezTo>
                  <a:pt x="128" y="413"/>
                  <a:pt x="128" y="416"/>
                  <a:pt x="127" y="416"/>
                </a:cubicBezTo>
                <a:cubicBezTo>
                  <a:pt x="125" y="417"/>
                  <a:pt x="124" y="415"/>
                  <a:pt x="124" y="420"/>
                </a:cubicBezTo>
                <a:close/>
                <a:moveTo>
                  <a:pt x="125" y="428"/>
                </a:moveTo>
                <a:cubicBezTo>
                  <a:pt x="125" y="430"/>
                  <a:pt x="124" y="426"/>
                  <a:pt x="125" y="427"/>
                </a:cubicBezTo>
                <a:cubicBezTo>
                  <a:pt x="125" y="427"/>
                  <a:pt x="125" y="428"/>
                  <a:pt x="125" y="428"/>
                </a:cubicBezTo>
                <a:close/>
                <a:moveTo>
                  <a:pt x="128" y="431"/>
                </a:moveTo>
                <a:cubicBezTo>
                  <a:pt x="127" y="433"/>
                  <a:pt x="128" y="440"/>
                  <a:pt x="126" y="440"/>
                </a:cubicBezTo>
                <a:cubicBezTo>
                  <a:pt x="127" y="437"/>
                  <a:pt x="126" y="433"/>
                  <a:pt x="127" y="429"/>
                </a:cubicBezTo>
                <a:cubicBezTo>
                  <a:pt x="128" y="425"/>
                  <a:pt x="128" y="429"/>
                  <a:pt x="128" y="431"/>
                </a:cubicBezTo>
                <a:close/>
                <a:moveTo>
                  <a:pt x="128" y="426"/>
                </a:moveTo>
                <a:cubicBezTo>
                  <a:pt x="129" y="425"/>
                  <a:pt x="128" y="422"/>
                  <a:pt x="129" y="421"/>
                </a:cubicBezTo>
                <a:cubicBezTo>
                  <a:pt x="129" y="423"/>
                  <a:pt x="129" y="425"/>
                  <a:pt x="128" y="426"/>
                </a:cubicBezTo>
                <a:close/>
                <a:moveTo>
                  <a:pt x="129" y="421"/>
                </a:moveTo>
                <a:cubicBezTo>
                  <a:pt x="128" y="420"/>
                  <a:pt x="129" y="418"/>
                  <a:pt x="130" y="417"/>
                </a:cubicBezTo>
                <a:cubicBezTo>
                  <a:pt x="130" y="418"/>
                  <a:pt x="129" y="420"/>
                  <a:pt x="129" y="421"/>
                </a:cubicBezTo>
                <a:close/>
                <a:moveTo>
                  <a:pt x="130" y="416"/>
                </a:moveTo>
                <a:cubicBezTo>
                  <a:pt x="130" y="417"/>
                  <a:pt x="129" y="415"/>
                  <a:pt x="130" y="415"/>
                </a:cubicBezTo>
                <a:cubicBezTo>
                  <a:pt x="130" y="414"/>
                  <a:pt x="131" y="415"/>
                  <a:pt x="130" y="416"/>
                </a:cubicBezTo>
                <a:close/>
                <a:moveTo>
                  <a:pt x="129" y="392"/>
                </a:moveTo>
                <a:cubicBezTo>
                  <a:pt x="127" y="393"/>
                  <a:pt x="127" y="398"/>
                  <a:pt x="126" y="400"/>
                </a:cubicBezTo>
                <a:cubicBezTo>
                  <a:pt x="125" y="404"/>
                  <a:pt x="124" y="407"/>
                  <a:pt x="122" y="410"/>
                </a:cubicBezTo>
                <a:cubicBezTo>
                  <a:pt x="121" y="405"/>
                  <a:pt x="128" y="396"/>
                  <a:pt x="128" y="391"/>
                </a:cubicBezTo>
                <a:cubicBezTo>
                  <a:pt x="128" y="387"/>
                  <a:pt x="126" y="384"/>
                  <a:pt x="132" y="383"/>
                </a:cubicBezTo>
                <a:cubicBezTo>
                  <a:pt x="131" y="386"/>
                  <a:pt x="135" y="390"/>
                  <a:pt x="131" y="392"/>
                </a:cubicBezTo>
                <a:cubicBezTo>
                  <a:pt x="131" y="392"/>
                  <a:pt x="129" y="391"/>
                  <a:pt x="129" y="392"/>
                </a:cubicBezTo>
                <a:close/>
                <a:moveTo>
                  <a:pt x="124" y="396"/>
                </a:moveTo>
                <a:cubicBezTo>
                  <a:pt x="125" y="396"/>
                  <a:pt x="124" y="398"/>
                  <a:pt x="124" y="398"/>
                </a:cubicBezTo>
                <a:cubicBezTo>
                  <a:pt x="124" y="398"/>
                  <a:pt x="124" y="397"/>
                  <a:pt x="124" y="396"/>
                </a:cubicBezTo>
                <a:close/>
                <a:moveTo>
                  <a:pt x="125" y="394"/>
                </a:moveTo>
                <a:cubicBezTo>
                  <a:pt x="125" y="395"/>
                  <a:pt x="125" y="395"/>
                  <a:pt x="125" y="395"/>
                </a:cubicBezTo>
                <a:cubicBezTo>
                  <a:pt x="125" y="396"/>
                  <a:pt x="125" y="395"/>
                  <a:pt x="125" y="394"/>
                </a:cubicBezTo>
                <a:close/>
                <a:moveTo>
                  <a:pt x="132" y="409"/>
                </a:moveTo>
                <a:cubicBezTo>
                  <a:pt x="133" y="408"/>
                  <a:pt x="136" y="412"/>
                  <a:pt x="133" y="412"/>
                </a:cubicBezTo>
                <a:cubicBezTo>
                  <a:pt x="132" y="413"/>
                  <a:pt x="130" y="410"/>
                  <a:pt x="132" y="409"/>
                </a:cubicBezTo>
                <a:close/>
                <a:moveTo>
                  <a:pt x="133" y="420"/>
                </a:moveTo>
                <a:cubicBezTo>
                  <a:pt x="134" y="422"/>
                  <a:pt x="131" y="422"/>
                  <a:pt x="133" y="420"/>
                </a:cubicBezTo>
                <a:close/>
                <a:moveTo>
                  <a:pt x="133" y="456"/>
                </a:moveTo>
                <a:cubicBezTo>
                  <a:pt x="134" y="455"/>
                  <a:pt x="135" y="459"/>
                  <a:pt x="135" y="460"/>
                </a:cubicBezTo>
                <a:cubicBezTo>
                  <a:pt x="134" y="461"/>
                  <a:pt x="132" y="456"/>
                  <a:pt x="133" y="456"/>
                </a:cubicBezTo>
                <a:close/>
                <a:moveTo>
                  <a:pt x="135" y="433"/>
                </a:moveTo>
                <a:cubicBezTo>
                  <a:pt x="135" y="433"/>
                  <a:pt x="136" y="433"/>
                  <a:pt x="135" y="433"/>
                </a:cubicBezTo>
                <a:cubicBezTo>
                  <a:pt x="133" y="433"/>
                  <a:pt x="137" y="431"/>
                  <a:pt x="135" y="433"/>
                </a:cubicBezTo>
                <a:close/>
                <a:moveTo>
                  <a:pt x="136" y="461"/>
                </a:moveTo>
                <a:cubicBezTo>
                  <a:pt x="134" y="461"/>
                  <a:pt x="137" y="460"/>
                  <a:pt x="136" y="461"/>
                </a:cubicBezTo>
                <a:close/>
                <a:moveTo>
                  <a:pt x="140" y="485"/>
                </a:moveTo>
                <a:cubicBezTo>
                  <a:pt x="138" y="486"/>
                  <a:pt x="139" y="481"/>
                  <a:pt x="141" y="482"/>
                </a:cubicBezTo>
                <a:cubicBezTo>
                  <a:pt x="141" y="483"/>
                  <a:pt x="141" y="484"/>
                  <a:pt x="140" y="485"/>
                </a:cubicBezTo>
                <a:close/>
                <a:moveTo>
                  <a:pt x="139" y="447"/>
                </a:moveTo>
                <a:cubicBezTo>
                  <a:pt x="140" y="447"/>
                  <a:pt x="140" y="447"/>
                  <a:pt x="140" y="447"/>
                </a:cubicBezTo>
                <a:cubicBezTo>
                  <a:pt x="141" y="448"/>
                  <a:pt x="139" y="448"/>
                  <a:pt x="139" y="447"/>
                </a:cubicBezTo>
                <a:close/>
                <a:moveTo>
                  <a:pt x="143" y="469"/>
                </a:moveTo>
                <a:cubicBezTo>
                  <a:pt x="143" y="469"/>
                  <a:pt x="142" y="470"/>
                  <a:pt x="142" y="470"/>
                </a:cubicBezTo>
                <a:cubicBezTo>
                  <a:pt x="141" y="469"/>
                  <a:pt x="143" y="469"/>
                  <a:pt x="143" y="469"/>
                </a:cubicBezTo>
                <a:close/>
                <a:moveTo>
                  <a:pt x="143" y="464"/>
                </a:moveTo>
                <a:cubicBezTo>
                  <a:pt x="141" y="466"/>
                  <a:pt x="140" y="460"/>
                  <a:pt x="142" y="461"/>
                </a:cubicBezTo>
                <a:cubicBezTo>
                  <a:pt x="144" y="461"/>
                  <a:pt x="143" y="464"/>
                  <a:pt x="143" y="464"/>
                </a:cubicBezTo>
                <a:close/>
                <a:moveTo>
                  <a:pt x="145" y="481"/>
                </a:moveTo>
                <a:cubicBezTo>
                  <a:pt x="144" y="483"/>
                  <a:pt x="143" y="479"/>
                  <a:pt x="144" y="479"/>
                </a:cubicBezTo>
                <a:cubicBezTo>
                  <a:pt x="144" y="479"/>
                  <a:pt x="145" y="479"/>
                  <a:pt x="145" y="481"/>
                </a:cubicBezTo>
                <a:close/>
                <a:moveTo>
                  <a:pt x="147" y="486"/>
                </a:moveTo>
                <a:cubicBezTo>
                  <a:pt x="147" y="486"/>
                  <a:pt x="147" y="486"/>
                  <a:pt x="147" y="486"/>
                </a:cubicBezTo>
                <a:cubicBezTo>
                  <a:pt x="147" y="486"/>
                  <a:pt x="147" y="486"/>
                  <a:pt x="147" y="486"/>
                </a:cubicBezTo>
                <a:cubicBezTo>
                  <a:pt x="147" y="486"/>
                  <a:pt x="147" y="486"/>
                  <a:pt x="147" y="486"/>
                </a:cubicBezTo>
                <a:close/>
                <a:moveTo>
                  <a:pt x="147" y="483"/>
                </a:moveTo>
                <a:cubicBezTo>
                  <a:pt x="145" y="484"/>
                  <a:pt x="145" y="480"/>
                  <a:pt x="147" y="481"/>
                </a:cubicBezTo>
                <a:cubicBezTo>
                  <a:pt x="148" y="481"/>
                  <a:pt x="147" y="483"/>
                  <a:pt x="147" y="483"/>
                </a:cubicBezTo>
                <a:close/>
                <a:moveTo>
                  <a:pt x="148" y="479"/>
                </a:moveTo>
                <a:cubicBezTo>
                  <a:pt x="147" y="480"/>
                  <a:pt x="146" y="478"/>
                  <a:pt x="147" y="478"/>
                </a:cubicBezTo>
                <a:cubicBezTo>
                  <a:pt x="147" y="478"/>
                  <a:pt x="148" y="479"/>
                  <a:pt x="148" y="479"/>
                </a:cubicBezTo>
                <a:close/>
                <a:moveTo>
                  <a:pt x="151" y="479"/>
                </a:moveTo>
                <a:cubicBezTo>
                  <a:pt x="151" y="479"/>
                  <a:pt x="148" y="478"/>
                  <a:pt x="147" y="478"/>
                </a:cubicBezTo>
                <a:cubicBezTo>
                  <a:pt x="146" y="473"/>
                  <a:pt x="153" y="476"/>
                  <a:pt x="151" y="479"/>
                </a:cubicBezTo>
                <a:close/>
                <a:moveTo>
                  <a:pt x="149" y="487"/>
                </a:moveTo>
                <a:cubicBezTo>
                  <a:pt x="148" y="486"/>
                  <a:pt x="147" y="482"/>
                  <a:pt x="150" y="484"/>
                </a:cubicBezTo>
                <a:cubicBezTo>
                  <a:pt x="148" y="481"/>
                  <a:pt x="152" y="481"/>
                  <a:pt x="151" y="484"/>
                </a:cubicBezTo>
                <a:cubicBezTo>
                  <a:pt x="151" y="484"/>
                  <a:pt x="149" y="487"/>
                  <a:pt x="149" y="487"/>
                </a:cubicBezTo>
                <a:close/>
                <a:moveTo>
                  <a:pt x="151" y="488"/>
                </a:moveTo>
                <a:cubicBezTo>
                  <a:pt x="151" y="488"/>
                  <a:pt x="151" y="488"/>
                  <a:pt x="151" y="488"/>
                </a:cubicBezTo>
                <a:cubicBezTo>
                  <a:pt x="151" y="488"/>
                  <a:pt x="151" y="488"/>
                  <a:pt x="152" y="487"/>
                </a:cubicBezTo>
                <a:cubicBezTo>
                  <a:pt x="152" y="487"/>
                  <a:pt x="152" y="487"/>
                  <a:pt x="151" y="488"/>
                </a:cubicBezTo>
                <a:close/>
                <a:moveTo>
                  <a:pt x="153" y="489"/>
                </a:moveTo>
                <a:cubicBezTo>
                  <a:pt x="153" y="489"/>
                  <a:pt x="153" y="488"/>
                  <a:pt x="153" y="488"/>
                </a:cubicBezTo>
                <a:cubicBezTo>
                  <a:pt x="153" y="489"/>
                  <a:pt x="152" y="489"/>
                  <a:pt x="153" y="489"/>
                </a:cubicBezTo>
                <a:close/>
                <a:moveTo>
                  <a:pt x="153" y="459"/>
                </a:moveTo>
                <a:cubicBezTo>
                  <a:pt x="152" y="459"/>
                  <a:pt x="144" y="455"/>
                  <a:pt x="145" y="452"/>
                </a:cubicBezTo>
                <a:cubicBezTo>
                  <a:pt x="145" y="451"/>
                  <a:pt x="146" y="452"/>
                  <a:pt x="146" y="451"/>
                </a:cubicBezTo>
                <a:cubicBezTo>
                  <a:pt x="147" y="449"/>
                  <a:pt x="145" y="449"/>
                  <a:pt x="145" y="447"/>
                </a:cubicBezTo>
                <a:cubicBezTo>
                  <a:pt x="149" y="452"/>
                  <a:pt x="148" y="440"/>
                  <a:pt x="152" y="443"/>
                </a:cubicBezTo>
                <a:cubicBezTo>
                  <a:pt x="154" y="444"/>
                  <a:pt x="152" y="448"/>
                  <a:pt x="155" y="446"/>
                </a:cubicBezTo>
                <a:cubicBezTo>
                  <a:pt x="152" y="448"/>
                  <a:pt x="158" y="450"/>
                  <a:pt x="157" y="454"/>
                </a:cubicBezTo>
                <a:cubicBezTo>
                  <a:pt x="157" y="457"/>
                  <a:pt x="155" y="459"/>
                  <a:pt x="153" y="459"/>
                </a:cubicBezTo>
                <a:close/>
                <a:moveTo>
                  <a:pt x="152" y="394"/>
                </a:moveTo>
                <a:cubicBezTo>
                  <a:pt x="150" y="396"/>
                  <a:pt x="150" y="391"/>
                  <a:pt x="151" y="391"/>
                </a:cubicBezTo>
                <a:cubicBezTo>
                  <a:pt x="152" y="391"/>
                  <a:pt x="152" y="394"/>
                  <a:pt x="152" y="394"/>
                </a:cubicBezTo>
                <a:close/>
                <a:moveTo>
                  <a:pt x="153" y="410"/>
                </a:moveTo>
                <a:cubicBezTo>
                  <a:pt x="153" y="411"/>
                  <a:pt x="153" y="411"/>
                  <a:pt x="153" y="411"/>
                </a:cubicBezTo>
                <a:cubicBezTo>
                  <a:pt x="151" y="412"/>
                  <a:pt x="152" y="410"/>
                  <a:pt x="153" y="410"/>
                </a:cubicBezTo>
                <a:close/>
                <a:moveTo>
                  <a:pt x="151" y="434"/>
                </a:moveTo>
                <a:cubicBezTo>
                  <a:pt x="150" y="435"/>
                  <a:pt x="148" y="434"/>
                  <a:pt x="149" y="432"/>
                </a:cubicBezTo>
                <a:cubicBezTo>
                  <a:pt x="150" y="432"/>
                  <a:pt x="153" y="433"/>
                  <a:pt x="151" y="434"/>
                </a:cubicBezTo>
                <a:close/>
                <a:moveTo>
                  <a:pt x="149" y="411"/>
                </a:moveTo>
                <a:cubicBezTo>
                  <a:pt x="148" y="413"/>
                  <a:pt x="148" y="428"/>
                  <a:pt x="146" y="429"/>
                </a:cubicBezTo>
                <a:cubicBezTo>
                  <a:pt x="144" y="430"/>
                  <a:pt x="145" y="425"/>
                  <a:pt x="145" y="424"/>
                </a:cubicBezTo>
                <a:cubicBezTo>
                  <a:pt x="146" y="422"/>
                  <a:pt x="148" y="407"/>
                  <a:pt x="149" y="406"/>
                </a:cubicBezTo>
                <a:cubicBezTo>
                  <a:pt x="151" y="405"/>
                  <a:pt x="149" y="411"/>
                  <a:pt x="149" y="411"/>
                </a:cubicBezTo>
                <a:close/>
                <a:moveTo>
                  <a:pt x="154" y="385"/>
                </a:moveTo>
                <a:cubicBezTo>
                  <a:pt x="153" y="386"/>
                  <a:pt x="153" y="385"/>
                  <a:pt x="154" y="384"/>
                </a:cubicBezTo>
                <a:cubicBezTo>
                  <a:pt x="154" y="384"/>
                  <a:pt x="154" y="385"/>
                  <a:pt x="154" y="385"/>
                </a:cubicBezTo>
                <a:close/>
                <a:moveTo>
                  <a:pt x="155" y="440"/>
                </a:moveTo>
                <a:cubicBezTo>
                  <a:pt x="156" y="441"/>
                  <a:pt x="155" y="441"/>
                  <a:pt x="155" y="442"/>
                </a:cubicBezTo>
                <a:cubicBezTo>
                  <a:pt x="153" y="443"/>
                  <a:pt x="154" y="439"/>
                  <a:pt x="155" y="440"/>
                </a:cubicBezTo>
                <a:close/>
                <a:moveTo>
                  <a:pt x="160" y="417"/>
                </a:moveTo>
                <a:cubicBezTo>
                  <a:pt x="160" y="417"/>
                  <a:pt x="158" y="417"/>
                  <a:pt x="159" y="415"/>
                </a:cubicBezTo>
                <a:cubicBezTo>
                  <a:pt x="161" y="419"/>
                  <a:pt x="164" y="409"/>
                  <a:pt x="165" y="414"/>
                </a:cubicBezTo>
                <a:cubicBezTo>
                  <a:pt x="166" y="416"/>
                  <a:pt x="168" y="419"/>
                  <a:pt x="167" y="421"/>
                </a:cubicBezTo>
                <a:cubicBezTo>
                  <a:pt x="166" y="422"/>
                  <a:pt x="163" y="423"/>
                  <a:pt x="163" y="423"/>
                </a:cubicBezTo>
                <a:cubicBezTo>
                  <a:pt x="163" y="425"/>
                  <a:pt x="165" y="427"/>
                  <a:pt x="163" y="428"/>
                </a:cubicBezTo>
                <a:cubicBezTo>
                  <a:pt x="160" y="430"/>
                  <a:pt x="158" y="427"/>
                  <a:pt x="158" y="427"/>
                </a:cubicBezTo>
                <a:cubicBezTo>
                  <a:pt x="157" y="424"/>
                  <a:pt x="162" y="421"/>
                  <a:pt x="160" y="417"/>
                </a:cubicBezTo>
                <a:close/>
                <a:moveTo>
                  <a:pt x="160" y="402"/>
                </a:moveTo>
                <a:cubicBezTo>
                  <a:pt x="161" y="406"/>
                  <a:pt x="158" y="404"/>
                  <a:pt x="160" y="402"/>
                </a:cubicBezTo>
                <a:close/>
                <a:moveTo>
                  <a:pt x="161" y="383"/>
                </a:moveTo>
                <a:cubicBezTo>
                  <a:pt x="162" y="384"/>
                  <a:pt x="161" y="387"/>
                  <a:pt x="160" y="387"/>
                </a:cubicBezTo>
                <a:cubicBezTo>
                  <a:pt x="159" y="388"/>
                  <a:pt x="160" y="383"/>
                  <a:pt x="161" y="383"/>
                </a:cubicBezTo>
                <a:close/>
                <a:moveTo>
                  <a:pt x="166" y="387"/>
                </a:moveTo>
                <a:cubicBezTo>
                  <a:pt x="166" y="387"/>
                  <a:pt x="165" y="387"/>
                  <a:pt x="165" y="387"/>
                </a:cubicBezTo>
                <a:cubicBezTo>
                  <a:pt x="164" y="386"/>
                  <a:pt x="166" y="386"/>
                  <a:pt x="166" y="387"/>
                </a:cubicBezTo>
                <a:close/>
                <a:moveTo>
                  <a:pt x="167" y="395"/>
                </a:moveTo>
                <a:cubicBezTo>
                  <a:pt x="169" y="395"/>
                  <a:pt x="168" y="398"/>
                  <a:pt x="167" y="398"/>
                </a:cubicBezTo>
                <a:cubicBezTo>
                  <a:pt x="166" y="399"/>
                  <a:pt x="166" y="395"/>
                  <a:pt x="167" y="395"/>
                </a:cubicBezTo>
                <a:close/>
                <a:moveTo>
                  <a:pt x="168" y="392"/>
                </a:moveTo>
                <a:cubicBezTo>
                  <a:pt x="169" y="392"/>
                  <a:pt x="170" y="393"/>
                  <a:pt x="168" y="393"/>
                </a:cubicBezTo>
                <a:cubicBezTo>
                  <a:pt x="166" y="394"/>
                  <a:pt x="166" y="392"/>
                  <a:pt x="168" y="392"/>
                </a:cubicBezTo>
                <a:close/>
                <a:moveTo>
                  <a:pt x="167" y="413"/>
                </a:moveTo>
                <a:cubicBezTo>
                  <a:pt x="167" y="415"/>
                  <a:pt x="166" y="411"/>
                  <a:pt x="167" y="412"/>
                </a:cubicBezTo>
                <a:cubicBezTo>
                  <a:pt x="167" y="412"/>
                  <a:pt x="167" y="413"/>
                  <a:pt x="167" y="413"/>
                </a:cubicBezTo>
                <a:close/>
                <a:moveTo>
                  <a:pt x="163" y="443"/>
                </a:moveTo>
                <a:cubicBezTo>
                  <a:pt x="162" y="444"/>
                  <a:pt x="161" y="442"/>
                  <a:pt x="162" y="441"/>
                </a:cubicBezTo>
                <a:cubicBezTo>
                  <a:pt x="162" y="442"/>
                  <a:pt x="163" y="442"/>
                  <a:pt x="163" y="443"/>
                </a:cubicBezTo>
                <a:close/>
                <a:moveTo>
                  <a:pt x="160" y="459"/>
                </a:moveTo>
                <a:cubicBezTo>
                  <a:pt x="159" y="460"/>
                  <a:pt x="159" y="458"/>
                  <a:pt x="160" y="457"/>
                </a:cubicBezTo>
                <a:cubicBezTo>
                  <a:pt x="160" y="457"/>
                  <a:pt x="161" y="458"/>
                  <a:pt x="160" y="459"/>
                </a:cubicBezTo>
                <a:close/>
                <a:moveTo>
                  <a:pt x="157" y="404"/>
                </a:moveTo>
                <a:cubicBezTo>
                  <a:pt x="155" y="406"/>
                  <a:pt x="156" y="399"/>
                  <a:pt x="158" y="401"/>
                </a:cubicBezTo>
                <a:cubicBezTo>
                  <a:pt x="159" y="402"/>
                  <a:pt x="157" y="404"/>
                  <a:pt x="157" y="404"/>
                </a:cubicBezTo>
                <a:close/>
                <a:moveTo>
                  <a:pt x="154" y="466"/>
                </a:moveTo>
                <a:cubicBezTo>
                  <a:pt x="155" y="466"/>
                  <a:pt x="156" y="467"/>
                  <a:pt x="155" y="468"/>
                </a:cubicBezTo>
                <a:cubicBezTo>
                  <a:pt x="154" y="468"/>
                  <a:pt x="154" y="467"/>
                  <a:pt x="154" y="466"/>
                </a:cubicBezTo>
                <a:close/>
                <a:moveTo>
                  <a:pt x="155" y="476"/>
                </a:moveTo>
                <a:cubicBezTo>
                  <a:pt x="154" y="476"/>
                  <a:pt x="158" y="472"/>
                  <a:pt x="157" y="471"/>
                </a:cubicBezTo>
                <a:cubicBezTo>
                  <a:pt x="159" y="473"/>
                  <a:pt x="156" y="477"/>
                  <a:pt x="155" y="476"/>
                </a:cubicBezTo>
                <a:close/>
                <a:moveTo>
                  <a:pt x="158" y="470"/>
                </a:moveTo>
                <a:cubicBezTo>
                  <a:pt x="156" y="466"/>
                  <a:pt x="160" y="467"/>
                  <a:pt x="158" y="470"/>
                </a:cubicBezTo>
                <a:close/>
                <a:moveTo>
                  <a:pt x="159" y="461"/>
                </a:moveTo>
                <a:cubicBezTo>
                  <a:pt x="159" y="461"/>
                  <a:pt x="159" y="462"/>
                  <a:pt x="159" y="462"/>
                </a:cubicBezTo>
                <a:cubicBezTo>
                  <a:pt x="157" y="464"/>
                  <a:pt x="158" y="460"/>
                  <a:pt x="159" y="461"/>
                </a:cubicBezTo>
                <a:close/>
                <a:moveTo>
                  <a:pt x="159" y="490"/>
                </a:moveTo>
                <a:cubicBezTo>
                  <a:pt x="159" y="489"/>
                  <a:pt x="160" y="488"/>
                  <a:pt x="160" y="488"/>
                </a:cubicBezTo>
                <a:cubicBezTo>
                  <a:pt x="160" y="489"/>
                  <a:pt x="160" y="489"/>
                  <a:pt x="159" y="490"/>
                </a:cubicBezTo>
                <a:close/>
                <a:moveTo>
                  <a:pt x="160" y="486"/>
                </a:moveTo>
                <a:cubicBezTo>
                  <a:pt x="160" y="487"/>
                  <a:pt x="159" y="484"/>
                  <a:pt x="160" y="484"/>
                </a:cubicBezTo>
                <a:cubicBezTo>
                  <a:pt x="160" y="484"/>
                  <a:pt x="161" y="485"/>
                  <a:pt x="160" y="486"/>
                </a:cubicBezTo>
                <a:close/>
                <a:moveTo>
                  <a:pt x="161" y="468"/>
                </a:moveTo>
                <a:cubicBezTo>
                  <a:pt x="162" y="470"/>
                  <a:pt x="159" y="470"/>
                  <a:pt x="161" y="468"/>
                </a:cubicBezTo>
                <a:close/>
                <a:moveTo>
                  <a:pt x="162" y="461"/>
                </a:moveTo>
                <a:cubicBezTo>
                  <a:pt x="163" y="462"/>
                  <a:pt x="163" y="462"/>
                  <a:pt x="162" y="463"/>
                </a:cubicBezTo>
                <a:cubicBezTo>
                  <a:pt x="161" y="465"/>
                  <a:pt x="161" y="460"/>
                  <a:pt x="162" y="461"/>
                </a:cubicBezTo>
                <a:close/>
                <a:moveTo>
                  <a:pt x="162" y="497"/>
                </a:moveTo>
                <a:cubicBezTo>
                  <a:pt x="164" y="497"/>
                  <a:pt x="161" y="499"/>
                  <a:pt x="162" y="497"/>
                </a:cubicBezTo>
                <a:close/>
                <a:moveTo>
                  <a:pt x="163" y="483"/>
                </a:moveTo>
                <a:cubicBezTo>
                  <a:pt x="162" y="485"/>
                  <a:pt x="162" y="481"/>
                  <a:pt x="163" y="483"/>
                </a:cubicBezTo>
                <a:cubicBezTo>
                  <a:pt x="163" y="483"/>
                  <a:pt x="164" y="483"/>
                  <a:pt x="163" y="483"/>
                </a:cubicBezTo>
                <a:close/>
                <a:moveTo>
                  <a:pt x="164" y="472"/>
                </a:moveTo>
                <a:cubicBezTo>
                  <a:pt x="163" y="474"/>
                  <a:pt x="163" y="471"/>
                  <a:pt x="164" y="472"/>
                </a:cubicBezTo>
                <a:cubicBezTo>
                  <a:pt x="164" y="472"/>
                  <a:pt x="164" y="472"/>
                  <a:pt x="164" y="472"/>
                </a:cubicBezTo>
                <a:close/>
                <a:moveTo>
                  <a:pt x="166" y="461"/>
                </a:moveTo>
                <a:cubicBezTo>
                  <a:pt x="160" y="465"/>
                  <a:pt x="163" y="449"/>
                  <a:pt x="168" y="453"/>
                </a:cubicBezTo>
                <a:cubicBezTo>
                  <a:pt x="167" y="452"/>
                  <a:pt x="168" y="456"/>
                  <a:pt x="168" y="455"/>
                </a:cubicBezTo>
                <a:cubicBezTo>
                  <a:pt x="168" y="456"/>
                  <a:pt x="166" y="461"/>
                  <a:pt x="166" y="461"/>
                </a:cubicBezTo>
                <a:close/>
                <a:moveTo>
                  <a:pt x="168" y="450"/>
                </a:moveTo>
                <a:cubicBezTo>
                  <a:pt x="167" y="450"/>
                  <a:pt x="167" y="448"/>
                  <a:pt x="168" y="448"/>
                </a:cubicBezTo>
                <a:cubicBezTo>
                  <a:pt x="168" y="448"/>
                  <a:pt x="169" y="449"/>
                  <a:pt x="168" y="450"/>
                </a:cubicBezTo>
                <a:close/>
                <a:moveTo>
                  <a:pt x="168" y="433"/>
                </a:moveTo>
                <a:cubicBezTo>
                  <a:pt x="168" y="431"/>
                  <a:pt x="168" y="434"/>
                  <a:pt x="168" y="433"/>
                </a:cubicBezTo>
                <a:close/>
                <a:moveTo>
                  <a:pt x="169" y="454"/>
                </a:moveTo>
                <a:cubicBezTo>
                  <a:pt x="169" y="455"/>
                  <a:pt x="169" y="452"/>
                  <a:pt x="169" y="454"/>
                </a:cubicBezTo>
                <a:close/>
                <a:moveTo>
                  <a:pt x="171" y="467"/>
                </a:moveTo>
                <a:cubicBezTo>
                  <a:pt x="170" y="463"/>
                  <a:pt x="174" y="463"/>
                  <a:pt x="171" y="467"/>
                </a:cubicBezTo>
                <a:close/>
                <a:moveTo>
                  <a:pt x="173" y="473"/>
                </a:moveTo>
                <a:cubicBezTo>
                  <a:pt x="172" y="474"/>
                  <a:pt x="172" y="469"/>
                  <a:pt x="173" y="470"/>
                </a:cubicBezTo>
                <a:cubicBezTo>
                  <a:pt x="174" y="471"/>
                  <a:pt x="173" y="472"/>
                  <a:pt x="173" y="473"/>
                </a:cubicBezTo>
                <a:close/>
                <a:moveTo>
                  <a:pt x="173" y="462"/>
                </a:moveTo>
                <a:cubicBezTo>
                  <a:pt x="172" y="463"/>
                  <a:pt x="173" y="461"/>
                  <a:pt x="173" y="460"/>
                </a:cubicBezTo>
                <a:cubicBezTo>
                  <a:pt x="174" y="460"/>
                  <a:pt x="174" y="462"/>
                  <a:pt x="173" y="462"/>
                </a:cubicBezTo>
                <a:close/>
                <a:moveTo>
                  <a:pt x="173" y="460"/>
                </a:moveTo>
                <a:cubicBezTo>
                  <a:pt x="172" y="460"/>
                  <a:pt x="170" y="460"/>
                  <a:pt x="170" y="458"/>
                </a:cubicBezTo>
                <a:cubicBezTo>
                  <a:pt x="171" y="457"/>
                  <a:pt x="176" y="458"/>
                  <a:pt x="173" y="460"/>
                </a:cubicBezTo>
                <a:close/>
                <a:moveTo>
                  <a:pt x="173" y="418"/>
                </a:moveTo>
                <a:cubicBezTo>
                  <a:pt x="174" y="418"/>
                  <a:pt x="174" y="418"/>
                  <a:pt x="173" y="419"/>
                </a:cubicBezTo>
                <a:cubicBezTo>
                  <a:pt x="172" y="420"/>
                  <a:pt x="172" y="417"/>
                  <a:pt x="173" y="418"/>
                </a:cubicBezTo>
                <a:close/>
                <a:moveTo>
                  <a:pt x="174" y="409"/>
                </a:moveTo>
                <a:cubicBezTo>
                  <a:pt x="175" y="409"/>
                  <a:pt x="174" y="409"/>
                  <a:pt x="174" y="410"/>
                </a:cubicBezTo>
                <a:cubicBezTo>
                  <a:pt x="173" y="410"/>
                  <a:pt x="173" y="408"/>
                  <a:pt x="174" y="409"/>
                </a:cubicBezTo>
                <a:close/>
                <a:moveTo>
                  <a:pt x="175" y="414"/>
                </a:moveTo>
                <a:cubicBezTo>
                  <a:pt x="177" y="414"/>
                  <a:pt x="177" y="418"/>
                  <a:pt x="176" y="419"/>
                </a:cubicBezTo>
                <a:cubicBezTo>
                  <a:pt x="173" y="420"/>
                  <a:pt x="175" y="414"/>
                  <a:pt x="175" y="414"/>
                </a:cubicBezTo>
                <a:close/>
                <a:moveTo>
                  <a:pt x="176" y="430"/>
                </a:moveTo>
                <a:cubicBezTo>
                  <a:pt x="175" y="431"/>
                  <a:pt x="175" y="428"/>
                  <a:pt x="176" y="428"/>
                </a:cubicBezTo>
                <a:cubicBezTo>
                  <a:pt x="177" y="428"/>
                  <a:pt x="177" y="429"/>
                  <a:pt x="176" y="430"/>
                </a:cubicBezTo>
                <a:close/>
                <a:moveTo>
                  <a:pt x="177" y="433"/>
                </a:moveTo>
                <a:cubicBezTo>
                  <a:pt x="178" y="434"/>
                  <a:pt x="178" y="436"/>
                  <a:pt x="177" y="436"/>
                </a:cubicBezTo>
                <a:cubicBezTo>
                  <a:pt x="175" y="439"/>
                  <a:pt x="175" y="431"/>
                  <a:pt x="177" y="433"/>
                </a:cubicBezTo>
                <a:close/>
                <a:moveTo>
                  <a:pt x="178" y="429"/>
                </a:moveTo>
                <a:cubicBezTo>
                  <a:pt x="177" y="428"/>
                  <a:pt x="178" y="426"/>
                  <a:pt x="179" y="426"/>
                </a:cubicBezTo>
                <a:cubicBezTo>
                  <a:pt x="178" y="427"/>
                  <a:pt x="178" y="428"/>
                  <a:pt x="178" y="429"/>
                </a:cubicBezTo>
                <a:close/>
                <a:moveTo>
                  <a:pt x="178" y="432"/>
                </a:moveTo>
                <a:cubicBezTo>
                  <a:pt x="177" y="433"/>
                  <a:pt x="178" y="431"/>
                  <a:pt x="178" y="430"/>
                </a:cubicBezTo>
                <a:cubicBezTo>
                  <a:pt x="179" y="430"/>
                  <a:pt x="179" y="431"/>
                  <a:pt x="178" y="432"/>
                </a:cubicBezTo>
                <a:close/>
                <a:moveTo>
                  <a:pt x="179" y="411"/>
                </a:moveTo>
                <a:cubicBezTo>
                  <a:pt x="176" y="413"/>
                  <a:pt x="176" y="406"/>
                  <a:pt x="178" y="408"/>
                </a:cubicBezTo>
                <a:cubicBezTo>
                  <a:pt x="179" y="408"/>
                  <a:pt x="179" y="410"/>
                  <a:pt x="179" y="411"/>
                </a:cubicBezTo>
                <a:close/>
                <a:moveTo>
                  <a:pt x="178" y="467"/>
                </a:moveTo>
                <a:cubicBezTo>
                  <a:pt x="176" y="466"/>
                  <a:pt x="179" y="464"/>
                  <a:pt x="179" y="462"/>
                </a:cubicBezTo>
                <a:cubicBezTo>
                  <a:pt x="180" y="463"/>
                  <a:pt x="179" y="468"/>
                  <a:pt x="178" y="467"/>
                </a:cubicBezTo>
                <a:close/>
                <a:moveTo>
                  <a:pt x="182" y="477"/>
                </a:moveTo>
                <a:cubicBezTo>
                  <a:pt x="182" y="477"/>
                  <a:pt x="179" y="477"/>
                  <a:pt x="180" y="476"/>
                </a:cubicBezTo>
                <a:cubicBezTo>
                  <a:pt x="181" y="475"/>
                  <a:pt x="184" y="477"/>
                  <a:pt x="182" y="477"/>
                </a:cubicBezTo>
                <a:close/>
                <a:moveTo>
                  <a:pt x="180" y="459"/>
                </a:moveTo>
                <a:cubicBezTo>
                  <a:pt x="181" y="457"/>
                  <a:pt x="182" y="456"/>
                  <a:pt x="182" y="455"/>
                </a:cubicBezTo>
                <a:cubicBezTo>
                  <a:pt x="182" y="456"/>
                  <a:pt x="182" y="458"/>
                  <a:pt x="180" y="459"/>
                </a:cubicBezTo>
                <a:close/>
                <a:moveTo>
                  <a:pt x="183" y="432"/>
                </a:moveTo>
                <a:cubicBezTo>
                  <a:pt x="182" y="433"/>
                  <a:pt x="182" y="430"/>
                  <a:pt x="183" y="431"/>
                </a:cubicBezTo>
                <a:cubicBezTo>
                  <a:pt x="183" y="431"/>
                  <a:pt x="183" y="432"/>
                  <a:pt x="183" y="432"/>
                </a:cubicBezTo>
                <a:close/>
                <a:moveTo>
                  <a:pt x="184" y="458"/>
                </a:moveTo>
                <a:cubicBezTo>
                  <a:pt x="183" y="456"/>
                  <a:pt x="186" y="456"/>
                  <a:pt x="184" y="458"/>
                </a:cubicBezTo>
                <a:close/>
                <a:moveTo>
                  <a:pt x="184" y="423"/>
                </a:moveTo>
                <a:cubicBezTo>
                  <a:pt x="184" y="423"/>
                  <a:pt x="184" y="423"/>
                  <a:pt x="184" y="423"/>
                </a:cubicBezTo>
                <a:cubicBezTo>
                  <a:pt x="185" y="422"/>
                  <a:pt x="185" y="422"/>
                  <a:pt x="184" y="423"/>
                </a:cubicBezTo>
                <a:cubicBezTo>
                  <a:pt x="184" y="423"/>
                  <a:pt x="184" y="423"/>
                  <a:pt x="184" y="423"/>
                </a:cubicBezTo>
                <a:cubicBezTo>
                  <a:pt x="184" y="423"/>
                  <a:pt x="184" y="423"/>
                  <a:pt x="184" y="423"/>
                </a:cubicBezTo>
                <a:close/>
                <a:moveTo>
                  <a:pt x="184" y="452"/>
                </a:moveTo>
                <a:cubicBezTo>
                  <a:pt x="182" y="449"/>
                  <a:pt x="186" y="449"/>
                  <a:pt x="184" y="452"/>
                </a:cubicBezTo>
                <a:close/>
                <a:moveTo>
                  <a:pt x="184" y="464"/>
                </a:moveTo>
                <a:cubicBezTo>
                  <a:pt x="185" y="466"/>
                  <a:pt x="182" y="465"/>
                  <a:pt x="184" y="464"/>
                </a:cubicBezTo>
                <a:close/>
                <a:moveTo>
                  <a:pt x="185" y="467"/>
                </a:moveTo>
                <a:cubicBezTo>
                  <a:pt x="186" y="471"/>
                  <a:pt x="182" y="470"/>
                  <a:pt x="185" y="467"/>
                </a:cubicBezTo>
                <a:close/>
                <a:moveTo>
                  <a:pt x="190" y="491"/>
                </a:moveTo>
                <a:cubicBezTo>
                  <a:pt x="189" y="492"/>
                  <a:pt x="189" y="488"/>
                  <a:pt x="190" y="489"/>
                </a:cubicBezTo>
                <a:cubicBezTo>
                  <a:pt x="191" y="490"/>
                  <a:pt x="190" y="491"/>
                  <a:pt x="190" y="491"/>
                </a:cubicBezTo>
                <a:close/>
                <a:moveTo>
                  <a:pt x="194" y="474"/>
                </a:moveTo>
                <a:cubicBezTo>
                  <a:pt x="195" y="475"/>
                  <a:pt x="194" y="475"/>
                  <a:pt x="194" y="475"/>
                </a:cubicBezTo>
                <a:cubicBezTo>
                  <a:pt x="193" y="476"/>
                  <a:pt x="193" y="473"/>
                  <a:pt x="194" y="474"/>
                </a:cubicBezTo>
                <a:close/>
                <a:moveTo>
                  <a:pt x="195" y="474"/>
                </a:moveTo>
                <a:cubicBezTo>
                  <a:pt x="197" y="475"/>
                  <a:pt x="194" y="476"/>
                  <a:pt x="195" y="474"/>
                </a:cubicBezTo>
                <a:close/>
                <a:moveTo>
                  <a:pt x="195" y="490"/>
                </a:moveTo>
                <a:cubicBezTo>
                  <a:pt x="195" y="490"/>
                  <a:pt x="195" y="491"/>
                  <a:pt x="195" y="491"/>
                </a:cubicBezTo>
                <a:cubicBezTo>
                  <a:pt x="194" y="493"/>
                  <a:pt x="194" y="489"/>
                  <a:pt x="195" y="490"/>
                </a:cubicBezTo>
                <a:close/>
                <a:moveTo>
                  <a:pt x="194" y="384"/>
                </a:moveTo>
                <a:cubicBezTo>
                  <a:pt x="193" y="385"/>
                  <a:pt x="194" y="382"/>
                  <a:pt x="195" y="383"/>
                </a:cubicBezTo>
                <a:cubicBezTo>
                  <a:pt x="195" y="383"/>
                  <a:pt x="194" y="384"/>
                  <a:pt x="194" y="384"/>
                </a:cubicBezTo>
                <a:close/>
                <a:moveTo>
                  <a:pt x="194" y="321"/>
                </a:moveTo>
                <a:cubicBezTo>
                  <a:pt x="195" y="321"/>
                  <a:pt x="194" y="322"/>
                  <a:pt x="194" y="322"/>
                </a:cubicBezTo>
                <a:cubicBezTo>
                  <a:pt x="192" y="324"/>
                  <a:pt x="193" y="321"/>
                  <a:pt x="194" y="321"/>
                </a:cubicBezTo>
                <a:close/>
                <a:moveTo>
                  <a:pt x="192" y="489"/>
                </a:moveTo>
                <a:cubicBezTo>
                  <a:pt x="191" y="491"/>
                  <a:pt x="192" y="487"/>
                  <a:pt x="193" y="488"/>
                </a:cubicBezTo>
                <a:cubicBezTo>
                  <a:pt x="194" y="489"/>
                  <a:pt x="193" y="489"/>
                  <a:pt x="192" y="489"/>
                </a:cubicBezTo>
                <a:close/>
                <a:moveTo>
                  <a:pt x="192" y="466"/>
                </a:moveTo>
                <a:cubicBezTo>
                  <a:pt x="190" y="466"/>
                  <a:pt x="191" y="463"/>
                  <a:pt x="192" y="464"/>
                </a:cubicBezTo>
                <a:cubicBezTo>
                  <a:pt x="193" y="465"/>
                  <a:pt x="192" y="465"/>
                  <a:pt x="192" y="466"/>
                </a:cubicBezTo>
                <a:close/>
                <a:moveTo>
                  <a:pt x="191" y="461"/>
                </a:moveTo>
                <a:cubicBezTo>
                  <a:pt x="192" y="460"/>
                  <a:pt x="193" y="460"/>
                  <a:pt x="191" y="461"/>
                </a:cubicBezTo>
                <a:close/>
                <a:moveTo>
                  <a:pt x="191" y="403"/>
                </a:moveTo>
                <a:cubicBezTo>
                  <a:pt x="189" y="404"/>
                  <a:pt x="190" y="400"/>
                  <a:pt x="191" y="400"/>
                </a:cubicBezTo>
                <a:cubicBezTo>
                  <a:pt x="192" y="400"/>
                  <a:pt x="193" y="403"/>
                  <a:pt x="191" y="403"/>
                </a:cubicBezTo>
                <a:close/>
                <a:moveTo>
                  <a:pt x="191" y="311"/>
                </a:moveTo>
                <a:cubicBezTo>
                  <a:pt x="192" y="310"/>
                  <a:pt x="192" y="311"/>
                  <a:pt x="192" y="312"/>
                </a:cubicBezTo>
                <a:cubicBezTo>
                  <a:pt x="191" y="313"/>
                  <a:pt x="191" y="311"/>
                  <a:pt x="191" y="311"/>
                </a:cubicBezTo>
                <a:close/>
                <a:moveTo>
                  <a:pt x="190" y="343"/>
                </a:moveTo>
                <a:cubicBezTo>
                  <a:pt x="190" y="340"/>
                  <a:pt x="192" y="342"/>
                  <a:pt x="190" y="343"/>
                </a:cubicBezTo>
                <a:close/>
                <a:moveTo>
                  <a:pt x="191" y="480"/>
                </a:moveTo>
                <a:cubicBezTo>
                  <a:pt x="191" y="481"/>
                  <a:pt x="189" y="483"/>
                  <a:pt x="188" y="483"/>
                </a:cubicBezTo>
                <a:cubicBezTo>
                  <a:pt x="183" y="484"/>
                  <a:pt x="190" y="478"/>
                  <a:pt x="191" y="480"/>
                </a:cubicBezTo>
                <a:close/>
                <a:moveTo>
                  <a:pt x="188" y="475"/>
                </a:moveTo>
                <a:cubicBezTo>
                  <a:pt x="187" y="476"/>
                  <a:pt x="188" y="473"/>
                  <a:pt x="189" y="474"/>
                </a:cubicBezTo>
                <a:cubicBezTo>
                  <a:pt x="189" y="474"/>
                  <a:pt x="189" y="475"/>
                  <a:pt x="188" y="475"/>
                </a:cubicBezTo>
                <a:close/>
                <a:moveTo>
                  <a:pt x="189" y="478"/>
                </a:moveTo>
                <a:cubicBezTo>
                  <a:pt x="188" y="479"/>
                  <a:pt x="188" y="479"/>
                  <a:pt x="188" y="479"/>
                </a:cubicBezTo>
                <a:cubicBezTo>
                  <a:pt x="188" y="479"/>
                  <a:pt x="188" y="479"/>
                  <a:pt x="188" y="479"/>
                </a:cubicBezTo>
                <a:cubicBezTo>
                  <a:pt x="188" y="479"/>
                  <a:pt x="189" y="478"/>
                  <a:pt x="189" y="478"/>
                </a:cubicBezTo>
                <a:close/>
                <a:moveTo>
                  <a:pt x="189" y="439"/>
                </a:moveTo>
                <a:cubicBezTo>
                  <a:pt x="188" y="441"/>
                  <a:pt x="189" y="438"/>
                  <a:pt x="189" y="439"/>
                </a:cubicBezTo>
                <a:close/>
                <a:moveTo>
                  <a:pt x="188" y="458"/>
                </a:moveTo>
                <a:cubicBezTo>
                  <a:pt x="190" y="459"/>
                  <a:pt x="190" y="462"/>
                  <a:pt x="189" y="462"/>
                </a:cubicBezTo>
                <a:cubicBezTo>
                  <a:pt x="186" y="464"/>
                  <a:pt x="186" y="458"/>
                  <a:pt x="188" y="458"/>
                </a:cubicBezTo>
                <a:close/>
                <a:moveTo>
                  <a:pt x="187" y="458"/>
                </a:moveTo>
                <a:cubicBezTo>
                  <a:pt x="186" y="459"/>
                  <a:pt x="188" y="457"/>
                  <a:pt x="187" y="458"/>
                </a:cubicBezTo>
                <a:close/>
                <a:moveTo>
                  <a:pt x="187" y="433"/>
                </a:moveTo>
                <a:cubicBezTo>
                  <a:pt x="185" y="434"/>
                  <a:pt x="185" y="430"/>
                  <a:pt x="187" y="431"/>
                </a:cubicBezTo>
                <a:cubicBezTo>
                  <a:pt x="188" y="432"/>
                  <a:pt x="187" y="433"/>
                  <a:pt x="187" y="433"/>
                </a:cubicBezTo>
                <a:close/>
                <a:moveTo>
                  <a:pt x="187" y="298"/>
                </a:moveTo>
                <a:cubicBezTo>
                  <a:pt x="187" y="299"/>
                  <a:pt x="186" y="300"/>
                  <a:pt x="186" y="301"/>
                </a:cubicBezTo>
                <a:cubicBezTo>
                  <a:pt x="185" y="302"/>
                  <a:pt x="186" y="298"/>
                  <a:pt x="187" y="298"/>
                </a:cubicBezTo>
                <a:close/>
                <a:moveTo>
                  <a:pt x="185" y="303"/>
                </a:moveTo>
                <a:cubicBezTo>
                  <a:pt x="186" y="304"/>
                  <a:pt x="185" y="306"/>
                  <a:pt x="185" y="308"/>
                </a:cubicBezTo>
                <a:cubicBezTo>
                  <a:pt x="183" y="307"/>
                  <a:pt x="185" y="304"/>
                  <a:pt x="185" y="303"/>
                </a:cubicBezTo>
                <a:close/>
                <a:moveTo>
                  <a:pt x="185" y="380"/>
                </a:moveTo>
                <a:cubicBezTo>
                  <a:pt x="187" y="380"/>
                  <a:pt x="186" y="386"/>
                  <a:pt x="184" y="386"/>
                </a:cubicBezTo>
                <a:cubicBezTo>
                  <a:pt x="181" y="387"/>
                  <a:pt x="182" y="380"/>
                  <a:pt x="185" y="380"/>
                </a:cubicBezTo>
                <a:close/>
                <a:moveTo>
                  <a:pt x="185" y="400"/>
                </a:moveTo>
                <a:cubicBezTo>
                  <a:pt x="184" y="400"/>
                  <a:pt x="185" y="397"/>
                  <a:pt x="186" y="398"/>
                </a:cubicBezTo>
                <a:cubicBezTo>
                  <a:pt x="186" y="399"/>
                  <a:pt x="186" y="400"/>
                  <a:pt x="185" y="400"/>
                </a:cubicBezTo>
                <a:close/>
                <a:moveTo>
                  <a:pt x="183" y="360"/>
                </a:moveTo>
                <a:cubicBezTo>
                  <a:pt x="182" y="361"/>
                  <a:pt x="184" y="358"/>
                  <a:pt x="183" y="360"/>
                </a:cubicBezTo>
                <a:close/>
                <a:moveTo>
                  <a:pt x="183" y="311"/>
                </a:moveTo>
                <a:cubicBezTo>
                  <a:pt x="184" y="312"/>
                  <a:pt x="183" y="313"/>
                  <a:pt x="182" y="314"/>
                </a:cubicBezTo>
                <a:cubicBezTo>
                  <a:pt x="181" y="315"/>
                  <a:pt x="181" y="310"/>
                  <a:pt x="183" y="311"/>
                </a:cubicBezTo>
                <a:close/>
                <a:moveTo>
                  <a:pt x="184" y="408"/>
                </a:moveTo>
                <a:cubicBezTo>
                  <a:pt x="185" y="409"/>
                  <a:pt x="185" y="411"/>
                  <a:pt x="186" y="411"/>
                </a:cubicBezTo>
                <a:cubicBezTo>
                  <a:pt x="188" y="412"/>
                  <a:pt x="187" y="416"/>
                  <a:pt x="185" y="417"/>
                </a:cubicBezTo>
                <a:cubicBezTo>
                  <a:pt x="181" y="418"/>
                  <a:pt x="182" y="416"/>
                  <a:pt x="181" y="414"/>
                </a:cubicBezTo>
                <a:cubicBezTo>
                  <a:pt x="181" y="414"/>
                  <a:pt x="180" y="413"/>
                  <a:pt x="180" y="413"/>
                </a:cubicBezTo>
                <a:cubicBezTo>
                  <a:pt x="180" y="411"/>
                  <a:pt x="182" y="408"/>
                  <a:pt x="184" y="408"/>
                </a:cubicBezTo>
                <a:close/>
                <a:moveTo>
                  <a:pt x="180" y="440"/>
                </a:moveTo>
                <a:cubicBezTo>
                  <a:pt x="181" y="440"/>
                  <a:pt x="180" y="441"/>
                  <a:pt x="180" y="441"/>
                </a:cubicBezTo>
                <a:cubicBezTo>
                  <a:pt x="179" y="441"/>
                  <a:pt x="180" y="440"/>
                  <a:pt x="180" y="440"/>
                </a:cubicBezTo>
                <a:close/>
                <a:moveTo>
                  <a:pt x="179" y="443"/>
                </a:moveTo>
                <a:cubicBezTo>
                  <a:pt x="178" y="441"/>
                  <a:pt x="181" y="441"/>
                  <a:pt x="179" y="443"/>
                </a:cubicBezTo>
                <a:close/>
                <a:moveTo>
                  <a:pt x="179" y="317"/>
                </a:moveTo>
                <a:cubicBezTo>
                  <a:pt x="180" y="320"/>
                  <a:pt x="177" y="318"/>
                  <a:pt x="179" y="317"/>
                </a:cubicBezTo>
                <a:close/>
                <a:moveTo>
                  <a:pt x="178" y="324"/>
                </a:moveTo>
                <a:cubicBezTo>
                  <a:pt x="176" y="323"/>
                  <a:pt x="178" y="321"/>
                  <a:pt x="178" y="320"/>
                </a:cubicBezTo>
                <a:cubicBezTo>
                  <a:pt x="179" y="321"/>
                  <a:pt x="178" y="323"/>
                  <a:pt x="178" y="324"/>
                </a:cubicBezTo>
                <a:close/>
                <a:moveTo>
                  <a:pt x="178" y="296"/>
                </a:moveTo>
                <a:cubicBezTo>
                  <a:pt x="179" y="297"/>
                  <a:pt x="177" y="298"/>
                  <a:pt x="177" y="298"/>
                </a:cubicBezTo>
                <a:cubicBezTo>
                  <a:pt x="176" y="299"/>
                  <a:pt x="177" y="295"/>
                  <a:pt x="178" y="296"/>
                </a:cubicBezTo>
                <a:close/>
                <a:moveTo>
                  <a:pt x="174" y="309"/>
                </a:moveTo>
                <a:cubicBezTo>
                  <a:pt x="175" y="310"/>
                  <a:pt x="173" y="310"/>
                  <a:pt x="174" y="309"/>
                </a:cubicBezTo>
                <a:close/>
                <a:moveTo>
                  <a:pt x="175" y="357"/>
                </a:moveTo>
                <a:cubicBezTo>
                  <a:pt x="175" y="359"/>
                  <a:pt x="173" y="358"/>
                  <a:pt x="175" y="357"/>
                </a:cubicBezTo>
                <a:close/>
                <a:moveTo>
                  <a:pt x="174" y="377"/>
                </a:moveTo>
                <a:cubicBezTo>
                  <a:pt x="175" y="378"/>
                  <a:pt x="174" y="379"/>
                  <a:pt x="173" y="380"/>
                </a:cubicBezTo>
                <a:cubicBezTo>
                  <a:pt x="173" y="379"/>
                  <a:pt x="174" y="378"/>
                  <a:pt x="174" y="377"/>
                </a:cubicBezTo>
                <a:close/>
                <a:moveTo>
                  <a:pt x="172" y="391"/>
                </a:moveTo>
                <a:cubicBezTo>
                  <a:pt x="172" y="390"/>
                  <a:pt x="175" y="392"/>
                  <a:pt x="176" y="391"/>
                </a:cubicBezTo>
                <a:cubicBezTo>
                  <a:pt x="176" y="390"/>
                  <a:pt x="174" y="389"/>
                  <a:pt x="175" y="388"/>
                </a:cubicBezTo>
                <a:cubicBezTo>
                  <a:pt x="178" y="385"/>
                  <a:pt x="181" y="394"/>
                  <a:pt x="178" y="396"/>
                </a:cubicBezTo>
                <a:cubicBezTo>
                  <a:pt x="176" y="397"/>
                  <a:pt x="174" y="397"/>
                  <a:pt x="173" y="396"/>
                </a:cubicBezTo>
                <a:cubicBezTo>
                  <a:pt x="173" y="396"/>
                  <a:pt x="172" y="392"/>
                  <a:pt x="172" y="391"/>
                </a:cubicBezTo>
                <a:close/>
                <a:moveTo>
                  <a:pt x="172" y="439"/>
                </a:moveTo>
                <a:cubicBezTo>
                  <a:pt x="173" y="439"/>
                  <a:pt x="173" y="441"/>
                  <a:pt x="172" y="441"/>
                </a:cubicBezTo>
                <a:cubicBezTo>
                  <a:pt x="170" y="443"/>
                  <a:pt x="170" y="437"/>
                  <a:pt x="172" y="439"/>
                </a:cubicBezTo>
                <a:close/>
                <a:moveTo>
                  <a:pt x="169" y="427"/>
                </a:moveTo>
                <a:cubicBezTo>
                  <a:pt x="166" y="428"/>
                  <a:pt x="167" y="422"/>
                  <a:pt x="169" y="422"/>
                </a:cubicBezTo>
                <a:cubicBezTo>
                  <a:pt x="171" y="422"/>
                  <a:pt x="171" y="426"/>
                  <a:pt x="169" y="427"/>
                </a:cubicBezTo>
                <a:close/>
                <a:moveTo>
                  <a:pt x="165" y="288"/>
                </a:moveTo>
                <a:cubicBezTo>
                  <a:pt x="166" y="288"/>
                  <a:pt x="166" y="289"/>
                  <a:pt x="166" y="290"/>
                </a:cubicBezTo>
                <a:cubicBezTo>
                  <a:pt x="165" y="291"/>
                  <a:pt x="164" y="288"/>
                  <a:pt x="165" y="288"/>
                </a:cubicBezTo>
                <a:close/>
                <a:moveTo>
                  <a:pt x="163" y="282"/>
                </a:moveTo>
                <a:cubicBezTo>
                  <a:pt x="164" y="282"/>
                  <a:pt x="164" y="284"/>
                  <a:pt x="163" y="284"/>
                </a:cubicBezTo>
                <a:cubicBezTo>
                  <a:pt x="162" y="286"/>
                  <a:pt x="161" y="282"/>
                  <a:pt x="163" y="282"/>
                </a:cubicBezTo>
                <a:close/>
                <a:moveTo>
                  <a:pt x="161" y="324"/>
                </a:moveTo>
                <a:cubicBezTo>
                  <a:pt x="161" y="324"/>
                  <a:pt x="162" y="322"/>
                  <a:pt x="162" y="321"/>
                </a:cubicBezTo>
                <a:cubicBezTo>
                  <a:pt x="162" y="322"/>
                  <a:pt x="166" y="321"/>
                  <a:pt x="166" y="321"/>
                </a:cubicBezTo>
                <a:cubicBezTo>
                  <a:pt x="166" y="321"/>
                  <a:pt x="166" y="322"/>
                  <a:pt x="166" y="322"/>
                </a:cubicBezTo>
                <a:cubicBezTo>
                  <a:pt x="167" y="323"/>
                  <a:pt x="168" y="322"/>
                  <a:pt x="168" y="323"/>
                </a:cubicBezTo>
                <a:cubicBezTo>
                  <a:pt x="171" y="328"/>
                  <a:pt x="168" y="335"/>
                  <a:pt x="165" y="336"/>
                </a:cubicBezTo>
                <a:cubicBezTo>
                  <a:pt x="163" y="337"/>
                  <a:pt x="160" y="335"/>
                  <a:pt x="160" y="334"/>
                </a:cubicBezTo>
                <a:cubicBezTo>
                  <a:pt x="160" y="334"/>
                  <a:pt x="160" y="332"/>
                  <a:pt x="160" y="333"/>
                </a:cubicBezTo>
                <a:cubicBezTo>
                  <a:pt x="160" y="331"/>
                  <a:pt x="158" y="332"/>
                  <a:pt x="158" y="330"/>
                </a:cubicBezTo>
                <a:cubicBezTo>
                  <a:pt x="156" y="327"/>
                  <a:pt x="159" y="326"/>
                  <a:pt x="161" y="324"/>
                </a:cubicBezTo>
                <a:close/>
                <a:moveTo>
                  <a:pt x="157" y="351"/>
                </a:moveTo>
                <a:cubicBezTo>
                  <a:pt x="159" y="352"/>
                  <a:pt x="156" y="353"/>
                  <a:pt x="157" y="351"/>
                </a:cubicBezTo>
                <a:close/>
                <a:moveTo>
                  <a:pt x="157" y="367"/>
                </a:moveTo>
                <a:cubicBezTo>
                  <a:pt x="157" y="366"/>
                  <a:pt x="158" y="367"/>
                  <a:pt x="158" y="367"/>
                </a:cubicBezTo>
                <a:cubicBezTo>
                  <a:pt x="159" y="366"/>
                  <a:pt x="157" y="364"/>
                  <a:pt x="159" y="364"/>
                </a:cubicBezTo>
                <a:cubicBezTo>
                  <a:pt x="162" y="364"/>
                  <a:pt x="159" y="373"/>
                  <a:pt x="159" y="374"/>
                </a:cubicBezTo>
                <a:cubicBezTo>
                  <a:pt x="159" y="372"/>
                  <a:pt x="154" y="369"/>
                  <a:pt x="157" y="367"/>
                </a:cubicBezTo>
                <a:close/>
                <a:moveTo>
                  <a:pt x="157" y="386"/>
                </a:moveTo>
                <a:cubicBezTo>
                  <a:pt x="158" y="386"/>
                  <a:pt x="157" y="388"/>
                  <a:pt x="156" y="389"/>
                </a:cubicBezTo>
                <a:cubicBezTo>
                  <a:pt x="155" y="389"/>
                  <a:pt x="155" y="385"/>
                  <a:pt x="157" y="386"/>
                </a:cubicBezTo>
                <a:close/>
                <a:moveTo>
                  <a:pt x="155" y="373"/>
                </a:moveTo>
                <a:cubicBezTo>
                  <a:pt x="154" y="374"/>
                  <a:pt x="154" y="372"/>
                  <a:pt x="155" y="371"/>
                </a:cubicBezTo>
                <a:cubicBezTo>
                  <a:pt x="156" y="371"/>
                  <a:pt x="156" y="373"/>
                  <a:pt x="155" y="373"/>
                </a:cubicBezTo>
                <a:close/>
                <a:moveTo>
                  <a:pt x="153" y="242"/>
                </a:moveTo>
                <a:cubicBezTo>
                  <a:pt x="153" y="242"/>
                  <a:pt x="154" y="237"/>
                  <a:pt x="155" y="238"/>
                </a:cubicBezTo>
                <a:cubicBezTo>
                  <a:pt x="156" y="238"/>
                  <a:pt x="154" y="243"/>
                  <a:pt x="154" y="241"/>
                </a:cubicBezTo>
                <a:cubicBezTo>
                  <a:pt x="153" y="247"/>
                  <a:pt x="153" y="255"/>
                  <a:pt x="152" y="262"/>
                </a:cubicBezTo>
                <a:cubicBezTo>
                  <a:pt x="152" y="262"/>
                  <a:pt x="151" y="264"/>
                  <a:pt x="151" y="264"/>
                </a:cubicBezTo>
                <a:cubicBezTo>
                  <a:pt x="149" y="265"/>
                  <a:pt x="152" y="246"/>
                  <a:pt x="153" y="242"/>
                </a:cubicBezTo>
                <a:close/>
                <a:moveTo>
                  <a:pt x="150" y="352"/>
                </a:moveTo>
                <a:cubicBezTo>
                  <a:pt x="151" y="351"/>
                  <a:pt x="155" y="357"/>
                  <a:pt x="155" y="359"/>
                </a:cubicBezTo>
                <a:cubicBezTo>
                  <a:pt x="155" y="360"/>
                  <a:pt x="154" y="362"/>
                  <a:pt x="152" y="363"/>
                </a:cubicBezTo>
                <a:cubicBezTo>
                  <a:pt x="147" y="365"/>
                  <a:pt x="149" y="352"/>
                  <a:pt x="150" y="352"/>
                </a:cubicBezTo>
                <a:close/>
                <a:moveTo>
                  <a:pt x="148" y="397"/>
                </a:moveTo>
                <a:cubicBezTo>
                  <a:pt x="148" y="397"/>
                  <a:pt x="148" y="398"/>
                  <a:pt x="148" y="398"/>
                </a:cubicBezTo>
                <a:cubicBezTo>
                  <a:pt x="146" y="396"/>
                  <a:pt x="149" y="396"/>
                  <a:pt x="148" y="397"/>
                </a:cubicBezTo>
                <a:close/>
                <a:moveTo>
                  <a:pt x="147" y="373"/>
                </a:moveTo>
                <a:cubicBezTo>
                  <a:pt x="148" y="377"/>
                  <a:pt x="145" y="374"/>
                  <a:pt x="147" y="373"/>
                </a:cubicBezTo>
                <a:close/>
                <a:moveTo>
                  <a:pt x="145" y="340"/>
                </a:moveTo>
                <a:cubicBezTo>
                  <a:pt x="148" y="342"/>
                  <a:pt x="144" y="344"/>
                  <a:pt x="145" y="340"/>
                </a:cubicBezTo>
                <a:close/>
                <a:moveTo>
                  <a:pt x="145" y="351"/>
                </a:moveTo>
                <a:cubicBezTo>
                  <a:pt x="145" y="351"/>
                  <a:pt x="145" y="352"/>
                  <a:pt x="145" y="352"/>
                </a:cubicBezTo>
                <a:cubicBezTo>
                  <a:pt x="143" y="354"/>
                  <a:pt x="143" y="350"/>
                  <a:pt x="145" y="351"/>
                </a:cubicBezTo>
                <a:close/>
                <a:moveTo>
                  <a:pt x="143" y="299"/>
                </a:moveTo>
                <a:cubicBezTo>
                  <a:pt x="143" y="299"/>
                  <a:pt x="144" y="301"/>
                  <a:pt x="143" y="301"/>
                </a:cubicBezTo>
                <a:cubicBezTo>
                  <a:pt x="142" y="303"/>
                  <a:pt x="142" y="298"/>
                  <a:pt x="143" y="299"/>
                </a:cubicBezTo>
                <a:close/>
                <a:moveTo>
                  <a:pt x="143" y="429"/>
                </a:moveTo>
                <a:cubicBezTo>
                  <a:pt x="145" y="430"/>
                  <a:pt x="143" y="430"/>
                  <a:pt x="144" y="431"/>
                </a:cubicBezTo>
                <a:cubicBezTo>
                  <a:pt x="145" y="433"/>
                  <a:pt x="146" y="433"/>
                  <a:pt x="146" y="433"/>
                </a:cubicBezTo>
                <a:cubicBezTo>
                  <a:pt x="147" y="435"/>
                  <a:pt x="146" y="438"/>
                  <a:pt x="145" y="439"/>
                </a:cubicBezTo>
                <a:cubicBezTo>
                  <a:pt x="142" y="440"/>
                  <a:pt x="140" y="438"/>
                  <a:pt x="140" y="435"/>
                </a:cubicBezTo>
                <a:cubicBezTo>
                  <a:pt x="141" y="433"/>
                  <a:pt x="143" y="433"/>
                  <a:pt x="143" y="432"/>
                </a:cubicBezTo>
                <a:cubicBezTo>
                  <a:pt x="143" y="431"/>
                  <a:pt x="141" y="429"/>
                  <a:pt x="143" y="429"/>
                </a:cubicBezTo>
                <a:close/>
                <a:moveTo>
                  <a:pt x="142" y="354"/>
                </a:moveTo>
                <a:cubicBezTo>
                  <a:pt x="143" y="355"/>
                  <a:pt x="140" y="357"/>
                  <a:pt x="142" y="354"/>
                </a:cubicBezTo>
                <a:close/>
                <a:moveTo>
                  <a:pt x="141" y="298"/>
                </a:moveTo>
                <a:cubicBezTo>
                  <a:pt x="142" y="301"/>
                  <a:pt x="139" y="299"/>
                  <a:pt x="141" y="298"/>
                </a:cubicBezTo>
                <a:close/>
                <a:moveTo>
                  <a:pt x="140" y="375"/>
                </a:moveTo>
                <a:cubicBezTo>
                  <a:pt x="141" y="375"/>
                  <a:pt x="142" y="377"/>
                  <a:pt x="141" y="378"/>
                </a:cubicBezTo>
                <a:cubicBezTo>
                  <a:pt x="140" y="380"/>
                  <a:pt x="139" y="375"/>
                  <a:pt x="140" y="375"/>
                </a:cubicBezTo>
                <a:close/>
                <a:moveTo>
                  <a:pt x="142" y="405"/>
                </a:moveTo>
                <a:cubicBezTo>
                  <a:pt x="141" y="406"/>
                  <a:pt x="141" y="406"/>
                  <a:pt x="141" y="406"/>
                </a:cubicBezTo>
                <a:cubicBezTo>
                  <a:pt x="141" y="406"/>
                  <a:pt x="141" y="406"/>
                  <a:pt x="142" y="405"/>
                </a:cubicBezTo>
                <a:close/>
                <a:moveTo>
                  <a:pt x="141" y="417"/>
                </a:moveTo>
                <a:cubicBezTo>
                  <a:pt x="142" y="418"/>
                  <a:pt x="141" y="420"/>
                  <a:pt x="141" y="420"/>
                </a:cubicBezTo>
                <a:cubicBezTo>
                  <a:pt x="139" y="422"/>
                  <a:pt x="139" y="417"/>
                  <a:pt x="141" y="417"/>
                </a:cubicBezTo>
                <a:close/>
                <a:moveTo>
                  <a:pt x="137" y="465"/>
                </a:moveTo>
                <a:cubicBezTo>
                  <a:pt x="135" y="470"/>
                  <a:pt x="131" y="464"/>
                  <a:pt x="136" y="463"/>
                </a:cubicBezTo>
                <a:cubicBezTo>
                  <a:pt x="136" y="463"/>
                  <a:pt x="139" y="463"/>
                  <a:pt x="139" y="463"/>
                </a:cubicBezTo>
                <a:cubicBezTo>
                  <a:pt x="142" y="466"/>
                  <a:pt x="137" y="469"/>
                  <a:pt x="137" y="465"/>
                </a:cubicBezTo>
                <a:close/>
                <a:moveTo>
                  <a:pt x="138" y="439"/>
                </a:moveTo>
                <a:cubicBezTo>
                  <a:pt x="139" y="439"/>
                  <a:pt x="139" y="440"/>
                  <a:pt x="139" y="441"/>
                </a:cubicBezTo>
                <a:cubicBezTo>
                  <a:pt x="138" y="441"/>
                  <a:pt x="138" y="439"/>
                  <a:pt x="138" y="439"/>
                </a:cubicBezTo>
                <a:close/>
                <a:moveTo>
                  <a:pt x="138" y="452"/>
                </a:moveTo>
                <a:cubicBezTo>
                  <a:pt x="137" y="454"/>
                  <a:pt x="136" y="451"/>
                  <a:pt x="137" y="451"/>
                </a:cubicBezTo>
                <a:cubicBezTo>
                  <a:pt x="138" y="451"/>
                  <a:pt x="138" y="452"/>
                  <a:pt x="138" y="452"/>
                </a:cubicBezTo>
                <a:close/>
                <a:moveTo>
                  <a:pt x="137" y="363"/>
                </a:moveTo>
                <a:cubicBezTo>
                  <a:pt x="137" y="363"/>
                  <a:pt x="135" y="363"/>
                  <a:pt x="135" y="364"/>
                </a:cubicBezTo>
                <a:cubicBezTo>
                  <a:pt x="133" y="367"/>
                  <a:pt x="138" y="377"/>
                  <a:pt x="134" y="379"/>
                </a:cubicBezTo>
                <a:cubicBezTo>
                  <a:pt x="132" y="380"/>
                  <a:pt x="133" y="366"/>
                  <a:pt x="134" y="364"/>
                </a:cubicBezTo>
                <a:cubicBezTo>
                  <a:pt x="134" y="360"/>
                  <a:pt x="134" y="356"/>
                  <a:pt x="134" y="353"/>
                </a:cubicBezTo>
                <a:cubicBezTo>
                  <a:pt x="134" y="353"/>
                  <a:pt x="135" y="352"/>
                  <a:pt x="135" y="352"/>
                </a:cubicBezTo>
                <a:cubicBezTo>
                  <a:pt x="137" y="353"/>
                  <a:pt x="135" y="355"/>
                  <a:pt x="135" y="357"/>
                </a:cubicBezTo>
                <a:cubicBezTo>
                  <a:pt x="135" y="360"/>
                  <a:pt x="138" y="360"/>
                  <a:pt x="137" y="363"/>
                </a:cubicBezTo>
                <a:close/>
                <a:moveTo>
                  <a:pt x="133" y="337"/>
                </a:moveTo>
                <a:cubicBezTo>
                  <a:pt x="134" y="338"/>
                  <a:pt x="132" y="339"/>
                  <a:pt x="133" y="337"/>
                </a:cubicBezTo>
                <a:close/>
                <a:moveTo>
                  <a:pt x="136" y="331"/>
                </a:moveTo>
                <a:cubicBezTo>
                  <a:pt x="137" y="332"/>
                  <a:pt x="136" y="334"/>
                  <a:pt x="136" y="334"/>
                </a:cubicBezTo>
                <a:cubicBezTo>
                  <a:pt x="135" y="335"/>
                  <a:pt x="135" y="331"/>
                  <a:pt x="136" y="331"/>
                </a:cubicBezTo>
                <a:close/>
                <a:moveTo>
                  <a:pt x="133" y="322"/>
                </a:moveTo>
                <a:cubicBezTo>
                  <a:pt x="134" y="322"/>
                  <a:pt x="135" y="323"/>
                  <a:pt x="134" y="324"/>
                </a:cubicBezTo>
                <a:cubicBezTo>
                  <a:pt x="133" y="325"/>
                  <a:pt x="132" y="322"/>
                  <a:pt x="133" y="322"/>
                </a:cubicBezTo>
                <a:close/>
                <a:moveTo>
                  <a:pt x="133" y="325"/>
                </a:moveTo>
                <a:cubicBezTo>
                  <a:pt x="135" y="324"/>
                  <a:pt x="136" y="328"/>
                  <a:pt x="134" y="329"/>
                </a:cubicBezTo>
                <a:cubicBezTo>
                  <a:pt x="132" y="331"/>
                  <a:pt x="132" y="325"/>
                  <a:pt x="133" y="325"/>
                </a:cubicBezTo>
                <a:close/>
                <a:moveTo>
                  <a:pt x="132" y="371"/>
                </a:moveTo>
                <a:cubicBezTo>
                  <a:pt x="132" y="371"/>
                  <a:pt x="131" y="371"/>
                  <a:pt x="131" y="371"/>
                </a:cubicBezTo>
                <a:cubicBezTo>
                  <a:pt x="131" y="370"/>
                  <a:pt x="133" y="370"/>
                  <a:pt x="132" y="371"/>
                </a:cubicBezTo>
                <a:close/>
                <a:moveTo>
                  <a:pt x="129" y="374"/>
                </a:moveTo>
                <a:cubicBezTo>
                  <a:pt x="129" y="376"/>
                  <a:pt x="127" y="374"/>
                  <a:pt x="129" y="374"/>
                </a:cubicBezTo>
                <a:close/>
                <a:moveTo>
                  <a:pt x="128" y="318"/>
                </a:moveTo>
                <a:cubicBezTo>
                  <a:pt x="128" y="319"/>
                  <a:pt x="127" y="319"/>
                  <a:pt x="127" y="320"/>
                </a:cubicBezTo>
                <a:cubicBezTo>
                  <a:pt x="127" y="320"/>
                  <a:pt x="127" y="318"/>
                  <a:pt x="128" y="318"/>
                </a:cubicBezTo>
                <a:close/>
                <a:moveTo>
                  <a:pt x="126" y="325"/>
                </a:moveTo>
                <a:cubicBezTo>
                  <a:pt x="127" y="326"/>
                  <a:pt x="126" y="328"/>
                  <a:pt x="126" y="329"/>
                </a:cubicBezTo>
                <a:cubicBezTo>
                  <a:pt x="124" y="329"/>
                  <a:pt x="126" y="326"/>
                  <a:pt x="126" y="325"/>
                </a:cubicBezTo>
                <a:close/>
                <a:moveTo>
                  <a:pt x="124" y="375"/>
                </a:moveTo>
                <a:cubicBezTo>
                  <a:pt x="124" y="374"/>
                  <a:pt x="125" y="375"/>
                  <a:pt x="125" y="375"/>
                </a:cubicBezTo>
                <a:cubicBezTo>
                  <a:pt x="125" y="375"/>
                  <a:pt x="124" y="375"/>
                  <a:pt x="124" y="375"/>
                </a:cubicBezTo>
                <a:close/>
                <a:moveTo>
                  <a:pt x="120" y="352"/>
                </a:moveTo>
                <a:cubicBezTo>
                  <a:pt x="121" y="352"/>
                  <a:pt x="122" y="353"/>
                  <a:pt x="121" y="354"/>
                </a:cubicBezTo>
                <a:cubicBezTo>
                  <a:pt x="120" y="356"/>
                  <a:pt x="119" y="352"/>
                  <a:pt x="120" y="352"/>
                </a:cubicBezTo>
                <a:close/>
                <a:moveTo>
                  <a:pt x="124" y="362"/>
                </a:moveTo>
                <a:cubicBezTo>
                  <a:pt x="126" y="364"/>
                  <a:pt x="124" y="368"/>
                  <a:pt x="121" y="367"/>
                </a:cubicBezTo>
                <a:cubicBezTo>
                  <a:pt x="120" y="367"/>
                  <a:pt x="121" y="364"/>
                  <a:pt x="120" y="362"/>
                </a:cubicBezTo>
                <a:cubicBezTo>
                  <a:pt x="121" y="365"/>
                  <a:pt x="124" y="362"/>
                  <a:pt x="124" y="362"/>
                </a:cubicBezTo>
                <a:close/>
                <a:moveTo>
                  <a:pt x="121" y="425"/>
                </a:moveTo>
                <a:cubicBezTo>
                  <a:pt x="121" y="425"/>
                  <a:pt x="120" y="425"/>
                  <a:pt x="120" y="425"/>
                </a:cubicBezTo>
                <a:cubicBezTo>
                  <a:pt x="118" y="423"/>
                  <a:pt x="123" y="422"/>
                  <a:pt x="121" y="425"/>
                </a:cubicBezTo>
                <a:close/>
                <a:moveTo>
                  <a:pt x="119" y="435"/>
                </a:moveTo>
                <a:cubicBezTo>
                  <a:pt x="118" y="435"/>
                  <a:pt x="119" y="435"/>
                  <a:pt x="119" y="434"/>
                </a:cubicBezTo>
                <a:cubicBezTo>
                  <a:pt x="119" y="434"/>
                  <a:pt x="119" y="435"/>
                  <a:pt x="119" y="435"/>
                </a:cubicBezTo>
                <a:close/>
                <a:moveTo>
                  <a:pt x="112" y="346"/>
                </a:moveTo>
                <a:cubicBezTo>
                  <a:pt x="112" y="346"/>
                  <a:pt x="114" y="344"/>
                  <a:pt x="116" y="345"/>
                </a:cubicBezTo>
                <a:cubicBezTo>
                  <a:pt x="118" y="345"/>
                  <a:pt x="119" y="348"/>
                  <a:pt x="119" y="351"/>
                </a:cubicBezTo>
                <a:cubicBezTo>
                  <a:pt x="118" y="352"/>
                  <a:pt x="117" y="355"/>
                  <a:pt x="117" y="355"/>
                </a:cubicBezTo>
                <a:cubicBezTo>
                  <a:pt x="117" y="355"/>
                  <a:pt x="113" y="354"/>
                  <a:pt x="112" y="352"/>
                </a:cubicBezTo>
                <a:cubicBezTo>
                  <a:pt x="112" y="352"/>
                  <a:pt x="111" y="347"/>
                  <a:pt x="112" y="346"/>
                </a:cubicBezTo>
                <a:close/>
                <a:moveTo>
                  <a:pt x="111" y="354"/>
                </a:moveTo>
                <a:cubicBezTo>
                  <a:pt x="112" y="354"/>
                  <a:pt x="111" y="355"/>
                  <a:pt x="111" y="355"/>
                </a:cubicBezTo>
                <a:cubicBezTo>
                  <a:pt x="110" y="356"/>
                  <a:pt x="110" y="353"/>
                  <a:pt x="111" y="354"/>
                </a:cubicBezTo>
                <a:close/>
                <a:moveTo>
                  <a:pt x="110" y="283"/>
                </a:moveTo>
                <a:cubicBezTo>
                  <a:pt x="110" y="283"/>
                  <a:pt x="110" y="284"/>
                  <a:pt x="110" y="284"/>
                </a:cubicBezTo>
                <a:cubicBezTo>
                  <a:pt x="109" y="286"/>
                  <a:pt x="109" y="282"/>
                  <a:pt x="110" y="283"/>
                </a:cubicBezTo>
                <a:close/>
                <a:moveTo>
                  <a:pt x="108" y="299"/>
                </a:moveTo>
                <a:cubicBezTo>
                  <a:pt x="109" y="299"/>
                  <a:pt x="109" y="300"/>
                  <a:pt x="109" y="301"/>
                </a:cubicBezTo>
                <a:cubicBezTo>
                  <a:pt x="108" y="302"/>
                  <a:pt x="107" y="299"/>
                  <a:pt x="108" y="299"/>
                </a:cubicBezTo>
                <a:close/>
                <a:moveTo>
                  <a:pt x="109" y="347"/>
                </a:moveTo>
                <a:cubicBezTo>
                  <a:pt x="111" y="348"/>
                  <a:pt x="110" y="352"/>
                  <a:pt x="109" y="353"/>
                </a:cubicBezTo>
                <a:cubicBezTo>
                  <a:pt x="106" y="355"/>
                  <a:pt x="106" y="346"/>
                  <a:pt x="109" y="347"/>
                </a:cubicBezTo>
                <a:close/>
                <a:moveTo>
                  <a:pt x="108" y="421"/>
                </a:moveTo>
                <a:cubicBezTo>
                  <a:pt x="109" y="422"/>
                  <a:pt x="107" y="425"/>
                  <a:pt x="107" y="425"/>
                </a:cubicBezTo>
                <a:cubicBezTo>
                  <a:pt x="104" y="426"/>
                  <a:pt x="106" y="420"/>
                  <a:pt x="108" y="421"/>
                </a:cubicBezTo>
                <a:close/>
                <a:moveTo>
                  <a:pt x="105" y="283"/>
                </a:moveTo>
                <a:cubicBezTo>
                  <a:pt x="106" y="283"/>
                  <a:pt x="107" y="285"/>
                  <a:pt x="106" y="286"/>
                </a:cubicBezTo>
                <a:cubicBezTo>
                  <a:pt x="104" y="287"/>
                  <a:pt x="104" y="284"/>
                  <a:pt x="105" y="283"/>
                </a:cubicBezTo>
                <a:close/>
                <a:moveTo>
                  <a:pt x="105" y="425"/>
                </a:moveTo>
                <a:cubicBezTo>
                  <a:pt x="105" y="423"/>
                  <a:pt x="104" y="426"/>
                  <a:pt x="105" y="425"/>
                </a:cubicBezTo>
                <a:close/>
                <a:moveTo>
                  <a:pt x="104" y="301"/>
                </a:moveTo>
                <a:cubicBezTo>
                  <a:pt x="106" y="302"/>
                  <a:pt x="103" y="304"/>
                  <a:pt x="104" y="301"/>
                </a:cubicBezTo>
                <a:close/>
                <a:moveTo>
                  <a:pt x="104" y="370"/>
                </a:moveTo>
                <a:cubicBezTo>
                  <a:pt x="104" y="370"/>
                  <a:pt x="104" y="372"/>
                  <a:pt x="104" y="372"/>
                </a:cubicBezTo>
                <a:cubicBezTo>
                  <a:pt x="103" y="373"/>
                  <a:pt x="103" y="370"/>
                  <a:pt x="104" y="370"/>
                </a:cubicBezTo>
                <a:close/>
                <a:moveTo>
                  <a:pt x="102" y="425"/>
                </a:moveTo>
                <a:cubicBezTo>
                  <a:pt x="103" y="426"/>
                  <a:pt x="103" y="426"/>
                  <a:pt x="103" y="426"/>
                </a:cubicBezTo>
                <a:cubicBezTo>
                  <a:pt x="104" y="426"/>
                  <a:pt x="106" y="426"/>
                  <a:pt x="104" y="428"/>
                </a:cubicBezTo>
                <a:cubicBezTo>
                  <a:pt x="104" y="428"/>
                  <a:pt x="104" y="428"/>
                  <a:pt x="103" y="428"/>
                </a:cubicBezTo>
                <a:cubicBezTo>
                  <a:pt x="103" y="428"/>
                  <a:pt x="103" y="428"/>
                  <a:pt x="103" y="427"/>
                </a:cubicBezTo>
                <a:cubicBezTo>
                  <a:pt x="102" y="428"/>
                  <a:pt x="102" y="428"/>
                  <a:pt x="102" y="428"/>
                </a:cubicBezTo>
                <a:cubicBezTo>
                  <a:pt x="100" y="429"/>
                  <a:pt x="100" y="424"/>
                  <a:pt x="102" y="425"/>
                </a:cubicBezTo>
                <a:close/>
                <a:moveTo>
                  <a:pt x="101" y="363"/>
                </a:moveTo>
                <a:cubicBezTo>
                  <a:pt x="99" y="362"/>
                  <a:pt x="101" y="362"/>
                  <a:pt x="101" y="363"/>
                </a:cubicBezTo>
                <a:close/>
                <a:moveTo>
                  <a:pt x="100" y="315"/>
                </a:moveTo>
                <a:cubicBezTo>
                  <a:pt x="100" y="318"/>
                  <a:pt x="98" y="316"/>
                  <a:pt x="100" y="315"/>
                </a:cubicBezTo>
                <a:close/>
                <a:moveTo>
                  <a:pt x="99" y="422"/>
                </a:moveTo>
                <a:cubicBezTo>
                  <a:pt x="99" y="422"/>
                  <a:pt x="100" y="423"/>
                  <a:pt x="99" y="424"/>
                </a:cubicBezTo>
                <a:cubicBezTo>
                  <a:pt x="98" y="426"/>
                  <a:pt x="98" y="421"/>
                  <a:pt x="99" y="422"/>
                </a:cubicBezTo>
                <a:close/>
                <a:moveTo>
                  <a:pt x="96" y="297"/>
                </a:moveTo>
                <a:cubicBezTo>
                  <a:pt x="97" y="298"/>
                  <a:pt x="95" y="298"/>
                  <a:pt x="96" y="297"/>
                </a:cubicBezTo>
                <a:cubicBezTo>
                  <a:pt x="96" y="297"/>
                  <a:pt x="96" y="297"/>
                  <a:pt x="96" y="297"/>
                </a:cubicBezTo>
                <a:close/>
                <a:moveTo>
                  <a:pt x="96" y="305"/>
                </a:moveTo>
                <a:cubicBezTo>
                  <a:pt x="96" y="305"/>
                  <a:pt x="96" y="304"/>
                  <a:pt x="96" y="303"/>
                </a:cubicBezTo>
                <a:cubicBezTo>
                  <a:pt x="96" y="303"/>
                  <a:pt x="97" y="304"/>
                  <a:pt x="96" y="305"/>
                </a:cubicBezTo>
                <a:close/>
                <a:moveTo>
                  <a:pt x="96" y="380"/>
                </a:moveTo>
                <a:cubicBezTo>
                  <a:pt x="97" y="380"/>
                  <a:pt x="97" y="383"/>
                  <a:pt x="96" y="384"/>
                </a:cubicBezTo>
                <a:cubicBezTo>
                  <a:pt x="93" y="385"/>
                  <a:pt x="94" y="379"/>
                  <a:pt x="96" y="380"/>
                </a:cubicBezTo>
                <a:close/>
                <a:moveTo>
                  <a:pt x="95" y="393"/>
                </a:moveTo>
                <a:cubicBezTo>
                  <a:pt x="94" y="391"/>
                  <a:pt x="97" y="391"/>
                  <a:pt x="95" y="393"/>
                </a:cubicBezTo>
                <a:close/>
                <a:moveTo>
                  <a:pt x="97" y="431"/>
                </a:moveTo>
                <a:cubicBezTo>
                  <a:pt x="97" y="432"/>
                  <a:pt x="95" y="434"/>
                  <a:pt x="94" y="434"/>
                </a:cubicBezTo>
                <a:cubicBezTo>
                  <a:pt x="95" y="434"/>
                  <a:pt x="94" y="436"/>
                  <a:pt x="93" y="436"/>
                </a:cubicBezTo>
                <a:cubicBezTo>
                  <a:pt x="93" y="435"/>
                  <a:pt x="93" y="433"/>
                  <a:pt x="94" y="434"/>
                </a:cubicBezTo>
                <a:cubicBezTo>
                  <a:pt x="93" y="433"/>
                  <a:pt x="93" y="430"/>
                  <a:pt x="94" y="430"/>
                </a:cubicBezTo>
                <a:cubicBezTo>
                  <a:pt x="95" y="430"/>
                  <a:pt x="97" y="431"/>
                  <a:pt x="97" y="431"/>
                </a:cubicBezTo>
                <a:close/>
                <a:moveTo>
                  <a:pt x="93" y="359"/>
                </a:moveTo>
                <a:cubicBezTo>
                  <a:pt x="94" y="362"/>
                  <a:pt x="91" y="360"/>
                  <a:pt x="93" y="359"/>
                </a:cubicBezTo>
                <a:close/>
                <a:moveTo>
                  <a:pt x="93" y="379"/>
                </a:moveTo>
                <a:cubicBezTo>
                  <a:pt x="94" y="382"/>
                  <a:pt x="91" y="380"/>
                  <a:pt x="93" y="379"/>
                </a:cubicBezTo>
                <a:close/>
                <a:moveTo>
                  <a:pt x="92" y="391"/>
                </a:moveTo>
                <a:cubicBezTo>
                  <a:pt x="92" y="393"/>
                  <a:pt x="91" y="393"/>
                  <a:pt x="91" y="391"/>
                </a:cubicBezTo>
                <a:cubicBezTo>
                  <a:pt x="91" y="391"/>
                  <a:pt x="92" y="391"/>
                  <a:pt x="92" y="391"/>
                </a:cubicBezTo>
                <a:close/>
                <a:moveTo>
                  <a:pt x="89" y="352"/>
                </a:moveTo>
                <a:cubicBezTo>
                  <a:pt x="90" y="354"/>
                  <a:pt x="88" y="354"/>
                  <a:pt x="89" y="352"/>
                </a:cubicBezTo>
                <a:close/>
                <a:moveTo>
                  <a:pt x="89" y="400"/>
                </a:moveTo>
                <a:cubicBezTo>
                  <a:pt x="88" y="401"/>
                  <a:pt x="90" y="399"/>
                  <a:pt x="89" y="400"/>
                </a:cubicBezTo>
                <a:close/>
                <a:moveTo>
                  <a:pt x="87" y="362"/>
                </a:moveTo>
                <a:cubicBezTo>
                  <a:pt x="88" y="361"/>
                  <a:pt x="89" y="364"/>
                  <a:pt x="88" y="364"/>
                </a:cubicBezTo>
                <a:cubicBezTo>
                  <a:pt x="87" y="365"/>
                  <a:pt x="86" y="362"/>
                  <a:pt x="87" y="362"/>
                </a:cubicBezTo>
                <a:close/>
                <a:moveTo>
                  <a:pt x="85" y="385"/>
                </a:moveTo>
                <a:cubicBezTo>
                  <a:pt x="86" y="384"/>
                  <a:pt x="87" y="385"/>
                  <a:pt x="87" y="385"/>
                </a:cubicBezTo>
                <a:cubicBezTo>
                  <a:pt x="89" y="388"/>
                  <a:pt x="84" y="388"/>
                  <a:pt x="85" y="385"/>
                </a:cubicBezTo>
                <a:close/>
                <a:moveTo>
                  <a:pt x="86" y="398"/>
                </a:moveTo>
                <a:cubicBezTo>
                  <a:pt x="86" y="398"/>
                  <a:pt x="85" y="398"/>
                  <a:pt x="85" y="398"/>
                </a:cubicBezTo>
                <a:cubicBezTo>
                  <a:pt x="85" y="397"/>
                  <a:pt x="86" y="398"/>
                  <a:pt x="86" y="398"/>
                </a:cubicBezTo>
                <a:close/>
                <a:moveTo>
                  <a:pt x="87" y="400"/>
                </a:moveTo>
                <a:cubicBezTo>
                  <a:pt x="88" y="400"/>
                  <a:pt x="87" y="402"/>
                  <a:pt x="88" y="402"/>
                </a:cubicBezTo>
                <a:cubicBezTo>
                  <a:pt x="88" y="403"/>
                  <a:pt x="91" y="402"/>
                  <a:pt x="92" y="402"/>
                </a:cubicBezTo>
                <a:cubicBezTo>
                  <a:pt x="92" y="402"/>
                  <a:pt x="94" y="405"/>
                  <a:pt x="94" y="405"/>
                </a:cubicBezTo>
                <a:cubicBezTo>
                  <a:pt x="96" y="408"/>
                  <a:pt x="92" y="411"/>
                  <a:pt x="92" y="414"/>
                </a:cubicBezTo>
                <a:cubicBezTo>
                  <a:pt x="90" y="412"/>
                  <a:pt x="86" y="411"/>
                  <a:pt x="86" y="407"/>
                </a:cubicBezTo>
                <a:cubicBezTo>
                  <a:pt x="83" y="412"/>
                  <a:pt x="83" y="400"/>
                  <a:pt x="87" y="400"/>
                </a:cubicBezTo>
                <a:close/>
                <a:moveTo>
                  <a:pt x="84" y="412"/>
                </a:moveTo>
                <a:cubicBezTo>
                  <a:pt x="84" y="412"/>
                  <a:pt x="84" y="413"/>
                  <a:pt x="84" y="413"/>
                </a:cubicBezTo>
                <a:cubicBezTo>
                  <a:pt x="83" y="414"/>
                  <a:pt x="83" y="412"/>
                  <a:pt x="84" y="412"/>
                </a:cubicBezTo>
                <a:close/>
                <a:moveTo>
                  <a:pt x="82" y="395"/>
                </a:moveTo>
                <a:cubicBezTo>
                  <a:pt x="83" y="395"/>
                  <a:pt x="84" y="397"/>
                  <a:pt x="83" y="398"/>
                </a:cubicBezTo>
                <a:cubicBezTo>
                  <a:pt x="81" y="398"/>
                  <a:pt x="81" y="396"/>
                  <a:pt x="82" y="395"/>
                </a:cubicBezTo>
                <a:close/>
                <a:moveTo>
                  <a:pt x="81" y="405"/>
                </a:moveTo>
                <a:cubicBezTo>
                  <a:pt x="81" y="405"/>
                  <a:pt x="81" y="405"/>
                  <a:pt x="81" y="405"/>
                </a:cubicBezTo>
                <a:cubicBezTo>
                  <a:pt x="79" y="406"/>
                  <a:pt x="83" y="403"/>
                  <a:pt x="81" y="405"/>
                </a:cubicBezTo>
                <a:close/>
                <a:moveTo>
                  <a:pt x="80" y="427"/>
                </a:moveTo>
                <a:cubicBezTo>
                  <a:pt x="80" y="425"/>
                  <a:pt x="82" y="427"/>
                  <a:pt x="80" y="427"/>
                </a:cubicBezTo>
                <a:close/>
                <a:moveTo>
                  <a:pt x="79" y="403"/>
                </a:moveTo>
                <a:cubicBezTo>
                  <a:pt x="80" y="402"/>
                  <a:pt x="80" y="403"/>
                  <a:pt x="80" y="403"/>
                </a:cubicBezTo>
                <a:cubicBezTo>
                  <a:pt x="80" y="403"/>
                  <a:pt x="79" y="403"/>
                  <a:pt x="79" y="403"/>
                </a:cubicBezTo>
                <a:close/>
                <a:moveTo>
                  <a:pt x="79" y="352"/>
                </a:moveTo>
                <a:cubicBezTo>
                  <a:pt x="79" y="355"/>
                  <a:pt x="78" y="357"/>
                  <a:pt x="79" y="361"/>
                </a:cubicBezTo>
                <a:cubicBezTo>
                  <a:pt x="77" y="359"/>
                  <a:pt x="77" y="353"/>
                  <a:pt x="79" y="352"/>
                </a:cubicBezTo>
                <a:close/>
                <a:moveTo>
                  <a:pt x="79" y="363"/>
                </a:moveTo>
                <a:cubicBezTo>
                  <a:pt x="78" y="366"/>
                  <a:pt x="80" y="370"/>
                  <a:pt x="79" y="372"/>
                </a:cubicBezTo>
                <a:cubicBezTo>
                  <a:pt x="78" y="375"/>
                  <a:pt x="76" y="365"/>
                  <a:pt x="79" y="363"/>
                </a:cubicBezTo>
                <a:close/>
                <a:moveTo>
                  <a:pt x="77" y="429"/>
                </a:moveTo>
                <a:cubicBezTo>
                  <a:pt x="79" y="430"/>
                  <a:pt x="78" y="431"/>
                  <a:pt x="78" y="432"/>
                </a:cubicBezTo>
                <a:cubicBezTo>
                  <a:pt x="80" y="429"/>
                  <a:pt x="81" y="434"/>
                  <a:pt x="83" y="433"/>
                </a:cubicBezTo>
                <a:cubicBezTo>
                  <a:pt x="82" y="436"/>
                  <a:pt x="84" y="439"/>
                  <a:pt x="82" y="441"/>
                </a:cubicBezTo>
                <a:cubicBezTo>
                  <a:pt x="81" y="442"/>
                  <a:pt x="79" y="442"/>
                  <a:pt x="78" y="441"/>
                </a:cubicBezTo>
                <a:cubicBezTo>
                  <a:pt x="76" y="440"/>
                  <a:pt x="75" y="433"/>
                  <a:pt x="75" y="432"/>
                </a:cubicBezTo>
                <a:cubicBezTo>
                  <a:pt x="75" y="433"/>
                  <a:pt x="78" y="431"/>
                  <a:pt x="77" y="429"/>
                </a:cubicBezTo>
                <a:close/>
                <a:moveTo>
                  <a:pt x="76" y="420"/>
                </a:moveTo>
                <a:cubicBezTo>
                  <a:pt x="76" y="420"/>
                  <a:pt x="76" y="420"/>
                  <a:pt x="76" y="420"/>
                </a:cubicBezTo>
                <a:cubicBezTo>
                  <a:pt x="76" y="420"/>
                  <a:pt x="76" y="420"/>
                  <a:pt x="76" y="420"/>
                </a:cubicBezTo>
                <a:cubicBezTo>
                  <a:pt x="76" y="420"/>
                  <a:pt x="76" y="420"/>
                  <a:pt x="76" y="420"/>
                </a:cubicBezTo>
                <a:close/>
                <a:moveTo>
                  <a:pt x="76" y="370"/>
                </a:moveTo>
                <a:cubicBezTo>
                  <a:pt x="78" y="371"/>
                  <a:pt x="76" y="374"/>
                  <a:pt x="76" y="370"/>
                </a:cubicBezTo>
                <a:close/>
                <a:moveTo>
                  <a:pt x="75" y="384"/>
                </a:moveTo>
                <a:cubicBezTo>
                  <a:pt x="76" y="386"/>
                  <a:pt x="74" y="386"/>
                  <a:pt x="75" y="384"/>
                </a:cubicBezTo>
                <a:close/>
                <a:moveTo>
                  <a:pt x="75" y="426"/>
                </a:moveTo>
                <a:cubicBezTo>
                  <a:pt x="74" y="426"/>
                  <a:pt x="75" y="424"/>
                  <a:pt x="75" y="426"/>
                </a:cubicBezTo>
                <a:close/>
                <a:moveTo>
                  <a:pt x="74" y="369"/>
                </a:moveTo>
                <a:cubicBezTo>
                  <a:pt x="74" y="371"/>
                  <a:pt x="74" y="367"/>
                  <a:pt x="74" y="369"/>
                </a:cubicBezTo>
                <a:close/>
                <a:moveTo>
                  <a:pt x="57" y="427"/>
                </a:moveTo>
                <a:cubicBezTo>
                  <a:pt x="55" y="426"/>
                  <a:pt x="55" y="426"/>
                  <a:pt x="56" y="423"/>
                </a:cubicBezTo>
                <a:cubicBezTo>
                  <a:pt x="57" y="424"/>
                  <a:pt x="60" y="430"/>
                  <a:pt x="57" y="427"/>
                </a:cubicBezTo>
                <a:close/>
                <a:moveTo>
                  <a:pt x="58" y="394"/>
                </a:moveTo>
                <a:cubicBezTo>
                  <a:pt x="58" y="395"/>
                  <a:pt x="57" y="395"/>
                  <a:pt x="57" y="395"/>
                </a:cubicBezTo>
                <a:cubicBezTo>
                  <a:pt x="57" y="395"/>
                  <a:pt x="57" y="393"/>
                  <a:pt x="58" y="394"/>
                </a:cubicBezTo>
                <a:close/>
                <a:moveTo>
                  <a:pt x="60" y="383"/>
                </a:moveTo>
                <a:cubicBezTo>
                  <a:pt x="60" y="384"/>
                  <a:pt x="59" y="382"/>
                  <a:pt x="59" y="382"/>
                </a:cubicBezTo>
                <a:cubicBezTo>
                  <a:pt x="60" y="381"/>
                  <a:pt x="60" y="382"/>
                  <a:pt x="60" y="383"/>
                </a:cubicBezTo>
                <a:close/>
                <a:moveTo>
                  <a:pt x="62" y="438"/>
                </a:moveTo>
                <a:cubicBezTo>
                  <a:pt x="61" y="439"/>
                  <a:pt x="61" y="436"/>
                  <a:pt x="61" y="436"/>
                </a:cubicBezTo>
                <a:cubicBezTo>
                  <a:pt x="62" y="435"/>
                  <a:pt x="63" y="437"/>
                  <a:pt x="62" y="438"/>
                </a:cubicBezTo>
                <a:close/>
                <a:moveTo>
                  <a:pt x="63" y="434"/>
                </a:moveTo>
                <a:cubicBezTo>
                  <a:pt x="64" y="434"/>
                  <a:pt x="64" y="435"/>
                  <a:pt x="64" y="435"/>
                </a:cubicBezTo>
                <a:cubicBezTo>
                  <a:pt x="63" y="436"/>
                  <a:pt x="62" y="433"/>
                  <a:pt x="63" y="434"/>
                </a:cubicBezTo>
                <a:close/>
                <a:moveTo>
                  <a:pt x="63" y="409"/>
                </a:moveTo>
                <a:cubicBezTo>
                  <a:pt x="62" y="410"/>
                  <a:pt x="62" y="407"/>
                  <a:pt x="63" y="409"/>
                </a:cubicBezTo>
                <a:close/>
                <a:moveTo>
                  <a:pt x="64" y="436"/>
                </a:moveTo>
                <a:cubicBezTo>
                  <a:pt x="65" y="437"/>
                  <a:pt x="63" y="438"/>
                  <a:pt x="64" y="436"/>
                </a:cubicBezTo>
                <a:close/>
                <a:moveTo>
                  <a:pt x="66" y="438"/>
                </a:moveTo>
                <a:cubicBezTo>
                  <a:pt x="66" y="439"/>
                  <a:pt x="65" y="437"/>
                  <a:pt x="65" y="437"/>
                </a:cubicBezTo>
                <a:cubicBezTo>
                  <a:pt x="66" y="437"/>
                  <a:pt x="66" y="437"/>
                  <a:pt x="66" y="438"/>
                </a:cubicBezTo>
                <a:close/>
                <a:moveTo>
                  <a:pt x="67" y="426"/>
                </a:moveTo>
                <a:cubicBezTo>
                  <a:pt x="68" y="426"/>
                  <a:pt x="68" y="427"/>
                  <a:pt x="68" y="428"/>
                </a:cubicBezTo>
                <a:cubicBezTo>
                  <a:pt x="67" y="428"/>
                  <a:pt x="67" y="426"/>
                  <a:pt x="67" y="426"/>
                </a:cubicBezTo>
                <a:close/>
                <a:moveTo>
                  <a:pt x="68" y="438"/>
                </a:moveTo>
                <a:cubicBezTo>
                  <a:pt x="67" y="439"/>
                  <a:pt x="70" y="438"/>
                  <a:pt x="68" y="438"/>
                </a:cubicBezTo>
                <a:close/>
                <a:moveTo>
                  <a:pt x="69" y="428"/>
                </a:moveTo>
                <a:cubicBezTo>
                  <a:pt x="70" y="428"/>
                  <a:pt x="70" y="429"/>
                  <a:pt x="70" y="430"/>
                </a:cubicBezTo>
                <a:cubicBezTo>
                  <a:pt x="70" y="431"/>
                  <a:pt x="69" y="429"/>
                  <a:pt x="69" y="428"/>
                </a:cubicBezTo>
                <a:close/>
                <a:moveTo>
                  <a:pt x="70" y="403"/>
                </a:moveTo>
                <a:cubicBezTo>
                  <a:pt x="70" y="401"/>
                  <a:pt x="70" y="404"/>
                  <a:pt x="70" y="403"/>
                </a:cubicBezTo>
                <a:close/>
                <a:moveTo>
                  <a:pt x="72" y="435"/>
                </a:moveTo>
                <a:cubicBezTo>
                  <a:pt x="70" y="436"/>
                  <a:pt x="70" y="433"/>
                  <a:pt x="71" y="433"/>
                </a:cubicBezTo>
                <a:cubicBezTo>
                  <a:pt x="72" y="432"/>
                  <a:pt x="73" y="434"/>
                  <a:pt x="72" y="435"/>
                </a:cubicBezTo>
                <a:close/>
                <a:moveTo>
                  <a:pt x="72" y="432"/>
                </a:moveTo>
                <a:cubicBezTo>
                  <a:pt x="71" y="431"/>
                  <a:pt x="71" y="430"/>
                  <a:pt x="70" y="429"/>
                </a:cubicBezTo>
                <a:cubicBezTo>
                  <a:pt x="71" y="430"/>
                  <a:pt x="72" y="431"/>
                  <a:pt x="72" y="432"/>
                </a:cubicBezTo>
                <a:close/>
                <a:moveTo>
                  <a:pt x="70" y="364"/>
                </a:moveTo>
                <a:cubicBezTo>
                  <a:pt x="68" y="366"/>
                  <a:pt x="67" y="361"/>
                  <a:pt x="69" y="360"/>
                </a:cubicBezTo>
                <a:cubicBezTo>
                  <a:pt x="70" y="360"/>
                  <a:pt x="71" y="363"/>
                  <a:pt x="70" y="364"/>
                </a:cubicBezTo>
                <a:close/>
                <a:moveTo>
                  <a:pt x="68" y="340"/>
                </a:moveTo>
                <a:cubicBezTo>
                  <a:pt x="71" y="345"/>
                  <a:pt x="67" y="346"/>
                  <a:pt x="68" y="340"/>
                </a:cubicBezTo>
                <a:close/>
                <a:moveTo>
                  <a:pt x="69" y="393"/>
                </a:moveTo>
                <a:cubicBezTo>
                  <a:pt x="70" y="394"/>
                  <a:pt x="70" y="395"/>
                  <a:pt x="69" y="395"/>
                </a:cubicBezTo>
                <a:cubicBezTo>
                  <a:pt x="67" y="397"/>
                  <a:pt x="67" y="390"/>
                  <a:pt x="69" y="393"/>
                </a:cubicBezTo>
                <a:close/>
                <a:moveTo>
                  <a:pt x="66" y="377"/>
                </a:moveTo>
                <a:cubicBezTo>
                  <a:pt x="67" y="377"/>
                  <a:pt x="68" y="378"/>
                  <a:pt x="67" y="379"/>
                </a:cubicBezTo>
                <a:cubicBezTo>
                  <a:pt x="66" y="380"/>
                  <a:pt x="65" y="377"/>
                  <a:pt x="66" y="377"/>
                </a:cubicBezTo>
                <a:close/>
                <a:moveTo>
                  <a:pt x="65" y="423"/>
                </a:moveTo>
                <a:cubicBezTo>
                  <a:pt x="65" y="424"/>
                  <a:pt x="64" y="420"/>
                  <a:pt x="65" y="420"/>
                </a:cubicBezTo>
                <a:cubicBezTo>
                  <a:pt x="66" y="420"/>
                  <a:pt x="66" y="422"/>
                  <a:pt x="65" y="423"/>
                </a:cubicBezTo>
                <a:close/>
                <a:moveTo>
                  <a:pt x="65" y="406"/>
                </a:moveTo>
                <a:cubicBezTo>
                  <a:pt x="65" y="407"/>
                  <a:pt x="65" y="405"/>
                  <a:pt x="64" y="404"/>
                </a:cubicBezTo>
                <a:cubicBezTo>
                  <a:pt x="66" y="404"/>
                  <a:pt x="65" y="406"/>
                  <a:pt x="65" y="406"/>
                </a:cubicBezTo>
                <a:close/>
                <a:moveTo>
                  <a:pt x="65" y="377"/>
                </a:moveTo>
                <a:cubicBezTo>
                  <a:pt x="65" y="377"/>
                  <a:pt x="65" y="378"/>
                  <a:pt x="65" y="378"/>
                </a:cubicBezTo>
                <a:cubicBezTo>
                  <a:pt x="64" y="380"/>
                  <a:pt x="63" y="376"/>
                  <a:pt x="65" y="377"/>
                </a:cubicBezTo>
                <a:close/>
                <a:moveTo>
                  <a:pt x="62" y="377"/>
                </a:moveTo>
                <a:cubicBezTo>
                  <a:pt x="64" y="376"/>
                  <a:pt x="65" y="381"/>
                  <a:pt x="63" y="382"/>
                </a:cubicBezTo>
                <a:cubicBezTo>
                  <a:pt x="61" y="384"/>
                  <a:pt x="61" y="378"/>
                  <a:pt x="62" y="377"/>
                </a:cubicBezTo>
                <a:close/>
                <a:moveTo>
                  <a:pt x="61" y="384"/>
                </a:moveTo>
                <a:cubicBezTo>
                  <a:pt x="61" y="384"/>
                  <a:pt x="62" y="386"/>
                  <a:pt x="62" y="387"/>
                </a:cubicBezTo>
                <a:cubicBezTo>
                  <a:pt x="61" y="388"/>
                  <a:pt x="60" y="384"/>
                  <a:pt x="61" y="384"/>
                </a:cubicBezTo>
                <a:close/>
                <a:moveTo>
                  <a:pt x="59" y="359"/>
                </a:moveTo>
                <a:cubicBezTo>
                  <a:pt x="60" y="358"/>
                  <a:pt x="61" y="362"/>
                  <a:pt x="60" y="362"/>
                </a:cubicBezTo>
                <a:cubicBezTo>
                  <a:pt x="58" y="363"/>
                  <a:pt x="58" y="359"/>
                  <a:pt x="59" y="359"/>
                </a:cubicBezTo>
                <a:close/>
                <a:moveTo>
                  <a:pt x="57" y="368"/>
                </a:moveTo>
                <a:cubicBezTo>
                  <a:pt x="58" y="368"/>
                  <a:pt x="58" y="370"/>
                  <a:pt x="57" y="370"/>
                </a:cubicBezTo>
                <a:cubicBezTo>
                  <a:pt x="56" y="371"/>
                  <a:pt x="56" y="367"/>
                  <a:pt x="57" y="368"/>
                </a:cubicBezTo>
                <a:close/>
                <a:moveTo>
                  <a:pt x="57" y="352"/>
                </a:moveTo>
                <a:cubicBezTo>
                  <a:pt x="57" y="354"/>
                  <a:pt x="56" y="354"/>
                  <a:pt x="56" y="352"/>
                </a:cubicBezTo>
                <a:cubicBezTo>
                  <a:pt x="56" y="352"/>
                  <a:pt x="56" y="352"/>
                  <a:pt x="57" y="352"/>
                </a:cubicBezTo>
                <a:close/>
                <a:moveTo>
                  <a:pt x="57" y="422"/>
                </a:moveTo>
                <a:cubicBezTo>
                  <a:pt x="56" y="423"/>
                  <a:pt x="55" y="421"/>
                  <a:pt x="56" y="421"/>
                </a:cubicBezTo>
                <a:cubicBezTo>
                  <a:pt x="56" y="420"/>
                  <a:pt x="57" y="421"/>
                  <a:pt x="57" y="422"/>
                </a:cubicBezTo>
                <a:close/>
                <a:moveTo>
                  <a:pt x="55" y="396"/>
                </a:moveTo>
                <a:cubicBezTo>
                  <a:pt x="55" y="396"/>
                  <a:pt x="56" y="397"/>
                  <a:pt x="56" y="398"/>
                </a:cubicBezTo>
                <a:cubicBezTo>
                  <a:pt x="55" y="399"/>
                  <a:pt x="54" y="397"/>
                  <a:pt x="55" y="396"/>
                </a:cubicBezTo>
                <a:close/>
                <a:moveTo>
                  <a:pt x="53" y="387"/>
                </a:moveTo>
                <a:cubicBezTo>
                  <a:pt x="53" y="387"/>
                  <a:pt x="54" y="388"/>
                  <a:pt x="53" y="389"/>
                </a:cubicBezTo>
                <a:cubicBezTo>
                  <a:pt x="52" y="390"/>
                  <a:pt x="51" y="387"/>
                  <a:pt x="53" y="387"/>
                </a:cubicBezTo>
                <a:close/>
                <a:moveTo>
                  <a:pt x="13" y="370"/>
                </a:moveTo>
                <a:cubicBezTo>
                  <a:pt x="14" y="371"/>
                  <a:pt x="12" y="371"/>
                  <a:pt x="13" y="370"/>
                </a:cubicBezTo>
                <a:close/>
                <a:moveTo>
                  <a:pt x="49" y="418"/>
                </a:moveTo>
                <a:cubicBezTo>
                  <a:pt x="51" y="418"/>
                  <a:pt x="49" y="420"/>
                  <a:pt x="49" y="418"/>
                </a:cubicBezTo>
                <a:close/>
                <a:moveTo>
                  <a:pt x="51" y="423"/>
                </a:moveTo>
                <a:cubicBezTo>
                  <a:pt x="50" y="424"/>
                  <a:pt x="51" y="419"/>
                  <a:pt x="51" y="423"/>
                </a:cubicBezTo>
                <a:cubicBezTo>
                  <a:pt x="51" y="423"/>
                  <a:pt x="51" y="423"/>
                  <a:pt x="51" y="423"/>
                </a:cubicBezTo>
                <a:close/>
                <a:moveTo>
                  <a:pt x="51" y="402"/>
                </a:moveTo>
                <a:cubicBezTo>
                  <a:pt x="50" y="402"/>
                  <a:pt x="50" y="401"/>
                  <a:pt x="50" y="401"/>
                </a:cubicBezTo>
                <a:cubicBezTo>
                  <a:pt x="51" y="401"/>
                  <a:pt x="51" y="401"/>
                  <a:pt x="51" y="402"/>
                </a:cubicBezTo>
                <a:close/>
                <a:moveTo>
                  <a:pt x="50" y="364"/>
                </a:moveTo>
                <a:cubicBezTo>
                  <a:pt x="49" y="365"/>
                  <a:pt x="49" y="361"/>
                  <a:pt x="50" y="361"/>
                </a:cubicBezTo>
                <a:cubicBezTo>
                  <a:pt x="50" y="360"/>
                  <a:pt x="51" y="363"/>
                  <a:pt x="50" y="364"/>
                </a:cubicBezTo>
                <a:close/>
                <a:moveTo>
                  <a:pt x="50" y="340"/>
                </a:moveTo>
                <a:cubicBezTo>
                  <a:pt x="50" y="340"/>
                  <a:pt x="51" y="341"/>
                  <a:pt x="50" y="342"/>
                </a:cubicBezTo>
                <a:cubicBezTo>
                  <a:pt x="50" y="343"/>
                  <a:pt x="50" y="341"/>
                  <a:pt x="50" y="340"/>
                </a:cubicBezTo>
                <a:close/>
                <a:moveTo>
                  <a:pt x="45" y="343"/>
                </a:moveTo>
                <a:cubicBezTo>
                  <a:pt x="43" y="342"/>
                  <a:pt x="45" y="340"/>
                  <a:pt x="45" y="343"/>
                </a:cubicBezTo>
                <a:close/>
                <a:moveTo>
                  <a:pt x="33" y="345"/>
                </a:moveTo>
                <a:cubicBezTo>
                  <a:pt x="33" y="345"/>
                  <a:pt x="33" y="346"/>
                  <a:pt x="33" y="346"/>
                </a:cubicBezTo>
                <a:cubicBezTo>
                  <a:pt x="31" y="346"/>
                  <a:pt x="35" y="343"/>
                  <a:pt x="33" y="345"/>
                </a:cubicBezTo>
                <a:close/>
                <a:moveTo>
                  <a:pt x="32" y="346"/>
                </a:moveTo>
                <a:cubicBezTo>
                  <a:pt x="31" y="347"/>
                  <a:pt x="35" y="345"/>
                  <a:pt x="34" y="345"/>
                </a:cubicBezTo>
                <a:cubicBezTo>
                  <a:pt x="35" y="345"/>
                  <a:pt x="38" y="351"/>
                  <a:pt x="37" y="355"/>
                </a:cubicBezTo>
                <a:cubicBezTo>
                  <a:pt x="37" y="354"/>
                  <a:pt x="34" y="356"/>
                  <a:pt x="34" y="357"/>
                </a:cubicBezTo>
                <a:cubicBezTo>
                  <a:pt x="33" y="356"/>
                  <a:pt x="30" y="349"/>
                  <a:pt x="32" y="346"/>
                </a:cubicBezTo>
                <a:close/>
                <a:moveTo>
                  <a:pt x="31" y="370"/>
                </a:moveTo>
                <a:cubicBezTo>
                  <a:pt x="32" y="370"/>
                  <a:pt x="32" y="371"/>
                  <a:pt x="32" y="372"/>
                </a:cubicBezTo>
                <a:cubicBezTo>
                  <a:pt x="32" y="373"/>
                  <a:pt x="30" y="370"/>
                  <a:pt x="31" y="370"/>
                </a:cubicBezTo>
                <a:close/>
                <a:moveTo>
                  <a:pt x="16" y="392"/>
                </a:moveTo>
                <a:cubicBezTo>
                  <a:pt x="15" y="391"/>
                  <a:pt x="14" y="386"/>
                  <a:pt x="14" y="383"/>
                </a:cubicBezTo>
                <a:cubicBezTo>
                  <a:pt x="14" y="383"/>
                  <a:pt x="14" y="384"/>
                  <a:pt x="14" y="384"/>
                </a:cubicBezTo>
                <a:cubicBezTo>
                  <a:pt x="15" y="387"/>
                  <a:pt x="17" y="389"/>
                  <a:pt x="16" y="392"/>
                </a:cubicBezTo>
                <a:close/>
                <a:moveTo>
                  <a:pt x="20" y="381"/>
                </a:moveTo>
                <a:cubicBezTo>
                  <a:pt x="15" y="383"/>
                  <a:pt x="12" y="373"/>
                  <a:pt x="15" y="371"/>
                </a:cubicBezTo>
                <a:cubicBezTo>
                  <a:pt x="18" y="370"/>
                  <a:pt x="25" y="379"/>
                  <a:pt x="20" y="381"/>
                </a:cubicBezTo>
                <a:close/>
                <a:moveTo>
                  <a:pt x="21" y="396"/>
                </a:moveTo>
                <a:cubicBezTo>
                  <a:pt x="23" y="396"/>
                  <a:pt x="21" y="398"/>
                  <a:pt x="21" y="396"/>
                </a:cubicBezTo>
                <a:close/>
                <a:moveTo>
                  <a:pt x="22" y="368"/>
                </a:moveTo>
                <a:cubicBezTo>
                  <a:pt x="20" y="369"/>
                  <a:pt x="17" y="364"/>
                  <a:pt x="19" y="363"/>
                </a:cubicBezTo>
                <a:cubicBezTo>
                  <a:pt x="19" y="363"/>
                  <a:pt x="20" y="362"/>
                  <a:pt x="20" y="362"/>
                </a:cubicBezTo>
                <a:cubicBezTo>
                  <a:pt x="23" y="361"/>
                  <a:pt x="24" y="367"/>
                  <a:pt x="22" y="368"/>
                </a:cubicBezTo>
                <a:close/>
                <a:moveTo>
                  <a:pt x="23" y="397"/>
                </a:moveTo>
                <a:cubicBezTo>
                  <a:pt x="24" y="398"/>
                  <a:pt x="23" y="401"/>
                  <a:pt x="23" y="397"/>
                </a:cubicBezTo>
                <a:close/>
                <a:moveTo>
                  <a:pt x="27" y="376"/>
                </a:moveTo>
                <a:cubicBezTo>
                  <a:pt x="28" y="375"/>
                  <a:pt x="31" y="380"/>
                  <a:pt x="29" y="381"/>
                </a:cubicBezTo>
                <a:cubicBezTo>
                  <a:pt x="27" y="382"/>
                  <a:pt x="26" y="377"/>
                  <a:pt x="27" y="376"/>
                </a:cubicBezTo>
                <a:close/>
                <a:moveTo>
                  <a:pt x="26" y="382"/>
                </a:moveTo>
                <a:cubicBezTo>
                  <a:pt x="26" y="382"/>
                  <a:pt x="27" y="382"/>
                  <a:pt x="27" y="383"/>
                </a:cubicBezTo>
                <a:cubicBezTo>
                  <a:pt x="27" y="383"/>
                  <a:pt x="26" y="383"/>
                  <a:pt x="26" y="382"/>
                </a:cubicBezTo>
                <a:close/>
                <a:moveTo>
                  <a:pt x="33" y="400"/>
                </a:moveTo>
                <a:cubicBezTo>
                  <a:pt x="34" y="403"/>
                  <a:pt x="32" y="404"/>
                  <a:pt x="33" y="400"/>
                </a:cubicBezTo>
                <a:close/>
                <a:moveTo>
                  <a:pt x="34" y="395"/>
                </a:moveTo>
                <a:cubicBezTo>
                  <a:pt x="32" y="396"/>
                  <a:pt x="29" y="395"/>
                  <a:pt x="28" y="393"/>
                </a:cubicBezTo>
                <a:cubicBezTo>
                  <a:pt x="28" y="393"/>
                  <a:pt x="29" y="392"/>
                  <a:pt x="29" y="391"/>
                </a:cubicBezTo>
                <a:cubicBezTo>
                  <a:pt x="28" y="389"/>
                  <a:pt x="26" y="390"/>
                  <a:pt x="28" y="388"/>
                </a:cubicBezTo>
                <a:cubicBezTo>
                  <a:pt x="30" y="387"/>
                  <a:pt x="27" y="387"/>
                  <a:pt x="29" y="386"/>
                </a:cubicBezTo>
                <a:cubicBezTo>
                  <a:pt x="30" y="386"/>
                  <a:pt x="31" y="382"/>
                  <a:pt x="33" y="382"/>
                </a:cubicBezTo>
                <a:cubicBezTo>
                  <a:pt x="34" y="382"/>
                  <a:pt x="34" y="385"/>
                  <a:pt x="35" y="385"/>
                </a:cubicBezTo>
                <a:cubicBezTo>
                  <a:pt x="38" y="386"/>
                  <a:pt x="35" y="385"/>
                  <a:pt x="36" y="387"/>
                </a:cubicBezTo>
                <a:cubicBezTo>
                  <a:pt x="36" y="387"/>
                  <a:pt x="38" y="388"/>
                  <a:pt x="38" y="388"/>
                </a:cubicBezTo>
                <a:cubicBezTo>
                  <a:pt x="38" y="390"/>
                  <a:pt x="36" y="395"/>
                  <a:pt x="34" y="395"/>
                </a:cubicBezTo>
                <a:close/>
                <a:moveTo>
                  <a:pt x="39" y="373"/>
                </a:moveTo>
                <a:cubicBezTo>
                  <a:pt x="40" y="374"/>
                  <a:pt x="40" y="375"/>
                  <a:pt x="40" y="376"/>
                </a:cubicBezTo>
                <a:cubicBezTo>
                  <a:pt x="38" y="377"/>
                  <a:pt x="37" y="373"/>
                  <a:pt x="39" y="373"/>
                </a:cubicBezTo>
                <a:close/>
                <a:moveTo>
                  <a:pt x="39" y="406"/>
                </a:moveTo>
                <a:cubicBezTo>
                  <a:pt x="40" y="406"/>
                  <a:pt x="38" y="408"/>
                  <a:pt x="39" y="406"/>
                </a:cubicBezTo>
                <a:close/>
                <a:moveTo>
                  <a:pt x="40" y="384"/>
                </a:moveTo>
                <a:cubicBezTo>
                  <a:pt x="40" y="384"/>
                  <a:pt x="41" y="385"/>
                  <a:pt x="40" y="386"/>
                </a:cubicBezTo>
                <a:cubicBezTo>
                  <a:pt x="40" y="386"/>
                  <a:pt x="39" y="385"/>
                  <a:pt x="40" y="384"/>
                </a:cubicBezTo>
                <a:close/>
                <a:moveTo>
                  <a:pt x="42" y="412"/>
                </a:moveTo>
                <a:cubicBezTo>
                  <a:pt x="41" y="414"/>
                  <a:pt x="40" y="411"/>
                  <a:pt x="41" y="411"/>
                </a:cubicBezTo>
                <a:cubicBezTo>
                  <a:pt x="41" y="411"/>
                  <a:pt x="42" y="411"/>
                  <a:pt x="42" y="412"/>
                </a:cubicBezTo>
                <a:close/>
                <a:moveTo>
                  <a:pt x="43" y="354"/>
                </a:moveTo>
                <a:cubicBezTo>
                  <a:pt x="43" y="355"/>
                  <a:pt x="42" y="353"/>
                  <a:pt x="43" y="353"/>
                </a:cubicBezTo>
                <a:cubicBezTo>
                  <a:pt x="43" y="353"/>
                  <a:pt x="44" y="354"/>
                  <a:pt x="43" y="354"/>
                </a:cubicBezTo>
                <a:close/>
                <a:moveTo>
                  <a:pt x="45" y="344"/>
                </a:moveTo>
                <a:cubicBezTo>
                  <a:pt x="45" y="344"/>
                  <a:pt x="47" y="345"/>
                  <a:pt x="48" y="344"/>
                </a:cubicBezTo>
                <a:cubicBezTo>
                  <a:pt x="46" y="345"/>
                  <a:pt x="50" y="347"/>
                  <a:pt x="50" y="348"/>
                </a:cubicBezTo>
                <a:cubicBezTo>
                  <a:pt x="50" y="349"/>
                  <a:pt x="50" y="355"/>
                  <a:pt x="46" y="354"/>
                </a:cubicBezTo>
                <a:cubicBezTo>
                  <a:pt x="43" y="353"/>
                  <a:pt x="43" y="346"/>
                  <a:pt x="45" y="344"/>
                </a:cubicBezTo>
                <a:close/>
                <a:moveTo>
                  <a:pt x="48" y="390"/>
                </a:moveTo>
                <a:cubicBezTo>
                  <a:pt x="49" y="390"/>
                  <a:pt x="47" y="392"/>
                  <a:pt x="48" y="390"/>
                </a:cubicBezTo>
                <a:close/>
                <a:moveTo>
                  <a:pt x="48" y="406"/>
                </a:moveTo>
                <a:cubicBezTo>
                  <a:pt x="47" y="407"/>
                  <a:pt x="47" y="405"/>
                  <a:pt x="48" y="404"/>
                </a:cubicBezTo>
                <a:cubicBezTo>
                  <a:pt x="48" y="404"/>
                  <a:pt x="48" y="405"/>
                  <a:pt x="48" y="406"/>
                </a:cubicBezTo>
                <a:close/>
                <a:moveTo>
                  <a:pt x="46" y="416"/>
                </a:moveTo>
                <a:cubicBezTo>
                  <a:pt x="47" y="417"/>
                  <a:pt x="47" y="418"/>
                  <a:pt x="48" y="419"/>
                </a:cubicBezTo>
                <a:cubicBezTo>
                  <a:pt x="46" y="419"/>
                  <a:pt x="47" y="417"/>
                  <a:pt x="46" y="416"/>
                </a:cubicBezTo>
                <a:close/>
                <a:moveTo>
                  <a:pt x="45" y="412"/>
                </a:moveTo>
                <a:cubicBezTo>
                  <a:pt x="46" y="411"/>
                  <a:pt x="45" y="410"/>
                  <a:pt x="45" y="410"/>
                </a:cubicBezTo>
                <a:cubicBezTo>
                  <a:pt x="47" y="409"/>
                  <a:pt x="46" y="411"/>
                  <a:pt x="48" y="412"/>
                </a:cubicBezTo>
                <a:cubicBezTo>
                  <a:pt x="48" y="412"/>
                  <a:pt x="49" y="412"/>
                  <a:pt x="49" y="412"/>
                </a:cubicBezTo>
                <a:cubicBezTo>
                  <a:pt x="50" y="414"/>
                  <a:pt x="49" y="416"/>
                  <a:pt x="48" y="416"/>
                </a:cubicBezTo>
                <a:cubicBezTo>
                  <a:pt x="45" y="417"/>
                  <a:pt x="44" y="414"/>
                  <a:pt x="45" y="412"/>
                </a:cubicBez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Text" lastClr="000000"/>
              </a:solidFill>
              <a:effectLst/>
              <a:uLnTx/>
              <a:uFillTx/>
            </a:endParaRPr>
          </a:p>
        </p:txBody>
      </p:sp>
      <p:sp>
        <p:nvSpPr>
          <p:cNvPr id="33" name="Freeform 140">
            <a:extLst>
              <a:ext uri="{FF2B5EF4-FFF2-40B4-BE49-F238E27FC236}">
                <a16:creationId xmlns:a16="http://schemas.microsoft.com/office/drawing/2014/main" id="{5DE27882-1C7A-4FC7-A2FE-0A951203BA31}"/>
              </a:ext>
            </a:extLst>
          </p:cNvPr>
          <p:cNvSpPr>
            <a:spLocks noEditPoints="1"/>
          </p:cNvSpPr>
          <p:nvPr/>
        </p:nvSpPr>
        <p:spPr bwMode="auto">
          <a:xfrm>
            <a:off x="625596" y="1537644"/>
            <a:ext cx="2029127" cy="1930777"/>
          </a:xfrm>
          <a:custGeom>
            <a:avLst/>
            <a:gdLst>
              <a:gd name="T0" fmla="*/ 138 w 832"/>
              <a:gd name="T1" fmla="*/ 476 h 793"/>
              <a:gd name="T2" fmla="*/ 201 w 832"/>
              <a:gd name="T3" fmla="*/ 469 h 793"/>
              <a:gd name="T4" fmla="*/ 181 w 832"/>
              <a:gd name="T5" fmla="*/ 508 h 793"/>
              <a:gd name="T6" fmla="*/ 228 w 832"/>
              <a:gd name="T7" fmla="*/ 531 h 793"/>
              <a:gd name="T8" fmla="*/ 299 w 832"/>
              <a:gd name="T9" fmla="*/ 524 h 793"/>
              <a:gd name="T10" fmla="*/ 313 w 832"/>
              <a:gd name="T11" fmla="*/ 582 h 793"/>
              <a:gd name="T12" fmla="*/ 386 w 832"/>
              <a:gd name="T13" fmla="*/ 657 h 793"/>
              <a:gd name="T14" fmla="*/ 377 w 832"/>
              <a:gd name="T15" fmla="*/ 733 h 793"/>
              <a:gd name="T16" fmla="*/ 730 w 832"/>
              <a:gd name="T17" fmla="*/ 282 h 793"/>
              <a:gd name="T18" fmla="*/ 710 w 832"/>
              <a:gd name="T19" fmla="*/ 255 h 793"/>
              <a:gd name="T20" fmla="*/ 636 w 832"/>
              <a:gd name="T21" fmla="*/ 285 h 793"/>
              <a:gd name="T22" fmla="*/ 609 w 832"/>
              <a:gd name="T23" fmla="*/ 220 h 793"/>
              <a:gd name="T24" fmla="*/ 513 w 832"/>
              <a:gd name="T25" fmla="*/ 163 h 793"/>
              <a:gd name="T26" fmla="*/ 489 w 832"/>
              <a:gd name="T27" fmla="*/ 92 h 793"/>
              <a:gd name="T28" fmla="*/ 475 w 832"/>
              <a:gd name="T29" fmla="*/ 43 h 793"/>
              <a:gd name="T30" fmla="*/ 354 w 832"/>
              <a:gd name="T31" fmla="*/ 39 h 793"/>
              <a:gd name="T32" fmla="*/ 277 w 832"/>
              <a:gd name="T33" fmla="*/ 496 h 793"/>
              <a:gd name="T34" fmla="*/ 815 w 832"/>
              <a:gd name="T35" fmla="*/ 374 h 793"/>
              <a:gd name="T36" fmla="*/ 776 w 832"/>
              <a:gd name="T37" fmla="*/ 327 h 793"/>
              <a:gd name="T38" fmla="*/ 741 w 832"/>
              <a:gd name="T39" fmla="*/ 324 h 793"/>
              <a:gd name="T40" fmla="*/ 695 w 832"/>
              <a:gd name="T41" fmla="*/ 438 h 793"/>
              <a:gd name="T42" fmla="*/ 691 w 832"/>
              <a:gd name="T43" fmla="*/ 299 h 793"/>
              <a:gd name="T44" fmla="*/ 644 w 832"/>
              <a:gd name="T45" fmla="*/ 398 h 793"/>
              <a:gd name="T46" fmla="*/ 484 w 832"/>
              <a:gd name="T47" fmla="*/ 157 h 793"/>
              <a:gd name="T48" fmla="*/ 527 w 832"/>
              <a:gd name="T49" fmla="*/ 671 h 793"/>
              <a:gd name="T50" fmla="*/ 570 w 832"/>
              <a:gd name="T51" fmla="*/ 335 h 793"/>
              <a:gd name="T52" fmla="*/ 591 w 832"/>
              <a:gd name="T53" fmla="*/ 396 h 793"/>
              <a:gd name="T54" fmla="*/ 613 w 832"/>
              <a:gd name="T55" fmla="*/ 276 h 793"/>
              <a:gd name="T56" fmla="*/ 607 w 832"/>
              <a:gd name="T57" fmla="*/ 228 h 793"/>
              <a:gd name="T58" fmla="*/ 549 w 832"/>
              <a:gd name="T59" fmla="*/ 270 h 793"/>
              <a:gd name="T60" fmla="*/ 506 w 832"/>
              <a:gd name="T61" fmla="*/ 202 h 793"/>
              <a:gd name="T62" fmla="*/ 481 w 832"/>
              <a:gd name="T63" fmla="*/ 85 h 793"/>
              <a:gd name="T64" fmla="*/ 300 w 832"/>
              <a:gd name="T65" fmla="*/ 462 h 793"/>
              <a:gd name="T66" fmla="*/ 312 w 832"/>
              <a:gd name="T67" fmla="*/ 574 h 793"/>
              <a:gd name="T68" fmla="*/ 341 w 832"/>
              <a:gd name="T69" fmla="*/ 515 h 793"/>
              <a:gd name="T70" fmla="*/ 319 w 832"/>
              <a:gd name="T71" fmla="*/ 563 h 793"/>
              <a:gd name="T72" fmla="*/ 367 w 832"/>
              <a:gd name="T73" fmla="*/ 558 h 793"/>
              <a:gd name="T74" fmla="*/ 445 w 832"/>
              <a:gd name="T75" fmla="*/ 112 h 793"/>
              <a:gd name="T76" fmla="*/ 469 w 832"/>
              <a:gd name="T77" fmla="*/ 613 h 793"/>
              <a:gd name="T78" fmla="*/ 416 w 832"/>
              <a:gd name="T79" fmla="*/ 113 h 793"/>
              <a:gd name="T80" fmla="*/ 432 w 832"/>
              <a:gd name="T81" fmla="*/ 246 h 793"/>
              <a:gd name="T82" fmla="*/ 442 w 832"/>
              <a:gd name="T83" fmla="*/ 577 h 793"/>
              <a:gd name="T84" fmla="*/ 427 w 832"/>
              <a:gd name="T85" fmla="*/ 695 h 793"/>
              <a:gd name="T86" fmla="*/ 469 w 832"/>
              <a:gd name="T87" fmla="*/ 188 h 793"/>
              <a:gd name="T88" fmla="*/ 410 w 832"/>
              <a:gd name="T89" fmla="*/ 668 h 793"/>
              <a:gd name="T90" fmla="*/ 409 w 832"/>
              <a:gd name="T91" fmla="*/ 52 h 793"/>
              <a:gd name="T92" fmla="*/ 411 w 832"/>
              <a:gd name="T93" fmla="*/ 701 h 793"/>
              <a:gd name="T94" fmla="*/ 472 w 832"/>
              <a:gd name="T95" fmla="*/ 674 h 793"/>
              <a:gd name="T96" fmla="*/ 442 w 832"/>
              <a:gd name="T97" fmla="*/ 6 h 793"/>
              <a:gd name="T98" fmla="*/ 387 w 832"/>
              <a:gd name="T99" fmla="*/ 67 h 793"/>
              <a:gd name="T100" fmla="*/ 360 w 832"/>
              <a:gd name="T101" fmla="*/ 68 h 793"/>
              <a:gd name="T102" fmla="*/ 290 w 832"/>
              <a:gd name="T103" fmla="*/ 379 h 793"/>
              <a:gd name="T104" fmla="*/ 238 w 832"/>
              <a:gd name="T105" fmla="*/ 443 h 793"/>
              <a:gd name="T106" fmla="*/ 231 w 832"/>
              <a:gd name="T107" fmla="*/ 395 h 793"/>
              <a:gd name="T108" fmla="*/ 75 w 832"/>
              <a:gd name="T109" fmla="*/ 451 h 793"/>
              <a:gd name="T110" fmla="*/ 124 w 832"/>
              <a:gd name="T111" fmla="*/ 420 h 793"/>
              <a:gd name="T112" fmla="*/ 149 w 832"/>
              <a:gd name="T113" fmla="*/ 411 h 793"/>
              <a:gd name="T114" fmla="*/ 173 w 832"/>
              <a:gd name="T115" fmla="*/ 418 h 793"/>
              <a:gd name="T116" fmla="*/ 187 w 832"/>
              <a:gd name="T117" fmla="*/ 433 h 793"/>
              <a:gd name="T118" fmla="*/ 147 w 832"/>
              <a:gd name="T119" fmla="*/ 373 h 793"/>
              <a:gd name="T120" fmla="*/ 108 w 832"/>
              <a:gd name="T121" fmla="*/ 299 h 793"/>
              <a:gd name="T122" fmla="*/ 78 w 832"/>
              <a:gd name="T123" fmla="*/ 441 h 793"/>
              <a:gd name="T124" fmla="*/ 49 w 832"/>
              <a:gd name="T125" fmla="*/ 418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2" h="793">
                <a:moveTo>
                  <a:pt x="49" y="426"/>
                </a:moveTo>
                <a:cubicBezTo>
                  <a:pt x="70" y="447"/>
                  <a:pt x="70" y="447"/>
                  <a:pt x="70" y="447"/>
                </a:cubicBezTo>
                <a:cubicBezTo>
                  <a:pt x="71" y="445"/>
                  <a:pt x="72" y="443"/>
                  <a:pt x="73" y="446"/>
                </a:cubicBezTo>
                <a:cubicBezTo>
                  <a:pt x="73" y="446"/>
                  <a:pt x="74" y="448"/>
                  <a:pt x="72" y="449"/>
                </a:cubicBezTo>
                <a:cubicBezTo>
                  <a:pt x="72" y="449"/>
                  <a:pt x="72" y="449"/>
                  <a:pt x="72" y="449"/>
                </a:cubicBezTo>
                <a:cubicBezTo>
                  <a:pt x="76" y="453"/>
                  <a:pt x="76" y="453"/>
                  <a:pt x="76" y="453"/>
                </a:cubicBezTo>
                <a:cubicBezTo>
                  <a:pt x="76" y="451"/>
                  <a:pt x="76" y="449"/>
                  <a:pt x="76" y="449"/>
                </a:cubicBezTo>
                <a:cubicBezTo>
                  <a:pt x="77" y="449"/>
                  <a:pt x="78" y="450"/>
                  <a:pt x="78" y="451"/>
                </a:cubicBezTo>
                <a:cubicBezTo>
                  <a:pt x="78" y="451"/>
                  <a:pt x="78" y="451"/>
                  <a:pt x="78" y="451"/>
                </a:cubicBezTo>
                <a:cubicBezTo>
                  <a:pt x="79" y="452"/>
                  <a:pt x="78" y="454"/>
                  <a:pt x="78" y="455"/>
                </a:cubicBezTo>
                <a:cubicBezTo>
                  <a:pt x="80" y="457"/>
                  <a:pt x="80" y="457"/>
                  <a:pt x="80" y="457"/>
                </a:cubicBezTo>
                <a:cubicBezTo>
                  <a:pt x="80" y="457"/>
                  <a:pt x="80" y="457"/>
                  <a:pt x="80" y="457"/>
                </a:cubicBezTo>
                <a:cubicBezTo>
                  <a:pt x="80" y="457"/>
                  <a:pt x="80" y="457"/>
                  <a:pt x="80" y="457"/>
                </a:cubicBezTo>
                <a:cubicBezTo>
                  <a:pt x="80" y="457"/>
                  <a:pt x="80" y="457"/>
                  <a:pt x="80" y="457"/>
                </a:cubicBezTo>
                <a:cubicBezTo>
                  <a:pt x="81" y="458"/>
                  <a:pt x="83" y="459"/>
                  <a:pt x="83" y="460"/>
                </a:cubicBezTo>
                <a:cubicBezTo>
                  <a:pt x="83" y="460"/>
                  <a:pt x="84" y="460"/>
                  <a:pt x="84" y="460"/>
                </a:cubicBezTo>
                <a:cubicBezTo>
                  <a:pt x="88" y="465"/>
                  <a:pt x="88" y="465"/>
                  <a:pt x="88" y="465"/>
                </a:cubicBezTo>
                <a:cubicBezTo>
                  <a:pt x="88" y="464"/>
                  <a:pt x="88" y="463"/>
                  <a:pt x="88" y="463"/>
                </a:cubicBezTo>
                <a:cubicBezTo>
                  <a:pt x="88" y="464"/>
                  <a:pt x="88" y="464"/>
                  <a:pt x="88" y="465"/>
                </a:cubicBezTo>
                <a:cubicBezTo>
                  <a:pt x="90" y="467"/>
                  <a:pt x="90" y="467"/>
                  <a:pt x="90" y="467"/>
                </a:cubicBezTo>
                <a:cubicBezTo>
                  <a:pt x="90" y="463"/>
                  <a:pt x="97" y="464"/>
                  <a:pt x="96" y="468"/>
                </a:cubicBezTo>
                <a:cubicBezTo>
                  <a:pt x="96" y="468"/>
                  <a:pt x="95" y="469"/>
                  <a:pt x="95" y="469"/>
                </a:cubicBezTo>
                <a:cubicBezTo>
                  <a:pt x="95" y="470"/>
                  <a:pt x="96" y="472"/>
                  <a:pt x="96" y="473"/>
                </a:cubicBezTo>
                <a:cubicBezTo>
                  <a:pt x="98" y="475"/>
                  <a:pt x="98" y="475"/>
                  <a:pt x="98" y="475"/>
                </a:cubicBezTo>
                <a:cubicBezTo>
                  <a:pt x="98" y="473"/>
                  <a:pt x="98" y="471"/>
                  <a:pt x="99" y="471"/>
                </a:cubicBezTo>
                <a:cubicBezTo>
                  <a:pt x="99" y="471"/>
                  <a:pt x="100" y="472"/>
                  <a:pt x="101" y="471"/>
                </a:cubicBezTo>
                <a:cubicBezTo>
                  <a:pt x="102" y="471"/>
                  <a:pt x="101" y="469"/>
                  <a:pt x="102" y="466"/>
                </a:cubicBezTo>
                <a:cubicBezTo>
                  <a:pt x="102" y="465"/>
                  <a:pt x="104" y="464"/>
                  <a:pt x="103" y="463"/>
                </a:cubicBezTo>
                <a:cubicBezTo>
                  <a:pt x="104" y="462"/>
                  <a:pt x="104" y="463"/>
                  <a:pt x="105" y="463"/>
                </a:cubicBezTo>
                <a:cubicBezTo>
                  <a:pt x="104" y="462"/>
                  <a:pt x="104" y="462"/>
                  <a:pt x="104" y="461"/>
                </a:cubicBezTo>
                <a:cubicBezTo>
                  <a:pt x="104" y="461"/>
                  <a:pt x="104" y="461"/>
                  <a:pt x="103" y="461"/>
                </a:cubicBezTo>
                <a:cubicBezTo>
                  <a:pt x="101" y="464"/>
                  <a:pt x="99" y="462"/>
                  <a:pt x="97" y="459"/>
                </a:cubicBezTo>
                <a:cubicBezTo>
                  <a:pt x="96" y="459"/>
                  <a:pt x="96" y="458"/>
                  <a:pt x="96" y="458"/>
                </a:cubicBezTo>
                <a:cubicBezTo>
                  <a:pt x="96" y="457"/>
                  <a:pt x="96" y="456"/>
                  <a:pt x="96" y="455"/>
                </a:cubicBezTo>
                <a:cubicBezTo>
                  <a:pt x="97" y="457"/>
                  <a:pt x="97" y="456"/>
                  <a:pt x="97" y="456"/>
                </a:cubicBezTo>
                <a:cubicBezTo>
                  <a:pt x="95" y="457"/>
                  <a:pt x="98" y="448"/>
                  <a:pt x="97" y="446"/>
                </a:cubicBezTo>
                <a:cubicBezTo>
                  <a:pt x="96" y="445"/>
                  <a:pt x="95" y="445"/>
                  <a:pt x="95" y="445"/>
                </a:cubicBezTo>
                <a:cubicBezTo>
                  <a:pt x="95" y="444"/>
                  <a:pt x="95" y="437"/>
                  <a:pt x="96" y="436"/>
                </a:cubicBezTo>
                <a:cubicBezTo>
                  <a:pt x="96" y="436"/>
                  <a:pt x="98" y="434"/>
                  <a:pt x="98" y="434"/>
                </a:cubicBezTo>
                <a:cubicBezTo>
                  <a:pt x="98" y="434"/>
                  <a:pt x="98" y="433"/>
                  <a:pt x="99" y="433"/>
                </a:cubicBezTo>
                <a:cubicBezTo>
                  <a:pt x="100" y="432"/>
                  <a:pt x="102" y="436"/>
                  <a:pt x="103" y="440"/>
                </a:cubicBezTo>
                <a:cubicBezTo>
                  <a:pt x="103" y="440"/>
                  <a:pt x="103" y="440"/>
                  <a:pt x="103" y="440"/>
                </a:cubicBezTo>
                <a:cubicBezTo>
                  <a:pt x="103" y="440"/>
                  <a:pt x="103" y="440"/>
                  <a:pt x="103" y="440"/>
                </a:cubicBezTo>
                <a:cubicBezTo>
                  <a:pt x="104" y="440"/>
                  <a:pt x="104" y="441"/>
                  <a:pt x="104" y="442"/>
                </a:cubicBezTo>
                <a:cubicBezTo>
                  <a:pt x="105" y="444"/>
                  <a:pt x="107" y="445"/>
                  <a:pt x="108" y="443"/>
                </a:cubicBezTo>
                <a:cubicBezTo>
                  <a:pt x="107" y="444"/>
                  <a:pt x="106" y="440"/>
                  <a:pt x="107" y="440"/>
                </a:cubicBezTo>
                <a:cubicBezTo>
                  <a:pt x="108" y="440"/>
                  <a:pt x="110" y="446"/>
                  <a:pt x="112" y="445"/>
                </a:cubicBezTo>
                <a:cubicBezTo>
                  <a:pt x="111" y="445"/>
                  <a:pt x="113" y="442"/>
                  <a:pt x="113" y="442"/>
                </a:cubicBezTo>
                <a:cubicBezTo>
                  <a:pt x="114" y="442"/>
                  <a:pt x="114" y="445"/>
                  <a:pt x="115" y="446"/>
                </a:cubicBezTo>
                <a:cubicBezTo>
                  <a:pt x="116" y="446"/>
                  <a:pt x="116" y="446"/>
                  <a:pt x="116" y="446"/>
                </a:cubicBezTo>
                <a:cubicBezTo>
                  <a:pt x="117" y="446"/>
                  <a:pt x="117" y="446"/>
                  <a:pt x="118" y="446"/>
                </a:cubicBezTo>
                <a:cubicBezTo>
                  <a:pt x="118" y="445"/>
                  <a:pt x="117" y="444"/>
                  <a:pt x="119" y="444"/>
                </a:cubicBezTo>
                <a:cubicBezTo>
                  <a:pt x="117" y="443"/>
                  <a:pt x="117" y="442"/>
                  <a:pt x="116" y="440"/>
                </a:cubicBezTo>
                <a:cubicBezTo>
                  <a:pt x="117" y="442"/>
                  <a:pt x="119" y="442"/>
                  <a:pt x="119" y="443"/>
                </a:cubicBezTo>
                <a:cubicBezTo>
                  <a:pt x="120" y="445"/>
                  <a:pt x="119" y="443"/>
                  <a:pt x="121" y="440"/>
                </a:cubicBezTo>
                <a:cubicBezTo>
                  <a:pt x="120" y="440"/>
                  <a:pt x="120" y="441"/>
                  <a:pt x="119" y="441"/>
                </a:cubicBezTo>
                <a:cubicBezTo>
                  <a:pt x="114" y="441"/>
                  <a:pt x="118" y="433"/>
                  <a:pt x="121" y="436"/>
                </a:cubicBezTo>
                <a:cubicBezTo>
                  <a:pt x="122" y="436"/>
                  <a:pt x="121" y="440"/>
                  <a:pt x="121" y="440"/>
                </a:cubicBezTo>
                <a:cubicBezTo>
                  <a:pt x="122" y="442"/>
                  <a:pt x="123" y="441"/>
                  <a:pt x="125" y="441"/>
                </a:cubicBezTo>
                <a:cubicBezTo>
                  <a:pt x="125" y="442"/>
                  <a:pt x="124" y="443"/>
                  <a:pt x="125" y="444"/>
                </a:cubicBezTo>
                <a:cubicBezTo>
                  <a:pt x="125" y="445"/>
                  <a:pt x="126" y="444"/>
                  <a:pt x="126" y="444"/>
                </a:cubicBezTo>
                <a:cubicBezTo>
                  <a:pt x="128" y="445"/>
                  <a:pt x="128" y="451"/>
                  <a:pt x="129" y="450"/>
                </a:cubicBezTo>
                <a:cubicBezTo>
                  <a:pt x="129" y="450"/>
                  <a:pt x="129" y="450"/>
                  <a:pt x="129" y="451"/>
                </a:cubicBezTo>
                <a:cubicBezTo>
                  <a:pt x="129" y="451"/>
                  <a:pt x="129" y="451"/>
                  <a:pt x="130" y="451"/>
                </a:cubicBezTo>
                <a:cubicBezTo>
                  <a:pt x="130" y="451"/>
                  <a:pt x="130" y="451"/>
                  <a:pt x="130" y="451"/>
                </a:cubicBezTo>
                <a:cubicBezTo>
                  <a:pt x="130" y="451"/>
                  <a:pt x="129" y="451"/>
                  <a:pt x="129" y="451"/>
                </a:cubicBezTo>
                <a:cubicBezTo>
                  <a:pt x="128" y="452"/>
                  <a:pt x="126" y="454"/>
                  <a:pt x="124" y="455"/>
                </a:cubicBezTo>
                <a:cubicBezTo>
                  <a:pt x="124" y="456"/>
                  <a:pt x="124" y="457"/>
                  <a:pt x="123" y="457"/>
                </a:cubicBezTo>
                <a:cubicBezTo>
                  <a:pt x="121" y="456"/>
                  <a:pt x="123" y="453"/>
                  <a:pt x="121" y="454"/>
                </a:cubicBezTo>
                <a:cubicBezTo>
                  <a:pt x="117" y="455"/>
                  <a:pt x="122" y="462"/>
                  <a:pt x="126" y="460"/>
                </a:cubicBezTo>
                <a:cubicBezTo>
                  <a:pt x="126" y="462"/>
                  <a:pt x="125" y="464"/>
                  <a:pt x="123" y="465"/>
                </a:cubicBezTo>
                <a:cubicBezTo>
                  <a:pt x="124" y="465"/>
                  <a:pt x="125" y="466"/>
                  <a:pt x="124" y="467"/>
                </a:cubicBezTo>
                <a:cubicBezTo>
                  <a:pt x="123" y="468"/>
                  <a:pt x="122" y="466"/>
                  <a:pt x="123" y="466"/>
                </a:cubicBezTo>
                <a:cubicBezTo>
                  <a:pt x="122" y="466"/>
                  <a:pt x="122" y="466"/>
                  <a:pt x="121" y="467"/>
                </a:cubicBezTo>
                <a:cubicBezTo>
                  <a:pt x="122" y="467"/>
                  <a:pt x="122" y="467"/>
                  <a:pt x="122" y="468"/>
                </a:cubicBezTo>
                <a:cubicBezTo>
                  <a:pt x="121" y="468"/>
                  <a:pt x="121" y="467"/>
                  <a:pt x="121" y="467"/>
                </a:cubicBezTo>
                <a:cubicBezTo>
                  <a:pt x="121" y="467"/>
                  <a:pt x="120" y="467"/>
                  <a:pt x="120" y="467"/>
                </a:cubicBezTo>
                <a:cubicBezTo>
                  <a:pt x="121" y="467"/>
                  <a:pt x="121" y="469"/>
                  <a:pt x="121" y="471"/>
                </a:cubicBezTo>
                <a:cubicBezTo>
                  <a:pt x="121" y="471"/>
                  <a:pt x="121" y="471"/>
                  <a:pt x="121" y="471"/>
                </a:cubicBezTo>
                <a:cubicBezTo>
                  <a:pt x="122" y="471"/>
                  <a:pt x="122" y="472"/>
                  <a:pt x="122" y="472"/>
                </a:cubicBezTo>
                <a:cubicBezTo>
                  <a:pt x="122" y="472"/>
                  <a:pt x="122" y="472"/>
                  <a:pt x="122" y="472"/>
                </a:cubicBezTo>
                <a:cubicBezTo>
                  <a:pt x="122" y="472"/>
                  <a:pt x="122" y="473"/>
                  <a:pt x="122" y="473"/>
                </a:cubicBezTo>
                <a:cubicBezTo>
                  <a:pt x="123" y="474"/>
                  <a:pt x="123" y="473"/>
                  <a:pt x="123" y="472"/>
                </a:cubicBezTo>
                <a:cubicBezTo>
                  <a:pt x="124" y="471"/>
                  <a:pt x="124" y="476"/>
                  <a:pt x="123" y="476"/>
                </a:cubicBezTo>
                <a:cubicBezTo>
                  <a:pt x="124" y="476"/>
                  <a:pt x="125" y="475"/>
                  <a:pt x="125" y="474"/>
                </a:cubicBezTo>
                <a:cubicBezTo>
                  <a:pt x="124" y="474"/>
                  <a:pt x="124" y="470"/>
                  <a:pt x="125" y="471"/>
                </a:cubicBezTo>
                <a:cubicBezTo>
                  <a:pt x="125" y="472"/>
                  <a:pt x="125" y="472"/>
                  <a:pt x="125" y="472"/>
                </a:cubicBezTo>
                <a:cubicBezTo>
                  <a:pt x="125" y="472"/>
                  <a:pt x="126" y="472"/>
                  <a:pt x="126" y="472"/>
                </a:cubicBezTo>
                <a:cubicBezTo>
                  <a:pt x="125" y="472"/>
                  <a:pt x="127" y="473"/>
                  <a:pt x="126" y="474"/>
                </a:cubicBezTo>
                <a:cubicBezTo>
                  <a:pt x="128" y="473"/>
                  <a:pt x="127" y="470"/>
                  <a:pt x="128" y="470"/>
                </a:cubicBezTo>
                <a:cubicBezTo>
                  <a:pt x="131" y="472"/>
                  <a:pt x="127" y="476"/>
                  <a:pt x="127" y="477"/>
                </a:cubicBezTo>
                <a:cubicBezTo>
                  <a:pt x="127" y="477"/>
                  <a:pt x="128" y="478"/>
                  <a:pt x="128" y="478"/>
                </a:cubicBezTo>
                <a:cubicBezTo>
                  <a:pt x="128" y="478"/>
                  <a:pt x="128" y="477"/>
                  <a:pt x="128" y="477"/>
                </a:cubicBezTo>
                <a:cubicBezTo>
                  <a:pt x="129" y="475"/>
                  <a:pt x="130" y="471"/>
                  <a:pt x="132" y="473"/>
                </a:cubicBezTo>
                <a:cubicBezTo>
                  <a:pt x="131" y="473"/>
                  <a:pt x="131" y="472"/>
                  <a:pt x="132" y="471"/>
                </a:cubicBezTo>
                <a:cubicBezTo>
                  <a:pt x="133" y="471"/>
                  <a:pt x="133" y="471"/>
                  <a:pt x="133" y="471"/>
                </a:cubicBezTo>
                <a:cubicBezTo>
                  <a:pt x="133" y="471"/>
                  <a:pt x="133" y="471"/>
                  <a:pt x="133" y="471"/>
                </a:cubicBezTo>
                <a:cubicBezTo>
                  <a:pt x="134" y="470"/>
                  <a:pt x="136" y="471"/>
                  <a:pt x="135" y="472"/>
                </a:cubicBezTo>
                <a:cubicBezTo>
                  <a:pt x="136" y="475"/>
                  <a:pt x="136" y="481"/>
                  <a:pt x="138" y="476"/>
                </a:cubicBezTo>
                <a:cubicBezTo>
                  <a:pt x="137" y="478"/>
                  <a:pt x="141" y="480"/>
                  <a:pt x="139" y="482"/>
                </a:cubicBezTo>
                <a:cubicBezTo>
                  <a:pt x="139" y="482"/>
                  <a:pt x="138" y="482"/>
                  <a:pt x="138" y="482"/>
                </a:cubicBezTo>
                <a:cubicBezTo>
                  <a:pt x="138" y="483"/>
                  <a:pt x="141" y="489"/>
                  <a:pt x="142" y="489"/>
                </a:cubicBezTo>
                <a:cubicBezTo>
                  <a:pt x="143" y="489"/>
                  <a:pt x="144" y="483"/>
                  <a:pt x="146" y="486"/>
                </a:cubicBezTo>
                <a:cubicBezTo>
                  <a:pt x="146" y="487"/>
                  <a:pt x="145" y="490"/>
                  <a:pt x="145" y="490"/>
                </a:cubicBezTo>
                <a:cubicBezTo>
                  <a:pt x="141" y="491"/>
                  <a:pt x="146" y="492"/>
                  <a:pt x="147" y="492"/>
                </a:cubicBezTo>
                <a:cubicBezTo>
                  <a:pt x="148" y="492"/>
                  <a:pt x="147" y="490"/>
                  <a:pt x="148" y="490"/>
                </a:cubicBezTo>
                <a:cubicBezTo>
                  <a:pt x="148" y="490"/>
                  <a:pt x="151" y="493"/>
                  <a:pt x="151" y="492"/>
                </a:cubicBezTo>
                <a:cubicBezTo>
                  <a:pt x="152" y="493"/>
                  <a:pt x="153" y="492"/>
                  <a:pt x="152" y="495"/>
                </a:cubicBezTo>
                <a:cubicBezTo>
                  <a:pt x="153" y="495"/>
                  <a:pt x="153" y="493"/>
                  <a:pt x="154" y="492"/>
                </a:cubicBezTo>
                <a:cubicBezTo>
                  <a:pt x="154" y="491"/>
                  <a:pt x="155" y="490"/>
                  <a:pt x="156" y="491"/>
                </a:cubicBezTo>
                <a:cubicBezTo>
                  <a:pt x="156" y="491"/>
                  <a:pt x="157" y="491"/>
                  <a:pt x="157" y="491"/>
                </a:cubicBezTo>
                <a:cubicBezTo>
                  <a:pt x="157" y="492"/>
                  <a:pt x="157" y="492"/>
                  <a:pt x="157" y="492"/>
                </a:cubicBezTo>
                <a:cubicBezTo>
                  <a:pt x="157" y="493"/>
                  <a:pt x="156" y="494"/>
                  <a:pt x="156" y="494"/>
                </a:cubicBezTo>
                <a:cubicBezTo>
                  <a:pt x="156" y="494"/>
                  <a:pt x="156" y="495"/>
                  <a:pt x="155" y="495"/>
                </a:cubicBezTo>
                <a:cubicBezTo>
                  <a:pt x="156" y="495"/>
                  <a:pt x="156" y="495"/>
                  <a:pt x="157" y="496"/>
                </a:cubicBezTo>
                <a:cubicBezTo>
                  <a:pt x="157" y="495"/>
                  <a:pt x="158" y="495"/>
                  <a:pt x="158" y="495"/>
                </a:cubicBezTo>
                <a:cubicBezTo>
                  <a:pt x="160" y="495"/>
                  <a:pt x="161" y="498"/>
                  <a:pt x="160" y="499"/>
                </a:cubicBezTo>
                <a:cubicBezTo>
                  <a:pt x="160" y="500"/>
                  <a:pt x="160" y="500"/>
                  <a:pt x="161" y="500"/>
                </a:cubicBezTo>
                <a:cubicBezTo>
                  <a:pt x="160" y="501"/>
                  <a:pt x="158" y="503"/>
                  <a:pt x="158" y="504"/>
                </a:cubicBezTo>
                <a:cubicBezTo>
                  <a:pt x="158" y="504"/>
                  <a:pt x="158" y="504"/>
                  <a:pt x="158" y="504"/>
                </a:cubicBezTo>
                <a:cubicBezTo>
                  <a:pt x="158" y="504"/>
                  <a:pt x="157" y="504"/>
                  <a:pt x="157" y="504"/>
                </a:cubicBezTo>
                <a:cubicBezTo>
                  <a:pt x="157" y="504"/>
                  <a:pt x="157" y="505"/>
                  <a:pt x="157" y="505"/>
                </a:cubicBezTo>
                <a:cubicBezTo>
                  <a:pt x="157" y="507"/>
                  <a:pt x="161" y="504"/>
                  <a:pt x="162" y="507"/>
                </a:cubicBezTo>
                <a:cubicBezTo>
                  <a:pt x="161" y="505"/>
                  <a:pt x="162" y="504"/>
                  <a:pt x="163" y="503"/>
                </a:cubicBezTo>
                <a:cubicBezTo>
                  <a:pt x="162" y="502"/>
                  <a:pt x="163" y="499"/>
                  <a:pt x="165" y="500"/>
                </a:cubicBezTo>
                <a:cubicBezTo>
                  <a:pt x="164" y="498"/>
                  <a:pt x="163" y="495"/>
                  <a:pt x="166" y="496"/>
                </a:cubicBezTo>
                <a:cubicBezTo>
                  <a:pt x="166" y="495"/>
                  <a:pt x="166" y="495"/>
                  <a:pt x="166" y="494"/>
                </a:cubicBezTo>
                <a:cubicBezTo>
                  <a:pt x="165" y="497"/>
                  <a:pt x="164" y="494"/>
                  <a:pt x="165" y="493"/>
                </a:cubicBezTo>
                <a:cubicBezTo>
                  <a:pt x="165" y="492"/>
                  <a:pt x="166" y="493"/>
                  <a:pt x="166" y="493"/>
                </a:cubicBezTo>
                <a:cubicBezTo>
                  <a:pt x="167" y="493"/>
                  <a:pt x="166" y="491"/>
                  <a:pt x="167" y="490"/>
                </a:cubicBezTo>
                <a:cubicBezTo>
                  <a:pt x="169" y="488"/>
                  <a:pt x="170" y="489"/>
                  <a:pt x="170" y="486"/>
                </a:cubicBezTo>
                <a:cubicBezTo>
                  <a:pt x="169" y="483"/>
                  <a:pt x="172" y="482"/>
                  <a:pt x="171" y="480"/>
                </a:cubicBezTo>
                <a:cubicBezTo>
                  <a:pt x="170" y="479"/>
                  <a:pt x="164" y="481"/>
                  <a:pt x="165" y="477"/>
                </a:cubicBezTo>
                <a:cubicBezTo>
                  <a:pt x="165" y="476"/>
                  <a:pt x="166" y="477"/>
                  <a:pt x="166" y="475"/>
                </a:cubicBezTo>
                <a:cubicBezTo>
                  <a:pt x="165" y="474"/>
                  <a:pt x="167" y="467"/>
                  <a:pt x="169" y="473"/>
                </a:cubicBezTo>
                <a:cubicBezTo>
                  <a:pt x="169" y="473"/>
                  <a:pt x="168" y="475"/>
                  <a:pt x="168" y="475"/>
                </a:cubicBezTo>
                <a:cubicBezTo>
                  <a:pt x="168" y="477"/>
                  <a:pt x="171" y="477"/>
                  <a:pt x="171" y="478"/>
                </a:cubicBezTo>
                <a:cubicBezTo>
                  <a:pt x="172" y="478"/>
                  <a:pt x="170" y="480"/>
                  <a:pt x="171" y="480"/>
                </a:cubicBezTo>
                <a:cubicBezTo>
                  <a:pt x="173" y="480"/>
                  <a:pt x="173" y="477"/>
                  <a:pt x="174" y="477"/>
                </a:cubicBezTo>
                <a:cubicBezTo>
                  <a:pt x="173" y="476"/>
                  <a:pt x="170" y="476"/>
                  <a:pt x="172" y="475"/>
                </a:cubicBezTo>
                <a:cubicBezTo>
                  <a:pt x="172" y="474"/>
                  <a:pt x="176" y="476"/>
                  <a:pt x="176" y="476"/>
                </a:cubicBezTo>
                <a:cubicBezTo>
                  <a:pt x="179" y="476"/>
                  <a:pt x="179" y="475"/>
                  <a:pt x="180" y="478"/>
                </a:cubicBezTo>
                <a:cubicBezTo>
                  <a:pt x="180" y="480"/>
                  <a:pt x="179" y="483"/>
                  <a:pt x="178" y="484"/>
                </a:cubicBezTo>
                <a:cubicBezTo>
                  <a:pt x="176" y="486"/>
                  <a:pt x="178" y="484"/>
                  <a:pt x="180" y="485"/>
                </a:cubicBezTo>
                <a:cubicBezTo>
                  <a:pt x="181" y="486"/>
                  <a:pt x="182" y="488"/>
                  <a:pt x="182" y="490"/>
                </a:cubicBezTo>
                <a:cubicBezTo>
                  <a:pt x="183" y="489"/>
                  <a:pt x="185" y="488"/>
                  <a:pt x="185" y="490"/>
                </a:cubicBezTo>
                <a:cubicBezTo>
                  <a:pt x="185" y="489"/>
                  <a:pt x="185" y="489"/>
                  <a:pt x="185" y="489"/>
                </a:cubicBezTo>
                <a:cubicBezTo>
                  <a:pt x="186" y="490"/>
                  <a:pt x="185" y="490"/>
                  <a:pt x="185" y="490"/>
                </a:cubicBezTo>
                <a:cubicBezTo>
                  <a:pt x="185" y="490"/>
                  <a:pt x="185" y="490"/>
                  <a:pt x="185" y="491"/>
                </a:cubicBezTo>
                <a:cubicBezTo>
                  <a:pt x="185" y="487"/>
                  <a:pt x="190" y="497"/>
                  <a:pt x="191" y="494"/>
                </a:cubicBezTo>
                <a:cubicBezTo>
                  <a:pt x="192" y="494"/>
                  <a:pt x="192" y="493"/>
                  <a:pt x="192" y="493"/>
                </a:cubicBezTo>
                <a:cubicBezTo>
                  <a:pt x="192" y="493"/>
                  <a:pt x="192"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4" y="493"/>
                  <a:pt x="195" y="492"/>
                  <a:pt x="196" y="492"/>
                </a:cubicBezTo>
                <a:cubicBezTo>
                  <a:pt x="196" y="491"/>
                  <a:pt x="197" y="491"/>
                  <a:pt x="197" y="491"/>
                </a:cubicBezTo>
                <a:cubicBezTo>
                  <a:pt x="198" y="491"/>
                  <a:pt x="199" y="491"/>
                  <a:pt x="200" y="493"/>
                </a:cubicBezTo>
                <a:cubicBezTo>
                  <a:pt x="202" y="496"/>
                  <a:pt x="201" y="491"/>
                  <a:pt x="200" y="491"/>
                </a:cubicBezTo>
                <a:cubicBezTo>
                  <a:pt x="200" y="491"/>
                  <a:pt x="200" y="490"/>
                  <a:pt x="200" y="489"/>
                </a:cubicBezTo>
                <a:cubicBezTo>
                  <a:pt x="199" y="489"/>
                  <a:pt x="199" y="489"/>
                  <a:pt x="199" y="489"/>
                </a:cubicBezTo>
                <a:cubicBezTo>
                  <a:pt x="199" y="487"/>
                  <a:pt x="199" y="484"/>
                  <a:pt x="200" y="483"/>
                </a:cubicBezTo>
                <a:cubicBezTo>
                  <a:pt x="200" y="485"/>
                  <a:pt x="200" y="486"/>
                  <a:pt x="201" y="488"/>
                </a:cubicBezTo>
                <a:cubicBezTo>
                  <a:pt x="201" y="487"/>
                  <a:pt x="202" y="487"/>
                  <a:pt x="202" y="488"/>
                </a:cubicBezTo>
                <a:cubicBezTo>
                  <a:pt x="202" y="488"/>
                  <a:pt x="202" y="489"/>
                  <a:pt x="201" y="489"/>
                </a:cubicBezTo>
                <a:cubicBezTo>
                  <a:pt x="201" y="489"/>
                  <a:pt x="201" y="490"/>
                  <a:pt x="201" y="490"/>
                </a:cubicBezTo>
                <a:cubicBezTo>
                  <a:pt x="202" y="489"/>
                  <a:pt x="202" y="488"/>
                  <a:pt x="203" y="487"/>
                </a:cubicBezTo>
                <a:cubicBezTo>
                  <a:pt x="202" y="488"/>
                  <a:pt x="203" y="490"/>
                  <a:pt x="204" y="491"/>
                </a:cubicBezTo>
                <a:cubicBezTo>
                  <a:pt x="204" y="491"/>
                  <a:pt x="204" y="491"/>
                  <a:pt x="204" y="491"/>
                </a:cubicBezTo>
                <a:cubicBezTo>
                  <a:pt x="204" y="491"/>
                  <a:pt x="204" y="491"/>
                  <a:pt x="204" y="491"/>
                </a:cubicBezTo>
                <a:cubicBezTo>
                  <a:pt x="205" y="491"/>
                  <a:pt x="205" y="491"/>
                  <a:pt x="205" y="490"/>
                </a:cubicBezTo>
                <a:cubicBezTo>
                  <a:pt x="205" y="490"/>
                  <a:pt x="205" y="490"/>
                  <a:pt x="205" y="490"/>
                </a:cubicBezTo>
                <a:cubicBezTo>
                  <a:pt x="205" y="490"/>
                  <a:pt x="205" y="490"/>
                  <a:pt x="205" y="490"/>
                </a:cubicBezTo>
                <a:cubicBezTo>
                  <a:pt x="204" y="490"/>
                  <a:pt x="204" y="490"/>
                  <a:pt x="204" y="490"/>
                </a:cubicBezTo>
                <a:cubicBezTo>
                  <a:pt x="204" y="490"/>
                  <a:pt x="204" y="490"/>
                  <a:pt x="204" y="490"/>
                </a:cubicBezTo>
                <a:cubicBezTo>
                  <a:pt x="204" y="490"/>
                  <a:pt x="204" y="490"/>
                  <a:pt x="205" y="489"/>
                </a:cubicBezTo>
                <a:cubicBezTo>
                  <a:pt x="205" y="489"/>
                  <a:pt x="205" y="489"/>
                  <a:pt x="205" y="489"/>
                </a:cubicBezTo>
                <a:cubicBezTo>
                  <a:pt x="205" y="489"/>
                  <a:pt x="205" y="489"/>
                  <a:pt x="205" y="489"/>
                </a:cubicBezTo>
                <a:cubicBezTo>
                  <a:pt x="205" y="488"/>
                  <a:pt x="206" y="487"/>
                  <a:pt x="206" y="487"/>
                </a:cubicBezTo>
                <a:cubicBezTo>
                  <a:pt x="205" y="486"/>
                  <a:pt x="204" y="486"/>
                  <a:pt x="203" y="486"/>
                </a:cubicBezTo>
                <a:cubicBezTo>
                  <a:pt x="203" y="487"/>
                  <a:pt x="202" y="487"/>
                  <a:pt x="202" y="487"/>
                </a:cubicBezTo>
                <a:cubicBezTo>
                  <a:pt x="201" y="487"/>
                  <a:pt x="201" y="486"/>
                  <a:pt x="202" y="486"/>
                </a:cubicBezTo>
                <a:cubicBezTo>
                  <a:pt x="202" y="486"/>
                  <a:pt x="201" y="486"/>
                  <a:pt x="201" y="486"/>
                </a:cubicBezTo>
                <a:cubicBezTo>
                  <a:pt x="201" y="485"/>
                  <a:pt x="201" y="483"/>
                  <a:pt x="202" y="481"/>
                </a:cubicBezTo>
                <a:cubicBezTo>
                  <a:pt x="200" y="482"/>
                  <a:pt x="199" y="481"/>
                  <a:pt x="199" y="478"/>
                </a:cubicBezTo>
                <a:cubicBezTo>
                  <a:pt x="199" y="478"/>
                  <a:pt x="199" y="478"/>
                  <a:pt x="199" y="478"/>
                </a:cubicBezTo>
                <a:cubicBezTo>
                  <a:pt x="199" y="479"/>
                  <a:pt x="197" y="484"/>
                  <a:pt x="197" y="485"/>
                </a:cubicBezTo>
                <a:cubicBezTo>
                  <a:pt x="197" y="485"/>
                  <a:pt x="198" y="490"/>
                  <a:pt x="196" y="487"/>
                </a:cubicBezTo>
                <a:cubicBezTo>
                  <a:pt x="194" y="486"/>
                  <a:pt x="198" y="481"/>
                  <a:pt x="198" y="478"/>
                </a:cubicBezTo>
                <a:cubicBezTo>
                  <a:pt x="197" y="478"/>
                  <a:pt x="197" y="477"/>
                  <a:pt x="197" y="477"/>
                </a:cubicBezTo>
                <a:cubicBezTo>
                  <a:pt x="197" y="476"/>
                  <a:pt x="197" y="475"/>
                  <a:pt x="198" y="475"/>
                </a:cubicBezTo>
                <a:cubicBezTo>
                  <a:pt x="198" y="474"/>
                  <a:pt x="198" y="474"/>
                  <a:pt x="198" y="473"/>
                </a:cubicBezTo>
                <a:cubicBezTo>
                  <a:pt x="198" y="472"/>
                  <a:pt x="197" y="473"/>
                  <a:pt x="196" y="473"/>
                </a:cubicBezTo>
                <a:cubicBezTo>
                  <a:pt x="196" y="472"/>
                  <a:pt x="195" y="470"/>
                  <a:pt x="195" y="470"/>
                </a:cubicBezTo>
                <a:cubicBezTo>
                  <a:pt x="195" y="468"/>
                  <a:pt x="198" y="469"/>
                  <a:pt x="199" y="470"/>
                </a:cubicBezTo>
                <a:cubicBezTo>
                  <a:pt x="198" y="469"/>
                  <a:pt x="200" y="470"/>
                  <a:pt x="201" y="469"/>
                </a:cubicBezTo>
                <a:cubicBezTo>
                  <a:pt x="200" y="470"/>
                  <a:pt x="202" y="464"/>
                  <a:pt x="204" y="464"/>
                </a:cubicBezTo>
                <a:cubicBezTo>
                  <a:pt x="204" y="465"/>
                  <a:pt x="203" y="468"/>
                  <a:pt x="203" y="469"/>
                </a:cubicBezTo>
                <a:cubicBezTo>
                  <a:pt x="203" y="469"/>
                  <a:pt x="203" y="469"/>
                  <a:pt x="203" y="469"/>
                </a:cubicBezTo>
                <a:cubicBezTo>
                  <a:pt x="203" y="469"/>
                  <a:pt x="204" y="468"/>
                  <a:pt x="204" y="469"/>
                </a:cubicBezTo>
                <a:cubicBezTo>
                  <a:pt x="205" y="469"/>
                  <a:pt x="205" y="470"/>
                  <a:pt x="205" y="471"/>
                </a:cubicBezTo>
                <a:cubicBezTo>
                  <a:pt x="205" y="471"/>
                  <a:pt x="205" y="471"/>
                  <a:pt x="205" y="471"/>
                </a:cubicBezTo>
                <a:cubicBezTo>
                  <a:pt x="205" y="471"/>
                  <a:pt x="205" y="472"/>
                  <a:pt x="203" y="472"/>
                </a:cubicBezTo>
                <a:cubicBezTo>
                  <a:pt x="201" y="472"/>
                  <a:pt x="203" y="473"/>
                  <a:pt x="204" y="474"/>
                </a:cubicBezTo>
                <a:cubicBezTo>
                  <a:pt x="204" y="474"/>
                  <a:pt x="204" y="474"/>
                  <a:pt x="204" y="474"/>
                </a:cubicBezTo>
                <a:cubicBezTo>
                  <a:pt x="205" y="474"/>
                  <a:pt x="205" y="474"/>
                  <a:pt x="205" y="474"/>
                </a:cubicBezTo>
                <a:cubicBezTo>
                  <a:pt x="206" y="475"/>
                  <a:pt x="206" y="476"/>
                  <a:pt x="205" y="476"/>
                </a:cubicBezTo>
                <a:cubicBezTo>
                  <a:pt x="206" y="477"/>
                  <a:pt x="207" y="476"/>
                  <a:pt x="208" y="476"/>
                </a:cubicBezTo>
                <a:cubicBezTo>
                  <a:pt x="209" y="476"/>
                  <a:pt x="208" y="477"/>
                  <a:pt x="209" y="478"/>
                </a:cubicBezTo>
                <a:cubicBezTo>
                  <a:pt x="209" y="478"/>
                  <a:pt x="209" y="478"/>
                  <a:pt x="209" y="478"/>
                </a:cubicBezTo>
                <a:cubicBezTo>
                  <a:pt x="212" y="475"/>
                  <a:pt x="215" y="470"/>
                  <a:pt x="211" y="471"/>
                </a:cubicBezTo>
                <a:cubicBezTo>
                  <a:pt x="214" y="469"/>
                  <a:pt x="210" y="467"/>
                  <a:pt x="209" y="466"/>
                </a:cubicBezTo>
                <a:cubicBezTo>
                  <a:pt x="208" y="464"/>
                  <a:pt x="210" y="467"/>
                  <a:pt x="210" y="466"/>
                </a:cubicBezTo>
                <a:cubicBezTo>
                  <a:pt x="212" y="465"/>
                  <a:pt x="209" y="463"/>
                  <a:pt x="210" y="460"/>
                </a:cubicBezTo>
                <a:cubicBezTo>
                  <a:pt x="210" y="460"/>
                  <a:pt x="212" y="458"/>
                  <a:pt x="212" y="458"/>
                </a:cubicBezTo>
                <a:cubicBezTo>
                  <a:pt x="213" y="456"/>
                  <a:pt x="210" y="457"/>
                  <a:pt x="213" y="456"/>
                </a:cubicBezTo>
                <a:cubicBezTo>
                  <a:pt x="215" y="456"/>
                  <a:pt x="216" y="452"/>
                  <a:pt x="217" y="451"/>
                </a:cubicBezTo>
                <a:cubicBezTo>
                  <a:pt x="217" y="451"/>
                  <a:pt x="221" y="451"/>
                  <a:pt x="221" y="449"/>
                </a:cubicBezTo>
                <a:cubicBezTo>
                  <a:pt x="217" y="452"/>
                  <a:pt x="215" y="447"/>
                  <a:pt x="217" y="446"/>
                </a:cubicBezTo>
                <a:cubicBezTo>
                  <a:pt x="217" y="446"/>
                  <a:pt x="216" y="443"/>
                  <a:pt x="219" y="443"/>
                </a:cubicBezTo>
                <a:cubicBezTo>
                  <a:pt x="221" y="442"/>
                  <a:pt x="220" y="443"/>
                  <a:pt x="222" y="441"/>
                </a:cubicBezTo>
                <a:cubicBezTo>
                  <a:pt x="224" y="440"/>
                  <a:pt x="222" y="448"/>
                  <a:pt x="222" y="449"/>
                </a:cubicBezTo>
                <a:cubicBezTo>
                  <a:pt x="223" y="451"/>
                  <a:pt x="224" y="448"/>
                  <a:pt x="224" y="451"/>
                </a:cubicBezTo>
                <a:cubicBezTo>
                  <a:pt x="225" y="457"/>
                  <a:pt x="228" y="468"/>
                  <a:pt x="219" y="471"/>
                </a:cubicBezTo>
                <a:cubicBezTo>
                  <a:pt x="217" y="471"/>
                  <a:pt x="216" y="470"/>
                  <a:pt x="215" y="471"/>
                </a:cubicBezTo>
                <a:cubicBezTo>
                  <a:pt x="213" y="473"/>
                  <a:pt x="212" y="475"/>
                  <a:pt x="211" y="478"/>
                </a:cubicBezTo>
                <a:cubicBezTo>
                  <a:pt x="211" y="478"/>
                  <a:pt x="211" y="478"/>
                  <a:pt x="211" y="478"/>
                </a:cubicBezTo>
                <a:cubicBezTo>
                  <a:pt x="212" y="478"/>
                  <a:pt x="211" y="480"/>
                  <a:pt x="211" y="480"/>
                </a:cubicBezTo>
                <a:cubicBezTo>
                  <a:pt x="212" y="480"/>
                  <a:pt x="213" y="480"/>
                  <a:pt x="213" y="480"/>
                </a:cubicBezTo>
                <a:cubicBezTo>
                  <a:pt x="214" y="480"/>
                  <a:pt x="214" y="479"/>
                  <a:pt x="215" y="479"/>
                </a:cubicBezTo>
                <a:cubicBezTo>
                  <a:pt x="215" y="480"/>
                  <a:pt x="215" y="480"/>
                  <a:pt x="215" y="480"/>
                </a:cubicBezTo>
                <a:cubicBezTo>
                  <a:pt x="215" y="480"/>
                  <a:pt x="216" y="480"/>
                  <a:pt x="216" y="481"/>
                </a:cubicBezTo>
                <a:cubicBezTo>
                  <a:pt x="216" y="482"/>
                  <a:pt x="215" y="484"/>
                  <a:pt x="217" y="483"/>
                </a:cubicBezTo>
                <a:cubicBezTo>
                  <a:pt x="216" y="484"/>
                  <a:pt x="216" y="486"/>
                  <a:pt x="216" y="487"/>
                </a:cubicBezTo>
                <a:cubicBezTo>
                  <a:pt x="216" y="487"/>
                  <a:pt x="216" y="487"/>
                  <a:pt x="216" y="487"/>
                </a:cubicBezTo>
                <a:cubicBezTo>
                  <a:pt x="217" y="487"/>
                  <a:pt x="219" y="486"/>
                  <a:pt x="219" y="486"/>
                </a:cubicBezTo>
                <a:cubicBezTo>
                  <a:pt x="220" y="486"/>
                  <a:pt x="219" y="489"/>
                  <a:pt x="217" y="490"/>
                </a:cubicBezTo>
                <a:cubicBezTo>
                  <a:pt x="217" y="491"/>
                  <a:pt x="217" y="492"/>
                  <a:pt x="217" y="492"/>
                </a:cubicBezTo>
                <a:cubicBezTo>
                  <a:pt x="217" y="492"/>
                  <a:pt x="221" y="486"/>
                  <a:pt x="222" y="489"/>
                </a:cubicBezTo>
                <a:cubicBezTo>
                  <a:pt x="222" y="489"/>
                  <a:pt x="222" y="489"/>
                  <a:pt x="222" y="489"/>
                </a:cubicBezTo>
                <a:cubicBezTo>
                  <a:pt x="222" y="489"/>
                  <a:pt x="225" y="487"/>
                  <a:pt x="225" y="487"/>
                </a:cubicBezTo>
                <a:cubicBezTo>
                  <a:pt x="227" y="489"/>
                  <a:pt x="224" y="492"/>
                  <a:pt x="223" y="494"/>
                </a:cubicBezTo>
                <a:cubicBezTo>
                  <a:pt x="225" y="494"/>
                  <a:pt x="226" y="495"/>
                  <a:pt x="225" y="496"/>
                </a:cubicBezTo>
                <a:cubicBezTo>
                  <a:pt x="225" y="497"/>
                  <a:pt x="225" y="497"/>
                  <a:pt x="224" y="497"/>
                </a:cubicBezTo>
                <a:cubicBezTo>
                  <a:pt x="225" y="498"/>
                  <a:pt x="225" y="498"/>
                  <a:pt x="223" y="499"/>
                </a:cubicBezTo>
                <a:cubicBezTo>
                  <a:pt x="223" y="499"/>
                  <a:pt x="223" y="500"/>
                  <a:pt x="222" y="499"/>
                </a:cubicBezTo>
                <a:cubicBezTo>
                  <a:pt x="221" y="499"/>
                  <a:pt x="221" y="498"/>
                  <a:pt x="222" y="498"/>
                </a:cubicBezTo>
                <a:cubicBezTo>
                  <a:pt x="222" y="498"/>
                  <a:pt x="222" y="498"/>
                  <a:pt x="221" y="498"/>
                </a:cubicBezTo>
                <a:cubicBezTo>
                  <a:pt x="221" y="500"/>
                  <a:pt x="221" y="502"/>
                  <a:pt x="219" y="503"/>
                </a:cubicBezTo>
                <a:cubicBezTo>
                  <a:pt x="219" y="504"/>
                  <a:pt x="219" y="504"/>
                  <a:pt x="220" y="505"/>
                </a:cubicBezTo>
                <a:cubicBezTo>
                  <a:pt x="220" y="505"/>
                  <a:pt x="220" y="505"/>
                  <a:pt x="220" y="505"/>
                </a:cubicBezTo>
                <a:cubicBezTo>
                  <a:pt x="221" y="504"/>
                  <a:pt x="222" y="503"/>
                  <a:pt x="223" y="502"/>
                </a:cubicBezTo>
                <a:cubicBezTo>
                  <a:pt x="223" y="504"/>
                  <a:pt x="222" y="505"/>
                  <a:pt x="220" y="506"/>
                </a:cubicBezTo>
                <a:cubicBezTo>
                  <a:pt x="220" y="507"/>
                  <a:pt x="220" y="507"/>
                  <a:pt x="220" y="507"/>
                </a:cubicBezTo>
                <a:cubicBezTo>
                  <a:pt x="221" y="506"/>
                  <a:pt x="221" y="506"/>
                  <a:pt x="221" y="506"/>
                </a:cubicBezTo>
                <a:cubicBezTo>
                  <a:pt x="222" y="507"/>
                  <a:pt x="221" y="507"/>
                  <a:pt x="220" y="507"/>
                </a:cubicBezTo>
                <a:cubicBezTo>
                  <a:pt x="219" y="509"/>
                  <a:pt x="216" y="511"/>
                  <a:pt x="215" y="512"/>
                </a:cubicBezTo>
                <a:cubicBezTo>
                  <a:pt x="216" y="512"/>
                  <a:pt x="216" y="512"/>
                  <a:pt x="216" y="512"/>
                </a:cubicBezTo>
                <a:cubicBezTo>
                  <a:pt x="217" y="512"/>
                  <a:pt x="217" y="513"/>
                  <a:pt x="217" y="514"/>
                </a:cubicBezTo>
                <a:cubicBezTo>
                  <a:pt x="217" y="515"/>
                  <a:pt x="217" y="515"/>
                  <a:pt x="217" y="515"/>
                </a:cubicBezTo>
                <a:cubicBezTo>
                  <a:pt x="217" y="516"/>
                  <a:pt x="215" y="519"/>
                  <a:pt x="214" y="518"/>
                </a:cubicBezTo>
                <a:cubicBezTo>
                  <a:pt x="214" y="518"/>
                  <a:pt x="214" y="518"/>
                  <a:pt x="214" y="517"/>
                </a:cubicBezTo>
                <a:cubicBezTo>
                  <a:pt x="214" y="518"/>
                  <a:pt x="214" y="518"/>
                  <a:pt x="214" y="518"/>
                </a:cubicBezTo>
                <a:cubicBezTo>
                  <a:pt x="214" y="518"/>
                  <a:pt x="213" y="518"/>
                  <a:pt x="213" y="518"/>
                </a:cubicBezTo>
                <a:cubicBezTo>
                  <a:pt x="211" y="517"/>
                  <a:pt x="213" y="516"/>
                  <a:pt x="214" y="517"/>
                </a:cubicBezTo>
                <a:cubicBezTo>
                  <a:pt x="214" y="516"/>
                  <a:pt x="214" y="516"/>
                  <a:pt x="214" y="515"/>
                </a:cubicBezTo>
                <a:cubicBezTo>
                  <a:pt x="213" y="516"/>
                  <a:pt x="213" y="516"/>
                  <a:pt x="213" y="516"/>
                </a:cubicBezTo>
                <a:cubicBezTo>
                  <a:pt x="212" y="517"/>
                  <a:pt x="211" y="516"/>
                  <a:pt x="212" y="515"/>
                </a:cubicBezTo>
                <a:cubicBezTo>
                  <a:pt x="209" y="515"/>
                  <a:pt x="203" y="515"/>
                  <a:pt x="204" y="515"/>
                </a:cubicBezTo>
                <a:cubicBezTo>
                  <a:pt x="203" y="515"/>
                  <a:pt x="200" y="523"/>
                  <a:pt x="200" y="518"/>
                </a:cubicBezTo>
                <a:cubicBezTo>
                  <a:pt x="200" y="519"/>
                  <a:pt x="200" y="519"/>
                  <a:pt x="200" y="519"/>
                </a:cubicBezTo>
                <a:cubicBezTo>
                  <a:pt x="200" y="519"/>
                  <a:pt x="200" y="519"/>
                  <a:pt x="199" y="519"/>
                </a:cubicBezTo>
                <a:cubicBezTo>
                  <a:pt x="199" y="520"/>
                  <a:pt x="199" y="520"/>
                  <a:pt x="198" y="519"/>
                </a:cubicBezTo>
                <a:cubicBezTo>
                  <a:pt x="198" y="520"/>
                  <a:pt x="198" y="520"/>
                  <a:pt x="198" y="520"/>
                </a:cubicBezTo>
                <a:cubicBezTo>
                  <a:pt x="197" y="521"/>
                  <a:pt x="197" y="519"/>
                  <a:pt x="197" y="519"/>
                </a:cubicBezTo>
                <a:cubicBezTo>
                  <a:pt x="196" y="518"/>
                  <a:pt x="196" y="517"/>
                  <a:pt x="195" y="517"/>
                </a:cubicBezTo>
                <a:cubicBezTo>
                  <a:pt x="195" y="517"/>
                  <a:pt x="193" y="516"/>
                  <a:pt x="193" y="517"/>
                </a:cubicBezTo>
                <a:cubicBezTo>
                  <a:pt x="192" y="515"/>
                  <a:pt x="194" y="514"/>
                  <a:pt x="194" y="513"/>
                </a:cubicBezTo>
                <a:cubicBezTo>
                  <a:pt x="194" y="512"/>
                  <a:pt x="194" y="512"/>
                  <a:pt x="194" y="511"/>
                </a:cubicBezTo>
                <a:cubicBezTo>
                  <a:pt x="194" y="513"/>
                  <a:pt x="193" y="514"/>
                  <a:pt x="192" y="513"/>
                </a:cubicBezTo>
                <a:cubicBezTo>
                  <a:pt x="191" y="513"/>
                  <a:pt x="191" y="513"/>
                  <a:pt x="191" y="512"/>
                </a:cubicBezTo>
                <a:cubicBezTo>
                  <a:pt x="190" y="512"/>
                  <a:pt x="189" y="511"/>
                  <a:pt x="189" y="510"/>
                </a:cubicBezTo>
                <a:cubicBezTo>
                  <a:pt x="190" y="509"/>
                  <a:pt x="190" y="509"/>
                  <a:pt x="191" y="509"/>
                </a:cubicBezTo>
                <a:cubicBezTo>
                  <a:pt x="191" y="508"/>
                  <a:pt x="192" y="507"/>
                  <a:pt x="193" y="507"/>
                </a:cubicBezTo>
                <a:cubicBezTo>
                  <a:pt x="193" y="507"/>
                  <a:pt x="194" y="508"/>
                  <a:pt x="194" y="508"/>
                </a:cubicBezTo>
                <a:cubicBezTo>
                  <a:pt x="196" y="507"/>
                  <a:pt x="193" y="505"/>
                  <a:pt x="197" y="505"/>
                </a:cubicBezTo>
                <a:cubicBezTo>
                  <a:pt x="194" y="505"/>
                  <a:pt x="194" y="501"/>
                  <a:pt x="191" y="501"/>
                </a:cubicBezTo>
                <a:cubicBezTo>
                  <a:pt x="190" y="501"/>
                  <a:pt x="185" y="504"/>
                  <a:pt x="185" y="505"/>
                </a:cubicBezTo>
                <a:cubicBezTo>
                  <a:pt x="185" y="505"/>
                  <a:pt x="186" y="505"/>
                  <a:pt x="185" y="506"/>
                </a:cubicBezTo>
                <a:cubicBezTo>
                  <a:pt x="186" y="506"/>
                  <a:pt x="186" y="506"/>
                  <a:pt x="186" y="506"/>
                </a:cubicBezTo>
                <a:cubicBezTo>
                  <a:pt x="186" y="506"/>
                  <a:pt x="186" y="506"/>
                  <a:pt x="185" y="506"/>
                </a:cubicBezTo>
                <a:cubicBezTo>
                  <a:pt x="185" y="506"/>
                  <a:pt x="185" y="506"/>
                  <a:pt x="185" y="506"/>
                </a:cubicBezTo>
                <a:cubicBezTo>
                  <a:pt x="185" y="507"/>
                  <a:pt x="182" y="505"/>
                  <a:pt x="180" y="507"/>
                </a:cubicBezTo>
                <a:cubicBezTo>
                  <a:pt x="181" y="506"/>
                  <a:pt x="179" y="508"/>
                  <a:pt x="180" y="508"/>
                </a:cubicBezTo>
                <a:cubicBezTo>
                  <a:pt x="180" y="509"/>
                  <a:pt x="181" y="508"/>
                  <a:pt x="181" y="508"/>
                </a:cubicBezTo>
                <a:cubicBezTo>
                  <a:pt x="181" y="507"/>
                  <a:pt x="181" y="506"/>
                  <a:pt x="182" y="506"/>
                </a:cubicBezTo>
                <a:cubicBezTo>
                  <a:pt x="183" y="507"/>
                  <a:pt x="182" y="508"/>
                  <a:pt x="182" y="508"/>
                </a:cubicBezTo>
                <a:cubicBezTo>
                  <a:pt x="183" y="509"/>
                  <a:pt x="181" y="511"/>
                  <a:pt x="182" y="512"/>
                </a:cubicBezTo>
                <a:cubicBezTo>
                  <a:pt x="182" y="514"/>
                  <a:pt x="183" y="512"/>
                  <a:pt x="184" y="514"/>
                </a:cubicBezTo>
                <a:cubicBezTo>
                  <a:pt x="181" y="513"/>
                  <a:pt x="182" y="514"/>
                  <a:pt x="182" y="515"/>
                </a:cubicBezTo>
                <a:cubicBezTo>
                  <a:pt x="182" y="515"/>
                  <a:pt x="182" y="515"/>
                  <a:pt x="182" y="516"/>
                </a:cubicBezTo>
                <a:cubicBezTo>
                  <a:pt x="182" y="516"/>
                  <a:pt x="182" y="516"/>
                  <a:pt x="182" y="516"/>
                </a:cubicBezTo>
                <a:cubicBezTo>
                  <a:pt x="182" y="516"/>
                  <a:pt x="182" y="516"/>
                  <a:pt x="182" y="516"/>
                </a:cubicBezTo>
                <a:cubicBezTo>
                  <a:pt x="182" y="516"/>
                  <a:pt x="182" y="517"/>
                  <a:pt x="182" y="517"/>
                </a:cubicBezTo>
                <a:cubicBezTo>
                  <a:pt x="182" y="519"/>
                  <a:pt x="180" y="520"/>
                  <a:pt x="180" y="522"/>
                </a:cubicBezTo>
                <a:cubicBezTo>
                  <a:pt x="180" y="522"/>
                  <a:pt x="181" y="523"/>
                  <a:pt x="181" y="523"/>
                </a:cubicBezTo>
                <a:cubicBezTo>
                  <a:pt x="181" y="523"/>
                  <a:pt x="180" y="523"/>
                  <a:pt x="180" y="523"/>
                </a:cubicBezTo>
                <a:cubicBezTo>
                  <a:pt x="180" y="523"/>
                  <a:pt x="180" y="524"/>
                  <a:pt x="180" y="524"/>
                </a:cubicBezTo>
                <a:cubicBezTo>
                  <a:pt x="180" y="524"/>
                  <a:pt x="182" y="523"/>
                  <a:pt x="183" y="524"/>
                </a:cubicBezTo>
                <a:cubicBezTo>
                  <a:pt x="185" y="525"/>
                  <a:pt x="183" y="527"/>
                  <a:pt x="184" y="528"/>
                </a:cubicBezTo>
                <a:cubicBezTo>
                  <a:pt x="184" y="528"/>
                  <a:pt x="186" y="529"/>
                  <a:pt x="186" y="530"/>
                </a:cubicBezTo>
                <a:cubicBezTo>
                  <a:pt x="187" y="529"/>
                  <a:pt x="188" y="528"/>
                  <a:pt x="190" y="528"/>
                </a:cubicBezTo>
                <a:cubicBezTo>
                  <a:pt x="191" y="529"/>
                  <a:pt x="188" y="530"/>
                  <a:pt x="189" y="530"/>
                </a:cubicBezTo>
                <a:cubicBezTo>
                  <a:pt x="189" y="530"/>
                  <a:pt x="189" y="530"/>
                  <a:pt x="189" y="531"/>
                </a:cubicBezTo>
                <a:cubicBezTo>
                  <a:pt x="189" y="531"/>
                  <a:pt x="189" y="531"/>
                  <a:pt x="189" y="530"/>
                </a:cubicBezTo>
                <a:cubicBezTo>
                  <a:pt x="190" y="530"/>
                  <a:pt x="190" y="528"/>
                  <a:pt x="191" y="529"/>
                </a:cubicBezTo>
                <a:cubicBezTo>
                  <a:pt x="192" y="529"/>
                  <a:pt x="192" y="530"/>
                  <a:pt x="192" y="531"/>
                </a:cubicBezTo>
                <a:cubicBezTo>
                  <a:pt x="193" y="531"/>
                  <a:pt x="193" y="532"/>
                  <a:pt x="192" y="534"/>
                </a:cubicBezTo>
                <a:cubicBezTo>
                  <a:pt x="192" y="534"/>
                  <a:pt x="192" y="534"/>
                  <a:pt x="191" y="535"/>
                </a:cubicBezTo>
                <a:cubicBezTo>
                  <a:pt x="191" y="535"/>
                  <a:pt x="190" y="535"/>
                  <a:pt x="189" y="535"/>
                </a:cubicBezTo>
                <a:cubicBezTo>
                  <a:pt x="188" y="535"/>
                  <a:pt x="188" y="535"/>
                  <a:pt x="187" y="537"/>
                </a:cubicBezTo>
                <a:cubicBezTo>
                  <a:pt x="187" y="536"/>
                  <a:pt x="187" y="535"/>
                  <a:pt x="187" y="535"/>
                </a:cubicBezTo>
                <a:cubicBezTo>
                  <a:pt x="187" y="535"/>
                  <a:pt x="187" y="535"/>
                  <a:pt x="187" y="535"/>
                </a:cubicBezTo>
                <a:cubicBezTo>
                  <a:pt x="187" y="536"/>
                  <a:pt x="186" y="538"/>
                  <a:pt x="186" y="539"/>
                </a:cubicBezTo>
                <a:cubicBezTo>
                  <a:pt x="186" y="539"/>
                  <a:pt x="185" y="538"/>
                  <a:pt x="185" y="538"/>
                </a:cubicBezTo>
                <a:cubicBezTo>
                  <a:pt x="185" y="538"/>
                  <a:pt x="185" y="539"/>
                  <a:pt x="185" y="539"/>
                </a:cubicBezTo>
                <a:cubicBezTo>
                  <a:pt x="184" y="540"/>
                  <a:pt x="182" y="542"/>
                  <a:pt x="185" y="541"/>
                </a:cubicBezTo>
                <a:cubicBezTo>
                  <a:pt x="186" y="540"/>
                  <a:pt x="184" y="544"/>
                  <a:pt x="185" y="543"/>
                </a:cubicBezTo>
                <a:cubicBezTo>
                  <a:pt x="186" y="543"/>
                  <a:pt x="186" y="543"/>
                  <a:pt x="186" y="543"/>
                </a:cubicBezTo>
                <a:cubicBezTo>
                  <a:pt x="186" y="543"/>
                  <a:pt x="186" y="543"/>
                  <a:pt x="186" y="543"/>
                </a:cubicBezTo>
                <a:cubicBezTo>
                  <a:pt x="187" y="541"/>
                  <a:pt x="184" y="539"/>
                  <a:pt x="187" y="538"/>
                </a:cubicBezTo>
                <a:cubicBezTo>
                  <a:pt x="187" y="538"/>
                  <a:pt x="187" y="539"/>
                  <a:pt x="187" y="539"/>
                </a:cubicBezTo>
                <a:cubicBezTo>
                  <a:pt x="189" y="540"/>
                  <a:pt x="191" y="538"/>
                  <a:pt x="192" y="540"/>
                </a:cubicBezTo>
                <a:cubicBezTo>
                  <a:pt x="192" y="541"/>
                  <a:pt x="190" y="540"/>
                  <a:pt x="190" y="542"/>
                </a:cubicBezTo>
                <a:cubicBezTo>
                  <a:pt x="190" y="543"/>
                  <a:pt x="194" y="542"/>
                  <a:pt x="195" y="540"/>
                </a:cubicBezTo>
                <a:cubicBezTo>
                  <a:pt x="194" y="540"/>
                  <a:pt x="194" y="539"/>
                  <a:pt x="194" y="538"/>
                </a:cubicBezTo>
                <a:cubicBezTo>
                  <a:pt x="194" y="538"/>
                  <a:pt x="194" y="538"/>
                  <a:pt x="194" y="537"/>
                </a:cubicBezTo>
                <a:cubicBezTo>
                  <a:pt x="194" y="538"/>
                  <a:pt x="194" y="538"/>
                  <a:pt x="194" y="538"/>
                </a:cubicBezTo>
                <a:cubicBezTo>
                  <a:pt x="195" y="537"/>
                  <a:pt x="195" y="537"/>
                  <a:pt x="195" y="537"/>
                </a:cubicBezTo>
                <a:cubicBezTo>
                  <a:pt x="195" y="537"/>
                  <a:pt x="197" y="538"/>
                  <a:pt x="197" y="538"/>
                </a:cubicBezTo>
                <a:cubicBezTo>
                  <a:pt x="198" y="538"/>
                  <a:pt x="199" y="537"/>
                  <a:pt x="199" y="536"/>
                </a:cubicBezTo>
                <a:cubicBezTo>
                  <a:pt x="198" y="536"/>
                  <a:pt x="197" y="535"/>
                  <a:pt x="197" y="534"/>
                </a:cubicBezTo>
                <a:cubicBezTo>
                  <a:pt x="197" y="534"/>
                  <a:pt x="196" y="534"/>
                  <a:pt x="196" y="534"/>
                </a:cubicBezTo>
                <a:cubicBezTo>
                  <a:pt x="196" y="534"/>
                  <a:pt x="196" y="533"/>
                  <a:pt x="196" y="533"/>
                </a:cubicBezTo>
                <a:cubicBezTo>
                  <a:pt x="196" y="533"/>
                  <a:pt x="196" y="533"/>
                  <a:pt x="196" y="532"/>
                </a:cubicBezTo>
                <a:cubicBezTo>
                  <a:pt x="196" y="532"/>
                  <a:pt x="196" y="532"/>
                  <a:pt x="196" y="532"/>
                </a:cubicBezTo>
                <a:cubicBezTo>
                  <a:pt x="195" y="533"/>
                  <a:pt x="195" y="532"/>
                  <a:pt x="195" y="532"/>
                </a:cubicBezTo>
                <a:cubicBezTo>
                  <a:pt x="195" y="531"/>
                  <a:pt x="195" y="531"/>
                  <a:pt x="196" y="531"/>
                </a:cubicBezTo>
                <a:cubicBezTo>
                  <a:pt x="195" y="529"/>
                  <a:pt x="196" y="527"/>
                  <a:pt x="198" y="526"/>
                </a:cubicBezTo>
                <a:cubicBezTo>
                  <a:pt x="198" y="525"/>
                  <a:pt x="199" y="524"/>
                  <a:pt x="200" y="524"/>
                </a:cubicBezTo>
                <a:cubicBezTo>
                  <a:pt x="200" y="523"/>
                  <a:pt x="201" y="520"/>
                  <a:pt x="202" y="521"/>
                </a:cubicBezTo>
                <a:cubicBezTo>
                  <a:pt x="203" y="522"/>
                  <a:pt x="202" y="523"/>
                  <a:pt x="202" y="523"/>
                </a:cubicBezTo>
                <a:cubicBezTo>
                  <a:pt x="202" y="523"/>
                  <a:pt x="202" y="523"/>
                  <a:pt x="202" y="523"/>
                </a:cubicBezTo>
                <a:cubicBezTo>
                  <a:pt x="202" y="523"/>
                  <a:pt x="202" y="523"/>
                  <a:pt x="202" y="523"/>
                </a:cubicBezTo>
                <a:cubicBezTo>
                  <a:pt x="202" y="523"/>
                  <a:pt x="202" y="523"/>
                  <a:pt x="202" y="523"/>
                </a:cubicBezTo>
                <a:cubicBezTo>
                  <a:pt x="202" y="523"/>
                  <a:pt x="202" y="523"/>
                  <a:pt x="202" y="523"/>
                </a:cubicBezTo>
                <a:cubicBezTo>
                  <a:pt x="205" y="523"/>
                  <a:pt x="207" y="524"/>
                  <a:pt x="208" y="525"/>
                </a:cubicBezTo>
                <a:cubicBezTo>
                  <a:pt x="208" y="525"/>
                  <a:pt x="209" y="525"/>
                  <a:pt x="209" y="525"/>
                </a:cubicBezTo>
                <a:cubicBezTo>
                  <a:pt x="209" y="525"/>
                  <a:pt x="209" y="525"/>
                  <a:pt x="209" y="526"/>
                </a:cubicBezTo>
                <a:cubicBezTo>
                  <a:pt x="209" y="526"/>
                  <a:pt x="209" y="526"/>
                  <a:pt x="209" y="526"/>
                </a:cubicBezTo>
                <a:cubicBezTo>
                  <a:pt x="211" y="528"/>
                  <a:pt x="212" y="531"/>
                  <a:pt x="211" y="533"/>
                </a:cubicBezTo>
                <a:cubicBezTo>
                  <a:pt x="211" y="533"/>
                  <a:pt x="210" y="536"/>
                  <a:pt x="209" y="536"/>
                </a:cubicBezTo>
                <a:cubicBezTo>
                  <a:pt x="209" y="536"/>
                  <a:pt x="208" y="535"/>
                  <a:pt x="208" y="535"/>
                </a:cubicBezTo>
                <a:cubicBezTo>
                  <a:pt x="208" y="535"/>
                  <a:pt x="208" y="535"/>
                  <a:pt x="208" y="535"/>
                </a:cubicBezTo>
                <a:cubicBezTo>
                  <a:pt x="207" y="536"/>
                  <a:pt x="207" y="537"/>
                  <a:pt x="206" y="537"/>
                </a:cubicBezTo>
                <a:cubicBezTo>
                  <a:pt x="207" y="537"/>
                  <a:pt x="207" y="537"/>
                  <a:pt x="208" y="538"/>
                </a:cubicBezTo>
                <a:cubicBezTo>
                  <a:pt x="208" y="538"/>
                  <a:pt x="206" y="539"/>
                  <a:pt x="206" y="538"/>
                </a:cubicBezTo>
                <a:cubicBezTo>
                  <a:pt x="206" y="538"/>
                  <a:pt x="206" y="538"/>
                  <a:pt x="206" y="538"/>
                </a:cubicBezTo>
                <a:cubicBezTo>
                  <a:pt x="205" y="539"/>
                  <a:pt x="205" y="540"/>
                  <a:pt x="206" y="541"/>
                </a:cubicBezTo>
                <a:cubicBezTo>
                  <a:pt x="206" y="541"/>
                  <a:pt x="209" y="539"/>
                  <a:pt x="209" y="542"/>
                </a:cubicBezTo>
                <a:cubicBezTo>
                  <a:pt x="206" y="541"/>
                  <a:pt x="208" y="542"/>
                  <a:pt x="208" y="545"/>
                </a:cubicBezTo>
                <a:cubicBezTo>
                  <a:pt x="207" y="549"/>
                  <a:pt x="207" y="547"/>
                  <a:pt x="209" y="545"/>
                </a:cubicBezTo>
                <a:cubicBezTo>
                  <a:pt x="211" y="543"/>
                  <a:pt x="211" y="545"/>
                  <a:pt x="212" y="543"/>
                </a:cubicBezTo>
                <a:cubicBezTo>
                  <a:pt x="212" y="543"/>
                  <a:pt x="213" y="541"/>
                  <a:pt x="213" y="539"/>
                </a:cubicBezTo>
                <a:cubicBezTo>
                  <a:pt x="213" y="539"/>
                  <a:pt x="213" y="539"/>
                  <a:pt x="213" y="538"/>
                </a:cubicBezTo>
                <a:cubicBezTo>
                  <a:pt x="213" y="538"/>
                  <a:pt x="213" y="537"/>
                  <a:pt x="213" y="537"/>
                </a:cubicBezTo>
                <a:cubicBezTo>
                  <a:pt x="213" y="538"/>
                  <a:pt x="209" y="536"/>
                  <a:pt x="211" y="535"/>
                </a:cubicBezTo>
                <a:cubicBezTo>
                  <a:pt x="211" y="535"/>
                  <a:pt x="212" y="535"/>
                  <a:pt x="212" y="535"/>
                </a:cubicBezTo>
                <a:cubicBezTo>
                  <a:pt x="212" y="533"/>
                  <a:pt x="214" y="530"/>
                  <a:pt x="214" y="529"/>
                </a:cubicBezTo>
                <a:cubicBezTo>
                  <a:pt x="216" y="526"/>
                  <a:pt x="216" y="526"/>
                  <a:pt x="215" y="529"/>
                </a:cubicBezTo>
                <a:cubicBezTo>
                  <a:pt x="214" y="531"/>
                  <a:pt x="214" y="533"/>
                  <a:pt x="214" y="534"/>
                </a:cubicBezTo>
                <a:cubicBezTo>
                  <a:pt x="215" y="534"/>
                  <a:pt x="214" y="532"/>
                  <a:pt x="215" y="531"/>
                </a:cubicBezTo>
                <a:cubicBezTo>
                  <a:pt x="215" y="530"/>
                  <a:pt x="217" y="530"/>
                  <a:pt x="218" y="529"/>
                </a:cubicBezTo>
                <a:cubicBezTo>
                  <a:pt x="218" y="528"/>
                  <a:pt x="219" y="528"/>
                  <a:pt x="219" y="528"/>
                </a:cubicBezTo>
                <a:cubicBezTo>
                  <a:pt x="219" y="528"/>
                  <a:pt x="219" y="528"/>
                  <a:pt x="220" y="528"/>
                </a:cubicBezTo>
                <a:cubicBezTo>
                  <a:pt x="220" y="528"/>
                  <a:pt x="220" y="528"/>
                  <a:pt x="220" y="528"/>
                </a:cubicBezTo>
                <a:cubicBezTo>
                  <a:pt x="219" y="526"/>
                  <a:pt x="222" y="526"/>
                  <a:pt x="222" y="527"/>
                </a:cubicBezTo>
                <a:cubicBezTo>
                  <a:pt x="222" y="527"/>
                  <a:pt x="223" y="527"/>
                  <a:pt x="223" y="527"/>
                </a:cubicBezTo>
                <a:cubicBezTo>
                  <a:pt x="223" y="527"/>
                  <a:pt x="223" y="527"/>
                  <a:pt x="223" y="528"/>
                </a:cubicBezTo>
                <a:cubicBezTo>
                  <a:pt x="223" y="528"/>
                  <a:pt x="223" y="528"/>
                  <a:pt x="223" y="528"/>
                </a:cubicBezTo>
                <a:cubicBezTo>
                  <a:pt x="223" y="528"/>
                  <a:pt x="224" y="530"/>
                  <a:pt x="225" y="532"/>
                </a:cubicBezTo>
                <a:cubicBezTo>
                  <a:pt x="225" y="531"/>
                  <a:pt x="227" y="531"/>
                  <a:pt x="227" y="532"/>
                </a:cubicBezTo>
                <a:cubicBezTo>
                  <a:pt x="227" y="532"/>
                  <a:pt x="226" y="532"/>
                  <a:pt x="226" y="532"/>
                </a:cubicBezTo>
                <a:cubicBezTo>
                  <a:pt x="227" y="533"/>
                  <a:pt x="227" y="533"/>
                  <a:pt x="228" y="531"/>
                </a:cubicBezTo>
                <a:cubicBezTo>
                  <a:pt x="228" y="531"/>
                  <a:pt x="228" y="531"/>
                  <a:pt x="228" y="531"/>
                </a:cubicBezTo>
                <a:cubicBezTo>
                  <a:pt x="229" y="531"/>
                  <a:pt x="236" y="530"/>
                  <a:pt x="233" y="528"/>
                </a:cubicBezTo>
                <a:cubicBezTo>
                  <a:pt x="232" y="527"/>
                  <a:pt x="232" y="529"/>
                  <a:pt x="232" y="529"/>
                </a:cubicBezTo>
                <a:cubicBezTo>
                  <a:pt x="231" y="529"/>
                  <a:pt x="232" y="528"/>
                  <a:pt x="231" y="528"/>
                </a:cubicBezTo>
                <a:cubicBezTo>
                  <a:pt x="230" y="527"/>
                  <a:pt x="229" y="530"/>
                  <a:pt x="227" y="529"/>
                </a:cubicBezTo>
                <a:cubicBezTo>
                  <a:pt x="230" y="529"/>
                  <a:pt x="228" y="525"/>
                  <a:pt x="230" y="525"/>
                </a:cubicBezTo>
                <a:cubicBezTo>
                  <a:pt x="231" y="524"/>
                  <a:pt x="234" y="528"/>
                  <a:pt x="235" y="528"/>
                </a:cubicBezTo>
                <a:cubicBezTo>
                  <a:pt x="238" y="528"/>
                  <a:pt x="239" y="526"/>
                  <a:pt x="241" y="523"/>
                </a:cubicBezTo>
                <a:cubicBezTo>
                  <a:pt x="239" y="524"/>
                  <a:pt x="238" y="524"/>
                  <a:pt x="236" y="523"/>
                </a:cubicBezTo>
                <a:cubicBezTo>
                  <a:pt x="235" y="524"/>
                  <a:pt x="234" y="525"/>
                  <a:pt x="233" y="522"/>
                </a:cubicBezTo>
                <a:cubicBezTo>
                  <a:pt x="232" y="521"/>
                  <a:pt x="229" y="517"/>
                  <a:pt x="231" y="515"/>
                </a:cubicBezTo>
                <a:cubicBezTo>
                  <a:pt x="235" y="512"/>
                  <a:pt x="241" y="508"/>
                  <a:pt x="242" y="503"/>
                </a:cubicBezTo>
                <a:cubicBezTo>
                  <a:pt x="237" y="508"/>
                  <a:pt x="237" y="501"/>
                  <a:pt x="243" y="501"/>
                </a:cubicBezTo>
                <a:cubicBezTo>
                  <a:pt x="241" y="503"/>
                  <a:pt x="244" y="501"/>
                  <a:pt x="244" y="503"/>
                </a:cubicBezTo>
                <a:cubicBezTo>
                  <a:pt x="244" y="503"/>
                  <a:pt x="244" y="503"/>
                  <a:pt x="244" y="504"/>
                </a:cubicBezTo>
                <a:cubicBezTo>
                  <a:pt x="244" y="504"/>
                  <a:pt x="244" y="504"/>
                  <a:pt x="244" y="504"/>
                </a:cubicBezTo>
                <a:cubicBezTo>
                  <a:pt x="247" y="504"/>
                  <a:pt x="242" y="508"/>
                  <a:pt x="243" y="505"/>
                </a:cubicBezTo>
                <a:cubicBezTo>
                  <a:pt x="243" y="505"/>
                  <a:pt x="243" y="505"/>
                  <a:pt x="243" y="505"/>
                </a:cubicBezTo>
                <a:cubicBezTo>
                  <a:pt x="243" y="505"/>
                  <a:pt x="242" y="506"/>
                  <a:pt x="242" y="507"/>
                </a:cubicBezTo>
                <a:cubicBezTo>
                  <a:pt x="241" y="510"/>
                  <a:pt x="241" y="514"/>
                  <a:pt x="242" y="517"/>
                </a:cubicBezTo>
                <a:cubicBezTo>
                  <a:pt x="243" y="517"/>
                  <a:pt x="243" y="518"/>
                  <a:pt x="243" y="518"/>
                </a:cubicBezTo>
                <a:cubicBezTo>
                  <a:pt x="243" y="519"/>
                  <a:pt x="243" y="519"/>
                  <a:pt x="243" y="519"/>
                </a:cubicBezTo>
                <a:cubicBezTo>
                  <a:pt x="244" y="520"/>
                  <a:pt x="246" y="520"/>
                  <a:pt x="248" y="516"/>
                </a:cubicBezTo>
                <a:cubicBezTo>
                  <a:pt x="248" y="523"/>
                  <a:pt x="254" y="514"/>
                  <a:pt x="253" y="512"/>
                </a:cubicBezTo>
                <a:cubicBezTo>
                  <a:pt x="253" y="512"/>
                  <a:pt x="251" y="511"/>
                  <a:pt x="251" y="511"/>
                </a:cubicBezTo>
                <a:cubicBezTo>
                  <a:pt x="250" y="510"/>
                  <a:pt x="251" y="507"/>
                  <a:pt x="252" y="506"/>
                </a:cubicBezTo>
                <a:cubicBezTo>
                  <a:pt x="253" y="505"/>
                  <a:pt x="257" y="499"/>
                  <a:pt x="255" y="503"/>
                </a:cubicBezTo>
                <a:cubicBezTo>
                  <a:pt x="255" y="505"/>
                  <a:pt x="255" y="507"/>
                  <a:pt x="255" y="508"/>
                </a:cubicBezTo>
                <a:cubicBezTo>
                  <a:pt x="255" y="508"/>
                  <a:pt x="255" y="508"/>
                  <a:pt x="255" y="508"/>
                </a:cubicBezTo>
                <a:cubicBezTo>
                  <a:pt x="255" y="508"/>
                  <a:pt x="255" y="508"/>
                  <a:pt x="255" y="508"/>
                </a:cubicBezTo>
                <a:cubicBezTo>
                  <a:pt x="254" y="510"/>
                  <a:pt x="254" y="511"/>
                  <a:pt x="254" y="513"/>
                </a:cubicBezTo>
                <a:cubicBezTo>
                  <a:pt x="254" y="515"/>
                  <a:pt x="252" y="517"/>
                  <a:pt x="252" y="518"/>
                </a:cubicBezTo>
                <a:cubicBezTo>
                  <a:pt x="252" y="517"/>
                  <a:pt x="252" y="517"/>
                  <a:pt x="253" y="518"/>
                </a:cubicBezTo>
                <a:cubicBezTo>
                  <a:pt x="253" y="519"/>
                  <a:pt x="254" y="519"/>
                  <a:pt x="254" y="519"/>
                </a:cubicBezTo>
                <a:cubicBezTo>
                  <a:pt x="253" y="520"/>
                  <a:pt x="253" y="520"/>
                  <a:pt x="253" y="520"/>
                </a:cubicBezTo>
                <a:cubicBezTo>
                  <a:pt x="253" y="520"/>
                  <a:pt x="253" y="521"/>
                  <a:pt x="254" y="521"/>
                </a:cubicBezTo>
                <a:cubicBezTo>
                  <a:pt x="256" y="521"/>
                  <a:pt x="256" y="513"/>
                  <a:pt x="257" y="510"/>
                </a:cubicBezTo>
                <a:cubicBezTo>
                  <a:pt x="256" y="510"/>
                  <a:pt x="256" y="510"/>
                  <a:pt x="256" y="510"/>
                </a:cubicBezTo>
                <a:cubicBezTo>
                  <a:pt x="255" y="509"/>
                  <a:pt x="256" y="509"/>
                  <a:pt x="257" y="509"/>
                </a:cubicBezTo>
                <a:cubicBezTo>
                  <a:pt x="257" y="509"/>
                  <a:pt x="257" y="509"/>
                  <a:pt x="257" y="509"/>
                </a:cubicBezTo>
                <a:cubicBezTo>
                  <a:pt x="257" y="508"/>
                  <a:pt x="257" y="507"/>
                  <a:pt x="257" y="506"/>
                </a:cubicBezTo>
                <a:cubicBezTo>
                  <a:pt x="257" y="506"/>
                  <a:pt x="257" y="506"/>
                  <a:pt x="257" y="506"/>
                </a:cubicBezTo>
                <a:cubicBezTo>
                  <a:pt x="257" y="506"/>
                  <a:pt x="257" y="506"/>
                  <a:pt x="257" y="506"/>
                </a:cubicBezTo>
                <a:cubicBezTo>
                  <a:pt x="258" y="504"/>
                  <a:pt x="259" y="501"/>
                  <a:pt x="259" y="501"/>
                </a:cubicBezTo>
                <a:cubicBezTo>
                  <a:pt x="262" y="499"/>
                  <a:pt x="256" y="514"/>
                  <a:pt x="262" y="510"/>
                </a:cubicBezTo>
                <a:cubicBezTo>
                  <a:pt x="262" y="510"/>
                  <a:pt x="267" y="506"/>
                  <a:pt x="267" y="505"/>
                </a:cubicBezTo>
                <a:cubicBezTo>
                  <a:pt x="267" y="504"/>
                  <a:pt x="265" y="505"/>
                  <a:pt x="264" y="505"/>
                </a:cubicBezTo>
                <a:cubicBezTo>
                  <a:pt x="263" y="504"/>
                  <a:pt x="264" y="501"/>
                  <a:pt x="265" y="500"/>
                </a:cubicBezTo>
                <a:cubicBezTo>
                  <a:pt x="267" y="500"/>
                  <a:pt x="267" y="502"/>
                  <a:pt x="267" y="502"/>
                </a:cubicBezTo>
                <a:cubicBezTo>
                  <a:pt x="269" y="502"/>
                  <a:pt x="270" y="500"/>
                  <a:pt x="271" y="498"/>
                </a:cubicBezTo>
                <a:cubicBezTo>
                  <a:pt x="271" y="498"/>
                  <a:pt x="271" y="498"/>
                  <a:pt x="270" y="498"/>
                </a:cubicBezTo>
                <a:cubicBezTo>
                  <a:pt x="271" y="497"/>
                  <a:pt x="271" y="497"/>
                  <a:pt x="271" y="497"/>
                </a:cubicBezTo>
                <a:cubicBezTo>
                  <a:pt x="272" y="495"/>
                  <a:pt x="273" y="494"/>
                  <a:pt x="274" y="493"/>
                </a:cubicBezTo>
                <a:cubicBezTo>
                  <a:pt x="276" y="490"/>
                  <a:pt x="277" y="487"/>
                  <a:pt x="278" y="487"/>
                </a:cubicBezTo>
                <a:cubicBezTo>
                  <a:pt x="278" y="486"/>
                  <a:pt x="280" y="489"/>
                  <a:pt x="282" y="489"/>
                </a:cubicBezTo>
                <a:cubicBezTo>
                  <a:pt x="284" y="489"/>
                  <a:pt x="284" y="486"/>
                  <a:pt x="284" y="489"/>
                </a:cubicBezTo>
                <a:cubicBezTo>
                  <a:pt x="284" y="491"/>
                  <a:pt x="285" y="489"/>
                  <a:pt x="285" y="492"/>
                </a:cubicBezTo>
                <a:cubicBezTo>
                  <a:pt x="285" y="493"/>
                  <a:pt x="281" y="498"/>
                  <a:pt x="278" y="496"/>
                </a:cubicBezTo>
                <a:cubicBezTo>
                  <a:pt x="277" y="496"/>
                  <a:pt x="277" y="493"/>
                  <a:pt x="275" y="495"/>
                </a:cubicBezTo>
                <a:cubicBezTo>
                  <a:pt x="275" y="496"/>
                  <a:pt x="275" y="498"/>
                  <a:pt x="274" y="499"/>
                </a:cubicBezTo>
                <a:cubicBezTo>
                  <a:pt x="273" y="502"/>
                  <a:pt x="268" y="505"/>
                  <a:pt x="267" y="508"/>
                </a:cubicBezTo>
                <a:cubicBezTo>
                  <a:pt x="266" y="510"/>
                  <a:pt x="266" y="513"/>
                  <a:pt x="264" y="516"/>
                </a:cubicBezTo>
                <a:cubicBezTo>
                  <a:pt x="263" y="518"/>
                  <a:pt x="257" y="521"/>
                  <a:pt x="257" y="523"/>
                </a:cubicBezTo>
                <a:cubicBezTo>
                  <a:pt x="257" y="523"/>
                  <a:pt x="258" y="524"/>
                  <a:pt x="258" y="525"/>
                </a:cubicBezTo>
                <a:cubicBezTo>
                  <a:pt x="258" y="525"/>
                  <a:pt x="259" y="525"/>
                  <a:pt x="259" y="525"/>
                </a:cubicBezTo>
                <a:cubicBezTo>
                  <a:pt x="259" y="525"/>
                  <a:pt x="259" y="525"/>
                  <a:pt x="259" y="525"/>
                </a:cubicBezTo>
                <a:cubicBezTo>
                  <a:pt x="261" y="527"/>
                  <a:pt x="265" y="529"/>
                  <a:pt x="267" y="528"/>
                </a:cubicBezTo>
                <a:cubicBezTo>
                  <a:pt x="268" y="528"/>
                  <a:pt x="268" y="528"/>
                  <a:pt x="268" y="528"/>
                </a:cubicBezTo>
                <a:cubicBezTo>
                  <a:pt x="268" y="527"/>
                  <a:pt x="268" y="526"/>
                  <a:pt x="268" y="525"/>
                </a:cubicBezTo>
                <a:cubicBezTo>
                  <a:pt x="270" y="521"/>
                  <a:pt x="278" y="518"/>
                  <a:pt x="282" y="521"/>
                </a:cubicBezTo>
                <a:cubicBezTo>
                  <a:pt x="282" y="521"/>
                  <a:pt x="282" y="521"/>
                  <a:pt x="282" y="522"/>
                </a:cubicBezTo>
                <a:cubicBezTo>
                  <a:pt x="282" y="522"/>
                  <a:pt x="282" y="522"/>
                  <a:pt x="282" y="521"/>
                </a:cubicBezTo>
                <a:cubicBezTo>
                  <a:pt x="283" y="520"/>
                  <a:pt x="282" y="521"/>
                  <a:pt x="282" y="522"/>
                </a:cubicBezTo>
                <a:cubicBezTo>
                  <a:pt x="282" y="522"/>
                  <a:pt x="282" y="522"/>
                  <a:pt x="283" y="523"/>
                </a:cubicBezTo>
                <a:cubicBezTo>
                  <a:pt x="284" y="522"/>
                  <a:pt x="285" y="522"/>
                  <a:pt x="285" y="521"/>
                </a:cubicBezTo>
                <a:cubicBezTo>
                  <a:pt x="286" y="523"/>
                  <a:pt x="287" y="519"/>
                  <a:pt x="289" y="519"/>
                </a:cubicBezTo>
                <a:cubicBezTo>
                  <a:pt x="290" y="519"/>
                  <a:pt x="292" y="521"/>
                  <a:pt x="292" y="519"/>
                </a:cubicBezTo>
                <a:cubicBezTo>
                  <a:pt x="292" y="524"/>
                  <a:pt x="301" y="516"/>
                  <a:pt x="302" y="515"/>
                </a:cubicBezTo>
                <a:cubicBezTo>
                  <a:pt x="301" y="515"/>
                  <a:pt x="295" y="514"/>
                  <a:pt x="295" y="514"/>
                </a:cubicBezTo>
                <a:cubicBezTo>
                  <a:pt x="295" y="514"/>
                  <a:pt x="295" y="514"/>
                  <a:pt x="295" y="514"/>
                </a:cubicBezTo>
                <a:cubicBezTo>
                  <a:pt x="295" y="514"/>
                  <a:pt x="295" y="514"/>
                  <a:pt x="295" y="514"/>
                </a:cubicBezTo>
                <a:cubicBezTo>
                  <a:pt x="294" y="515"/>
                  <a:pt x="293" y="515"/>
                  <a:pt x="293" y="515"/>
                </a:cubicBezTo>
                <a:cubicBezTo>
                  <a:pt x="292" y="513"/>
                  <a:pt x="294" y="514"/>
                  <a:pt x="295" y="512"/>
                </a:cubicBezTo>
                <a:cubicBezTo>
                  <a:pt x="295" y="512"/>
                  <a:pt x="295" y="512"/>
                  <a:pt x="295" y="512"/>
                </a:cubicBezTo>
                <a:cubicBezTo>
                  <a:pt x="294" y="512"/>
                  <a:pt x="293" y="511"/>
                  <a:pt x="294" y="510"/>
                </a:cubicBezTo>
                <a:cubicBezTo>
                  <a:pt x="294" y="510"/>
                  <a:pt x="294" y="510"/>
                  <a:pt x="294" y="510"/>
                </a:cubicBezTo>
                <a:cubicBezTo>
                  <a:pt x="293" y="509"/>
                  <a:pt x="293" y="508"/>
                  <a:pt x="293" y="507"/>
                </a:cubicBezTo>
                <a:cubicBezTo>
                  <a:pt x="293" y="507"/>
                  <a:pt x="296" y="504"/>
                  <a:pt x="297" y="504"/>
                </a:cubicBezTo>
                <a:cubicBezTo>
                  <a:pt x="298" y="504"/>
                  <a:pt x="300" y="499"/>
                  <a:pt x="302" y="499"/>
                </a:cubicBezTo>
                <a:cubicBezTo>
                  <a:pt x="303" y="500"/>
                  <a:pt x="300" y="501"/>
                  <a:pt x="301" y="503"/>
                </a:cubicBezTo>
                <a:cubicBezTo>
                  <a:pt x="302" y="503"/>
                  <a:pt x="304" y="502"/>
                  <a:pt x="305" y="503"/>
                </a:cubicBezTo>
                <a:cubicBezTo>
                  <a:pt x="305" y="503"/>
                  <a:pt x="304" y="505"/>
                  <a:pt x="305" y="506"/>
                </a:cubicBezTo>
                <a:cubicBezTo>
                  <a:pt x="305" y="505"/>
                  <a:pt x="308" y="505"/>
                  <a:pt x="308" y="506"/>
                </a:cubicBezTo>
                <a:cubicBezTo>
                  <a:pt x="309" y="508"/>
                  <a:pt x="306" y="507"/>
                  <a:pt x="306" y="508"/>
                </a:cubicBezTo>
                <a:cubicBezTo>
                  <a:pt x="305" y="509"/>
                  <a:pt x="306" y="509"/>
                  <a:pt x="306" y="510"/>
                </a:cubicBezTo>
                <a:cubicBezTo>
                  <a:pt x="306" y="511"/>
                  <a:pt x="305" y="511"/>
                  <a:pt x="304" y="513"/>
                </a:cubicBezTo>
                <a:cubicBezTo>
                  <a:pt x="304" y="513"/>
                  <a:pt x="304" y="514"/>
                  <a:pt x="304" y="514"/>
                </a:cubicBezTo>
                <a:cubicBezTo>
                  <a:pt x="302" y="517"/>
                  <a:pt x="296" y="519"/>
                  <a:pt x="297" y="524"/>
                </a:cubicBezTo>
                <a:cubicBezTo>
                  <a:pt x="297" y="525"/>
                  <a:pt x="298" y="525"/>
                  <a:pt x="299" y="524"/>
                </a:cubicBezTo>
                <a:cubicBezTo>
                  <a:pt x="298" y="527"/>
                  <a:pt x="295" y="535"/>
                  <a:pt x="289" y="536"/>
                </a:cubicBezTo>
                <a:cubicBezTo>
                  <a:pt x="289" y="536"/>
                  <a:pt x="286" y="535"/>
                  <a:pt x="285" y="534"/>
                </a:cubicBezTo>
                <a:cubicBezTo>
                  <a:pt x="285" y="534"/>
                  <a:pt x="284" y="533"/>
                  <a:pt x="283" y="532"/>
                </a:cubicBezTo>
                <a:cubicBezTo>
                  <a:pt x="283" y="532"/>
                  <a:pt x="283" y="532"/>
                  <a:pt x="283" y="531"/>
                </a:cubicBezTo>
                <a:cubicBezTo>
                  <a:pt x="283" y="531"/>
                  <a:pt x="283" y="531"/>
                  <a:pt x="283" y="531"/>
                </a:cubicBezTo>
                <a:cubicBezTo>
                  <a:pt x="282" y="531"/>
                  <a:pt x="282" y="530"/>
                  <a:pt x="282" y="530"/>
                </a:cubicBezTo>
                <a:cubicBezTo>
                  <a:pt x="280" y="531"/>
                  <a:pt x="278" y="533"/>
                  <a:pt x="277" y="533"/>
                </a:cubicBezTo>
                <a:cubicBezTo>
                  <a:pt x="278" y="535"/>
                  <a:pt x="280" y="534"/>
                  <a:pt x="281" y="534"/>
                </a:cubicBezTo>
                <a:cubicBezTo>
                  <a:pt x="281" y="534"/>
                  <a:pt x="280" y="534"/>
                  <a:pt x="280" y="535"/>
                </a:cubicBezTo>
                <a:cubicBezTo>
                  <a:pt x="281" y="535"/>
                  <a:pt x="282" y="535"/>
                  <a:pt x="282" y="536"/>
                </a:cubicBezTo>
                <a:cubicBezTo>
                  <a:pt x="283" y="537"/>
                  <a:pt x="281" y="536"/>
                  <a:pt x="281" y="537"/>
                </a:cubicBezTo>
                <a:cubicBezTo>
                  <a:pt x="280" y="538"/>
                  <a:pt x="282" y="537"/>
                  <a:pt x="280" y="539"/>
                </a:cubicBezTo>
                <a:cubicBezTo>
                  <a:pt x="279" y="541"/>
                  <a:pt x="276" y="540"/>
                  <a:pt x="275" y="541"/>
                </a:cubicBezTo>
                <a:cubicBezTo>
                  <a:pt x="275" y="541"/>
                  <a:pt x="275" y="541"/>
                  <a:pt x="275" y="542"/>
                </a:cubicBezTo>
                <a:cubicBezTo>
                  <a:pt x="276" y="542"/>
                  <a:pt x="276" y="543"/>
                  <a:pt x="277" y="543"/>
                </a:cubicBezTo>
                <a:cubicBezTo>
                  <a:pt x="277" y="543"/>
                  <a:pt x="275" y="544"/>
                  <a:pt x="276" y="546"/>
                </a:cubicBezTo>
                <a:cubicBezTo>
                  <a:pt x="276" y="547"/>
                  <a:pt x="277" y="546"/>
                  <a:pt x="277" y="546"/>
                </a:cubicBezTo>
                <a:cubicBezTo>
                  <a:pt x="277" y="547"/>
                  <a:pt x="277" y="551"/>
                  <a:pt x="277" y="551"/>
                </a:cubicBezTo>
                <a:cubicBezTo>
                  <a:pt x="276" y="552"/>
                  <a:pt x="274" y="550"/>
                  <a:pt x="272" y="551"/>
                </a:cubicBezTo>
                <a:cubicBezTo>
                  <a:pt x="273" y="551"/>
                  <a:pt x="269" y="553"/>
                  <a:pt x="269" y="553"/>
                </a:cubicBezTo>
                <a:cubicBezTo>
                  <a:pt x="269" y="554"/>
                  <a:pt x="270" y="555"/>
                  <a:pt x="270" y="556"/>
                </a:cubicBezTo>
                <a:cubicBezTo>
                  <a:pt x="269" y="558"/>
                  <a:pt x="267" y="558"/>
                  <a:pt x="267" y="560"/>
                </a:cubicBezTo>
                <a:cubicBezTo>
                  <a:pt x="267" y="561"/>
                  <a:pt x="264" y="565"/>
                  <a:pt x="262" y="565"/>
                </a:cubicBezTo>
                <a:cubicBezTo>
                  <a:pt x="257" y="564"/>
                  <a:pt x="260" y="557"/>
                  <a:pt x="254" y="558"/>
                </a:cubicBezTo>
                <a:cubicBezTo>
                  <a:pt x="254" y="552"/>
                  <a:pt x="248" y="563"/>
                  <a:pt x="247" y="562"/>
                </a:cubicBezTo>
                <a:cubicBezTo>
                  <a:pt x="246" y="562"/>
                  <a:pt x="246" y="562"/>
                  <a:pt x="246" y="562"/>
                </a:cubicBezTo>
                <a:cubicBezTo>
                  <a:pt x="246" y="563"/>
                  <a:pt x="246" y="563"/>
                  <a:pt x="246" y="563"/>
                </a:cubicBezTo>
                <a:cubicBezTo>
                  <a:pt x="245" y="563"/>
                  <a:pt x="246" y="562"/>
                  <a:pt x="246" y="562"/>
                </a:cubicBezTo>
                <a:cubicBezTo>
                  <a:pt x="245" y="561"/>
                  <a:pt x="246" y="561"/>
                  <a:pt x="246" y="562"/>
                </a:cubicBezTo>
                <a:cubicBezTo>
                  <a:pt x="247" y="560"/>
                  <a:pt x="251" y="555"/>
                  <a:pt x="246" y="557"/>
                </a:cubicBezTo>
                <a:cubicBezTo>
                  <a:pt x="245" y="558"/>
                  <a:pt x="246" y="561"/>
                  <a:pt x="245" y="561"/>
                </a:cubicBezTo>
                <a:cubicBezTo>
                  <a:pt x="244" y="562"/>
                  <a:pt x="241" y="560"/>
                  <a:pt x="239" y="561"/>
                </a:cubicBezTo>
                <a:cubicBezTo>
                  <a:pt x="239" y="561"/>
                  <a:pt x="237" y="564"/>
                  <a:pt x="238" y="565"/>
                </a:cubicBezTo>
                <a:cubicBezTo>
                  <a:pt x="238" y="567"/>
                  <a:pt x="240" y="566"/>
                  <a:pt x="238" y="568"/>
                </a:cubicBezTo>
                <a:cubicBezTo>
                  <a:pt x="238" y="569"/>
                  <a:pt x="239" y="568"/>
                  <a:pt x="239" y="568"/>
                </a:cubicBezTo>
                <a:cubicBezTo>
                  <a:pt x="238" y="569"/>
                  <a:pt x="239" y="570"/>
                  <a:pt x="241" y="570"/>
                </a:cubicBezTo>
                <a:cubicBezTo>
                  <a:pt x="238" y="572"/>
                  <a:pt x="235" y="572"/>
                  <a:pt x="237" y="575"/>
                </a:cubicBezTo>
                <a:cubicBezTo>
                  <a:pt x="237" y="575"/>
                  <a:pt x="242" y="578"/>
                  <a:pt x="242" y="579"/>
                </a:cubicBezTo>
                <a:cubicBezTo>
                  <a:pt x="245" y="577"/>
                  <a:pt x="240" y="574"/>
                  <a:pt x="241" y="571"/>
                </a:cubicBezTo>
                <a:cubicBezTo>
                  <a:pt x="243" y="569"/>
                  <a:pt x="244" y="576"/>
                  <a:pt x="245" y="576"/>
                </a:cubicBezTo>
                <a:cubicBezTo>
                  <a:pt x="246" y="577"/>
                  <a:pt x="245" y="575"/>
                  <a:pt x="246" y="576"/>
                </a:cubicBezTo>
                <a:cubicBezTo>
                  <a:pt x="248" y="576"/>
                  <a:pt x="249" y="578"/>
                  <a:pt x="250" y="577"/>
                </a:cubicBezTo>
                <a:cubicBezTo>
                  <a:pt x="250" y="576"/>
                  <a:pt x="247" y="576"/>
                  <a:pt x="248" y="574"/>
                </a:cubicBezTo>
                <a:cubicBezTo>
                  <a:pt x="249" y="573"/>
                  <a:pt x="252" y="575"/>
                  <a:pt x="251" y="576"/>
                </a:cubicBezTo>
                <a:cubicBezTo>
                  <a:pt x="252" y="576"/>
                  <a:pt x="253" y="576"/>
                  <a:pt x="254" y="577"/>
                </a:cubicBezTo>
                <a:cubicBezTo>
                  <a:pt x="254" y="576"/>
                  <a:pt x="254" y="576"/>
                  <a:pt x="255" y="576"/>
                </a:cubicBezTo>
                <a:cubicBezTo>
                  <a:pt x="255" y="576"/>
                  <a:pt x="255" y="577"/>
                  <a:pt x="254" y="578"/>
                </a:cubicBezTo>
                <a:cubicBezTo>
                  <a:pt x="255" y="580"/>
                  <a:pt x="254" y="582"/>
                  <a:pt x="253" y="583"/>
                </a:cubicBezTo>
                <a:cubicBezTo>
                  <a:pt x="253" y="583"/>
                  <a:pt x="253" y="583"/>
                  <a:pt x="253" y="583"/>
                </a:cubicBezTo>
                <a:cubicBezTo>
                  <a:pt x="255" y="584"/>
                  <a:pt x="254" y="582"/>
                  <a:pt x="255" y="583"/>
                </a:cubicBezTo>
                <a:cubicBezTo>
                  <a:pt x="255" y="583"/>
                  <a:pt x="256" y="583"/>
                  <a:pt x="256" y="583"/>
                </a:cubicBezTo>
                <a:cubicBezTo>
                  <a:pt x="257" y="581"/>
                  <a:pt x="258" y="578"/>
                  <a:pt x="259" y="578"/>
                </a:cubicBezTo>
                <a:cubicBezTo>
                  <a:pt x="260" y="577"/>
                  <a:pt x="262" y="580"/>
                  <a:pt x="262" y="578"/>
                </a:cubicBezTo>
                <a:cubicBezTo>
                  <a:pt x="263" y="577"/>
                  <a:pt x="261" y="575"/>
                  <a:pt x="260" y="575"/>
                </a:cubicBezTo>
                <a:cubicBezTo>
                  <a:pt x="261" y="575"/>
                  <a:pt x="261" y="572"/>
                  <a:pt x="261" y="572"/>
                </a:cubicBezTo>
                <a:cubicBezTo>
                  <a:pt x="259" y="572"/>
                  <a:pt x="257" y="574"/>
                  <a:pt x="256" y="573"/>
                </a:cubicBezTo>
                <a:cubicBezTo>
                  <a:pt x="255" y="573"/>
                  <a:pt x="258" y="571"/>
                  <a:pt x="258" y="570"/>
                </a:cubicBezTo>
                <a:cubicBezTo>
                  <a:pt x="258" y="573"/>
                  <a:pt x="261" y="569"/>
                  <a:pt x="263" y="568"/>
                </a:cubicBezTo>
                <a:cubicBezTo>
                  <a:pt x="264" y="568"/>
                  <a:pt x="266" y="568"/>
                  <a:pt x="267" y="568"/>
                </a:cubicBezTo>
                <a:cubicBezTo>
                  <a:pt x="268" y="567"/>
                  <a:pt x="266" y="565"/>
                  <a:pt x="269" y="564"/>
                </a:cubicBezTo>
                <a:cubicBezTo>
                  <a:pt x="269" y="564"/>
                  <a:pt x="268" y="566"/>
                  <a:pt x="269" y="566"/>
                </a:cubicBezTo>
                <a:cubicBezTo>
                  <a:pt x="269" y="567"/>
                  <a:pt x="271" y="564"/>
                  <a:pt x="273" y="566"/>
                </a:cubicBezTo>
                <a:cubicBezTo>
                  <a:pt x="273" y="566"/>
                  <a:pt x="272" y="568"/>
                  <a:pt x="272" y="570"/>
                </a:cubicBezTo>
                <a:cubicBezTo>
                  <a:pt x="272" y="570"/>
                  <a:pt x="272" y="571"/>
                  <a:pt x="272" y="572"/>
                </a:cubicBezTo>
                <a:cubicBezTo>
                  <a:pt x="274" y="572"/>
                  <a:pt x="279" y="573"/>
                  <a:pt x="280" y="573"/>
                </a:cubicBezTo>
                <a:cubicBezTo>
                  <a:pt x="281" y="574"/>
                  <a:pt x="279" y="576"/>
                  <a:pt x="282" y="576"/>
                </a:cubicBezTo>
                <a:cubicBezTo>
                  <a:pt x="279" y="578"/>
                  <a:pt x="284" y="579"/>
                  <a:pt x="283" y="581"/>
                </a:cubicBezTo>
                <a:cubicBezTo>
                  <a:pt x="283" y="581"/>
                  <a:pt x="281" y="581"/>
                  <a:pt x="281" y="582"/>
                </a:cubicBezTo>
                <a:cubicBezTo>
                  <a:pt x="281" y="582"/>
                  <a:pt x="282" y="583"/>
                  <a:pt x="281" y="584"/>
                </a:cubicBezTo>
                <a:cubicBezTo>
                  <a:pt x="281" y="584"/>
                  <a:pt x="281" y="584"/>
                  <a:pt x="281" y="584"/>
                </a:cubicBezTo>
                <a:cubicBezTo>
                  <a:pt x="282" y="585"/>
                  <a:pt x="283" y="587"/>
                  <a:pt x="282" y="588"/>
                </a:cubicBezTo>
                <a:cubicBezTo>
                  <a:pt x="283" y="588"/>
                  <a:pt x="283" y="588"/>
                  <a:pt x="284" y="588"/>
                </a:cubicBezTo>
                <a:cubicBezTo>
                  <a:pt x="283" y="588"/>
                  <a:pt x="283" y="587"/>
                  <a:pt x="283" y="586"/>
                </a:cubicBezTo>
                <a:cubicBezTo>
                  <a:pt x="283" y="585"/>
                  <a:pt x="284" y="585"/>
                  <a:pt x="285" y="584"/>
                </a:cubicBezTo>
                <a:cubicBezTo>
                  <a:pt x="285" y="584"/>
                  <a:pt x="285" y="583"/>
                  <a:pt x="286" y="582"/>
                </a:cubicBezTo>
                <a:cubicBezTo>
                  <a:pt x="286" y="582"/>
                  <a:pt x="286" y="582"/>
                  <a:pt x="286" y="582"/>
                </a:cubicBezTo>
                <a:cubicBezTo>
                  <a:pt x="286" y="582"/>
                  <a:pt x="287" y="582"/>
                  <a:pt x="287" y="582"/>
                </a:cubicBezTo>
                <a:cubicBezTo>
                  <a:pt x="288" y="581"/>
                  <a:pt x="290" y="580"/>
                  <a:pt x="291" y="578"/>
                </a:cubicBezTo>
                <a:cubicBezTo>
                  <a:pt x="289" y="581"/>
                  <a:pt x="293" y="581"/>
                  <a:pt x="293" y="581"/>
                </a:cubicBezTo>
                <a:cubicBezTo>
                  <a:pt x="294" y="581"/>
                  <a:pt x="294" y="581"/>
                  <a:pt x="294" y="581"/>
                </a:cubicBezTo>
                <a:cubicBezTo>
                  <a:pt x="294" y="581"/>
                  <a:pt x="294" y="581"/>
                  <a:pt x="294" y="581"/>
                </a:cubicBezTo>
                <a:cubicBezTo>
                  <a:pt x="293" y="581"/>
                  <a:pt x="293" y="580"/>
                  <a:pt x="293" y="580"/>
                </a:cubicBezTo>
                <a:cubicBezTo>
                  <a:pt x="292" y="579"/>
                  <a:pt x="293" y="574"/>
                  <a:pt x="294" y="574"/>
                </a:cubicBezTo>
                <a:cubicBezTo>
                  <a:pt x="295" y="573"/>
                  <a:pt x="295" y="574"/>
                  <a:pt x="295" y="574"/>
                </a:cubicBezTo>
                <a:cubicBezTo>
                  <a:pt x="297" y="574"/>
                  <a:pt x="299" y="572"/>
                  <a:pt x="302" y="573"/>
                </a:cubicBezTo>
                <a:cubicBezTo>
                  <a:pt x="301" y="574"/>
                  <a:pt x="299" y="573"/>
                  <a:pt x="299" y="575"/>
                </a:cubicBezTo>
                <a:cubicBezTo>
                  <a:pt x="298" y="576"/>
                  <a:pt x="300" y="575"/>
                  <a:pt x="300" y="576"/>
                </a:cubicBezTo>
                <a:cubicBezTo>
                  <a:pt x="301" y="577"/>
                  <a:pt x="298" y="581"/>
                  <a:pt x="295" y="581"/>
                </a:cubicBezTo>
                <a:cubicBezTo>
                  <a:pt x="295" y="582"/>
                  <a:pt x="294" y="583"/>
                  <a:pt x="294" y="584"/>
                </a:cubicBezTo>
                <a:cubicBezTo>
                  <a:pt x="294" y="584"/>
                  <a:pt x="295" y="584"/>
                  <a:pt x="295" y="584"/>
                </a:cubicBezTo>
                <a:cubicBezTo>
                  <a:pt x="296" y="583"/>
                  <a:pt x="299" y="582"/>
                  <a:pt x="300" y="580"/>
                </a:cubicBezTo>
                <a:cubicBezTo>
                  <a:pt x="301" y="580"/>
                  <a:pt x="300" y="578"/>
                  <a:pt x="301" y="578"/>
                </a:cubicBezTo>
                <a:cubicBezTo>
                  <a:pt x="301" y="577"/>
                  <a:pt x="302" y="577"/>
                  <a:pt x="302" y="576"/>
                </a:cubicBezTo>
                <a:cubicBezTo>
                  <a:pt x="302" y="575"/>
                  <a:pt x="301" y="576"/>
                  <a:pt x="301" y="574"/>
                </a:cubicBezTo>
                <a:cubicBezTo>
                  <a:pt x="302" y="573"/>
                  <a:pt x="303" y="573"/>
                  <a:pt x="304" y="573"/>
                </a:cubicBezTo>
                <a:cubicBezTo>
                  <a:pt x="304" y="574"/>
                  <a:pt x="303" y="576"/>
                  <a:pt x="304" y="578"/>
                </a:cubicBezTo>
                <a:cubicBezTo>
                  <a:pt x="304" y="578"/>
                  <a:pt x="306" y="578"/>
                  <a:pt x="307" y="579"/>
                </a:cubicBezTo>
                <a:cubicBezTo>
                  <a:pt x="308" y="580"/>
                  <a:pt x="308" y="581"/>
                  <a:pt x="311" y="579"/>
                </a:cubicBezTo>
                <a:cubicBezTo>
                  <a:pt x="307" y="583"/>
                  <a:pt x="312" y="581"/>
                  <a:pt x="313" y="582"/>
                </a:cubicBezTo>
                <a:cubicBezTo>
                  <a:pt x="312" y="582"/>
                  <a:pt x="312" y="589"/>
                  <a:pt x="312" y="589"/>
                </a:cubicBezTo>
                <a:cubicBezTo>
                  <a:pt x="312" y="590"/>
                  <a:pt x="310" y="593"/>
                  <a:pt x="310" y="595"/>
                </a:cubicBezTo>
                <a:cubicBezTo>
                  <a:pt x="310" y="594"/>
                  <a:pt x="310" y="594"/>
                  <a:pt x="311" y="594"/>
                </a:cubicBezTo>
                <a:cubicBezTo>
                  <a:pt x="311" y="595"/>
                  <a:pt x="310" y="595"/>
                  <a:pt x="310" y="596"/>
                </a:cubicBezTo>
                <a:cubicBezTo>
                  <a:pt x="310" y="596"/>
                  <a:pt x="310" y="596"/>
                  <a:pt x="310" y="596"/>
                </a:cubicBezTo>
                <a:cubicBezTo>
                  <a:pt x="310" y="596"/>
                  <a:pt x="310" y="596"/>
                  <a:pt x="311" y="595"/>
                </a:cubicBezTo>
                <a:cubicBezTo>
                  <a:pt x="311" y="595"/>
                  <a:pt x="311" y="595"/>
                  <a:pt x="311" y="595"/>
                </a:cubicBezTo>
                <a:cubicBezTo>
                  <a:pt x="311" y="595"/>
                  <a:pt x="311" y="595"/>
                  <a:pt x="311" y="595"/>
                </a:cubicBezTo>
                <a:cubicBezTo>
                  <a:pt x="311" y="595"/>
                  <a:pt x="311" y="595"/>
                  <a:pt x="311" y="595"/>
                </a:cubicBezTo>
                <a:cubicBezTo>
                  <a:pt x="314" y="594"/>
                  <a:pt x="320" y="594"/>
                  <a:pt x="324" y="595"/>
                </a:cubicBezTo>
                <a:cubicBezTo>
                  <a:pt x="324" y="594"/>
                  <a:pt x="324" y="593"/>
                  <a:pt x="324" y="593"/>
                </a:cubicBezTo>
                <a:cubicBezTo>
                  <a:pt x="325" y="593"/>
                  <a:pt x="325" y="594"/>
                  <a:pt x="325" y="595"/>
                </a:cubicBezTo>
                <a:cubicBezTo>
                  <a:pt x="326" y="595"/>
                  <a:pt x="326" y="596"/>
                  <a:pt x="326" y="596"/>
                </a:cubicBezTo>
                <a:cubicBezTo>
                  <a:pt x="326" y="597"/>
                  <a:pt x="325" y="597"/>
                  <a:pt x="323" y="598"/>
                </a:cubicBezTo>
                <a:cubicBezTo>
                  <a:pt x="324" y="598"/>
                  <a:pt x="324" y="598"/>
                  <a:pt x="324" y="599"/>
                </a:cubicBezTo>
                <a:cubicBezTo>
                  <a:pt x="324" y="600"/>
                  <a:pt x="323" y="601"/>
                  <a:pt x="322" y="601"/>
                </a:cubicBezTo>
                <a:cubicBezTo>
                  <a:pt x="323" y="602"/>
                  <a:pt x="322" y="603"/>
                  <a:pt x="321" y="604"/>
                </a:cubicBezTo>
                <a:cubicBezTo>
                  <a:pt x="321" y="604"/>
                  <a:pt x="320" y="604"/>
                  <a:pt x="319" y="604"/>
                </a:cubicBezTo>
                <a:cubicBezTo>
                  <a:pt x="319" y="605"/>
                  <a:pt x="320" y="605"/>
                  <a:pt x="321" y="605"/>
                </a:cubicBezTo>
                <a:cubicBezTo>
                  <a:pt x="323" y="604"/>
                  <a:pt x="325" y="602"/>
                  <a:pt x="325" y="602"/>
                </a:cubicBezTo>
                <a:cubicBezTo>
                  <a:pt x="325" y="601"/>
                  <a:pt x="325" y="601"/>
                  <a:pt x="325" y="601"/>
                </a:cubicBezTo>
                <a:cubicBezTo>
                  <a:pt x="329" y="600"/>
                  <a:pt x="327" y="609"/>
                  <a:pt x="325" y="607"/>
                </a:cubicBezTo>
                <a:cubicBezTo>
                  <a:pt x="325" y="607"/>
                  <a:pt x="324" y="605"/>
                  <a:pt x="324" y="605"/>
                </a:cubicBezTo>
                <a:cubicBezTo>
                  <a:pt x="323" y="605"/>
                  <a:pt x="319" y="608"/>
                  <a:pt x="318" y="609"/>
                </a:cubicBezTo>
                <a:cubicBezTo>
                  <a:pt x="317" y="609"/>
                  <a:pt x="316" y="609"/>
                  <a:pt x="316" y="610"/>
                </a:cubicBezTo>
                <a:cubicBezTo>
                  <a:pt x="316" y="610"/>
                  <a:pt x="317" y="612"/>
                  <a:pt x="316" y="613"/>
                </a:cubicBezTo>
                <a:cubicBezTo>
                  <a:pt x="316" y="613"/>
                  <a:pt x="315" y="614"/>
                  <a:pt x="315" y="614"/>
                </a:cubicBezTo>
                <a:cubicBezTo>
                  <a:pt x="315" y="614"/>
                  <a:pt x="313" y="617"/>
                  <a:pt x="313" y="618"/>
                </a:cubicBezTo>
                <a:cubicBezTo>
                  <a:pt x="314" y="618"/>
                  <a:pt x="315" y="618"/>
                  <a:pt x="315" y="617"/>
                </a:cubicBezTo>
                <a:cubicBezTo>
                  <a:pt x="315" y="617"/>
                  <a:pt x="316" y="619"/>
                  <a:pt x="315" y="620"/>
                </a:cubicBezTo>
                <a:cubicBezTo>
                  <a:pt x="315" y="620"/>
                  <a:pt x="315" y="620"/>
                  <a:pt x="315" y="620"/>
                </a:cubicBezTo>
                <a:cubicBezTo>
                  <a:pt x="315" y="621"/>
                  <a:pt x="315" y="621"/>
                  <a:pt x="316" y="621"/>
                </a:cubicBezTo>
                <a:cubicBezTo>
                  <a:pt x="316" y="621"/>
                  <a:pt x="316" y="620"/>
                  <a:pt x="317" y="619"/>
                </a:cubicBezTo>
                <a:cubicBezTo>
                  <a:pt x="317" y="620"/>
                  <a:pt x="316" y="620"/>
                  <a:pt x="316" y="619"/>
                </a:cubicBezTo>
                <a:cubicBezTo>
                  <a:pt x="316" y="618"/>
                  <a:pt x="316" y="618"/>
                  <a:pt x="316" y="618"/>
                </a:cubicBezTo>
                <a:cubicBezTo>
                  <a:pt x="316" y="617"/>
                  <a:pt x="317" y="616"/>
                  <a:pt x="318" y="617"/>
                </a:cubicBezTo>
                <a:cubicBezTo>
                  <a:pt x="318" y="618"/>
                  <a:pt x="318" y="618"/>
                  <a:pt x="317" y="618"/>
                </a:cubicBezTo>
                <a:cubicBezTo>
                  <a:pt x="317" y="618"/>
                  <a:pt x="317" y="618"/>
                  <a:pt x="317" y="618"/>
                </a:cubicBezTo>
                <a:cubicBezTo>
                  <a:pt x="318" y="618"/>
                  <a:pt x="318" y="618"/>
                  <a:pt x="318" y="618"/>
                </a:cubicBezTo>
                <a:cubicBezTo>
                  <a:pt x="318" y="619"/>
                  <a:pt x="318" y="619"/>
                  <a:pt x="317" y="619"/>
                </a:cubicBezTo>
                <a:cubicBezTo>
                  <a:pt x="319" y="618"/>
                  <a:pt x="320" y="618"/>
                  <a:pt x="321" y="620"/>
                </a:cubicBezTo>
                <a:cubicBezTo>
                  <a:pt x="322" y="621"/>
                  <a:pt x="321" y="623"/>
                  <a:pt x="320" y="623"/>
                </a:cubicBezTo>
                <a:cubicBezTo>
                  <a:pt x="320" y="623"/>
                  <a:pt x="320" y="623"/>
                  <a:pt x="320" y="623"/>
                </a:cubicBezTo>
                <a:cubicBezTo>
                  <a:pt x="322" y="623"/>
                  <a:pt x="320" y="624"/>
                  <a:pt x="321" y="624"/>
                </a:cubicBezTo>
                <a:cubicBezTo>
                  <a:pt x="321" y="625"/>
                  <a:pt x="322" y="624"/>
                  <a:pt x="322" y="624"/>
                </a:cubicBezTo>
                <a:cubicBezTo>
                  <a:pt x="322" y="624"/>
                  <a:pt x="322" y="624"/>
                  <a:pt x="322" y="624"/>
                </a:cubicBezTo>
                <a:cubicBezTo>
                  <a:pt x="323" y="624"/>
                  <a:pt x="323" y="624"/>
                  <a:pt x="324" y="624"/>
                </a:cubicBezTo>
                <a:cubicBezTo>
                  <a:pt x="326" y="625"/>
                  <a:pt x="323" y="629"/>
                  <a:pt x="324" y="631"/>
                </a:cubicBezTo>
                <a:cubicBezTo>
                  <a:pt x="325" y="631"/>
                  <a:pt x="326" y="631"/>
                  <a:pt x="327" y="631"/>
                </a:cubicBezTo>
                <a:cubicBezTo>
                  <a:pt x="328" y="630"/>
                  <a:pt x="328" y="629"/>
                  <a:pt x="329" y="628"/>
                </a:cubicBezTo>
                <a:cubicBezTo>
                  <a:pt x="328" y="627"/>
                  <a:pt x="327" y="626"/>
                  <a:pt x="328" y="624"/>
                </a:cubicBezTo>
                <a:cubicBezTo>
                  <a:pt x="330" y="620"/>
                  <a:pt x="335" y="622"/>
                  <a:pt x="336" y="625"/>
                </a:cubicBezTo>
                <a:cubicBezTo>
                  <a:pt x="337" y="625"/>
                  <a:pt x="337" y="625"/>
                  <a:pt x="338" y="624"/>
                </a:cubicBezTo>
                <a:cubicBezTo>
                  <a:pt x="338" y="624"/>
                  <a:pt x="337" y="625"/>
                  <a:pt x="337" y="625"/>
                </a:cubicBezTo>
                <a:cubicBezTo>
                  <a:pt x="339" y="624"/>
                  <a:pt x="342" y="623"/>
                  <a:pt x="344" y="624"/>
                </a:cubicBezTo>
                <a:cubicBezTo>
                  <a:pt x="345" y="624"/>
                  <a:pt x="347" y="624"/>
                  <a:pt x="347" y="624"/>
                </a:cubicBezTo>
                <a:cubicBezTo>
                  <a:pt x="347" y="625"/>
                  <a:pt x="346" y="625"/>
                  <a:pt x="345" y="625"/>
                </a:cubicBezTo>
                <a:cubicBezTo>
                  <a:pt x="345" y="625"/>
                  <a:pt x="345" y="626"/>
                  <a:pt x="345" y="626"/>
                </a:cubicBezTo>
                <a:cubicBezTo>
                  <a:pt x="345" y="627"/>
                  <a:pt x="345" y="628"/>
                  <a:pt x="345" y="629"/>
                </a:cubicBezTo>
                <a:cubicBezTo>
                  <a:pt x="347" y="629"/>
                  <a:pt x="348" y="630"/>
                  <a:pt x="346" y="632"/>
                </a:cubicBezTo>
                <a:cubicBezTo>
                  <a:pt x="345" y="634"/>
                  <a:pt x="346" y="636"/>
                  <a:pt x="346" y="636"/>
                </a:cubicBezTo>
                <a:cubicBezTo>
                  <a:pt x="346" y="637"/>
                  <a:pt x="345" y="637"/>
                  <a:pt x="345" y="638"/>
                </a:cubicBezTo>
                <a:cubicBezTo>
                  <a:pt x="347" y="637"/>
                  <a:pt x="349" y="635"/>
                  <a:pt x="351" y="634"/>
                </a:cubicBezTo>
                <a:cubicBezTo>
                  <a:pt x="349" y="632"/>
                  <a:pt x="347" y="629"/>
                  <a:pt x="351" y="627"/>
                </a:cubicBezTo>
                <a:cubicBezTo>
                  <a:pt x="352" y="627"/>
                  <a:pt x="352" y="627"/>
                  <a:pt x="353" y="627"/>
                </a:cubicBezTo>
                <a:cubicBezTo>
                  <a:pt x="352" y="627"/>
                  <a:pt x="353" y="622"/>
                  <a:pt x="355" y="624"/>
                </a:cubicBezTo>
                <a:cubicBezTo>
                  <a:pt x="356" y="625"/>
                  <a:pt x="355" y="626"/>
                  <a:pt x="355" y="626"/>
                </a:cubicBezTo>
                <a:cubicBezTo>
                  <a:pt x="354" y="627"/>
                  <a:pt x="354" y="627"/>
                  <a:pt x="354" y="627"/>
                </a:cubicBezTo>
                <a:cubicBezTo>
                  <a:pt x="356" y="627"/>
                  <a:pt x="358" y="627"/>
                  <a:pt x="359" y="626"/>
                </a:cubicBezTo>
                <a:cubicBezTo>
                  <a:pt x="362" y="624"/>
                  <a:pt x="361" y="624"/>
                  <a:pt x="363" y="625"/>
                </a:cubicBezTo>
                <a:cubicBezTo>
                  <a:pt x="363" y="626"/>
                  <a:pt x="363" y="627"/>
                  <a:pt x="365" y="626"/>
                </a:cubicBezTo>
                <a:cubicBezTo>
                  <a:pt x="365" y="626"/>
                  <a:pt x="369" y="622"/>
                  <a:pt x="368" y="625"/>
                </a:cubicBezTo>
                <a:cubicBezTo>
                  <a:pt x="368" y="626"/>
                  <a:pt x="367" y="626"/>
                  <a:pt x="367" y="626"/>
                </a:cubicBezTo>
                <a:cubicBezTo>
                  <a:pt x="367" y="627"/>
                  <a:pt x="371" y="627"/>
                  <a:pt x="372" y="628"/>
                </a:cubicBezTo>
                <a:cubicBezTo>
                  <a:pt x="372" y="629"/>
                  <a:pt x="367" y="630"/>
                  <a:pt x="370" y="632"/>
                </a:cubicBezTo>
                <a:cubicBezTo>
                  <a:pt x="370" y="633"/>
                  <a:pt x="371" y="633"/>
                  <a:pt x="371" y="633"/>
                </a:cubicBezTo>
                <a:cubicBezTo>
                  <a:pt x="371" y="633"/>
                  <a:pt x="370" y="633"/>
                  <a:pt x="370" y="634"/>
                </a:cubicBezTo>
                <a:cubicBezTo>
                  <a:pt x="369" y="635"/>
                  <a:pt x="369" y="636"/>
                  <a:pt x="370" y="636"/>
                </a:cubicBezTo>
                <a:cubicBezTo>
                  <a:pt x="371" y="636"/>
                  <a:pt x="372" y="636"/>
                  <a:pt x="372" y="637"/>
                </a:cubicBezTo>
                <a:cubicBezTo>
                  <a:pt x="372" y="638"/>
                  <a:pt x="372" y="638"/>
                  <a:pt x="371" y="638"/>
                </a:cubicBezTo>
                <a:cubicBezTo>
                  <a:pt x="371" y="639"/>
                  <a:pt x="370" y="639"/>
                  <a:pt x="370" y="639"/>
                </a:cubicBezTo>
                <a:cubicBezTo>
                  <a:pt x="371" y="640"/>
                  <a:pt x="372" y="640"/>
                  <a:pt x="373" y="640"/>
                </a:cubicBezTo>
                <a:cubicBezTo>
                  <a:pt x="373" y="642"/>
                  <a:pt x="371" y="643"/>
                  <a:pt x="371" y="644"/>
                </a:cubicBezTo>
                <a:cubicBezTo>
                  <a:pt x="372" y="647"/>
                  <a:pt x="375" y="644"/>
                  <a:pt x="377" y="645"/>
                </a:cubicBezTo>
                <a:cubicBezTo>
                  <a:pt x="378" y="645"/>
                  <a:pt x="379" y="648"/>
                  <a:pt x="381" y="646"/>
                </a:cubicBezTo>
                <a:cubicBezTo>
                  <a:pt x="382" y="645"/>
                  <a:pt x="381" y="642"/>
                  <a:pt x="385" y="641"/>
                </a:cubicBezTo>
                <a:cubicBezTo>
                  <a:pt x="386" y="641"/>
                  <a:pt x="391" y="640"/>
                  <a:pt x="392" y="642"/>
                </a:cubicBezTo>
                <a:cubicBezTo>
                  <a:pt x="392" y="643"/>
                  <a:pt x="390" y="642"/>
                  <a:pt x="389" y="643"/>
                </a:cubicBezTo>
                <a:cubicBezTo>
                  <a:pt x="388" y="644"/>
                  <a:pt x="390" y="646"/>
                  <a:pt x="390" y="646"/>
                </a:cubicBezTo>
                <a:cubicBezTo>
                  <a:pt x="389" y="648"/>
                  <a:pt x="387" y="647"/>
                  <a:pt x="386" y="648"/>
                </a:cubicBezTo>
                <a:cubicBezTo>
                  <a:pt x="386" y="648"/>
                  <a:pt x="387" y="648"/>
                  <a:pt x="387" y="649"/>
                </a:cubicBezTo>
                <a:cubicBezTo>
                  <a:pt x="387" y="649"/>
                  <a:pt x="386" y="649"/>
                  <a:pt x="386" y="649"/>
                </a:cubicBezTo>
                <a:cubicBezTo>
                  <a:pt x="386" y="651"/>
                  <a:pt x="387" y="652"/>
                  <a:pt x="385" y="653"/>
                </a:cubicBezTo>
                <a:cubicBezTo>
                  <a:pt x="385" y="653"/>
                  <a:pt x="385" y="653"/>
                  <a:pt x="385" y="653"/>
                </a:cubicBezTo>
                <a:cubicBezTo>
                  <a:pt x="385" y="653"/>
                  <a:pt x="385" y="654"/>
                  <a:pt x="385" y="654"/>
                </a:cubicBezTo>
                <a:cubicBezTo>
                  <a:pt x="385" y="654"/>
                  <a:pt x="386" y="655"/>
                  <a:pt x="384" y="656"/>
                </a:cubicBezTo>
                <a:cubicBezTo>
                  <a:pt x="383" y="656"/>
                  <a:pt x="383" y="656"/>
                  <a:pt x="383" y="656"/>
                </a:cubicBezTo>
                <a:cubicBezTo>
                  <a:pt x="383" y="656"/>
                  <a:pt x="384" y="657"/>
                  <a:pt x="384" y="657"/>
                </a:cubicBezTo>
                <a:cubicBezTo>
                  <a:pt x="385" y="657"/>
                  <a:pt x="386" y="657"/>
                  <a:pt x="386" y="657"/>
                </a:cubicBezTo>
                <a:cubicBezTo>
                  <a:pt x="387" y="657"/>
                  <a:pt x="387" y="658"/>
                  <a:pt x="387" y="658"/>
                </a:cubicBezTo>
                <a:cubicBezTo>
                  <a:pt x="387" y="658"/>
                  <a:pt x="387" y="659"/>
                  <a:pt x="386" y="659"/>
                </a:cubicBezTo>
                <a:cubicBezTo>
                  <a:pt x="386" y="660"/>
                  <a:pt x="386" y="661"/>
                  <a:pt x="386" y="661"/>
                </a:cubicBezTo>
                <a:cubicBezTo>
                  <a:pt x="385" y="662"/>
                  <a:pt x="382" y="661"/>
                  <a:pt x="380" y="662"/>
                </a:cubicBezTo>
                <a:cubicBezTo>
                  <a:pt x="381" y="660"/>
                  <a:pt x="381" y="659"/>
                  <a:pt x="379" y="660"/>
                </a:cubicBezTo>
                <a:cubicBezTo>
                  <a:pt x="377" y="661"/>
                  <a:pt x="379" y="661"/>
                  <a:pt x="379" y="662"/>
                </a:cubicBezTo>
                <a:cubicBezTo>
                  <a:pt x="379" y="662"/>
                  <a:pt x="377" y="662"/>
                  <a:pt x="378" y="663"/>
                </a:cubicBezTo>
                <a:cubicBezTo>
                  <a:pt x="378" y="663"/>
                  <a:pt x="378" y="663"/>
                  <a:pt x="378" y="663"/>
                </a:cubicBezTo>
                <a:cubicBezTo>
                  <a:pt x="380" y="663"/>
                  <a:pt x="383" y="663"/>
                  <a:pt x="384" y="663"/>
                </a:cubicBezTo>
                <a:cubicBezTo>
                  <a:pt x="384" y="663"/>
                  <a:pt x="384" y="663"/>
                  <a:pt x="384" y="663"/>
                </a:cubicBezTo>
                <a:cubicBezTo>
                  <a:pt x="384" y="663"/>
                  <a:pt x="384" y="663"/>
                  <a:pt x="384" y="663"/>
                </a:cubicBezTo>
                <a:cubicBezTo>
                  <a:pt x="385" y="662"/>
                  <a:pt x="385" y="663"/>
                  <a:pt x="384" y="664"/>
                </a:cubicBezTo>
                <a:cubicBezTo>
                  <a:pt x="385" y="664"/>
                  <a:pt x="385" y="665"/>
                  <a:pt x="385" y="666"/>
                </a:cubicBezTo>
                <a:cubicBezTo>
                  <a:pt x="385" y="668"/>
                  <a:pt x="382" y="668"/>
                  <a:pt x="379" y="668"/>
                </a:cubicBezTo>
                <a:cubicBezTo>
                  <a:pt x="379" y="669"/>
                  <a:pt x="380" y="670"/>
                  <a:pt x="379" y="671"/>
                </a:cubicBezTo>
                <a:cubicBezTo>
                  <a:pt x="378" y="673"/>
                  <a:pt x="375" y="673"/>
                  <a:pt x="376" y="674"/>
                </a:cubicBezTo>
                <a:cubicBezTo>
                  <a:pt x="374" y="673"/>
                  <a:pt x="372" y="674"/>
                  <a:pt x="371" y="673"/>
                </a:cubicBezTo>
                <a:cubicBezTo>
                  <a:pt x="368" y="671"/>
                  <a:pt x="369" y="671"/>
                  <a:pt x="365" y="671"/>
                </a:cubicBezTo>
                <a:cubicBezTo>
                  <a:pt x="365" y="671"/>
                  <a:pt x="364" y="671"/>
                  <a:pt x="363" y="671"/>
                </a:cubicBezTo>
                <a:cubicBezTo>
                  <a:pt x="360" y="671"/>
                  <a:pt x="361" y="672"/>
                  <a:pt x="362" y="674"/>
                </a:cubicBezTo>
                <a:cubicBezTo>
                  <a:pt x="359" y="672"/>
                  <a:pt x="360" y="674"/>
                  <a:pt x="362" y="675"/>
                </a:cubicBezTo>
                <a:cubicBezTo>
                  <a:pt x="362" y="675"/>
                  <a:pt x="362" y="675"/>
                  <a:pt x="362" y="675"/>
                </a:cubicBezTo>
                <a:cubicBezTo>
                  <a:pt x="362" y="675"/>
                  <a:pt x="362" y="675"/>
                  <a:pt x="362" y="676"/>
                </a:cubicBezTo>
                <a:cubicBezTo>
                  <a:pt x="362" y="676"/>
                  <a:pt x="363" y="676"/>
                  <a:pt x="363" y="676"/>
                </a:cubicBezTo>
                <a:cubicBezTo>
                  <a:pt x="363" y="676"/>
                  <a:pt x="365" y="674"/>
                  <a:pt x="365" y="675"/>
                </a:cubicBezTo>
                <a:cubicBezTo>
                  <a:pt x="366" y="676"/>
                  <a:pt x="361" y="679"/>
                  <a:pt x="365" y="680"/>
                </a:cubicBezTo>
                <a:cubicBezTo>
                  <a:pt x="359" y="680"/>
                  <a:pt x="366" y="684"/>
                  <a:pt x="368" y="686"/>
                </a:cubicBezTo>
                <a:cubicBezTo>
                  <a:pt x="369" y="687"/>
                  <a:pt x="369" y="689"/>
                  <a:pt x="370" y="690"/>
                </a:cubicBezTo>
                <a:cubicBezTo>
                  <a:pt x="370" y="691"/>
                  <a:pt x="371" y="692"/>
                  <a:pt x="370" y="692"/>
                </a:cubicBezTo>
                <a:cubicBezTo>
                  <a:pt x="370" y="692"/>
                  <a:pt x="370" y="692"/>
                  <a:pt x="370" y="692"/>
                </a:cubicBezTo>
                <a:cubicBezTo>
                  <a:pt x="371" y="693"/>
                  <a:pt x="371" y="694"/>
                  <a:pt x="372" y="694"/>
                </a:cubicBezTo>
                <a:cubicBezTo>
                  <a:pt x="372" y="694"/>
                  <a:pt x="372" y="694"/>
                  <a:pt x="372" y="694"/>
                </a:cubicBezTo>
                <a:cubicBezTo>
                  <a:pt x="373" y="694"/>
                  <a:pt x="373" y="694"/>
                  <a:pt x="373" y="694"/>
                </a:cubicBezTo>
                <a:cubicBezTo>
                  <a:pt x="374" y="693"/>
                  <a:pt x="376" y="692"/>
                  <a:pt x="377" y="693"/>
                </a:cubicBezTo>
                <a:cubicBezTo>
                  <a:pt x="378" y="692"/>
                  <a:pt x="379" y="694"/>
                  <a:pt x="379" y="695"/>
                </a:cubicBezTo>
                <a:cubicBezTo>
                  <a:pt x="380" y="695"/>
                  <a:pt x="381" y="694"/>
                  <a:pt x="382" y="695"/>
                </a:cubicBezTo>
                <a:cubicBezTo>
                  <a:pt x="383" y="695"/>
                  <a:pt x="381" y="695"/>
                  <a:pt x="379" y="695"/>
                </a:cubicBezTo>
                <a:cubicBezTo>
                  <a:pt x="379" y="696"/>
                  <a:pt x="379" y="697"/>
                  <a:pt x="378" y="697"/>
                </a:cubicBezTo>
                <a:cubicBezTo>
                  <a:pt x="380" y="698"/>
                  <a:pt x="382" y="698"/>
                  <a:pt x="382" y="698"/>
                </a:cubicBezTo>
                <a:cubicBezTo>
                  <a:pt x="382" y="698"/>
                  <a:pt x="382" y="698"/>
                  <a:pt x="383" y="698"/>
                </a:cubicBezTo>
                <a:cubicBezTo>
                  <a:pt x="382" y="698"/>
                  <a:pt x="381" y="697"/>
                  <a:pt x="380" y="697"/>
                </a:cubicBezTo>
                <a:cubicBezTo>
                  <a:pt x="381" y="697"/>
                  <a:pt x="383" y="697"/>
                  <a:pt x="384" y="697"/>
                </a:cubicBezTo>
                <a:cubicBezTo>
                  <a:pt x="384" y="697"/>
                  <a:pt x="384" y="697"/>
                  <a:pt x="385" y="697"/>
                </a:cubicBezTo>
                <a:cubicBezTo>
                  <a:pt x="384" y="696"/>
                  <a:pt x="385" y="695"/>
                  <a:pt x="386" y="696"/>
                </a:cubicBezTo>
                <a:cubicBezTo>
                  <a:pt x="387" y="695"/>
                  <a:pt x="388" y="695"/>
                  <a:pt x="389" y="696"/>
                </a:cubicBezTo>
                <a:cubicBezTo>
                  <a:pt x="389" y="696"/>
                  <a:pt x="388" y="696"/>
                  <a:pt x="387" y="697"/>
                </a:cubicBezTo>
                <a:cubicBezTo>
                  <a:pt x="387" y="697"/>
                  <a:pt x="388" y="699"/>
                  <a:pt x="387" y="698"/>
                </a:cubicBezTo>
                <a:cubicBezTo>
                  <a:pt x="387" y="698"/>
                  <a:pt x="387" y="698"/>
                  <a:pt x="387" y="698"/>
                </a:cubicBezTo>
                <a:cubicBezTo>
                  <a:pt x="387" y="697"/>
                  <a:pt x="387" y="697"/>
                  <a:pt x="387" y="697"/>
                </a:cubicBezTo>
                <a:cubicBezTo>
                  <a:pt x="386" y="697"/>
                  <a:pt x="386" y="698"/>
                  <a:pt x="385" y="698"/>
                </a:cubicBezTo>
                <a:cubicBezTo>
                  <a:pt x="386" y="698"/>
                  <a:pt x="387" y="699"/>
                  <a:pt x="387" y="699"/>
                </a:cubicBezTo>
                <a:cubicBezTo>
                  <a:pt x="387" y="700"/>
                  <a:pt x="386" y="699"/>
                  <a:pt x="385" y="699"/>
                </a:cubicBezTo>
                <a:cubicBezTo>
                  <a:pt x="385" y="699"/>
                  <a:pt x="385" y="700"/>
                  <a:pt x="385" y="700"/>
                </a:cubicBezTo>
                <a:cubicBezTo>
                  <a:pt x="386" y="700"/>
                  <a:pt x="387" y="699"/>
                  <a:pt x="388" y="700"/>
                </a:cubicBezTo>
                <a:cubicBezTo>
                  <a:pt x="389" y="700"/>
                  <a:pt x="388" y="704"/>
                  <a:pt x="391" y="702"/>
                </a:cubicBezTo>
                <a:cubicBezTo>
                  <a:pt x="392" y="702"/>
                  <a:pt x="391" y="701"/>
                  <a:pt x="391" y="701"/>
                </a:cubicBezTo>
                <a:cubicBezTo>
                  <a:pt x="391" y="701"/>
                  <a:pt x="391" y="700"/>
                  <a:pt x="391" y="700"/>
                </a:cubicBezTo>
                <a:cubicBezTo>
                  <a:pt x="390" y="700"/>
                  <a:pt x="390" y="700"/>
                  <a:pt x="390" y="700"/>
                </a:cubicBezTo>
                <a:cubicBezTo>
                  <a:pt x="389" y="699"/>
                  <a:pt x="391" y="698"/>
                  <a:pt x="391" y="699"/>
                </a:cubicBezTo>
                <a:cubicBezTo>
                  <a:pt x="391" y="699"/>
                  <a:pt x="391" y="699"/>
                  <a:pt x="391" y="699"/>
                </a:cubicBezTo>
                <a:cubicBezTo>
                  <a:pt x="392" y="699"/>
                  <a:pt x="395" y="701"/>
                  <a:pt x="397" y="701"/>
                </a:cubicBezTo>
                <a:cubicBezTo>
                  <a:pt x="395" y="702"/>
                  <a:pt x="396" y="703"/>
                  <a:pt x="397" y="704"/>
                </a:cubicBezTo>
                <a:cubicBezTo>
                  <a:pt x="399" y="704"/>
                  <a:pt x="401" y="703"/>
                  <a:pt x="403" y="702"/>
                </a:cubicBezTo>
                <a:cubicBezTo>
                  <a:pt x="402" y="704"/>
                  <a:pt x="399" y="704"/>
                  <a:pt x="397" y="704"/>
                </a:cubicBezTo>
                <a:cubicBezTo>
                  <a:pt x="398" y="705"/>
                  <a:pt x="398" y="706"/>
                  <a:pt x="397" y="707"/>
                </a:cubicBezTo>
                <a:cubicBezTo>
                  <a:pt x="396" y="708"/>
                  <a:pt x="392" y="706"/>
                  <a:pt x="391" y="708"/>
                </a:cubicBezTo>
                <a:cubicBezTo>
                  <a:pt x="391" y="708"/>
                  <a:pt x="392" y="708"/>
                  <a:pt x="392" y="709"/>
                </a:cubicBezTo>
                <a:cubicBezTo>
                  <a:pt x="392" y="710"/>
                  <a:pt x="389" y="711"/>
                  <a:pt x="392" y="712"/>
                </a:cubicBezTo>
                <a:cubicBezTo>
                  <a:pt x="392" y="712"/>
                  <a:pt x="397" y="714"/>
                  <a:pt x="398" y="714"/>
                </a:cubicBezTo>
                <a:cubicBezTo>
                  <a:pt x="401" y="715"/>
                  <a:pt x="403" y="715"/>
                  <a:pt x="406" y="717"/>
                </a:cubicBezTo>
                <a:cubicBezTo>
                  <a:pt x="402" y="716"/>
                  <a:pt x="401" y="718"/>
                  <a:pt x="397" y="718"/>
                </a:cubicBezTo>
                <a:cubicBezTo>
                  <a:pt x="394" y="718"/>
                  <a:pt x="391" y="714"/>
                  <a:pt x="388" y="714"/>
                </a:cubicBezTo>
                <a:cubicBezTo>
                  <a:pt x="388" y="714"/>
                  <a:pt x="384" y="717"/>
                  <a:pt x="383" y="717"/>
                </a:cubicBezTo>
                <a:cubicBezTo>
                  <a:pt x="382" y="717"/>
                  <a:pt x="381" y="715"/>
                  <a:pt x="381" y="716"/>
                </a:cubicBezTo>
                <a:cubicBezTo>
                  <a:pt x="381" y="717"/>
                  <a:pt x="382" y="717"/>
                  <a:pt x="382" y="717"/>
                </a:cubicBezTo>
                <a:cubicBezTo>
                  <a:pt x="382" y="717"/>
                  <a:pt x="382" y="717"/>
                  <a:pt x="383" y="717"/>
                </a:cubicBezTo>
                <a:cubicBezTo>
                  <a:pt x="383" y="717"/>
                  <a:pt x="384" y="717"/>
                  <a:pt x="386" y="717"/>
                </a:cubicBezTo>
                <a:cubicBezTo>
                  <a:pt x="386" y="717"/>
                  <a:pt x="386" y="717"/>
                  <a:pt x="386" y="717"/>
                </a:cubicBezTo>
                <a:cubicBezTo>
                  <a:pt x="386" y="717"/>
                  <a:pt x="386" y="717"/>
                  <a:pt x="386" y="717"/>
                </a:cubicBezTo>
                <a:cubicBezTo>
                  <a:pt x="387" y="717"/>
                  <a:pt x="388" y="718"/>
                  <a:pt x="388" y="718"/>
                </a:cubicBezTo>
                <a:cubicBezTo>
                  <a:pt x="388" y="718"/>
                  <a:pt x="388" y="719"/>
                  <a:pt x="388" y="719"/>
                </a:cubicBezTo>
                <a:cubicBezTo>
                  <a:pt x="387" y="720"/>
                  <a:pt x="386" y="721"/>
                  <a:pt x="385" y="721"/>
                </a:cubicBezTo>
                <a:cubicBezTo>
                  <a:pt x="384" y="721"/>
                  <a:pt x="382" y="720"/>
                  <a:pt x="382" y="718"/>
                </a:cubicBezTo>
                <a:cubicBezTo>
                  <a:pt x="382" y="719"/>
                  <a:pt x="382" y="718"/>
                  <a:pt x="382" y="719"/>
                </a:cubicBezTo>
                <a:cubicBezTo>
                  <a:pt x="382" y="719"/>
                  <a:pt x="380" y="720"/>
                  <a:pt x="379" y="719"/>
                </a:cubicBezTo>
                <a:cubicBezTo>
                  <a:pt x="379" y="720"/>
                  <a:pt x="379" y="720"/>
                  <a:pt x="379" y="721"/>
                </a:cubicBezTo>
                <a:cubicBezTo>
                  <a:pt x="379" y="721"/>
                  <a:pt x="380" y="720"/>
                  <a:pt x="380" y="720"/>
                </a:cubicBezTo>
                <a:cubicBezTo>
                  <a:pt x="380" y="720"/>
                  <a:pt x="380" y="721"/>
                  <a:pt x="380" y="721"/>
                </a:cubicBezTo>
                <a:cubicBezTo>
                  <a:pt x="381" y="722"/>
                  <a:pt x="383" y="724"/>
                  <a:pt x="384" y="725"/>
                </a:cubicBezTo>
                <a:cubicBezTo>
                  <a:pt x="383" y="725"/>
                  <a:pt x="382" y="726"/>
                  <a:pt x="383" y="726"/>
                </a:cubicBezTo>
                <a:cubicBezTo>
                  <a:pt x="384" y="726"/>
                  <a:pt x="387" y="726"/>
                  <a:pt x="384" y="728"/>
                </a:cubicBezTo>
                <a:cubicBezTo>
                  <a:pt x="384" y="728"/>
                  <a:pt x="384" y="728"/>
                  <a:pt x="384" y="728"/>
                </a:cubicBezTo>
                <a:cubicBezTo>
                  <a:pt x="385" y="728"/>
                  <a:pt x="385" y="729"/>
                  <a:pt x="385" y="729"/>
                </a:cubicBezTo>
                <a:cubicBezTo>
                  <a:pt x="388" y="729"/>
                  <a:pt x="390" y="728"/>
                  <a:pt x="393" y="728"/>
                </a:cubicBezTo>
                <a:cubicBezTo>
                  <a:pt x="397" y="727"/>
                  <a:pt x="391" y="730"/>
                  <a:pt x="390" y="730"/>
                </a:cubicBezTo>
                <a:cubicBezTo>
                  <a:pt x="388" y="730"/>
                  <a:pt x="386" y="731"/>
                  <a:pt x="384" y="731"/>
                </a:cubicBezTo>
                <a:cubicBezTo>
                  <a:pt x="384" y="731"/>
                  <a:pt x="383" y="731"/>
                  <a:pt x="383" y="732"/>
                </a:cubicBezTo>
                <a:cubicBezTo>
                  <a:pt x="383" y="732"/>
                  <a:pt x="382" y="732"/>
                  <a:pt x="381" y="731"/>
                </a:cubicBezTo>
                <a:cubicBezTo>
                  <a:pt x="380" y="732"/>
                  <a:pt x="378" y="732"/>
                  <a:pt x="377" y="733"/>
                </a:cubicBezTo>
                <a:cubicBezTo>
                  <a:pt x="376" y="734"/>
                  <a:pt x="375" y="735"/>
                  <a:pt x="375" y="736"/>
                </a:cubicBezTo>
                <a:cubicBezTo>
                  <a:pt x="376" y="736"/>
                  <a:pt x="376" y="736"/>
                  <a:pt x="377" y="737"/>
                </a:cubicBezTo>
                <a:cubicBezTo>
                  <a:pt x="377" y="737"/>
                  <a:pt x="377" y="737"/>
                  <a:pt x="377" y="737"/>
                </a:cubicBezTo>
                <a:cubicBezTo>
                  <a:pt x="377" y="737"/>
                  <a:pt x="377" y="737"/>
                  <a:pt x="377" y="737"/>
                </a:cubicBezTo>
                <a:cubicBezTo>
                  <a:pt x="378" y="737"/>
                  <a:pt x="380" y="738"/>
                  <a:pt x="379" y="739"/>
                </a:cubicBezTo>
                <a:cubicBezTo>
                  <a:pt x="380" y="739"/>
                  <a:pt x="380" y="739"/>
                  <a:pt x="380" y="739"/>
                </a:cubicBezTo>
                <a:cubicBezTo>
                  <a:pt x="380" y="741"/>
                  <a:pt x="378" y="741"/>
                  <a:pt x="376" y="742"/>
                </a:cubicBezTo>
                <a:cubicBezTo>
                  <a:pt x="377" y="742"/>
                  <a:pt x="376" y="743"/>
                  <a:pt x="375" y="743"/>
                </a:cubicBezTo>
                <a:cubicBezTo>
                  <a:pt x="375" y="743"/>
                  <a:pt x="375" y="743"/>
                  <a:pt x="375" y="743"/>
                </a:cubicBezTo>
                <a:cubicBezTo>
                  <a:pt x="376" y="744"/>
                  <a:pt x="378" y="745"/>
                  <a:pt x="379" y="745"/>
                </a:cubicBezTo>
                <a:cubicBezTo>
                  <a:pt x="380" y="745"/>
                  <a:pt x="382" y="746"/>
                  <a:pt x="382" y="747"/>
                </a:cubicBezTo>
                <a:cubicBezTo>
                  <a:pt x="383" y="747"/>
                  <a:pt x="384" y="748"/>
                  <a:pt x="384" y="749"/>
                </a:cubicBezTo>
                <a:cubicBezTo>
                  <a:pt x="384" y="749"/>
                  <a:pt x="385" y="749"/>
                  <a:pt x="386" y="750"/>
                </a:cubicBezTo>
                <a:cubicBezTo>
                  <a:pt x="387" y="751"/>
                  <a:pt x="386" y="753"/>
                  <a:pt x="385" y="753"/>
                </a:cubicBezTo>
                <a:cubicBezTo>
                  <a:pt x="385" y="753"/>
                  <a:pt x="385" y="753"/>
                  <a:pt x="385" y="753"/>
                </a:cubicBezTo>
                <a:cubicBezTo>
                  <a:pt x="385" y="754"/>
                  <a:pt x="385" y="754"/>
                  <a:pt x="384" y="755"/>
                </a:cubicBezTo>
                <a:cubicBezTo>
                  <a:pt x="385" y="755"/>
                  <a:pt x="386" y="754"/>
                  <a:pt x="387" y="755"/>
                </a:cubicBezTo>
                <a:cubicBezTo>
                  <a:pt x="388" y="754"/>
                  <a:pt x="388" y="753"/>
                  <a:pt x="388" y="753"/>
                </a:cubicBezTo>
                <a:cubicBezTo>
                  <a:pt x="389" y="753"/>
                  <a:pt x="391" y="753"/>
                  <a:pt x="392" y="752"/>
                </a:cubicBezTo>
                <a:cubicBezTo>
                  <a:pt x="393" y="751"/>
                  <a:pt x="394" y="751"/>
                  <a:pt x="396" y="751"/>
                </a:cubicBezTo>
                <a:cubicBezTo>
                  <a:pt x="396" y="750"/>
                  <a:pt x="396" y="750"/>
                  <a:pt x="396" y="749"/>
                </a:cubicBezTo>
                <a:cubicBezTo>
                  <a:pt x="397" y="749"/>
                  <a:pt x="398" y="751"/>
                  <a:pt x="399" y="751"/>
                </a:cubicBezTo>
                <a:cubicBezTo>
                  <a:pt x="399" y="750"/>
                  <a:pt x="399" y="750"/>
                  <a:pt x="399" y="750"/>
                </a:cubicBezTo>
                <a:cubicBezTo>
                  <a:pt x="399" y="750"/>
                  <a:pt x="400" y="750"/>
                  <a:pt x="399" y="750"/>
                </a:cubicBezTo>
                <a:cubicBezTo>
                  <a:pt x="399" y="750"/>
                  <a:pt x="400" y="751"/>
                  <a:pt x="400" y="751"/>
                </a:cubicBezTo>
                <a:cubicBezTo>
                  <a:pt x="401" y="751"/>
                  <a:pt x="402" y="750"/>
                  <a:pt x="403" y="750"/>
                </a:cubicBezTo>
                <a:cubicBezTo>
                  <a:pt x="403" y="750"/>
                  <a:pt x="402" y="751"/>
                  <a:pt x="402" y="751"/>
                </a:cubicBezTo>
                <a:cubicBezTo>
                  <a:pt x="403" y="753"/>
                  <a:pt x="407" y="757"/>
                  <a:pt x="407" y="758"/>
                </a:cubicBezTo>
                <a:cubicBezTo>
                  <a:pt x="407" y="760"/>
                  <a:pt x="402" y="760"/>
                  <a:pt x="400" y="762"/>
                </a:cubicBezTo>
                <a:cubicBezTo>
                  <a:pt x="400" y="763"/>
                  <a:pt x="401" y="764"/>
                  <a:pt x="400" y="765"/>
                </a:cubicBezTo>
                <a:cubicBezTo>
                  <a:pt x="398" y="765"/>
                  <a:pt x="399" y="763"/>
                  <a:pt x="398" y="763"/>
                </a:cubicBezTo>
                <a:cubicBezTo>
                  <a:pt x="397" y="762"/>
                  <a:pt x="393" y="761"/>
                  <a:pt x="391" y="760"/>
                </a:cubicBezTo>
                <a:cubicBezTo>
                  <a:pt x="390" y="760"/>
                  <a:pt x="389" y="759"/>
                  <a:pt x="388" y="758"/>
                </a:cubicBezTo>
                <a:cubicBezTo>
                  <a:pt x="387" y="759"/>
                  <a:pt x="384" y="759"/>
                  <a:pt x="382" y="759"/>
                </a:cubicBezTo>
                <a:cubicBezTo>
                  <a:pt x="385" y="762"/>
                  <a:pt x="385" y="762"/>
                  <a:pt x="385" y="762"/>
                </a:cubicBezTo>
                <a:cubicBezTo>
                  <a:pt x="386" y="762"/>
                  <a:pt x="387" y="763"/>
                  <a:pt x="387" y="763"/>
                </a:cubicBezTo>
                <a:cubicBezTo>
                  <a:pt x="387" y="763"/>
                  <a:pt x="386" y="763"/>
                  <a:pt x="386" y="763"/>
                </a:cubicBezTo>
                <a:cubicBezTo>
                  <a:pt x="393" y="769"/>
                  <a:pt x="393" y="769"/>
                  <a:pt x="393" y="769"/>
                </a:cubicBezTo>
                <a:cubicBezTo>
                  <a:pt x="394" y="769"/>
                  <a:pt x="395" y="769"/>
                  <a:pt x="396" y="770"/>
                </a:cubicBezTo>
                <a:cubicBezTo>
                  <a:pt x="396" y="771"/>
                  <a:pt x="396" y="772"/>
                  <a:pt x="395" y="772"/>
                </a:cubicBezTo>
                <a:cubicBezTo>
                  <a:pt x="397" y="774"/>
                  <a:pt x="397" y="774"/>
                  <a:pt x="397" y="774"/>
                </a:cubicBezTo>
                <a:cubicBezTo>
                  <a:pt x="398" y="773"/>
                  <a:pt x="401" y="773"/>
                  <a:pt x="404" y="772"/>
                </a:cubicBezTo>
                <a:cubicBezTo>
                  <a:pt x="405" y="771"/>
                  <a:pt x="408" y="769"/>
                  <a:pt x="410" y="769"/>
                </a:cubicBezTo>
                <a:cubicBezTo>
                  <a:pt x="411" y="770"/>
                  <a:pt x="411" y="772"/>
                  <a:pt x="411" y="772"/>
                </a:cubicBezTo>
                <a:cubicBezTo>
                  <a:pt x="412" y="772"/>
                  <a:pt x="412" y="771"/>
                  <a:pt x="412" y="771"/>
                </a:cubicBezTo>
                <a:cubicBezTo>
                  <a:pt x="413" y="772"/>
                  <a:pt x="414" y="773"/>
                  <a:pt x="414" y="774"/>
                </a:cubicBezTo>
                <a:cubicBezTo>
                  <a:pt x="415" y="774"/>
                  <a:pt x="416" y="774"/>
                  <a:pt x="416" y="775"/>
                </a:cubicBezTo>
                <a:cubicBezTo>
                  <a:pt x="416" y="775"/>
                  <a:pt x="415" y="776"/>
                  <a:pt x="414" y="776"/>
                </a:cubicBezTo>
                <a:cubicBezTo>
                  <a:pt x="413" y="777"/>
                  <a:pt x="412" y="778"/>
                  <a:pt x="411" y="776"/>
                </a:cubicBezTo>
                <a:cubicBezTo>
                  <a:pt x="411" y="775"/>
                  <a:pt x="410" y="776"/>
                  <a:pt x="410" y="777"/>
                </a:cubicBezTo>
                <a:cubicBezTo>
                  <a:pt x="411" y="778"/>
                  <a:pt x="412" y="778"/>
                  <a:pt x="412" y="779"/>
                </a:cubicBezTo>
                <a:cubicBezTo>
                  <a:pt x="412" y="780"/>
                  <a:pt x="411" y="780"/>
                  <a:pt x="409" y="781"/>
                </a:cubicBezTo>
                <a:cubicBezTo>
                  <a:pt x="411" y="782"/>
                  <a:pt x="412" y="783"/>
                  <a:pt x="412" y="784"/>
                </a:cubicBezTo>
                <a:cubicBezTo>
                  <a:pt x="412" y="784"/>
                  <a:pt x="411" y="786"/>
                  <a:pt x="410" y="787"/>
                </a:cubicBezTo>
                <a:cubicBezTo>
                  <a:pt x="416" y="793"/>
                  <a:pt x="416" y="793"/>
                  <a:pt x="416" y="793"/>
                </a:cubicBezTo>
                <a:cubicBezTo>
                  <a:pt x="435" y="774"/>
                  <a:pt x="435" y="774"/>
                  <a:pt x="435" y="774"/>
                </a:cubicBezTo>
                <a:cubicBezTo>
                  <a:pt x="435" y="773"/>
                  <a:pt x="435" y="773"/>
                  <a:pt x="436" y="773"/>
                </a:cubicBezTo>
                <a:cubicBezTo>
                  <a:pt x="454" y="755"/>
                  <a:pt x="454" y="755"/>
                  <a:pt x="454" y="755"/>
                </a:cubicBezTo>
                <a:cubicBezTo>
                  <a:pt x="454" y="755"/>
                  <a:pt x="454" y="755"/>
                  <a:pt x="454" y="754"/>
                </a:cubicBezTo>
                <a:cubicBezTo>
                  <a:pt x="453" y="754"/>
                  <a:pt x="454" y="754"/>
                  <a:pt x="455" y="754"/>
                </a:cubicBezTo>
                <a:cubicBezTo>
                  <a:pt x="494" y="715"/>
                  <a:pt x="494" y="715"/>
                  <a:pt x="494" y="715"/>
                </a:cubicBezTo>
                <a:cubicBezTo>
                  <a:pt x="494" y="715"/>
                  <a:pt x="493" y="715"/>
                  <a:pt x="493" y="715"/>
                </a:cubicBezTo>
                <a:cubicBezTo>
                  <a:pt x="493" y="715"/>
                  <a:pt x="494" y="715"/>
                  <a:pt x="494" y="715"/>
                </a:cubicBezTo>
                <a:cubicBezTo>
                  <a:pt x="805" y="403"/>
                  <a:pt x="805" y="403"/>
                  <a:pt x="805" y="403"/>
                </a:cubicBezTo>
                <a:cubicBezTo>
                  <a:pt x="804" y="403"/>
                  <a:pt x="806" y="402"/>
                  <a:pt x="806" y="403"/>
                </a:cubicBezTo>
                <a:cubicBezTo>
                  <a:pt x="809" y="400"/>
                  <a:pt x="809" y="400"/>
                  <a:pt x="809" y="400"/>
                </a:cubicBezTo>
                <a:cubicBezTo>
                  <a:pt x="808" y="398"/>
                  <a:pt x="807" y="397"/>
                  <a:pt x="806" y="396"/>
                </a:cubicBezTo>
                <a:cubicBezTo>
                  <a:pt x="806" y="394"/>
                  <a:pt x="806" y="392"/>
                  <a:pt x="808" y="391"/>
                </a:cubicBezTo>
                <a:cubicBezTo>
                  <a:pt x="810" y="389"/>
                  <a:pt x="812" y="393"/>
                  <a:pt x="813" y="396"/>
                </a:cubicBezTo>
                <a:cubicBezTo>
                  <a:pt x="824" y="384"/>
                  <a:pt x="824" y="384"/>
                  <a:pt x="824" y="384"/>
                </a:cubicBezTo>
                <a:cubicBezTo>
                  <a:pt x="824" y="380"/>
                  <a:pt x="819" y="373"/>
                  <a:pt x="822" y="371"/>
                </a:cubicBezTo>
                <a:cubicBezTo>
                  <a:pt x="823" y="370"/>
                  <a:pt x="825" y="379"/>
                  <a:pt x="825" y="383"/>
                </a:cubicBezTo>
                <a:cubicBezTo>
                  <a:pt x="832" y="377"/>
                  <a:pt x="832" y="377"/>
                  <a:pt x="832" y="377"/>
                </a:cubicBezTo>
                <a:cubicBezTo>
                  <a:pt x="801" y="346"/>
                  <a:pt x="801" y="346"/>
                  <a:pt x="801" y="346"/>
                </a:cubicBezTo>
                <a:cubicBezTo>
                  <a:pt x="801" y="347"/>
                  <a:pt x="801" y="348"/>
                  <a:pt x="800" y="348"/>
                </a:cubicBezTo>
                <a:cubicBezTo>
                  <a:pt x="799" y="349"/>
                  <a:pt x="799" y="346"/>
                  <a:pt x="800" y="345"/>
                </a:cubicBezTo>
                <a:cubicBezTo>
                  <a:pt x="787" y="332"/>
                  <a:pt x="787" y="332"/>
                  <a:pt x="787" y="332"/>
                </a:cubicBezTo>
                <a:cubicBezTo>
                  <a:pt x="787" y="334"/>
                  <a:pt x="785" y="338"/>
                  <a:pt x="787" y="340"/>
                </a:cubicBezTo>
                <a:cubicBezTo>
                  <a:pt x="788" y="341"/>
                  <a:pt x="789" y="341"/>
                  <a:pt x="788" y="342"/>
                </a:cubicBezTo>
                <a:cubicBezTo>
                  <a:pt x="786" y="339"/>
                  <a:pt x="785" y="349"/>
                  <a:pt x="783" y="344"/>
                </a:cubicBezTo>
                <a:cubicBezTo>
                  <a:pt x="781" y="343"/>
                  <a:pt x="779" y="341"/>
                  <a:pt x="780" y="338"/>
                </a:cubicBezTo>
                <a:cubicBezTo>
                  <a:pt x="780" y="337"/>
                  <a:pt x="782" y="336"/>
                  <a:pt x="783" y="335"/>
                </a:cubicBezTo>
                <a:cubicBezTo>
                  <a:pt x="783" y="334"/>
                  <a:pt x="780" y="332"/>
                  <a:pt x="782" y="330"/>
                </a:cubicBezTo>
                <a:cubicBezTo>
                  <a:pt x="783" y="329"/>
                  <a:pt x="783" y="329"/>
                  <a:pt x="784" y="329"/>
                </a:cubicBezTo>
                <a:cubicBezTo>
                  <a:pt x="751" y="296"/>
                  <a:pt x="751" y="296"/>
                  <a:pt x="751" y="296"/>
                </a:cubicBezTo>
                <a:cubicBezTo>
                  <a:pt x="751" y="297"/>
                  <a:pt x="751" y="297"/>
                  <a:pt x="751" y="298"/>
                </a:cubicBezTo>
                <a:cubicBezTo>
                  <a:pt x="750" y="297"/>
                  <a:pt x="750" y="296"/>
                  <a:pt x="751" y="296"/>
                </a:cubicBezTo>
                <a:cubicBezTo>
                  <a:pt x="746" y="291"/>
                  <a:pt x="746" y="291"/>
                  <a:pt x="746" y="291"/>
                </a:cubicBezTo>
                <a:cubicBezTo>
                  <a:pt x="746" y="292"/>
                  <a:pt x="746" y="293"/>
                  <a:pt x="746" y="293"/>
                </a:cubicBezTo>
                <a:cubicBezTo>
                  <a:pt x="745" y="292"/>
                  <a:pt x="746" y="292"/>
                  <a:pt x="746" y="291"/>
                </a:cubicBezTo>
                <a:cubicBezTo>
                  <a:pt x="746" y="291"/>
                  <a:pt x="746" y="291"/>
                  <a:pt x="746" y="291"/>
                </a:cubicBezTo>
                <a:cubicBezTo>
                  <a:pt x="733" y="278"/>
                  <a:pt x="733" y="278"/>
                  <a:pt x="733" y="278"/>
                </a:cubicBezTo>
                <a:cubicBezTo>
                  <a:pt x="732" y="278"/>
                  <a:pt x="731" y="278"/>
                  <a:pt x="730" y="276"/>
                </a:cubicBezTo>
                <a:cubicBezTo>
                  <a:pt x="728" y="274"/>
                  <a:pt x="730" y="279"/>
                  <a:pt x="730" y="279"/>
                </a:cubicBezTo>
                <a:cubicBezTo>
                  <a:pt x="731" y="279"/>
                  <a:pt x="731" y="279"/>
                  <a:pt x="731" y="280"/>
                </a:cubicBezTo>
                <a:cubicBezTo>
                  <a:pt x="732" y="280"/>
                  <a:pt x="732" y="280"/>
                  <a:pt x="732" y="281"/>
                </a:cubicBezTo>
                <a:cubicBezTo>
                  <a:pt x="732" y="282"/>
                  <a:pt x="733" y="285"/>
                  <a:pt x="732" y="286"/>
                </a:cubicBezTo>
                <a:cubicBezTo>
                  <a:pt x="732" y="284"/>
                  <a:pt x="731" y="283"/>
                  <a:pt x="731" y="282"/>
                </a:cubicBezTo>
                <a:cubicBezTo>
                  <a:pt x="730" y="282"/>
                  <a:pt x="730" y="282"/>
                  <a:pt x="730" y="282"/>
                </a:cubicBezTo>
                <a:cubicBezTo>
                  <a:pt x="729" y="282"/>
                  <a:pt x="730" y="281"/>
                  <a:pt x="730" y="281"/>
                </a:cubicBezTo>
                <a:cubicBezTo>
                  <a:pt x="730" y="280"/>
                  <a:pt x="730" y="280"/>
                  <a:pt x="730" y="279"/>
                </a:cubicBezTo>
                <a:cubicBezTo>
                  <a:pt x="729" y="281"/>
                  <a:pt x="730" y="282"/>
                  <a:pt x="728" y="283"/>
                </a:cubicBezTo>
                <a:cubicBezTo>
                  <a:pt x="729" y="282"/>
                  <a:pt x="728" y="280"/>
                  <a:pt x="727" y="280"/>
                </a:cubicBezTo>
                <a:cubicBezTo>
                  <a:pt x="727" y="280"/>
                  <a:pt x="727" y="280"/>
                  <a:pt x="727" y="280"/>
                </a:cubicBezTo>
                <a:cubicBezTo>
                  <a:pt x="727" y="280"/>
                  <a:pt x="727" y="279"/>
                  <a:pt x="726" y="279"/>
                </a:cubicBezTo>
                <a:cubicBezTo>
                  <a:pt x="726" y="279"/>
                  <a:pt x="725" y="279"/>
                  <a:pt x="726" y="281"/>
                </a:cubicBezTo>
                <a:cubicBezTo>
                  <a:pt x="726" y="281"/>
                  <a:pt x="726" y="281"/>
                  <a:pt x="726" y="281"/>
                </a:cubicBezTo>
                <a:cubicBezTo>
                  <a:pt x="726" y="280"/>
                  <a:pt x="726" y="280"/>
                  <a:pt x="726" y="280"/>
                </a:cubicBezTo>
                <a:cubicBezTo>
                  <a:pt x="726" y="280"/>
                  <a:pt x="726" y="280"/>
                  <a:pt x="726" y="280"/>
                </a:cubicBezTo>
                <a:cubicBezTo>
                  <a:pt x="727" y="280"/>
                  <a:pt x="727" y="280"/>
                  <a:pt x="727" y="280"/>
                </a:cubicBezTo>
                <a:cubicBezTo>
                  <a:pt x="727" y="280"/>
                  <a:pt x="727" y="281"/>
                  <a:pt x="727" y="281"/>
                </a:cubicBezTo>
                <a:cubicBezTo>
                  <a:pt x="727" y="281"/>
                  <a:pt x="727" y="282"/>
                  <a:pt x="727" y="282"/>
                </a:cubicBezTo>
                <a:cubicBezTo>
                  <a:pt x="727" y="282"/>
                  <a:pt x="727" y="282"/>
                  <a:pt x="726" y="282"/>
                </a:cubicBezTo>
                <a:cubicBezTo>
                  <a:pt x="726" y="283"/>
                  <a:pt x="726" y="284"/>
                  <a:pt x="726" y="284"/>
                </a:cubicBezTo>
                <a:cubicBezTo>
                  <a:pt x="726" y="284"/>
                  <a:pt x="727" y="284"/>
                  <a:pt x="728" y="284"/>
                </a:cubicBezTo>
                <a:cubicBezTo>
                  <a:pt x="729" y="283"/>
                  <a:pt x="729" y="282"/>
                  <a:pt x="730" y="283"/>
                </a:cubicBezTo>
                <a:cubicBezTo>
                  <a:pt x="730" y="283"/>
                  <a:pt x="730" y="283"/>
                  <a:pt x="730" y="284"/>
                </a:cubicBezTo>
                <a:cubicBezTo>
                  <a:pt x="730" y="284"/>
                  <a:pt x="730" y="284"/>
                  <a:pt x="730" y="284"/>
                </a:cubicBezTo>
                <a:cubicBezTo>
                  <a:pt x="731" y="284"/>
                  <a:pt x="731" y="287"/>
                  <a:pt x="731" y="288"/>
                </a:cubicBezTo>
                <a:cubicBezTo>
                  <a:pt x="732" y="287"/>
                  <a:pt x="734" y="288"/>
                  <a:pt x="735" y="291"/>
                </a:cubicBezTo>
                <a:cubicBezTo>
                  <a:pt x="735" y="291"/>
                  <a:pt x="735" y="291"/>
                  <a:pt x="735" y="291"/>
                </a:cubicBezTo>
                <a:cubicBezTo>
                  <a:pt x="735" y="290"/>
                  <a:pt x="736" y="285"/>
                  <a:pt x="735" y="284"/>
                </a:cubicBezTo>
                <a:cubicBezTo>
                  <a:pt x="735" y="284"/>
                  <a:pt x="732" y="279"/>
                  <a:pt x="736" y="281"/>
                </a:cubicBezTo>
                <a:cubicBezTo>
                  <a:pt x="737" y="282"/>
                  <a:pt x="735" y="287"/>
                  <a:pt x="736" y="291"/>
                </a:cubicBezTo>
                <a:cubicBezTo>
                  <a:pt x="736" y="291"/>
                  <a:pt x="737" y="291"/>
                  <a:pt x="737" y="291"/>
                </a:cubicBezTo>
                <a:cubicBezTo>
                  <a:pt x="737" y="293"/>
                  <a:pt x="737" y="293"/>
                  <a:pt x="737" y="293"/>
                </a:cubicBezTo>
                <a:cubicBezTo>
                  <a:pt x="737" y="294"/>
                  <a:pt x="737" y="295"/>
                  <a:pt x="736" y="295"/>
                </a:cubicBezTo>
                <a:cubicBezTo>
                  <a:pt x="737" y="296"/>
                  <a:pt x="738" y="295"/>
                  <a:pt x="739" y="295"/>
                </a:cubicBezTo>
                <a:cubicBezTo>
                  <a:pt x="739" y="295"/>
                  <a:pt x="741" y="297"/>
                  <a:pt x="741" y="297"/>
                </a:cubicBezTo>
                <a:cubicBezTo>
                  <a:pt x="741" y="300"/>
                  <a:pt x="738" y="300"/>
                  <a:pt x="736" y="298"/>
                </a:cubicBezTo>
                <a:cubicBezTo>
                  <a:pt x="738" y="300"/>
                  <a:pt x="735" y="299"/>
                  <a:pt x="735" y="300"/>
                </a:cubicBezTo>
                <a:cubicBezTo>
                  <a:pt x="735" y="299"/>
                  <a:pt x="735" y="305"/>
                  <a:pt x="733" y="305"/>
                </a:cubicBezTo>
                <a:cubicBezTo>
                  <a:pt x="733" y="305"/>
                  <a:pt x="734" y="301"/>
                  <a:pt x="733" y="300"/>
                </a:cubicBezTo>
                <a:cubicBezTo>
                  <a:pt x="733" y="300"/>
                  <a:pt x="733" y="300"/>
                  <a:pt x="733" y="300"/>
                </a:cubicBezTo>
                <a:cubicBezTo>
                  <a:pt x="733" y="301"/>
                  <a:pt x="732" y="301"/>
                  <a:pt x="732" y="301"/>
                </a:cubicBezTo>
                <a:cubicBezTo>
                  <a:pt x="731" y="301"/>
                  <a:pt x="731" y="300"/>
                  <a:pt x="731" y="299"/>
                </a:cubicBezTo>
                <a:cubicBezTo>
                  <a:pt x="731" y="299"/>
                  <a:pt x="731" y="299"/>
                  <a:pt x="731" y="299"/>
                </a:cubicBezTo>
                <a:cubicBezTo>
                  <a:pt x="731" y="299"/>
                  <a:pt x="731" y="298"/>
                  <a:pt x="732" y="298"/>
                </a:cubicBezTo>
                <a:cubicBezTo>
                  <a:pt x="734" y="297"/>
                  <a:pt x="732" y="297"/>
                  <a:pt x="730" y="296"/>
                </a:cubicBezTo>
                <a:cubicBezTo>
                  <a:pt x="730" y="296"/>
                  <a:pt x="730" y="296"/>
                  <a:pt x="730" y="296"/>
                </a:cubicBezTo>
                <a:cubicBezTo>
                  <a:pt x="730" y="296"/>
                  <a:pt x="730" y="296"/>
                  <a:pt x="730" y="296"/>
                </a:cubicBezTo>
                <a:cubicBezTo>
                  <a:pt x="729" y="295"/>
                  <a:pt x="729" y="295"/>
                  <a:pt x="729" y="294"/>
                </a:cubicBezTo>
                <a:cubicBezTo>
                  <a:pt x="728" y="294"/>
                  <a:pt x="728" y="295"/>
                  <a:pt x="727" y="295"/>
                </a:cubicBezTo>
                <a:cubicBezTo>
                  <a:pt x="725" y="295"/>
                  <a:pt x="726" y="293"/>
                  <a:pt x="725" y="293"/>
                </a:cubicBezTo>
                <a:cubicBezTo>
                  <a:pt x="725" y="293"/>
                  <a:pt x="725" y="293"/>
                  <a:pt x="725" y="293"/>
                </a:cubicBezTo>
                <a:cubicBezTo>
                  <a:pt x="723" y="297"/>
                  <a:pt x="721" y="302"/>
                  <a:pt x="725" y="300"/>
                </a:cubicBezTo>
                <a:cubicBezTo>
                  <a:pt x="723" y="303"/>
                  <a:pt x="726" y="304"/>
                  <a:pt x="728" y="305"/>
                </a:cubicBezTo>
                <a:cubicBezTo>
                  <a:pt x="729" y="306"/>
                  <a:pt x="727" y="304"/>
                  <a:pt x="726" y="305"/>
                </a:cubicBezTo>
                <a:cubicBezTo>
                  <a:pt x="725" y="306"/>
                  <a:pt x="728" y="308"/>
                  <a:pt x="728" y="310"/>
                </a:cubicBezTo>
                <a:cubicBezTo>
                  <a:pt x="728" y="311"/>
                  <a:pt x="727" y="313"/>
                  <a:pt x="727" y="313"/>
                </a:cubicBezTo>
                <a:cubicBezTo>
                  <a:pt x="727" y="315"/>
                  <a:pt x="729" y="314"/>
                  <a:pt x="727" y="315"/>
                </a:cubicBezTo>
                <a:cubicBezTo>
                  <a:pt x="724" y="316"/>
                  <a:pt x="725" y="320"/>
                  <a:pt x="724" y="321"/>
                </a:cubicBezTo>
                <a:cubicBezTo>
                  <a:pt x="723" y="322"/>
                  <a:pt x="720" y="322"/>
                  <a:pt x="720" y="324"/>
                </a:cubicBezTo>
                <a:cubicBezTo>
                  <a:pt x="723" y="320"/>
                  <a:pt x="727" y="325"/>
                  <a:pt x="725" y="326"/>
                </a:cubicBezTo>
                <a:cubicBezTo>
                  <a:pt x="725" y="326"/>
                  <a:pt x="727" y="329"/>
                  <a:pt x="724" y="330"/>
                </a:cubicBezTo>
                <a:cubicBezTo>
                  <a:pt x="722" y="330"/>
                  <a:pt x="723" y="330"/>
                  <a:pt x="721" y="332"/>
                </a:cubicBezTo>
                <a:cubicBezTo>
                  <a:pt x="720" y="334"/>
                  <a:pt x="720" y="325"/>
                  <a:pt x="719" y="324"/>
                </a:cubicBezTo>
                <a:cubicBezTo>
                  <a:pt x="718" y="323"/>
                  <a:pt x="718" y="326"/>
                  <a:pt x="717" y="323"/>
                </a:cubicBezTo>
                <a:cubicBezTo>
                  <a:pt x="715" y="317"/>
                  <a:pt x="709" y="307"/>
                  <a:pt x="717" y="303"/>
                </a:cubicBezTo>
                <a:cubicBezTo>
                  <a:pt x="718" y="302"/>
                  <a:pt x="720" y="302"/>
                  <a:pt x="721" y="301"/>
                </a:cubicBezTo>
                <a:cubicBezTo>
                  <a:pt x="722" y="299"/>
                  <a:pt x="723" y="297"/>
                  <a:pt x="723" y="294"/>
                </a:cubicBezTo>
                <a:cubicBezTo>
                  <a:pt x="723" y="294"/>
                  <a:pt x="723" y="294"/>
                  <a:pt x="723" y="294"/>
                </a:cubicBezTo>
                <a:cubicBezTo>
                  <a:pt x="722" y="294"/>
                  <a:pt x="723" y="292"/>
                  <a:pt x="722" y="292"/>
                </a:cubicBezTo>
                <a:cubicBezTo>
                  <a:pt x="722" y="292"/>
                  <a:pt x="721" y="292"/>
                  <a:pt x="720" y="292"/>
                </a:cubicBezTo>
                <a:cubicBezTo>
                  <a:pt x="720" y="293"/>
                  <a:pt x="719" y="293"/>
                  <a:pt x="719" y="293"/>
                </a:cubicBezTo>
                <a:cubicBezTo>
                  <a:pt x="719" y="293"/>
                  <a:pt x="719" y="293"/>
                  <a:pt x="719" y="292"/>
                </a:cubicBezTo>
                <a:cubicBezTo>
                  <a:pt x="718" y="293"/>
                  <a:pt x="718" y="292"/>
                  <a:pt x="718" y="292"/>
                </a:cubicBezTo>
                <a:cubicBezTo>
                  <a:pt x="717" y="291"/>
                  <a:pt x="718" y="289"/>
                  <a:pt x="716" y="290"/>
                </a:cubicBezTo>
                <a:cubicBezTo>
                  <a:pt x="716" y="289"/>
                  <a:pt x="716" y="287"/>
                  <a:pt x="716" y="286"/>
                </a:cubicBezTo>
                <a:cubicBezTo>
                  <a:pt x="716" y="286"/>
                  <a:pt x="716" y="286"/>
                  <a:pt x="716" y="286"/>
                </a:cubicBezTo>
                <a:cubicBezTo>
                  <a:pt x="715" y="286"/>
                  <a:pt x="713" y="288"/>
                  <a:pt x="713" y="288"/>
                </a:cubicBezTo>
                <a:cubicBezTo>
                  <a:pt x="712" y="288"/>
                  <a:pt x="713" y="285"/>
                  <a:pt x="714" y="283"/>
                </a:cubicBezTo>
                <a:cubicBezTo>
                  <a:pt x="714" y="282"/>
                  <a:pt x="714" y="282"/>
                  <a:pt x="713" y="282"/>
                </a:cubicBezTo>
                <a:cubicBezTo>
                  <a:pt x="714" y="282"/>
                  <a:pt x="711" y="288"/>
                  <a:pt x="709" y="285"/>
                </a:cubicBezTo>
                <a:cubicBezTo>
                  <a:pt x="709" y="286"/>
                  <a:pt x="709" y="286"/>
                  <a:pt x="709" y="286"/>
                </a:cubicBezTo>
                <a:cubicBezTo>
                  <a:pt x="709" y="286"/>
                  <a:pt x="707" y="288"/>
                  <a:pt x="707" y="288"/>
                </a:cubicBezTo>
                <a:cubicBezTo>
                  <a:pt x="705" y="287"/>
                  <a:pt x="707" y="283"/>
                  <a:pt x="707" y="281"/>
                </a:cubicBezTo>
                <a:cubicBezTo>
                  <a:pt x="706" y="281"/>
                  <a:pt x="705" y="280"/>
                  <a:pt x="705" y="279"/>
                </a:cubicBezTo>
                <a:cubicBezTo>
                  <a:pt x="705" y="279"/>
                  <a:pt x="705" y="278"/>
                  <a:pt x="706" y="278"/>
                </a:cubicBezTo>
                <a:cubicBezTo>
                  <a:pt x="705" y="278"/>
                  <a:pt x="705" y="277"/>
                  <a:pt x="706" y="276"/>
                </a:cubicBezTo>
                <a:cubicBezTo>
                  <a:pt x="706" y="276"/>
                  <a:pt x="707" y="275"/>
                  <a:pt x="707" y="276"/>
                </a:cubicBezTo>
                <a:cubicBezTo>
                  <a:pt x="708" y="276"/>
                  <a:pt x="708" y="277"/>
                  <a:pt x="708" y="277"/>
                </a:cubicBezTo>
                <a:cubicBezTo>
                  <a:pt x="708" y="277"/>
                  <a:pt x="708" y="277"/>
                  <a:pt x="708" y="277"/>
                </a:cubicBezTo>
                <a:cubicBezTo>
                  <a:pt x="708" y="275"/>
                  <a:pt x="707" y="273"/>
                  <a:pt x="709" y="271"/>
                </a:cubicBezTo>
                <a:cubicBezTo>
                  <a:pt x="709" y="270"/>
                  <a:pt x="708" y="270"/>
                  <a:pt x="708" y="270"/>
                </a:cubicBezTo>
                <a:cubicBezTo>
                  <a:pt x="708" y="269"/>
                  <a:pt x="708" y="269"/>
                  <a:pt x="707" y="269"/>
                </a:cubicBezTo>
                <a:cubicBezTo>
                  <a:pt x="707" y="271"/>
                  <a:pt x="706" y="272"/>
                  <a:pt x="705" y="273"/>
                </a:cubicBezTo>
                <a:cubicBezTo>
                  <a:pt x="705" y="272"/>
                  <a:pt x="706" y="270"/>
                  <a:pt x="707" y="268"/>
                </a:cubicBezTo>
                <a:cubicBezTo>
                  <a:pt x="707" y="268"/>
                  <a:pt x="707" y="268"/>
                  <a:pt x="707" y="268"/>
                </a:cubicBezTo>
                <a:cubicBezTo>
                  <a:pt x="707" y="268"/>
                  <a:pt x="706" y="269"/>
                  <a:pt x="706" y="269"/>
                </a:cubicBezTo>
                <a:cubicBezTo>
                  <a:pt x="705" y="268"/>
                  <a:pt x="707" y="267"/>
                  <a:pt x="707" y="268"/>
                </a:cubicBezTo>
                <a:cubicBezTo>
                  <a:pt x="708" y="266"/>
                  <a:pt x="710" y="263"/>
                  <a:pt x="711" y="262"/>
                </a:cubicBezTo>
                <a:cubicBezTo>
                  <a:pt x="710" y="262"/>
                  <a:pt x="710" y="262"/>
                  <a:pt x="710" y="262"/>
                </a:cubicBezTo>
                <a:cubicBezTo>
                  <a:pt x="709" y="262"/>
                  <a:pt x="709" y="261"/>
                  <a:pt x="709" y="260"/>
                </a:cubicBezTo>
                <a:cubicBezTo>
                  <a:pt x="708" y="260"/>
                  <a:pt x="708" y="259"/>
                  <a:pt x="708" y="259"/>
                </a:cubicBezTo>
                <a:cubicBezTo>
                  <a:pt x="708" y="258"/>
                  <a:pt x="709" y="256"/>
                  <a:pt x="710" y="255"/>
                </a:cubicBezTo>
                <a:cubicBezTo>
                  <a:pt x="710" y="255"/>
                  <a:pt x="710" y="255"/>
                  <a:pt x="710" y="255"/>
                </a:cubicBezTo>
                <a:cubicBezTo>
                  <a:pt x="710" y="255"/>
                  <a:pt x="710" y="255"/>
                  <a:pt x="710" y="255"/>
                </a:cubicBezTo>
                <a:cubicBezTo>
                  <a:pt x="708" y="256"/>
                  <a:pt x="707" y="254"/>
                  <a:pt x="708" y="253"/>
                </a:cubicBezTo>
                <a:cubicBezTo>
                  <a:pt x="703" y="248"/>
                  <a:pt x="703" y="248"/>
                  <a:pt x="703" y="248"/>
                </a:cubicBezTo>
                <a:cubicBezTo>
                  <a:pt x="702" y="248"/>
                  <a:pt x="702" y="248"/>
                  <a:pt x="702" y="248"/>
                </a:cubicBezTo>
                <a:cubicBezTo>
                  <a:pt x="702" y="248"/>
                  <a:pt x="702" y="248"/>
                  <a:pt x="703" y="248"/>
                </a:cubicBezTo>
                <a:cubicBezTo>
                  <a:pt x="704" y="249"/>
                  <a:pt x="700" y="250"/>
                  <a:pt x="701" y="249"/>
                </a:cubicBezTo>
                <a:cubicBezTo>
                  <a:pt x="700" y="249"/>
                  <a:pt x="700" y="249"/>
                  <a:pt x="700" y="249"/>
                </a:cubicBezTo>
                <a:cubicBezTo>
                  <a:pt x="699" y="249"/>
                  <a:pt x="699" y="249"/>
                  <a:pt x="699" y="248"/>
                </a:cubicBezTo>
                <a:cubicBezTo>
                  <a:pt x="699" y="248"/>
                  <a:pt x="699" y="248"/>
                  <a:pt x="699" y="248"/>
                </a:cubicBezTo>
                <a:cubicBezTo>
                  <a:pt x="699" y="248"/>
                  <a:pt x="698" y="246"/>
                  <a:pt x="696" y="245"/>
                </a:cubicBezTo>
                <a:cubicBezTo>
                  <a:pt x="696" y="246"/>
                  <a:pt x="695" y="246"/>
                  <a:pt x="695" y="245"/>
                </a:cubicBezTo>
                <a:cubicBezTo>
                  <a:pt x="695" y="245"/>
                  <a:pt x="695" y="245"/>
                  <a:pt x="695" y="245"/>
                </a:cubicBezTo>
                <a:cubicBezTo>
                  <a:pt x="695" y="244"/>
                  <a:pt x="694" y="245"/>
                  <a:pt x="694" y="246"/>
                </a:cubicBezTo>
                <a:cubicBezTo>
                  <a:pt x="694" y="246"/>
                  <a:pt x="694" y="246"/>
                  <a:pt x="694" y="247"/>
                </a:cubicBezTo>
                <a:cubicBezTo>
                  <a:pt x="693" y="247"/>
                  <a:pt x="686" y="249"/>
                  <a:pt x="690" y="250"/>
                </a:cubicBezTo>
                <a:cubicBezTo>
                  <a:pt x="691" y="251"/>
                  <a:pt x="690" y="249"/>
                  <a:pt x="690" y="249"/>
                </a:cubicBezTo>
                <a:cubicBezTo>
                  <a:pt x="691" y="249"/>
                  <a:pt x="691" y="250"/>
                  <a:pt x="691" y="250"/>
                </a:cubicBezTo>
                <a:cubicBezTo>
                  <a:pt x="692" y="250"/>
                  <a:pt x="693" y="248"/>
                  <a:pt x="695" y="248"/>
                </a:cubicBezTo>
                <a:cubicBezTo>
                  <a:pt x="692" y="249"/>
                  <a:pt x="695" y="252"/>
                  <a:pt x="694" y="253"/>
                </a:cubicBezTo>
                <a:cubicBezTo>
                  <a:pt x="692" y="254"/>
                  <a:pt x="689" y="251"/>
                  <a:pt x="688" y="251"/>
                </a:cubicBezTo>
                <a:cubicBezTo>
                  <a:pt x="685" y="252"/>
                  <a:pt x="684" y="254"/>
                  <a:pt x="683" y="257"/>
                </a:cubicBezTo>
                <a:cubicBezTo>
                  <a:pt x="684" y="256"/>
                  <a:pt x="686" y="256"/>
                  <a:pt x="688" y="256"/>
                </a:cubicBezTo>
                <a:cubicBezTo>
                  <a:pt x="688" y="255"/>
                  <a:pt x="689" y="254"/>
                  <a:pt x="691" y="256"/>
                </a:cubicBezTo>
                <a:cubicBezTo>
                  <a:pt x="692" y="257"/>
                  <a:pt x="696" y="260"/>
                  <a:pt x="695" y="262"/>
                </a:cubicBezTo>
                <a:cubicBezTo>
                  <a:pt x="692" y="266"/>
                  <a:pt x="687" y="271"/>
                  <a:pt x="687" y="277"/>
                </a:cubicBezTo>
                <a:cubicBezTo>
                  <a:pt x="690" y="271"/>
                  <a:pt x="692" y="278"/>
                  <a:pt x="687" y="279"/>
                </a:cubicBezTo>
                <a:cubicBezTo>
                  <a:pt x="688" y="277"/>
                  <a:pt x="686" y="279"/>
                  <a:pt x="685" y="278"/>
                </a:cubicBezTo>
                <a:cubicBezTo>
                  <a:pt x="685" y="277"/>
                  <a:pt x="685" y="277"/>
                  <a:pt x="685" y="277"/>
                </a:cubicBezTo>
                <a:cubicBezTo>
                  <a:pt x="685" y="277"/>
                  <a:pt x="685" y="277"/>
                  <a:pt x="685" y="277"/>
                </a:cubicBezTo>
                <a:cubicBezTo>
                  <a:pt x="682" y="277"/>
                  <a:pt x="685" y="272"/>
                  <a:pt x="685" y="275"/>
                </a:cubicBezTo>
                <a:cubicBezTo>
                  <a:pt x="685" y="275"/>
                  <a:pt x="685" y="275"/>
                  <a:pt x="685" y="275"/>
                </a:cubicBezTo>
                <a:cubicBezTo>
                  <a:pt x="686" y="275"/>
                  <a:pt x="686" y="274"/>
                  <a:pt x="686" y="273"/>
                </a:cubicBezTo>
                <a:cubicBezTo>
                  <a:pt x="686" y="270"/>
                  <a:pt x="685" y="266"/>
                  <a:pt x="684" y="263"/>
                </a:cubicBezTo>
                <a:cubicBezTo>
                  <a:pt x="683" y="263"/>
                  <a:pt x="682" y="263"/>
                  <a:pt x="682" y="262"/>
                </a:cubicBezTo>
                <a:cubicBezTo>
                  <a:pt x="682" y="262"/>
                  <a:pt x="682" y="262"/>
                  <a:pt x="682" y="261"/>
                </a:cubicBezTo>
                <a:cubicBezTo>
                  <a:pt x="680" y="261"/>
                  <a:pt x="679" y="261"/>
                  <a:pt x="678" y="265"/>
                </a:cubicBezTo>
                <a:cubicBezTo>
                  <a:pt x="676" y="258"/>
                  <a:pt x="673" y="269"/>
                  <a:pt x="674" y="271"/>
                </a:cubicBezTo>
                <a:cubicBezTo>
                  <a:pt x="674" y="271"/>
                  <a:pt x="676" y="271"/>
                  <a:pt x="676" y="271"/>
                </a:cubicBezTo>
                <a:cubicBezTo>
                  <a:pt x="677" y="272"/>
                  <a:pt x="677" y="275"/>
                  <a:pt x="677" y="276"/>
                </a:cubicBezTo>
                <a:cubicBezTo>
                  <a:pt x="676" y="278"/>
                  <a:pt x="673" y="285"/>
                  <a:pt x="674" y="280"/>
                </a:cubicBezTo>
                <a:cubicBezTo>
                  <a:pt x="674" y="278"/>
                  <a:pt x="674" y="276"/>
                  <a:pt x="673" y="275"/>
                </a:cubicBezTo>
                <a:cubicBezTo>
                  <a:pt x="673" y="275"/>
                  <a:pt x="673" y="275"/>
                  <a:pt x="673" y="275"/>
                </a:cubicBezTo>
                <a:cubicBezTo>
                  <a:pt x="673" y="275"/>
                  <a:pt x="673" y="275"/>
                  <a:pt x="673" y="275"/>
                </a:cubicBezTo>
                <a:cubicBezTo>
                  <a:pt x="673" y="273"/>
                  <a:pt x="673" y="272"/>
                  <a:pt x="673" y="270"/>
                </a:cubicBezTo>
                <a:cubicBezTo>
                  <a:pt x="673" y="268"/>
                  <a:pt x="674" y="266"/>
                  <a:pt x="674" y="265"/>
                </a:cubicBezTo>
                <a:cubicBezTo>
                  <a:pt x="674" y="265"/>
                  <a:pt x="673" y="265"/>
                  <a:pt x="672" y="265"/>
                </a:cubicBezTo>
                <a:cubicBezTo>
                  <a:pt x="672" y="264"/>
                  <a:pt x="672" y="264"/>
                  <a:pt x="672" y="264"/>
                </a:cubicBezTo>
                <a:cubicBezTo>
                  <a:pt x="672" y="263"/>
                  <a:pt x="672" y="263"/>
                  <a:pt x="672" y="263"/>
                </a:cubicBezTo>
                <a:cubicBezTo>
                  <a:pt x="672" y="263"/>
                  <a:pt x="671" y="262"/>
                  <a:pt x="671" y="262"/>
                </a:cubicBezTo>
                <a:cubicBezTo>
                  <a:pt x="669" y="263"/>
                  <a:pt x="671" y="271"/>
                  <a:pt x="671" y="274"/>
                </a:cubicBezTo>
                <a:cubicBezTo>
                  <a:pt x="671" y="274"/>
                  <a:pt x="672" y="273"/>
                  <a:pt x="672" y="274"/>
                </a:cubicBezTo>
                <a:cubicBezTo>
                  <a:pt x="673" y="274"/>
                  <a:pt x="672" y="275"/>
                  <a:pt x="671" y="275"/>
                </a:cubicBezTo>
                <a:cubicBezTo>
                  <a:pt x="671" y="275"/>
                  <a:pt x="671" y="275"/>
                  <a:pt x="671" y="275"/>
                </a:cubicBezTo>
                <a:cubicBezTo>
                  <a:pt x="671" y="275"/>
                  <a:pt x="671" y="276"/>
                  <a:pt x="671" y="277"/>
                </a:cubicBezTo>
                <a:cubicBezTo>
                  <a:pt x="671" y="277"/>
                  <a:pt x="671" y="277"/>
                  <a:pt x="671" y="277"/>
                </a:cubicBezTo>
                <a:cubicBezTo>
                  <a:pt x="671" y="277"/>
                  <a:pt x="671" y="277"/>
                  <a:pt x="671" y="277"/>
                </a:cubicBezTo>
                <a:cubicBezTo>
                  <a:pt x="671" y="280"/>
                  <a:pt x="671" y="282"/>
                  <a:pt x="671" y="283"/>
                </a:cubicBezTo>
                <a:cubicBezTo>
                  <a:pt x="668" y="286"/>
                  <a:pt x="671" y="269"/>
                  <a:pt x="666" y="275"/>
                </a:cubicBezTo>
                <a:cubicBezTo>
                  <a:pt x="666" y="275"/>
                  <a:pt x="662" y="280"/>
                  <a:pt x="662" y="281"/>
                </a:cubicBezTo>
                <a:cubicBezTo>
                  <a:pt x="663" y="282"/>
                  <a:pt x="664" y="280"/>
                  <a:pt x="665" y="281"/>
                </a:cubicBezTo>
                <a:cubicBezTo>
                  <a:pt x="667" y="281"/>
                  <a:pt x="666" y="284"/>
                  <a:pt x="665" y="285"/>
                </a:cubicBezTo>
                <a:cubicBezTo>
                  <a:pt x="664" y="286"/>
                  <a:pt x="663" y="284"/>
                  <a:pt x="663" y="284"/>
                </a:cubicBezTo>
                <a:cubicBezTo>
                  <a:pt x="661" y="285"/>
                  <a:pt x="660" y="287"/>
                  <a:pt x="660" y="289"/>
                </a:cubicBezTo>
                <a:cubicBezTo>
                  <a:pt x="660" y="289"/>
                  <a:pt x="660" y="289"/>
                  <a:pt x="661" y="289"/>
                </a:cubicBezTo>
                <a:cubicBezTo>
                  <a:pt x="661" y="289"/>
                  <a:pt x="660" y="290"/>
                  <a:pt x="660" y="290"/>
                </a:cubicBezTo>
                <a:cubicBezTo>
                  <a:pt x="660" y="291"/>
                  <a:pt x="660" y="293"/>
                  <a:pt x="659" y="295"/>
                </a:cubicBezTo>
                <a:cubicBezTo>
                  <a:pt x="657" y="298"/>
                  <a:pt x="657" y="301"/>
                  <a:pt x="656" y="301"/>
                </a:cubicBezTo>
                <a:cubicBezTo>
                  <a:pt x="656" y="302"/>
                  <a:pt x="654" y="300"/>
                  <a:pt x="652" y="300"/>
                </a:cubicBezTo>
                <a:cubicBezTo>
                  <a:pt x="650" y="301"/>
                  <a:pt x="651" y="303"/>
                  <a:pt x="649" y="300"/>
                </a:cubicBezTo>
                <a:cubicBezTo>
                  <a:pt x="649" y="299"/>
                  <a:pt x="649" y="301"/>
                  <a:pt x="648" y="298"/>
                </a:cubicBezTo>
                <a:cubicBezTo>
                  <a:pt x="648" y="297"/>
                  <a:pt x="650" y="291"/>
                  <a:pt x="654" y="292"/>
                </a:cubicBezTo>
                <a:cubicBezTo>
                  <a:pt x="655" y="292"/>
                  <a:pt x="656" y="295"/>
                  <a:pt x="657" y="292"/>
                </a:cubicBezTo>
                <a:cubicBezTo>
                  <a:pt x="657" y="291"/>
                  <a:pt x="656" y="290"/>
                  <a:pt x="656" y="288"/>
                </a:cubicBezTo>
                <a:cubicBezTo>
                  <a:pt x="657" y="285"/>
                  <a:pt x="661" y="281"/>
                  <a:pt x="662" y="278"/>
                </a:cubicBezTo>
                <a:cubicBezTo>
                  <a:pt x="662" y="276"/>
                  <a:pt x="661" y="273"/>
                  <a:pt x="662" y="269"/>
                </a:cubicBezTo>
                <a:cubicBezTo>
                  <a:pt x="663" y="267"/>
                  <a:pt x="668" y="263"/>
                  <a:pt x="667" y="261"/>
                </a:cubicBezTo>
                <a:cubicBezTo>
                  <a:pt x="667" y="261"/>
                  <a:pt x="667" y="260"/>
                  <a:pt x="666" y="260"/>
                </a:cubicBezTo>
                <a:cubicBezTo>
                  <a:pt x="666" y="260"/>
                  <a:pt x="665" y="260"/>
                  <a:pt x="665" y="260"/>
                </a:cubicBezTo>
                <a:cubicBezTo>
                  <a:pt x="665" y="260"/>
                  <a:pt x="665" y="259"/>
                  <a:pt x="665" y="259"/>
                </a:cubicBezTo>
                <a:cubicBezTo>
                  <a:pt x="663" y="258"/>
                  <a:pt x="659" y="257"/>
                  <a:pt x="656" y="259"/>
                </a:cubicBezTo>
                <a:cubicBezTo>
                  <a:pt x="656" y="259"/>
                  <a:pt x="656" y="259"/>
                  <a:pt x="656" y="259"/>
                </a:cubicBezTo>
                <a:cubicBezTo>
                  <a:pt x="656" y="260"/>
                  <a:pt x="656" y="261"/>
                  <a:pt x="656" y="262"/>
                </a:cubicBezTo>
                <a:cubicBezTo>
                  <a:pt x="655" y="266"/>
                  <a:pt x="648" y="271"/>
                  <a:pt x="644" y="269"/>
                </a:cubicBezTo>
                <a:cubicBezTo>
                  <a:pt x="644" y="269"/>
                  <a:pt x="644" y="269"/>
                  <a:pt x="643" y="268"/>
                </a:cubicBezTo>
                <a:cubicBezTo>
                  <a:pt x="643" y="269"/>
                  <a:pt x="643" y="269"/>
                  <a:pt x="643" y="269"/>
                </a:cubicBezTo>
                <a:cubicBezTo>
                  <a:pt x="643" y="270"/>
                  <a:pt x="643" y="269"/>
                  <a:pt x="643" y="268"/>
                </a:cubicBezTo>
                <a:cubicBezTo>
                  <a:pt x="643" y="268"/>
                  <a:pt x="643" y="268"/>
                  <a:pt x="643" y="268"/>
                </a:cubicBezTo>
                <a:cubicBezTo>
                  <a:pt x="642" y="268"/>
                  <a:pt x="641" y="269"/>
                  <a:pt x="641" y="270"/>
                </a:cubicBezTo>
                <a:cubicBezTo>
                  <a:pt x="639" y="269"/>
                  <a:pt x="639" y="272"/>
                  <a:pt x="638" y="272"/>
                </a:cubicBezTo>
                <a:cubicBezTo>
                  <a:pt x="636" y="273"/>
                  <a:pt x="634" y="271"/>
                  <a:pt x="634" y="274"/>
                </a:cubicBezTo>
                <a:cubicBezTo>
                  <a:pt x="633" y="269"/>
                  <a:pt x="626" y="278"/>
                  <a:pt x="626" y="280"/>
                </a:cubicBezTo>
                <a:cubicBezTo>
                  <a:pt x="627" y="279"/>
                  <a:pt x="633" y="279"/>
                  <a:pt x="633" y="279"/>
                </a:cubicBezTo>
                <a:cubicBezTo>
                  <a:pt x="633" y="279"/>
                  <a:pt x="633" y="279"/>
                  <a:pt x="633" y="279"/>
                </a:cubicBezTo>
                <a:cubicBezTo>
                  <a:pt x="633" y="279"/>
                  <a:pt x="633" y="279"/>
                  <a:pt x="633" y="279"/>
                </a:cubicBezTo>
                <a:cubicBezTo>
                  <a:pt x="634" y="278"/>
                  <a:pt x="634" y="277"/>
                  <a:pt x="635" y="278"/>
                </a:cubicBezTo>
                <a:cubicBezTo>
                  <a:pt x="636" y="279"/>
                  <a:pt x="634" y="279"/>
                  <a:pt x="634" y="280"/>
                </a:cubicBezTo>
                <a:cubicBezTo>
                  <a:pt x="634" y="281"/>
                  <a:pt x="634" y="281"/>
                  <a:pt x="634" y="281"/>
                </a:cubicBezTo>
                <a:cubicBezTo>
                  <a:pt x="635" y="281"/>
                  <a:pt x="635" y="281"/>
                  <a:pt x="635" y="283"/>
                </a:cubicBezTo>
                <a:cubicBezTo>
                  <a:pt x="635" y="283"/>
                  <a:pt x="635" y="283"/>
                  <a:pt x="635" y="283"/>
                </a:cubicBezTo>
                <a:cubicBezTo>
                  <a:pt x="636" y="284"/>
                  <a:pt x="636" y="284"/>
                  <a:pt x="636" y="285"/>
                </a:cubicBezTo>
                <a:cubicBezTo>
                  <a:pt x="636" y="285"/>
                  <a:pt x="634" y="289"/>
                  <a:pt x="633" y="289"/>
                </a:cubicBezTo>
                <a:cubicBezTo>
                  <a:pt x="633" y="290"/>
                  <a:pt x="631" y="295"/>
                  <a:pt x="630" y="295"/>
                </a:cubicBezTo>
                <a:cubicBezTo>
                  <a:pt x="628" y="294"/>
                  <a:pt x="631" y="293"/>
                  <a:pt x="630" y="292"/>
                </a:cubicBezTo>
                <a:cubicBezTo>
                  <a:pt x="629" y="291"/>
                  <a:pt x="627" y="292"/>
                  <a:pt x="626" y="292"/>
                </a:cubicBezTo>
                <a:cubicBezTo>
                  <a:pt x="625" y="292"/>
                  <a:pt x="626" y="290"/>
                  <a:pt x="625" y="290"/>
                </a:cubicBezTo>
                <a:cubicBezTo>
                  <a:pt x="625" y="290"/>
                  <a:pt x="622" y="291"/>
                  <a:pt x="622" y="290"/>
                </a:cubicBezTo>
                <a:cubicBezTo>
                  <a:pt x="621" y="288"/>
                  <a:pt x="624" y="289"/>
                  <a:pt x="624" y="287"/>
                </a:cubicBezTo>
                <a:cubicBezTo>
                  <a:pt x="624" y="287"/>
                  <a:pt x="623" y="286"/>
                  <a:pt x="623" y="286"/>
                </a:cubicBezTo>
                <a:cubicBezTo>
                  <a:pt x="622" y="285"/>
                  <a:pt x="624" y="284"/>
                  <a:pt x="624" y="282"/>
                </a:cubicBezTo>
                <a:cubicBezTo>
                  <a:pt x="624" y="282"/>
                  <a:pt x="624" y="281"/>
                  <a:pt x="624" y="281"/>
                </a:cubicBezTo>
                <a:cubicBezTo>
                  <a:pt x="625" y="278"/>
                  <a:pt x="631" y="274"/>
                  <a:pt x="629" y="270"/>
                </a:cubicBezTo>
                <a:cubicBezTo>
                  <a:pt x="628" y="269"/>
                  <a:pt x="627" y="269"/>
                  <a:pt x="627" y="270"/>
                </a:cubicBezTo>
                <a:cubicBezTo>
                  <a:pt x="627" y="267"/>
                  <a:pt x="628" y="258"/>
                  <a:pt x="633" y="256"/>
                </a:cubicBezTo>
                <a:cubicBezTo>
                  <a:pt x="634" y="256"/>
                  <a:pt x="636" y="256"/>
                  <a:pt x="637" y="257"/>
                </a:cubicBezTo>
                <a:cubicBezTo>
                  <a:pt x="638" y="257"/>
                  <a:pt x="639" y="258"/>
                  <a:pt x="640" y="258"/>
                </a:cubicBezTo>
                <a:cubicBezTo>
                  <a:pt x="640" y="258"/>
                  <a:pt x="640" y="259"/>
                  <a:pt x="640" y="259"/>
                </a:cubicBezTo>
                <a:cubicBezTo>
                  <a:pt x="640" y="259"/>
                  <a:pt x="640" y="259"/>
                  <a:pt x="640" y="259"/>
                </a:cubicBezTo>
                <a:cubicBezTo>
                  <a:pt x="641" y="260"/>
                  <a:pt x="641" y="260"/>
                  <a:pt x="642" y="260"/>
                </a:cubicBezTo>
                <a:cubicBezTo>
                  <a:pt x="643" y="259"/>
                  <a:pt x="644" y="257"/>
                  <a:pt x="645" y="256"/>
                </a:cubicBezTo>
                <a:cubicBezTo>
                  <a:pt x="644" y="254"/>
                  <a:pt x="643" y="256"/>
                  <a:pt x="641" y="257"/>
                </a:cubicBezTo>
                <a:cubicBezTo>
                  <a:pt x="642" y="256"/>
                  <a:pt x="642" y="256"/>
                  <a:pt x="642" y="255"/>
                </a:cubicBezTo>
                <a:cubicBezTo>
                  <a:pt x="641" y="255"/>
                  <a:pt x="640" y="255"/>
                  <a:pt x="640" y="255"/>
                </a:cubicBezTo>
                <a:cubicBezTo>
                  <a:pt x="639" y="254"/>
                  <a:pt x="641" y="254"/>
                  <a:pt x="641" y="253"/>
                </a:cubicBezTo>
                <a:cubicBezTo>
                  <a:pt x="642" y="252"/>
                  <a:pt x="640" y="253"/>
                  <a:pt x="641" y="251"/>
                </a:cubicBezTo>
                <a:cubicBezTo>
                  <a:pt x="642" y="249"/>
                  <a:pt x="645" y="249"/>
                  <a:pt x="646" y="248"/>
                </a:cubicBezTo>
                <a:cubicBezTo>
                  <a:pt x="646" y="248"/>
                  <a:pt x="646" y="248"/>
                  <a:pt x="646" y="247"/>
                </a:cubicBezTo>
                <a:cubicBezTo>
                  <a:pt x="645" y="247"/>
                  <a:pt x="644" y="247"/>
                  <a:pt x="644" y="247"/>
                </a:cubicBezTo>
                <a:cubicBezTo>
                  <a:pt x="644" y="246"/>
                  <a:pt x="645" y="245"/>
                  <a:pt x="644" y="243"/>
                </a:cubicBezTo>
                <a:cubicBezTo>
                  <a:pt x="643" y="243"/>
                  <a:pt x="643" y="243"/>
                  <a:pt x="643" y="243"/>
                </a:cubicBezTo>
                <a:cubicBezTo>
                  <a:pt x="642" y="243"/>
                  <a:pt x="641" y="239"/>
                  <a:pt x="641" y="239"/>
                </a:cubicBezTo>
                <a:cubicBezTo>
                  <a:pt x="642" y="237"/>
                  <a:pt x="644" y="239"/>
                  <a:pt x="646" y="237"/>
                </a:cubicBezTo>
                <a:cubicBezTo>
                  <a:pt x="645" y="238"/>
                  <a:pt x="648" y="235"/>
                  <a:pt x="648" y="235"/>
                </a:cubicBezTo>
                <a:cubicBezTo>
                  <a:pt x="648" y="234"/>
                  <a:pt x="647" y="233"/>
                  <a:pt x="647" y="232"/>
                </a:cubicBezTo>
                <a:cubicBezTo>
                  <a:pt x="647" y="230"/>
                  <a:pt x="649" y="230"/>
                  <a:pt x="649" y="228"/>
                </a:cubicBezTo>
                <a:cubicBezTo>
                  <a:pt x="648" y="226"/>
                  <a:pt x="651" y="222"/>
                  <a:pt x="653" y="222"/>
                </a:cubicBezTo>
                <a:cubicBezTo>
                  <a:pt x="657" y="221"/>
                  <a:pt x="656" y="229"/>
                  <a:pt x="662" y="226"/>
                </a:cubicBezTo>
                <a:cubicBezTo>
                  <a:pt x="663" y="232"/>
                  <a:pt x="667" y="220"/>
                  <a:pt x="668" y="220"/>
                </a:cubicBezTo>
                <a:cubicBezTo>
                  <a:pt x="668" y="220"/>
                  <a:pt x="668" y="220"/>
                  <a:pt x="668" y="220"/>
                </a:cubicBezTo>
                <a:cubicBezTo>
                  <a:pt x="668" y="220"/>
                  <a:pt x="668" y="220"/>
                  <a:pt x="669" y="220"/>
                </a:cubicBezTo>
                <a:cubicBezTo>
                  <a:pt x="669" y="220"/>
                  <a:pt x="669" y="220"/>
                  <a:pt x="669" y="220"/>
                </a:cubicBezTo>
                <a:cubicBezTo>
                  <a:pt x="670" y="222"/>
                  <a:pt x="669" y="221"/>
                  <a:pt x="668" y="221"/>
                </a:cubicBezTo>
                <a:cubicBezTo>
                  <a:pt x="669" y="222"/>
                  <a:pt x="665" y="229"/>
                  <a:pt x="670" y="225"/>
                </a:cubicBezTo>
                <a:cubicBezTo>
                  <a:pt x="671" y="224"/>
                  <a:pt x="669" y="222"/>
                  <a:pt x="670" y="221"/>
                </a:cubicBezTo>
                <a:cubicBezTo>
                  <a:pt x="671" y="220"/>
                  <a:pt x="674" y="221"/>
                  <a:pt x="675" y="220"/>
                </a:cubicBezTo>
                <a:cubicBezTo>
                  <a:pt x="664" y="209"/>
                  <a:pt x="664" y="209"/>
                  <a:pt x="664" y="209"/>
                </a:cubicBezTo>
                <a:cubicBezTo>
                  <a:pt x="664" y="209"/>
                  <a:pt x="664" y="209"/>
                  <a:pt x="664" y="209"/>
                </a:cubicBezTo>
                <a:cubicBezTo>
                  <a:pt x="663" y="211"/>
                  <a:pt x="660" y="209"/>
                  <a:pt x="661" y="208"/>
                </a:cubicBezTo>
                <a:cubicBezTo>
                  <a:pt x="659" y="209"/>
                  <a:pt x="658" y="209"/>
                  <a:pt x="658" y="208"/>
                </a:cubicBezTo>
                <a:cubicBezTo>
                  <a:pt x="657" y="209"/>
                  <a:pt x="657" y="209"/>
                  <a:pt x="657" y="209"/>
                </a:cubicBezTo>
                <a:cubicBezTo>
                  <a:pt x="657" y="209"/>
                  <a:pt x="657" y="208"/>
                  <a:pt x="657" y="207"/>
                </a:cubicBezTo>
                <a:cubicBezTo>
                  <a:pt x="656" y="206"/>
                  <a:pt x="656" y="203"/>
                  <a:pt x="656" y="202"/>
                </a:cubicBezTo>
                <a:cubicBezTo>
                  <a:pt x="656" y="202"/>
                  <a:pt x="656" y="202"/>
                  <a:pt x="656" y="202"/>
                </a:cubicBezTo>
                <a:cubicBezTo>
                  <a:pt x="655" y="202"/>
                  <a:pt x="656" y="203"/>
                  <a:pt x="655" y="203"/>
                </a:cubicBezTo>
                <a:cubicBezTo>
                  <a:pt x="655" y="203"/>
                  <a:pt x="654" y="202"/>
                  <a:pt x="654" y="202"/>
                </a:cubicBezTo>
                <a:cubicBezTo>
                  <a:pt x="654" y="205"/>
                  <a:pt x="653" y="207"/>
                  <a:pt x="652" y="208"/>
                </a:cubicBezTo>
                <a:cubicBezTo>
                  <a:pt x="651" y="209"/>
                  <a:pt x="649" y="207"/>
                  <a:pt x="649" y="209"/>
                </a:cubicBezTo>
                <a:cubicBezTo>
                  <a:pt x="649" y="210"/>
                  <a:pt x="651" y="211"/>
                  <a:pt x="652" y="212"/>
                </a:cubicBezTo>
                <a:cubicBezTo>
                  <a:pt x="652" y="212"/>
                  <a:pt x="652" y="214"/>
                  <a:pt x="652" y="214"/>
                </a:cubicBezTo>
                <a:cubicBezTo>
                  <a:pt x="653" y="214"/>
                  <a:pt x="655" y="212"/>
                  <a:pt x="656" y="212"/>
                </a:cubicBezTo>
                <a:cubicBezTo>
                  <a:pt x="657" y="213"/>
                  <a:pt x="655" y="215"/>
                  <a:pt x="655" y="216"/>
                </a:cubicBezTo>
                <a:cubicBezTo>
                  <a:pt x="654" y="213"/>
                  <a:pt x="652" y="217"/>
                  <a:pt x="651" y="218"/>
                </a:cubicBezTo>
                <a:cubicBezTo>
                  <a:pt x="650" y="220"/>
                  <a:pt x="647" y="220"/>
                  <a:pt x="647" y="220"/>
                </a:cubicBezTo>
                <a:cubicBezTo>
                  <a:pt x="646" y="221"/>
                  <a:pt x="649" y="223"/>
                  <a:pt x="646" y="224"/>
                </a:cubicBezTo>
                <a:cubicBezTo>
                  <a:pt x="645" y="224"/>
                  <a:pt x="646" y="223"/>
                  <a:pt x="646" y="222"/>
                </a:cubicBezTo>
                <a:cubicBezTo>
                  <a:pt x="645" y="222"/>
                  <a:pt x="643" y="224"/>
                  <a:pt x="642" y="223"/>
                </a:cubicBezTo>
                <a:cubicBezTo>
                  <a:pt x="641" y="223"/>
                  <a:pt x="642" y="221"/>
                  <a:pt x="641" y="220"/>
                </a:cubicBezTo>
                <a:cubicBezTo>
                  <a:pt x="641" y="219"/>
                  <a:pt x="641" y="218"/>
                  <a:pt x="641" y="217"/>
                </a:cubicBezTo>
                <a:cubicBezTo>
                  <a:pt x="639" y="218"/>
                  <a:pt x="634" y="218"/>
                  <a:pt x="633" y="218"/>
                </a:cubicBezTo>
                <a:cubicBezTo>
                  <a:pt x="632" y="217"/>
                  <a:pt x="633" y="215"/>
                  <a:pt x="630" y="216"/>
                </a:cubicBezTo>
                <a:cubicBezTo>
                  <a:pt x="633" y="213"/>
                  <a:pt x="628" y="213"/>
                  <a:pt x="628" y="212"/>
                </a:cubicBezTo>
                <a:cubicBezTo>
                  <a:pt x="628" y="211"/>
                  <a:pt x="630" y="210"/>
                  <a:pt x="630" y="210"/>
                </a:cubicBezTo>
                <a:cubicBezTo>
                  <a:pt x="630" y="209"/>
                  <a:pt x="629" y="209"/>
                  <a:pt x="629" y="208"/>
                </a:cubicBezTo>
                <a:cubicBezTo>
                  <a:pt x="629" y="208"/>
                  <a:pt x="629" y="208"/>
                  <a:pt x="629" y="207"/>
                </a:cubicBezTo>
                <a:cubicBezTo>
                  <a:pt x="628" y="207"/>
                  <a:pt x="627" y="205"/>
                  <a:pt x="627" y="204"/>
                </a:cubicBezTo>
                <a:cubicBezTo>
                  <a:pt x="627" y="204"/>
                  <a:pt x="626" y="204"/>
                  <a:pt x="626" y="204"/>
                </a:cubicBezTo>
                <a:cubicBezTo>
                  <a:pt x="626" y="205"/>
                  <a:pt x="627" y="205"/>
                  <a:pt x="627" y="206"/>
                </a:cubicBezTo>
                <a:cubicBezTo>
                  <a:pt x="627" y="207"/>
                  <a:pt x="626" y="208"/>
                  <a:pt x="626" y="208"/>
                </a:cubicBezTo>
                <a:cubicBezTo>
                  <a:pt x="626" y="209"/>
                  <a:pt x="625" y="210"/>
                  <a:pt x="625" y="210"/>
                </a:cubicBezTo>
                <a:cubicBezTo>
                  <a:pt x="625" y="210"/>
                  <a:pt x="625" y="210"/>
                  <a:pt x="625" y="211"/>
                </a:cubicBezTo>
                <a:cubicBezTo>
                  <a:pt x="625" y="211"/>
                  <a:pt x="625" y="211"/>
                  <a:pt x="624" y="211"/>
                </a:cubicBezTo>
                <a:cubicBezTo>
                  <a:pt x="623" y="212"/>
                  <a:pt x="622" y="214"/>
                  <a:pt x="621" y="216"/>
                </a:cubicBezTo>
                <a:cubicBezTo>
                  <a:pt x="622" y="213"/>
                  <a:pt x="618" y="214"/>
                  <a:pt x="618" y="214"/>
                </a:cubicBezTo>
                <a:cubicBezTo>
                  <a:pt x="618" y="214"/>
                  <a:pt x="618" y="214"/>
                  <a:pt x="618" y="214"/>
                </a:cubicBezTo>
                <a:cubicBezTo>
                  <a:pt x="618" y="214"/>
                  <a:pt x="618" y="214"/>
                  <a:pt x="618" y="214"/>
                </a:cubicBezTo>
                <a:cubicBezTo>
                  <a:pt x="618" y="214"/>
                  <a:pt x="618" y="214"/>
                  <a:pt x="619" y="214"/>
                </a:cubicBezTo>
                <a:cubicBezTo>
                  <a:pt x="620" y="215"/>
                  <a:pt x="620" y="220"/>
                  <a:pt x="619" y="221"/>
                </a:cubicBezTo>
                <a:cubicBezTo>
                  <a:pt x="619" y="221"/>
                  <a:pt x="619" y="220"/>
                  <a:pt x="618" y="220"/>
                </a:cubicBezTo>
                <a:cubicBezTo>
                  <a:pt x="616" y="221"/>
                  <a:pt x="615" y="224"/>
                  <a:pt x="612" y="224"/>
                </a:cubicBezTo>
                <a:cubicBezTo>
                  <a:pt x="612" y="222"/>
                  <a:pt x="614" y="222"/>
                  <a:pt x="615" y="221"/>
                </a:cubicBezTo>
                <a:cubicBezTo>
                  <a:pt x="615" y="220"/>
                  <a:pt x="613" y="221"/>
                  <a:pt x="613" y="220"/>
                </a:cubicBezTo>
                <a:cubicBezTo>
                  <a:pt x="612" y="219"/>
                  <a:pt x="614" y="214"/>
                  <a:pt x="617" y="214"/>
                </a:cubicBezTo>
                <a:cubicBezTo>
                  <a:pt x="617" y="213"/>
                  <a:pt x="617" y="212"/>
                  <a:pt x="617" y="211"/>
                </a:cubicBezTo>
                <a:cubicBezTo>
                  <a:pt x="617" y="211"/>
                  <a:pt x="616" y="211"/>
                  <a:pt x="616" y="211"/>
                </a:cubicBezTo>
                <a:cubicBezTo>
                  <a:pt x="615" y="212"/>
                  <a:pt x="612" y="214"/>
                  <a:pt x="612" y="216"/>
                </a:cubicBezTo>
                <a:cubicBezTo>
                  <a:pt x="611" y="217"/>
                  <a:pt x="612" y="218"/>
                  <a:pt x="612" y="218"/>
                </a:cubicBezTo>
                <a:cubicBezTo>
                  <a:pt x="612" y="219"/>
                  <a:pt x="610" y="220"/>
                  <a:pt x="611" y="220"/>
                </a:cubicBezTo>
                <a:cubicBezTo>
                  <a:pt x="611" y="222"/>
                  <a:pt x="612" y="221"/>
                  <a:pt x="612" y="222"/>
                </a:cubicBezTo>
                <a:cubicBezTo>
                  <a:pt x="612" y="223"/>
                  <a:pt x="610" y="224"/>
                  <a:pt x="610" y="224"/>
                </a:cubicBezTo>
                <a:cubicBezTo>
                  <a:pt x="609" y="223"/>
                  <a:pt x="610" y="221"/>
                  <a:pt x="609" y="220"/>
                </a:cubicBezTo>
                <a:cubicBezTo>
                  <a:pt x="608" y="219"/>
                  <a:pt x="607" y="220"/>
                  <a:pt x="606" y="219"/>
                </a:cubicBezTo>
                <a:cubicBezTo>
                  <a:pt x="604" y="218"/>
                  <a:pt x="604" y="217"/>
                  <a:pt x="601" y="219"/>
                </a:cubicBezTo>
                <a:cubicBezTo>
                  <a:pt x="604" y="215"/>
                  <a:pt x="600" y="218"/>
                  <a:pt x="599" y="217"/>
                </a:cubicBezTo>
                <a:cubicBezTo>
                  <a:pt x="599" y="217"/>
                  <a:pt x="598" y="211"/>
                  <a:pt x="598" y="210"/>
                </a:cubicBezTo>
                <a:cubicBezTo>
                  <a:pt x="598" y="209"/>
                  <a:pt x="599" y="206"/>
                  <a:pt x="599" y="204"/>
                </a:cubicBezTo>
                <a:cubicBezTo>
                  <a:pt x="599" y="205"/>
                  <a:pt x="599" y="205"/>
                  <a:pt x="598" y="206"/>
                </a:cubicBezTo>
                <a:cubicBezTo>
                  <a:pt x="598" y="205"/>
                  <a:pt x="598" y="204"/>
                  <a:pt x="599" y="203"/>
                </a:cubicBezTo>
                <a:cubicBezTo>
                  <a:pt x="599" y="203"/>
                  <a:pt x="599" y="203"/>
                  <a:pt x="599" y="203"/>
                </a:cubicBezTo>
                <a:cubicBezTo>
                  <a:pt x="598" y="203"/>
                  <a:pt x="598" y="204"/>
                  <a:pt x="598" y="204"/>
                </a:cubicBezTo>
                <a:cubicBezTo>
                  <a:pt x="598" y="204"/>
                  <a:pt x="598" y="204"/>
                  <a:pt x="597" y="204"/>
                </a:cubicBezTo>
                <a:cubicBezTo>
                  <a:pt x="597" y="204"/>
                  <a:pt x="597" y="204"/>
                  <a:pt x="597" y="204"/>
                </a:cubicBezTo>
                <a:cubicBezTo>
                  <a:pt x="597" y="204"/>
                  <a:pt x="597" y="204"/>
                  <a:pt x="597" y="204"/>
                </a:cubicBezTo>
                <a:cubicBezTo>
                  <a:pt x="595" y="206"/>
                  <a:pt x="589" y="207"/>
                  <a:pt x="586" y="207"/>
                </a:cubicBezTo>
                <a:cubicBezTo>
                  <a:pt x="586" y="208"/>
                  <a:pt x="586" y="209"/>
                  <a:pt x="585" y="209"/>
                </a:cubicBezTo>
                <a:cubicBezTo>
                  <a:pt x="584" y="210"/>
                  <a:pt x="584" y="208"/>
                  <a:pt x="584" y="208"/>
                </a:cubicBezTo>
                <a:cubicBezTo>
                  <a:pt x="583" y="207"/>
                  <a:pt x="583" y="207"/>
                  <a:pt x="583" y="207"/>
                </a:cubicBezTo>
                <a:cubicBezTo>
                  <a:pt x="583" y="206"/>
                  <a:pt x="584" y="205"/>
                  <a:pt x="585" y="205"/>
                </a:cubicBezTo>
                <a:cubicBezTo>
                  <a:pt x="584" y="204"/>
                  <a:pt x="584" y="204"/>
                  <a:pt x="584" y="204"/>
                </a:cubicBezTo>
                <a:cubicBezTo>
                  <a:pt x="584" y="203"/>
                  <a:pt x="584" y="202"/>
                  <a:pt x="585" y="201"/>
                </a:cubicBezTo>
                <a:cubicBezTo>
                  <a:pt x="585" y="200"/>
                  <a:pt x="585" y="199"/>
                  <a:pt x="585" y="198"/>
                </a:cubicBezTo>
                <a:cubicBezTo>
                  <a:pt x="586" y="197"/>
                  <a:pt x="587" y="197"/>
                  <a:pt x="588" y="197"/>
                </a:cubicBezTo>
                <a:cubicBezTo>
                  <a:pt x="587" y="197"/>
                  <a:pt x="587" y="197"/>
                  <a:pt x="585" y="198"/>
                </a:cubicBezTo>
                <a:cubicBezTo>
                  <a:pt x="584" y="198"/>
                  <a:pt x="583" y="201"/>
                  <a:pt x="583" y="201"/>
                </a:cubicBezTo>
                <a:cubicBezTo>
                  <a:pt x="582" y="202"/>
                  <a:pt x="582" y="202"/>
                  <a:pt x="583" y="202"/>
                </a:cubicBezTo>
                <a:cubicBezTo>
                  <a:pt x="579" y="203"/>
                  <a:pt x="579" y="195"/>
                  <a:pt x="582" y="196"/>
                </a:cubicBezTo>
                <a:cubicBezTo>
                  <a:pt x="581" y="196"/>
                  <a:pt x="583" y="198"/>
                  <a:pt x="582" y="198"/>
                </a:cubicBezTo>
                <a:cubicBezTo>
                  <a:pt x="583" y="198"/>
                  <a:pt x="587" y="194"/>
                  <a:pt x="588" y="192"/>
                </a:cubicBezTo>
                <a:cubicBezTo>
                  <a:pt x="589" y="192"/>
                  <a:pt x="589" y="192"/>
                  <a:pt x="590" y="191"/>
                </a:cubicBezTo>
                <a:cubicBezTo>
                  <a:pt x="589" y="190"/>
                  <a:pt x="588" y="189"/>
                  <a:pt x="588" y="188"/>
                </a:cubicBezTo>
                <a:cubicBezTo>
                  <a:pt x="588" y="188"/>
                  <a:pt x="589" y="187"/>
                  <a:pt x="589" y="187"/>
                </a:cubicBezTo>
                <a:cubicBezTo>
                  <a:pt x="589" y="186"/>
                  <a:pt x="590" y="183"/>
                  <a:pt x="590" y="183"/>
                </a:cubicBezTo>
                <a:cubicBezTo>
                  <a:pt x="590" y="182"/>
                  <a:pt x="588" y="183"/>
                  <a:pt x="589" y="184"/>
                </a:cubicBezTo>
                <a:cubicBezTo>
                  <a:pt x="589" y="184"/>
                  <a:pt x="587" y="182"/>
                  <a:pt x="588" y="181"/>
                </a:cubicBezTo>
                <a:cubicBezTo>
                  <a:pt x="588" y="180"/>
                  <a:pt x="588" y="180"/>
                  <a:pt x="588" y="180"/>
                </a:cubicBezTo>
                <a:cubicBezTo>
                  <a:pt x="588" y="180"/>
                  <a:pt x="587" y="180"/>
                  <a:pt x="587" y="180"/>
                </a:cubicBezTo>
                <a:cubicBezTo>
                  <a:pt x="587" y="180"/>
                  <a:pt x="586" y="181"/>
                  <a:pt x="586" y="182"/>
                </a:cubicBezTo>
                <a:cubicBezTo>
                  <a:pt x="586" y="182"/>
                  <a:pt x="587" y="182"/>
                  <a:pt x="587" y="182"/>
                </a:cubicBezTo>
                <a:cubicBezTo>
                  <a:pt x="588" y="183"/>
                  <a:pt x="587" y="183"/>
                  <a:pt x="587" y="183"/>
                </a:cubicBezTo>
                <a:cubicBezTo>
                  <a:pt x="587" y="184"/>
                  <a:pt x="587" y="185"/>
                  <a:pt x="586" y="184"/>
                </a:cubicBezTo>
                <a:cubicBezTo>
                  <a:pt x="585" y="184"/>
                  <a:pt x="586" y="184"/>
                  <a:pt x="586" y="183"/>
                </a:cubicBezTo>
                <a:cubicBezTo>
                  <a:pt x="586" y="183"/>
                  <a:pt x="586" y="183"/>
                  <a:pt x="586" y="183"/>
                </a:cubicBezTo>
                <a:cubicBezTo>
                  <a:pt x="586" y="183"/>
                  <a:pt x="586" y="183"/>
                  <a:pt x="586" y="183"/>
                </a:cubicBezTo>
                <a:cubicBezTo>
                  <a:pt x="586" y="183"/>
                  <a:pt x="586" y="183"/>
                  <a:pt x="586" y="183"/>
                </a:cubicBezTo>
                <a:cubicBezTo>
                  <a:pt x="585" y="184"/>
                  <a:pt x="583" y="184"/>
                  <a:pt x="582" y="182"/>
                </a:cubicBezTo>
                <a:cubicBezTo>
                  <a:pt x="581" y="181"/>
                  <a:pt x="582" y="180"/>
                  <a:pt x="582" y="179"/>
                </a:cubicBezTo>
                <a:cubicBezTo>
                  <a:pt x="582" y="179"/>
                  <a:pt x="582" y="179"/>
                  <a:pt x="582" y="179"/>
                </a:cubicBezTo>
                <a:cubicBezTo>
                  <a:pt x="580" y="180"/>
                  <a:pt x="582" y="179"/>
                  <a:pt x="581" y="178"/>
                </a:cubicBezTo>
                <a:cubicBezTo>
                  <a:pt x="581" y="178"/>
                  <a:pt x="580" y="178"/>
                  <a:pt x="580" y="179"/>
                </a:cubicBezTo>
                <a:cubicBezTo>
                  <a:pt x="580" y="179"/>
                  <a:pt x="580" y="179"/>
                  <a:pt x="580" y="179"/>
                </a:cubicBezTo>
                <a:cubicBezTo>
                  <a:pt x="579" y="179"/>
                  <a:pt x="579" y="179"/>
                  <a:pt x="578" y="179"/>
                </a:cubicBezTo>
                <a:cubicBezTo>
                  <a:pt x="575" y="179"/>
                  <a:pt x="578" y="174"/>
                  <a:pt x="576" y="173"/>
                </a:cubicBezTo>
                <a:cubicBezTo>
                  <a:pt x="575" y="173"/>
                  <a:pt x="574" y="173"/>
                  <a:pt x="574" y="174"/>
                </a:cubicBezTo>
                <a:cubicBezTo>
                  <a:pt x="573" y="174"/>
                  <a:pt x="573" y="175"/>
                  <a:pt x="572" y="177"/>
                </a:cubicBezTo>
                <a:cubicBezTo>
                  <a:pt x="574" y="177"/>
                  <a:pt x="575" y="178"/>
                  <a:pt x="574" y="180"/>
                </a:cubicBezTo>
                <a:cubicBezTo>
                  <a:pt x="574" y="184"/>
                  <a:pt x="568" y="184"/>
                  <a:pt x="566" y="181"/>
                </a:cubicBezTo>
                <a:cubicBezTo>
                  <a:pt x="566" y="181"/>
                  <a:pt x="565" y="182"/>
                  <a:pt x="565" y="183"/>
                </a:cubicBezTo>
                <a:cubicBezTo>
                  <a:pt x="565" y="182"/>
                  <a:pt x="565" y="182"/>
                  <a:pt x="565" y="181"/>
                </a:cubicBezTo>
                <a:cubicBezTo>
                  <a:pt x="563" y="183"/>
                  <a:pt x="561" y="184"/>
                  <a:pt x="559" y="184"/>
                </a:cubicBezTo>
                <a:cubicBezTo>
                  <a:pt x="558" y="185"/>
                  <a:pt x="556" y="185"/>
                  <a:pt x="556" y="185"/>
                </a:cubicBezTo>
                <a:cubicBezTo>
                  <a:pt x="555" y="184"/>
                  <a:pt x="557" y="184"/>
                  <a:pt x="558" y="183"/>
                </a:cubicBezTo>
                <a:cubicBezTo>
                  <a:pt x="558" y="183"/>
                  <a:pt x="557" y="183"/>
                  <a:pt x="557" y="183"/>
                </a:cubicBezTo>
                <a:cubicBezTo>
                  <a:pt x="557" y="182"/>
                  <a:pt x="556" y="181"/>
                  <a:pt x="556" y="180"/>
                </a:cubicBezTo>
                <a:cubicBezTo>
                  <a:pt x="555" y="180"/>
                  <a:pt x="553" y="179"/>
                  <a:pt x="554" y="176"/>
                </a:cubicBezTo>
                <a:cubicBezTo>
                  <a:pt x="555" y="175"/>
                  <a:pt x="554" y="173"/>
                  <a:pt x="554" y="172"/>
                </a:cubicBezTo>
                <a:cubicBezTo>
                  <a:pt x="554" y="172"/>
                  <a:pt x="555" y="171"/>
                  <a:pt x="554" y="171"/>
                </a:cubicBezTo>
                <a:cubicBezTo>
                  <a:pt x="553" y="172"/>
                  <a:pt x="551" y="174"/>
                  <a:pt x="550" y="176"/>
                </a:cubicBezTo>
                <a:cubicBezTo>
                  <a:pt x="552" y="178"/>
                  <a:pt x="555" y="180"/>
                  <a:pt x="551" y="183"/>
                </a:cubicBezTo>
                <a:cubicBezTo>
                  <a:pt x="550" y="183"/>
                  <a:pt x="550" y="183"/>
                  <a:pt x="549" y="183"/>
                </a:cubicBezTo>
                <a:cubicBezTo>
                  <a:pt x="550" y="183"/>
                  <a:pt x="550" y="188"/>
                  <a:pt x="548" y="187"/>
                </a:cubicBezTo>
                <a:cubicBezTo>
                  <a:pt x="547" y="186"/>
                  <a:pt x="547" y="185"/>
                  <a:pt x="548" y="184"/>
                </a:cubicBezTo>
                <a:cubicBezTo>
                  <a:pt x="548" y="184"/>
                  <a:pt x="548" y="184"/>
                  <a:pt x="549" y="184"/>
                </a:cubicBezTo>
                <a:cubicBezTo>
                  <a:pt x="547" y="184"/>
                  <a:pt x="544" y="185"/>
                  <a:pt x="543" y="186"/>
                </a:cubicBezTo>
                <a:cubicBezTo>
                  <a:pt x="541" y="188"/>
                  <a:pt x="543" y="189"/>
                  <a:pt x="540" y="187"/>
                </a:cubicBezTo>
                <a:cubicBezTo>
                  <a:pt x="540" y="187"/>
                  <a:pt x="539" y="186"/>
                  <a:pt x="538" y="187"/>
                </a:cubicBezTo>
                <a:cubicBezTo>
                  <a:pt x="538" y="187"/>
                  <a:pt x="535" y="192"/>
                  <a:pt x="535" y="189"/>
                </a:cubicBezTo>
                <a:cubicBezTo>
                  <a:pt x="535" y="188"/>
                  <a:pt x="536" y="188"/>
                  <a:pt x="536" y="188"/>
                </a:cubicBezTo>
                <a:cubicBezTo>
                  <a:pt x="535" y="187"/>
                  <a:pt x="531" y="188"/>
                  <a:pt x="531" y="187"/>
                </a:cubicBezTo>
                <a:cubicBezTo>
                  <a:pt x="530" y="186"/>
                  <a:pt x="535" y="184"/>
                  <a:pt x="532" y="182"/>
                </a:cubicBezTo>
                <a:cubicBezTo>
                  <a:pt x="531" y="182"/>
                  <a:pt x="531" y="182"/>
                  <a:pt x="531" y="182"/>
                </a:cubicBezTo>
                <a:cubicBezTo>
                  <a:pt x="531" y="182"/>
                  <a:pt x="531" y="181"/>
                  <a:pt x="531" y="181"/>
                </a:cubicBezTo>
                <a:cubicBezTo>
                  <a:pt x="532" y="179"/>
                  <a:pt x="532" y="179"/>
                  <a:pt x="531" y="178"/>
                </a:cubicBezTo>
                <a:cubicBezTo>
                  <a:pt x="530" y="179"/>
                  <a:pt x="528" y="180"/>
                  <a:pt x="528" y="178"/>
                </a:cubicBezTo>
                <a:cubicBezTo>
                  <a:pt x="528" y="178"/>
                  <a:pt x="528" y="177"/>
                  <a:pt x="529" y="177"/>
                </a:cubicBezTo>
                <a:cubicBezTo>
                  <a:pt x="529" y="176"/>
                  <a:pt x="530" y="176"/>
                  <a:pt x="529" y="176"/>
                </a:cubicBezTo>
                <a:cubicBezTo>
                  <a:pt x="529" y="175"/>
                  <a:pt x="527" y="176"/>
                  <a:pt x="527" y="175"/>
                </a:cubicBezTo>
                <a:cubicBezTo>
                  <a:pt x="526" y="174"/>
                  <a:pt x="528" y="172"/>
                  <a:pt x="527" y="171"/>
                </a:cubicBezTo>
                <a:cubicBezTo>
                  <a:pt x="526" y="169"/>
                  <a:pt x="524" y="172"/>
                  <a:pt x="521" y="172"/>
                </a:cubicBezTo>
                <a:cubicBezTo>
                  <a:pt x="521" y="172"/>
                  <a:pt x="519" y="170"/>
                  <a:pt x="517" y="172"/>
                </a:cubicBezTo>
                <a:cubicBezTo>
                  <a:pt x="516" y="173"/>
                  <a:pt x="518" y="176"/>
                  <a:pt x="515" y="177"/>
                </a:cubicBezTo>
                <a:cubicBezTo>
                  <a:pt x="514" y="178"/>
                  <a:pt x="509" y="180"/>
                  <a:pt x="508" y="178"/>
                </a:cubicBezTo>
                <a:cubicBezTo>
                  <a:pt x="508" y="177"/>
                  <a:pt x="510" y="177"/>
                  <a:pt x="510" y="177"/>
                </a:cubicBezTo>
                <a:cubicBezTo>
                  <a:pt x="511" y="176"/>
                  <a:pt x="509" y="174"/>
                  <a:pt x="509" y="174"/>
                </a:cubicBezTo>
                <a:cubicBezTo>
                  <a:pt x="510" y="172"/>
                  <a:pt x="512" y="172"/>
                  <a:pt x="512" y="171"/>
                </a:cubicBezTo>
                <a:cubicBezTo>
                  <a:pt x="512" y="171"/>
                  <a:pt x="511" y="171"/>
                  <a:pt x="511" y="170"/>
                </a:cubicBezTo>
                <a:cubicBezTo>
                  <a:pt x="511" y="170"/>
                  <a:pt x="512" y="170"/>
                  <a:pt x="512" y="170"/>
                </a:cubicBezTo>
                <a:cubicBezTo>
                  <a:pt x="511" y="168"/>
                  <a:pt x="511" y="167"/>
                  <a:pt x="512" y="166"/>
                </a:cubicBezTo>
                <a:cubicBezTo>
                  <a:pt x="512" y="166"/>
                  <a:pt x="512" y="166"/>
                  <a:pt x="512" y="165"/>
                </a:cubicBezTo>
                <a:cubicBezTo>
                  <a:pt x="512" y="165"/>
                  <a:pt x="512" y="165"/>
                  <a:pt x="512" y="165"/>
                </a:cubicBezTo>
                <a:cubicBezTo>
                  <a:pt x="511" y="165"/>
                  <a:pt x="511" y="164"/>
                  <a:pt x="513" y="163"/>
                </a:cubicBezTo>
                <a:cubicBezTo>
                  <a:pt x="513" y="163"/>
                  <a:pt x="513" y="162"/>
                  <a:pt x="513" y="162"/>
                </a:cubicBezTo>
                <a:cubicBezTo>
                  <a:pt x="513" y="162"/>
                  <a:pt x="512" y="162"/>
                  <a:pt x="512" y="162"/>
                </a:cubicBezTo>
                <a:cubicBezTo>
                  <a:pt x="511" y="162"/>
                  <a:pt x="510" y="162"/>
                  <a:pt x="510" y="162"/>
                </a:cubicBezTo>
                <a:cubicBezTo>
                  <a:pt x="509" y="162"/>
                  <a:pt x="509" y="162"/>
                  <a:pt x="509" y="161"/>
                </a:cubicBezTo>
                <a:cubicBezTo>
                  <a:pt x="508" y="161"/>
                  <a:pt x="509" y="160"/>
                  <a:pt x="509" y="160"/>
                </a:cubicBezTo>
                <a:cubicBezTo>
                  <a:pt x="509" y="159"/>
                  <a:pt x="509" y="158"/>
                  <a:pt x="509" y="158"/>
                </a:cubicBezTo>
                <a:cubicBezTo>
                  <a:pt x="510" y="158"/>
                  <a:pt x="513" y="158"/>
                  <a:pt x="515" y="156"/>
                </a:cubicBezTo>
                <a:cubicBezTo>
                  <a:pt x="514" y="158"/>
                  <a:pt x="515" y="159"/>
                  <a:pt x="516" y="157"/>
                </a:cubicBezTo>
                <a:cubicBezTo>
                  <a:pt x="518" y="156"/>
                  <a:pt x="516" y="156"/>
                  <a:pt x="516" y="156"/>
                </a:cubicBezTo>
                <a:cubicBezTo>
                  <a:pt x="516" y="156"/>
                  <a:pt x="517" y="155"/>
                  <a:pt x="516" y="154"/>
                </a:cubicBezTo>
                <a:cubicBezTo>
                  <a:pt x="516" y="154"/>
                  <a:pt x="516" y="154"/>
                  <a:pt x="516" y="154"/>
                </a:cubicBezTo>
                <a:cubicBezTo>
                  <a:pt x="514" y="155"/>
                  <a:pt x="512" y="156"/>
                  <a:pt x="510" y="155"/>
                </a:cubicBezTo>
                <a:cubicBezTo>
                  <a:pt x="510" y="156"/>
                  <a:pt x="510" y="156"/>
                  <a:pt x="510" y="156"/>
                </a:cubicBezTo>
                <a:cubicBezTo>
                  <a:pt x="510" y="156"/>
                  <a:pt x="511" y="156"/>
                  <a:pt x="511" y="156"/>
                </a:cubicBezTo>
                <a:cubicBezTo>
                  <a:pt x="510" y="157"/>
                  <a:pt x="510" y="156"/>
                  <a:pt x="510" y="155"/>
                </a:cubicBezTo>
                <a:cubicBezTo>
                  <a:pt x="509" y="155"/>
                  <a:pt x="509" y="154"/>
                  <a:pt x="509" y="154"/>
                </a:cubicBezTo>
                <a:cubicBezTo>
                  <a:pt x="509" y="152"/>
                  <a:pt x="511" y="150"/>
                  <a:pt x="514" y="150"/>
                </a:cubicBezTo>
                <a:cubicBezTo>
                  <a:pt x="514" y="149"/>
                  <a:pt x="512" y="148"/>
                  <a:pt x="513" y="147"/>
                </a:cubicBezTo>
                <a:cubicBezTo>
                  <a:pt x="514" y="145"/>
                  <a:pt x="517" y="144"/>
                  <a:pt x="516" y="143"/>
                </a:cubicBezTo>
                <a:cubicBezTo>
                  <a:pt x="517" y="143"/>
                  <a:pt x="520" y="142"/>
                  <a:pt x="521" y="143"/>
                </a:cubicBezTo>
                <a:cubicBezTo>
                  <a:pt x="524" y="144"/>
                  <a:pt x="523" y="145"/>
                  <a:pt x="527" y="143"/>
                </a:cubicBezTo>
                <a:cubicBezTo>
                  <a:pt x="527" y="143"/>
                  <a:pt x="528" y="143"/>
                  <a:pt x="529" y="143"/>
                </a:cubicBezTo>
                <a:cubicBezTo>
                  <a:pt x="531" y="142"/>
                  <a:pt x="530" y="142"/>
                  <a:pt x="529" y="139"/>
                </a:cubicBezTo>
                <a:cubicBezTo>
                  <a:pt x="532" y="141"/>
                  <a:pt x="531" y="139"/>
                  <a:pt x="529" y="138"/>
                </a:cubicBezTo>
                <a:cubicBezTo>
                  <a:pt x="529" y="139"/>
                  <a:pt x="529" y="139"/>
                  <a:pt x="529" y="139"/>
                </a:cubicBezTo>
                <a:cubicBezTo>
                  <a:pt x="529" y="139"/>
                  <a:pt x="529" y="139"/>
                  <a:pt x="529" y="138"/>
                </a:cubicBezTo>
                <a:cubicBezTo>
                  <a:pt x="528" y="138"/>
                  <a:pt x="528" y="138"/>
                  <a:pt x="528" y="138"/>
                </a:cubicBezTo>
                <a:cubicBezTo>
                  <a:pt x="528" y="138"/>
                  <a:pt x="526" y="141"/>
                  <a:pt x="526" y="139"/>
                </a:cubicBezTo>
                <a:cubicBezTo>
                  <a:pt x="525" y="139"/>
                  <a:pt x="528" y="135"/>
                  <a:pt x="525" y="135"/>
                </a:cubicBezTo>
                <a:cubicBezTo>
                  <a:pt x="531" y="133"/>
                  <a:pt x="523" y="131"/>
                  <a:pt x="520" y="130"/>
                </a:cubicBezTo>
                <a:cubicBezTo>
                  <a:pt x="519" y="129"/>
                  <a:pt x="518" y="127"/>
                  <a:pt x="518" y="126"/>
                </a:cubicBezTo>
                <a:cubicBezTo>
                  <a:pt x="517" y="126"/>
                  <a:pt x="516" y="125"/>
                  <a:pt x="517" y="124"/>
                </a:cubicBezTo>
                <a:cubicBezTo>
                  <a:pt x="517" y="124"/>
                  <a:pt x="517" y="124"/>
                  <a:pt x="517" y="124"/>
                </a:cubicBezTo>
                <a:cubicBezTo>
                  <a:pt x="516" y="123"/>
                  <a:pt x="516" y="123"/>
                  <a:pt x="515" y="123"/>
                </a:cubicBezTo>
                <a:cubicBezTo>
                  <a:pt x="515" y="123"/>
                  <a:pt x="514" y="123"/>
                  <a:pt x="514" y="123"/>
                </a:cubicBezTo>
                <a:cubicBezTo>
                  <a:pt x="514" y="123"/>
                  <a:pt x="513" y="123"/>
                  <a:pt x="513" y="124"/>
                </a:cubicBezTo>
                <a:cubicBezTo>
                  <a:pt x="513" y="124"/>
                  <a:pt x="511" y="125"/>
                  <a:pt x="510" y="125"/>
                </a:cubicBezTo>
                <a:cubicBezTo>
                  <a:pt x="509" y="126"/>
                  <a:pt x="508" y="125"/>
                  <a:pt x="508" y="124"/>
                </a:cubicBezTo>
                <a:cubicBezTo>
                  <a:pt x="507" y="124"/>
                  <a:pt x="506" y="125"/>
                  <a:pt x="505" y="125"/>
                </a:cubicBezTo>
                <a:cubicBezTo>
                  <a:pt x="504" y="124"/>
                  <a:pt x="506" y="124"/>
                  <a:pt x="507" y="123"/>
                </a:cubicBezTo>
                <a:cubicBezTo>
                  <a:pt x="507" y="122"/>
                  <a:pt x="507" y="122"/>
                  <a:pt x="508" y="121"/>
                </a:cubicBezTo>
                <a:cubicBezTo>
                  <a:pt x="506" y="121"/>
                  <a:pt x="504" y="121"/>
                  <a:pt x="504" y="121"/>
                </a:cubicBezTo>
                <a:cubicBezTo>
                  <a:pt x="504" y="121"/>
                  <a:pt x="504" y="121"/>
                  <a:pt x="503" y="121"/>
                </a:cubicBezTo>
                <a:cubicBezTo>
                  <a:pt x="504" y="122"/>
                  <a:pt x="505" y="122"/>
                  <a:pt x="506" y="122"/>
                </a:cubicBezTo>
                <a:cubicBezTo>
                  <a:pt x="505" y="123"/>
                  <a:pt x="504" y="123"/>
                  <a:pt x="502" y="122"/>
                </a:cubicBezTo>
                <a:cubicBezTo>
                  <a:pt x="502" y="123"/>
                  <a:pt x="502" y="123"/>
                  <a:pt x="502" y="123"/>
                </a:cubicBezTo>
                <a:cubicBezTo>
                  <a:pt x="502" y="124"/>
                  <a:pt x="501" y="125"/>
                  <a:pt x="500" y="125"/>
                </a:cubicBezTo>
                <a:cubicBezTo>
                  <a:pt x="500" y="126"/>
                  <a:pt x="499" y="126"/>
                  <a:pt x="498" y="125"/>
                </a:cubicBezTo>
                <a:cubicBezTo>
                  <a:pt x="498" y="125"/>
                  <a:pt x="499" y="124"/>
                  <a:pt x="499" y="124"/>
                </a:cubicBezTo>
                <a:cubicBezTo>
                  <a:pt x="499" y="123"/>
                  <a:pt x="498" y="122"/>
                  <a:pt x="499" y="123"/>
                </a:cubicBezTo>
                <a:cubicBezTo>
                  <a:pt x="499" y="123"/>
                  <a:pt x="499" y="123"/>
                  <a:pt x="500" y="123"/>
                </a:cubicBezTo>
                <a:cubicBezTo>
                  <a:pt x="500" y="123"/>
                  <a:pt x="500" y="123"/>
                  <a:pt x="500" y="123"/>
                </a:cubicBezTo>
                <a:cubicBezTo>
                  <a:pt x="500" y="123"/>
                  <a:pt x="500" y="123"/>
                  <a:pt x="501" y="122"/>
                </a:cubicBezTo>
                <a:cubicBezTo>
                  <a:pt x="500" y="122"/>
                  <a:pt x="499" y="122"/>
                  <a:pt x="499" y="121"/>
                </a:cubicBezTo>
                <a:cubicBezTo>
                  <a:pt x="499" y="121"/>
                  <a:pt x="500" y="121"/>
                  <a:pt x="501" y="121"/>
                </a:cubicBezTo>
                <a:cubicBezTo>
                  <a:pt x="501" y="121"/>
                  <a:pt x="501" y="121"/>
                  <a:pt x="500" y="120"/>
                </a:cubicBezTo>
                <a:cubicBezTo>
                  <a:pt x="499" y="120"/>
                  <a:pt x="499" y="121"/>
                  <a:pt x="498" y="121"/>
                </a:cubicBezTo>
                <a:cubicBezTo>
                  <a:pt x="497" y="121"/>
                  <a:pt x="496" y="117"/>
                  <a:pt x="494" y="120"/>
                </a:cubicBezTo>
                <a:cubicBezTo>
                  <a:pt x="494" y="120"/>
                  <a:pt x="495" y="121"/>
                  <a:pt x="495" y="121"/>
                </a:cubicBezTo>
                <a:cubicBezTo>
                  <a:pt x="495" y="121"/>
                  <a:pt x="495" y="121"/>
                  <a:pt x="495" y="121"/>
                </a:cubicBezTo>
                <a:cubicBezTo>
                  <a:pt x="495" y="121"/>
                  <a:pt x="496" y="121"/>
                  <a:pt x="496" y="121"/>
                </a:cubicBezTo>
                <a:cubicBezTo>
                  <a:pt x="497" y="122"/>
                  <a:pt x="495" y="123"/>
                  <a:pt x="495" y="122"/>
                </a:cubicBezTo>
                <a:cubicBezTo>
                  <a:pt x="495" y="122"/>
                  <a:pt x="495" y="122"/>
                  <a:pt x="495" y="122"/>
                </a:cubicBezTo>
                <a:cubicBezTo>
                  <a:pt x="494" y="123"/>
                  <a:pt x="490" y="122"/>
                  <a:pt x="489" y="122"/>
                </a:cubicBezTo>
                <a:cubicBezTo>
                  <a:pt x="491" y="121"/>
                  <a:pt x="489" y="120"/>
                  <a:pt x="488" y="119"/>
                </a:cubicBezTo>
                <a:cubicBezTo>
                  <a:pt x="486" y="120"/>
                  <a:pt x="484" y="121"/>
                  <a:pt x="482" y="122"/>
                </a:cubicBezTo>
                <a:cubicBezTo>
                  <a:pt x="483" y="121"/>
                  <a:pt x="486" y="120"/>
                  <a:pt x="488" y="119"/>
                </a:cubicBezTo>
                <a:cubicBezTo>
                  <a:pt x="487" y="118"/>
                  <a:pt x="486" y="118"/>
                  <a:pt x="487" y="117"/>
                </a:cubicBezTo>
                <a:cubicBezTo>
                  <a:pt x="488" y="115"/>
                  <a:pt x="492" y="116"/>
                  <a:pt x="493" y="114"/>
                </a:cubicBezTo>
                <a:cubicBezTo>
                  <a:pt x="493" y="113"/>
                  <a:pt x="492" y="114"/>
                  <a:pt x="492" y="114"/>
                </a:cubicBezTo>
                <a:cubicBezTo>
                  <a:pt x="492" y="112"/>
                  <a:pt x="494" y="111"/>
                  <a:pt x="491" y="110"/>
                </a:cubicBezTo>
                <a:cubicBezTo>
                  <a:pt x="491" y="110"/>
                  <a:pt x="486" y="109"/>
                  <a:pt x="484" y="110"/>
                </a:cubicBezTo>
                <a:cubicBezTo>
                  <a:pt x="481" y="110"/>
                  <a:pt x="479" y="110"/>
                  <a:pt x="477" y="109"/>
                </a:cubicBezTo>
                <a:cubicBezTo>
                  <a:pt x="480" y="109"/>
                  <a:pt x="481" y="107"/>
                  <a:pt x="483" y="106"/>
                </a:cubicBezTo>
                <a:cubicBezTo>
                  <a:pt x="484" y="106"/>
                  <a:pt x="484" y="106"/>
                  <a:pt x="484" y="106"/>
                </a:cubicBezTo>
                <a:cubicBezTo>
                  <a:pt x="488" y="105"/>
                  <a:pt x="491" y="108"/>
                  <a:pt x="494" y="107"/>
                </a:cubicBezTo>
                <a:cubicBezTo>
                  <a:pt x="494" y="107"/>
                  <a:pt x="498" y="104"/>
                  <a:pt x="498" y="103"/>
                </a:cubicBezTo>
                <a:cubicBezTo>
                  <a:pt x="499" y="103"/>
                  <a:pt x="500" y="104"/>
                  <a:pt x="501" y="103"/>
                </a:cubicBezTo>
                <a:cubicBezTo>
                  <a:pt x="500" y="103"/>
                  <a:pt x="500" y="103"/>
                  <a:pt x="499" y="103"/>
                </a:cubicBezTo>
                <a:cubicBezTo>
                  <a:pt x="499" y="103"/>
                  <a:pt x="499" y="103"/>
                  <a:pt x="499" y="103"/>
                </a:cubicBezTo>
                <a:cubicBezTo>
                  <a:pt x="498" y="103"/>
                  <a:pt x="497" y="104"/>
                  <a:pt x="496" y="104"/>
                </a:cubicBezTo>
                <a:cubicBezTo>
                  <a:pt x="496" y="104"/>
                  <a:pt x="496" y="104"/>
                  <a:pt x="496" y="104"/>
                </a:cubicBezTo>
                <a:cubicBezTo>
                  <a:pt x="496" y="104"/>
                  <a:pt x="496" y="104"/>
                  <a:pt x="496" y="104"/>
                </a:cubicBezTo>
                <a:cubicBezTo>
                  <a:pt x="494" y="104"/>
                  <a:pt x="493" y="104"/>
                  <a:pt x="493" y="103"/>
                </a:cubicBezTo>
                <a:cubicBezTo>
                  <a:pt x="493" y="103"/>
                  <a:pt x="493" y="102"/>
                  <a:pt x="493" y="102"/>
                </a:cubicBezTo>
                <a:cubicBezTo>
                  <a:pt x="493" y="101"/>
                  <a:pt x="494" y="100"/>
                  <a:pt x="495" y="100"/>
                </a:cubicBezTo>
                <a:cubicBezTo>
                  <a:pt x="496" y="99"/>
                  <a:pt x="499" y="100"/>
                  <a:pt x="499" y="102"/>
                </a:cubicBezTo>
                <a:cubicBezTo>
                  <a:pt x="499" y="102"/>
                  <a:pt x="499" y="102"/>
                  <a:pt x="499" y="102"/>
                </a:cubicBezTo>
                <a:cubicBezTo>
                  <a:pt x="499" y="101"/>
                  <a:pt x="501" y="100"/>
                  <a:pt x="502" y="100"/>
                </a:cubicBezTo>
                <a:cubicBezTo>
                  <a:pt x="502" y="99"/>
                  <a:pt x="502" y="99"/>
                  <a:pt x="501" y="99"/>
                </a:cubicBezTo>
                <a:cubicBezTo>
                  <a:pt x="501" y="99"/>
                  <a:pt x="501" y="99"/>
                  <a:pt x="501" y="99"/>
                </a:cubicBezTo>
                <a:cubicBezTo>
                  <a:pt x="500" y="100"/>
                  <a:pt x="500" y="99"/>
                  <a:pt x="501" y="98"/>
                </a:cubicBezTo>
                <a:cubicBezTo>
                  <a:pt x="499" y="97"/>
                  <a:pt x="497" y="97"/>
                  <a:pt x="495" y="96"/>
                </a:cubicBezTo>
                <a:cubicBezTo>
                  <a:pt x="497" y="95"/>
                  <a:pt x="497" y="95"/>
                  <a:pt x="497" y="94"/>
                </a:cubicBezTo>
                <a:cubicBezTo>
                  <a:pt x="495" y="95"/>
                  <a:pt x="492" y="95"/>
                  <a:pt x="494" y="93"/>
                </a:cubicBezTo>
                <a:cubicBezTo>
                  <a:pt x="494" y="93"/>
                  <a:pt x="495" y="93"/>
                  <a:pt x="495" y="93"/>
                </a:cubicBezTo>
                <a:cubicBezTo>
                  <a:pt x="494" y="92"/>
                  <a:pt x="494" y="92"/>
                  <a:pt x="494" y="92"/>
                </a:cubicBezTo>
                <a:cubicBezTo>
                  <a:pt x="491" y="93"/>
                  <a:pt x="489" y="94"/>
                  <a:pt x="486" y="95"/>
                </a:cubicBezTo>
                <a:cubicBezTo>
                  <a:pt x="483" y="96"/>
                  <a:pt x="487" y="93"/>
                  <a:pt x="489" y="92"/>
                </a:cubicBezTo>
                <a:cubicBezTo>
                  <a:pt x="490" y="91"/>
                  <a:pt x="492" y="91"/>
                  <a:pt x="494" y="90"/>
                </a:cubicBezTo>
                <a:cubicBezTo>
                  <a:pt x="494" y="90"/>
                  <a:pt x="495" y="89"/>
                  <a:pt x="495" y="89"/>
                </a:cubicBezTo>
                <a:cubicBezTo>
                  <a:pt x="495" y="89"/>
                  <a:pt x="496" y="89"/>
                  <a:pt x="497" y="89"/>
                </a:cubicBezTo>
                <a:cubicBezTo>
                  <a:pt x="498" y="88"/>
                  <a:pt x="499" y="87"/>
                  <a:pt x="500" y="86"/>
                </a:cubicBezTo>
                <a:cubicBezTo>
                  <a:pt x="501" y="85"/>
                  <a:pt x="502" y="84"/>
                  <a:pt x="501" y="83"/>
                </a:cubicBezTo>
                <a:cubicBezTo>
                  <a:pt x="501" y="83"/>
                  <a:pt x="500" y="83"/>
                  <a:pt x="500" y="82"/>
                </a:cubicBezTo>
                <a:cubicBezTo>
                  <a:pt x="500" y="82"/>
                  <a:pt x="500" y="83"/>
                  <a:pt x="500" y="83"/>
                </a:cubicBezTo>
                <a:cubicBezTo>
                  <a:pt x="499" y="83"/>
                  <a:pt x="499" y="82"/>
                  <a:pt x="499" y="82"/>
                </a:cubicBezTo>
                <a:cubicBezTo>
                  <a:pt x="498" y="82"/>
                  <a:pt x="496" y="82"/>
                  <a:pt x="497" y="81"/>
                </a:cubicBezTo>
                <a:cubicBezTo>
                  <a:pt x="496" y="81"/>
                  <a:pt x="496" y="81"/>
                  <a:pt x="496" y="81"/>
                </a:cubicBezTo>
                <a:cubicBezTo>
                  <a:pt x="496" y="79"/>
                  <a:pt x="497" y="79"/>
                  <a:pt x="499" y="78"/>
                </a:cubicBezTo>
                <a:cubicBezTo>
                  <a:pt x="499" y="77"/>
                  <a:pt x="499" y="77"/>
                  <a:pt x="499" y="76"/>
                </a:cubicBezTo>
                <a:cubicBezTo>
                  <a:pt x="499" y="76"/>
                  <a:pt x="500" y="76"/>
                  <a:pt x="500" y="76"/>
                </a:cubicBezTo>
                <a:cubicBezTo>
                  <a:pt x="499" y="75"/>
                  <a:pt x="497" y="75"/>
                  <a:pt x="495" y="75"/>
                </a:cubicBezTo>
                <a:cubicBezTo>
                  <a:pt x="494" y="75"/>
                  <a:pt x="492" y="75"/>
                  <a:pt x="492" y="74"/>
                </a:cubicBezTo>
                <a:cubicBezTo>
                  <a:pt x="491" y="74"/>
                  <a:pt x="490" y="73"/>
                  <a:pt x="490" y="72"/>
                </a:cubicBezTo>
                <a:cubicBezTo>
                  <a:pt x="489" y="73"/>
                  <a:pt x="489" y="73"/>
                  <a:pt x="488" y="72"/>
                </a:cubicBezTo>
                <a:cubicBezTo>
                  <a:pt x="487" y="71"/>
                  <a:pt x="486" y="69"/>
                  <a:pt x="488" y="68"/>
                </a:cubicBezTo>
                <a:cubicBezTo>
                  <a:pt x="488" y="68"/>
                  <a:pt x="488" y="68"/>
                  <a:pt x="488" y="68"/>
                </a:cubicBezTo>
                <a:cubicBezTo>
                  <a:pt x="488" y="68"/>
                  <a:pt x="488" y="67"/>
                  <a:pt x="488" y="67"/>
                </a:cubicBezTo>
                <a:cubicBezTo>
                  <a:pt x="487" y="67"/>
                  <a:pt x="486" y="68"/>
                  <a:pt x="485" y="67"/>
                </a:cubicBezTo>
                <a:cubicBezTo>
                  <a:pt x="485" y="68"/>
                  <a:pt x="484" y="69"/>
                  <a:pt x="484" y="69"/>
                </a:cubicBezTo>
                <a:cubicBezTo>
                  <a:pt x="484" y="70"/>
                  <a:pt x="482" y="70"/>
                  <a:pt x="481" y="71"/>
                </a:cubicBezTo>
                <a:cubicBezTo>
                  <a:pt x="480" y="73"/>
                  <a:pt x="479" y="73"/>
                  <a:pt x="478" y="74"/>
                </a:cubicBezTo>
                <a:cubicBezTo>
                  <a:pt x="477" y="74"/>
                  <a:pt x="478" y="75"/>
                  <a:pt x="478" y="75"/>
                </a:cubicBezTo>
                <a:cubicBezTo>
                  <a:pt x="477" y="75"/>
                  <a:pt x="475" y="74"/>
                  <a:pt x="475" y="75"/>
                </a:cubicBezTo>
                <a:cubicBezTo>
                  <a:pt x="475" y="75"/>
                  <a:pt x="475" y="75"/>
                  <a:pt x="474" y="75"/>
                </a:cubicBezTo>
                <a:cubicBezTo>
                  <a:pt x="474" y="75"/>
                  <a:pt x="474" y="75"/>
                  <a:pt x="474" y="75"/>
                </a:cubicBezTo>
                <a:cubicBezTo>
                  <a:pt x="474" y="75"/>
                  <a:pt x="474" y="75"/>
                  <a:pt x="473" y="75"/>
                </a:cubicBezTo>
                <a:cubicBezTo>
                  <a:pt x="472" y="75"/>
                  <a:pt x="472" y="76"/>
                  <a:pt x="471" y="76"/>
                </a:cubicBezTo>
                <a:cubicBezTo>
                  <a:pt x="471" y="76"/>
                  <a:pt x="472" y="75"/>
                  <a:pt x="472" y="75"/>
                </a:cubicBezTo>
                <a:cubicBezTo>
                  <a:pt x="470" y="73"/>
                  <a:pt x="466" y="70"/>
                  <a:pt x="465" y="69"/>
                </a:cubicBezTo>
                <a:cubicBezTo>
                  <a:pt x="465" y="67"/>
                  <a:pt x="470" y="66"/>
                  <a:pt x="471" y="64"/>
                </a:cubicBezTo>
                <a:cubicBezTo>
                  <a:pt x="471" y="63"/>
                  <a:pt x="469" y="62"/>
                  <a:pt x="471" y="61"/>
                </a:cubicBezTo>
                <a:cubicBezTo>
                  <a:pt x="472" y="60"/>
                  <a:pt x="472" y="62"/>
                  <a:pt x="473" y="63"/>
                </a:cubicBezTo>
                <a:cubicBezTo>
                  <a:pt x="474" y="63"/>
                  <a:pt x="478" y="63"/>
                  <a:pt x="481" y="63"/>
                </a:cubicBezTo>
                <a:cubicBezTo>
                  <a:pt x="482" y="64"/>
                  <a:pt x="483" y="64"/>
                  <a:pt x="484" y="64"/>
                </a:cubicBezTo>
                <a:cubicBezTo>
                  <a:pt x="485" y="63"/>
                  <a:pt x="489" y="62"/>
                  <a:pt x="490" y="62"/>
                </a:cubicBezTo>
                <a:cubicBezTo>
                  <a:pt x="490" y="61"/>
                  <a:pt x="488" y="62"/>
                  <a:pt x="488" y="60"/>
                </a:cubicBezTo>
                <a:cubicBezTo>
                  <a:pt x="489" y="60"/>
                  <a:pt x="490" y="61"/>
                  <a:pt x="491" y="61"/>
                </a:cubicBezTo>
                <a:cubicBezTo>
                  <a:pt x="493" y="60"/>
                  <a:pt x="497" y="60"/>
                  <a:pt x="499" y="59"/>
                </a:cubicBezTo>
                <a:cubicBezTo>
                  <a:pt x="499" y="58"/>
                  <a:pt x="499" y="57"/>
                  <a:pt x="498" y="57"/>
                </a:cubicBezTo>
                <a:cubicBezTo>
                  <a:pt x="498" y="57"/>
                  <a:pt x="497" y="58"/>
                  <a:pt x="497" y="58"/>
                </a:cubicBezTo>
                <a:cubicBezTo>
                  <a:pt x="497" y="58"/>
                  <a:pt x="494" y="57"/>
                  <a:pt x="491" y="56"/>
                </a:cubicBezTo>
                <a:cubicBezTo>
                  <a:pt x="490" y="56"/>
                  <a:pt x="490" y="56"/>
                  <a:pt x="490" y="55"/>
                </a:cubicBezTo>
                <a:cubicBezTo>
                  <a:pt x="489" y="55"/>
                  <a:pt x="489" y="55"/>
                  <a:pt x="489" y="55"/>
                </a:cubicBezTo>
                <a:cubicBezTo>
                  <a:pt x="489" y="55"/>
                  <a:pt x="489" y="55"/>
                  <a:pt x="489" y="55"/>
                </a:cubicBezTo>
                <a:cubicBezTo>
                  <a:pt x="489" y="54"/>
                  <a:pt x="489" y="53"/>
                  <a:pt x="489" y="53"/>
                </a:cubicBezTo>
                <a:cubicBezTo>
                  <a:pt x="487" y="51"/>
                  <a:pt x="483" y="53"/>
                  <a:pt x="481" y="52"/>
                </a:cubicBezTo>
                <a:cubicBezTo>
                  <a:pt x="481" y="52"/>
                  <a:pt x="480" y="52"/>
                  <a:pt x="479" y="52"/>
                </a:cubicBezTo>
                <a:cubicBezTo>
                  <a:pt x="479" y="52"/>
                  <a:pt x="479" y="52"/>
                  <a:pt x="479" y="52"/>
                </a:cubicBezTo>
                <a:cubicBezTo>
                  <a:pt x="479" y="54"/>
                  <a:pt x="474" y="56"/>
                  <a:pt x="473" y="54"/>
                </a:cubicBezTo>
                <a:cubicBezTo>
                  <a:pt x="472" y="53"/>
                  <a:pt x="473" y="51"/>
                  <a:pt x="475" y="50"/>
                </a:cubicBezTo>
                <a:cubicBezTo>
                  <a:pt x="475" y="50"/>
                  <a:pt x="475" y="50"/>
                  <a:pt x="475" y="50"/>
                </a:cubicBezTo>
                <a:cubicBezTo>
                  <a:pt x="475" y="50"/>
                  <a:pt x="475" y="49"/>
                  <a:pt x="475" y="49"/>
                </a:cubicBezTo>
                <a:cubicBezTo>
                  <a:pt x="475" y="49"/>
                  <a:pt x="475" y="49"/>
                  <a:pt x="475" y="49"/>
                </a:cubicBezTo>
                <a:cubicBezTo>
                  <a:pt x="475" y="49"/>
                  <a:pt x="475" y="49"/>
                  <a:pt x="475" y="49"/>
                </a:cubicBezTo>
                <a:cubicBezTo>
                  <a:pt x="474" y="49"/>
                  <a:pt x="473" y="49"/>
                  <a:pt x="472" y="49"/>
                </a:cubicBezTo>
                <a:cubicBezTo>
                  <a:pt x="472" y="49"/>
                  <a:pt x="472" y="50"/>
                  <a:pt x="472" y="50"/>
                </a:cubicBezTo>
                <a:cubicBezTo>
                  <a:pt x="471" y="50"/>
                  <a:pt x="471" y="51"/>
                  <a:pt x="471" y="51"/>
                </a:cubicBezTo>
                <a:cubicBezTo>
                  <a:pt x="470" y="53"/>
                  <a:pt x="467" y="53"/>
                  <a:pt x="465" y="55"/>
                </a:cubicBezTo>
                <a:cubicBezTo>
                  <a:pt x="464" y="56"/>
                  <a:pt x="461" y="59"/>
                  <a:pt x="460" y="59"/>
                </a:cubicBezTo>
                <a:cubicBezTo>
                  <a:pt x="459" y="59"/>
                  <a:pt x="458" y="57"/>
                  <a:pt x="458" y="56"/>
                </a:cubicBezTo>
                <a:cubicBezTo>
                  <a:pt x="457" y="56"/>
                  <a:pt x="457" y="57"/>
                  <a:pt x="457" y="57"/>
                </a:cubicBezTo>
                <a:cubicBezTo>
                  <a:pt x="456" y="58"/>
                  <a:pt x="455" y="57"/>
                  <a:pt x="454" y="56"/>
                </a:cubicBezTo>
                <a:cubicBezTo>
                  <a:pt x="453" y="56"/>
                  <a:pt x="452" y="56"/>
                  <a:pt x="452" y="55"/>
                </a:cubicBezTo>
                <a:cubicBezTo>
                  <a:pt x="452" y="55"/>
                  <a:pt x="453" y="54"/>
                  <a:pt x="454" y="53"/>
                </a:cubicBezTo>
                <a:cubicBezTo>
                  <a:pt x="455" y="52"/>
                  <a:pt x="456" y="51"/>
                  <a:pt x="457" y="53"/>
                </a:cubicBezTo>
                <a:cubicBezTo>
                  <a:pt x="458" y="53"/>
                  <a:pt x="458" y="53"/>
                  <a:pt x="458" y="51"/>
                </a:cubicBezTo>
                <a:cubicBezTo>
                  <a:pt x="456" y="51"/>
                  <a:pt x="455" y="51"/>
                  <a:pt x="455" y="50"/>
                </a:cubicBezTo>
                <a:cubicBezTo>
                  <a:pt x="455" y="49"/>
                  <a:pt x="456" y="48"/>
                  <a:pt x="457" y="48"/>
                </a:cubicBezTo>
                <a:cubicBezTo>
                  <a:pt x="456" y="47"/>
                  <a:pt x="454" y="46"/>
                  <a:pt x="454" y="45"/>
                </a:cubicBezTo>
                <a:cubicBezTo>
                  <a:pt x="454" y="45"/>
                  <a:pt x="455" y="42"/>
                  <a:pt x="456" y="41"/>
                </a:cubicBezTo>
                <a:cubicBezTo>
                  <a:pt x="457" y="41"/>
                  <a:pt x="460" y="40"/>
                  <a:pt x="460" y="40"/>
                </a:cubicBezTo>
                <a:cubicBezTo>
                  <a:pt x="460" y="39"/>
                  <a:pt x="459" y="39"/>
                  <a:pt x="458" y="39"/>
                </a:cubicBezTo>
                <a:cubicBezTo>
                  <a:pt x="458" y="39"/>
                  <a:pt x="458" y="40"/>
                  <a:pt x="458" y="40"/>
                </a:cubicBezTo>
                <a:cubicBezTo>
                  <a:pt x="458" y="40"/>
                  <a:pt x="458" y="40"/>
                  <a:pt x="458" y="40"/>
                </a:cubicBezTo>
                <a:cubicBezTo>
                  <a:pt x="458" y="40"/>
                  <a:pt x="458" y="40"/>
                  <a:pt x="458" y="40"/>
                </a:cubicBezTo>
                <a:cubicBezTo>
                  <a:pt x="457" y="40"/>
                  <a:pt x="456" y="41"/>
                  <a:pt x="455" y="40"/>
                </a:cubicBezTo>
                <a:cubicBezTo>
                  <a:pt x="455" y="40"/>
                  <a:pt x="455" y="40"/>
                  <a:pt x="455" y="39"/>
                </a:cubicBezTo>
                <a:cubicBezTo>
                  <a:pt x="455" y="39"/>
                  <a:pt x="455" y="39"/>
                  <a:pt x="454" y="39"/>
                </a:cubicBezTo>
                <a:cubicBezTo>
                  <a:pt x="454" y="39"/>
                  <a:pt x="454" y="39"/>
                  <a:pt x="455" y="38"/>
                </a:cubicBezTo>
                <a:cubicBezTo>
                  <a:pt x="455" y="38"/>
                  <a:pt x="455" y="38"/>
                  <a:pt x="454" y="38"/>
                </a:cubicBezTo>
                <a:cubicBezTo>
                  <a:pt x="455" y="37"/>
                  <a:pt x="458" y="37"/>
                  <a:pt x="458" y="38"/>
                </a:cubicBezTo>
                <a:cubicBezTo>
                  <a:pt x="459" y="38"/>
                  <a:pt x="462" y="38"/>
                  <a:pt x="461" y="39"/>
                </a:cubicBezTo>
                <a:cubicBezTo>
                  <a:pt x="461" y="39"/>
                  <a:pt x="460" y="40"/>
                  <a:pt x="460" y="40"/>
                </a:cubicBezTo>
                <a:cubicBezTo>
                  <a:pt x="461" y="41"/>
                  <a:pt x="462" y="40"/>
                  <a:pt x="462" y="40"/>
                </a:cubicBezTo>
                <a:cubicBezTo>
                  <a:pt x="463" y="40"/>
                  <a:pt x="464" y="41"/>
                  <a:pt x="465" y="42"/>
                </a:cubicBezTo>
                <a:cubicBezTo>
                  <a:pt x="466" y="41"/>
                  <a:pt x="467" y="41"/>
                  <a:pt x="467" y="42"/>
                </a:cubicBezTo>
                <a:cubicBezTo>
                  <a:pt x="468" y="43"/>
                  <a:pt x="467" y="44"/>
                  <a:pt x="466" y="43"/>
                </a:cubicBezTo>
                <a:cubicBezTo>
                  <a:pt x="466" y="44"/>
                  <a:pt x="466" y="44"/>
                  <a:pt x="466" y="44"/>
                </a:cubicBezTo>
                <a:cubicBezTo>
                  <a:pt x="467" y="44"/>
                  <a:pt x="469" y="44"/>
                  <a:pt x="470" y="45"/>
                </a:cubicBezTo>
                <a:cubicBezTo>
                  <a:pt x="470" y="45"/>
                  <a:pt x="469" y="45"/>
                  <a:pt x="470" y="46"/>
                </a:cubicBezTo>
                <a:cubicBezTo>
                  <a:pt x="471" y="45"/>
                  <a:pt x="472" y="45"/>
                  <a:pt x="473" y="44"/>
                </a:cubicBezTo>
                <a:cubicBezTo>
                  <a:pt x="473" y="44"/>
                  <a:pt x="473" y="44"/>
                  <a:pt x="473" y="44"/>
                </a:cubicBezTo>
                <a:cubicBezTo>
                  <a:pt x="473" y="44"/>
                  <a:pt x="473" y="44"/>
                  <a:pt x="473" y="44"/>
                </a:cubicBezTo>
                <a:cubicBezTo>
                  <a:pt x="474" y="44"/>
                  <a:pt x="474" y="44"/>
                  <a:pt x="474" y="44"/>
                </a:cubicBezTo>
                <a:cubicBezTo>
                  <a:pt x="473" y="44"/>
                  <a:pt x="473" y="43"/>
                  <a:pt x="473" y="42"/>
                </a:cubicBezTo>
                <a:cubicBezTo>
                  <a:pt x="472" y="40"/>
                  <a:pt x="478" y="41"/>
                  <a:pt x="475" y="43"/>
                </a:cubicBezTo>
                <a:cubicBezTo>
                  <a:pt x="475" y="43"/>
                  <a:pt x="476" y="43"/>
                  <a:pt x="476" y="43"/>
                </a:cubicBezTo>
                <a:cubicBezTo>
                  <a:pt x="477" y="43"/>
                  <a:pt x="479" y="42"/>
                  <a:pt x="478" y="41"/>
                </a:cubicBezTo>
                <a:cubicBezTo>
                  <a:pt x="478" y="40"/>
                  <a:pt x="475" y="41"/>
                  <a:pt x="475" y="40"/>
                </a:cubicBezTo>
                <a:cubicBezTo>
                  <a:pt x="474" y="39"/>
                  <a:pt x="478" y="37"/>
                  <a:pt x="478" y="37"/>
                </a:cubicBezTo>
                <a:cubicBezTo>
                  <a:pt x="478" y="37"/>
                  <a:pt x="478" y="36"/>
                  <a:pt x="478" y="36"/>
                </a:cubicBezTo>
                <a:cubicBezTo>
                  <a:pt x="476" y="38"/>
                  <a:pt x="473" y="38"/>
                  <a:pt x="470" y="38"/>
                </a:cubicBezTo>
                <a:cubicBezTo>
                  <a:pt x="468" y="37"/>
                  <a:pt x="468" y="34"/>
                  <a:pt x="467" y="34"/>
                </a:cubicBezTo>
                <a:cubicBezTo>
                  <a:pt x="465" y="34"/>
                  <a:pt x="463" y="34"/>
                  <a:pt x="461" y="35"/>
                </a:cubicBezTo>
                <a:cubicBezTo>
                  <a:pt x="462" y="34"/>
                  <a:pt x="463" y="34"/>
                  <a:pt x="464" y="33"/>
                </a:cubicBezTo>
                <a:cubicBezTo>
                  <a:pt x="464" y="32"/>
                  <a:pt x="465" y="33"/>
                  <a:pt x="466" y="33"/>
                </a:cubicBezTo>
                <a:cubicBezTo>
                  <a:pt x="466" y="32"/>
                  <a:pt x="466" y="32"/>
                  <a:pt x="466" y="31"/>
                </a:cubicBezTo>
                <a:cubicBezTo>
                  <a:pt x="466" y="31"/>
                  <a:pt x="465" y="31"/>
                  <a:pt x="465" y="31"/>
                </a:cubicBezTo>
                <a:cubicBezTo>
                  <a:pt x="464" y="30"/>
                  <a:pt x="465" y="30"/>
                  <a:pt x="466" y="30"/>
                </a:cubicBezTo>
                <a:cubicBezTo>
                  <a:pt x="466" y="30"/>
                  <a:pt x="466" y="29"/>
                  <a:pt x="466" y="29"/>
                </a:cubicBezTo>
                <a:cubicBezTo>
                  <a:pt x="466" y="28"/>
                  <a:pt x="466" y="27"/>
                  <a:pt x="466" y="26"/>
                </a:cubicBezTo>
                <a:cubicBezTo>
                  <a:pt x="466" y="26"/>
                  <a:pt x="466" y="26"/>
                  <a:pt x="465" y="25"/>
                </a:cubicBezTo>
                <a:cubicBezTo>
                  <a:pt x="465" y="25"/>
                  <a:pt x="465" y="25"/>
                  <a:pt x="465" y="25"/>
                </a:cubicBezTo>
                <a:cubicBezTo>
                  <a:pt x="465" y="25"/>
                  <a:pt x="465" y="25"/>
                  <a:pt x="465" y="25"/>
                </a:cubicBezTo>
                <a:cubicBezTo>
                  <a:pt x="465" y="24"/>
                  <a:pt x="465" y="24"/>
                  <a:pt x="466" y="24"/>
                </a:cubicBezTo>
                <a:cubicBezTo>
                  <a:pt x="466" y="22"/>
                  <a:pt x="466" y="21"/>
                  <a:pt x="466" y="20"/>
                </a:cubicBezTo>
                <a:cubicBezTo>
                  <a:pt x="466" y="20"/>
                  <a:pt x="466" y="19"/>
                  <a:pt x="466" y="19"/>
                </a:cubicBezTo>
                <a:cubicBezTo>
                  <a:pt x="466" y="19"/>
                  <a:pt x="465" y="19"/>
                  <a:pt x="465" y="19"/>
                </a:cubicBezTo>
                <a:cubicBezTo>
                  <a:pt x="465" y="18"/>
                  <a:pt x="465" y="18"/>
                  <a:pt x="466" y="18"/>
                </a:cubicBezTo>
                <a:cubicBezTo>
                  <a:pt x="466" y="16"/>
                  <a:pt x="467" y="15"/>
                  <a:pt x="467" y="14"/>
                </a:cubicBezTo>
                <a:cubicBezTo>
                  <a:pt x="467" y="14"/>
                  <a:pt x="467" y="14"/>
                  <a:pt x="467" y="14"/>
                </a:cubicBezTo>
                <a:cubicBezTo>
                  <a:pt x="465" y="14"/>
                  <a:pt x="463" y="14"/>
                  <a:pt x="463" y="13"/>
                </a:cubicBezTo>
                <a:cubicBezTo>
                  <a:pt x="463" y="11"/>
                  <a:pt x="464" y="11"/>
                  <a:pt x="465" y="10"/>
                </a:cubicBezTo>
                <a:cubicBezTo>
                  <a:pt x="463" y="8"/>
                  <a:pt x="463" y="8"/>
                  <a:pt x="463" y="8"/>
                </a:cubicBezTo>
                <a:cubicBezTo>
                  <a:pt x="463" y="11"/>
                  <a:pt x="462" y="14"/>
                  <a:pt x="460" y="14"/>
                </a:cubicBezTo>
                <a:cubicBezTo>
                  <a:pt x="459" y="15"/>
                  <a:pt x="455" y="14"/>
                  <a:pt x="455" y="14"/>
                </a:cubicBezTo>
                <a:cubicBezTo>
                  <a:pt x="454" y="14"/>
                  <a:pt x="454" y="12"/>
                  <a:pt x="454" y="12"/>
                </a:cubicBezTo>
                <a:cubicBezTo>
                  <a:pt x="451" y="10"/>
                  <a:pt x="454" y="10"/>
                  <a:pt x="449" y="9"/>
                </a:cubicBezTo>
                <a:cubicBezTo>
                  <a:pt x="450" y="8"/>
                  <a:pt x="452" y="7"/>
                  <a:pt x="453" y="6"/>
                </a:cubicBezTo>
                <a:cubicBezTo>
                  <a:pt x="453" y="6"/>
                  <a:pt x="452" y="4"/>
                  <a:pt x="452" y="5"/>
                </a:cubicBezTo>
                <a:cubicBezTo>
                  <a:pt x="453" y="3"/>
                  <a:pt x="456" y="5"/>
                  <a:pt x="458" y="3"/>
                </a:cubicBezTo>
                <a:cubicBezTo>
                  <a:pt x="458" y="3"/>
                  <a:pt x="458" y="3"/>
                  <a:pt x="458" y="3"/>
                </a:cubicBezTo>
                <a:cubicBezTo>
                  <a:pt x="457" y="3"/>
                  <a:pt x="456" y="3"/>
                  <a:pt x="455" y="2"/>
                </a:cubicBezTo>
                <a:cubicBezTo>
                  <a:pt x="454" y="3"/>
                  <a:pt x="454" y="3"/>
                  <a:pt x="454" y="1"/>
                </a:cubicBezTo>
                <a:cubicBezTo>
                  <a:pt x="452" y="5"/>
                  <a:pt x="443" y="5"/>
                  <a:pt x="442" y="0"/>
                </a:cubicBezTo>
                <a:cubicBezTo>
                  <a:pt x="442" y="0"/>
                  <a:pt x="442" y="0"/>
                  <a:pt x="443" y="0"/>
                </a:cubicBezTo>
                <a:cubicBezTo>
                  <a:pt x="442" y="0"/>
                  <a:pt x="442" y="0"/>
                  <a:pt x="442" y="0"/>
                </a:cubicBezTo>
                <a:cubicBezTo>
                  <a:pt x="440" y="3"/>
                  <a:pt x="437" y="4"/>
                  <a:pt x="434" y="3"/>
                </a:cubicBezTo>
                <a:cubicBezTo>
                  <a:pt x="434" y="3"/>
                  <a:pt x="434" y="3"/>
                  <a:pt x="433" y="3"/>
                </a:cubicBezTo>
                <a:cubicBezTo>
                  <a:pt x="431" y="4"/>
                  <a:pt x="428" y="6"/>
                  <a:pt x="426" y="6"/>
                </a:cubicBezTo>
                <a:cubicBezTo>
                  <a:pt x="425" y="6"/>
                  <a:pt x="424" y="6"/>
                  <a:pt x="423" y="6"/>
                </a:cubicBezTo>
                <a:cubicBezTo>
                  <a:pt x="421" y="6"/>
                  <a:pt x="419" y="9"/>
                  <a:pt x="417" y="9"/>
                </a:cubicBezTo>
                <a:cubicBezTo>
                  <a:pt x="415" y="9"/>
                  <a:pt x="416" y="9"/>
                  <a:pt x="414" y="9"/>
                </a:cubicBezTo>
                <a:cubicBezTo>
                  <a:pt x="413" y="10"/>
                  <a:pt x="411" y="11"/>
                  <a:pt x="410" y="11"/>
                </a:cubicBezTo>
                <a:cubicBezTo>
                  <a:pt x="409" y="12"/>
                  <a:pt x="406" y="13"/>
                  <a:pt x="406" y="13"/>
                </a:cubicBezTo>
                <a:cubicBezTo>
                  <a:pt x="404" y="15"/>
                  <a:pt x="406" y="15"/>
                  <a:pt x="404" y="14"/>
                </a:cubicBezTo>
                <a:cubicBezTo>
                  <a:pt x="403" y="14"/>
                  <a:pt x="403" y="15"/>
                  <a:pt x="402" y="15"/>
                </a:cubicBezTo>
                <a:cubicBezTo>
                  <a:pt x="403" y="15"/>
                  <a:pt x="403" y="15"/>
                  <a:pt x="403" y="15"/>
                </a:cubicBezTo>
                <a:cubicBezTo>
                  <a:pt x="404" y="16"/>
                  <a:pt x="402" y="17"/>
                  <a:pt x="401" y="16"/>
                </a:cubicBezTo>
                <a:cubicBezTo>
                  <a:pt x="401" y="16"/>
                  <a:pt x="400" y="16"/>
                  <a:pt x="400" y="17"/>
                </a:cubicBezTo>
                <a:cubicBezTo>
                  <a:pt x="400" y="17"/>
                  <a:pt x="400" y="18"/>
                  <a:pt x="400" y="18"/>
                </a:cubicBezTo>
                <a:cubicBezTo>
                  <a:pt x="403" y="19"/>
                  <a:pt x="405" y="17"/>
                  <a:pt x="403" y="21"/>
                </a:cubicBezTo>
                <a:cubicBezTo>
                  <a:pt x="403" y="22"/>
                  <a:pt x="404" y="22"/>
                  <a:pt x="404" y="22"/>
                </a:cubicBezTo>
                <a:cubicBezTo>
                  <a:pt x="402" y="24"/>
                  <a:pt x="401" y="21"/>
                  <a:pt x="401" y="21"/>
                </a:cubicBezTo>
                <a:cubicBezTo>
                  <a:pt x="400" y="22"/>
                  <a:pt x="400" y="23"/>
                  <a:pt x="402" y="24"/>
                </a:cubicBezTo>
                <a:cubicBezTo>
                  <a:pt x="402" y="25"/>
                  <a:pt x="399" y="25"/>
                  <a:pt x="398" y="24"/>
                </a:cubicBezTo>
                <a:cubicBezTo>
                  <a:pt x="398" y="24"/>
                  <a:pt x="396" y="21"/>
                  <a:pt x="395" y="20"/>
                </a:cubicBezTo>
                <a:cubicBezTo>
                  <a:pt x="394" y="20"/>
                  <a:pt x="393" y="21"/>
                  <a:pt x="392" y="21"/>
                </a:cubicBezTo>
                <a:cubicBezTo>
                  <a:pt x="390" y="22"/>
                  <a:pt x="387" y="23"/>
                  <a:pt x="385" y="24"/>
                </a:cubicBezTo>
                <a:cubicBezTo>
                  <a:pt x="384" y="25"/>
                  <a:pt x="384" y="25"/>
                  <a:pt x="383" y="25"/>
                </a:cubicBezTo>
                <a:cubicBezTo>
                  <a:pt x="382" y="25"/>
                  <a:pt x="381" y="26"/>
                  <a:pt x="380" y="26"/>
                </a:cubicBezTo>
                <a:cubicBezTo>
                  <a:pt x="378" y="27"/>
                  <a:pt x="375" y="28"/>
                  <a:pt x="373" y="29"/>
                </a:cubicBezTo>
                <a:cubicBezTo>
                  <a:pt x="373" y="29"/>
                  <a:pt x="374" y="29"/>
                  <a:pt x="373" y="29"/>
                </a:cubicBezTo>
                <a:cubicBezTo>
                  <a:pt x="373" y="29"/>
                  <a:pt x="373" y="29"/>
                  <a:pt x="373" y="29"/>
                </a:cubicBezTo>
                <a:cubicBezTo>
                  <a:pt x="372" y="29"/>
                  <a:pt x="372" y="29"/>
                  <a:pt x="371" y="30"/>
                </a:cubicBezTo>
                <a:cubicBezTo>
                  <a:pt x="371" y="30"/>
                  <a:pt x="367" y="30"/>
                  <a:pt x="367" y="31"/>
                </a:cubicBezTo>
                <a:cubicBezTo>
                  <a:pt x="367" y="31"/>
                  <a:pt x="374" y="29"/>
                  <a:pt x="373" y="34"/>
                </a:cubicBezTo>
                <a:cubicBezTo>
                  <a:pt x="372" y="34"/>
                  <a:pt x="372" y="34"/>
                  <a:pt x="372" y="35"/>
                </a:cubicBezTo>
                <a:cubicBezTo>
                  <a:pt x="376" y="34"/>
                  <a:pt x="381" y="34"/>
                  <a:pt x="385" y="36"/>
                </a:cubicBezTo>
                <a:cubicBezTo>
                  <a:pt x="385" y="33"/>
                  <a:pt x="377" y="33"/>
                  <a:pt x="377" y="30"/>
                </a:cubicBezTo>
                <a:cubicBezTo>
                  <a:pt x="377" y="28"/>
                  <a:pt x="384" y="30"/>
                  <a:pt x="385" y="29"/>
                </a:cubicBezTo>
                <a:cubicBezTo>
                  <a:pt x="386" y="28"/>
                  <a:pt x="385" y="27"/>
                  <a:pt x="386" y="27"/>
                </a:cubicBezTo>
                <a:cubicBezTo>
                  <a:pt x="387" y="27"/>
                  <a:pt x="390" y="29"/>
                  <a:pt x="390" y="26"/>
                </a:cubicBezTo>
                <a:cubicBezTo>
                  <a:pt x="389" y="23"/>
                  <a:pt x="401" y="29"/>
                  <a:pt x="402" y="32"/>
                </a:cubicBezTo>
                <a:cubicBezTo>
                  <a:pt x="402" y="34"/>
                  <a:pt x="401" y="37"/>
                  <a:pt x="400" y="38"/>
                </a:cubicBezTo>
                <a:cubicBezTo>
                  <a:pt x="400" y="38"/>
                  <a:pt x="394" y="39"/>
                  <a:pt x="393" y="39"/>
                </a:cubicBezTo>
                <a:cubicBezTo>
                  <a:pt x="392" y="39"/>
                  <a:pt x="391" y="39"/>
                  <a:pt x="390" y="38"/>
                </a:cubicBezTo>
                <a:cubicBezTo>
                  <a:pt x="390" y="39"/>
                  <a:pt x="390" y="39"/>
                  <a:pt x="391" y="39"/>
                </a:cubicBezTo>
                <a:cubicBezTo>
                  <a:pt x="391" y="40"/>
                  <a:pt x="392" y="43"/>
                  <a:pt x="391" y="44"/>
                </a:cubicBezTo>
                <a:cubicBezTo>
                  <a:pt x="388" y="49"/>
                  <a:pt x="377" y="47"/>
                  <a:pt x="372" y="45"/>
                </a:cubicBezTo>
                <a:cubicBezTo>
                  <a:pt x="373" y="46"/>
                  <a:pt x="373" y="47"/>
                  <a:pt x="373" y="48"/>
                </a:cubicBezTo>
                <a:cubicBezTo>
                  <a:pt x="372" y="51"/>
                  <a:pt x="363" y="49"/>
                  <a:pt x="363" y="46"/>
                </a:cubicBezTo>
                <a:cubicBezTo>
                  <a:pt x="363" y="47"/>
                  <a:pt x="361" y="46"/>
                  <a:pt x="361" y="46"/>
                </a:cubicBezTo>
                <a:cubicBezTo>
                  <a:pt x="361" y="45"/>
                  <a:pt x="363" y="45"/>
                  <a:pt x="363" y="46"/>
                </a:cubicBezTo>
                <a:cubicBezTo>
                  <a:pt x="364" y="44"/>
                  <a:pt x="367" y="43"/>
                  <a:pt x="369" y="44"/>
                </a:cubicBezTo>
                <a:cubicBezTo>
                  <a:pt x="370" y="44"/>
                  <a:pt x="372" y="43"/>
                  <a:pt x="373" y="41"/>
                </a:cubicBezTo>
                <a:cubicBezTo>
                  <a:pt x="373" y="41"/>
                  <a:pt x="372" y="39"/>
                  <a:pt x="372" y="39"/>
                </a:cubicBezTo>
                <a:cubicBezTo>
                  <a:pt x="373" y="38"/>
                  <a:pt x="375" y="38"/>
                  <a:pt x="375" y="37"/>
                </a:cubicBezTo>
                <a:cubicBezTo>
                  <a:pt x="375" y="35"/>
                  <a:pt x="372" y="36"/>
                  <a:pt x="370" y="35"/>
                </a:cubicBezTo>
                <a:cubicBezTo>
                  <a:pt x="367" y="35"/>
                  <a:pt x="363" y="35"/>
                  <a:pt x="362" y="33"/>
                </a:cubicBezTo>
                <a:cubicBezTo>
                  <a:pt x="362" y="33"/>
                  <a:pt x="362" y="32"/>
                  <a:pt x="362" y="32"/>
                </a:cubicBezTo>
                <a:cubicBezTo>
                  <a:pt x="362" y="32"/>
                  <a:pt x="361" y="32"/>
                  <a:pt x="360" y="33"/>
                </a:cubicBezTo>
                <a:cubicBezTo>
                  <a:pt x="360" y="33"/>
                  <a:pt x="358" y="35"/>
                  <a:pt x="357" y="35"/>
                </a:cubicBezTo>
                <a:cubicBezTo>
                  <a:pt x="357" y="36"/>
                  <a:pt x="356" y="36"/>
                  <a:pt x="355" y="36"/>
                </a:cubicBezTo>
                <a:cubicBezTo>
                  <a:pt x="358" y="38"/>
                  <a:pt x="356" y="39"/>
                  <a:pt x="354" y="39"/>
                </a:cubicBezTo>
                <a:cubicBezTo>
                  <a:pt x="353" y="40"/>
                  <a:pt x="352" y="40"/>
                  <a:pt x="352" y="39"/>
                </a:cubicBezTo>
                <a:cubicBezTo>
                  <a:pt x="351" y="39"/>
                  <a:pt x="351" y="39"/>
                  <a:pt x="352" y="39"/>
                </a:cubicBezTo>
                <a:cubicBezTo>
                  <a:pt x="351" y="39"/>
                  <a:pt x="350" y="38"/>
                  <a:pt x="350" y="38"/>
                </a:cubicBezTo>
                <a:cubicBezTo>
                  <a:pt x="350" y="38"/>
                  <a:pt x="349" y="38"/>
                  <a:pt x="349" y="38"/>
                </a:cubicBezTo>
                <a:cubicBezTo>
                  <a:pt x="349" y="39"/>
                  <a:pt x="348" y="40"/>
                  <a:pt x="348" y="40"/>
                </a:cubicBezTo>
                <a:cubicBezTo>
                  <a:pt x="348" y="40"/>
                  <a:pt x="346" y="40"/>
                  <a:pt x="346" y="40"/>
                </a:cubicBezTo>
                <a:cubicBezTo>
                  <a:pt x="345" y="41"/>
                  <a:pt x="344" y="42"/>
                  <a:pt x="343" y="42"/>
                </a:cubicBezTo>
                <a:cubicBezTo>
                  <a:pt x="343" y="43"/>
                  <a:pt x="343" y="43"/>
                  <a:pt x="341" y="44"/>
                </a:cubicBezTo>
                <a:cubicBezTo>
                  <a:pt x="340" y="44"/>
                  <a:pt x="340" y="45"/>
                  <a:pt x="339" y="46"/>
                </a:cubicBezTo>
                <a:cubicBezTo>
                  <a:pt x="335" y="48"/>
                  <a:pt x="331" y="49"/>
                  <a:pt x="327" y="50"/>
                </a:cubicBezTo>
                <a:cubicBezTo>
                  <a:pt x="326" y="51"/>
                  <a:pt x="326" y="51"/>
                  <a:pt x="326" y="51"/>
                </a:cubicBezTo>
                <a:cubicBezTo>
                  <a:pt x="326" y="51"/>
                  <a:pt x="326" y="51"/>
                  <a:pt x="326" y="51"/>
                </a:cubicBezTo>
                <a:cubicBezTo>
                  <a:pt x="327" y="51"/>
                  <a:pt x="329" y="52"/>
                  <a:pt x="330" y="53"/>
                </a:cubicBezTo>
                <a:cubicBezTo>
                  <a:pt x="331" y="53"/>
                  <a:pt x="331" y="54"/>
                  <a:pt x="331" y="54"/>
                </a:cubicBezTo>
                <a:cubicBezTo>
                  <a:pt x="331" y="55"/>
                  <a:pt x="332" y="56"/>
                  <a:pt x="332" y="58"/>
                </a:cubicBezTo>
                <a:cubicBezTo>
                  <a:pt x="331" y="63"/>
                  <a:pt x="321" y="64"/>
                  <a:pt x="314" y="63"/>
                </a:cubicBezTo>
                <a:cubicBezTo>
                  <a:pt x="101" y="276"/>
                  <a:pt x="101" y="276"/>
                  <a:pt x="101" y="276"/>
                </a:cubicBezTo>
                <a:cubicBezTo>
                  <a:pt x="101" y="277"/>
                  <a:pt x="101" y="277"/>
                  <a:pt x="100" y="277"/>
                </a:cubicBezTo>
                <a:cubicBezTo>
                  <a:pt x="100" y="278"/>
                  <a:pt x="100" y="278"/>
                  <a:pt x="100" y="277"/>
                </a:cubicBezTo>
                <a:cubicBezTo>
                  <a:pt x="54" y="323"/>
                  <a:pt x="54" y="323"/>
                  <a:pt x="54" y="323"/>
                </a:cubicBezTo>
                <a:cubicBezTo>
                  <a:pt x="55" y="323"/>
                  <a:pt x="56" y="326"/>
                  <a:pt x="56" y="328"/>
                </a:cubicBezTo>
                <a:cubicBezTo>
                  <a:pt x="55" y="331"/>
                  <a:pt x="50" y="332"/>
                  <a:pt x="48" y="329"/>
                </a:cubicBezTo>
                <a:cubicBezTo>
                  <a:pt x="47" y="330"/>
                  <a:pt x="47" y="330"/>
                  <a:pt x="47" y="330"/>
                </a:cubicBezTo>
                <a:cubicBezTo>
                  <a:pt x="48" y="330"/>
                  <a:pt x="47" y="331"/>
                  <a:pt x="47" y="331"/>
                </a:cubicBezTo>
                <a:cubicBezTo>
                  <a:pt x="47" y="332"/>
                  <a:pt x="46" y="331"/>
                  <a:pt x="46" y="331"/>
                </a:cubicBezTo>
                <a:cubicBezTo>
                  <a:pt x="30" y="347"/>
                  <a:pt x="30" y="347"/>
                  <a:pt x="30" y="347"/>
                </a:cubicBezTo>
                <a:cubicBezTo>
                  <a:pt x="30" y="347"/>
                  <a:pt x="30" y="347"/>
                  <a:pt x="30" y="347"/>
                </a:cubicBezTo>
                <a:cubicBezTo>
                  <a:pt x="30" y="347"/>
                  <a:pt x="30" y="347"/>
                  <a:pt x="30" y="347"/>
                </a:cubicBezTo>
                <a:cubicBezTo>
                  <a:pt x="10" y="367"/>
                  <a:pt x="10" y="367"/>
                  <a:pt x="10" y="367"/>
                </a:cubicBezTo>
                <a:cubicBezTo>
                  <a:pt x="11" y="369"/>
                  <a:pt x="11" y="372"/>
                  <a:pt x="12" y="373"/>
                </a:cubicBezTo>
                <a:cubicBezTo>
                  <a:pt x="13" y="373"/>
                  <a:pt x="13" y="372"/>
                  <a:pt x="13" y="372"/>
                </a:cubicBezTo>
                <a:cubicBezTo>
                  <a:pt x="14" y="374"/>
                  <a:pt x="14" y="378"/>
                  <a:pt x="14" y="381"/>
                </a:cubicBezTo>
                <a:cubicBezTo>
                  <a:pt x="14" y="380"/>
                  <a:pt x="14" y="380"/>
                  <a:pt x="13" y="380"/>
                </a:cubicBezTo>
                <a:cubicBezTo>
                  <a:pt x="13" y="380"/>
                  <a:pt x="9" y="382"/>
                  <a:pt x="8" y="382"/>
                </a:cubicBezTo>
                <a:cubicBezTo>
                  <a:pt x="6" y="381"/>
                  <a:pt x="4" y="377"/>
                  <a:pt x="4" y="373"/>
                </a:cubicBezTo>
                <a:cubicBezTo>
                  <a:pt x="0" y="377"/>
                  <a:pt x="0" y="377"/>
                  <a:pt x="0" y="377"/>
                </a:cubicBezTo>
                <a:cubicBezTo>
                  <a:pt x="49" y="426"/>
                  <a:pt x="49" y="426"/>
                  <a:pt x="49" y="426"/>
                </a:cubicBezTo>
                <a:cubicBezTo>
                  <a:pt x="47" y="424"/>
                  <a:pt x="49" y="419"/>
                  <a:pt x="49" y="426"/>
                </a:cubicBezTo>
                <a:close/>
                <a:moveTo>
                  <a:pt x="100" y="466"/>
                </a:moveTo>
                <a:cubicBezTo>
                  <a:pt x="101" y="465"/>
                  <a:pt x="100" y="468"/>
                  <a:pt x="100" y="466"/>
                </a:cubicBezTo>
                <a:close/>
                <a:moveTo>
                  <a:pt x="122" y="458"/>
                </a:moveTo>
                <a:cubicBezTo>
                  <a:pt x="121" y="460"/>
                  <a:pt x="120" y="456"/>
                  <a:pt x="122" y="457"/>
                </a:cubicBezTo>
                <a:cubicBezTo>
                  <a:pt x="123" y="457"/>
                  <a:pt x="122" y="458"/>
                  <a:pt x="122" y="458"/>
                </a:cubicBezTo>
                <a:close/>
                <a:moveTo>
                  <a:pt x="166" y="487"/>
                </a:moveTo>
                <a:cubicBezTo>
                  <a:pt x="167" y="486"/>
                  <a:pt x="167" y="489"/>
                  <a:pt x="167" y="489"/>
                </a:cubicBezTo>
                <a:cubicBezTo>
                  <a:pt x="165" y="490"/>
                  <a:pt x="165" y="487"/>
                  <a:pt x="166" y="487"/>
                </a:cubicBezTo>
                <a:close/>
                <a:moveTo>
                  <a:pt x="212" y="472"/>
                </a:moveTo>
                <a:cubicBezTo>
                  <a:pt x="212" y="472"/>
                  <a:pt x="212" y="473"/>
                  <a:pt x="212" y="473"/>
                </a:cubicBezTo>
                <a:cubicBezTo>
                  <a:pt x="212" y="472"/>
                  <a:pt x="212" y="472"/>
                  <a:pt x="211" y="472"/>
                </a:cubicBezTo>
                <a:cubicBezTo>
                  <a:pt x="211" y="472"/>
                  <a:pt x="211" y="472"/>
                  <a:pt x="212" y="472"/>
                </a:cubicBezTo>
                <a:close/>
                <a:moveTo>
                  <a:pt x="188" y="526"/>
                </a:moveTo>
                <a:cubicBezTo>
                  <a:pt x="189" y="527"/>
                  <a:pt x="187" y="527"/>
                  <a:pt x="188" y="526"/>
                </a:cubicBezTo>
                <a:close/>
                <a:moveTo>
                  <a:pt x="190" y="520"/>
                </a:moveTo>
                <a:cubicBezTo>
                  <a:pt x="190" y="520"/>
                  <a:pt x="187" y="520"/>
                  <a:pt x="186" y="519"/>
                </a:cubicBezTo>
                <a:cubicBezTo>
                  <a:pt x="184" y="517"/>
                  <a:pt x="186" y="512"/>
                  <a:pt x="189" y="513"/>
                </a:cubicBezTo>
                <a:cubicBezTo>
                  <a:pt x="190" y="514"/>
                  <a:pt x="190" y="520"/>
                  <a:pt x="190" y="520"/>
                </a:cubicBezTo>
                <a:close/>
                <a:moveTo>
                  <a:pt x="192" y="538"/>
                </a:moveTo>
                <a:cubicBezTo>
                  <a:pt x="192" y="536"/>
                  <a:pt x="192" y="539"/>
                  <a:pt x="192" y="538"/>
                </a:cubicBezTo>
                <a:close/>
                <a:moveTo>
                  <a:pt x="191" y="529"/>
                </a:moveTo>
                <a:cubicBezTo>
                  <a:pt x="191" y="528"/>
                  <a:pt x="192" y="528"/>
                  <a:pt x="193" y="529"/>
                </a:cubicBezTo>
                <a:cubicBezTo>
                  <a:pt x="193" y="529"/>
                  <a:pt x="192" y="530"/>
                  <a:pt x="191" y="529"/>
                </a:cubicBezTo>
                <a:close/>
                <a:moveTo>
                  <a:pt x="194" y="534"/>
                </a:moveTo>
                <a:cubicBezTo>
                  <a:pt x="193" y="535"/>
                  <a:pt x="193" y="531"/>
                  <a:pt x="194" y="533"/>
                </a:cubicBezTo>
                <a:cubicBezTo>
                  <a:pt x="194" y="533"/>
                  <a:pt x="194" y="533"/>
                  <a:pt x="194" y="534"/>
                </a:cubicBezTo>
                <a:close/>
                <a:moveTo>
                  <a:pt x="194" y="531"/>
                </a:moveTo>
                <a:cubicBezTo>
                  <a:pt x="194" y="531"/>
                  <a:pt x="195" y="531"/>
                  <a:pt x="195" y="531"/>
                </a:cubicBezTo>
                <a:cubicBezTo>
                  <a:pt x="195" y="532"/>
                  <a:pt x="193" y="532"/>
                  <a:pt x="194" y="531"/>
                </a:cubicBezTo>
                <a:close/>
                <a:moveTo>
                  <a:pt x="196" y="526"/>
                </a:moveTo>
                <a:cubicBezTo>
                  <a:pt x="194" y="528"/>
                  <a:pt x="194" y="523"/>
                  <a:pt x="196" y="524"/>
                </a:cubicBezTo>
                <a:cubicBezTo>
                  <a:pt x="197" y="525"/>
                  <a:pt x="197" y="526"/>
                  <a:pt x="196" y="526"/>
                </a:cubicBezTo>
                <a:close/>
                <a:moveTo>
                  <a:pt x="208" y="524"/>
                </a:moveTo>
                <a:cubicBezTo>
                  <a:pt x="204" y="526"/>
                  <a:pt x="205" y="518"/>
                  <a:pt x="208" y="519"/>
                </a:cubicBezTo>
                <a:cubicBezTo>
                  <a:pt x="211" y="520"/>
                  <a:pt x="211" y="523"/>
                  <a:pt x="208" y="524"/>
                </a:cubicBezTo>
                <a:close/>
                <a:moveTo>
                  <a:pt x="211" y="541"/>
                </a:moveTo>
                <a:cubicBezTo>
                  <a:pt x="212" y="542"/>
                  <a:pt x="211" y="542"/>
                  <a:pt x="210" y="542"/>
                </a:cubicBezTo>
                <a:cubicBezTo>
                  <a:pt x="209" y="542"/>
                  <a:pt x="211" y="540"/>
                  <a:pt x="211" y="541"/>
                </a:cubicBezTo>
                <a:close/>
                <a:moveTo>
                  <a:pt x="215" y="522"/>
                </a:moveTo>
                <a:cubicBezTo>
                  <a:pt x="213" y="523"/>
                  <a:pt x="214" y="519"/>
                  <a:pt x="215" y="519"/>
                </a:cubicBezTo>
                <a:cubicBezTo>
                  <a:pt x="216" y="518"/>
                  <a:pt x="217" y="521"/>
                  <a:pt x="215" y="522"/>
                </a:cubicBezTo>
                <a:close/>
                <a:moveTo>
                  <a:pt x="219" y="511"/>
                </a:moveTo>
                <a:cubicBezTo>
                  <a:pt x="219" y="511"/>
                  <a:pt x="219" y="512"/>
                  <a:pt x="218" y="512"/>
                </a:cubicBezTo>
                <a:cubicBezTo>
                  <a:pt x="217" y="513"/>
                  <a:pt x="218" y="509"/>
                  <a:pt x="219" y="511"/>
                </a:cubicBezTo>
                <a:close/>
                <a:moveTo>
                  <a:pt x="218" y="517"/>
                </a:moveTo>
                <a:cubicBezTo>
                  <a:pt x="217" y="517"/>
                  <a:pt x="218" y="514"/>
                  <a:pt x="219" y="515"/>
                </a:cubicBezTo>
                <a:cubicBezTo>
                  <a:pt x="220" y="516"/>
                  <a:pt x="218" y="517"/>
                  <a:pt x="218" y="517"/>
                </a:cubicBezTo>
                <a:close/>
                <a:moveTo>
                  <a:pt x="224" y="522"/>
                </a:moveTo>
                <a:cubicBezTo>
                  <a:pt x="225" y="521"/>
                  <a:pt x="224" y="523"/>
                  <a:pt x="224" y="522"/>
                </a:cubicBezTo>
                <a:close/>
                <a:moveTo>
                  <a:pt x="224" y="505"/>
                </a:moveTo>
                <a:cubicBezTo>
                  <a:pt x="224" y="505"/>
                  <a:pt x="225" y="503"/>
                  <a:pt x="224" y="505"/>
                </a:cubicBezTo>
                <a:close/>
                <a:moveTo>
                  <a:pt x="271" y="511"/>
                </a:moveTo>
                <a:cubicBezTo>
                  <a:pt x="271" y="511"/>
                  <a:pt x="272" y="510"/>
                  <a:pt x="273" y="510"/>
                </a:cubicBezTo>
                <a:cubicBezTo>
                  <a:pt x="273" y="511"/>
                  <a:pt x="272" y="511"/>
                  <a:pt x="271" y="511"/>
                </a:cubicBezTo>
                <a:close/>
                <a:moveTo>
                  <a:pt x="274" y="518"/>
                </a:moveTo>
                <a:cubicBezTo>
                  <a:pt x="274" y="518"/>
                  <a:pt x="274" y="518"/>
                  <a:pt x="274" y="518"/>
                </a:cubicBezTo>
                <a:cubicBezTo>
                  <a:pt x="274" y="518"/>
                  <a:pt x="273" y="519"/>
                  <a:pt x="274" y="518"/>
                </a:cubicBezTo>
                <a:close/>
                <a:moveTo>
                  <a:pt x="277" y="496"/>
                </a:moveTo>
                <a:cubicBezTo>
                  <a:pt x="276" y="496"/>
                  <a:pt x="276" y="496"/>
                  <a:pt x="276" y="496"/>
                </a:cubicBezTo>
                <a:cubicBezTo>
                  <a:pt x="276" y="496"/>
                  <a:pt x="277" y="496"/>
                  <a:pt x="277" y="496"/>
                </a:cubicBezTo>
                <a:cubicBezTo>
                  <a:pt x="277" y="496"/>
                  <a:pt x="277" y="496"/>
                  <a:pt x="277" y="496"/>
                </a:cubicBezTo>
                <a:close/>
                <a:moveTo>
                  <a:pt x="294" y="515"/>
                </a:moveTo>
                <a:cubicBezTo>
                  <a:pt x="294" y="517"/>
                  <a:pt x="292" y="515"/>
                  <a:pt x="294" y="515"/>
                </a:cubicBezTo>
                <a:close/>
                <a:moveTo>
                  <a:pt x="245" y="575"/>
                </a:moveTo>
                <a:cubicBezTo>
                  <a:pt x="245" y="574"/>
                  <a:pt x="246" y="574"/>
                  <a:pt x="246" y="574"/>
                </a:cubicBezTo>
                <a:cubicBezTo>
                  <a:pt x="246" y="574"/>
                  <a:pt x="245" y="575"/>
                  <a:pt x="245" y="575"/>
                </a:cubicBezTo>
                <a:close/>
                <a:moveTo>
                  <a:pt x="250" y="560"/>
                </a:moveTo>
                <a:cubicBezTo>
                  <a:pt x="251" y="558"/>
                  <a:pt x="252" y="558"/>
                  <a:pt x="254" y="557"/>
                </a:cubicBezTo>
                <a:cubicBezTo>
                  <a:pt x="253" y="559"/>
                  <a:pt x="252" y="559"/>
                  <a:pt x="250" y="560"/>
                </a:cubicBezTo>
                <a:close/>
                <a:moveTo>
                  <a:pt x="254" y="561"/>
                </a:moveTo>
                <a:cubicBezTo>
                  <a:pt x="253" y="562"/>
                  <a:pt x="255" y="560"/>
                  <a:pt x="254" y="561"/>
                </a:cubicBezTo>
                <a:close/>
                <a:moveTo>
                  <a:pt x="265" y="566"/>
                </a:moveTo>
                <a:cubicBezTo>
                  <a:pt x="264" y="563"/>
                  <a:pt x="268" y="563"/>
                  <a:pt x="265" y="566"/>
                </a:cubicBezTo>
                <a:close/>
                <a:moveTo>
                  <a:pt x="281" y="541"/>
                </a:moveTo>
                <a:cubicBezTo>
                  <a:pt x="282" y="542"/>
                  <a:pt x="281" y="545"/>
                  <a:pt x="280" y="547"/>
                </a:cubicBezTo>
                <a:cubicBezTo>
                  <a:pt x="280" y="545"/>
                  <a:pt x="281" y="543"/>
                  <a:pt x="281" y="541"/>
                </a:cubicBezTo>
                <a:close/>
                <a:moveTo>
                  <a:pt x="278" y="567"/>
                </a:moveTo>
                <a:cubicBezTo>
                  <a:pt x="276" y="563"/>
                  <a:pt x="282" y="562"/>
                  <a:pt x="283" y="561"/>
                </a:cubicBezTo>
                <a:cubicBezTo>
                  <a:pt x="285" y="564"/>
                  <a:pt x="280" y="570"/>
                  <a:pt x="278" y="567"/>
                </a:cubicBezTo>
                <a:close/>
                <a:moveTo>
                  <a:pt x="319" y="618"/>
                </a:moveTo>
                <a:cubicBezTo>
                  <a:pt x="319" y="618"/>
                  <a:pt x="319" y="617"/>
                  <a:pt x="319" y="617"/>
                </a:cubicBezTo>
                <a:cubicBezTo>
                  <a:pt x="319" y="613"/>
                  <a:pt x="323" y="617"/>
                  <a:pt x="319" y="618"/>
                </a:cubicBezTo>
                <a:close/>
                <a:moveTo>
                  <a:pt x="369" y="679"/>
                </a:moveTo>
                <a:cubicBezTo>
                  <a:pt x="368" y="678"/>
                  <a:pt x="370" y="678"/>
                  <a:pt x="370" y="678"/>
                </a:cubicBezTo>
                <a:cubicBezTo>
                  <a:pt x="370" y="679"/>
                  <a:pt x="369" y="679"/>
                  <a:pt x="369" y="679"/>
                </a:cubicBezTo>
                <a:close/>
                <a:moveTo>
                  <a:pt x="370" y="687"/>
                </a:moveTo>
                <a:cubicBezTo>
                  <a:pt x="370" y="687"/>
                  <a:pt x="370" y="687"/>
                  <a:pt x="370" y="687"/>
                </a:cubicBezTo>
                <a:cubicBezTo>
                  <a:pt x="370" y="685"/>
                  <a:pt x="372" y="689"/>
                  <a:pt x="370" y="687"/>
                </a:cubicBezTo>
                <a:close/>
                <a:moveTo>
                  <a:pt x="375" y="690"/>
                </a:moveTo>
                <a:cubicBezTo>
                  <a:pt x="374" y="689"/>
                  <a:pt x="377" y="690"/>
                  <a:pt x="377" y="691"/>
                </a:cubicBezTo>
                <a:cubicBezTo>
                  <a:pt x="377" y="691"/>
                  <a:pt x="375" y="691"/>
                  <a:pt x="375" y="690"/>
                </a:cubicBezTo>
                <a:close/>
                <a:moveTo>
                  <a:pt x="380" y="682"/>
                </a:moveTo>
                <a:cubicBezTo>
                  <a:pt x="380" y="681"/>
                  <a:pt x="381" y="681"/>
                  <a:pt x="381" y="682"/>
                </a:cubicBezTo>
                <a:cubicBezTo>
                  <a:pt x="381" y="682"/>
                  <a:pt x="381" y="682"/>
                  <a:pt x="380" y="682"/>
                </a:cubicBezTo>
                <a:close/>
                <a:moveTo>
                  <a:pt x="387" y="692"/>
                </a:moveTo>
                <a:cubicBezTo>
                  <a:pt x="387" y="692"/>
                  <a:pt x="386" y="692"/>
                  <a:pt x="386" y="692"/>
                </a:cubicBezTo>
                <a:cubicBezTo>
                  <a:pt x="386" y="689"/>
                  <a:pt x="389" y="694"/>
                  <a:pt x="387" y="692"/>
                </a:cubicBezTo>
                <a:close/>
                <a:moveTo>
                  <a:pt x="388" y="698"/>
                </a:moveTo>
                <a:cubicBezTo>
                  <a:pt x="388" y="697"/>
                  <a:pt x="389" y="696"/>
                  <a:pt x="390" y="697"/>
                </a:cubicBezTo>
                <a:cubicBezTo>
                  <a:pt x="390" y="697"/>
                  <a:pt x="388" y="698"/>
                  <a:pt x="388" y="698"/>
                </a:cubicBezTo>
                <a:close/>
                <a:moveTo>
                  <a:pt x="397" y="712"/>
                </a:moveTo>
                <a:cubicBezTo>
                  <a:pt x="395" y="712"/>
                  <a:pt x="394" y="711"/>
                  <a:pt x="395" y="710"/>
                </a:cubicBezTo>
                <a:cubicBezTo>
                  <a:pt x="395" y="708"/>
                  <a:pt x="399" y="709"/>
                  <a:pt x="400" y="711"/>
                </a:cubicBezTo>
                <a:cubicBezTo>
                  <a:pt x="400" y="711"/>
                  <a:pt x="400" y="711"/>
                  <a:pt x="399" y="712"/>
                </a:cubicBezTo>
                <a:cubicBezTo>
                  <a:pt x="399" y="712"/>
                  <a:pt x="399" y="712"/>
                  <a:pt x="399" y="712"/>
                </a:cubicBezTo>
                <a:cubicBezTo>
                  <a:pt x="399" y="713"/>
                  <a:pt x="397" y="713"/>
                  <a:pt x="397" y="712"/>
                </a:cubicBezTo>
                <a:close/>
                <a:moveTo>
                  <a:pt x="399" y="714"/>
                </a:moveTo>
                <a:cubicBezTo>
                  <a:pt x="399" y="713"/>
                  <a:pt x="401" y="713"/>
                  <a:pt x="402" y="713"/>
                </a:cubicBezTo>
                <a:cubicBezTo>
                  <a:pt x="401" y="714"/>
                  <a:pt x="400" y="714"/>
                  <a:pt x="399" y="714"/>
                </a:cubicBezTo>
                <a:close/>
                <a:moveTo>
                  <a:pt x="379" y="744"/>
                </a:moveTo>
                <a:cubicBezTo>
                  <a:pt x="379" y="744"/>
                  <a:pt x="379" y="744"/>
                  <a:pt x="379" y="744"/>
                </a:cubicBezTo>
                <a:cubicBezTo>
                  <a:pt x="379" y="743"/>
                  <a:pt x="379" y="743"/>
                  <a:pt x="379" y="744"/>
                </a:cubicBezTo>
                <a:close/>
                <a:moveTo>
                  <a:pt x="379" y="744"/>
                </a:moveTo>
                <a:cubicBezTo>
                  <a:pt x="380" y="744"/>
                  <a:pt x="380" y="744"/>
                  <a:pt x="379" y="744"/>
                </a:cubicBezTo>
                <a:close/>
                <a:moveTo>
                  <a:pt x="380" y="742"/>
                </a:moveTo>
                <a:cubicBezTo>
                  <a:pt x="380" y="741"/>
                  <a:pt x="381" y="741"/>
                  <a:pt x="381" y="741"/>
                </a:cubicBezTo>
                <a:cubicBezTo>
                  <a:pt x="381" y="741"/>
                  <a:pt x="380" y="742"/>
                  <a:pt x="380" y="742"/>
                </a:cubicBezTo>
                <a:close/>
                <a:moveTo>
                  <a:pt x="382" y="744"/>
                </a:moveTo>
                <a:cubicBezTo>
                  <a:pt x="382" y="743"/>
                  <a:pt x="383" y="743"/>
                  <a:pt x="384" y="743"/>
                </a:cubicBezTo>
                <a:cubicBezTo>
                  <a:pt x="383" y="743"/>
                  <a:pt x="384" y="745"/>
                  <a:pt x="384" y="745"/>
                </a:cubicBezTo>
                <a:cubicBezTo>
                  <a:pt x="383" y="746"/>
                  <a:pt x="381" y="746"/>
                  <a:pt x="382" y="744"/>
                </a:cubicBezTo>
                <a:close/>
                <a:moveTo>
                  <a:pt x="385" y="740"/>
                </a:moveTo>
                <a:cubicBezTo>
                  <a:pt x="384" y="740"/>
                  <a:pt x="381" y="738"/>
                  <a:pt x="382" y="736"/>
                </a:cubicBezTo>
                <a:cubicBezTo>
                  <a:pt x="383" y="734"/>
                  <a:pt x="388" y="733"/>
                  <a:pt x="390" y="734"/>
                </a:cubicBezTo>
                <a:cubicBezTo>
                  <a:pt x="391" y="734"/>
                  <a:pt x="391" y="735"/>
                  <a:pt x="392" y="735"/>
                </a:cubicBezTo>
                <a:cubicBezTo>
                  <a:pt x="392" y="735"/>
                  <a:pt x="394" y="734"/>
                  <a:pt x="393" y="735"/>
                </a:cubicBezTo>
                <a:cubicBezTo>
                  <a:pt x="393" y="736"/>
                  <a:pt x="391" y="737"/>
                  <a:pt x="391" y="738"/>
                </a:cubicBezTo>
                <a:cubicBezTo>
                  <a:pt x="391" y="738"/>
                  <a:pt x="393" y="737"/>
                  <a:pt x="392" y="738"/>
                </a:cubicBezTo>
                <a:cubicBezTo>
                  <a:pt x="392" y="738"/>
                  <a:pt x="388" y="741"/>
                  <a:pt x="385" y="740"/>
                </a:cubicBezTo>
                <a:close/>
                <a:moveTo>
                  <a:pt x="390" y="741"/>
                </a:moveTo>
                <a:cubicBezTo>
                  <a:pt x="389" y="740"/>
                  <a:pt x="391" y="740"/>
                  <a:pt x="391" y="741"/>
                </a:cubicBezTo>
                <a:cubicBezTo>
                  <a:pt x="391" y="741"/>
                  <a:pt x="390" y="741"/>
                  <a:pt x="390" y="741"/>
                </a:cubicBezTo>
                <a:close/>
                <a:moveTo>
                  <a:pt x="393" y="751"/>
                </a:moveTo>
                <a:cubicBezTo>
                  <a:pt x="389" y="752"/>
                  <a:pt x="393" y="747"/>
                  <a:pt x="395" y="749"/>
                </a:cubicBezTo>
                <a:cubicBezTo>
                  <a:pt x="396" y="750"/>
                  <a:pt x="394" y="751"/>
                  <a:pt x="393" y="751"/>
                </a:cubicBezTo>
                <a:close/>
                <a:moveTo>
                  <a:pt x="396" y="739"/>
                </a:moveTo>
                <a:cubicBezTo>
                  <a:pt x="396" y="739"/>
                  <a:pt x="396" y="739"/>
                  <a:pt x="396" y="739"/>
                </a:cubicBezTo>
                <a:cubicBezTo>
                  <a:pt x="396" y="739"/>
                  <a:pt x="395" y="738"/>
                  <a:pt x="396" y="739"/>
                </a:cubicBezTo>
                <a:close/>
                <a:moveTo>
                  <a:pt x="396" y="740"/>
                </a:moveTo>
                <a:cubicBezTo>
                  <a:pt x="395" y="739"/>
                  <a:pt x="397" y="741"/>
                  <a:pt x="396" y="740"/>
                </a:cubicBezTo>
                <a:close/>
                <a:moveTo>
                  <a:pt x="398" y="725"/>
                </a:moveTo>
                <a:cubicBezTo>
                  <a:pt x="398" y="724"/>
                  <a:pt x="400" y="724"/>
                  <a:pt x="400" y="724"/>
                </a:cubicBezTo>
                <a:cubicBezTo>
                  <a:pt x="401" y="725"/>
                  <a:pt x="399" y="726"/>
                  <a:pt x="398" y="725"/>
                </a:cubicBezTo>
                <a:close/>
                <a:moveTo>
                  <a:pt x="391" y="763"/>
                </a:moveTo>
                <a:cubicBezTo>
                  <a:pt x="391" y="762"/>
                  <a:pt x="393" y="762"/>
                  <a:pt x="393" y="763"/>
                </a:cubicBezTo>
                <a:cubicBezTo>
                  <a:pt x="393" y="763"/>
                  <a:pt x="391" y="763"/>
                  <a:pt x="391" y="763"/>
                </a:cubicBezTo>
                <a:close/>
                <a:moveTo>
                  <a:pt x="394" y="763"/>
                </a:moveTo>
                <a:cubicBezTo>
                  <a:pt x="394" y="762"/>
                  <a:pt x="395" y="763"/>
                  <a:pt x="395" y="764"/>
                </a:cubicBezTo>
                <a:cubicBezTo>
                  <a:pt x="395" y="764"/>
                  <a:pt x="394" y="764"/>
                  <a:pt x="394" y="763"/>
                </a:cubicBezTo>
                <a:close/>
                <a:moveTo>
                  <a:pt x="400" y="767"/>
                </a:moveTo>
                <a:cubicBezTo>
                  <a:pt x="400" y="766"/>
                  <a:pt x="400" y="766"/>
                  <a:pt x="400" y="766"/>
                </a:cubicBezTo>
                <a:cubicBezTo>
                  <a:pt x="401" y="767"/>
                  <a:pt x="399" y="767"/>
                  <a:pt x="400" y="767"/>
                </a:cubicBezTo>
                <a:close/>
                <a:moveTo>
                  <a:pt x="828" y="375"/>
                </a:moveTo>
                <a:cubicBezTo>
                  <a:pt x="827" y="373"/>
                  <a:pt x="830" y="374"/>
                  <a:pt x="828" y="375"/>
                </a:cubicBezTo>
                <a:close/>
                <a:moveTo>
                  <a:pt x="826" y="378"/>
                </a:moveTo>
                <a:cubicBezTo>
                  <a:pt x="826" y="378"/>
                  <a:pt x="826" y="378"/>
                  <a:pt x="827" y="378"/>
                </a:cubicBezTo>
                <a:cubicBezTo>
                  <a:pt x="827" y="379"/>
                  <a:pt x="825" y="380"/>
                  <a:pt x="826" y="378"/>
                </a:cubicBezTo>
                <a:close/>
                <a:moveTo>
                  <a:pt x="815" y="374"/>
                </a:moveTo>
                <a:cubicBezTo>
                  <a:pt x="816" y="372"/>
                  <a:pt x="818" y="376"/>
                  <a:pt x="816" y="376"/>
                </a:cubicBezTo>
                <a:cubicBezTo>
                  <a:pt x="815" y="376"/>
                  <a:pt x="815" y="375"/>
                  <a:pt x="815" y="374"/>
                </a:cubicBezTo>
                <a:close/>
                <a:moveTo>
                  <a:pt x="810" y="380"/>
                </a:moveTo>
                <a:cubicBezTo>
                  <a:pt x="809" y="377"/>
                  <a:pt x="812" y="378"/>
                  <a:pt x="810" y="380"/>
                </a:cubicBezTo>
                <a:close/>
                <a:moveTo>
                  <a:pt x="803" y="357"/>
                </a:moveTo>
                <a:cubicBezTo>
                  <a:pt x="803" y="357"/>
                  <a:pt x="804" y="356"/>
                  <a:pt x="804" y="356"/>
                </a:cubicBezTo>
                <a:cubicBezTo>
                  <a:pt x="805" y="357"/>
                  <a:pt x="803" y="358"/>
                  <a:pt x="803" y="357"/>
                </a:cubicBezTo>
                <a:close/>
                <a:moveTo>
                  <a:pt x="803" y="384"/>
                </a:moveTo>
                <a:cubicBezTo>
                  <a:pt x="802" y="384"/>
                  <a:pt x="802" y="382"/>
                  <a:pt x="802" y="382"/>
                </a:cubicBezTo>
                <a:cubicBezTo>
                  <a:pt x="803" y="381"/>
                  <a:pt x="804" y="383"/>
                  <a:pt x="803" y="384"/>
                </a:cubicBezTo>
                <a:close/>
                <a:moveTo>
                  <a:pt x="801" y="361"/>
                </a:moveTo>
                <a:cubicBezTo>
                  <a:pt x="802" y="359"/>
                  <a:pt x="803" y="363"/>
                  <a:pt x="802" y="363"/>
                </a:cubicBezTo>
                <a:cubicBezTo>
                  <a:pt x="801" y="364"/>
                  <a:pt x="801" y="361"/>
                  <a:pt x="801" y="361"/>
                </a:cubicBezTo>
                <a:close/>
                <a:moveTo>
                  <a:pt x="801" y="371"/>
                </a:moveTo>
                <a:cubicBezTo>
                  <a:pt x="801" y="371"/>
                  <a:pt x="801" y="370"/>
                  <a:pt x="801" y="370"/>
                </a:cubicBezTo>
                <a:cubicBezTo>
                  <a:pt x="801" y="369"/>
                  <a:pt x="802" y="370"/>
                  <a:pt x="801" y="371"/>
                </a:cubicBezTo>
                <a:close/>
                <a:moveTo>
                  <a:pt x="799" y="382"/>
                </a:moveTo>
                <a:cubicBezTo>
                  <a:pt x="799" y="384"/>
                  <a:pt x="804" y="385"/>
                  <a:pt x="802" y="389"/>
                </a:cubicBezTo>
                <a:cubicBezTo>
                  <a:pt x="802" y="389"/>
                  <a:pt x="801" y="389"/>
                  <a:pt x="801" y="389"/>
                </a:cubicBezTo>
                <a:cubicBezTo>
                  <a:pt x="801" y="390"/>
                  <a:pt x="802" y="391"/>
                  <a:pt x="801" y="392"/>
                </a:cubicBezTo>
                <a:cubicBezTo>
                  <a:pt x="798" y="392"/>
                  <a:pt x="799" y="383"/>
                  <a:pt x="799" y="382"/>
                </a:cubicBezTo>
                <a:close/>
                <a:moveTo>
                  <a:pt x="798" y="367"/>
                </a:moveTo>
                <a:cubicBezTo>
                  <a:pt x="799" y="366"/>
                  <a:pt x="799" y="370"/>
                  <a:pt x="798" y="370"/>
                </a:cubicBezTo>
                <a:cubicBezTo>
                  <a:pt x="797" y="370"/>
                  <a:pt x="798" y="368"/>
                  <a:pt x="798" y="367"/>
                </a:cubicBezTo>
                <a:close/>
                <a:moveTo>
                  <a:pt x="796" y="344"/>
                </a:moveTo>
                <a:cubicBezTo>
                  <a:pt x="797" y="343"/>
                  <a:pt x="797" y="346"/>
                  <a:pt x="796" y="345"/>
                </a:cubicBezTo>
                <a:cubicBezTo>
                  <a:pt x="795" y="345"/>
                  <a:pt x="796" y="344"/>
                  <a:pt x="796" y="344"/>
                </a:cubicBezTo>
                <a:close/>
                <a:moveTo>
                  <a:pt x="795" y="373"/>
                </a:moveTo>
                <a:cubicBezTo>
                  <a:pt x="793" y="373"/>
                  <a:pt x="794" y="370"/>
                  <a:pt x="794" y="370"/>
                </a:cubicBezTo>
                <a:cubicBezTo>
                  <a:pt x="795" y="369"/>
                  <a:pt x="796" y="374"/>
                  <a:pt x="795" y="373"/>
                </a:cubicBezTo>
                <a:close/>
                <a:moveTo>
                  <a:pt x="793" y="353"/>
                </a:moveTo>
                <a:cubicBezTo>
                  <a:pt x="795" y="350"/>
                  <a:pt x="796" y="357"/>
                  <a:pt x="793" y="356"/>
                </a:cubicBezTo>
                <a:cubicBezTo>
                  <a:pt x="792" y="355"/>
                  <a:pt x="793" y="353"/>
                  <a:pt x="793" y="353"/>
                </a:cubicBezTo>
                <a:close/>
                <a:moveTo>
                  <a:pt x="790" y="355"/>
                </a:moveTo>
                <a:cubicBezTo>
                  <a:pt x="789" y="351"/>
                  <a:pt x="792" y="353"/>
                  <a:pt x="790" y="355"/>
                </a:cubicBezTo>
                <a:close/>
                <a:moveTo>
                  <a:pt x="789" y="371"/>
                </a:moveTo>
                <a:cubicBezTo>
                  <a:pt x="790" y="371"/>
                  <a:pt x="789" y="373"/>
                  <a:pt x="789" y="371"/>
                </a:cubicBezTo>
                <a:cubicBezTo>
                  <a:pt x="789" y="371"/>
                  <a:pt x="789" y="371"/>
                  <a:pt x="789" y="371"/>
                </a:cubicBezTo>
                <a:close/>
                <a:moveTo>
                  <a:pt x="788" y="403"/>
                </a:moveTo>
                <a:cubicBezTo>
                  <a:pt x="787" y="400"/>
                  <a:pt x="789" y="401"/>
                  <a:pt x="788" y="403"/>
                </a:cubicBezTo>
                <a:close/>
                <a:moveTo>
                  <a:pt x="785" y="361"/>
                </a:moveTo>
                <a:cubicBezTo>
                  <a:pt x="786" y="359"/>
                  <a:pt x="787" y="363"/>
                  <a:pt x="786" y="364"/>
                </a:cubicBezTo>
                <a:cubicBezTo>
                  <a:pt x="784" y="364"/>
                  <a:pt x="784" y="361"/>
                  <a:pt x="785" y="361"/>
                </a:cubicBezTo>
                <a:close/>
                <a:moveTo>
                  <a:pt x="785" y="365"/>
                </a:moveTo>
                <a:cubicBezTo>
                  <a:pt x="787" y="365"/>
                  <a:pt x="787" y="367"/>
                  <a:pt x="785" y="367"/>
                </a:cubicBezTo>
                <a:cubicBezTo>
                  <a:pt x="785" y="367"/>
                  <a:pt x="783" y="366"/>
                  <a:pt x="785" y="365"/>
                </a:cubicBezTo>
                <a:close/>
                <a:moveTo>
                  <a:pt x="783" y="380"/>
                </a:moveTo>
                <a:cubicBezTo>
                  <a:pt x="784" y="380"/>
                  <a:pt x="783" y="382"/>
                  <a:pt x="783" y="383"/>
                </a:cubicBezTo>
                <a:cubicBezTo>
                  <a:pt x="782" y="382"/>
                  <a:pt x="783" y="381"/>
                  <a:pt x="783" y="380"/>
                </a:cubicBezTo>
                <a:close/>
                <a:moveTo>
                  <a:pt x="739" y="294"/>
                </a:moveTo>
                <a:cubicBezTo>
                  <a:pt x="737" y="293"/>
                  <a:pt x="740" y="291"/>
                  <a:pt x="739" y="294"/>
                </a:cubicBezTo>
                <a:close/>
                <a:moveTo>
                  <a:pt x="736" y="437"/>
                </a:moveTo>
                <a:cubicBezTo>
                  <a:pt x="736" y="437"/>
                  <a:pt x="736" y="436"/>
                  <a:pt x="736" y="435"/>
                </a:cubicBezTo>
                <a:cubicBezTo>
                  <a:pt x="737" y="434"/>
                  <a:pt x="737" y="437"/>
                  <a:pt x="736" y="437"/>
                </a:cubicBezTo>
                <a:close/>
                <a:moveTo>
                  <a:pt x="741" y="332"/>
                </a:moveTo>
                <a:cubicBezTo>
                  <a:pt x="741" y="331"/>
                  <a:pt x="741" y="331"/>
                  <a:pt x="741" y="330"/>
                </a:cubicBezTo>
                <a:cubicBezTo>
                  <a:pt x="742" y="330"/>
                  <a:pt x="741" y="332"/>
                  <a:pt x="741" y="332"/>
                </a:cubicBezTo>
                <a:close/>
                <a:moveTo>
                  <a:pt x="746" y="351"/>
                </a:moveTo>
                <a:cubicBezTo>
                  <a:pt x="745" y="351"/>
                  <a:pt x="746" y="350"/>
                  <a:pt x="746" y="350"/>
                </a:cubicBezTo>
                <a:cubicBezTo>
                  <a:pt x="747" y="349"/>
                  <a:pt x="747" y="352"/>
                  <a:pt x="746" y="351"/>
                </a:cubicBezTo>
                <a:close/>
                <a:moveTo>
                  <a:pt x="749" y="369"/>
                </a:moveTo>
                <a:cubicBezTo>
                  <a:pt x="749" y="369"/>
                  <a:pt x="749" y="368"/>
                  <a:pt x="749" y="368"/>
                </a:cubicBezTo>
                <a:cubicBezTo>
                  <a:pt x="750" y="366"/>
                  <a:pt x="750" y="369"/>
                  <a:pt x="749" y="369"/>
                </a:cubicBezTo>
                <a:close/>
                <a:moveTo>
                  <a:pt x="750" y="348"/>
                </a:moveTo>
                <a:cubicBezTo>
                  <a:pt x="750" y="348"/>
                  <a:pt x="750" y="347"/>
                  <a:pt x="750" y="347"/>
                </a:cubicBezTo>
                <a:cubicBezTo>
                  <a:pt x="750" y="346"/>
                  <a:pt x="751" y="349"/>
                  <a:pt x="750" y="348"/>
                </a:cubicBezTo>
                <a:close/>
                <a:moveTo>
                  <a:pt x="751" y="457"/>
                </a:moveTo>
                <a:cubicBezTo>
                  <a:pt x="750" y="457"/>
                  <a:pt x="750" y="454"/>
                  <a:pt x="751" y="454"/>
                </a:cubicBezTo>
                <a:cubicBezTo>
                  <a:pt x="754" y="451"/>
                  <a:pt x="754" y="457"/>
                  <a:pt x="751" y="457"/>
                </a:cubicBezTo>
                <a:close/>
                <a:moveTo>
                  <a:pt x="751" y="364"/>
                </a:moveTo>
                <a:cubicBezTo>
                  <a:pt x="752" y="363"/>
                  <a:pt x="751" y="366"/>
                  <a:pt x="751" y="366"/>
                </a:cubicBezTo>
                <a:cubicBezTo>
                  <a:pt x="750" y="366"/>
                  <a:pt x="750" y="364"/>
                  <a:pt x="751" y="364"/>
                </a:cubicBezTo>
                <a:close/>
                <a:moveTo>
                  <a:pt x="753" y="422"/>
                </a:moveTo>
                <a:cubicBezTo>
                  <a:pt x="753" y="420"/>
                  <a:pt x="755" y="421"/>
                  <a:pt x="753" y="422"/>
                </a:cubicBezTo>
                <a:close/>
                <a:moveTo>
                  <a:pt x="762" y="382"/>
                </a:moveTo>
                <a:cubicBezTo>
                  <a:pt x="762" y="382"/>
                  <a:pt x="762" y="381"/>
                  <a:pt x="762" y="381"/>
                </a:cubicBezTo>
                <a:cubicBezTo>
                  <a:pt x="763" y="380"/>
                  <a:pt x="763" y="383"/>
                  <a:pt x="762" y="382"/>
                </a:cubicBezTo>
                <a:close/>
                <a:moveTo>
                  <a:pt x="767" y="365"/>
                </a:moveTo>
                <a:cubicBezTo>
                  <a:pt x="766" y="365"/>
                  <a:pt x="767" y="364"/>
                  <a:pt x="767" y="363"/>
                </a:cubicBezTo>
                <a:cubicBezTo>
                  <a:pt x="768" y="363"/>
                  <a:pt x="768" y="365"/>
                  <a:pt x="767" y="365"/>
                </a:cubicBezTo>
                <a:close/>
                <a:moveTo>
                  <a:pt x="772" y="382"/>
                </a:moveTo>
                <a:cubicBezTo>
                  <a:pt x="770" y="383"/>
                  <a:pt x="769" y="377"/>
                  <a:pt x="771" y="376"/>
                </a:cubicBezTo>
                <a:cubicBezTo>
                  <a:pt x="775" y="374"/>
                  <a:pt x="775" y="382"/>
                  <a:pt x="772" y="382"/>
                </a:cubicBezTo>
                <a:close/>
                <a:moveTo>
                  <a:pt x="771" y="351"/>
                </a:moveTo>
                <a:cubicBezTo>
                  <a:pt x="772" y="348"/>
                  <a:pt x="775" y="355"/>
                  <a:pt x="772" y="354"/>
                </a:cubicBezTo>
                <a:cubicBezTo>
                  <a:pt x="771" y="353"/>
                  <a:pt x="770" y="352"/>
                  <a:pt x="771" y="351"/>
                </a:cubicBezTo>
                <a:close/>
                <a:moveTo>
                  <a:pt x="776" y="420"/>
                </a:moveTo>
                <a:cubicBezTo>
                  <a:pt x="777" y="422"/>
                  <a:pt x="775" y="421"/>
                  <a:pt x="776" y="420"/>
                </a:cubicBezTo>
                <a:close/>
                <a:moveTo>
                  <a:pt x="779" y="402"/>
                </a:moveTo>
                <a:cubicBezTo>
                  <a:pt x="779" y="401"/>
                  <a:pt x="778" y="403"/>
                  <a:pt x="779" y="402"/>
                </a:cubicBezTo>
                <a:close/>
                <a:moveTo>
                  <a:pt x="782" y="347"/>
                </a:moveTo>
                <a:cubicBezTo>
                  <a:pt x="781" y="347"/>
                  <a:pt x="781" y="346"/>
                  <a:pt x="781" y="346"/>
                </a:cubicBezTo>
                <a:cubicBezTo>
                  <a:pt x="781" y="344"/>
                  <a:pt x="783" y="348"/>
                  <a:pt x="782" y="347"/>
                </a:cubicBezTo>
                <a:close/>
                <a:moveTo>
                  <a:pt x="779" y="364"/>
                </a:moveTo>
                <a:cubicBezTo>
                  <a:pt x="780" y="364"/>
                  <a:pt x="782" y="368"/>
                  <a:pt x="782" y="368"/>
                </a:cubicBezTo>
                <a:cubicBezTo>
                  <a:pt x="782" y="370"/>
                  <a:pt x="779" y="368"/>
                  <a:pt x="778" y="370"/>
                </a:cubicBezTo>
                <a:cubicBezTo>
                  <a:pt x="778" y="370"/>
                  <a:pt x="780" y="371"/>
                  <a:pt x="780" y="372"/>
                </a:cubicBezTo>
                <a:cubicBezTo>
                  <a:pt x="777" y="376"/>
                  <a:pt x="772" y="368"/>
                  <a:pt x="775" y="365"/>
                </a:cubicBezTo>
                <a:cubicBezTo>
                  <a:pt x="776" y="364"/>
                  <a:pt x="778" y="364"/>
                  <a:pt x="779" y="364"/>
                </a:cubicBezTo>
                <a:close/>
                <a:moveTo>
                  <a:pt x="776" y="327"/>
                </a:moveTo>
                <a:cubicBezTo>
                  <a:pt x="776" y="329"/>
                  <a:pt x="776" y="326"/>
                  <a:pt x="776" y="327"/>
                </a:cubicBezTo>
                <a:close/>
                <a:moveTo>
                  <a:pt x="776" y="333"/>
                </a:moveTo>
                <a:cubicBezTo>
                  <a:pt x="778" y="332"/>
                  <a:pt x="780" y="337"/>
                  <a:pt x="777" y="338"/>
                </a:cubicBezTo>
                <a:cubicBezTo>
                  <a:pt x="775" y="338"/>
                  <a:pt x="774" y="334"/>
                  <a:pt x="776" y="333"/>
                </a:cubicBezTo>
                <a:close/>
                <a:moveTo>
                  <a:pt x="775" y="351"/>
                </a:moveTo>
                <a:cubicBezTo>
                  <a:pt x="776" y="350"/>
                  <a:pt x="777" y="352"/>
                  <a:pt x="776" y="352"/>
                </a:cubicBezTo>
                <a:cubicBezTo>
                  <a:pt x="775" y="352"/>
                  <a:pt x="775" y="351"/>
                  <a:pt x="775" y="351"/>
                </a:cubicBezTo>
                <a:close/>
                <a:moveTo>
                  <a:pt x="774" y="342"/>
                </a:moveTo>
                <a:cubicBezTo>
                  <a:pt x="775" y="340"/>
                  <a:pt x="776" y="343"/>
                  <a:pt x="774" y="343"/>
                </a:cubicBezTo>
                <a:cubicBezTo>
                  <a:pt x="774" y="343"/>
                  <a:pt x="774" y="342"/>
                  <a:pt x="774" y="342"/>
                </a:cubicBezTo>
                <a:close/>
                <a:moveTo>
                  <a:pt x="773" y="347"/>
                </a:moveTo>
                <a:cubicBezTo>
                  <a:pt x="772" y="348"/>
                  <a:pt x="770" y="343"/>
                  <a:pt x="772" y="343"/>
                </a:cubicBezTo>
                <a:cubicBezTo>
                  <a:pt x="774" y="341"/>
                  <a:pt x="774" y="347"/>
                  <a:pt x="773" y="347"/>
                </a:cubicBezTo>
                <a:close/>
                <a:moveTo>
                  <a:pt x="770" y="320"/>
                </a:moveTo>
                <a:cubicBezTo>
                  <a:pt x="771" y="318"/>
                  <a:pt x="773" y="323"/>
                  <a:pt x="770" y="322"/>
                </a:cubicBezTo>
                <a:cubicBezTo>
                  <a:pt x="769" y="322"/>
                  <a:pt x="769" y="320"/>
                  <a:pt x="770" y="320"/>
                </a:cubicBezTo>
                <a:close/>
                <a:moveTo>
                  <a:pt x="769" y="332"/>
                </a:moveTo>
                <a:cubicBezTo>
                  <a:pt x="769" y="331"/>
                  <a:pt x="770" y="334"/>
                  <a:pt x="769" y="334"/>
                </a:cubicBezTo>
                <a:cubicBezTo>
                  <a:pt x="768" y="334"/>
                  <a:pt x="768" y="333"/>
                  <a:pt x="769" y="332"/>
                </a:cubicBezTo>
                <a:close/>
                <a:moveTo>
                  <a:pt x="766" y="326"/>
                </a:moveTo>
                <a:cubicBezTo>
                  <a:pt x="768" y="322"/>
                  <a:pt x="770" y="331"/>
                  <a:pt x="766" y="329"/>
                </a:cubicBezTo>
                <a:cubicBezTo>
                  <a:pt x="765" y="328"/>
                  <a:pt x="766" y="327"/>
                  <a:pt x="766" y="326"/>
                </a:cubicBezTo>
                <a:close/>
                <a:moveTo>
                  <a:pt x="767" y="336"/>
                </a:moveTo>
                <a:cubicBezTo>
                  <a:pt x="767" y="335"/>
                  <a:pt x="767" y="335"/>
                  <a:pt x="767" y="334"/>
                </a:cubicBezTo>
                <a:cubicBezTo>
                  <a:pt x="768" y="334"/>
                  <a:pt x="768" y="336"/>
                  <a:pt x="767" y="336"/>
                </a:cubicBezTo>
                <a:close/>
                <a:moveTo>
                  <a:pt x="767" y="332"/>
                </a:moveTo>
                <a:cubicBezTo>
                  <a:pt x="766" y="332"/>
                  <a:pt x="766" y="331"/>
                  <a:pt x="766" y="330"/>
                </a:cubicBezTo>
                <a:cubicBezTo>
                  <a:pt x="767" y="329"/>
                  <a:pt x="767" y="332"/>
                  <a:pt x="767" y="332"/>
                </a:cubicBezTo>
                <a:close/>
                <a:moveTo>
                  <a:pt x="767" y="349"/>
                </a:moveTo>
                <a:cubicBezTo>
                  <a:pt x="767" y="348"/>
                  <a:pt x="769" y="349"/>
                  <a:pt x="769" y="349"/>
                </a:cubicBezTo>
                <a:cubicBezTo>
                  <a:pt x="770" y="351"/>
                  <a:pt x="768" y="355"/>
                  <a:pt x="766" y="355"/>
                </a:cubicBezTo>
                <a:cubicBezTo>
                  <a:pt x="765" y="355"/>
                  <a:pt x="764" y="353"/>
                  <a:pt x="763" y="353"/>
                </a:cubicBezTo>
                <a:cubicBezTo>
                  <a:pt x="761" y="352"/>
                  <a:pt x="761" y="348"/>
                  <a:pt x="763" y="347"/>
                </a:cubicBezTo>
                <a:cubicBezTo>
                  <a:pt x="766" y="345"/>
                  <a:pt x="766" y="347"/>
                  <a:pt x="767" y="349"/>
                </a:cubicBezTo>
                <a:close/>
                <a:moveTo>
                  <a:pt x="762" y="341"/>
                </a:moveTo>
                <a:cubicBezTo>
                  <a:pt x="762" y="341"/>
                  <a:pt x="762" y="341"/>
                  <a:pt x="762" y="341"/>
                </a:cubicBezTo>
                <a:cubicBezTo>
                  <a:pt x="762" y="341"/>
                  <a:pt x="762" y="341"/>
                  <a:pt x="762" y="341"/>
                </a:cubicBezTo>
                <a:cubicBezTo>
                  <a:pt x="762" y="341"/>
                  <a:pt x="762" y="341"/>
                  <a:pt x="762" y="341"/>
                </a:cubicBezTo>
                <a:close/>
                <a:moveTo>
                  <a:pt x="762" y="320"/>
                </a:moveTo>
                <a:cubicBezTo>
                  <a:pt x="764" y="321"/>
                  <a:pt x="761" y="322"/>
                  <a:pt x="762" y="320"/>
                </a:cubicBezTo>
                <a:close/>
                <a:moveTo>
                  <a:pt x="762" y="322"/>
                </a:moveTo>
                <a:cubicBezTo>
                  <a:pt x="763" y="322"/>
                  <a:pt x="762" y="323"/>
                  <a:pt x="762" y="323"/>
                </a:cubicBezTo>
                <a:cubicBezTo>
                  <a:pt x="761" y="323"/>
                  <a:pt x="762" y="322"/>
                  <a:pt x="762" y="322"/>
                </a:cubicBezTo>
                <a:close/>
                <a:moveTo>
                  <a:pt x="762" y="331"/>
                </a:moveTo>
                <a:cubicBezTo>
                  <a:pt x="762" y="330"/>
                  <a:pt x="763" y="333"/>
                  <a:pt x="762" y="332"/>
                </a:cubicBezTo>
                <a:cubicBezTo>
                  <a:pt x="761" y="332"/>
                  <a:pt x="762" y="331"/>
                  <a:pt x="762" y="331"/>
                </a:cubicBezTo>
                <a:close/>
                <a:moveTo>
                  <a:pt x="760" y="362"/>
                </a:moveTo>
                <a:cubicBezTo>
                  <a:pt x="762" y="360"/>
                  <a:pt x="762" y="364"/>
                  <a:pt x="761" y="364"/>
                </a:cubicBezTo>
                <a:cubicBezTo>
                  <a:pt x="760" y="365"/>
                  <a:pt x="759" y="362"/>
                  <a:pt x="760" y="362"/>
                </a:cubicBezTo>
                <a:close/>
                <a:moveTo>
                  <a:pt x="758" y="333"/>
                </a:moveTo>
                <a:cubicBezTo>
                  <a:pt x="757" y="333"/>
                  <a:pt x="757" y="332"/>
                  <a:pt x="757" y="331"/>
                </a:cubicBezTo>
                <a:cubicBezTo>
                  <a:pt x="759" y="330"/>
                  <a:pt x="760" y="334"/>
                  <a:pt x="758" y="333"/>
                </a:cubicBezTo>
                <a:close/>
                <a:moveTo>
                  <a:pt x="757" y="305"/>
                </a:moveTo>
                <a:cubicBezTo>
                  <a:pt x="757" y="307"/>
                  <a:pt x="757" y="308"/>
                  <a:pt x="757" y="309"/>
                </a:cubicBezTo>
                <a:cubicBezTo>
                  <a:pt x="756" y="308"/>
                  <a:pt x="756" y="306"/>
                  <a:pt x="757" y="305"/>
                </a:cubicBezTo>
                <a:close/>
                <a:moveTo>
                  <a:pt x="756" y="312"/>
                </a:moveTo>
                <a:cubicBezTo>
                  <a:pt x="759" y="315"/>
                  <a:pt x="754" y="316"/>
                  <a:pt x="756" y="312"/>
                </a:cubicBezTo>
                <a:close/>
                <a:moveTo>
                  <a:pt x="755" y="427"/>
                </a:moveTo>
                <a:cubicBezTo>
                  <a:pt x="753" y="425"/>
                  <a:pt x="756" y="426"/>
                  <a:pt x="755" y="427"/>
                </a:cubicBezTo>
                <a:close/>
                <a:moveTo>
                  <a:pt x="754" y="387"/>
                </a:moveTo>
                <a:cubicBezTo>
                  <a:pt x="752" y="388"/>
                  <a:pt x="750" y="384"/>
                  <a:pt x="752" y="382"/>
                </a:cubicBezTo>
                <a:cubicBezTo>
                  <a:pt x="754" y="380"/>
                  <a:pt x="755" y="386"/>
                  <a:pt x="754" y="387"/>
                </a:cubicBezTo>
                <a:close/>
                <a:moveTo>
                  <a:pt x="754" y="326"/>
                </a:moveTo>
                <a:cubicBezTo>
                  <a:pt x="754" y="324"/>
                  <a:pt x="754" y="328"/>
                  <a:pt x="754" y="326"/>
                </a:cubicBezTo>
                <a:close/>
                <a:moveTo>
                  <a:pt x="754" y="307"/>
                </a:moveTo>
                <a:cubicBezTo>
                  <a:pt x="755" y="308"/>
                  <a:pt x="753" y="309"/>
                  <a:pt x="754" y="307"/>
                </a:cubicBezTo>
                <a:close/>
                <a:moveTo>
                  <a:pt x="752" y="301"/>
                </a:moveTo>
                <a:cubicBezTo>
                  <a:pt x="751" y="299"/>
                  <a:pt x="754" y="299"/>
                  <a:pt x="752" y="301"/>
                </a:cubicBezTo>
                <a:close/>
                <a:moveTo>
                  <a:pt x="752" y="350"/>
                </a:moveTo>
                <a:cubicBezTo>
                  <a:pt x="753" y="351"/>
                  <a:pt x="753" y="355"/>
                  <a:pt x="752" y="356"/>
                </a:cubicBezTo>
                <a:cubicBezTo>
                  <a:pt x="752" y="354"/>
                  <a:pt x="752" y="352"/>
                  <a:pt x="752" y="350"/>
                </a:cubicBezTo>
                <a:close/>
                <a:moveTo>
                  <a:pt x="751" y="362"/>
                </a:moveTo>
                <a:cubicBezTo>
                  <a:pt x="751" y="361"/>
                  <a:pt x="751" y="361"/>
                  <a:pt x="751" y="360"/>
                </a:cubicBezTo>
                <a:cubicBezTo>
                  <a:pt x="752" y="360"/>
                  <a:pt x="752" y="362"/>
                  <a:pt x="751" y="362"/>
                </a:cubicBezTo>
                <a:close/>
                <a:moveTo>
                  <a:pt x="751" y="307"/>
                </a:moveTo>
                <a:cubicBezTo>
                  <a:pt x="752" y="306"/>
                  <a:pt x="750" y="309"/>
                  <a:pt x="751" y="307"/>
                </a:cubicBezTo>
                <a:close/>
                <a:moveTo>
                  <a:pt x="751" y="340"/>
                </a:moveTo>
                <a:cubicBezTo>
                  <a:pt x="750" y="341"/>
                  <a:pt x="750" y="339"/>
                  <a:pt x="750" y="339"/>
                </a:cubicBezTo>
                <a:cubicBezTo>
                  <a:pt x="751" y="338"/>
                  <a:pt x="751" y="340"/>
                  <a:pt x="751" y="340"/>
                </a:cubicBezTo>
                <a:close/>
                <a:moveTo>
                  <a:pt x="748" y="303"/>
                </a:moveTo>
                <a:cubicBezTo>
                  <a:pt x="750" y="301"/>
                  <a:pt x="752" y="307"/>
                  <a:pt x="750" y="307"/>
                </a:cubicBezTo>
                <a:cubicBezTo>
                  <a:pt x="748" y="307"/>
                  <a:pt x="748" y="304"/>
                  <a:pt x="748" y="303"/>
                </a:cubicBezTo>
                <a:close/>
                <a:moveTo>
                  <a:pt x="747" y="306"/>
                </a:moveTo>
                <a:cubicBezTo>
                  <a:pt x="746" y="307"/>
                  <a:pt x="745" y="306"/>
                  <a:pt x="747" y="306"/>
                </a:cubicBezTo>
                <a:close/>
                <a:moveTo>
                  <a:pt x="745" y="301"/>
                </a:moveTo>
                <a:cubicBezTo>
                  <a:pt x="746" y="300"/>
                  <a:pt x="746" y="303"/>
                  <a:pt x="745" y="303"/>
                </a:cubicBezTo>
                <a:cubicBezTo>
                  <a:pt x="744" y="302"/>
                  <a:pt x="745" y="301"/>
                  <a:pt x="745" y="301"/>
                </a:cubicBezTo>
                <a:close/>
                <a:moveTo>
                  <a:pt x="745" y="332"/>
                </a:moveTo>
                <a:cubicBezTo>
                  <a:pt x="746" y="331"/>
                  <a:pt x="747" y="331"/>
                  <a:pt x="747" y="333"/>
                </a:cubicBezTo>
                <a:cubicBezTo>
                  <a:pt x="747" y="335"/>
                  <a:pt x="744" y="345"/>
                  <a:pt x="744" y="345"/>
                </a:cubicBezTo>
                <a:cubicBezTo>
                  <a:pt x="742" y="345"/>
                  <a:pt x="744" y="341"/>
                  <a:pt x="744" y="340"/>
                </a:cubicBezTo>
                <a:cubicBezTo>
                  <a:pt x="745" y="338"/>
                  <a:pt x="743" y="333"/>
                  <a:pt x="745" y="332"/>
                </a:cubicBezTo>
                <a:close/>
                <a:moveTo>
                  <a:pt x="743" y="354"/>
                </a:moveTo>
                <a:cubicBezTo>
                  <a:pt x="744" y="353"/>
                  <a:pt x="742" y="355"/>
                  <a:pt x="743" y="354"/>
                </a:cubicBezTo>
                <a:close/>
                <a:moveTo>
                  <a:pt x="740" y="293"/>
                </a:moveTo>
                <a:cubicBezTo>
                  <a:pt x="739" y="293"/>
                  <a:pt x="740" y="292"/>
                  <a:pt x="740" y="292"/>
                </a:cubicBezTo>
                <a:cubicBezTo>
                  <a:pt x="741" y="291"/>
                  <a:pt x="741" y="294"/>
                  <a:pt x="740" y="293"/>
                </a:cubicBezTo>
                <a:close/>
                <a:moveTo>
                  <a:pt x="741" y="324"/>
                </a:moveTo>
                <a:cubicBezTo>
                  <a:pt x="742" y="322"/>
                  <a:pt x="742" y="325"/>
                  <a:pt x="741" y="325"/>
                </a:cubicBezTo>
                <a:cubicBezTo>
                  <a:pt x="740" y="325"/>
                  <a:pt x="741" y="324"/>
                  <a:pt x="741" y="324"/>
                </a:cubicBezTo>
                <a:close/>
                <a:moveTo>
                  <a:pt x="740" y="339"/>
                </a:moveTo>
                <a:cubicBezTo>
                  <a:pt x="741" y="338"/>
                  <a:pt x="741" y="340"/>
                  <a:pt x="741" y="340"/>
                </a:cubicBezTo>
                <a:cubicBezTo>
                  <a:pt x="740" y="341"/>
                  <a:pt x="740" y="340"/>
                  <a:pt x="740" y="339"/>
                </a:cubicBezTo>
                <a:close/>
                <a:moveTo>
                  <a:pt x="740" y="360"/>
                </a:moveTo>
                <a:cubicBezTo>
                  <a:pt x="741" y="361"/>
                  <a:pt x="739" y="362"/>
                  <a:pt x="740" y="360"/>
                </a:cubicBezTo>
                <a:close/>
                <a:moveTo>
                  <a:pt x="739" y="374"/>
                </a:moveTo>
                <a:cubicBezTo>
                  <a:pt x="739" y="374"/>
                  <a:pt x="739" y="376"/>
                  <a:pt x="739" y="376"/>
                </a:cubicBezTo>
                <a:cubicBezTo>
                  <a:pt x="739" y="375"/>
                  <a:pt x="739" y="375"/>
                  <a:pt x="739" y="374"/>
                </a:cubicBezTo>
                <a:close/>
                <a:moveTo>
                  <a:pt x="737" y="379"/>
                </a:moveTo>
                <a:cubicBezTo>
                  <a:pt x="739" y="380"/>
                  <a:pt x="737" y="382"/>
                  <a:pt x="737" y="384"/>
                </a:cubicBezTo>
                <a:cubicBezTo>
                  <a:pt x="737" y="382"/>
                  <a:pt x="736" y="383"/>
                  <a:pt x="735" y="382"/>
                </a:cubicBezTo>
                <a:cubicBezTo>
                  <a:pt x="733" y="381"/>
                  <a:pt x="736" y="377"/>
                  <a:pt x="737" y="379"/>
                </a:cubicBezTo>
                <a:close/>
                <a:moveTo>
                  <a:pt x="735" y="354"/>
                </a:moveTo>
                <a:cubicBezTo>
                  <a:pt x="733" y="353"/>
                  <a:pt x="735" y="352"/>
                  <a:pt x="735" y="354"/>
                </a:cubicBezTo>
                <a:close/>
                <a:moveTo>
                  <a:pt x="734" y="314"/>
                </a:moveTo>
                <a:cubicBezTo>
                  <a:pt x="734" y="313"/>
                  <a:pt x="735" y="314"/>
                  <a:pt x="735" y="314"/>
                </a:cubicBezTo>
                <a:cubicBezTo>
                  <a:pt x="735" y="315"/>
                  <a:pt x="734" y="315"/>
                  <a:pt x="734" y="314"/>
                </a:cubicBezTo>
                <a:close/>
                <a:moveTo>
                  <a:pt x="733" y="313"/>
                </a:moveTo>
                <a:cubicBezTo>
                  <a:pt x="734" y="313"/>
                  <a:pt x="733" y="314"/>
                  <a:pt x="733" y="314"/>
                </a:cubicBezTo>
                <a:cubicBezTo>
                  <a:pt x="732" y="314"/>
                  <a:pt x="733" y="313"/>
                  <a:pt x="733" y="313"/>
                </a:cubicBezTo>
                <a:close/>
                <a:moveTo>
                  <a:pt x="734" y="322"/>
                </a:moveTo>
                <a:cubicBezTo>
                  <a:pt x="734" y="323"/>
                  <a:pt x="733" y="322"/>
                  <a:pt x="733" y="321"/>
                </a:cubicBezTo>
                <a:cubicBezTo>
                  <a:pt x="733" y="320"/>
                  <a:pt x="734" y="321"/>
                  <a:pt x="734" y="322"/>
                </a:cubicBezTo>
                <a:close/>
                <a:moveTo>
                  <a:pt x="731" y="420"/>
                </a:moveTo>
                <a:cubicBezTo>
                  <a:pt x="732" y="418"/>
                  <a:pt x="730" y="422"/>
                  <a:pt x="731" y="420"/>
                </a:cubicBezTo>
                <a:close/>
                <a:moveTo>
                  <a:pt x="731" y="303"/>
                </a:moveTo>
                <a:cubicBezTo>
                  <a:pt x="729" y="302"/>
                  <a:pt x="731" y="301"/>
                  <a:pt x="731" y="303"/>
                </a:cubicBezTo>
                <a:close/>
                <a:moveTo>
                  <a:pt x="731" y="305"/>
                </a:moveTo>
                <a:cubicBezTo>
                  <a:pt x="731" y="305"/>
                  <a:pt x="729" y="305"/>
                  <a:pt x="729" y="305"/>
                </a:cubicBezTo>
                <a:cubicBezTo>
                  <a:pt x="729" y="304"/>
                  <a:pt x="732" y="304"/>
                  <a:pt x="731" y="305"/>
                </a:cubicBezTo>
                <a:close/>
                <a:moveTo>
                  <a:pt x="729" y="318"/>
                </a:moveTo>
                <a:cubicBezTo>
                  <a:pt x="729" y="317"/>
                  <a:pt x="730" y="319"/>
                  <a:pt x="730" y="320"/>
                </a:cubicBezTo>
                <a:cubicBezTo>
                  <a:pt x="729" y="320"/>
                  <a:pt x="729" y="319"/>
                  <a:pt x="729" y="318"/>
                </a:cubicBezTo>
                <a:close/>
                <a:moveTo>
                  <a:pt x="724" y="299"/>
                </a:moveTo>
                <a:cubicBezTo>
                  <a:pt x="724" y="299"/>
                  <a:pt x="724" y="299"/>
                  <a:pt x="724" y="299"/>
                </a:cubicBezTo>
                <a:cubicBezTo>
                  <a:pt x="724" y="299"/>
                  <a:pt x="724" y="299"/>
                  <a:pt x="724" y="299"/>
                </a:cubicBezTo>
                <a:cubicBezTo>
                  <a:pt x="724" y="299"/>
                  <a:pt x="724" y="299"/>
                  <a:pt x="724" y="299"/>
                </a:cubicBezTo>
                <a:close/>
                <a:moveTo>
                  <a:pt x="728" y="307"/>
                </a:moveTo>
                <a:cubicBezTo>
                  <a:pt x="728" y="306"/>
                  <a:pt x="728" y="309"/>
                  <a:pt x="728" y="307"/>
                </a:cubicBezTo>
                <a:close/>
                <a:moveTo>
                  <a:pt x="727" y="323"/>
                </a:moveTo>
                <a:cubicBezTo>
                  <a:pt x="727" y="322"/>
                  <a:pt x="726" y="324"/>
                  <a:pt x="727" y="323"/>
                </a:cubicBezTo>
                <a:close/>
                <a:moveTo>
                  <a:pt x="725" y="462"/>
                </a:moveTo>
                <a:cubicBezTo>
                  <a:pt x="725" y="463"/>
                  <a:pt x="723" y="463"/>
                  <a:pt x="724" y="462"/>
                </a:cubicBezTo>
                <a:cubicBezTo>
                  <a:pt x="724" y="461"/>
                  <a:pt x="725" y="462"/>
                  <a:pt x="725" y="462"/>
                </a:cubicBezTo>
                <a:close/>
                <a:moveTo>
                  <a:pt x="725" y="403"/>
                </a:moveTo>
                <a:cubicBezTo>
                  <a:pt x="724" y="405"/>
                  <a:pt x="725" y="402"/>
                  <a:pt x="725" y="403"/>
                </a:cubicBezTo>
                <a:close/>
                <a:moveTo>
                  <a:pt x="724" y="379"/>
                </a:moveTo>
                <a:cubicBezTo>
                  <a:pt x="724" y="380"/>
                  <a:pt x="723" y="379"/>
                  <a:pt x="723" y="379"/>
                </a:cubicBezTo>
                <a:cubicBezTo>
                  <a:pt x="723" y="379"/>
                  <a:pt x="725" y="379"/>
                  <a:pt x="724" y="379"/>
                </a:cubicBezTo>
                <a:close/>
                <a:moveTo>
                  <a:pt x="721" y="336"/>
                </a:moveTo>
                <a:cubicBezTo>
                  <a:pt x="722" y="335"/>
                  <a:pt x="722" y="339"/>
                  <a:pt x="721" y="338"/>
                </a:cubicBezTo>
                <a:cubicBezTo>
                  <a:pt x="720" y="338"/>
                  <a:pt x="721" y="336"/>
                  <a:pt x="721" y="336"/>
                </a:cubicBezTo>
                <a:close/>
                <a:moveTo>
                  <a:pt x="719" y="366"/>
                </a:moveTo>
                <a:cubicBezTo>
                  <a:pt x="721" y="365"/>
                  <a:pt x="718" y="368"/>
                  <a:pt x="719" y="366"/>
                </a:cubicBezTo>
                <a:cubicBezTo>
                  <a:pt x="719" y="366"/>
                  <a:pt x="719" y="366"/>
                  <a:pt x="719" y="366"/>
                </a:cubicBezTo>
                <a:close/>
                <a:moveTo>
                  <a:pt x="708" y="263"/>
                </a:moveTo>
                <a:cubicBezTo>
                  <a:pt x="708" y="261"/>
                  <a:pt x="709" y="265"/>
                  <a:pt x="708" y="264"/>
                </a:cubicBezTo>
                <a:cubicBezTo>
                  <a:pt x="707" y="263"/>
                  <a:pt x="707" y="263"/>
                  <a:pt x="708" y="263"/>
                </a:cubicBezTo>
                <a:close/>
                <a:moveTo>
                  <a:pt x="707" y="258"/>
                </a:moveTo>
                <a:cubicBezTo>
                  <a:pt x="708" y="257"/>
                  <a:pt x="707" y="260"/>
                  <a:pt x="706" y="260"/>
                </a:cubicBezTo>
                <a:cubicBezTo>
                  <a:pt x="705" y="259"/>
                  <a:pt x="707" y="258"/>
                  <a:pt x="707" y="258"/>
                </a:cubicBezTo>
                <a:close/>
                <a:moveTo>
                  <a:pt x="681" y="522"/>
                </a:moveTo>
                <a:cubicBezTo>
                  <a:pt x="680" y="522"/>
                  <a:pt x="680" y="521"/>
                  <a:pt x="681" y="521"/>
                </a:cubicBezTo>
                <a:cubicBezTo>
                  <a:pt x="682" y="519"/>
                  <a:pt x="682" y="523"/>
                  <a:pt x="681" y="522"/>
                </a:cubicBezTo>
                <a:close/>
                <a:moveTo>
                  <a:pt x="682" y="440"/>
                </a:moveTo>
                <a:cubicBezTo>
                  <a:pt x="681" y="440"/>
                  <a:pt x="681" y="439"/>
                  <a:pt x="682" y="438"/>
                </a:cubicBezTo>
                <a:cubicBezTo>
                  <a:pt x="683" y="436"/>
                  <a:pt x="684" y="441"/>
                  <a:pt x="682" y="440"/>
                </a:cubicBezTo>
                <a:close/>
                <a:moveTo>
                  <a:pt x="682" y="375"/>
                </a:moveTo>
                <a:cubicBezTo>
                  <a:pt x="682" y="374"/>
                  <a:pt x="683" y="374"/>
                  <a:pt x="683" y="372"/>
                </a:cubicBezTo>
                <a:cubicBezTo>
                  <a:pt x="684" y="373"/>
                  <a:pt x="683" y="375"/>
                  <a:pt x="682" y="375"/>
                </a:cubicBezTo>
                <a:close/>
                <a:moveTo>
                  <a:pt x="684" y="296"/>
                </a:moveTo>
                <a:cubicBezTo>
                  <a:pt x="685" y="295"/>
                  <a:pt x="685" y="297"/>
                  <a:pt x="684" y="297"/>
                </a:cubicBezTo>
                <a:cubicBezTo>
                  <a:pt x="684" y="297"/>
                  <a:pt x="684" y="296"/>
                  <a:pt x="684" y="296"/>
                </a:cubicBezTo>
                <a:close/>
                <a:moveTo>
                  <a:pt x="685" y="292"/>
                </a:moveTo>
                <a:cubicBezTo>
                  <a:pt x="686" y="292"/>
                  <a:pt x="683" y="293"/>
                  <a:pt x="685" y="292"/>
                </a:cubicBezTo>
                <a:close/>
                <a:moveTo>
                  <a:pt x="683" y="302"/>
                </a:moveTo>
                <a:cubicBezTo>
                  <a:pt x="683" y="302"/>
                  <a:pt x="684" y="301"/>
                  <a:pt x="684" y="301"/>
                </a:cubicBezTo>
                <a:cubicBezTo>
                  <a:pt x="684" y="301"/>
                  <a:pt x="683" y="302"/>
                  <a:pt x="683" y="302"/>
                </a:cubicBezTo>
                <a:close/>
                <a:moveTo>
                  <a:pt x="685" y="376"/>
                </a:moveTo>
                <a:cubicBezTo>
                  <a:pt x="684" y="375"/>
                  <a:pt x="685" y="372"/>
                  <a:pt x="685" y="372"/>
                </a:cubicBezTo>
                <a:cubicBezTo>
                  <a:pt x="688" y="370"/>
                  <a:pt x="688" y="377"/>
                  <a:pt x="685" y="376"/>
                </a:cubicBezTo>
                <a:close/>
                <a:moveTo>
                  <a:pt x="685" y="360"/>
                </a:moveTo>
                <a:cubicBezTo>
                  <a:pt x="685" y="358"/>
                  <a:pt x="686" y="361"/>
                  <a:pt x="685" y="361"/>
                </a:cubicBezTo>
                <a:cubicBezTo>
                  <a:pt x="684" y="360"/>
                  <a:pt x="685" y="360"/>
                  <a:pt x="685" y="360"/>
                </a:cubicBezTo>
                <a:close/>
                <a:moveTo>
                  <a:pt x="689" y="346"/>
                </a:moveTo>
                <a:cubicBezTo>
                  <a:pt x="687" y="346"/>
                  <a:pt x="688" y="344"/>
                  <a:pt x="688" y="344"/>
                </a:cubicBezTo>
                <a:cubicBezTo>
                  <a:pt x="689" y="342"/>
                  <a:pt x="690" y="347"/>
                  <a:pt x="689" y="346"/>
                </a:cubicBezTo>
                <a:close/>
                <a:moveTo>
                  <a:pt x="689" y="333"/>
                </a:moveTo>
                <a:cubicBezTo>
                  <a:pt x="689" y="334"/>
                  <a:pt x="688" y="331"/>
                  <a:pt x="689" y="333"/>
                </a:cubicBezTo>
                <a:close/>
                <a:moveTo>
                  <a:pt x="690" y="370"/>
                </a:moveTo>
                <a:cubicBezTo>
                  <a:pt x="692" y="367"/>
                  <a:pt x="693" y="373"/>
                  <a:pt x="691" y="372"/>
                </a:cubicBezTo>
                <a:cubicBezTo>
                  <a:pt x="690" y="372"/>
                  <a:pt x="690" y="370"/>
                  <a:pt x="690" y="370"/>
                </a:cubicBezTo>
                <a:close/>
                <a:moveTo>
                  <a:pt x="690" y="322"/>
                </a:moveTo>
                <a:cubicBezTo>
                  <a:pt x="689" y="323"/>
                  <a:pt x="692" y="320"/>
                  <a:pt x="690" y="322"/>
                </a:cubicBezTo>
                <a:close/>
                <a:moveTo>
                  <a:pt x="691" y="405"/>
                </a:moveTo>
                <a:cubicBezTo>
                  <a:pt x="690" y="403"/>
                  <a:pt x="693" y="403"/>
                  <a:pt x="693" y="402"/>
                </a:cubicBezTo>
                <a:cubicBezTo>
                  <a:pt x="693" y="403"/>
                  <a:pt x="692" y="404"/>
                  <a:pt x="691" y="405"/>
                </a:cubicBezTo>
                <a:close/>
                <a:moveTo>
                  <a:pt x="694" y="441"/>
                </a:moveTo>
                <a:cubicBezTo>
                  <a:pt x="694" y="440"/>
                  <a:pt x="695" y="439"/>
                  <a:pt x="695" y="438"/>
                </a:cubicBezTo>
                <a:cubicBezTo>
                  <a:pt x="696" y="439"/>
                  <a:pt x="695" y="441"/>
                  <a:pt x="694" y="441"/>
                </a:cubicBezTo>
                <a:close/>
                <a:moveTo>
                  <a:pt x="695" y="391"/>
                </a:moveTo>
                <a:cubicBezTo>
                  <a:pt x="695" y="391"/>
                  <a:pt x="695" y="390"/>
                  <a:pt x="695" y="390"/>
                </a:cubicBezTo>
                <a:cubicBezTo>
                  <a:pt x="696" y="389"/>
                  <a:pt x="696" y="392"/>
                  <a:pt x="695" y="391"/>
                </a:cubicBezTo>
                <a:close/>
                <a:moveTo>
                  <a:pt x="701" y="315"/>
                </a:moveTo>
                <a:cubicBezTo>
                  <a:pt x="701" y="316"/>
                  <a:pt x="700" y="317"/>
                  <a:pt x="699" y="316"/>
                </a:cubicBezTo>
                <a:cubicBezTo>
                  <a:pt x="698" y="316"/>
                  <a:pt x="700" y="313"/>
                  <a:pt x="701" y="315"/>
                </a:cubicBezTo>
                <a:close/>
                <a:moveTo>
                  <a:pt x="699" y="398"/>
                </a:moveTo>
                <a:cubicBezTo>
                  <a:pt x="700" y="397"/>
                  <a:pt x="699" y="399"/>
                  <a:pt x="699" y="398"/>
                </a:cubicBezTo>
                <a:close/>
                <a:moveTo>
                  <a:pt x="701" y="369"/>
                </a:moveTo>
                <a:cubicBezTo>
                  <a:pt x="700" y="369"/>
                  <a:pt x="700" y="367"/>
                  <a:pt x="701" y="367"/>
                </a:cubicBezTo>
                <a:cubicBezTo>
                  <a:pt x="702" y="365"/>
                  <a:pt x="703" y="370"/>
                  <a:pt x="701" y="369"/>
                </a:cubicBezTo>
                <a:close/>
                <a:moveTo>
                  <a:pt x="702" y="351"/>
                </a:moveTo>
                <a:cubicBezTo>
                  <a:pt x="701" y="351"/>
                  <a:pt x="702" y="350"/>
                  <a:pt x="702" y="350"/>
                </a:cubicBezTo>
                <a:cubicBezTo>
                  <a:pt x="703" y="348"/>
                  <a:pt x="703" y="351"/>
                  <a:pt x="702" y="351"/>
                </a:cubicBezTo>
                <a:close/>
                <a:moveTo>
                  <a:pt x="699" y="334"/>
                </a:moveTo>
                <a:cubicBezTo>
                  <a:pt x="700" y="330"/>
                  <a:pt x="702" y="327"/>
                  <a:pt x="704" y="325"/>
                </a:cubicBezTo>
                <a:cubicBezTo>
                  <a:pt x="703" y="328"/>
                  <a:pt x="702" y="331"/>
                  <a:pt x="699" y="334"/>
                </a:cubicBezTo>
                <a:close/>
                <a:moveTo>
                  <a:pt x="704" y="313"/>
                </a:moveTo>
                <a:cubicBezTo>
                  <a:pt x="704" y="315"/>
                  <a:pt x="705" y="312"/>
                  <a:pt x="704" y="313"/>
                </a:cubicBezTo>
                <a:close/>
                <a:moveTo>
                  <a:pt x="711" y="404"/>
                </a:moveTo>
                <a:cubicBezTo>
                  <a:pt x="710" y="404"/>
                  <a:pt x="710" y="402"/>
                  <a:pt x="710" y="402"/>
                </a:cubicBezTo>
                <a:cubicBezTo>
                  <a:pt x="712" y="401"/>
                  <a:pt x="712" y="404"/>
                  <a:pt x="711" y="404"/>
                </a:cubicBezTo>
                <a:close/>
                <a:moveTo>
                  <a:pt x="709" y="371"/>
                </a:moveTo>
                <a:cubicBezTo>
                  <a:pt x="706" y="370"/>
                  <a:pt x="708" y="365"/>
                  <a:pt x="709" y="365"/>
                </a:cubicBezTo>
                <a:cubicBezTo>
                  <a:pt x="713" y="362"/>
                  <a:pt x="713" y="372"/>
                  <a:pt x="709" y="371"/>
                </a:cubicBezTo>
                <a:close/>
                <a:moveTo>
                  <a:pt x="710" y="346"/>
                </a:moveTo>
                <a:cubicBezTo>
                  <a:pt x="711" y="345"/>
                  <a:pt x="712" y="347"/>
                  <a:pt x="710" y="347"/>
                </a:cubicBezTo>
                <a:cubicBezTo>
                  <a:pt x="709" y="347"/>
                  <a:pt x="710" y="346"/>
                  <a:pt x="710" y="346"/>
                </a:cubicBezTo>
                <a:close/>
                <a:moveTo>
                  <a:pt x="715" y="399"/>
                </a:moveTo>
                <a:cubicBezTo>
                  <a:pt x="714" y="399"/>
                  <a:pt x="714" y="397"/>
                  <a:pt x="716" y="397"/>
                </a:cubicBezTo>
                <a:cubicBezTo>
                  <a:pt x="716" y="398"/>
                  <a:pt x="715" y="398"/>
                  <a:pt x="715" y="399"/>
                </a:cubicBezTo>
                <a:close/>
                <a:moveTo>
                  <a:pt x="715" y="361"/>
                </a:moveTo>
                <a:cubicBezTo>
                  <a:pt x="716" y="359"/>
                  <a:pt x="716" y="364"/>
                  <a:pt x="715" y="363"/>
                </a:cubicBezTo>
                <a:cubicBezTo>
                  <a:pt x="714" y="363"/>
                  <a:pt x="715" y="361"/>
                  <a:pt x="715" y="361"/>
                </a:cubicBezTo>
                <a:close/>
                <a:moveTo>
                  <a:pt x="715" y="292"/>
                </a:moveTo>
                <a:cubicBezTo>
                  <a:pt x="715" y="292"/>
                  <a:pt x="714" y="295"/>
                  <a:pt x="714" y="294"/>
                </a:cubicBezTo>
                <a:cubicBezTo>
                  <a:pt x="713" y="292"/>
                  <a:pt x="714" y="291"/>
                  <a:pt x="715" y="292"/>
                </a:cubicBezTo>
                <a:close/>
                <a:moveTo>
                  <a:pt x="713" y="290"/>
                </a:moveTo>
                <a:cubicBezTo>
                  <a:pt x="714" y="289"/>
                  <a:pt x="714" y="291"/>
                  <a:pt x="714" y="291"/>
                </a:cubicBezTo>
                <a:cubicBezTo>
                  <a:pt x="713" y="291"/>
                  <a:pt x="713" y="291"/>
                  <a:pt x="713" y="290"/>
                </a:cubicBezTo>
                <a:close/>
                <a:moveTo>
                  <a:pt x="712" y="297"/>
                </a:moveTo>
                <a:cubicBezTo>
                  <a:pt x="714" y="293"/>
                  <a:pt x="718" y="302"/>
                  <a:pt x="714" y="304"/>
                </a:cubicBezTo>
                <a:cubicBezTo>
                  <a:pt x="715" y="300"/>
                  <a:pt x="712" y="301"/>
                  <a:pt x="711" y="300"/>
                </a:cubicBezTo>
                <a:cubicBezTo>
                  <a:pt x="711" y="300"/>
                  <a:pt x="711" y="297"/>
                  <a:pt x="712" y="297"/>
                </a:cubicBezTo>
                <a:close/>
                <a:moveTo>
                  <a:pt x="710" y="332"/>
                </a:moveTo>
                <a:cubicBezTo>
                  <a:pt x="711" y="330"/>
                  <a:pt x="709" y="333"/>
                  <a:pt x="710" y="332"/>
                </a:cubicBezTo>
                <a:close/>
                <a:moveTo>
                  <a:pt x="710" y="338"/>
                </a:moveTo>
                <a:cubicBezTo>
                  <a:pt x="712" y="338"/>
                  <a:pt x="714" y="337"/>
                  <a:pt x="714" y="340"/>
                </a:cubicBezTo>
                <a:cubicBezTo>
                  <a:pt x="714" y="342"/>
                  <a:pt x="713" y="341"/>
                  <a:pt x="712" y="343"/>
                </a:cubicBezTo>
                <a:cubicBezTo>
                  <a:pt x="711" y="344"/>
                  <a:pt x="712" y="345"/>
                  <a:pt x="710" y="345"/>
                </a:cubicBezTo>
                <a:cubicBezTo>
                  <a:pt x="706" y="346"/>
                  <a:pt x="707" y="339"/>
                  <a:pt x="710" y="338"/>
                </a:cubicBezTo>
                <a:close/>
                <a:moveTo>
                  <a:pt x="707" y="289"/>
                </a:moveTo>
                <a:cubicBezTo>
                  <a:pt x="707" y="291"/>
                  <a:pt x="706" y="289"/>
                  <a:pt x="707" y="289"/>
                </a:cubicBezTo>
                <a:close/>
                <a:moveTo>
                  <a:pt x="706" y="334"/>
                </a:moveTo>
                <a:cubicBezTo>
                  <a:pt x="704" y="334"/>
                  <a:pt x="705" y="332"/>
                  <a:pt x="706" y="331"/>
                </a:cubicBezTo>
                <a:cubicBezTo>
                  <a:pt x="708" y="330"/>
                  <a:pt x="708" y="335"/>
                  <a:pt x="706" y="334"/>
                </a:cubicBezTo>
                <a:close/>
                <a:moveTo>
                  <a:pt x="706" y="318"/>
                </a:moveTo>
                <a:cubicBezTo>
                  <a:pt x="707" y="318"/>
                  <a:pt x="706" y="323"/>
                  <a:pt x="705" y="324"/>
                </a:cubicBezTo>
                <a:cubicBezTo>
                  <a:pt x="704" y="322"/>
                  <a:pt x="705" y="319"/>
                  <a:pt x="706" y="318"/>
                </a:cubicBezTo>
                <a:close/>
                <a:moveTo>
                  <a:pt x="704" y="271"/>
                </a:moveTo>
                <a:cubicBezTo>
                  <a:pt x="704" y="270"/>
                  <a:pt x="703" y="273"/>
                  <a:pt x="704" y="271"/>
                </a:cubicBezTo>
                <a:close/>
                <a:moveTo>
                  <a:pt x="704" y="275"/>
                </a:moveTo>
                <a:cubicBezTo>
                  <a:pt x="704" y="277"/>
                  <a:pt x="702" y="280"/>
                  <a:pt x="700" y="282"/>
                </a:cubicBezTo>
                <a:cubicBezTo>
                  <a:pt x="700" y="279"/>
                  <a:pt x="703" y="278"/>
                  <a:pt x="704" y="275"/>
                </a:cubicBezTo>
                <a:close/>
                <a:moveTo>
                  <a:pt x="702" y="287"/>
                </a:moveTo>
                <a:cubicBezTo>
                  <a:pt x="702" y="287"/>
                  <a:pt x="701" y="288"/>
                  <a:pt x="702" y="287"/>
                </a:cubicBezTo>
                <a:cubicBezTo>
                  <a:pt x="702" y="287"/>
                  <a:pt x="702" y="287"/>
                  <a:pt x="702" y="287"/>
                </a:cubicBezTo>
                <a:close/>
                <a:moveTo>
                  <a:pt x="701" y="289"/>
                </a:moveTo>
                <a:cubicBezTo>
                  <a:pt x="701" y="291"/>
                  <a:pt x="699" y="290"/>
                  <a:pt x="701" y="289"/>
                </a:cubicBezTo>
                <a:close/>
                <a:moveTo>
                  <a:pt x="700" y="254"/>
                </a:moveTo>
                <a:cubicBezTo>
                  <a:pt x="699" y="256"/>
                  <a:pt x="700" y="253"/>
                  <a:pt x="700" y="254"/>
                </a:cubicBezTo>
                <a:close/>
                <a:moveTo>
                  <a:pt x="699" y="257"/>
                </a:moveTo>
                <a:cubicBezTo>
                  <a:pt x="699" y="257"/>
                  <a:pt x="699" y="258"/>
                  <a:pt x="698" y="258"/>
                </a:cubicBezTo>
                <a:cubicBezTo>
                  <a:pt x="698" y="258"/>
                  <a:pt x="698" y="258"/>
                  <a:pt x="698" y="258"/>
                </a:cubicBezTo>
                <a:cubicBezTo>
                  <a:pt x="698" y="258"/>
                  <a:pt x="699" y="258"/>
                  <a:pt x="699" y="257"/>
                </a:cubicBezTo>
                <a:close/>
                <a:moveTo>
                  <a:pt x="698" y="308"/>
                </a:moveTo>
                <a:cubicBezTo>
                  <a:pt x="698" y="308"/>
                  <a:pt x="700" y="305"/>
                  <a:pt x="700" y="304"/>
                </a:cubicBezTo>
                <a:cubicBezTo>
                  <a:pt x="700" y="303"/>
                  <a:pt x="698" y="304"/>
                  <a:pt x="699" y="302"/>
                </a:cubicBezTo>
                <a:cubicBezTo>
                  <a:pt x="698" y="303"/>
                  <a:pt x="702" y="302"/>
                  <a:pt x="701" y="301"/>
                </a:cubicBezTo>
                <a:cubicBezTo>
                  <a:pt x="702" y="302"/>
                  <a:pt x="702" y="303"/>
                  <a:pt x="701" y="304"/>
                </a:cubicBezTo>
                <a:cubicBezTo>
                  <a:pt x="703" y="304"/>
                  <a:pt x="705" y="304"/>
                  <a:pt x="706" y="306"/>
                </a:cubicBezTo>
                <a:cubicBezTo>
                  <a:pt x="707" y="309"/>
                  <a:pt x="705" y="311"/>
                  <a:pt x="702" y="313"/>
                </a:cubicBezTo>
                <a:cubicBezTo>
                  <a:pt x="702" y="313"/>
                  <a:pt x="702" y="314"/>
                  <a:pt x="702" y="314"/>
                </a:cubicBezTo>
                <a:cubicBezTo>
                  <a:pt x="701" y="314"/>
                  <a:pt x="700" y="311"/>
                  <a:pt x="700" y="311"/>
                </a:cubicBezTo>
                <a:cubicBezTo>
                  <a:pt x="697" y="311"/>
                  <a:pt x="699" y="316"/>
                  <a:pt x="698" y="316"/>
                </a:cubicBezTo>
                <a:cubicBezTo>
                  <a:pt x="695" y="316"/>
                  <a:pt x="697" y="313"/>
                  <a:pt x="697" y="312"/>
                </a:cubicBezTo>
                <a:cubicBezTo>
                  <a:pt x="697" y="310"/>
                  <a:pt x="696" y="310"/>
                  <a:pt x="698" y="308"/>
                </a:cubicBezTo>
                <a:close/>
                <a:moveTo>
                  <a:pt x="696" y="361"/>
                </a:moveTo>
                <a:cubicBezTo>
                  <a:pt x="696" y="360"/>
                  <a:pt x="698" y="361"/>
                  <a:pt x="696" y="361"/>
                </a:cubicBezTo>
                <a:close/>
                <a:moveTo>
                  <a:pt x="697" y="362"/>
                </a:moveTo>
                <a:cubicBezTo>
                  <a:pt x="696" y="364"/>
                  <a:pt x="695" y="363"/>
                  <a:pt x="697" y="362"/>
                </a:cubicBezTo>
                <a:close/>
                <a:moveTo>
                  <a:pt x="696" y="318"/>
                </a:moveTo>
                <a:cubicBezTo>
                  <a:pt x="697" y="316"/>
                  <a:pt x="697" y="318"/>
                  <a:pt x="696" y="319"/>
                </a:cubicBezTo>
                <a:cubicBezTo>
                  <a:pt x="696" y="319"/>
                  <a:pt x="696" y="318"/>
                  <a:pt x="696" y="318"/>
                </a:cubicBezTo>
                <a:close/>
                <a:moveTo>
                  <a:pt x="697" y="376"/>
                </a:moveTo>
                <a:cubicBezTo>
                  <a:pt x="697" y="376"/>
                  <a:pt x="698" y="382"/>
                  <a:pt x="696" y="382"/>
                </a:cubicBezTo>
                <a:cubicBezTo>
                  <a:pt x="694" y="382"/>
                  <a:pt x="694" y="376"/>
                  <a:pt x="697" y="376"/>
                </a:cubicBezTo>
                <a:close/>
                <a:moveTo>
                  <a:pt x="691" y="299"/>
                </a:moveTo>
                <a:cubicBezTo>
                  <a:pt x="692" y="297"/>
                  <a:pt x="692" y="294"/>
                  <a:pt x="695" y="294"/>
                </a:cubicBezTo>
                <a:cubicBezTo>
                  <a:pt x="692" y="300"/>
                  <a:pt x="687" y="306"/>
                  <a:pt x="684" y="312"/>
                </a:cubicBezTo>
                <a:cubicBezTo>
                  <a:pt x="682" y="316"/>
                  <a:pt x="685" y="307"/>
                  <a:pt x="686" y="306"/>
                </a:cubicBezTo>
                <a:cubicBezTo>
                  <a:pt x="687" y="303"/>
                  <a:pt x="690" y="300"/>
                  <a:pt x="691" y="299"/>
                </a:cubicBezTo>
                <a:close/>
                <a:moveTo>
                  <a:pt x="688" y="279"/>
                </a:moveTo>
                <a:cubicBezTo>
                  <a:pt x="689" y="278"/>
                  <a:pt x="689" y="281"/>
                  <a:pt x="689" y="281"/>
                </a:cubicBezTo>
                <a:cubicBezTo>
                  <a:pt x="688" y="281"/>
                  <a:pt x="688" y="280"/>
                  <a:pt x="688" y="279"/>
                </a:cubicBezTo>
                <a:close/>
                <a:moveTo>
                  <a:pt x="687" y="283"/>
                </a:moveTo>
                <a:cubicBezTo>
                  <a:pt x="689" y="281"/>
                  <a:pt x="688" y="285"/>
                  <a:pt x="687" y="284"/>
                </a:cubicBezTo>
                <a:cubicBezTo>
                  <a:pt x="687" y="284"/>
                  <a:pt x="687" y="283"/>
                  <a:pt x="687" y="283"/>
                </a:cubicBezTo>
                <a:close/>
                <a:moveTo>
                  <a:pt x="687" y="286"/>
                </a:moveTo>
                <a:cubicBezTo>
                  <a:pt x="687" y="288"/>
                  <a:pt x="683" y="289"/>
                  <a:pt x="683" y="287"/>
                </a:cubicBezTo>
                <a:cubicBezTo>
                  <a:pt x="682" y="284"/>
                  <a:pt x="688" y="282"/>
                  <a:pt x="687" y="286"/>
                </a:cubicBezTo>
                <a:close/>
                <a:moveTo>
                  <a:pt x="681" y="268"/>
                </a:moveTo>
                <a:cubicBezTo>
                  <a:pt x="680" y="268"/>
                  <a:pt x="682" y="267"/>
                  <a:pt x="681" y="268"/>
                </a:cubicBezTo>
                <a:close/>
                <a:moveTo>
                  <a:pt x="681" y="294"/>
                </a:moveTo>
                <a:cubicBezTo>
                  <a:pt x="681" y="293"/>
                  <a:pt x="681" y="292"/>
                  <a:pt x="682" y="293"/>
                </a:cubicBezTo>
                <a:cubicBezTo>
                  <a:pt x="686" y="296"/>
                  <a:pt x="677" y="297"/>
                  <a:pt x="681" y="294"/>
                </a:cubicBezTo>
                <a:close/>
                <a:moveTo>
                  <a:pt x="662" y="447"/>
                </a:moveTo>
                <a:cubicBezTo>
                  <a:pt x="663" y="446"/>
                  <a:pt x="661" y="449"/>
                  <a:pt x="662" y="447"/>
                </a:cubicBezTo>
                <a:close/>
                <a:moveTo>
                  <a:pt x="670" y="503"/>
                </a:moveTo>
                <a:cubicBezTo>
                  <a:pt x="671" y="502"/>
                  <a:pt x="670" y="504"/>
                  <a:pt x="670" y="503"/>
                </a:cubicBezTo>
                <a:close/>
                <a:moveTo>
                  <a:pt x="674" y="402"/>
                </a:moveTo>
                <a:cubicBezTo>
                  <a:pt x="674" y="401"/>
                  <a:pt x="675" y="401"/>
                  <a:pt x="675" y="400"/>
                </a:cubicBezTo>
                <a:cubicBezTo>
                  <a:pt x="676" y="400"/>
                  <a:pt x="675" y="402"/>
                  <a:pt x="674" y="402"/>
                </a:cubicBezTo>
                <a:close/>
                <a:moveTo>
                  <a:pt x="677" y="399"/>
                </a:moveTo>
                <a:cubicBezTo>
                  <a:pt x="675" y="398"/>
                  <a:pt x="677" y="396"/>
                  <a:pt x="678" y="395"/>
                </a:cubicBezTo>
                <a:cubicBezTo>
                  <a:pt x="678" y="396"/>
                  <a:pt x="676" y="398"/>
                  <a:pt x="677" y="399"/>
                </a:cubicBezTo>
                <a:close/>
                <a:moveTo>
                  <a:pt x="678" y="340"/>
                </a:moveTo>
                <a:cubicBezTo>
                  <a:pt x="679" y="340"/>
                  <a:pt x="677" y="341"/>
                  <a:pt x="678" y="340"/>
                </a:cubicBezTo>
                <a:close/>
                <a:moveTo>
                  <a:pt x="679" y="510"/>
                </a:moveTo>
                <a:cubicBezTo>
                  <a:pt x="678" y="510"/>
                  <a:pt x="678" y="509"/>
                  <a:pt x="679" y="508"/>
                </a:cubicBezTo>
                <a:cubicBezTo>
                  <a:pt x="680" y="507"/>
                  <a:pt x="680" y="510"/>
                  <a:pt x="679" y="510"/>
                </a:cubicBezTo>
                <a:close/>
                <a:moveTo>
                  <a:pt x="679" y="393"/>
                </a:moveTo>
                <a:cubicBezTo>
                  <a:pt x="679" y="392"/>
                  <a:pt x="679" y="392"/>
                  <a:pt x="679" y="391"/>
                </a:cubicBezTo>
                <a:cubicBezTo>
                  <a:pt x="680" y="391"/>
                  <a:pt x="679" y="393"/>
                  <a:pt x="679" y="393"/>
                </a:cubicBezTo>
                <a:close/>
                <a:moveTo>
                  <a:pt x="678" y="281"/>
                </a:moveTo>
                <a:cubicBezTo>
                  <a:pt x="679" y="281"/>
                  <a:pt x="679" y="281"/>
                  <a:pt x="679" y="281"/>
                </a:cubicBezTo>
                <a:cubicBezTo>
                  <a:pt x="679" y="283"/>
                  <a:pt x="677" y="279"/>
                  <a:pt x="678" y="281"/>
                </a:cubicBezTo>
                <a:close/>
                <a:moveTo>
                  <a:pt x="677" y="329"/>
                </a:moveTo>
                <a:cubicBezTo>
                  <a:pt x="675" y="328"/>
                  <a:pt x="676" y="327"/>
                  <a:pt x="676" y="326"/>
                </a:cubicBezTo>
                <a:cubicBezTo>
                  <a:pt x="678" y="324"/>
                  <a:pt x="679" y="329"/>
                  <a:pt x="677" y="329"/>
                </a:cubicBezTo>
                <a:close/>
                <a:moveTo>
                  <a:pt x="676" y="297"/>
                </a:moveTo>
                <a:cubicBezTo>
                  <a:pt x="677" y="295"/>
                  <a:pt x="677" y="299"/>
                  <a:pt x="676" y="298"/>
                </a:cubicBezTo>
                <a:cubicBezTo>
                  <a:pt x="675" y="298"/>
                  <a:pt x="675" y="297"/>
                  <a:pt x="676" y="297"/>
                </a:cubicBezTo>
                <a:close/>
                <a:moveTo>
                  <a:pt x="672" y="331"/>
                </a:moveTo>
                <a:cubicBezTo>
                  <a:pt x="673" y="330"/>
                  <a:pt x="672" y="333"/>
                  <a:pt x="672" y="331"/>
                </a:cubicBezTo>
                <a:close/>
                <a:moveTo>
                  <a:pt x="671" y="297"/>
                </a:moveTo>
                <a:cubicBezTo>
                  <a:pt x="671" y="297"/>
                  <a:pt x="671" y="297"/>
                  <a:pt x="671" y="298"/>
                </a:cubicBezTo>
                <a:cubicBezTo>
                  <a:pt x="670" y="299"/>
                  <a:pt x="671" y="298"/>
                  <a:pt x="671" y="297"/>
                </a:cubicBezTo>
                <a:close/>
                <a:moveTo>
                  <a:pt x="671" y="292"/>
                </a:moveTo>
                <a:cubicBezTo>
                  <a:pt x="670" y="294"/>
                  <a:pt x="669" y="295"/>
                  <a:pt x="667" y="297"/>
                </a:cubicBezTo>
                <a:cubicBezTo>
                  <a:pt x="668" y="295"/>
                  <a:pt x="669" y="293"/>
                  <a:pt x="671" y="292"/>
                </a:cubicBezTo>
                <a:close/>
                <a:moveTo>
                  <a:pt x="669" y="376"/>
                </a:moveTo>
                <a:cubicBezTo>
                  <a:pt x="668" y="375"/>
                  <a:pt x="669" y="374"/>
                  <a:pt x="670" y="374"/>
                </a:cubicBezTo>
                <a:cubicBezTo>
                  <a:pt x="671" y="372"/>
                  <a:pt x="670" y="377"/>
                  <a:pt x="669" y="376"/>
                </a:cubicBezTo>
                <a:close/>
                <a:moveTo>
                  <a:pt x="668" y="309"/>
                </a:moveTo>
                <a:cubicBezTo>
                  <a:pt x="669" y="309"/>
                  <a:pt x="666" y="310"/>
                  <a:pt x="668" y="309"/>
                </a:cubicBezTo>
                <a:close/>
                <a:moveTo>
                  <a:pt x="665" y="407"/>
                </a:moveTo>
                <a:cubicBezTo>
                  <a:pt x="666" y="407"/>
                  <a:pt x="667" y="406"/>
                  <a:pt x="667" y="405"/>
                </a:cubicBezTo>
                <a:cubicBezTo>
                  <a:pt x="669" y="402"/>
                  <a:pt x="672" y="396"/>
                  <a:pt x="673" y="391"/>
                </a:cubicBezTo>
                <a:cubicBezTo>
                  <a:pt x="674" y="387"/>
                  <a:pt x="674" y="383"/>
                  <a:pt x="675" y="380"/>
                </a:cubicBezTo>
                <a:cubicBezTo>
                  <a:pt x="675" y="380"/>
                  <a:pt x="676" y="380"/>
                  <a:pt x="676" y="380"/>
                </a:cubicBezTo>
                <a:cubicBezTo>
                  <a:pt x="677" y="380"/>
                  <a:pt x="675" y="387"/>
                  <a:pt x="675" y="389"/>
                </a:cubicBezTo>
                <a:cubicBezTo>
                  <a:pt x="673" y="391"/>
                  <a:pt x="673" y="394"/>
                  <a:pt x="672" y="397"/>
                </a:cubicBezTo>
                <a:cubicBezTo>
                  <a:pt x="671" y="400"/>
                  <a:pt x="668" y="404"/>
                  <a:pt x="668" y="406"/>
                </a:cubicBezTo>
                <a:cubicBezTo>
                  <a:pt x="668" y="406"/>
                  <a:pt x="670" y="407"/>
                  <a:pt x="670" y="408"/>
                </a:cubicBezTo>
                <a:cubicBezTo>
                  <a:pt x="671" y="413"/>
                  <a:pt x="663" y="413"/>
                  <a:pt x="665" y="407"/>
                </a:cubicBezTo>
                <a:close/>
                <a:moveTo>
                  <a:pt x="664" y="303"/>
                </a:moveTo>
                <a:cubicBezTo>
                  <a:pt x="665" y="303"/>
                  <a:pt x="664" y="306"/>
                  <a:pt x="663" y="305"/>
                </a:cubicBezTo>
                <a:cubicBezTo>
                  <a:pt x="662" y="305"/>
                  <a:pt x="663" y="304"/>
                  <a:pt x="664" y="303"/>
                </a:cubicBezTo>
                <a:close/>
                <a:moveTo>
                  <a:pt x="663" y="285"/>
                </a:moveTo>
                <a:cubicBezTo>
                  <a:pt x="663" y="284"/>
                  <a:pt x="662" y="286"/>
                  <a:pt x="663" y="285"/>
                </a:cubicBezTo>
                <a:close/>
                <a:moveTo>
                  <a:pt x="662" y="401"/>
                </a:moveTo>
                <a:cubicBezTo>
                  <a:pt x="663" y="402"/>
                  <a:pt x="661" y="403"/>
                  <a:pt x="662" y="401"/>
                </a:cubicBezTo>
                <a:close/>
                <a:moveTo>
                  <a:pt x="660" y="496"/>
                </a:moveTo>
                <a:cubicBezTo>
                  <a:pt x="661" y="494"/>
                  <a:pt x="662" y="498"/>
                  <a:pt x="660" y="497"/>
                </a:cubicBezTo>
                <a:cubicBezTo>
                  <a:pt x="660" y="497"/>
                  <a:pt x="660" y="496"/>
                  <a:pt x="660" y="496"/>
                </a:cubicBezTo>
                <a:close/>
                <a:moveTo>
                  <a:pt x="657" y="276"/>
                </a:moveTo>
                <a:cubicBezTo>
                  <a:pt x="657" y="276"/>
                  <a:pt x="656" y="278"/>
                  <a:pt x="655" y="278"/>
                </a:cubicBezTo>
                <a:cubicBezTo>
                  <a:pt x="655" y="277"/>
                  <a:pt x="656" y="277"/>
                  <a:pt x="657" y="276"/>
                </a:cubicBezTo>
                <a:close/>
                <a:moveTo>
                  <a:pt x="655" y="292"/>
                </a:moveTo>
                <a:cubicBezTo>
                  <a:pt x="655" y="292"/>
                  <a:pt x="655" y="292"/>
                  <a:pt x="655" y="292"/>
                </a:cubicBezTo>
                <a:cubicBezTo>
                  <a:pt x="655" y="292"/>
                  <a:pt x="655" y="292"/>
                  <a:pt x="655" y="292"/>
                </a:cubicBezTo>
                <a:cubicBezTo>
                  <a:pt x="655" y="292"/>
                  <a:pt x="655" y="292"/>
                  <a:pt x="655" y="292"/>
                </a:cubicBezTo>
                <a:close/>
                <a:moveTo>
                  <a:pt x="652" y="270"/>
                </a:moveTo>
                <a:cubicBezTo>
                  <a:pt x="651" y="272"/>
                  <a:pt x="654" y="269"/>
                  <a:pt x="652" y="270"/>
                </a:cubicBezTo>
                <a:close/>
                <a:moveTo>
                  <a:pt x="634" y="278"/>
                </a:moveTo>
                <a:cubicBezTo>
                  <a:pt x="633" y="276"/>
                  <a:pt x="635" y="277"/>
                  <a:pt x="634" y="278"/>
                </a:cubicBezTo>
                <a:close/>
                <a:moveTo>
                  <a:pt x="635" y="274"/>
                </a:moveTo>
                <a:cubicBezTo>
                  <a:pt x="636" y="274"/>
                  <a:pt x="634" y="275"/>
                  <a:pt x="635" y="274"/>
                </a:cubicBezTo>
                <a:close/>
                <a:moveTo>
                  <a:pt x="642" y="409"/>
                </a:moveTo>
                <a:cubicBezTo>
                  <a:pt x="642" y="409"/>
                  <a:pt x="643" y="409"/>
                  <a:pt x="643" y="410"/>
                </a:cubicBezTo>
                <a:cubicBezTo>
                  <a:pt x="643" y="410"/>
                  <a:pt x="641" y="411"/>
                  <a:pt x="642" y="409"/>
                </a:cubicBezTo>
                <a:close/>
                <a:moveTo>
                  <a:pt x="644" y="345"/>
                </a:moveTo>
                <a:cubicBezTo>
                  <a:pt x="643" y="345"/>
                  <a:pt x="644" y="344"/>
                  <a:pt x="644" y="344"/>
                </a:cubicBezTo>
                <a:cubicBezTo>
                  <a:pt x="645" y="342"/>
                  <a:pt x="645" y="345"/>
                  <a:pt x="644" y="345"/>
                </a:cubicBezTo>
                <a:close/>
                <a:moveTo>
                  <a:pt x="644" y="398"/>
                </a:moveTo>
                <a:cubicBezTo>
                  <a:pt x="644" y="400"/>
                  <a:pt x="645" y="397"/>
                  <a:pt x="644" y="398"/>
                </a:cubicBezTo>
                <a:close/>
                <a:moveTo>
                  <a:pt x="644" y="300"/>
                </a:moveTo>
                <a:cubicBezTo>
                  <a:pt x="643" y="300"/>
                  <a:pt x="644" y="299"/>
                  <a:pt x="644" y="298"/>
                </a:cubicBezTo>
                <a:cubicBezTo>
                  <a:pt x="646" y="297"/>
                  <a:pt x="646" y="301"/>
                  <a:pt x="644" y="300"/>
                </a:cubicBezTo>
                <a:close/>
                <a:moveTo>
                  <a:pt x="646" y="462"/>
                </a:moveTo>
                <a:cubicBezTo>
                  <a:pt x="646" y="462"/>
                  <a:pt x="647" y="462"/>
                  <a:pt x="647" y="462"/>
                </a:cubicBezTo>
                <a:cubicBezTo>
                  <a:pt x="648" y="462"/>
                  <a:pt x="645" y="464"/>
                  <a:pt x="646" y="462"/>
                </a:cubicBezTo>
                <a:close/>
                <a:moveTo>
                  <a:pt x="647" y="333"/>
                </a:moveTo>
                <a:cubicBezTo>
                  <a:pt x="646" y="333"/>
                  <a:pt x="647" y="332"/>
                  <a:pt x="647" y="332"/>
                </a:cubicBezTo>
                <a:cubicBezTo>
                  <a:pt x="648" y="331"/>
                  <a:pt x="648" y="334"/>
                  <a:pt x="647" y="333"/>
                </a:cubicBezTo>
                <a:close/>
                <a:moveTo>
                  <a:pt x="657" y="550"/>
                </a:moveTo>
                <a:cubicBezTo>
                  <a:pt x="656" y="549"/>
                  <a:pt x="657" y="547"/>
                  <a:pt x="657" y="547"/>
                </a:cubicBezTo>
                <a:cubicBezTo>
                  <a:pt x="658" y="545"/>
                  <a:pt x="658" y="550"/>
                  <a:pt x="657" y="550"/>
                </a:cubicBezTo>
                <a:close/>
                <a:moveTo>
                  <a:pt x="660" y="397"/>
                </a:moveTo>
                <a:cubicBezTo>
                  <a:pt x="659" y="398"/>
                  <a:pt x="659" y="398"/>
                  <a:pt x="660" y="397"/>
                </a:cubicBezTo>
                <a:close/>
                <a:moveTo>
                  <a:pt x="659" y="427"/>
                </a:moveTo>
                <a:cubicBezTo>
                  <a:pt x="660" y="429"/>
                  <a:pt x="658" y="432"/>
                  <a:pt x="657" y="434"/>
                </a:cubicBezTo>
                <a:cubicBezTo>
                  <a:pt x="657" y="432"/>
                  <a:pt x="658" y="429"/>
                  <a:pt x="659" y="427"/>
                </a:cubicBezTo>
                <a:close/>
                <a:moveTo>
                  <a:pt x="657" y="435"/>
                </a:moveTo>
                <a:cubicBezTo>
                  <a:pt x="657" y="435"/>
                  <a:pt x="657" y="438"/>
                  <a:pt x="655" y="438"/>
                </a:cubicBezTo>
                <a:cubicBezTo>
                  <a:pt x="655" y="437"/>
                  <a:pt x="656" y="436"/>
                  <a:pt x="657" y="435"/>
                </a:cubicBezTo>
                <a:close/>
                <a:moveTo>
                  <a:pt x="652" y="328"/>
                </a:moveTo>
                <a:cubicBezTo>
                  <a:pt x="652" y="328"/>
                  <a:pt x="653" y="327"/>
                  <a:pt x="653" y="327"/>
                </a:cubicBezTo>
                <a:cubicBezTo>
                  <a:pt x="655" y="329"/>
                  <a:pt x="651" y="331"/>
                  <a:pt x="652" y="328"/>
                </a:cubicBezTo>
                <a:close/>
                <a:moveTo>
                  <a:pt x="648" y="307"/>
                </a:moveTo>
                <a:cubicBezTo>
                  <a:pt x="653" y="304"/>
                  <a:pt x="650" y="313"/>
                  <a:pt x="649" y="313"/>
                </a:cubicBezTo>
                <a:cubicBezTo>
                  <a:pt x="647" y="313"/>
                  <a:pt x="647" y="308"/>
                  <a:pt x="648" y="307"/>
                </a:cubicBezTo>
                <a:close/>
                <a:moveTo>
                  <a:pt x="645" y="296"/>
                </a:moveTo>
                <a:cubicBezTo>
                  <a:pt x="643" y="295"/>
                  <a:pt x="645" y="290"/>
                  <a:pt x="646" y="290"/>
                </a:cubicBezTo>
                <a:cubicBezTo>
                  <a:pt x="651" y="287"/>
                  <a:pt x="648" y="297"/>
                  <a:pt x="645" y="296"/>
                </a:cubicBezTo>
                <a:close/>
                <a:moveTo>
                  <a:pt x="644" y="284"/>
                </a:moveTo>
                <a:cubicBezTo>
                  <a:pt x="644" y="285"/>
                  <a:pt x="645" y="283"/>
                  <a:pt x="644" y="284"/>
                </a:cubicBezTo>
                <a:close/>
                <a:moveTo>
                  <a:pt x="642" y="284"/>
                </a:moveTo>
                <a:cubicBezTo>
                  <a:pt x="642" y="284"/>
                  <a:pt x="643" y="283"/>
                  <a:pt x="644" y="284"/>
                </a:cubicBezTo>
                <a:cubicBezTo>
                  <a:pt x="646" y="285"/>
                  <a:pt x="641" y="287"/>
                  <a:pt x="642" y="284"/>
                </a:cubicBezTo>
                <a:close/>
                <a:moveTo>
                  <a:pt x="642" y="317"/>
                </a:moveTo>
                <a:cubicBezTo>
                  <a:pt x="642" y="318"/>
                  <a:pt x="641" y="317"/>
                  <a:pt x="642" y="317"/>
                </a:cubicBezTo>
                <a:close/>
                <a:moveTo>
                  <a:pt x="642" y="399"/>
                </a:moveTo>
                <a:cubicBezTo>
                  <a:pt x="643" y="399"/>
                  <a:pt x="640" y="402"/>
                  <a:pt x="641" y="400"/>
                </a:cubicBezTo>
                <a:cubicBezTo>
                  <a:pt x="641" y="400"/>
                  <a:pt x="641" y="399"/>
                  <a:pt x="642" y="399"/>
                </a:cubicBezTo>
                <a:close/>
                <a:moveTo>
                  <a:pt x="641" y="283"/>
                </a:moveTo>
                <a:cubicBezTo>
                  <a:pt x="642" y="282"/>
                  <a:pt x="639" y="285"/>
                  <a:pt x="641" y="283"/>
                </a:cubicBezTo>
                <a:close/>
                <a:moveTo>
                  <a:pt x="640" y="331"/>
                </a:moveTo>
                <a:cubicBezTo>
                  <a:pt x="640" y="331"/>
                  <a:pt x="640" y="331"/>
                  <a:pt x="640" y="331"/>
                </a:cubicBezTo>
                <a:cubicBezTo>
                  <a:pt x="640" y="331"/>
                  <a:pt x="640" y="332"/>
                  <a:pt x="640" y="331"/>
                </a:cubicBezTo>
                <a:close/>
                <a:moveTo>
                  <a:pt x="640" y="338"/>
                </a:moveTo>
                <a:cubicBezTo>
                  <a:pt x="641" y="339"/>
                  <a:pt x="639" y="341"/>
                  <a:pt x="639" y="342"/>
                </a:cubicBezTo>
                <a:cubicBezTo>
                  <a:pt x="638" y="341"/>
                  <a:pt x="640" y="339"/>
                  <a:pt x="640" y="338"/>
                </a:cubicBezTo>
                <a:close/>
                <a:moveTo>
                  <a:pt x="638" y="310"/>
                </a:moveTo>
                <a:cubicBezTo>
                  <a:pt x="638" y="309"/>
                  <a:pt x="639" y="312"/>
                  <a:pt x="638" y="310"/>
                </a:cubicBezTo>
                <a:close/>
                <a:moveTo>
                  <a:pt x="638" y="342"/>
                </a:moveTo>
                <a:cubicBezTo>
                  <a:pt x="639" y="343"/>
                  <a:pt x="639" y="344"/>
                  <a:pt x="638" y="344"/>
                </a:cubicBezTo>
                <a:cubicBezTo>
                  <a:pt x="638" y="343"/>
                  <a:pt x="639" y="343"/>
                  <a:pt x="638" y="342"/>
                </a:cubicBezTo>
                <a:close/>
                <a:moveTo>
                  <a:pt x="637" y="288"/>
                </a:moveTo>
                <a:cubicBezTo>
                  <a:pt x="638" y="289"/>
                  <a:pt x="637" y="289"/>
                  <a:pt x="637" y="290"/>
                </a:cubicBezTo>
                <a:cubicBezTo>
                  <a:pt x="636" y="290"/>
                  <a:pt x="637" y="289"/>
                  <a:pt x="637" y="288"/>
                </a:cubicBezTo>
                <a:close/>
                <a:moveTo>
                  <a:pt x="637" y="346"/>
                </a:moveTo>
                <a:cubicBezTo>
                  <a:pt x="638" y="345"/>
                  <a:pt x="637" y="347"/>
                  <a:pt x="637" y="347"/>
                </a:cubicBezTo>
                <a:cubicBezTo>
                  <a:pt x="636" y="346"/>
                  <a:pt x="637" y="346"/>
                  <a:pt x="637" y="346"/>
                </a:cubicBezTo>
                <a:close/>
                <a:moveTo>
                  <a:pt x="665" y="224"/>
                </a:moveTo>
                <a:cubicBezTo>
                  <a:pt x="665" y="225"/>
                  <a:pt x="664" y="226"/>
                  <a:pt x="662" y="227"/>
                </a:cubicBezTo>
                <a:cubicBezTo>
                  <a:pt x="663" y="226"/>
                  <a:pt x="664" y="225"/>
                  <a:pt x="665" y="224"/>
                </a:cubicBezTo>
                <a:close/>
                <a:moveTo>
                  <a:pt x="661" y="224"/>
                </a:moveTo>
                <a:cubicBezTo>
                  <a:pt x="662" y="222"/>
                  <a:pt x="660" y="225"/>
                  <a:pt x="661" y="224"/>
                </a:cubicBezTo>
                <a:close/>
                <a:moveTo>
                  <a:pt x="649" y="222"/>
                </a:moveTo>
                <a:cubicBezTo>
                  <a:pt x="651" y="224"/>
                  <a:pt x="647" y="225"/>
                  <a:pt x="649" y="222"/>
                </a:cubicBezTo>
                <a:close/>
                <a:moveTo>
                  <a:pt x="633" y="251"/>
                </a:moveTo>
                <a:cubicBezTo>
                  <a:pt x="632" y="252"/>
                  <a:pt x="633" y="249"/>
                  <a:pt x="633" y="251"/>
                </a:cubicBezTo>
                <a:close/>
                <a:moveTo>
                  <a:pt x="639" y="244"/>
                </a:moveTo>
                <a:cubicBezTo>
                  <a:pt x="640" y="245"/>
                  <a:pt x="640" y="248"/>
                  <a:pt x="640" y="250"/>
                </a:cubicBezTo>
                <a:cubicBezTo>
                  <a:pt x="638" y="248"/>
                  <a:pt x="639" y="246"/>
                  <a:pt x="639" y="244"/>
                </a:cubicBezTo>
                <a:close/>
                <a:moveTo>
                  <a:pt x="636" y="224"/>
                </a:moveTo>
                <a:cubicBezTo>
                  <a:pt x="639" y="227"/>
                  <a:pt x="634" y="229"/>
                  <a:pt x="633" y="230"/>
                </a:cubicBezTo>
                <a:cubicBezTo>
                  <a:pt x="631" y="228"/>
                  <a:pt x="634" y="221"/>
                  <a:pt x="636" y="224"/>
                </a:cubicBezTo>
                <a:close/>
                <a:moveTo>
                  <a:pt x="584" y="184"/>
                </a:moveTo>
                <a:cubicBezTo>
                  <a:pt x="584" y="184"/>
                  <a:pt x="584" y="185"/>
                  <a:pt x="584" y="185"/>
                </a:cubicBezTo>
                <a:cubicBezTo>
                  <a:pt x="585" y="188"/>
                  <a:pt x="581" y="186"/>
                  <a:pt x="584" y="184"/>
                </a:cubicBezTo>
                <a:close/>
                <a:moveTo>
                  <a:pt x="522" y="137"/>
                </a:moveTo>
                <a:cubicBezTo>
                  <a:pt x="522" y="138"/>
                  <a:pt x="520" y="138"/>
                  <a:pt x="520" y="138"/>
                </a:cubicBezTo>
                <a:cubicBezTo>
                  <a:pt x="520" y="137"/>
                  <a:pt x="521" y="137"/>
                  <a:pt x="522" y="137"/>
                </a:cubicBezTo>
                <a:close/>
                <a:moveTo>
                  <a:pt x="518" y="129"/>
                </a:moveTo>
                <a:cubicBezTo>
                  <a:pt x="518" y="129"/>
                  <a:pt x="518" y="129"/>
                  <a:pt x="518" y="129"/>
                </a:cubicBezTo>
                <a:cubicBezTo>
                  <a:pt x="519" y="131"/>
                  <a:pt x="516" y="128"/>
                  <a:pt x="518" y="129"/>
                </a:cubicBezTo>
                <a:close/>
                <a:moveTo>
                  <a:pt x="513" y="127"/>
                </a:moveTo>
                <a:cubicBezTo>
                  <a:pt x="513" y="128"/>
                  <a:pt x="511" y="128"/>
                  <a:pt x="511" y="127"/>
                </a:cubicBezTo>
                <a:cubicBezTo>
                  <a:pt x="511" y="127"/>
                  <a:pt x="513" y="126"/>
                  <a:pt x="513" y="127"/>
                </a:cubicBezTo>
                <a:close/>
                <a:moveTo>
                  <a:pt x="509" y="137"/>
                </a:moveTo>
                <a:cubicBezTo>
                  <a:pt x="510" y="137"/>
                  <a:pt x="509" y="138"/>
                  <a:pt x="508" y="137"/>
                </a:cubicBezTo>
                <a:cubicBezTo>
                  <a:pt x="508" y="137"/>
                  <a:pt x="509" y="136"/>
                  <a:pt x="509" y="137"/>
                </a:cubicBezTo>
                <a:close/>
                <a:moveTo>
                  <a:pt x="484" y="708"/>
                </a:moveTo>
                <a:cubicBezTo>
                  <a:pt x="483" y="705"/>
                  <a:pt x="489" y="705"/>
                  <a:pt x="490" y="705"/>
                </a:cubicBezTo>
                <a:cubicBezTo>
                  <a:pt x="490" y="705"/>
                  <a:pt x="485" y="709"/>
                  <a:pt x="484" y="708"/>
                </a:cubicBezTo>
                <a:close/>
                <a:moveTo>
                  <a:pt x="486" y="289"/>
                </a:moveTo>
                <a:cubicBezTo>
                  <a:pt x="485" y="290"/>
                  <a:pt x="484" y="289"/>
                  <a:pt x="485" y="289"/>
                </a:cubicBezTo>
                <a:cubicBezTo>
                  <a:pt x="485" y="287"/>
                  <a:pt x="486" y="289"/>
                  <a:pt x="486" y="289"/>
                </a:cubicBezTo>
                <a:close/>
                <a:moveTo>
                  <a:pt x="486" y="592"/>
                </a:moveTo>
                <a:cubicBezTo>
                  <a:pt x="486" y="590"/>
                  <a:pt x="488" y="591"/>
                  <a:pt x="486" y="592"/>
                </a:cubicBezTo>
                <a:close/>
                <a:moveTo>
                  <a:pt x="484" y="157"/>
                </a:moveTo>
                <a:cubicBezTo>
                  <a:pt x="483" y="157"/>
                  <a:pt x="485" y="155"/>
                  <a:pt x="485" y="157"/>
                </a:cubicBezTo>
                <a:cubicBezTo>
                  <a:pt x="485" y="156"/>
                  <a:pt x="485" y="158"/>
                  <a:pt x="484" y="157"/>
                </a:cubicBezTo>
                <a:close/>
                <a:moveTo>
                  <a:pt x="492" y="682"/>
                </a:moveTo>
                <a:cubicBezTo>
                  <a:pt x="489" y="683"/>
                  <a:pt x="487" y="685"/>
                  <a:pt x="485" y="685"/>
                </a:cubicBezTo>
                <a:cubicBezTo>
                  <a:pt x="482" y="685"/>
                  <a:pt x="487" y="682"/>
                  <a:pt x="487" y="682"/>
                </a:cubicBezTo>
                <a:cubicBezTo>
                  <a:pt x="489" y="682"/>
                  <a:pt x="490" y="682"/>
                  <a:pt x="492" y="682"/>
                </a:cubicBezTo>
                <a:cubicBezTo>
                  <a:pt x="492" y="682"/>
                  <a:pt x="493" y="682"/>
                  <a:pt x="494" y="682"/>
                </a:cubicBezTo>
                <a:cubicBezTo>
                  <a:pt x="493" y="682"/>
                  <a:pt x="492" y="682"/>
                  <a:pt x="492" y="682"/>
                </a:cubicBezTo>
                <a:close/>
                <a:moveTo>
                  <a:pt x="488" y="242"/>
                </a:moveTo>
                <a:cubicBezTo>
                  <a:pt x="490" y="244"/>
                  <a:pt x="486" y="242"/>
                  <a:pt x="488" y="242"/>
                </a:cubicBezTo>
                <a:close/>
                <a:moveTo>
                  <a:pt x="491" y="215"/>
                </a:moveTo>
                <a:cubicBezTo>
                  <a:pt x="491" y="215"/>
                  <a:pt x="493" y="214"/>
                  <a:pt x="492" y="215"/>
                </a:cubicBezTo>
                <a:cubicBezTo>
                  <a:pt x="492" y="216"/>
                  <a:pt x="491" y="215"/>
                  <a:pt x="491" y="215"/>
                </a:cubicBezTo>
                <a:close/>
                <a:moveTo>
                  <a:pt x="492" y="262"/>
                </a:moveTo>
                <a:cubicBezTo>
                  <a:pt x="493" y="262"/>
                  <a:pt x="491" y="263"/>
                  <a:pt x="491" y="262"/>
                </a:cubicBezTo>
                <a:cubicBezTo>
                  <a:pt x="491" y="262"/>
                  <a:pt x="492" y="262"/>
                  <a:pt x="492" y="262"/>
                </a:cubicBezTo>
                <a:close/>
                <a:moveTo>
                  <a:pt x="494" y="708"/>
                </a:moveTo>
                <a:cubicBezTo>
                  <a:pt x="494" y="708"/>
                  <a:pt x="494" y="708"/>
                  <a:pt x="495" y="709"/>
                </a:cubicBezTo>
                <a:cubicBezTo>
                  <a:pt x="495" y="709"/>
                  <a:pt x="495" y="709"/>
                  <a:pt x="494" y="708"/>
                </a:cubicBezTo>
                <a:close/>
                <a:moveTo>
                  <a:pt x="492" y="616"/>
                </a:moveTo>
                <a:cubicBezTo>
                  <a:pt x="492" y="614"/>
                  <a:pt x="495" y="615"/>
                  <a:pt x="495" y="616"/>
                </a:cubicBezTo>
                <a:cubicBezTo>
                  <a:pt x="495" y="617"/>
                  <a:pt x="492" y="618"/>
                  <a:pt x="492" y="616"/>
                </a:cubicBezTo>
                <a:close/>
                <a:moveTo>
                  <a:pt x="493" y="299"/>
                </a:moveTo>
                <a:cubicBezTo>
                  <a:pt x="493" y="299"/>
                  <a:pt x="494" y="298"/>
                  <a:pt x="494" y="298"/>
                </a:cubicBezTo>
                <a:cubicBezTo>
                  <a:pt x="494" y="298"/>
                  <a:pt x="493" y="300"/>
                  <a:pt x="493" y="299"/>
                </a:cubicBezTo>
                <a:close/>
                <a:moveTo>
                  <a:pt x="498" y="330"/>
                </a:moveTo>
                <a:cubicBezTo>
                  <a:pt x="498" y="330"/>
                  <a:pt x="498" y="330"/>
                  <a:pt x="498" y="330"/>
                </a:cubicBezTo>
                <a:cubicBezTo>
                  <a:pt x="498" y="330"/>
                  <a:pt x="498" y="330"/>
                  <a:pt x="498" y="330"/>
                </a:cubicBezTo>
                <a:close/>
                <a:moveTo>
                  <a:pt x="493" y="278"/>
                </a:moveTo>
                <a:cubicBezTo>
                  <a:pt x="494" y="274"/>
                  <a:pt x="496" y="270"/>
                  <a:pt x="498" y="267"/>
                </a:cubicBezTo>
                <a:cubicBezTo>
                  <a:pt x="498" y="269"/>
                  <a:pt x="495" y="276"/>
                  <a:pt x="493" y="278"/>
                </a:cubicBezTo>
                <a:close/>
                <a:moveTo>
                  <a:pt x="493" y="238"/>
                </a:moveTo>
                <a:cubicBezTo>
                  <a:pt x="493" y="237"/>
                  <a:pt x="494" y="237"/>
                  <a:pt x="494" y="238"/>
                </a:cubicBezTo>
                <a:cubicBezTo>
                  <a:pt x="494" y="239"/>
                  <a:pt x="493" y="238"/>
                  <a:pt x="493" y="238"/>
                </a:cubicBezTo>
                <a:close/>
                <a:moveTo>
                  <a:pt x="496" y="258"/>
                </a:moveTo>
                <a:cubicBezTo>
                  <a:pt x="499" y="254"/>
                  <a:pt x="498" y="251"/>
                  <a:pt x="501" y="248"/>
                </a:cubicBezTo>
                <a:cubicBezTo>
                  <a:pt x="500" y="251"/>
                  <a:pt x="499" y="257"/>
                  <a:pt x="496" y="258"/>
                </a:cubicBezTo>
                <a:close/>
                <a:moveTo>
                  <a:pt x="500" y="217"/>
                </a:moveTo>
                <a:cubicBezTo>
                  <a:pt x="501" y="216"/>
                  <a:pt x="502" y="217"/>
                  <a:pt x="500" y="217"/>
                </a:cubicBezTo>
                <a:close/>
                <a:moveTo>
                  <a:pt x="506" y="320"/>
                </a:moveTo>
                <a:cubicBezTo>
                  <a:pt x="506" y="322"/>
                  <a:pt x="507" y="319"/>
                  <a:pt x="506" y="320"/>
                </a:cubicBezTo>
                <a:close/>
                <a:moveTo>
                  <a:pt x="511" y="216"/>
                </a:moveTo>
                <a:cubicBezTo>
                  <a:pt x="510" y="216"/>
                  <a:pt x="510" y="214"/>
                  <a:pt x="511" y="215"/>
                </a:cubicBezTo>
                <a:cubicBezTo>
                  <a:pt x="511" y="215"/>
                  <a:pt x="511" y="216"/>
                  <a:pt x="511" y="216"/>
                </a:cubicBezTo>
                <a:close/>
                <a:moveTo>
                  <a:pt x="511" y="278"/>
                </a:moveTo>
                <a:cubicBezTo>
                  <a:pt x="512" y="275"/>
                  <a:pt x="514" y="275"/>
                  <a:pt x="511" y="278"/>
                </a:cubicBezTo>
                <a:close/>
                <a:moveTo>
                  <a:pt x="511" y="668"/>
                </a:moveTo>
                <a:cubicBezTo>
                  <a:pt x="510" y="668"/>
                  <a:pt x="509" y="668"/>
                  <a:pt x="509" y="667"/>
                </a:cubicBezTo>
                <a:cubicBezTo>
                  <a:pt x="509" y="666"/>
                  <a:pt x="511" y="667"/>
                  <a:pt x="511" y="668"/>
                </a:cubicBezTo>
                <a:close/>
                <a:moveTo>
                  <a:pt x="509" y="255"/>
                </a:moveTo>
                <a:cubicBezTo>
                  <a:pt x="509" y="255"/>
                  <a:pt x="509" y="254"/>
                  <a:pt x="509" y="254"/>
                </a:cubicBezTo>
                <a:cubicBezTo>
                  <a:pt x="511" y="255"/>
                  <a:pt x="508" y="256"/>
                  <a:pt x="509" y="255"/>
                </a:cubicBezTo>
                <a:close/>
                <a:moveTo>
                  <a:pt x="507" y="244"/>
                </a:moveTo>
                <a:cubicBezTo>
                  <a:pt x="507" y="244"/>
                  <a:pt x="509" y="242"/>
                  <a:pt x="509" y="243"/>
                </a:cubicBezTo>
                <a:cubicBezTo>
                  <a:pt x="510" y="244"/>
                  <a:pt x="508" y="245"/>
                  <a:pt x="507" y="244"/>
                </a:cubicBezTo>
                <a:close/>
                <a:moveTo>
                  <a:pt x="508" y="683"/>
                </a:moveTo>
                <a:cubicBezTo>
                  <a:pt x="508" y="682"/>
                  <a:pt x="512" y="682"/>
                  <a:pt x="512" y="683"/>
                </a:cubicBezTo>
                <a:cubicBezTo>
                  <a:pt x="511" y="685"/>
                  <a:pt x="509" y="684"/>
                  <a:pt x="508" y="683"/>
                </a:cubicBezTo>
                <a:close/>
                <a:moveTo>
                  <a:pt x="508" y="677"/>
                </a:moveTo>
                <a:cubicBezTo>
                  <a:pt x="509" y="673"/>
                  <a:pt x="516" y="676"/>
                  <a:pt x="516" y="678"/>
                </a:cubicBezTo>
                <a:cubicBezTo>
                  <a:pt x="516" y="681"/>
                  <a:pt x="508" y="681"/>
                  <a:pt x="508" y="677"/>
                </a:cubicBezTo>
                <a:close/>
                <a:moveTo>
                  <a:pt x="512" y="416"/>
                </a:moveTo>
                <a:cubicBezTo>
                  <a:pt x="513" y="414"/>
                  <a:pt x="515" y="411"/>
                  <a:pt x="518" y="409"/>
                </a:cubicBezTo>
                <a:cubicBezTo>
                  <a:pt x="516" y="412"/>
                  <a:pt x="514" y="415"/>
                  <a:pt x="512" y="416"/>
                </a:cubicBezTo>
                <a:close/>
                <a:moveTo>
                  <a:pt x="513" y="311"/>
                </a:moveTo>
                <a:cubicBezTo>
                  <a:pt x="515" y="312"/>
                  <a:pt x="512" y="312"/>
                  <a:pt x="513" y="311"/>
                </a:cubicBezTo>
                <a:close/>
                <a:moveTo>
                  <a:pt x="514" y="217"/>
                </a:moveTo>
                <a:cubicBezTo>
                  <a:pt x="515" y="218"/>
                  <a:pt x="514" y="219"/>
                  <a:pt x="513" y="219"/>
                </a:cubicBezTo>
                <a:cubicBezTo>
                  <a:pt x="513" y="219"/>
                  <a:pt x="514" y="218"/>
                  <a:pt x="514" y="217"/>
                </a:cubicBezTo>
                <a:close/>
                <a:moveTo>
                  <a:pt x="515" y="326"/>
                </a:moveTo>
                <a:cubicBezTo>
                  <a:pt x="516" y="324"/>
                  <a:pt x="516" y="328"/>
                  <a:pt x="515" y="327"/>
                </a:cubicBezTo>
                <a:cubicBezTo>
                  <a:pt x="514" y="327"/>
                  <a:pt x="515" y="326"/>
                  <a:pt x="515" y="326"/>
                </a:cubicBezTo>
                <a:close/>
                <a:moveTo>
                  <a:pt x="518" y="234"/>
                </a:moveTo>
                <a:cubicBezTo>
                  <a:pt x="520" y="232"/>
                  <a:pt x="516" y="235"/>
                  <a:pt x="518" y="234"/>
                </a:cubicBezTo>
                <a:close/>
                <a:moveTo>
                  <a:pt x="518" y="278"/>
                </a:moveTo>
                <a:cubicBezTo>
                  <a:pt x="518" y="277"/>
                  <a:pt x="519" y="277"/>
                  <a:pt x="519" y="278"/>
                </a:cubicBezTo>
                <a:cubicBezTo>
                  <a:pt x="519" y="278"/>
                  <a:pt x="518" y="278"/>
                  <a:pt x="518" y="278"/>
                </a:cubicBezTo>
                <a:close/>
                <a:moveTo>
                  <a:pt x="519" y="387"/>
                </a:moveTo>
                <a:cubicBezTo>
                  <a:pt x="517" y="386"/>
                  <a:pt x="519" y="383"/>
                  <a:pt x="520" y="383"/>
                </a:cubicBezTo>
                <a:cubicBezTo>
                  <a:pt x="524" y="381"/>
                  <a:pt x="521" y="388"/>
                  <a:pt x="519" y="387"/>
                </a:cubicBezTo>
                <a:close/>
                <a:moveTo>
                  <a:pt x="520" y="232"/>
                </a:moveTo>
                <a:cubicBezTo>
                  <a:pt x="522" y="230"/>
                  <a:pt x="519" y="233"/>
                  <a:pt x="520" y="232"/>
                </a:cubicBezTo>
                <a:close/>
                <a:moveTo>
                  <a:pt x="523" y="431"/>
                </a:moveTo>
                <a:cubicBezTo>
                  <a:pt x="522" y="432"/>
                  <a:pt x="524" y="429"/>
                  <a:pt x="523" y="431"/>
                </a:cubicBezTo>
                <a:close/>
                <a:moveTo>
                  <a:pt x="523" y="374"/>
                </a:moveTo>
                <a:cubicBezTo>
                  <a:pt x="522" y="374"/>
                  <a:pt x="524" y="373"/>
                  <a:pt x="523" y="374"/>
                </a:cubicBezTo>
                <a:close/>
                <a:moveTo>
                  <a:pt x="523" y="295"/>
                </a:moveTo>
                <a:cubicBezTo>
                  <a:pt x="523" y="295"/>
                  <a:pt x="523" y="294"/>
                  <a:pt x="523" y="294"/>
                </a:cubicBezTo>
                <a:cubicBezTo>
                  <a:pt x="523" y="294"/>
                  <a:pt x="523" y="294"/>
                  <a:pt x="523" y="294"/>
                </a:cubicBezTo>
                <a:cubicBezTo>
                  <a:pt x="523" y="295"/>
                  <a:pt x="523" y="295"/>
                  <a:pt x="523" y="295"/>
                </a:cubicBezTo>
                <a:close/>
                <a:moveTo>
                  <a:pt x="524" y="296"/>
                </a:moveTo>
                <a:cubicBezTo>
                  <a:pt x="525" y="296"/>
                  <a:pt x="525" y="296"/>
                  <a:pt x="525" y="296"/>
                </a:cubicBezTo>
                <a:cubicBezTo>
                  <a:pt x="526" y="298"/>
                  <a:pt x="523" y="296"/>
                  <a:pt x="524" y="296"/>
                </a:cubicBezTo>
                <a:close/>
                <a:moveTo>
                  <a:pt x="525" y="266"/>
                </a:moveTo>
                <a:cubicBezTo>
                  <a:pt x="525" y="264"/>
                  <a:pt x="531" y="263"/>
                  <a:pt x="530" y="267"/>
                </a:cubicBezTo>
                <a:cubicBezTo>
                  <a:pt x="529" y="269"/>
                  <a:pt x="525" y="268"/>
                  <a:pt x="525" y="266"/>
                </a:cubicBezTo>
                <a:close/>
                <a:moveTo>
                  <a:pt x="527" y="276"/>
                </a:moveTo>
                <a:cubicBezTo>
                  <a:pt x="527" y="275"/>
                  <a:pt x="527" y="275"/>
                  <a:pt x="528" y="275"/>
                </a:cubicBezTo>
                <a:cubicBezTo>
                  <a:pt x="529" y="275"/>
                  <a:pt x="526" y="277"/>
                  <a:pt x="527" y="276"/>
                </a:cubicBezTo>
                <a:close/>
                <a:moveTo>
                  <a:pt x="527" y="671"/>
                </a:moveTo>
                <a:cubicBezTo>
                  <a:pt x="527" y="671"/>
                  <a:pt x="527" y="671"/>
                  <a:pt x="527" y="671"/>
                </a:cubicBezTo>
                <a:cubicBezTo>
                  <a:pt x="527" y="671"/>
                  <a:pt x="527" y="671"/>
                  <a:pt x="527" y="671"/>
                </a:cubicBezTo>
                <a:cubicBezTo>
                  <a:pt x="527" y="671"/>
                  <a:pt x="527" y="671"/>
                  <a:pt x="527" y="671"/>
                </a:cubicBezTo>
                <a:close/>
                <a:moveTo>
                  <a:pt x="527" y="391"/>
                </a:moveTo>
                <a:cubicBezTo>
                  <a:pt x="527" y="390"/>
                  <a:pt x="528" y="389"/>
                  <a:pt x="528" y="388"/>
                </a:cubicBezTo>
                <a:cubicBezTo>
                  <a:pt x="529" y="389"/>
                  <a:pt x="527" y="390"/>
                  <a:pt x="527" y="391"/>
                </a:cubicBezTo>
                <a:close/>
                <a:moveTo>
                  <a:pt x="530" y="630"/>
                </a:moveTo>
                <a:cubicBezTo>
                  <a:pt x="531" y="629"/>
                  <a:pt x="534" y="629"/>
                  <a:pt x="536" y="628"/>
                </a:cubicBezTo>
                <a:cubicBezTo>
                  <a:pt x="535" y="630"/>
                  <a:pt x="532" y="630"/>
                  <a:pt x="530" y="630"/>
                </a:cubicBezTo>
                <a:close/>
                <a:moveTo>
                  <a:pt x="531" y="370"/>
                </a:moveTo>
                <a:cubicBezTo>
                  <a:pt x="531" y="372"/>
                  <a:pt x="529" y="371"/>
                  <a:pt x="531" y="370"/>
                </a:cubicBezTo>
                <a:close/>
                <a:moveTo>
                  <a:pt x="531" y="366"/>
                </a:moveTo>
                <a:cubicBezTo>
                  <a:pt x="531" y="366"/>
                  <a:pt x="531" y="366"/>
                  <a:pt x="531" y="366"/>
                </a:cubicBezTo>
                <a:cubicBezTo>
                  <a:pt x="533" y="366"/>
                  <a:pt x="530" y="368"/>
                  <a:pt x="531" y="366"/>
                </a:cubicBezTo>
                <a:close/>
                <a:moveTo>
                  <a:pt x="534" y="304"/>
                </a:moveTo>
                <a:cubicBezTo>
                  <a:pt x="534" y="305"/>
                  <a:pt x="532" y="305"/>
                  <a:pt x="532" y="305"/>
                </a:cubicBezTo>
                <a:cubicBezTo>
                  <a:pt x="532" y="304"/>
                  <a:pt x="533" y="303"/>
                  <a:pt x="534" y="304"/>
                </a:cubicBezTo>
                <a:close/>
                <a:moveTo>
                  <a:pt x="532" y="287"/>
                </a:moveTo>
                <a:cubicBezTo>
                  <a:pt x="532" y="287"/>
                  <a:pt x="533" y="287"/>
                  <a:pt x="533" y="287"/>
                </a:cubicBezTo>
                <a:cubicBezTo>
                  <a:pt x="534" y="287"/>
                  <a:pt x="532" y="288"/>
                  <a:pt x="532" y="287"/>
                </a:cubicBezTo>
                <a:close/>
                <a:moveTo>
                  <a:pt x="540" y="437"/>
                </a:moveTo>
                <a:cubicBezTo>
                  <a:pt x="539" y="439"/>
                  <a:pt x="538" y="442"/>
                  <a:pt x="536" y="443"/>
                </a:cubicBezTo>
                <a:cubicBezTo>
                  <a:pt x="536" y="442"/>
                  <a:pt x="538" y="439"/>
                  <a:pt x="540" y="437"/>
                </a:cubicBezTo>
                <a:close/>
                <a:moveTo>
                  <a:pt x="538" y="243"/>
                </a:moveTo>
                <a:cubicBezTo>
                  <a:pt x="538" y="243"/>
                  <a:pt x="537" y="243"/>
                  <a:pt x="537" y="243"/>
                </a:cubicBezTo>
                <a:cubicBezTo>
                  <a:pt x="537" y="243"/>
                  <a:pt x="538" y="243"/>
                  <a:pt x="538" y="243"/>
                </a:cubicBezTo>
                <a:cubicBezTo>
                  <a:pt x="538" y="243"/>
                  <a:pt x="538" y="243"/>
                  <a:pt x="538" y="243"/>
                </a:cubicBezTo>
                <a:close/>
                <a:moveTo>
                  <a:pt x="538" y="341"/>
                </a:moveTo>
                <a:cubicBezTo>
                  <a:pt x="539" y="339"/>
                  <a:pt x="537" y="342"/>
                  <a:pt x="538" y="341"/>
                </a:cubicBezTo>
                <a:close/>
                <a:moveTo>
                  <a:pt x="538" y="243"/>
                </a:moveTo>
                <a:cubicBezTo>
                  <a:pt x="539" y="242"/>
                  <a:pt x="539" y="243"/>
                  <a:pt x="538" y="243"/>
                </a:cubicBezTo>
                <a:close/>
                <a:moveTo>
                  <a:pt x="538" y="651"/>
                </a:moveTo>
                <a:cubicBezTo>
                  <a:pt x="537" y="653"/>
                  <a:pt x="537" y="650"/>
                  <a:pt x="538" y="651"/>
                </a:cubicBezTo>
                <a:close/>
                <a:moveTo>
                  <a:pt x="538" y="627"/>
                </a:moveTo>
                <a:cubicBezTo>
                  <a:pt x="541" y="625"/>
                  <a:pt x="541" y="628"/>
                  <a:pt x="538" y="627"/>
                </a:cubicBezTo>
                <a:close/>
                <a:moveTo>
                  <a:pt x="540" y="436"/>
                </a:moveTo>
                <a:cubicBezTo>
                  <a:pt x="540" y="436"/>
                  <a:pt x="540" y="436"/>
                  <a:pt x="540" y="436"/>
                </a:cubicBezTo>
                <a:cubicBezTo>
                  <a:pt x="540" y="436"/>
                  <a:pt x="540" y="435"/>
                  <a:pt x="540" y="435"/>
                </a:cubicBezTo>
                <a:cubicBezTo>
                  <a:pt x="540" y="435"/>
                  <a:pt x="540" y="435"/>
                  <a:pt x="540" y="436"/>
                </a:cubicBezTo>
                <a:close/>
                <a:moveTo>
                  <a:pt x="541" y="360"/>
                </a:moveTo>
                <a:cubicBezTo>
                  <a:pt x="541" y="359"/>
                  <a:pt x="541" y="358"/>
                  <a:pt x="542" y="359"/>
                </a:cubicBezTo>
                <a:cubicBezTo>
                  <a:pt x="544" y="359"/>
                  <a:pt x="539" y="361"/>
                  <a:pt x="541" y="360"/>
                </a:cubicBezTo>
                <a:close/>
                <a:moveTo>
                  <a:pt x="542" y="374"/>
                </a:moveTo>
                <a:cubicBezTo>
                  <a:pt x="542" y="375"/>
                  <a:pt x="542" y="376"/>
                  <a:pt x="540" y="376"/>
                </a:cubicBezTo>
                <a:cubicBezTo>
                  <a:pt x="541" y="375"/>
                  <a:pt x="541" y="375"/>
                  <a:pt x="542" y="374"/>
                </a:cubicBezTo>
                <a:close/>
                <a:moveTo>
                  <a:pt x="541" y="481"/>
                </a:moveTo>
                <a:cubicBezTo>
                  <a:pt x="541" y="481"/>
                  <a:pt x="542" y="479"/>
                  <a:pt x="542" y="478"/>
                </a:cubicBezTo>
                <a:cubicBezTo>
                  <a:pt x="543" y="480"/>
                  <a:pt x="541" y="480"/>
                  <a:pt x="541" y="481"/>
                </a:cubicBezTo>
                <a:close/>
                <a:moveTo>
                  <a:pt x="545" y="428"/>
                </a:moveTo>
                <a:cubicBezTo>
                  <a:pt x="545" y="429"/>
                  <a:pt x="543" y="432"/>
                  <a:pt x="541" y="434"/>
                </a:cubicBezTo>
                <a:cubicBezTo>
                  <a:pt x="542" y="431"/>
                  <a:pt x="547" y="424"/>
                  <a:pt x="545" y="428"/>
                </a:cubicBezTo>
                <a:close/>
                <a:moveTo>
                  <a:pt x="543" y="373"/>
                </a:moveTo>
                <a:cubicBezTo>
                  <a:pt x="544" y="374"/>
                  <a:pt x="542" y="374"/>
                  <a:pt x="543" y="373"/>
                </a:cubicBezTo>
                <a:close/>
                <a:moveTo>
                  <a:pt x="554" y="422"/>
                </a:moveTo>
                <a:cubicBezTo>
                  <a:pt x="555" y="421"/>
                  <a:pt x="555" y="420"/>
                  <a:pt x="555" y="420"/>
                </a:cubicBezTo>
                <a:cubicBezTo>
                  <a:pt x="555" y="421"/>
                  <a:pt x="555" y="421"/>
                  <a:pt x="554" y="422"/>
                </a:cubicBezTo>
                <a:close/>
                <a:moveTo>
                  <a:pt x="556" y="397"/>
                </a:moveTo>
                <a:cubicBezTo>
                  <a:pt x="556" y="396"/>
                  <a:pt x="557" y="395"/>
                  <a:pt x="558" y="394"/>
                </a:cubicBezTo>
                <a:cubicBezTo>
                  <a:pt x="558" y="395"/>
                  <a:pt x="557" y="397"/>
                  <a:pt x="556" y="397"/>
                </a:cubicBezTo>
                <a:close/>
                <a:moveTo>
                  <a:pt x="559" y="393"/>
                </a:moveTo>
                <a:cubicBezTo>
                  <a:pt x="558" y="392"/>
                  <a:pt x="560" y="391"/>
                  <a:pt x="559" y="393"/>
                </a:cubicBezTo>
                <a:close/>
                <a:moveTo>
                  <a:pt x="556" y="329"/>
                </a:moveTo>
                <a:cubicBezTo>
                  <a:pt x="557" y="327"/>
                  <a:pt x="559" y="327"/>
                  <a:pt x="561" y="325"/>
                </a:cubicBezTo>
                <a:cubicBezTo>
                  <a:pt x="564" y="321"/>
                  <a:pt x="566" y="316"/>
                  <a:pt x="570" y="314"/>
                </a:cubicBezTo>
                <a:cubicBezTo>
                  <a:pt x="570" y="318"/>
                  <a:pt x="564" y="320"/>
                  <a:pt x="563" y="323"/>
                </a:cubicBezTo>
                <a:cubicBezTo>
                  <a:pt x="562" y="325"/>
                  <a:pt x="558" y="330"/>
                  <a:pt x="556" y="332"/>
                </a:cubicBezTo>
                <a:cubicBezTo>
                  <a:pt x="556" y="332"/>
                  <a:pt x="556" y="334"/>
                  <a:pt x="554" y="333"/>
                </a:cubicBezTo>
                <a:cubicBezTo>
                  <a:pt x="553" y="332"/>
                  <a:pt x="556" y="329"/>
                  <a:pt x="556" y="329"/>
                </a:cubicBezTo>
                <a:close/>
                <a:moveTo>
                  <a:pt x="553" y="269"/>
                </a:moveTo>
                <a:cubicBezTo>
                  <a:pt x="552" y="268"/>
                  <a:pt x="553" y="267"/>
                  <a:pt x="554" y="267"/>
                </a:cubicBezTo>
                <a:cubicBezTo>
                  <a:pt x="556" y="265"/>
                  <a:pt x="555" y="270"/>
                  <a:pt x="553" y="269"/>
                </a:cubicBezTo>
                <a:close/>
                <a:moveTo>
                  <a:pt x="559" y="305"/>
                </a:moveTo>
                <a:cubicBezTo>
                  <a:pt x="559" y="306"/>
                  <a:pt x="560" y="304"/>
                  <a:pt x="559" y="305"/>
                </a:cubicBezTo>
                <a:close/>
                <a:moveTo>
                  <a:pt x="557" y="240"/>
                </a:moveTo>
                <a:cubicBezTo>
                  <a:pt x="557" y="239"/>
                  <a:pt x="559" y="238"/>
                  <a:pt x="560" y="239"/>
                </a:cubicBezTo>
                <a:cubicBezTo>
                  <a:pt x="560" y="241"/>
                  <a:pt x="558" y="240"/>
                  <a:pt x="557" y="240"/>
                </a:cubicBezTo>
                <a:close/>
                <a:moveTo>
                  <a:pt x="562" y="297"/>
                </a:moveTo>
                <a:cubicBezTo>
                  <a:pt x="562" y="297"/>
                  <a:pt x="562" y="297"/>
                  <a:pt x="562" y="297"/>
                </a:cubicBezTo>
                <a:cubicBezTo>
                  <a:pt x="563" y="294"/>
                  <a:pt x="562" y="300"/>
                  <a:pt x="562" y="297"/>
                </a:cubicBezTo>
                <a:close/>
                <a:moveTo>
                  <a:pt x="566" y="259"/>
                </a:moveTo>
                <a:cubicBezTo>
                  <a:pt x="566" y="259"/>
                  <a:pt x="565" y="260"/>
                  <a:pt x="564" y="260"/>
                </a:cubicBezTo>
                <a:cubicBezTo>
                  <a:pt x="564" y="259"/>
                  <a:pt x="565" y="259"/>
                  <a:pt x="566" y="259"/>
                </a:cubicBezTo>
                <a:close/>
                <a:moveTo>
                  <a:pt x="565" y="234"/>
                </a:moveTo>
                <a:cubicBezTo>
                  <a:pt x="565" y="234"/>
                  <a:pt x="565" y="235"/>
                  <a:pt x="565" y="235"/>
                </a:cubicBezTo>
                <a:cubicBezTo>
                  <a:pt x="564" y="235"/>
                  <a:pt x="565" y="234"/>
                  <a:pt x="565" y="234"/>
                </a:cubicBezTo>
                <a:close/>
                <a:moveTo>
                  <a:pt x="567" y="309"/>
                </a:moveTo>
                <a:cubicBezTo>
                  <a:pt x="567" y="309"/>
                  <a:pt x="567" y="308"/>
                  <a:pt x="567" y="308"/>
                </a:cubicBezTo>
                <a:cubicBezTo>
                  <a:pt x="568" y="306"/>
                  <a:pt x="567" y="311"/>
                  <a:pt x="567" y="309"/>
                </a:cubicBezTo>
                <a:close/>
                <a:moveTo>
                  <a:pt x="567" y="294"/>
                </a:moveTo>
                <a:cubicBezTo>
                  <a:pt x="568" y="293"/>
                  <a:pt x="567" y="295"/>
                  <a:pt x="567" y="294"/>
                </a:cubicBezTo>
                <a:close/>
                <a:moveTo>
                  <a:pt x="569" y="229"/>
                </a:moveTo>
                <a:cubicBezTo>
                  <a:pt x="568" y="228"/>
                  <a:pt x="573" y="224"/>
                  <a:pt x="573" y="224"/>
                </a:cubicBezTo>
                <a:cubicBezTo>
                  <a:pt x="578" y="222"/>
                  <a:pt x="570" y="230"/>
                  <a:pt x="569" y="229"/>
                </a:cubicBezTo>
                <a:close/>
                <a:moveTo>
                  <a:pt x="572" y="359"/>
                </a:moveTo>
                <a:cubicBezTo>
                  <a:pt x="572" y="359"/>
                  <a:pt x="571" y="359"/>
                  <a:pt x="571" y="360"/>
                </a:cubicBezTo>
                <a:cubicBezTo>
                  <a:pt x="571" y="360"/>
                  <a:pt x="571" y="360"/>
                  <a:pt x="571" y="360"/>
                </a:cubicBezTo>
                <a:cubicBezTo>
                  <a:pt x="571" y="360"/>
                  <a:pt x="572" y="359"/>
                  <a:pt x="572" y="359"/>
                </a:cubicBezTo>
                <a:close/>
                <a:moveTo>
                  <a:pt x="569" y="301"/>
                </a:moveTo>
                <a:cubicBezTo>
                  <a:pt x="569" y="302"/>
                  <a:pt x="570" y="299"/>
                  <a:pt x="569" y="301"/>
                </a:cubicBezTo>
                <a:close/>
                <a:moveTo>
                  <a:pt x="570" y="335"/>
                </a:moveTo>
                <a:cubicBezTo>
                  <a:pt x="569" y="336"/>
                  <a:pt x="568" y="337"/>
                  <a:pt x="567" y="339"/>
                </a:cubicBezTo>
                <a:cubicBezTo>
                  <a:pt x="567" y="337"/>
                  <a:pt x="568" y="336"/>
                  <a:pt x="570" y="335"/>
                </a:cubicBezTo>
                <a:close/>
                <a:moveTo>
                  <a:pt x="560" y="391"/>
                </a:moveTo>
                <a:cubicBezTo>
                  <a:pt x="560" y="390"/>
                  <a:pt x="560" y="390"/>
                  <a:pt x="561" y="389"/>
                </a:cubicBezTo>
                <a:cubicBezTo>
                  <a:pt x="561" y="390"/>
                  <a:pt x="561" y="391"/>
                  <a:pt x="560" y="391"/>
                </a:cubicBezTo>
                <a:close/>
                <a:moveTo>
                  <a:pt x="559" y="346"/>
                </a:moveTo>
                <a:cubicBezTo>
                  <a:pt x="560" y="344"/>
                  <a:pt x="562" y="343"/>
                  <a:pt x="564" y="341"/>
                </a:cubicBezTo>
                <a:cubicBezTo>
                  <a:pt x="563" y="343"/>
                  <a:pt x="561" y="345"/>
                  <a:pt x="559" y="346"/>
                </a:cubicBezTo>
                <a:close/>
                <a:moveTo>
                  <a:pt x="565" y="358"/>
                </a:moveTo>
                <a:cubicBezTo>
                  <a:pt x="565" y="359"/>
                  <a:pt x="564" y="360"/>
                  <a:pt x="563" y="360"/>
                </a:cubicBezTo>
                <a:cubicBezTo>
                  <a:pt x="564" y="360"/>
                  <a:pt x="565" y="359"/>
                  <a:pt x="565" y="358"/>
                </a:cubicBezTo>
                <a:close/>
                <a:moveTo>
                  <a:pt x="564" y="552"/>
                </a:moveTo>
                <a:cubicBezTo>
                  <a:pt x="563" y="551"/>
                  <a:pt x="565" y="550"/>
                  <a:pt x="565" y="549"/>
                </a:cubicBezTo>
                <a:cubicBezTo>
                  <a:pt x="565" y="550"/>
                  <a:pt x="565" y="551"/>
                  <a:pt x="564" y="552"/>
                </a:cubicBezTo>
                <a:close/>
                <a:moveTo>
                  <a:pt x="566" y="450"/>
                </a:moveTo>
                <a:cubicBezTo>
                  <a:pt x="568" y="448"/>
                  <a:pt x="567" y="453"/>
                  <a:pt x="566" y="453"/>
                </a:cubicBezTo>
                <a:cubicBezTo>
                  <a:pt x="565" y="452"/>
                  <a:pt x="566" y="450"/>
                  <a:pt x="566" y="450"/>
                </a:cubicBezTo>
                <a:close/>
                <a:moveTo>
                  <a:pt x="566" y="570"/>
                </a:moveTo>
                <a:cubicBezTo>
                  <a:pt x="566" y="570"/>
                  <a:pt x="567" y="570"/>
                  <a:pt x="567" y="570"/>
                </a:cubicBezTo>
                <a:cubicBezTo>
                  <a:pt x="568" y="570"/>
                  <a:pt x="566" y="571"/>
                  <a:pt x="566" y="570"/>
                </a:cubicBezTo>
                <a:close/>
                <a:moveTo>
                  <a:pt x="569" y="442"/>
                </a:moveTo>
                <a:cubicBezTo>
                  <a:pt x="570" y="441"/>
                  <a:pt x="567" y="444"/>
                  <a:pt x="569" y="442"/>
                </a:cubicBezTo>
                <a:close/>
                <a:moveTo>
                  <a:pt x="567" y="349"/>
                </a:moveTo>
                <a:cubicBezTo>
                  <a:pt x="567" y="349"/>
                  <a:pt x="567" y="347"/>
                  <a:pt x="568" y="347"/>
                </a:cubicBezTo>
                <a:cubicBezTo>
                  <a:pt x="570" y="344"/>
                  <a:pt x="569" y="350"/>
                  <a:pt x="567" y="349"/>
                </a:cubicBezTo>
                <a:close/>
                <a:moveTo>
                  <a:pt x="571" y="537"/>
                </a:moveTo>
                <a:cubicBezTo>
                  <a:pt x="572" y="538"/>
                  <a:pt x="570" y="540"/>
                  <a:pt x="569" y="542"/>
                </a:cubicBezTo>
                <a:cubicBezTo>
                  <a:pt x="569" y="541"/>
                  <a:pt x="571" y="539"/>
                  <a:pt x="571" y="537"/>
                </a:cubicBezTo>
                <a:close/>
                <a:moveTo>
                  <a:pt x="570" y="574"/>
                </a:moveTo>
                <a:cubicBezTo>
                  <a:pt x="569" y="574"/>
                  <a:pt x="570" y="571"/>
                  <a:pt x="570" y="571"/>
                </a:cubicBezTo>
                <a:cubicBezTo>
                  <a:pt x="573" y="569"/>
                  <a:pt x="572" y="575"/>
                  <a:pt x="570" y="574"/>
                </a:cubicBezTo>
                <a:close/>
                <a:moveTo>
                  <a:pt x="572" y="501"/>
                </a:moveTo>
                <a:cubicBezTo>
                  <a:pt x="573" y="500"/>
                  <a:pt x="571" y="503"/>
                  <a:pt x="572" y="501"/>
                </a:cubicBezTo>
                <a:close/>
                <a:moveTo>
                  <a:pt x="572" y="232"/>
                </a:moveTo>
                <a:cubicBezTo>
                  <a:pt x="572" y="231"/>
                  <a:pt x="574" y="230"/>
                  <a:pt x="574" y="231"/>
                </a:cubicBezTo>
                <a:cubicBezTo>
                  <a:pt x="575" y="232"/>
                  <a:pt x="573" y="233"/>
                  <a:pt x="572" y="232"/>
                </a:cubicBezTo>
                <a:close/>
                <a:moveTo>
                  <a:pt x="574" y="385"/>
                </a:moveTo>
                <a:cubicBezTo>
                  <a:pt x="574" y="385"/>
                  <a:pt x="573" y="385"/>
                  <a:pt x="573" y="384"/>
                </a:cubicBezTo>
                <a:cubicBezTo>
                  <a:pt x="573" y="383"/>
                  <a:pt x="575" y="385"/>
                  <a:pt x="574" y="385"/>
                </a:cubicBezTo>
                <a:close/>
                <a:moveTo>
                  <a:pt x="574" y="252"/>
                </a:moveTo>
                <a:cubicBezTo>
                  <a:pt x="573" y="251"/>
                  <a:pt x="574" y="250"/>
                  <a:pt x="574" y="250"/>
                </a:cubicBezTo>
                <a:cubicBezTo>
                  <a:pt x="576" y="249"/>
                  <a:pt x="575" y="252"/>
                  <a:pt x="574" y="252"/>
                </a:cubicBezTo>
                <a:close/>
                <a:moveTo>
                  <a:pt x="576" y="495"/>
                </a:moveTo>
                <a:cubicBezTo>
                  <a:pt x="576" y="496"/>
                  <a:pt x="575" y="496"/>
                  <a:pt x="575" y="497"/>
                </a:cubicBezTo>
                <a:cubicBezTo>
                  <a:pt x="574" y="497"/>
                  <a:pt x="575" y="496"/>
                  <a:pt x="576" y="495"/>
                </a:cubicBezTo>
                <a:close/>
                <a:moveTo>
                  <a:pt x="576" y="533"/>
                </a:moveTo>
                <a:cubicBezTo>
                  <a:pt x="575" y="533"/>
                  <a:pt x="577" y="532"/>
                  <a:pt x="576" y="533"/>
                </a:cubicBezTo>
                <a:close/>
                <a:moveTo>
                  <a:pt x="577" y="315"/>
                </a:moveTo>
                <a:cubicBezTo>
                  <a:pt x="578" y="316"/>
                  <a:pt x="576" y="316"/>
                  <a:pt x="576" y="315"/>
                </a:cubicBezTo>
                <a:cubicBezTo>
                  <a:pt x="576" y="315"/>
                  <a:pt x="577" y="314"/>
                  <a:pt x="577" y="315"/>
                </a:cubicBezTo>
                <a:close/>
                <a:moveTo>
                  <a:pt x="577" y="253"/>
                </a:moveTo>
                <a:cubicBezTo>
                  <a:pt x="578" y="252"/>
                  <a:pt x="577" y="254"/>
                  <a:pt x="577" y="253"/>
                </a:cubicBezTo>
                <a:close/>
                <a:moveTo>
                  <a:pt x="581" y="538"/>
                </a:moveTo>
                <a:cubicBezTo>
                  <a:pt x="582" y="540"/>
                  <a:pt x="579" y="540"/>
                  <a:pt x="581" y="538"/>
                </a:cubicBezTo>
                <a:close/>
                <a:moveTo>
                  <a:pt x="576" y="423"/>
                </a:moveTo>
                <a:cubicBezTo>
                  <a:pt x="579" y="421"/>
                  <a:pt x="580" y="415"/>
                  <a:pt x="583" y="415"/>
                </a:cubicBezTo>
                <a:cubicBezTo>
                  <a:pt x="582" y="415"/>
                  <a:pt x="580" y="422"/>
                  <a:pt x="576" y="423"/>
                </a:cubicBezTo>
                <a:close/>
                <a:moveTo>
                  <a:pt x="581" y="348"/>
                </a:moveTo>
                <a:cubicBezTo>
                  <a:pt x="582" y="347"/>
                  <a:pt x="581" y="351"/>
                  <a:pt x="582" y="349"/>
                </a:cubicBezTo>
                <a:cubicBezTo>
                  <a:pt x="582" y="349"/>
                  <a:pt x="581" y="349"/>
                  <a:pt x="581" y="348"/>
                </a:cubicBezTo>
                <a:close/>
                <a:moveTo>
                  <a:pt x="583" y="310"/>
                </a:moveTo>
                <a:cubicBezTo>
                  <a:pt x="581" y="309"/>
                  <a:pt x="583" y="305"/>
                  <a:pt x="584" y="305"/>
                </a:cubicBezTo>
                <a:cubicBezTo>
                  <a:pt x="588" y="302"/>
                  <a:pt x="586" y="312"/>
                  <a:pt x="583" y="310"/>
                </a:cubicBezTo>
                <a:close/>
                <a:moveTo>
                  <a:pt x="585" y="506"/>
                </a:moveTo>
                <a:cubicBezTo>
                  <a:pt x="585" y="507"/>
                  <a:pt x="585" y="506"/>
                  <a:pt x="586" y="506"/>
                </a:cubicBezTo>
                <a:cubicBezTo>
                  <a:pt x="586" y="506"/>
                  <a:pt x="586" y="506"/>
                  <a:pt x="585" y="506"/>
                </a:cubicBezTo>
                <a:close/>
                <a:moveTo>
                  <a:pt x="586" y="505"/>
                </a:moveTo>
                <a:cubicBezTo>
                  <a:pt x="584" y="505"/>
                  <a:pt x="586" y="500"/>
                  <a:pt x="587" y="500"/>
                </a:cubicBezTo>
                <a:cubicBezTo>
                  <a:pt x="589" y="499"/>
                  <a:pt x="588" y="506"/>
                  <a:pt x="586" y="505"/>
                </a:cubicBezTo>
                <a:close/>
                <a:moveTo>
                  <a:pt x="587" y="431"/>
                </a:moveTo>
                <a:cubicBezTo>
                  <a:pt x="587" y="431"/>
                  <a:pt x="587" y="431"/>
                  <a:pt x="587" y="430"/>
                </a:cubicBezTo>
                <a:cubicBezTo>
                  <a:pt x="588" y="429"/>
                  <a:pt x="587" y="430"/>
                  <a:pt x="587" y="431"/>
                </a:cubicBezTo>
                <a:close/>
                <a:moveTo>
                  <a:pt x="584" y="371"/>
                </a:moveTo>
                <a:cubicBezTo>
                  <a:pt x="587" y="368"/>
                  <a:pt x="589" y="364"/>
                  <a:pt x="593" y="361"/>
                </a:cubicBezTo>
                <a:cubicBezTo>
                  <a:pt x="591" y="365"/>
                  <a:pt x="588" y="368"/>
                  <a:pt x="584" y="371"/>
                </a:cubicBezTo>
                <a:close/>
                <a:moveTo>
                  <a:pt x="587" y="302"/>
                </a:moveTo>
                <a:cubicBezTo>
                  <a:pt x="587" y="302"/>
                  <a:pt x="587" y="302"/>
                  <a:pt x="587" y="302"/>
                </a:cubicBezTo>
                <a:cubicBezTo>
                  <a:pt x="587" y="302"/>
                  <a:pt x="587" y="302"/>
                  <a:pt x="587" y="302"/>
                </a:cubicBezTo>
                <a:cubicBezTo>
                  <a:pt x="587" y="302"/>
                  <a:pt x="587" y="302"/>
                  <a:pt x="587" y="302"/>
                </a:cubicBezTo>
                <a:close/>
                <a:moveTo>
                  <a:pt x="588" y="262"/>
                </a:moveTo>
                <a:cubicBezTo>
                  <a:pt x="589" y="262"/>
                  <a:pt x="589" y="264"/>
                  <a:pt x="588" y="264"/>
                </a:cubicBezTo>
                <a:cubicBezTo>
                  <a:pt x="588" y="264"/>
                  <a:pt x="589" y="263"/>
                  <a:pt x="588" y="262"/>
                </a:cubicBezTo>
                <a:close/>
                <a:moveTo>
                  <a:pt x="608" y="272"/>
                </a:moveTo>
                <a:cubicBezTo>
                  <a:pt x="604" y="277"/>
                  <a:pt x="599" y="281"/>
                  <a:pt x="593" y="285"/>
                </a:cubicBezTo>
                <a:cubicBezTo>
                  <a:pt x="598" y="280"/>
                  <a:pt x="602" y="276"/>
                  <a:pt x="608" y="272"/>
                </a:cubicBezTo>
                <a:close/>
                <a:moveTo>
                  <a:pt x="602" y="270"/>
                </a:moveTo>
                <a:cubicBezTo>
                  <a:pt x="602" y="269"/>
                  <a:pt x="603" y="268"/>
                  <a:pt x="603" y="270"/>
                </a:cubicBezTo>
                <a:cubicBezTo>
                  <a:pt x="604" y="271"/>
                  <a:pt x="602" y="270"/>
                  <a:pt x="602" y="270"/>
                </a:cubicBezTo>
                <a:close/>
                <a:moveTo>
                  <a:pt x="595" y="289"/>
                </a:moveTo>
                <a:cubicBezTo>
                  <a:pt x="596" y="288"/>
                  <a:pt x="597" y="288"/>
                  <a:pt x="597" y="288"/>
                </a:cubicBezTo>
                <a:cubicBezTo>
                  <a:pt x="598" y="288"/>
                  <a:pt x="591" y="297"/>
                  <a:pt x="589" y="296"/>
                </a:cubicBezTo>
                <a:cubicBezTo>
                  <a:pt x="588" y="296"/>
                  <a:pt x="595" y="289"/>
                  <a:pt x="595" y="289"/>
                </a:cubicBezTo>
                <a:close/>
                <a:moveTo>
                  <a:pt x="595" y="391"/>
                </a:moveTo>
                <a:cubicBezTo>
                  <a:pt x="595" y="393"/>
                  <a:pt x="593" y="392"/>
                  <a:pt x="595" y="391"/>
                </a:cubicBezTo>
                <a:close/>
                <a:moveTo>
                  <a:pt x="594" y="394"/>
                </a:moveTo>
                <a:cubicBezTo>
                  <a:pt x="595" y="393"/>
                  <a:pt x="594" y="395"/>
                  <a:pt x="594" y="394"/>
                </a:cubicBezTo>
                <a:close/>
                <a:moveTo>
                  <a:pt x="591" y="396"/>
                </a:moveTo>
                <a:cubicBezTo>
                  <a:pt x="592" y="396"/>
                  <a:pt x="592" y="394"/>
                  <a:pt x="593" y="394"/>
                </a:cubicBezTo>
                <a:cubicBezTo>
                  <a:pt x="593" y="395"/>
                  <a:pt x="592" y="396"/>
                  <a:pt x="591" y="396"/>
                </a:cubicBezTo>
                <a:close/>
                <a:moveTo>
                  <a:pt x="592" y="398"/>
                </a:moveTo>
                <a:cubicBezTo>
                  <a:pt x="593" y="398"/>
                  <a:pt x="590" y="400"/>
                  <a:pt x="592" y="398"/>
                </a:cubicBezTo>
                <a:close/>
                <a:moveTo>
                  <a:pt x="593" y="300"/>
                </a:moveTo>
                <a:cubicBezTo>
                  <a:pt x="592" y="300"/>
                  <a:pt x="593" y="299"/>
                  <a:pt x="593" y="299"/>
                </a:cubicBezTo>
                <a:cubicBezTo>
                  <a:pt x="594" y="297"/>
                  <a:pt x="595" y="301"/>
                  <a:pt x="593" y="300"/>
                </a:cubicBezTo>
                <a:close/>
                <a:moveTo>
                  <a:pt x="593" y="297"/>
                </a:moveTo>
                <a:cubicBezTo>
                  <a:pt x="593" y="296"/>
                  <a:pt x="594" y="296"/>
                  <a:pt x="595" y="295"/>
                </a:cubicBezTo>
                <a:cubicBezTo>
                  <a:pt x="595" y="296"/>
                  <a:pt x="594" y="297"/>
                  <a:pt x="593" y="297"/>
                </a:cubicBezTo>
                <a:close/>
                <a:moveTo>
                  <a:pt x="592" y="298"/>
                </a:moveTo>
                <a:cubicBezTo>
                  <a:pt x="591" y="300"/>
                  <a:pt x="589" y="299"/>
                  <a:pt x="592" y="298"/>
                </a:cubicBezTo>
                <a:close/>
                <a:moveTo>
                  <a:pt x="589" y="303"/>
                </a:moveTo>
                <a:cubicBezTo>
                  <a:pt x="589" y="303"/>
                  <a:pt x="589" y="302"/>
                  <a:pt x="589" y="302"/>
                </a:cubicBezTo>
                <a:cubicBezTo>
                  <a:pt x="591" y="300"/>
                  <a:pt x="590" y="304"/>
                  <a:pt x="589" y="303"/>
                </a:cubicBezTo>
                <a:close/>
                <a:moveTo>
                  <a:pt x="590" y="320"/>
                </a:moveTo>
                <a:cubicBezTo>
                  <a:pt x="590" y="321"/>
                  <a:pt x="589" y="321"/>
                  <a:pt x="589" y="322"/>
                </a:cubicBezTo>
                <a:cubicBezTo>
                  <a:pt x="588" y="322"/>
                  <a:pt x="589" y="321"/>
                  <a:pt x="590" y="320"/>
                </a:cubicBezTo>
                <a:close/>
                <a:moveTo>
                  <a:pt x="589" y="289"/>
                </a:moveTo>
                <a:cubicBezTo>
                  <a:pt x="588" y="287"/>
                  <a:pt x="591" y="287"/>
                  <a:pt x="592" y="285"/>
                </a:cubicBezTo>
                <a:cubicBezTo>
                  <a:pt x="593" y="286"/>
                  <a:pt x="590" y="288"/>
                  <a:pt x="589" y="289"/>
                </a:cubicBezTo>
                <a:close/>
                <a:moveTo>
                  <a:pt x="588" y="267"/>
                </a:moveTo>
                <a:cubicBezTo>
                  <a:pt x="588" y="267"/>
                  <a:pt x="588" y="267"/>
                  <a:pt x="588" y="267"/>
                </a:cubicBezTo>
                <a:cubicBezTo>
                  <a:pt x="588" y="267"/>
                  <a:pt x="588" y="267"/>
                  <a:pt x="588" y="268"/>
                </a:cubicBezTo>
                <a:cubicBezTo>
                  <a:pt x="588" y="268"/>
                  <a:pt x="588" y="267"/>
                  <a:pt x="588" y="267"/>
                </a:cubicBezTo>
                <a:close/>
                <a:moveTo>
                  <a:pt x="590" y="400"/>
                </a:moveTo>
                <a:cubicBezTo>
                  <a:pt x="590" y="401"/>
                  <a:pt x="591" y="398"/>
                  <a:pt x="590" y="400"/>
                </a:cubicBezTo>
                <a:close/>
                <a:moveTo>
                  <a:pt x="590" y="437"/>
                </a:moveTo>
                <a:cubicBezTo>
                  <a:pt x="590" y="436"/>
                  <a:pt x="590" y="435"/>
                  <a:pt x="592" y="434"/>
                </a:cubicBezTo>
                <a:cubicBezTo>
                  <a:pt x="593" y="434"/>
                  <a:pt x="594" y="433"/>
                  <a:pt x="595" y="434"/>
                </a:cubicBezTo>
                <a:cubicBezTo>
                  <a:pt x="597" y="438"/>
                  <a:pt x="590" y="441"/>
                  <a:pt x="590" y="437"/>
                </a:cubicBezTo>
                <a:close/>
                <a:moveTo>
                  <a:pt x="595" y="391"/>
                </a:moveTo>
                <a:cubicBezTo>
                  <a:pt x="595" y="390"/>
                  <a:pt x="595" y="390"/>
                  <a:pt x="596" y="389"/>
                </a:cubicBezTo>
                <a:cubicBezTo>
                  <a:pt x="596" y="390"/>
                  <a:pt x="596" y="391"/>
                  <a:pt x="595" y="391"/>
                </a:cubicBezTo>
                <a:close/>
                <a:moveTo>
                  <a:pt x="596" y="565"/>
                </a:moveTo>
                <a:cubicBezTo>
                  <a:pt x="596" y="565"/>
                  <a:pt x="596" y="565"/>
                  <a:pt x="596" y="565"/>
                </a:cubicBezTo>
                <a:cubicBezTo>
                  <a:pt x="596" y="565"/>
                  <a:pt x="596" y="565"/>
                  <a:pt x="596" y="565"/>
                </a:cubicBezTo>
                <a:cubicBezTo>
                  <a:pt x="596" y="565"/>
                  <a:pt x="596" y="565"/>
                  <a:pt x="596" y="565"/>
                </a:cubicBezTo>
                <a:close/>
                <a:moveTo>
                  <a:pt x="596" y="436"/>
                </a:moveTo>
                <a:cubicBezTo>
                  <a:pt x="598" y="435"/>
                  <a:pt x="595" y="438"/>
                  <a:pt x="596" y="436"/>
                </a:cubicBezTo>
                <a:close/>
                <a:moveTo>
                  <a:pt x="596" y="392"/>
                </a:moveTo>
                <a:cubicBezTo>
                  <a:pt x="596" y="391"/>
                  <a:pt x="597" y="390"/>
                  <a:pt x="597" y="390"/>
                </a:cubicBezTo>
                <a:cubicBezTo>
                  <a:pt x="597" y="391"/>
                  <a:pt x="597" y="392"/>
                  <a:pt x="596" y="392"/>
                </a:cubicBezTo>
                <a:close/>
                <a:moveTo>
                  <a:pt x="596" y="389"/>
                </a:moveTo>
                <a:cubicBezTo>
                  <a:pt x="597" y="388"/>
                  <a:pt x="597" y="388"/>
                  <a:pt x="598" y="387"/>
                </a:cubicBezTo>
                <a:cubicBezTo>
                  <a:pt x="598" y="388"/>
                  <a:pt x="597" y="389"/>
                  <a:pt x="596" y="389"/>
                </a:cubicBezTo>
                <a:close/>
                <a:moveTo>
                  <a:pt x="597" y="541"/>
                </a:moveTo>
                <a:cubicBezTo>
                  <a:pt x="596" y="541"/>
                  <a:pt x="598" y="540"/>
                  <a:pt x="597" y="539"/>
                </a:cubicBezTo>
                <a:cubicBezTo>
                  <a:pt x="598" y="539"/>
                  <a:pt x="597" y="541"/>
                  <a:pt x="597" y="541"/>
                </a:cubicBezTo>
                <a:close/>
                <a:moveTo>
                  <a:pt x="597" y="347"/>
                </a:moveTo>
                <a:cubicBezTo>
                  <a:pt x="597" y="347"/>
                  <a:pt x="597" y="346"/>
                  <a:pt x="597" y="346"/>
                </a:cubicBezTo>
                <a:cubicBezTo>
                  <a:pt x="598" y="344"/>
                  <a:pt x="598" y="348"/>
                  <a:pt x="597" y="347"/>
                </a:cubicBezTo>
                <a:close/>
                <a:moveTo>
                  <a:pt x="598" y="386"/>
                </a:moveTo>
                <a:cubicBezTo>
                  <a:pt x="599" y="385"/>
                  <a:pt x="597" y="388"/>
                  <a:pt x="598" y="386"/>
                </a:cubicBezTo>
                <a:close/>
                <a:moveTo>
                  <a:pt x="600" y="336"/>
                </a:moveTo>
                <a:cubicBezTo>
                  <a:pt x="598" y="339"/>
                  <a:pt x="603" y="335"/>
                  <a:pt x="600" y="336"/>
                </a:cubicBezTo>
                <a:close/>
                <a:moveTo>
                  <a:pt x="601" y="360"/>
                </a:moveTo>
                <a:cubicBezTo>
                  <a:pt x="602" y="358"/>
                  <a:pt x="600" y="361"/>
                  <a:pt x="601" y="360"/>
                </a:cubicBezTo>
                <a:close/>
                <a:moveTo>
                  <a:pt x="601" y="299"/>
                </a:moveTo>
                <a:cubicBezTo>
                  <a:pt x="600" y="298"/>
                  <a:pt x="602" y="296"/>
                  <a:pt x="602" y="298"/>
                </a:cubicBezTo>
                <a:cubicBezTo>
                  <a:pt x="603" y="298"/>
                  <a:pt x="602" y="299"/>
                  <a:pt x="601" y="299"/>
                </a:cubicBezTo>
                <a:close/>
                <a:moveTo>
                  <a:pt x="602" y="291"/>
                </a:moveTo>
                <a:cubicBezTo>
                  <a:pt x="601" y="290"/>
                  <a:pt x="603" y="290"/>
                  <a:pt x="603" y="291"/>
                </a:cubicBezTo>
                <a:cubicBezTo>
                  <a:pt x="602" y="291"/>
                  <a:pt x="602" y="291"/>
                  <a:pt x="602" y="291"/>
                </a:cubicBezTo>
                <a:close/>
                <a:moveTo>
                  <a:pt x="603" y="334"/>
                </a:moveTo>
                <a:cubicBezTo>
                  <a:pt x="603" y="333"/>
                  <a:pt x="604" y="332"/>
                  <a:pt x="605" y="331"/>
                </a:cubicBezTo>
                <a:cubicBezTo>
                  <a:pt x="605" y="333"/>
                  <a:pt x="604" y="333"/>
                  <a:pt x="603" y="334"/>
                </a:cubicBezTo>
                <a:close/>
                <a:moveTo>
                  <a:pt x="605" y="302"/>
                </a:moveTo>
                <a:cubicBezTo>
                  <a:pt x="605" y="302"/>
                  <a:pt x="605" y="302"/>
                  <a:pt x="605" y="302"/>
                </a:cubicBezTo>
                <a:cubicBezTo>
                  <a:pt x="606" y="304"/>
                  <a:pt x="603" y="302"/>
                  <a:pt x="605" y="302"/>
                </a:cubicBezTo>
                <a:close/>
                <a:moveTo>
                  <a:pt x="605" y="373"/>
                </a:moveTo>
                <a:cubicBezTo>
                  <a:pt x="605" y="373"/>
                  <a:pt x="606" y="373"/>
                  <a:pt x="606" y="373"/>
                </a:cubicBezTo>
                <a:cubicBezTo>
                  <a:pt x="606" y="374"/>
                  <a:pt x="605" y="373"/>
                  <a:pt x="605" y="373"/>
                </a:cubicBezTo>
                <a:close/>
                <a:moveTo>
                  <a:pt x="606" y="568"/>
                </a:moveTo>
                <a:cubicBezTo>
                  <a:pt x="607" y="567"/>
                  <a:pt x="605" y="570"/>
                  <a:pt x="606" y="568"/>
                </a:cubicBezTo>
                <a:close/>
                <a:moveTo>
                  <a:pt x="608" y="285"/>
                </a:moveTo>
                <a:cubicBezTo>
                  <a:pt x="608" y="285"/>
                  <a:pt x="609" y="284"/>
                  <a:pt x="609" y="284"/>
                </a:cubicBezTo>
                <a:cubicBezTo>
                  <a:pt x="610" y="286"/>
                  <a:pt x="607" y="286"/>
                  <a:pt x="608" y="285"/>
                </a:cubicBezTo>
                <a:close/>
                <a:moveTo>
                  <a:pt x="609" y="319"/>
                </a:moveTo>
                <a:cubicBezTo>
                  <a:pt x="610" y="317"/>
                  <a:pt x="608" y="320"/>
                  <a:pt x="609" y="319"/>
                </a:cubicBezTo>
                <a:close/>
                <a:moveTo>
                  <a:pt x="609" y="350"/>
                </a:moveTo>
                <a:cubicBezTo>
                  <a:pt x="610" y="349"/>
                  <a:pt x="607" y="351"/>
                  <a:pt x="609" y="350"/>
                </a:cubicBezTo>
                <a:close/>
                <a:moveTo>
                  <a:pt x="609" y="376"/>
                </a:moveTo>
                <a:cubicBezTo>
                  <a:pt x="611" y="374"/>
                  <a:pt x="611" y="380"/>
                  <a:pt x="609" y="380"/>
                </a:cubicBezTo>
                <a:cubicBezTo>
                  <a:pt x="608" y="379"/>
                  <a:pt x="609" y="377"/>
                  <a:pt x="609" y="376"/>
                </a:cubicBezTo>
                <a:close/>
                <a:moveTo>
                  <a:pt x="609" y="486"/>
                </a:moveTo>
                <a:cubicBezTo>
                  <a:pt x="608" y="486"/>
                  <a:pt x="608" y="485"/>
                  <a:pt x="609" y="485"/>
                </a:cubicBezTo>
                <a:cubicBezTo>
                  <a:pt x="609" y="483"/>
                  <a:pt x="610" y="487"/>
                  <a:pt x="609" y="486"/>
                </a:cubicBezTo>
                <a:close/>
                <a:moveTo>
                  <a:pt x="610" y="419"/>
                </a:moveTo>
                <a:cubicBezTo>
                  <a:pt x="611" y="417"/>
                  <a:pt x="612" y="418"/>
                  <a:pt x="610" y="419"/>
                </a:cubicBezTo>
                <a:close/>
                <a:moveTo>
                  <a:pt x="609" y="349"/>
                </a:moveTo>
                <a:cubicBezTo>
                  <a:pt x="610" y="347"/>
                  <a:pt x="611" y="345"/>
                  <a:pt x="613" y="344"/>
                </a:cubicBezTo>
                <a:cubicBezTo>
                  <a:pt x="613" y="344"/>
                  <a:pt x="611" y="348"/>
                  <a:pt x="609" y="349"/>
                </a:cubicBezTo>
                <a:close/>
                <a:moveTo>
                  <a:pt x="614" y="312"/>
                </a:moveTo>
                <a:cubicBezTo>
                  <a:pt x="615" y="313"/>
                  <a:pt x="615" y="314"/>
                  <a:pt x="614" y="314"/>
                </a:cubicBezTo>
                <a:cubicBezTo>
                  <a:pt x="613" y="314"/>
                  <a:pt x="612" y="313"/>
                  <a:pt x="613" y="312"/>
                </a:cubicBezTo>
                <a:cubicBezTo>
                  <a:pt x="613" y="312"/>
                  <a:pt x="613" y="312"/>
                  <a:pt x="613" y="312"/>
                </a:cubicBezTo>
                <a:cubicBezTo>
                  <a:pt x="613" y="312"/>
                  <a:pt x="613" y="312"/>
                  <a:pt x="613" y="312"/>
                </a:cubicBezTo>
                <a:cubicBezTo>
                  <a:pt x="611" y="310"/>
                  <a:pt x="615" y="308"/>
                  <a:pt x="616" y="311"/>
                </a:cubicBezTo>
                <a:cubicBezTo>
                  <a:pt x="616" y="311"/>
                  <a:pt x="615" y="312"/>
                  <a:pt x="614" y="312"/>
                </a:cubicBezTo>
                <a:close/>
                <a:moveTo>
                  <a:pt x="613" y="276"/>
                </a:moveTo>
                <a:cubicBezTo>
                  <a:pt x="613" y="277"/>
                  <a:pt x="614" y="275"/>
                  <a:pt x="613" y="276"/>
                </a:cubicBezTo>
                <a:close/>
                <a:moveTo>
                  <a:pt x="613" y="259"/>
                </a:moveTo>
                <a:cubicBezTo>
                  <a:pt x="613" y="259"/>
                  <a:pt x="613" y="259"/>
                  <a:pt x="613" y="259"/>
                </a:cubicBezTo>
                <a:cubicBezTo>
                  <a:pt x="613" y="259"/>
                  <a:pt x="613" y="259"/>
                  <a:pt x="613" y="259"/>
                </a:cubicBezTo>
                <a:cubicBezTo>
                  <a:pt x="614" y="258"/>
                  <a:pt x="614" y="259"/>
                  <a:pt x="613" y="259"/>
                </a:cubicBezTo>
                <a:cubicBezTo>
                  <a:pt x="613" y="259"/>
                  <a:pt x="613" y="259"/>
                  <a:pt x="613" y="259"/>
                </a:cubicBezTo>
                <a:close/>
                <a:moveTo>
                  <a:pt x="615" y="309"/>
                </a:moveTo>
                <a:cubicBezTo>
                  <a:pt x="614" y="309"/>
                  <a:pt x="615" y="308"/>
                  <a:pt x="615" y="308"/>
                </a:cubicBezTo>
                <a:cubicBezTo>
                  <a:pt x="616" y="307"/>
                  <a:pt x="616" y="309"/>
                  <a:pt x="615" y="309"/>
                </a:cubicBezTo>
                <a:close/>
                <a:moveTo>
                  <a:pt x="616" y="256"/>
                </a:moveTo>
                <a:cubicBezTo>
                  <a:pt x="616" y="258"/>
                  <a:pt x="614" y="257"/>
                  <a:pt x="616" y="256"/>
                </a:cubicBezTo>
                <a:close/>
                <a:moveTo>
                  <a:pt x="616" y="260"/>
                </a:moveTo>
                <a:cubicBezTo>
                  <a:pt x="615" y="261"/>
                  <a:pt x="618" y="258"/>
                  <a:pt x="616" y="260"/>
                </a:cubicBezTo>
                <a:close/>
                <a:moveTo>
                  <a:pt x="616" y="343"/>
                </a:moveTo>
                <a:cubicBezTo>
                  <a:pt x="616" y="342"/>
                  <a:pt x="618" y="340"/>
                  <a:pt x="619" y="339"/>
                </a:cubicBezTo>
                <a:cubicBezTo>
                  <a:pt x="619" y="341"/>
                  <a:pt x="618" y="342"/>
                  <a:pt x="616" y="343"/>
                </a:cubicBezTo>
                <a:close/>
                <a:moveTo>
                  <a:pt x="617" y="301"/>
                </a:moveTo>
                <a:cubicBezTo>
                  <a:pt x="618" y="300"/>
                  <a:pt x="619" y="302"/>
                  <a:pt x="618" y="302"/>
                </a:cubicBezTo>
                <a:cubicBezTo>
                  <a:pt x="618" y="302"/>
                  <a:pt x="617" y="301"/>
                  <a:pt x="617" y="301"/>
                </a:cubicBezTo>
                <a:close/>
                <a:moveTo>
                  <a:pt x="618" y="491"/>
                </a:moveTo>
                <a:cubicBezTo>
                  <a:pt x="618" y="490"/>
                  <a:pt x="619" y="490"/>
                  <a:pt x="619" y="490"/>
                </a:cubicBezTo>
                <a:cubicBezTo>
                  <a:pt x="620" y="490"/>
                  <a:pt x="618" y="492"/>
                  <a:pt x="618" y="491"/>
                </a:cubicBezTo>
                <a:close/>
                <a:moveTo>
                  <a:pt x="622" y="396"/>
                </a:moveTo>
                <a:cubicBezTo>
                  <a:pt x="622" y="395"/>
                  <a:pt x="623" y="394"/>
                  <a:pt x="623" y="393"/>
                </a:cubicBezTo>
                <a:cubicBezTo>
                  <a:pt x="624" y="393"/>
                  <a:pt x="623" y="395"/>
                  <a:pt x="622" y="396"/>
                </a:cubicBezTo>
                <a:close/>
                <a:moveTo>
                  <a:pt x="630" y="439"/>
                </a:moveTo>
                <a:cubicBezTo>
                  <a:pt x="630" y="441"/>
                  <a:pt x="627" y="440"/>
                  <a:pt x="630" y="439"/>
                </a:cubicBezTo>
                <a:close/>
                <a:moveTo>
                  <a:pt x="631" y="548"/>
                </a:moveTo>
                <a:cubicBezTo>
                  <a:pt x="631" y="548"/>
                  <a:pt x="632" y="547"/>
                  <a:pt x="633" y="548"/>
                </a:cubicBezTo>
                <a:cubicBezTo>
                  <a:pt x="636" y="551"/>
                  <a:pt x="628" y="552"/>
                  <a:pt x="631" y="548"/>
                </a:cubicBezTo>
                <a:close/>
                <a:moveTo>
                  <a:pt x="634" y="433"/>
                </a:moveTo>
                <a:cubicBezTo>
                  <a:pt x="632" y="433"/>
                  <a:pt x="633" y="431"/>
                  <a:pt x="633" y="431"/>
                </a:cubicBezTo>
                <a:cubicBezTo>
                  <a:pt x="635" y="429"/>
                  <a:pt x="635" y="433"/>
                  <a:pt x="634" y="433"/>
                </a:cubicBezTo>
                <a:close/>
                <a:moveTo>
                  <a:pt x="635" y="495"/>
                </a:moveTo>
                <a:cubicBezTo>
                  <a:pt x="636" y="496"/>
                  <a:pt x="634" y="497"/>
                  <a:pt x="635" y="495"/>
                </a:cubicBezTo>
                <a:close/>
                <a:moveTo>
                  <a:pt x="635" y="459"/>
                </a:moveTo>
                <a:cubicBezTo>
                  <a:pt x="634" y="458"/>
                  <a:pt x="636" y="459"/>
                  <a:pt x="635" y="459"/>
                </a:cubicBezTo>
                <a:close/>
                <a:moveTo>
                  <a:pt x="631" y="298"/>
                </a:moveTo>
                <a:cubicBezTo>
                  <a:pt x="634" y="297"/>
                  <a:pt x="630" y="302"/>
                  <a:pt x="630" y="299"/>
                </a:cubicBezTo>
                <a:cubicBezTo>
                  <a:pt x="630" y="299"/>
                  <a:pt x="631" y="298"/>
                  <a:pt x="631" y="298"/>
                </a:cubicBezTo>
                <a:close/>
                <a:moveTo>
                  <a:pt x="629" y="296"/>
                </a:moveTo>
                <a:cubicBezTo>
                  <a:pt x="629" y="295"/>
                  <a:pt x="628" y="297"/>
                  <a:pt x="629" y="296"/>
                </a:cubicBezTo>
                <a:close/>
                <a:moveTo>
                  <a:pt x="635" y="314"/>
                </a:moveTo>
                <a:cubicBezTo>
                  <a:pt x="633" y="319"/>
                  <a:pt x="630" y="323"/>
                  <a:pt x="628" y="327"/>
                </a:cubicBezTo>
                <a:cubicBezTo>
                  <a:pt x="630" y="323"/>
                  <a:pt x="631" y="318"/>
                  <a:pt x="635" y="314"/>
                </a:cubicBezTo>
                <a:close/>
                <a:moveTo>
                  <a:pt x="625" y="391"/>
                </a:moveTo>
                <a:cubicBezTo>
                  <a:pt x="624" y="390"/>
                  <a:pt x="626" y="387"/>
                  <a:pt x="627" y="386"/>
                </a:cubicBezTo>
                <a:cubicBezTo>
                  <a:pt x="627" y="387"/>
                  <a:pt x="625" y="389"/>
                  <a:pt x="625" y="391"/>
                </a:cubicBezTo>
                <a:close/>
                <a:moveTo>
                  <a:pt x="623" y="307"/>
                </a:moveTo>
                <a:cubicBezTo>
                  <a:pt x="623" y="307"/>
                  <a:pt x="623" y="309"/>
                  <a:pt x="622" y="309"/>
                </a:cubicBezTo>
                <a:cubicBezTo>
                  <a:pt x="622" y="309"/>
                  <a:pt x="622" y="307"/>
                  <a:pt x="623" y="307"/>
                </a:cubicBezTo>
                <a:close/>
                <a:moveTo>
                  <a:pt x="624" y="333"/>
                </a:moveTo>
                <a:cubicBezTo>
                  <a:pt x="624" y="333"/>
                  <a:pt x="627" y="328"/>
                  <a:pt x="627" y="330"/>
                </a:cubicBezTo>
                <a:cubicBezTo>
                  <a:pt x="626" y="332"/>
                  <a:pt x="622" y="336"/>
                  <a:pt x="620" y="338"/>
                </a:cubicBezTo>
                <a:cubicBezTo>
                  <a:pt x="621" y="337"/>
                  <a:pt x="623" y="335"/>
                  <a:pt x="624" y="333"/>
                </a:cubicBezTo>
                <a:close/>
                <a:moveTo>
                  <a:pt x="620" y="269"/>
                </a:moveTo>
                <a:cubicBezTo>
                  <a:pt x="620" y="268"/>
                  <a:pt x="622" y="262"/>
                  <a:pt x="624" y="264"/>
                </a:cubicBezTo>
                <a:cubicBezTo>
                  <a:pt x="626" y="265"/>
                  <a:pt x="622" y="268"/>
                  <a:pt x="620" y="269"/>
                </a:cubicBezTo>
                <a:close/>
                <a:moveTo>
                  <a:pt x="626" y="231"/>
                </a:moveTo>
                <a:cubicBezTo>
                  <a:pt x="626" y="232"/>
                  <a:pt x="627" y="230"/>
                  <a:pt x="626" y="231"/>
                </a:cubicBezTo>
                <a:close/>
                <a:moveTo>
                  <a:pt x="628" y="249"/>
                </a:moveTo>
                <a:cubicBezTo>
                  <a:pt x="628" y="247"/>
                  <a:pt x="630" y="248"/>
                  <a:pt x="628" y="249"/>
                </a:cubicBezTo>
                <a:close/>
                <a:moveTo>
                  <a:pt x="625" y="218"/>
                </a:moveTo>
                <a:cubicBezTo>
                  <a:pt x="627" y="217"/>
                  <a:pt x="628" y="217"/>
                  <a:pt x="629" y="218"/>
                </a:cubicBezTo>
                <a:cubicBezTo>
                  <a:pt x="631" y="221"/>
                  <a:pt x="626" y="226"/>
                  <a:pt x="624" y="225"/>
                </a:cubicBezTo>
                <a:cubicBezTo>
                  <a:pt x="621" y="223"/>
                  <a:pt x="624" y="219"/>
                  <a:pt x="625" y="218"/>
                </a:cubicBezTo>
                <a:close/>
                <a:moveTo>
                  <a:pt x="621" y="229"/>
                </a:moveTo>
                <a:cubicBezTo>
                  <a:pt x="621" y="228"/>
                  <a:pt x="622" y="227"/>
                  <a:pt x="622" y="227"/>
                </a:cubicBezTo>
                <a:cubicBezTo>
                  <a:pt x="621" y="227"/>
                  <a:pt x="621" y="226"/>
                  <a:pt x="622" y="226"/>
                </a:cubicBezTo>
                <a:cubicBezTo>
                  <a:pt x="622" y="225"/>
                  <a:pt x="622" y="225"/>
                  <a:pt x="622" y="225"/>
                </a:cubicBezTo>
                <a:cubicBezTo>
                  <a:pt x="622" y="225"/>
                  <a:pt x="622" y="225"/>
                  <a:pt x="622" y="225"/>
                </a:cubicBezTo>
                <a:cubicBezTo>
                  <a:pt x="622" y="225"/>
                  <a:pt x="622" y="225"/>
                  <a:pt x="623" y="225"/>
                </a:cubicBezTo>
                <a:cubicBezTo>
                  <a:pt x="623" y="226"/>
                  <a:pt x="622" y="226"/>
                  <a:pt x="622" y="226"/>
                </a:cubicBezTo>
                <a:cubicBezTo>
                  <a:pt x="622" y="229"/>
                  <a:pt x="621" y="233"/>
                  <a:pt x="620" y="235"/>
                </a:cubicBezTo>
                <a:cubicBezTo>
                  <a:pt x="620" y="233"/>
                  <a:pt x="620" y="232"/>
                  <a:pt x="621" y="230"/>
                </a:cubicBezTo>
                <a:cubicBezTo>
                  <a:pt x="621" y="230"/>
                  <a:pt x="621" y="230"/>
                  <a:pt x="621" y="230"/>
                </a:cubicBezTo>
                <a:cubicBezTo>
                  <a:pt x="621" y="229"/>
                  <a:pt x="621" y="229"/>
                  <a:pt x="621" y="229"/>
                </a:cubicBezTo>
                <a:close/>
                <a:moveTo>
                  <a:pt x="620" y="227"/>
                </a:moveTo>
                <a:cubicBezTo>
                  <a:pt x="620" y="229"/>
                  <a:pt x="618" y="228"/>
                  <a:pt x="620" y="227"/>
                </a:cubicBezTo>
                <a:close/>
                <a:moveTo>
                  <a:pt x="623" y="246"/>
                </a:moveTo>
                <a:cubicBezTo>
                  <a:pt x="622" y="248"/>
                  <a:pt x="620" y="249"/>
                  <a:pt x="618" y="249"/>
                </a:cubicBezTo>
                <a:cubicBezTo>
                  <a:pt x="619" y="248"/>
                  <a:pt x="621" y="247"/>
                  <a:pt x="623" y="246"/>
                </a:cubicBezTo>
                <a:close/>
                <a:moveTo>
                  <a:pt x="619" y="255"/>
                </a:moveTo>
                <a:cubicBezTo>
                  <a:pt x="619" y="256"/>
                  <a:pt x="618" y="258"/>
                  <a:pt x="617" y="259"/>
                </a:cubicBezTo>
                <a:cubicBezTo>
                  <a:pt x="617" y="257"/>
                  <a:pt x="619" y="256"/>
                  <a:pt x="619" y="255"/>
                </a:cubicBezTo>
                <a:close/>
                <a:moveTo>
                  <a:pt x="615" y="229"/>
                </a:moveTo>
                <a:cubicBezTo>
                  <a:pt x="613" y="228"/>
                  <a:pt x="614" y="225"/>
                  <a:pt x="616" y="226"/>
                </a:cubicBezTo>
                <a:cubicBezTo>
                  <a:pt x="618" y="226"/>
                  <a:pt x="617" y="230"/>
                  <a:pt x="615" y="229"/>
                </a:cubicBezTo>
                <a:cubicBezTo>
                  <a:pt x="617" y="230"/>
                  <a:pt x="615" y="236"/>
                  <a:pt x="612" y="236"/>
                </a:cubicBezTo>
                <a:cubicBezTo>
                  <a:pt x="608" y="235"/>
                  <a:pt x="610" y="226"/>
                  <a:pt x="615" y="229"/>
                </a:cubicBezTo>
                <a:close/>
                <a:moveTo>
                  <a:pt x="609" y="276"/>
                </a:moveTo>
                <a:cubicBezTo>
                  <a:pt x="608" y="280"/>
                  <a:pt x="603" y="284"/>
                  <a:pt x="599" y="286"/>
                </a:cubicBezTo>
                <a:cubicBezTo>
                  <a:pt x="602" y="283"/>
                  <a:pt x="604" y="279"/>
                  <a:pt x="609" y="276"/>
                </a:cubicBezTo>
                <a:close/>
                <a:moveTo>
                  <a:pt x="608" y="229"/>
                </a:moveTo>
                <a:cubicBezTo>
                  <a:pt x="608" y="229"/>
                  <a:pt x="608" y="229"/>
                  <a:pt x="608" y="230"/>
                </a:cubicBezTo>
                <a:cubicBezTo>
                  <a:pt x="609" y="232"/>
                  <a:pt x="606" y="229"/>
                  <a:pt x="608" y="229"/>
                </a:cubicBezTo>
                <a:close/>
                <a:moveTo>
                  <a:pt x="607" y="228"/>
                </a:moveTo>
                <a:cubicBezTo>
                  <a:pt x="608" y="228"/>
                  <a:pt x="607" y="230"/>
                  <a:pt x="606" y="230"/>
                </a:cubicBezTo>
                <a:cubicBezTo>
                  <a:pt x="605" y="229"/>
                  <a:pt x="606" y="229"/>
                  <a:pt x="607" y="228"/>
                </a:cubicBezTo>
                <a:close/>
                <a:moveTo>
                  <a:pt x="606" y="253"/>
                </a:moveTo>
                <a:cubicBezTo>
                  <a:pt x="608" y="251"/>
                  <a:pt x="609" y="257"/>
                  <a:pt x="606" y="256"/>
                </a:cubicBezTo>
                <a:cubicBezTo>
                  <a:pt x="605" y="256"/>
                  <a:pt x="605" y="254"/>
                  <a:pt x="606" y="253"/>
                </a:cubicBezTo>
                <a:close/>
                <a:moveTo>
                  <a:pt x="602" y="228"/>
                </a:moveTo>
                <a:cubicBezTo>
                  <a:pt x="602" y="227"/>
                  <a:pt x="603" y="227"/>
                  <a:pt x="604" y="227"/>
                </a:cubicBezTo>
                <a:cubicBezTo>
                  <a:pt x="605" y="229"/>
                  <a:pt x="601" y="230"/>
                  <a:pt x="602" y="228"/>
                </a:cubicBezTo>
                <a:close/>
                <a:moveTo>
                  <a:pt x="602" y="225"/>
                </a:moveTo>
                <a:cubicBezTo>
                  <a:pt x="602" y="224"/>
                  <a:pt x="601" y="227"/>
                  <a:pt x="602" y="225"/>
                </a:cubicBezTo>
                <a:close/>
                <a:moveTo>
                  <a:pt x="598" y="235"/>
                </a:moveTo>
                <a:cubicBezTo>
                  <a:pt x="599" y="233"/>
                  <a:pt x="601" y="238"/>
                  <a:pt x="598" y="237"/>
                </a:cubicBezTo>
                <a:cubicBezTo>
                  <a:pt x="597" y="237"/>
                  <a:pt x="597" y="236"/>
                  <a:pt x="598" y="235"/>
                </a:cubicBezTo>
                <a:close/>
                <a:moveTo>
                  <a:pt x="600" y="263"/>
                </a:moveTo>
                <a:cubicBezTo>
                  <a:pt x="601" y="262"/>
                  <a:pt x="602" y="258"/>
                  <a:pt x="604" y="257"/>
                </a:cubicBezTo>
                <a:cubicBezTo>
                  <a:pt x="608" y="255"/>
                  <a:pt x="600" y="265"/>
                  <a:pt x="599" y="266"/>
                </a:cubicBezTo>
                <a:cubicBezTo>
                  <a:pt x="601" y="264"/>
                  <a:pt x="598" y="268"/>
                  <a:pt x="597" y="268"/>
                </a:cubicBezTo>
                <a:cubicBezTo>
                  <a:pt x="596" y="267"/>
                  <a:pt x="599" y="264"/>
                  <a:pt x="600" y="263"/>
                </a:cubicBezTo>
                <a:close/>
                <a:moveTo>
                  <a:pt x="594" y="230"/>
                </a:moveTo>
                <a:cubicBezTo>
                  <a:pt x="594" y="232"/>
                  <a:pt x="593" y="230"/>
                  <a:pt x="594" y="230"/>
                </a:cubicBezTo>
                <a:close/>
                <a:moveTo>
                  <a:pt x="593" y="249"/>
                </a:moveTo>
                <a:cubicBezTo>
                  <a:pt x="594" y="249"/>
                  <a:pt x="593" y="250"/>
                  <a:pt x="593" y="250"/>
                </a:cubicBezTo>
                <a:cubicBezTo>
                  <a:pt x="592" y="250"/>
                  <a:pt x="593" y="248"/>
                  <a:pt x="593" y="249"/>
                </a:cubicBezTo>
                <a:close/>
                <a:moveTo>
                  <a:pt x="595" y="252"/>
                </a:moveTo>
                <a:cubicBezTo>
                  <a:pt x="594" y="254"/>
                  <a:pt x="591" y="256"/>
                  <a:pt x="589" y="258"/>
                </a:cubicBezTo>
                <a:cubicBezTo>
                  <a:pt x="590" y="256"/>
                  <a:pt x="592" y="253"/>
                  <a:pt x="595" y="252"/>
                </a:cubicBezTo>
                <a:close/>
                <a:moveTo>
                  <a:pt x="590" y="221"/>
                </a:moveTo>
                <a:cubicBezTo>
                  <a:pt x="590" y="221"/>
                  <a:pt x="590" y="221"/>
                  <a:pt x="591" y="221"/>
                </a:cubicBezTo>
                <a:cubicBezTo>
                  <a:pt x="590" y="221"/>
                  <a:pt x="590" y="222"/>
                  <a:pt x="590" y="221"/>
                </a:cubicBezTo>
                <a:close/>
                <a:moveTo>
                  <a:pt x="591" y="238"/>
                </a:moveTo>
                <a:cubicBezTo>
                  <a:pt x="591" y="239"/>
                  <a:pt x="588" y="240"/>
                  <a:pt x="588" y="239"/>
                </a:cubicBezTo>
                <a:cubicBezTo>
                  <a:pt x="588" y="238"/>
                  <a:pt x="591" y="236"/>
                  <a:pt x="591" y="238"/>
                </a:cubicBezTo>
                <a:close/>
                <a:moveTo>
                  <a:pt x="588" y="289"/>
                </a:moveTo>
                <a:cubicBezTo>
                  <a:pt x="589" y="290"/>
                  <a:pt x="585" y="291"/>
                  <a:pt x="586" y="289"/>
                </a:cubicBezTo>
                <a:cubicBezTo>
                  <a:pt x="587" y="289"/>
                  <a:pt x="587" y="288"/>
                  <a:pt x="588" y="289"/>
                </a:cubicBezTo>
                <a:close/>
                <a:moveTo>
                  <a:pt x="587" y="214"/>
                </a:moveTo>
                <a:cubicBezTo>
                  <a:pt x="588" y="216"/>
                  <a:pt x="584" y="216"/>
                  <a:pt x="584" y="215"/>
                </a:cubicBezTo>
                <a:cubicBezTo>
                  <a:pt x="584" y="213"/>
                  <a:pt x="586" y="213"/>
                  <a:pt x="587" y="214"/>
                </a:cubicBezTo>
                <a:close/>
                <a:moveTo>
                  <a:pt x="583" y="217"/>
                </a:moveTo>
                <a:cubicBezTo>
                  <a:pt x="583" y="217"/>
                  <a:pt x="585" y="217"/>
                  <a:pt x="584" y="218"/>
                </a:cubicBezTo>
                <a:cubicBezTo>
                  <a:pt x="584" y="218"/>
                  <a:pt x="582" y="218"/>
                  <a:pt x="583" y="217"/>
                </a:cubicBezTo>
                <a:close/>
                <a:moveTo>
                  <a:pt x="586" y="259"/>
                </a:moveTo>
                <a:cubicBezTo>
                  <a:pt x="586" y="259"/>
                  <a:pt x="584" y="263"/>
                  <a:pt x="582" y="263"/>
                </a:cubicBezTo>
                <a:cubicBezTo>
                  <a:pt x="583" y="262"/>
                  <a:pt x="585" y="260"/>
                  <a:pt x="586" y="259"/>
                </a:cubicBezTo>
                <a:close/>
                <a:moveTo>
                  <a:pt x="583" y="250"/>
                </a:moveTo>
                <a:cubicBezTo>
                  <a:pt x="583" y="251"/>
                  <a:pt x="582" y="251"/>
                  <a:pt x="581" y="251"/>
                </a:cubicBezTo>
                <a:cubicBezTo>
                  <a:pt x="581" y="250"/>
                  <a:pt x="582" y="249"/>
                  <a:pt x="583" y="250"/>
                </a:cubicBezTo>
                <a:close/>
                <a:moveTo>
                  <a:pt x="580" y="258"/>
                </a:moveTo>
                <a:cubicBezTo>
                  <a:pt x="580" y="258"/>
                  <a:pt x="580" y="258"/>
                  <a:pt x="580" y="258"/>
                </a:cubicBezTo>
                <a:cubicBezTo>
                  <a:pt x="580" y="258"/>
                  <a:pt x="580" y="258"/>
                  <a:pt x="580" y="258"/>
                </a:cubicBezTo>
                <a:cubicBezTo>
                  <a:pt x="580" y="258"/>
                  <a:pt x="580" y="258"/>
                  <a:pt x="580" y="258"/>
                </a:cubicBezTo>
                <a:close/>
                <a:moveTo>
                  <a:pt x="582" y="276"/>
                </a:moveTo>
                <a:cubicBezTo>
                  <a:pt x="584" y="278"/>
                  <a:pt x="581" y="280"/>
                  <a:pt x="579" y="280"/>
                </a:cubicBezTo>
                <a:cubicBezTo>
                  <a:pt x="579" y="279"/>
                  <a:pt x="581" y="275"/>
                  <a:pt x="582" y="276"/>
                </a:cubicBezTo>
                <a:close/>
                <a:moveTo>
                  <a:pt x="579" y="294"/>
                </a:moveTo>
                <a:cubicBezTo>
                  <a:pt x="580" y="294"/>
                  <a:pt x="578" y="295"/>
                  <a:pt x="578" y="294"/>
                </a:cubicBezTo>
                <a:cubicBezTo>
                  <a:pt x="578" y="294"/>
                  <a:pt x="579" y="294"/>
                  <a:pt x="579" y="294"/>
                </a:cubicBezTo>
                <a:close/>
                <a:moveTo>
                  <a:pt x="575" y="180"/>
                </a:moveTo>
                <a:cubicBezTo>
                  <a:pt x="575" y="180"/>
                  <a:pt x="576" y="180"/>
                  <a:pt x="576" y="180"/>
                </a:cubicBezTo>
                <a:cubicBezTo>
                  <a:pt x="577" y="181"/>
                  <a:pt x="574" y="182"/>
                  <a:pt x="575" y="180"/>
                </a:cubicBezTo>
                <a:close/>
                <a:moveTo>
                  <a:pt x="576" y="192"/>
                </a:moveTo>
                <a:cubicBezTo>
                  <a:pt x="579" y="190"/>
                  <a:pt x="578" y="196"/>
                  <a:pt x="576" y="195"/>
                </a:cubicBezTo>
                <a:cubicBezTo>
                  <a:pt x="574" y="195"/>
                  <a:pt x="575" y="193"/>
                  <a:pt x="576" y="192"/>
                </a:cubicBezTo>
                <a:close/>
                <a:moveTo>
                  <a:pt x="571" y="222"/>
                </a:moveTo>
                <a:cubicBezTo>
                  <a:pt x="567" y="221"/>
                  <a:pt x="569" y="214"/>
                  <a:pt x="571" y="212"/>
                </a:cubicBezTo>
                <a:cubicBezTo>
                  <a:pt x="579" y="207"/>
                  <a:pt x="578" y="222"/>
                  <a:pt x="571" y="222"/>
                </a:cubicBezTo>
                <a:close/>
                <a:moveTo>
                  <a:pt x="571" y="188"/>
                </a:moveTo>
                <a:cubicBezTo>
                  <a:pt x="571" y="188"/>
                  <a:pt x="572" y="186"/>
                  <a:pt x="573" y="188"/>
                </a:cubicBezTo>
                <a:cubicBezTo>
                  <a:pt x="573" y="188"/>
                  <a:pt x="572" y="189"/>
                  <a:pt x="571" y="188"/>
                </a:cubicBezTo>
                <a:close/>
                <a:moveTo>
                  <a:pt x="569" y="186"/>
                </a:moveTo>
                <a:cubicBezTo>
                  <a:pt x="569" y="186"/>
                  <a:pt x="569" y="186"/>
                  <a:pt x="570" y="185"/>
                </a:cubicBezTo>
                <a:cubicBezTo>
                  <a:pt x="570" y="185"/>
                  <a:pt x="570" y="185"/>
                  <a:pt x="570" y="185"/>
                </a:cubicBezTo>
                <a:cubicBezTo>
                  <a:pt x="570" y="185"/>
                  <a:pt x="572" y="184"/>
                  <a:pt x="573" y="183"/>
                </a:cubicBezTo>
                <a:cubicBezTo>
                  <a:pt x="572" y="186"/>
                  <a:pt x="569" y="187"/>
                  <a:pt x="567" y="188"/>
                </a:cubicBezTo>
                <a:cubicBezTo>
                  <a:pt x="567" y="187"/>
                  <a:pt x="568" y="187"/>
                  <a:pt x="569" y="186"/>
                </a:cubicBezTo>
                <a:close/>
                <a:moveTo>
                  <a:pt x="565" y="188"/>
                </a:moveTo>
                <a:cubicBezTo>
                  <a:pt x="565" y="188"/>
                  <a:pt x="566" y="187"/>
                  <a:pt x="567" y="188"/>
                </a:cubicBezTo>
                <a:cubicBezTo>
                  <a:pt x="567" y="189"/>
                  <a:pt x="563" y="190"/>
                  <a:pt x="565" y="188"/>
                </a:cubicBezTo>
                <a:close/>
                <a:moveTo>
                  <a:pt x="562" y="209"/>
                </a:moveTo>
                <a:cubicBezTo>
                  <a:pt x="562" y="210"/>
                  <a:pt x="561" y="210"/>
                  <a:pt x="560" y="209"/>
                </a:cubicBezTo>
                <a:cubicBezTo>
                  <a:pt x="560" y="209"/>
                  <a:pt x="561" y="208"/>
                  <a:pt x="562" y="209"/>
                </a:cubicBezTo>
                <a:close/>
                <a:moveTo>
                  <a:pt x="558" y="198"/>
                </a:moveTo>
                <a:cubicBezTo>
                  <a:pt x="560" y="196"/>
                  <a:pt x="560" y="199"/>
                  <a:pt x="558" y="199"/>
                </a:cubicBezTo>
                <a:cubicBezTo>
                  <a:pt x="558" y="199"/>
                  <a:pt x="558" y="198"/>
                  <a:pt x="558" y="198"/>
                </a:cubicBezTo>
                <a:close/>
                <a:moveTo>
                  <a:pt x="558" y="215"/>
                </a:moveTo>
                <a:cubicBezTo>
                  <a:pt x="561" y="213"/>
                  <a:pt x="565" y="210"/>
                  <a:pt x="569" y="209"/>
                </a:cubicBezTo>
                <a:cubicBezTo>
                  <a:pt x="567" y="211"/>
                  <a:pt x="560" y="215"/>
                  <a:pt x="557" y="217"/>
                </a:cubicBezTo>
                <a:cubicBezTo>
                  <a:pt x="558" y="216"/>
                  <a:pt x="556" y="217"/>
                  <a:pt x="556" y="217"/>
                </a:cubicBezTo>
                <a:cubicBezTo>
                  <a:pt x="555" y="215"/>
                  <a:pt x="557" y="215"/>
                  <a:pt x="558" y="215"/>
                </a:cubicBezTo>
                <a:close/>
                <a:moveTo>
                  <a:pt x="559" y="250"/>
                </a:moveTo>
                <a:cubicBezTo>
                  <a:pt x="559" y="252"/>
                  <a:pt x="554" y="254"/>
                  <a:pt x="553" y="252"/>
                </a:cubicBezTo>
                <a:cubicBezTo>
                  <a:pt x="552" y="249"/>
                  <a:pt x="559" y="246"/>
                  <a:pt x="559" y="250"/>
                </a:cubicBezTo>
                <a:close/>
                <a:moveTo>
                  <a:pt x="551" y="188"/>
                </a:moveTo>
                <a:cubicBezTo>
                  <a:pt x="551" y="188"/>
                  <a:pt x="552" y="188"/>
                  <a:pt x="552" y="188"/>
                </a:cubicBezTo>
                <a:cubicBezTo>
                  <a:pt x="552" y="190"/>
                  <a:pt x="550" y="190"/>
                  <a:pt x="551" y="188"/>
                </a:cubicBezTo>
                <a:close/>
                <a:moveTo>
                  <a:pt x="552" y="253"/>
                </a:moveTo>
                <a:cubicBezTo>
                  <a:pt x="552" y="254"/>
                  <a:pt x="554" y="255"/>
                  <a:pt x="554" y="256"/>
                </a:cubicBezTo>
                <a:cubicBezTo>
                  <a:pt x="554" y="258"/>
                  <a:pt x="552" y="256"/>
                  <a:pt x="552" y="258"/>
                </a:cubicBezTo>
                <a:cubicBezTo>
                  <a:pt x="549" y="260"/>
                  <a:pt x="550" y="265"/>
                  <a:pt x="548" y="267"/>
                </a:cubicBezTo>
                <a:cubicBezTo>
                  <a:pt x="548" y="263"/>
                  <a:pt x="550" y="258"/>
                  <a:pt x="552" y="253"/>
                </a:cubicBezTo>
                <a:close/>
                <a:moveTo>
                  <a:pt x="549" y="270"/>
                </a:moveTo>
                <a:cubicBezTo>
                  <a:pt x="548" y="269"/>
                  <a:pt x="550" y="267"/>
                  <a:pt x="551" y="269"/>
                </a:cubicBezTo>
                <a:cubicBezTo>
                  <a:pt x="552" y="271"/>
                  <a:pt x="549" y="271"/>
                  <a:pt x="549" y="270"/>
                </a:cubicBezTo>
                <a:close/>
                <a:moveTo>
                  <a:pt x="549" y="310"/>
                </a:moveTo>
                <a:cubicBezTo>
                  <a:pt x="548" y="310"/>
                  <a:pt x="549" y="310"/>
                  <a:pt x="549" y="310"/>
                </a:cubicBezTo>
                <a:cubicBezTo>
                  <a:pt x="550" y="310"/>
                  <a:pt x="549" y="310"/>
                  <a:pt x="549" y="310"/>
                </a:cubicBezTo>
                <a:close/>
                <a:moveTo>
                  <a:pt x="550" y="302"/>
                </a:moveTo>
                <a:cubicBezTo>
                  <a:pt x="551" y="302"/>
                  <a:pt x="551" y="301"/>
                  <a:pt x="551" y="302"/>
                </a:cubicBezTo>
                <a:cubicBezTo>
                  <a:pt x="552" y="302"/>
                  <a:pt x="550" y="303"/>
                  <a:pt x="550" y="302"/>
                </a:cubicBezTo>
                <a:close/>
                <a:moveTo>
                  <a:pt x="558" y="345"/>
                </a:moveTo>
                <a:cubicBezTo>
                  <a:pt x="556" y="349"/>
                  <a:pt x="551" y="352"/>
                  <a:pt x="547" y="356"/>
                </a:cubicBezTo>
                <a:cubicBezTo>
                  <a:pt x="549" y="352"/>
                  <a:pt x="555" y="349"/>
                  <a:pt x="558" y="345"/>
                </a:cubicBezTo>
                <a:close/>
                <a:moveTo>
                  <a:pt x="546" y="192"/>
                </a:moveTo>
                <a:cubicBezTo>
                  <a:pt x="547" y="193"/>
                  <a:pt x="545" y="194"/>
                  <a:pt x="545" y="193"/>
                </a:cubicBezTo>
                <a:cubicBezTo>
                  <a:pt x="545" y="192"/>
                  <a:pt x="546" y="192"/>
                  <a:pt x="546" y="192"/>
                </a:cubicBezTo>
                <a:close/>
                <a:moveTo>
                  <a:pt x="545" y="198"/>
                </a:moveTo>
                <a:cubicBezTo>
                  <a:pt x="546" y="197"/>
                  <a:pt x="546" y="200"/>
                  <a:pt x="545" y="199"/>
                </a:cubicBezTo>
                <a:cubicBezTo>
                  <a:pt x="544" y="199"/>
                  <a:pt x="545" y="198"/>
                  <a:pt x="545" y="198"/>
                </a:cubicBezTo>
                <a:close/>
                <a:moveTo>
                  <a:pt x="544" y="232"/>
                </a:moveTo>
                <a:cubicBezTo>
                  <a:pt x="545" y="231"/>
                  <a:pt x="546" y="230"/>
                  <a:pt x="546" y="231"/>
                </a:cubicBezTo>
                <a:cubicBezTo>
                  <a:pt x="549" y="233"/>
                  <a:pt x="542" y="235"/>
                  <a:pt x="544" y="232"/>
                </a:cubicBezTo>
                <a:close/>
                <a:moveTo>
                  <a:pt x="547" y="281"/>
                </a:moveTo>
                <a:cubicBezTo>
                  <a:pt x="546" y="282"/>
                  <a:pt x="545" y="281"/>
                  <a:pt x="547" y="281"/>
                </a:cubicBezTo>
                <a:close/>
                <a:moveTo>
                  <a:pt x="547" y="355"/>
                </a:moveTo>
                <a:cubicBezTo>
                  <a:pt x="546" y="357"/>
                  <a:pt x="544" y="358"/>
                  <a:pt x="543" y="359"/>
                </a:cubicBezTo>
                <a:cubicBezTo>
                  <a:pt x="543" y="357"/>
                  <a:pt x="545" y="356"/>
                  <a:pt x="547" y="355"/>
                </a:cubicBezTo>
                <a:close/>
                <a:moveTo>
                  <a:pt x="542" y="323"/>
                </a:moveTo>
                <a:cubicBezTo>
                  <a:pt x="542" y="323"/>
                  <a:pt x="542" y="322"/>
                  <a:pt x="543" y="323"/>
                </a:cubicBezTo>
                <a:cubicBezTo>
                  <a:pt x="545" y="323"/>
                  <a:pt x="541" y="326"/>
                  <a:pt x="542" y="323"/>
                </a:cubicBezTo>
                <a:close/>
                <a:moveTo>
                  <a:pt x="542" y="261"/>
                </a:moveTo>
                <a:cubicBezTo>
                  <a:pt x="543" y="259"/>
                  <a:pt x="544" y="261"/>
                  <a:pt x="542" y="261"/>
                </a:cubicBezTo>
                <a:close/>
                <a:moveTo>
                  <a:pt x="541" y="250"/>
                </a:moveTo>
                <a:cubicBezTo>
                  <a:pt x="541" y="250"/>
                  <a:pt x="541" y="249"/>
                  <a:pt x="542" y="248"/>
                </a:cubicBezTo>
                <a:cubicBezTo>
                  <a:pt x="544" y="247"/>
                  <a:pt x="543" y="252"/>
                  <a:pt x="541" y="250"/>
                </a:cubicBezTo>
                <a:close/>
                <a:moveTo>
                  <a:pt x="543" y="227"/>
                </a:moveTo>
                <a:cubicBezTo>
                  <a:pt x="543" y="227"/>
                  <a:pt x="542" y="228"/>
                  <a:pt x="542" y="227"/>
                </a:cubicBezTo>
                <a:cubicBezTo>
                  <a:pt x="542" y="227"/>
                  <a:pt x="542" y="227"/>
                  <a:pt x="543" y="227"/>
                </a:cubicBezTo>
                <a:close/>
                <a:moveTo>
                  <a:pt x="541" y="192"/>
                </a:moveTo>
                <a:cubicBezTo>
                  <a:pt x="542" y="190"/>
                  <a:pt x="542" y="193"/>
                  <a:pt x="541" y="192"/>
                </a:cubicBezTo>
                <a:close/>
                <a:moveTo>
                  <a:pt x="542" y="240"/>
                </a:moveTo>
                <a:cubicBezTo>
                  <a:pt x="542" y="241"/>
                  <a:pt x="540" y="242"/>
                  <a:pt x="539" y="242"/>
                </a:cubicBezTo>
                <a:cubicBezTo>
                  <a:pt x="539" y="241"/>
                  <a:pt x="541" y="241"/>
                  <a:pt x="542" y="240"/>
                </a:cubicBezTo>
                <a:close/>
                <a:moveTo>
                  <a:pt x="537" y="195"/>
                </a:moveTo>
                <a:cubicBezTo>
                  <a:pt x="538" y="195"/>
                  <a:pt x="536" y="196"/>
                  <a:pt x="536" y="197"/>
                </a:cubicBezTo>
                <a:cubicBezTo>
                  <a:pt x="535" y="196"/>
                  <a:pt x="537" y="195"/>
                  <a:pt x="537" y="195"/>
                </a:cubicBezTo>
                <a:close/>
                <a:moveTo>
                  <a:pt x="539" y="194"/>
                </a:moveTo>
                <a:cubicBezTo>
                  <a:pt x="538" y="197"/>
                  <a:pt x="536" y="201"/>
                  <a:pt x="534" y="203"/>
                </a:cubicBezTo>
                <a:cubicBezTo>
                  <a:pt x="536" y="200"/>
                  <a:pt x="537" y="197"/>
                  <a:pt x="539" y="194"/>
                </a:cubicBezTo>
                <a:close/>
                <a:moveTo>
                  <a:pt x="534" y="200"/>
                </a:moveTo>
                <a:cubicBezTo>
                  <a:pt x="534" y="200"/>
                  <a:pt x="534" y="200"/>
                  <a:pt x="534" y="200"/>
                </a:cubicBezTo>
                <a:cubicBezTo>
                  <a:pt x="535" y="198"/>
                  <a:pt x="534" y="202"/>
                  <a:pt x="534" y="200"/>
                </a:cubicBezTo>
                <a:close/>
                <a:moveTo>
                  <a:pt x="537" y="244"/>
                </a:moveTo>
                <a:cubicBezTo>
                  <a:pt x="536" y="245"/>
                  <a:pt x="534" y="246"/>
                  <a:pt x="532" y="246"/>
                </a:cubicBezTo>
                <a:cubicBezTo>
                  <a:pt x="533" y="245"/>
                  <a:pt x="535" y="244"/>
                  <a:pt x="537" y="244"/>
                </a:cubicBezTo>
                <a:close/>
                <a:moveTo>
                  <a:pt x="534" y="205"/>
                </a:moveTo>
                <a:cubicBezTo>
                  <a:pt x="534" y="205"/>
                  <a:pt x="533" y="207"/>
                  <a:pt x="533" y="208"/>
                </a:cubicBezTo>
                <a:cubicBezTo>
                  <a:pt x="532" y="207"/>
                  <a:pt x="533" y="205"/>
                  <a:pt x="534" y="205"/>
                </a:cubicBezTo>
                <a:close/>
                <a:moveTo>
                  <a:pt x="533" y="224"/>
                </a:moveTo>
                <a:cubicBezTo>
                  <a:pt x="534" y="223"/>
                  <a:pt x="533" y="226"/>
                  <a:pt x="532" y="226"/>
                </a:cubicBezTo>
                <a:cubicBezTo>
                  <a:pt x="532" y="225"/>
                  <a:pt x="532" y="225"/>
                  <a:pt x="533" y="224"/>
                </a:cubicBezTo>
                <a:close/>
                <a:moveTo>
                  <a:pt x="531" y="209"/>
                </a:moveTo>
                <a:cubicBezTo>
                  <a:pt x="532" y="207"/>
                  <a:pt x="533" y="209"/>
                  <a:pt x="531" y="209"/>
                </a:cubicBezTo>
                <a:close/>
                <a:moveTo>
                  <a:pt x="529" y="302"/>
                </a:moveTo>
                <a:cubicBezTo>
                  <a:pt x="529" y="301"/>
                  <a:pt x="529" y="301"/>
                  <a:pt x="530" y="300"/>
                </a:cubicBezTo>
                <a:cubicBezTo>
                  <a:pt x="532" y="299"/>
                  <a:pt x="531" y="303"/>
                  <a:pt x="529" y="302"/>
                </a:cubicBezTo>
                <a:close/>
                <a:moveTo>
                  <a:pt x="530" y="248"/>
                </a:moveTo>
                <a:cubicBezTo>
                  <a:pt x="529" y="248"/>
                  <a:pt x="529" y="248"/>
                  <a:pt x="529" y="248"/>
                </a:cubicBezTo>
                <a:cubicBezTo>
                  <a:pt x="529" y="248"/>
                  <a:pt x="533" y="246"/>
                  <a:pt x="530" y="248"/>
                </a:cubicBezTo>
                <a:close/>
                <a:moveTo>
                  <a:pt x="527" y="222"/>
                </a:moveTo>
                <a:cubicBezTo>
                  <a:pt x="520" y="225"/>
                  <a:pt x="519" y="215"/>
                  <a:pt x="525" y="213"/>
                </a:cubicBezTo>
                <a:cubicBezTo>
                  <a:pt x="530" y="211"/>
                  <a:pt x="532" y="219"/>
                  <a:pt x="527" y="222"/>
                </a:cubicBezTo>
                <a:close/>
                <a:moveTo>
                  <a:pt x="526" y="189"/>
                </a:moveTo>
                <a:cubicBezTo>
                  <a:pt x="526" y="187"/>
                  <a:pt x="528" y="189"/>
                  <a:pt x="526" y="189"/>
                </a:cubicBezTo>
                <a:close/>
                <a:moveTo>
                  <a:pt x="526" y="180"/>
                </a:moveTo>
                <a:cubicBezTo>
                  <a:pt x="526" y="181"/>
                  <a:pt x="520" y="184"/>
                  <a:pt x="519" y="181"/>
                </a:cubicBezTo>
                <a:cubicBezTo>
                  <a:pt x="518" y="177"/>
                  <a:pt x="527" y="175"/>
                  <a:pt x="526" y="180"/>
                </a:cubicBezTo>
                <a:close/>
                <a:moveTo>
                  <a:pt x="523" y="190"/>
                </a:moveTo>
                <a:cubicBezTo>
                  <a:pt x="524" y="190"/>
                  <a:pt x="524" y="190"/>
                  <a:pt x="524" y="190"/>
                </a:cubicBezTo>
                <a:cubicBezTo>
                  <a:pt x="524" y="192"/>
                  <a:pt x="521" y="189"/>
                  <a:pt x="523" y="190"/>
                </a:cubicBezTo>
                <a:close/>
                <a:moveTo>
                  <a:pt x="520" y="185"/>
                </a:moveTo>
                <a:cubicBezTo>
                  <a:pt x="519" y="184"/>
                  <a:pt x="518" y="186"/>
                  <a:pt x="517" y="186"/>
                </a:cubicBezTo>
                <a:cubicBezTo>
                  <a:pt x="517" y="185"/>
                  <a:pt x="520" y="184"/>
                  <a:pt x="520" y="185"/>
                </a:cubicBezTo>
                <a:close/>
                <a:moveTo>
                  <a:pt x="523" y="197"/>
                </a:moveTo>
                <a:cubicBezTo>
                  <a:pt x="526" y="200"/>
                  <a:pt x="524" y="205"/>
                  <a:pt x="522" y="207"/>
                </a:cubicBezTo>
                <a:cubicBezTo>
                  <a:pt x="520" y="208"/>
                  <a:pt x="517" y="208"/>
                  <a:pt x="515" y="208"/>
                </a:cubicBezTo>
                <a:cubicBezTo>
                  <a:pt x="512" y="209"/>
                  <a:pt x="514" y="209"/>
                  <a:pt x="512" y="207"/>
                </a:cubicBezTo>
                <a:cubicBezTo>
                  <a:pt x="509" y="204"/>
                  <a:pt x="509" y="200"/>
                  <a:pt x="513" y="200"/>
                </a:cubicBezTo>
                <a:cubicBezTo>
                  <a:pt x="512" y="206"/>
                  <a:pt x="514" y="198"/>
                  <a:pt x="515" y="197"/>
                </a:cubicBezTo>
                <a:cubicBezTo>
                  <a:pt x="516" y="197"/>
                  <a:pt x="521" y="196"/>
                  <a:pt x="523" y="197"/>
                </a:cubicBezTo>
                <a:close/>
                <a:moveTo>
                  <a:pt x="511" y="195"/>
                </a:moveTo>
                <a:cubicBezTo>
                  <a:pt x="512" y="196"/>
                  <a:pt x="509" y="196"/>
                  <a:pt x="509" y="195"/>
                </a:cubicBezTo>
                <a:cubicBezTo>
                  <a:pt x="510" y="194"/>
                  <a:pt x="511" y="194"/>
                  <a:pt x="511" y="195"/>
                </a:cubicBezTo>
                <a:close/>
                <a:moveTo>
                  <a:pt x="516" y="196"/>
                </a:moveTo>
                <a:cubicBezTo>
                  <a:pt x="515" y="196"/>
                  <a:pt x="509" y="201"/>
                  <a:pt x="508" y="199"/>
                </a:cubicBezTo>
                <a:cubicBezTo>
                  <a:pt x="508" y="198"/>
                  <a:pt x="514" y="195"/>
                  <a:pt x="516" y="196"/>
                </a:cubicBezTo>
                <a:close/>
                <a:moveTo>
                  <a:pt x="509" y="183"/>
                </a:moveTo>
                <a:cubicBezTo>
                  <a:pt x="510" y="184"/>
                  <a:pt x="507" y="185"/>
                  <a:pt x="507" y="184"/>
                </a:cubicBezTo>
                <a:cubicBezTo>
                  <a:pt x="506" y="183"/>
                  <a:pt x="509" y="183"/>
                  <a:pt x="509" y="183"/>
                </a:cubicBezTo>
                <a:close/>
                <a:moveTo>
                  <a:pt x="506" y="199"/>
                </a:moveTo>
                <a:cubicBezTo>
                  <a:pt x="509" y="197"/>
                  <a:pt x="509" y="203"/>
                  <a:pt x="506" y="202"/>
                </a:cubicBezTo>
                <a:cubicBezTo>
                  <a:pt x="505" y="201"/>
                  <a:pt x="506" y="199"/>
                  <a:pt x="506" y="199"/>
                </a:cubicBezTo>
                <a:close/>
                <a:moveTo>
                  <a:pt x="506" y="261"/>
                </a:moveTo>
                <a:cubicBezTo>
                  <a:pt x="508" y="260"/>
                  <a:pt x="505" y="263"/>
                  <a:pt x="506" y="262"/>
                </a:cubicBezTo>
                <a:cubicBezTo>
                  <a:pt x="506" y="261"/>
                  <a:pt x="506" y="261"/>
                  <a:pt x="506" y="261"/>
                </a:cubicBezTo>
                <a:close/>
                <a:moveTo>
                  <a:pt x="508" y="279"/>
                </a:moveTo>
                <a:cubicBezTo>
                  <a:pt x="508" y="281"/>
                  <a:pt x="504" y="283"/>
                  <a:pt x="503" y="281"/>
                </a:cubicBezTo>
                <a:cubicBezTo>
                  <a:pt x="502" y="280"/>
                  <a:pt x="507" y="277"/>
                  <a:pt x="508" y="279"/>
                </a:cubicBezTo>
                <a:close/>
                <a:moveTo>
                  <a:pt x="502" y="609"/>
                </a:moveTo>
                <a:cubicBezTo>
                  <a:pt x="502" y="607"/>
                  <a:pt x="504" y="608"/>
                  <a:pt x="502" y="609"/>
                </a:cubicBezTo>
                <a:close/>
                <a:moveTo>
                  <a:pt x="503" y="283"/>
                </a:moveTo>
                <a:cubicBezTo>
                  <a:pt x="503" y="282"/>
                  <a:pt x="502" y="284"/>
                  <a:pt x="503" y="283"/>
                </a:cubicBezTo>
                <a:close/>
                <a:moveTo>
                  <a:pt x="502" y="173"/>
                </a:moveTo>
                <a:cubicBezTo>
                  <a:pt x="503" y="174"/>
                  <a:pt x="502" y="175"/>
                  <a:pt x="501" y="174"/>
                </a:cubicBezTo>
                <a:cubicBezTo>
                  <a:pt x="501" y="174"/>
                  <a:pt x="502" y="174"/>
                  <a:pt x="502" y="173"/>
                </a:cubicBezTo>
                <a:close/>
                <a:moveTo>
                  <a:pt x="501" y="129"/>
                </a:moveTo>
                <a:cubicBezTo>
                  <a:pt x="501" y="129"/>
                  <a:pt x="501" y="129"/>
                  <a:pt x="501" y="129"/>
                </a:cubicBezTo>
                <a:cubicBezTo>
                  <a:pt x="502" y="131"/>
                  <a:pt x="499" y="127"/>
                  <a:pt x="501" y="129"/>
                </a:cubicBezTo>
                <a:close/>
                <a:moveTo>
                  <a:pt x="503" y="177"/>
                </a:moveTo>
                <a:cubicBezTo>
                  <a:pt x="503" y="178"/>
                  <a:pt x="500" y="178"/>
                  <a:pt x="500" y="177"/>
                </a:cubicBezTo>
                <a:cubicBezTo>
                  <a:pt x="500" y="176"/>
                  <a:pt x="503" y="175"/>
                  <a:pt x="503" y="177"/>
                </a:cubicBezTo>
                <a:close/>
                <a:moveTo>
                  <a:pt x="501" y="214"/>
                </a:moveTo>
                <a:cubicBezTo>
                  <a:pt x="502" y="214"/>
                  <a:pt x="500" y="216"/>
                  <a:pt x="500" y="216"/>
                </a:cubicBezTo>
                <a:cubicBezTo>
                  <a:pt x="499" y="215"/>
                  <a:pt x="500" y="213"/>
                  <a:pt x="501" y="214"/>
                </a:cubicBezTo>
                <a:close/>
                <a:moveTo>
                  <a:pt x="499" y="175"/>
                </a:moveTo>
                <a:cubicBezTo>
                  <a:pt x="499" y="175"/>
                  <a:pt x="499" y="175"/>
                  <a:pt x="498" y="175"/>
                </a:cubicBezTo>
                <a:cubicBezTo>
                  <a:pt x="498" y="175"/>
                  <a:pt x="498" y="175"/>
                  <a:pt x="498" y="175"/>
                </a:cubicBezTo>
                <a:cubicBezTo>
                  <a:pt x="498" y="175"/>
                  <a:pt x="499" y="175"/>
                  <a:pt x="499" y="175"/>
                </a:cubicBezTo>
                <a:close/>
                <a:moveTo>
                  <a:pt x="499" y="241"/>
                </a:moveTo>
                <a:cubicBezTo>
                  <a:pt x="500" y="241"/>
                  <a:pt x="498" y="242"/>
                  <a:pt x="498" y="241"/>
                </a:cubicBezTo>
                <a:cubicBezTo>
                  <a:pt x="498" y="240"/>
                  <a:pt x="499" y="241"/>
                  <a:pt x="499" y="241"/>
                </a:cubicBezTo>
                <a:close/>
                <a:moveTo>
                  <a:pt x="498" y="123"/>
                </a:moveTo>
                <a:cubicBezTo>
                  <a:pt x="499" y="123"/>
                  <a:pt x="497" y="125"/>
                  <a:pt x="497" y="124"/>
                </a:cubicBezTo>
                <a:cubicBezTo>
                  <a:pt x="497" y="124"/>
                  <a:pt x="498" y="123"/>
                  <a:pt x="498" y="123"/>
                </a:cubicBezTo>
                <a:close/>
                <a:moveTo>
                  <a:pt x="498" y="150"/>
                </a:moveTo>
                <a:cubicBezTo>
                  <a:pt x="498" y="151"/>
                  <a:pt x="497" y="152"/>
                  <a:pt x="496" y="151"/>
                </a:cubicBezTo>
                <a:cubicBezTo>
                  <a:pt x="496" y="150"/>
                  <a:pt x="498" y="150"/>
                  <a:pt x="498" y="150"/>
                </a:cubicBezTo>
                <a:close/>
                <a:moveTo>
                  <a:pt x="498" y="170"/>
                </a:moveTo>
                <a:cubicBezTo>
                  <a:pt x="498" y="172"/>
                  <a:pt x="494" y="171"/>
                  <a:pt x="494" y="170"/>
                </a:cubicBezTo>
                <a:cubicBezTo>
                  <a:pt x="494" y="168"/>
                  <a:pt x="497" y="168"/>
                  <a:pt x="498" y="170"/>
                </a:cubicBezTo>
                <a:close/>
                <a:moveTo>
                  <a:pt x="494" y="124"/>
                </a:moveTo>
                <a:cubicBezTo>
                  <a:pt x="494" y="124"/>
                  <a:pt x="493" y="125"/>
                  <a:pt x="492" y="125"/>
                </a:cubicBezTo>
                <a:cubicBezTo>
                  <a:pt x="492" y="124"/>
                  <a:pt x="493" y="124"/>
                  <a:pt x="494" y="124"/>
                </a:cubicBezTo>
                <a:close/>
                <a:moveTo>
                  <a:pt x="493" y="162"/>
                </a:moveTo>
                <a:cubicBezTo>
                  <a:pt x="494" y="163"/>
                  <a:pt x="493" y="164"/>
                  <a:pt x="492" y="163"/>
                </a:cubicBezTo>
                <a:cubicBezTo>
                  <a:pt x="492" y="163"/>
                  <a:pt x="493" y="162"/>
                  <a:pt x="493" y="162"/>
                </a:cubicBezTo>
                <a:close/>
                <a:moveTo>
                  <a:pt x="493" y="158"/>
                </a:moveTo>
                <a:cubicBezTo>
                  <a:pt x="494" y="160"/>
                  <a:pt x="493" y="157"/>
                  <a:pt x="493" y="158"/>
                </a:cubicBezTo>
                <a:close/>
                <a:moveTo>
                  <a:pt x="493" y="168"/>
                </a:moveTo>
                <a:cubicBezTo>
                  <a:pt x="493" y="170"/>
                  <a:pt x="491" y="169"/>
                  <a:pt x="493" y="168"/>
                </a:cubicBezTo>
                <a:close/>
                <a:moveTo>
                  <a:pt x="491" y="160"/>
                </a:moveTo>
                <a:cubicBezTo>
                  <a:pt x="492" y="161"/>
                  <a:pt x="490" y="162"/>
                  <a:pt x="490" y="161"/>
                </a:cubicBezTo>
                <a:cubicBezTo>
                  <a:pt x="491" y="160"/>
                  <a:pt x="491" y="160"/>
                  <a:pt x="491" y="160"/>
                </a:cubicBezTo>
                <a:close/>
                <a:moveTo>
                  <a:pt x="491" y="132"/>
                </a:moveTo>
                <a:cubicBezTo>
                  <a:pt x="492" y="134"/>
                  <a:pt x="488" y="133"/>
                  <a:pt x="488" y="132"/>
                </a:cubicBezTo>
                <a:cubicBezTo>
                  <a:pt x="488" y="131"/>
                  <a:pt x="491" y="131"/>
                  <a:pt x="491" y="132"/>
                </a:cubicBezTo>
                <a:close/>
                <a:moveTo>
                  <a:pt x="486" y="205"/>
                </a:moveTo>
                <a:cubicBezTo>
                  <a:pt x="487" y="204"/>
                  <a:pt x="488" y="204"/>
                  <a:pt x="488" y="205"/>
                </a:cubicBezTo>
                <a:cubicBezTo>
                  <a:pt x="488" y="205"/>
                  <a:pt x="489" y="205"/>
                  <a:pt x="490" y="205"/>
                </a:cubicBezTo>
                <a:cubicBezTo>
                  <a:pt x="491" y="204"/>
                  <a:pt x="496" y="198"/>
                  <a:pt x="497" y="199"/>
                </a:cubicBezTo>
                <a:cubicBezTo>
                  <a:pt x="499" y="201"/>
                  <a:pt x="490" y="206"/>
                  <a:pt x="489" y="206"/>
                </a:cubicBezTo>
                <a:cubicBezTo>
                  <a:pt x="488" y="207"/>
                  <a:pt x="487" y="208"/>
                  <a:pt x="486" y="207"/>
                </a:cubicBezTo>
                <a:cubicBezTo>
                  <a:pt x="486" y="207"/>
                  <a:pt x="486" y="207"/>
                  <a:pt x="486" y="207"/>
                </a:cubicBezTo>
                <a:cubicBezTo>
                  <a:pt x="486" y="207"/>
                  <a:pt x="486" y="207"/>
                  <a:pt x="486" y="207"/>
                </a:cubicBezTo>
                <a:cubicBezTo>
                  <a:pt x="485" y="206"/>
                  <a:pt x="486" y="205"/>
                  <a:pt x="486" y="205"/>
                </a:cubicBezTo>
                <a:close/>
                <a:moveTo>
                  <a:pt x="486" y="209"/>
                </a:moveTo>
                <a:cubicBezTo>
                  <a:pt x="487" y="210"/>
                  <a:pt x="485" y="210"/>
                  <a:pt x="485" y="210"/>
                </a:cubicBezTo>
                <a:cubicBezTo>
                  <a:pt x="485" y="209"/>
                  <a:pt x="486" y="209"/>
                  <a:pt x="486" y="209"/>
                </a:cubicBezTo>
                <a:close/>
                <a:moveTo>
                  <a:pt x="486" y="141"/>
                </a:moveTo>
                <a:cubicBezTo>
                  <a:pt x="486" y="142"/>
                  <a:pt x="483" y="142"/>
                  <a:pt x="483" y="141"/>
                </a:cubicBezTo>
                <a:cubicBezTo>
                  <a:pt x="483" y="141"/>
                  <a:pt x="485" y="140"/>
                  <a:pt x="486" y="141"/>
                </a:cubicBezTo>
                <a:close/>
                <a:moveTo>
                  <a:pt x="484" y="149"/>
                </a:moveTo>
                <a:cubicBezTo>
                  <a:pt x="485" y="149"/>
                  <a:pt x="483" y="151"/>
                  <a:pt x="483" y="149"/>
                </a:cubicBezTo>
                <a:cubicBezTo>
                  <a:pt x="483" y="149"/>
                  <a:pt x="483" y="149"/>
                  <a:pt x="484" y="149"/>
                </a:cubicBezTo>
                <a:close/>
                <a:moveTo>
                  <a:pt x="496" y="76"/>
                </a:moveTo>
                <a:cubicBezTo>
                  <a:pt x="496" y="76"/>
                  <a:pt x="496" y="76"/>
                  <a:pt x="496" y="76"/>
                </a:cubicBezTo>
                <a:cubicBezTo>
                  <a:pt x="496" y="77"/>
                  <a:pt x="496" y="77"/>
                  <a:pt x="496" y="76"/>
                </a:cubicBezTo>
                <a:close/>
                <a:moveTo>
                  <a:pt x="496" y="76"/>
                </a:moveTo>
                <a:cubicBezTo>
                  <a:pt x="495" y="76"/>
                  <a:pt x="495" y="76"/>
                  <a:pt x="496" y="76"/>
                </a:cubicBezTo>
                <a:close/>
                <a:moveTo>
                  <a:pt x="496" y="79"/>
                </a:moveTo>
                <a:cubicBezTo>
                  <a:pt x="496" y="79"/>
                  <a:pt x="495" y="79"/>
                  <a:pt x="494" y="79"/>
                </a:cubicBezTo>
                <a:cubicBezTo>
                  <a:pt x="494" y="79"/>
                  <a:pt x="495" y="78"/>
                  <a:pt x="496" y="79"/>
                </a:cubicBezTo>
                <a:close/>
                <a:moveTo>
                  <a:pt x="493" y="77"/>
                </a:moveTo>
                <a:cubicBezTo>
                  <a:pt x="493" y="78"/>
                  <a:pt x="492" y="78"/>
                  <a:pt x="492" y="78"/>
                </a:cubicBezTo>
                <a:cubicBezTo>
                  <a:pt x="492" y="78"/>
                  <a:pt x="491" y="76"/>
                  <a:pt x="491" y="76"/>
                </a:cubicBezTo>
                <a:cubicBezTo>
                  <a:pt x="491" y="75"/>
                  <a:pt x="493" y="75"/>
                  <a:pt x="493" y="77"/>
                </a:cubicBezTo>
                <a:close/>
                <a:moveTo>
                  <a:pt x="486" y="82"/>
                </a:moveTo>
                <a:cubicBezTo>
                  <a:pt x="487" y="83"/>
                  <a:pt x="485" y="83"/>
                  <a:pt x="485" y="82"/>
                </a:cubicBezTo>
                <a:cubicBezTo>
                  <a:pt x="485" y="82"/>
                  <a:pt x="486" y="82"/>
                  <a:pt x="486" y="82"/>
                </a:cubicBezTo>
                <a:close/>
                <a:moveTo>
                  <a:pt x="486" y="85"/>
                </a:moveTo>
                <a:cubicBezTo>
                  <a:pt x="485" y="85"/>
                  <a:pt x="484" y="86"/>
                  <a:pt x="484" y="85"/>
                </a:cubicBezTo>
                <a:cubicBezTo>
                  <a:pt x="485" y="85"/>
                  <a:pt x="488" y="81"/>
                  <a:pt x="491" y="81"/>
                </a:cubicBezTo>
                <a:cubicBezTo>
                  <a:pt x="492" y="81"/>
                  <a:pt x="495" y="82"/>
                  <a:pt x="495" y="85"/>
                </a:cubicBezTo>
                <a:cubicBezTo>
                  <a:pt x="494" y="87"/>
                  <a:pt x="490" y="89"/>
                  <a:pt x="488" y="89"/>
                </a:cubicBezTo>
                <a:cubicBezTo>
                  <a:pt x="487" y="89"/>
                  <a:pt x="486" y="88"/>
                  <a:pt x="485" y="88"/>
                </a:cubicBezTo>
                <a:cubicBezTo>
                  <a:pt x="485" y="88"/>
                  <a:pt x="484" y="89"/>
                  <a:pt x="484" y="88"/>
                </a:cubicBezTo>
                <a:cubicBezTo>
                  <a:pt x="484" y="87"/>
                  <a:pt x="486" y="86"/>
                  <a:pt x="486" y="85"/>
                </a:cubicBezTo>
                <a:close/>
                <a:moveTo>
                  <a:pt x="480" y="84"/>
                </a:moveTo>
                <a:cubicBezTo>
                  <a:pt x="481" y="85"/>
                  <a:pt x="479" y="83"/>
                  <a:pt x="480" y="84"/>
                </a:cubicBezTo>
                <a:close/>
                <a:moveTo>
                  <a:pt x="481" y="85"/>
                </a:moveTo>
                <a:cubicBezTo>
                  <a:pt x="481" y="85"/>
                  <a:pt x="481" y="85"/>
                  <a:pt x="481" y="85"/>
                </a:cubicBezTo>
                <a:cubicBezTo>
                  <a:pt x="481" y="85"/>
                  <a:pt x="480" y="85"/>
                  <a:pt x="480" y="85"/>
                </a:cubicBezTo>
                <a:cubicBezTo>
                  <a:pt x="481" y="85"/>
                  <a:pt x="481" y="85"/>
                  <a:pt x="481" y="85"/>
                </a:cubicBezTo>
                <a:close/>
                <a:moveTo>
                  <a:pt x="480" y="100"/>
                </a:moveTo>
                <a:cubicBezTo>
                  <a:pt x="479" y="100"/>
                  <a:pt x="481" y="99"/>
                  <a:pt x="482" y="99"/>
                </a:cubicBezTo>
                <a:cubicBezTo>
                  <a:pt x="482" y="100"/>
                  <a:pt x="480" y="100"/>
                  <a:pt x="480" y="100"/>
                </a:cubicBezTo>
                <a:close/>
                <a:moveTo>
                  <a:pt x="481" y="72"/>
                </a:moveTo>
                <a:cubicBezTo>
                  <a:pt x="484" y="71"/>
                  <a:pt x="482" y="77"/>
                  <a:pt x="479" y="75"/>
                </a:cubicBezTo>
                <a:cubicBezTo>
                  <a:pt x="478" y="74"/>
                  <a:pt x="480" y="73"/>
                  <a:pt x="481" y="72"/>
                </a:cubicBezTo>
                <a:close/>
                <a:moveTo>
                  <a:pt x="492" y="60"/>
                </a:moveTo>
                <a:cubicBezTo>
                  <a:pt x="491" y="62"/>
                  <a:pt x="490" y="60"/>
                  <a:pt x="492" y="60"/>
                </a:cubicBezTo>
                <a:close/>
                <a:moveTo>
                  <a:pt x="487" y="59"/>
                </a:moveTo>
                <a:cubicBezTo>
                  <a:pt x="486" y="60"/>
                  <a:pt x="485" y="60"/>
                  <a:pt x="483" y="60"/>
                </a:cubicBezTo>
                <a:cubicBezTo>
                  <a:pt x="485" y="60"/>
                  <a:pt x="485" y="58"/>
                  <a:pt x="487" y="59"/>
                </a:cubicBezTo>
                <a:close/>
                <a:moveTo>
                  <a:pt x="479" y="61"/>
                </a:moveTo>
                <a:cubicBezTo>
                  <a:pt x="480" y="61"/>
                  <a:pt x="478" y="62"/>
                  <a:pt x="477" y="61"/>
                </a:cubicBezTo>
                <a:cubicBezTo>
                  <a:pt x="477" y="61"/>
                  <a:pt x="479" y="61"/>
                  <a:pt x="479" y="61"/>
                </a:cubicBezTo>
                <a:close/>
                <a:moveTo>
                  <a:pt x="477" y="61"/>
                </a:moveTo>
                <a:cubicBezTo>
                  <a:pt x="477" y="62"/>
                  <a:pt x="475" y="61"/>
                  <a:pt x="475" y="61"/>
                </a:cubicBezTo>
                <a:cubicBezTo>
                  <a:pt x="475" y="61"/>
                  <a:pt x="476" y="60"/>
                  <a:pt x="477" y="61"/>
                </a:cubicBezTo>
                <a:close/>
                <a:moveTo>
                  <a:pt x="465" y="20"/>
                </a:moveTo>
                <a:cubicBezTo>
                  <a:pt x="465" y="20"/>
                  <a:pt x="464" y="21"/>
                  <a:pt x="463" y="20"/>
                </a:cubicBezTo>
                <a:cubicBezTo>
                  <a:pt x="463" y="20"/>
                  <a:pt x="464" y="19"/>
                  <a:pt x="465" y="20"/>
                </a:cubicBezTo>
                <a:close/>
                <a:moveTo>
                  <a:pt x="465" y="23"/>
                </a:moveTo>
                <a:cubicBezTo>
                  <a:pt x="465" y="24"/>
                  <a:pt x="463" y="23"/>
                  <a:pt x="463" y="23"/>
                </a:cubicBezTo>
                <a:cubicBezTo>
                  <a:pt x="463" y="22"/>
                  <a:pt x="464" y="21"/>
                  <a:pt x="465" y="23"/>
                </a:cubicBezTo>
                <a:close/>
                <a:moveTo>
                  <a:pt x="399" y="26"/>
                </a:moveTo>
                <a:cubicBezTo>
                  <a:pt x="399" y="26"/>
                  <a:pt x="399" y="26"/>
                  <a:pt x="399" y="27"/>
                </a:cubicBezTo>
                <a:cubicBezTo>
                  <a:pt x="399" y="27"/>
                  <a:pt x="399" y="27"/>
                  <a:pt x="399" y="27"/>
                </a:cubicBezTo>
                <a:cubicBezTo>
                  <a:pt x="399" y="27"/>
                  <a:pt x="399" y="26"/>
                  <a:pt x="399" y="26"/>
                </a:cubicBezTo>
                <a:close/>
                <a:moveTo>
                  <a:pt x="257" y="435"/>
                </a:moveTo>
                <a:cubicBezTo>
                  <a:pt x="258" y="436"/>
                  <a:pt x="257" y="438"/>
                  <a:pt x="257" y="438"/>
                </a:cubicBezTo>
                <a:cubicBezTo>
                  <a:pt x="255" y="439"/>
                  <a:pt x="255" y="434"/>
                  <a:pt x="257" y="435"/>
                </a:cubicBezTo>
                <a:close/>
                <a:moveTo>
                  <a:pt x="258" y="487"/>
                </a:moveTo>
                <a:cubicBezTo>
                  <a:pt x="256" y="488"/>
                  <a:pt x="257" y="484"/>
                  <a:pt x="258" y="485"/>
                </a:cubicBezTo>
                <a:cubicBezTo>
                  <a:pt x="259" y="485"/>
                  <a:pt x="258" y="486"/>
                  <a:pt x="258" y="487"/>
                </a:cubicBezTo>
                <a:close/>
                <a:moveTo>
                  <a:pt x="256" y="404"/>
                </a:moveTo>
                <a:cubicBezTo>
                  <a:pt x="256" y="404"/>
                  <a:pt x="256" y="398"/>
                  <a:pt x="259" y="399"/>
                </a:cubicBezTo>
                <a:cubicBezTo>
                  <a:pt x="260" y="399"/>
                  <a:pt x="259" y="405"/>
                  <a:pt x="256" y="404"/>
                </a:cubicBezTo>
                <a:close/>
                <a:moveTo>
                  <a:pt x="259" y="383"/>
                </a:moveTo>
                <a:cubicBezTo>
                  <a:pt x="258" y="384"/>
                  <a:pt x="260" y="381"/>
                  <a:pt x="259" y="383"/>
                </a:cubicBezTo>
                <a:close/>
                <a:moveTo>
                  <a:pt x="261" y="493"/>
                </a:moveTo>
                <a:cubicBezTo>
                  <a:pt x="262" y="491"/>
                  <a:pt x="264" y="489"/>
                  <a:pt x="266" y="488"/>
                </a:cubicBezTo>
                <a:cubicBezTo>
                  <a:pt x="265" y="490"/>
                  <a:pt x="263" y="491"/>
                  <a:pt x="261" y="493"/>
                </a:cubicBezTo>
                <a:close/>
                <a:moveTo>
                  <a:pt x="266" y="444"/>
                </a:moveTo>
                <a:cubicBezTo>
                  <a:pt x="265" y="443"/>
                  <a:pt x="267" y="443"/>
                  <a:pt x="266" y="444"/>
                </a:cubicBezTo>
                <a:close/>
                <a:moveTo>
                  <a:pt x="267" y="501"/>
                </a:moveTo>
                <a:cubicBezTo>
                  <a:pt x="267" y="502"/>
                  <a:pt x="269" y="500"/>
                  <a:pt x="267" y="501"/>
                </a:cubicBezTo>
                <a:close/>
                <a:moveTo>
                  <a:pt x="268" y="477"/>
                </a:moveTo>
                <a:cubicBezTo>
                  <a:pt x="267" y="476"/>
                  <a:pt x="270" y="476"/>
                  <a:pt x="268" y="477"/>
                </a:cubicBezTo>
                <a:close/>
                <a:moveTo>
                  <a:pt x="269" y="453"/>
                </a:moveTo>
                <a:cubicBezTo>
                  <a:pt x="269" y="454"/>
                  <a:pt x="269" y="454"/>
                  <a:pt x="269" y="454"/>
                </a:cubicBezTo>
                <a:cubicBezTo>
                  <a:pt x="269" y="454"/>
                  <a:pt x="269" y="453"/>
                  <a:pt x="269" y="453"/>
                </a:cubicBezTo>
                <a:cubicBezTo>
                  <a:pt x="269" y="453"/>
                  <a:pt x="269" y="453"/>
                  <a:pt x="269" y="453"/>
                </a:cubicBezTo>
                <a:close/>
                <a:moveTo>
                  <a:pt x="282" y="413"/>
                </a:moveTo>
                <a:cubicBezTo>
                  <a:pt x="281" y="414"/>
                  <a:pt x="282" y="410"/>
                  <a:pt x="283" y="411"/>
                </a:cubicBezTo>
                <a:cubicBezTo>
                  <a:pt x="284" y="412"/>
                  <a:pt x="283" y="413"/>
                  <a:pt x="282" y="413"/>
                </a:cubicBezTo>
                <a:close/>
                <a:moveTo>
                  <a:pt x="287" y="477"/>
                </a:moveTo>
                <a:cubicBezTo>
                  <a:pt x="289" y="477"/>
                  <a:pt x="288" y="482"/>
                  <a:pt x="287" y="483"/>
                </a:cubicBezTo>
                <a:cubicBezTo>
                  <a:pt x="282" y="485"/>
                  <a:pt x="287" y="477"/>
                  <a:pt x="287" y="477"/>
                </a:cubicBezTo>
                <a:close/>
                <a:moveTo>
                  <a:pt x="288" y="462"/>
                </a:moveTo>
                <a:cubicBezTo>
                  <a:pt x="288" y="462"/>
                  <a:pt x="287" y="462"/>
                  <a:pt x="287" y="462"/>
                </a:cubicBezTo>
                <a:cubicBezTo>
                  <a:pt x="285" y="460"/>
                  <a:pt x="290" y="460"/>
                  <a:pt x="288" y="462"/>
                </a:cubicBezTo>
                <a:close/>
                <a:moveTo>
                  <a:pt x="285" y="506"/>
                </a:moveTo>
                <a:cubicBezTo>
                  <a:pt x="286" y="505"/>
                  <a:pt x="284" y="507"/>
                  <a:pt x="285" y="506"/>
                </a:cubicBezTo>
                <a:close/>
                <a:moveTo>
                  <a:pt x="287" y="507"/>
                </a:moveTo>
                <a:cubicBezTo>
                  <a:pt x="287" y="507"/>
                  <a:pt x="286" y="507"/>
                  <a:pt x="286" y="507"/>
                </a:cubicBezTo>
                <a:cubicBezTo>
                  <a:pt x="284" y="505"/>
                  <a:pt x="289" y="504"/>
                  <a:pt x="287" y="507"/>
                </a:cubicBezTo>
                <a:close/>
                <a:moveTo>
                  <a:pt x="285" y="500"/>
                </a:moveTo>
                <a:cubicBezTo>
                  <a:pt x="280" y="502"/>
                  <a:pt x="285" y="493"/>
                  <a:pt x="288" y="495"/>
                </a:cubicBezTo>
                <a:cubicBezTo>
                  <a:pt x="289" y="496"/>
                  <a:pt x="286" y="500"/>
                  <a:pt x="285" y="500"/>
                </a:cubicBezTo>
                <a:close/>
                <a:moveTo>
                  <a:pt x="288" y="508"/>
                </a:moveTo>
                <a:cubicBezTo>
                  <a:pt x="287" y="509"/>
                  <a:pt x="291" y="507"/>
                  <a:pt x="288" y="508"/>
                </a:cubicBezTo>
                <a:close/>
                <a:moveTo>
                  <a:pt x="288" y="493"/>
                </a:moveTo>
                <a:cubicBezTo>
                  <a:pt x="287" y="493"/>
                  <a:pt x="287" y="490"/>
                  <a:pt x="289" y="490"/>
                </a:cubicBezTo>
                <a:cubicBezTo>
                  <a:pt x="290" y="491"/>
                  <a:pt x="289" y="492"/>
                  <a:pt x="288" y="493"/>
                </a:cubicBezTo>
                <a:close/>
                <a:moveTo>
                  <a:pt x="292" y="519"/>
                </a:moveTo>
                <a:cubicBezTo>
                  <a:pt x="291" y="518"/>
                  <a:pt x="293" y="517"/>
                  <a:pt x="292" y="519"/>
                </a:cubicBezTo>
                <a:close/>
                <a:moveTo>
                  <a:pt x="293" y="504"/>
                </a:moveTo>
                <a:cubicBezTo>
                  <a:pt x="292" y="503"/>
                  <a:pt x="294" y="503"/>
                  <a:pt x="294" y="502"/>
                </a:cubicBezTo>
                <a:cubicBezTo>
                  <a:pt x="294" y="503"/>
                  <a:pt x="293" y="503"/>
                  <a:pt x="293" y="504"/>
                </a:cubicBezTo>
                <a:close/>
                <a:moveTo>
                  <a:pt x="294" y="459"/>
                </a:moveTo>
                <a:cubicBezTo>
                  <a:pt x="293" y="460"/>
                  <a:pt x="294" y="457"/>
                  <a:pt x="295" y="458"/>
                </a:cubicBezTo>
                <a:cubicBezTo>
                  <a:pt x="295" y="459"/>
                  <a:pt x="294" y="459"/>
                  <a:pt x="294" y="459"/>
                </a:cubicBezTo>
                <a:close/>
                <a:moveTo>
                  <a:pt x="295" y="475"/>
                </a:moveTo>
                <a:cubicBezTo>
                  <a:pt x="295" y="474"/>
                  <a:pt x="297" y="475"/>
                  <a:pt x="295" y="475"/>
                </a:cubicBezTo>
                <a:close/>
                <a:moveTo>
                  <a:pt x="296" y="389"/>
                </a:moveTo>
                <a:cubicBezTo>
                  <a:pt x="295" y="387"/>
                  <a:pt x="298" y="387"/>
                  <a:pt x="296" y="389"/>
                </a:cubicBezTo>
                <a:close/>
                <a:moveTo>
                  <a:pt x="297" y="482"/>
                </a:moveTo>
                <a:cubicBezTo>
                  <a:pt x="297" y="483"/>
                  <a:pt x="297" y="480"/>
                  <a:pt x="297" y="482"/>
                </a:cubicBezTo>
                <a:close/>
                <a:moveTo>
                  <a:pt x="298" y="393"/>
                </a:moveTo>
                <a:cubicBezTo>
                  <a:pt x="298" y="393"/>
                  <a:pt x="298" y="392"/>
                  <a:pt x="298" y="393"/>
                </a:cubicBezTo>
                <a:close/>
                <a:moveTo>
                  <a:pt x="300" y="448"/>
                </a:moveTo>
                <a:cubicBezTo>
                  <a:pt x="301" y="448"/>
                  <a:pt x="300" y="449"/>
                  <a:pt x="300" y="449"/>
                </a:cubicBezTo>
                <a:cubicBezTo>
                  <a:pt x="299" y="450"/>
                  <a:pt x="299" y="447"/>
                  <a:pt x="300" y="448"/>
                </a:cubicBezTo>
                <a:close/>
                <a:moveTo>
                  <a:pt x="301" y="127"/>
                </a:moveTo>
                <a:cubicBezTo>
                  <a:pt x="300" y="127"/>
                  <a:pt x="300" y="127"/>
                  <a:pt x="300" y="127"/>
                </a:cubicBezTo>
                <a:cubicBezTo>
                  <a:pt x="299" y="127"/>
                  <a:pt x="301" y="126"/>
                  <a:pt x="301" y="127"/>
                </a:cubicBezTo>
                <a:close/>
                <a:moveTo>
                  <a:pt x="300" y="462"/>
                </a:moveTo>
                <a:cubicBezTo>
                  <a:pt x="301" y="462"/>
                  <a:pt x="301" y="461"/>
                  <a:pt x="301" y="462"/>
                </a:cubicBezTo>
                <a:cubicBezTo>
                  <a:pt x="300" y="462"/>
                  <a:pt x="300" y="462"/>
                  <a:pt x="300" y="462"/>
                </a:cubicBezTo>
                <a:close/>
                <a:moveTo>
                  <a:pt x="303" y="496"/>
                </a:moveTo>
                <a:cubicBezTo>
                  <a:pt x="303" y="496"/>
                  <a:pt x="302" y="496"/>
                  <a:pt x="302" y="496"/>
                </a:cubicBezTo>
                <a:cubicBezTo>
                  <a:pt x="298" y="496"/>
                  <a:pt x="304" y="492"/>
                  <a:pt x="303" y="496"/>
                </a:cubicBezTo>
                <a:close/>
                <a:moveTo>
                  <a:pt x="303" y="498"/>
                </a:moveTo>
                <a:cubicBezTo>
                  <a:pt x="302" y="499"/>
                  <a:pt x="304" y="497"/>
                  <a:pt x="303" y="498"/>
                </a:cubicBezTo>
                <a:close/>
                <a:moveTo>
                  <a:pt x="301" y="479"/>
                </a:moveTo>
                <a:cubicBezTo>
                  <a:pt x="304" y="475"/>
                  <a:pt x="308" y="472"/>
                  <a:pt x="312" y="469"/>
                </a:cubicBezTo>
                <a:cubicBezTo>
                  <a:pt x="309" y="472"/>
                  <a:pt x="306" y="477"/>
                  <a:pt x="301" y="479"/>
                </a:cubicBezTo>
                <a:close/>
                <a:moveTo>
                  <a:pt x="313" y="159"/>
                </a:moveTo>
                <a:cubicBezTo>
                  <a:pt x="314" y="159"/>
                  <a:pt x="310" y="162"/>
                  <a:pt x="308" y="162"/>
                </a:cubicBezTo>
                <a:cubicBezTo>
                  <a:pt x="308" y="162"/>
                  <a:pt x="304" y="161"/>
                  <a:pt x="304" y="160"/>
                </a:cubicBezTo>
                <a:cubicBezTo>
                  <a:pt x="304" y="159"/>
                  <a:pt x="308" y="157"/>
                  <a:pt x="310" y="159"/>
                </a:cubicBezTo>
                <a:cubicBezTo>
                  <a:pt x="310" y="159"/>
                  <a:pt x="310" y="160"/>
                  <a:pt x="310" y="160"/>
                </a:cubicBezTo>
                <a:cubicBezTo>
                  <a:pt x="311" y="161"/>
                  <a:pt x="312" y="159"/>
                  <a:pt x="313" y="159"/>
                </a:cubicBezTo>
                <a:close/>
                <a:moveTo>
                  <a:pt x="312" y="488"/>
                </a:moveTo>
                <a:cubicBezTo>
                  <a:pt x="313" y="487"/>
                  <a:pt x="312" y="489"/>
                  <a:pt x="311" y="489"/>
                </a:cubicBezTo>
                <a:cubicBezTo>
                  <a:pt x="311" y="489"/>
                  <a:pt x="311" y="488"/>
                  <a:pt x="312" y="488"/>
                </a:cubicBezTo>
                <a:close/>
                <a:moveTo>
                  <a:pt x="312" y="354"/>
                </a:moveTo>
                <a:cubicBezTo>
                  <a:pt x="311" y="356"/>
                  <a:pt x="310" y="356"/>
                  <a:pt x="310" y="357"/>
                </a:cubicBezTo>
                <a:cubicBezTo>
                  <a:pt x="309" y="356"/>
                  <a:pt x="310" y="354"/>
                  <a:pt x="312" y="354"/>
                </a:cubicBezTo>
                <a:close/>
                <a:moveTo>
                  <a:pt x="305" y="364"/>
                </a:moveTo>
                <a:cubicBezTo>
                  <a:pt x="305" y="362"/>
                  <a:pt x="307" y="359"/>
                  <a:pt x="309" y="358"/>
                </a:cubicBezTo>
                <a:cubicBezTo>
                  <a:pt x="308" y="360"/>
                  <a:pt x="307" y="362"/>
                  <a:pt x="305" y="364"/>
                </a:cubicBezTo>
                <a:close/>
                <a:moveTo>
                  <a:pt x="307" y="448"/>
                </a:moveTo>
                <a:cubicBezTo>
                  <a:pt x="306" y="449"/>
                  <a:pt x="307" y="447"/>
                  <a:pt x="308" y="447"/>
                </a:cubicBezTo>
                <a:cubicBezTo>
                  <a:pt x="308" y="448"/>
                  <a:pt x="307" y="448"/>
                  <a:pt x="307" y="448"/>
                </a:cubicBezTo>
                <a:close/>
                <a:moveTo>
                  <a:pt x="306" y="449"/>
                </a:moveTo>
                <a:cubicBezTo>
                  <a:pt x="306" y="450"/>
                  <a:pt x="305" y="450"/>
                  <a:pt x="305" y="451"/>
                </a:cubicBezTo>
                <a:cubicBezTo>
                  <a:pt x="304" y="451"/>
                  <a:pt x="305" y="449"/>
                  <a:pt x="306" y="449"/>
                </a:cubicBezTo>
                <a:close/>
                <a:moveTo>
                  <a:pt x="304" y="204"/>
                </a:moveTo>
                <a:cubicBezTo>
                  <a:pt x="304" y="204"/>
                  <a:pt x="304" y="202"/>
                  <a:pt x="305" y="203"/>
                </a:cubicBezTo>
                <a:cubicBezTo>
                  <a:pt x="305" y="204"/>
                  <a:pt x="304" y="204"/>
                  <a:pt x="304" y="204"/>
                </a:cubicBezTo>
                <a:close/>
                <a:moveTo>
                  <a:pt x="307" y="268"/>
                </a:moveTo>
                <a:cubicBezTo>
                  <a:pt x="305" y="270"/>
                  <a:pt x="306" y="265"/>
                  <a:pt x="307" y="266"/>
                </a:cubicBezTo>
                <a:cubicBezTo>
                  <a:pt x="307" y="267"/>
                  <a:pt x="307" y="267"/>
                  <a:pt x="307" y="268"/>
                </a:cubicBezTo>
                <a:close/>
                <a:moveTo>
                  <a:pt x="307" y="343"/>
                </a:moveTo>
                <a:cubicBezTo>
                  <a:pt x="306" y="345"/>
                  <a:pt x="308" y="342"/>
                  <a:pt x="307" y="343"/>
                </a:cubicBezTo>
                <a:close/>
                <a:moveTo>
                  <a:pt x="306" y="280"/>
                </a:moveTo>
                <a:cubicBezTo>
                  <a:pt x="305" y="282"/>
                  <a:pt x="305" y="279"/>
                  <a:pt x="306" y="279"/>
                </a:cubicBezTo>
                <a:cubicBezTo>
                  <a:pt x="307" y="279"/>
                  <a:pt x="306" y="280"/>
                  <a:pt x="306" y="280"/>
                </a:cubicBezTo>
                <a:close/>
                <a:moveTo>
                  <a:pt x="302" y="455"/>
                </a:moveTo>
                <a:cubicBezTo>
                  <a:pt x="302" y="454"/>
                  <a:pt x="303" y="453"/>
                  <a:pt x="304" y="452"/>
                </a:cubicBezTo>
                <a:cubicBezTo>
                  <a:pt x="305" y="453"/>
                  <a:pt x="303" y="454"/>
                  <a:pt x="302" y="455"/>
                </a:cubicBezTo>
                <a:close/>
                <a:moveTo>
                  <a:pt x="309" y="538"/>
                </a:moveTo>
                <a:cubicBezTo>
                  <a:pt x="309" y="538"/>
                  <a:pt x="309" y="538"/>
                  <a:pt x="309" y="538"/>
                </a:cubicBezTo>
                <a:cubicBezTo>
                  <a:pt x="309" y="538"/>
                  <a:pt x="309" y="538"/>
                  <a:pt x="309" y="538"/>
                </a:cubicBezTo>
                <a:cubicBezTo>
                  <a:pt x="308" y="539"/>
                  <a:pt x="309" y="538"/>
                  <a:pt x="309" y="538"/>
                </a:cubicBezTo>
                <a:cubicBezTo>
                  <a:pt x="309" y="538"/>
                  <a:pt x="309" y="538"/>
                  <a:pt x="309" y="538"/>
                </a:cubicBezTo>
                <a:close/>
                <a:moveTo>
                  <a:pt x="306" y="537"/>
                </a:moveTo>
                <a:cubicBezTo>
                  <a:pt x="308" y="536"/>
                  <a:pt x="305" y="538"/>
                  <a:pt x="306" y="537"/>
                </a:cubicBezTo>
                <a:close/>
                <a:moveTo>
                  <a:pt x="306" y="537"/>
                </a:moveTo>
                <a:cubicBezTo>
                  <a:pt x="305" y="539"/>
                  <a:pt x="303" y="539"/>
                  <a:pt x="303" y="541"/>
                </a:cubicBezTo>
                <a:cubicBezTo>
                  <a:pt x="303" y="540"/>
                  <a:pt x="304" y="538"/>
                  <a:pt x="306" y="537"/>
                </a:cubicBezTo>
                <a:close/>
                <a:moveTo>
                  <a:pt x="305" y="527"/>
                </a:moveTo>
                <a:cubicBezTo>
                  <a:pt x="305" y="528"/>
                  <a:pt x="301" y="533"/>
                  <a:pt x="300" y="531"/>
                </a:cubicBezTo>
                <a:cubicBezTo>
                  <a:pt x="298" y="529"/>
                  <a:pt x="303" y="527"/>
                  <a:pt x="305" y="527"/>
                </a:cubicBezTo>
                <a:close/>
                <a:moveTo>
                  <a:pt x="290" y="562"/>
                </a:moveTo>
                <a:cubicBezTo>
                  <a:pt x="290" y="562"/>
                  <a:pt x="290" y="562"/>
                  <a:pt x="290" y="562"/>
                </a:cubicBezTo>
                <a:cubicBezTo>
                  <a:pt x="290" y="562"/>
                  <a:pt x="289" y="563"/>
                  <a:pt x="290" y="562"/>
                </a:cubicBezTo>
                <a:close/>
                <a:moveTo>
                  <a:pt x="289" y="541"/>
                </a:moveTo>
                <a:cubicBezTo>
                  <a:pt x="289" y="540"/>
                  <a:pt x="287" y="543"/>
                  <a:pt x="289" y="541"/>
                </a:cubicBezTo>
                <a:close/>
                <a:moveTo>
                  <a:pt x="288" y="575"/>
                </a:moveTo>
                <a:cubicBezTo>
                  <a:pt x="286" y="576"/>
                  <a:pt x="285" y="575"/>
                  <a:pt x="284" y="574"/>
                </a:cubicBezTo>
                <a:cubicBezTo>
                  <a:pt x="283" y="570"/>
                  <a:pt x="289" y="567"/>
                  <a:pt x="290" y="569"/>
                </a:cubicBezTo>
                <a:cubicBezTo>
                  <a:pt x="293" y="571"/>
                  <a:pt x="289" y="575"/>
                  <a:pt x="288" y="575"/>
                </a:cubicBezTo>
                <a:close/>
                <a:moveTo>
                  <a:pt x="292" y="544"/>
                </a:moveTo>
                <a:cubicBezTo>
                  <a:pt x="292" y="546"/>
                  <a:pt x="290" y="545"/>
                  <a:pt x="292" y="544"/>
                </a:cubicBezTo>
                <a:close/>
                <a:moveTo>
                  <a:pt x="295" y="567"/>
                </a:moveTo>
                <a:cubicBezTo>
                  <a:pt x="295" y="565"/>
                  <a:pt x="297" y="567"/>
                  <a:pt x="295" y="567"/>
                </a:cubicBezTo>
                <a:close/>
                <a:moveTo>
                  <a:pt x="295" y="565"/>
                </a:moveTo>
                <a:cubicBezTo>
                  <a:pt x="295" y="565"/>
                  <a:pt x="295" y="565"/>
                  <a:pt x="295" y="565"/>
                </a:cubicBezTo>
                <a:cubicBezTo>
                  <a:pt x="295" y="565"/>
                  <a:pt x="294" y="565"/>
                  <a:pt x="294" y="565"/>
                </a:cubicBezTo>
                <a:cubicBezTo>
                  <a:pt x="294" y="566"/>
                  <a:pt x="293" y="567"/>
                  <a:pt x="293" y="568"/>
                </a:cubicBezTo>
                <a:cubicBezTo>
                  <a:pt x="293" y="568"/>
                  <a:pt x="294" y="568"/>
                  <a:pt x="292" y="568"/>
                </a:cubicBezTo>
                <a:cubicBezTo>
                  <a:pt x="292" y="569"/>
                  <a:pt x="292" y="569"/>
                  <a:pt x="292" y="569"/>
                </a:cubicBezTo>
                <a:cubicBezTo>
                  <a:pt x="292" y="569"/>
                  <a:pt x="292" y="569"/>
                  <a:pt x="292" y="568"/>
                </a:cubicBezTo>
                <a:cubicBezTo>
                  <a:pt x="292" y="569"/>
                  <a:pt x="292" y="569"/>
                  <a:pt x="292" y="569"/>
                </a:cubicBezTo>
                <a:cubicBezTo>
                  <a:pt x="292" y="568"/>
                  <a:pt x="292" y="568"/>
                  <a:pt x="293" y="568"/>
                </a:cubicBezTo>
                <a:cubicBezTo>
                  <a:pt x="293" y="565"/>
                  <a:pt x="295" y="562"/>
                  <a:pt x="297" y="560"/>
                </a:cubicBezTo>
                <a:cubicBezTo>
                  <a:pt x="296" y="561"/>
                  <a:pt x="296" y="563"/>
                  <a:pt x="295" y="565"/>
                </a:cubicBezTo>
                <a:close/>
                <a:moveTo>
                  <a:pt x="302" y="546"/>
                </a:moveTo>
                <a:cubicBezTo>
                  <a:pt x="301" y="548"/>
                  <a:pt x="298" y="547"/>
                  <a:pt x="297" y="548"/>
                </a:cubicBezTo>
                <a:cubicBezTo>
                  <a:pt x="298" y="547"/>
                  <a:pt x="300" y="547"/>
                  <a:pt x="302" y="546"/>
                </a:cubicBezTo>
                <a:close/>
                <a:moveTo>
                  <a:pt x="301" y="567"/>
                </a:moveTo>
                <a:cubicBezTo>
                  <a:pt x="302" y="568"/>
                  <a:pt x="300" y="571"/>
                  <a:pt x="299" y="570"/>
                </a:cubicBezTo>
                <a:cubicBezTo>
                  <a:pt x="297" y="569"/>
                  <a:pt x="299" y="565"/>
                  <a:pt x="301" y="567"/>
                </a:cubicBezTo>
                <a:cubicBezTo>
                  <a:pt x="299" y="565"/>
                  <a:pt x="302" y="560"/>
                  <a:pt x="305" y="561"/>
                </a:cubicBezTo>
                <a:cubicBezTo>
                  <a:pt x="308" y="562"/>
                  <a:pt x="304" y="570"/>
                  <a:pt x="301" y="567"/>
                </a:cubicBezTo>
                <a:close/>
                <a:moveTo>
                  <a:pt x="306" y="540"/>
                </a:moveTo>
                <a:cubicBezTo>
                  <a:pt x="306" y="538"/>
                  <a:pt x="308" y="540"/>
                  <a:pt x="306" y="540"/>
                </a:cubicBezTo>
                <a:close/>
                <a:moveTo>
                  <a:pt x="307" y="568"/>
                </a:moveTo>
                <a:cubicBezTo>
                  <a:pt x="307" y="568"/>
                  <a:pt x="307" y="568"/>
                  <a:pt x="307" y="568"/>
                </a:cubicBezTo>
                <a:cubicBezTo>
                  <a:pt x="307" y="566"/>
                  <a:pt x="309" y="569"/>
                  <a:pt x="307" y="568"/>
                </a:cubicBezTo>
                <a:close/>
                <a:moveTo>
                  <a:pt x="308" y="569"/>
                </a:moveTo>
                <a:cubicBezTo>
                  <a:pt x="307" y="570"/>
                  <a:pt x="308" y="567"/>
                  <a:pt x="309" y="568"/>
                </a:cubicBezTo>
                <a:cubicBezTo>
                  <a:pt x="310" y="569"/>
                  <a:pt x="309" y="569"/>
                  <a:pt x="308" y="569"/>
                </a:cubicBezTo>
                <a:close/>
                <a:moveTo>
                  <a:pt x="312" y="574"/>
                </a:moveTo>
                <a:cubicBezTo>
                  <a:pt x="311" y="575"/>
                  <a:pt x="313" y="572"/>
                  <a:pt x="312" y="574"/>
                </a:cubicBezTo>
                <a:close/>
                <a:moveTo>
                  <a:pt x="312" y="571"/>
                </a:moveTo>
                <a:cubicBezTo>
                  <a:pt x="312" y="572"/>
                  <a:pt x="311" y="572"/>
                  <a:pt x="311" y="571"/>
                </a:cubicBezTo>
                <a:cubicBezTo>
                  <a:pt x="310" y="570"/>
                  <a:pt x="314" y="569"/>
                  <a:pt x="312" y="571"/>
                </a:cubicBezTo>
                <a:close/>
                <a:moveTo>
                  <a:pt x="313" y="395"/>
                </a:moveTo>
                <a:cubicBezTo>
                  <a:pt x="314" y="394"/>
                  <a:pt x="312" y="396"/>
                  <a:pt x="313" y="395"/>
                </a:cubicBezTo>
                <a:close/>
                <a:moveTo>
                  <a:pt x="313" y="287"/>
                </a:moveTo>
                <a:cubicBezTo>
                  <a:pt x="312" y="289"/>
                  <a:pt x="314" y="286"/>
                  <a:pt x="313" y="287"/>
                </a:cubicBezTo>
                <a:close/>
                <a:moveTo>
                  <a:pt x="315" y="545"/>
                </a:moveTo>
                <a:cubicBezTo>
                  <a:pt x="312" y="547"/>
                  <a:pt x="313" y="541"/>
                  <a:pt x="316" y="543"/>
                </a:cubicBezTo>
                <a:cubicBezTo>
                  <a:pt x="317" y="543"/>
                  <a:pt x="316" y="545"/>
                  <a:pt x="315" y="545"/>
                </a:cubicBezTo>
                <a:close/>
                <a:moveTo>
                  <a:pt x="313" y="521"/>
                </a:moveTo>
                <a:cubicBezTo>
                  <a:pt x="314" y="520"/>
                  <a:pt x="312" y="522"/>
                  <a:pt x="313" y="521"/>
                </a:cubicBezTo>
                <a:close/>
                <a:moveTo>
                  <a:pt x="315" y="495"/>
                </a:moveTo>
                <a:cubicBezTo>
                  <a:pt x="315" y="495"/>
                  <a:pt x="315" y="496"/>
                  <a:pt x="315" y="496"/>
                </a:cubicBezTo>
                <a:cubicBezTo>
                  <a:pt x="315" y="498"/>
                  <a:pt x="314" y="495"/>
                  <a:pt x="315" y="495"/>
                </a:cubicBezTo>
                <a:close/>
                <a:moveTo>
                  <a:pt x="313" y="466"/>
                </a:moveTo>
                <a:cubicBezTo>
                  <a:pt x="314" y="464"/>
                  <a:pt x="319" y="461"/>
                  <a:pt x="322" y="459"/>
                </a:cubicBezTo>
                <a:cubicBezTo>
                  <a:pt x="321" y="461"/>
                  <a:pt x="318" y="462"/>
                  <a:pt x="317" y="464"/>
                </a:cubicBezTo>
                <a:cubicBezTo>
                  <a:pt x="316" y="464"/>
                  <a:pt x="313" y="468"/>
                  <a:pt x="313" y="466"/>
                </a:cubicBezTo>
                <a:close/>
                <a:moveTo>
                  <a:pt x="316" y="176"/>
                </a:moveTo>
                <a:cubicBezTo>
                  <a:pt x="316" y="176"/>
                  <a:pt x="317" y="175"/>
                  <a:pt x="317" y="175"/>
                </a:cubicBezTo>
                <a:cubicBezTo>
                  <a:pt x="317" y="176"/>
                  <a:pt x="316" y="176"/>
                  <a:pt x="316" y="176"/>
                </a:cubicBezTo>
                <a:close/>
                <a:moveTo>
                  <a:pt x="318" y="385"/>
                </a:moveTo>
                <a:cubicBezTo>
                  <a:pt x="317" y="386"/>
                  <a:pt x="316" y="385"/>
                  <a:pt x="316" y="385"/>
                </a:cubicBezTo>
                <a:cubicBezTo>
                  <a:pt x="317" y="384"/>
                  <a:pt x="318" y="384"/>
                  <a:pt x="318" y="385"/>
                </a:cubicBezTo>
                <a:close/>
                <a:moveTo>
                  <a:pt x="316" y="395"/>
                </a:moveTo>
                <a:cubicBezTo>
                  <a:pt x="316" y="395"/>
                  <a:pt x="316" y="396"/>
                  <a:pt x="315" y="395"/>
                </a:cubicBezTo>
                <a:cubicBezTo>
                  <a:pt x="315" y="395"/>
                  <a:pt x="318" y="393"/>
                  <a:pt x="316" y="395"/>
                </a:cubicBezTo>
                <a:close/>
                <a:moveTo>
                  <a:pt x="321" y="296"/>
                </a:moveTo>
                <a:cubicBezTo>
                  <a:pt x="321" y="296"/>
                  <a:pt x="321" y="297"/>
                  <a:pt x="321" y="297"/>
                </a:cubicBezTo>
                <a:cubicBezTo>
                  <a:pt x="319" y="299"/>
                  <a:pt x="320" y="295"/>
                  <a:pt x="321" y="296"/>
                </a:cubicBezTo>
                <a:close/>
                <a:moveTo>
                  <a:pt x="344" y="429"/>
                </a:moveTo>
                <a:cubicBezTo>
                  <a:pt x="344" y="429"/>
                  <a:pt x="345" y="429"/>
                  <a:pt x="345" y="429"/>
                </a:cubicBezTo>
                <a:cubicBezTo>
                  <a:pt x="345" y="430"/>
                  <a:pt x="343" y="430"/>
                  <a:pt x="344" y="429"/>
                </a:cubicBezTo>
                <a:close/>
                <a:moveTo>
                  <a:pt x="345" y="186"/>
                </a:moveTo>
                <a:cubicBezTo>
                  <a:pt x="345" y="188"/>
                  <a:pt x="343" y="188"/>
                  <a:pt x="345" y="186"/>
                </a:cubicBezTo>
                <a:close/>
                <a:moveTo>
                  <a:pt x="345" y="303"/>
                </a:moveTo>
                <a:cubicBezTo>
                  <a:pt x="344" y="303"/>
                  <a:pt x="347" y="302"/>
                  <a:pt x="345" y="303"/>
                </a:cubicBezTo>
                <a:close/>
                <a:moveTo>
                  <a:pt x="346" y="185"/>
                </a:moveTo>
                <a:cubicBezTo>
                  <a:pt x="344" y="187"/>
                  <a:pt x="347" y="183"/>
                  <a:pt x="346" y="185"/>
                </a:cubicBezTo>
                <a:close/>
                <a:moveTo>
                  <a:pt x="345" y="443"/>
                </a:moveTo>
                <a:cubicBezTo>
                  <a:pt x="344" y="445"/>
                  <a:pt x="346" y="442"/>
                  <a:pt x="345" y="443"/>
                </a:cubicBezTo>
                <a:close/>
                <a:moveTo>
                  <a:pt x="346" y="457"/>
                </a:moveTo>
                <a:cubicBezTo>
                  <a:pt x="346" y="457"/>
                  <a:pt x="346" y="458"/>
                  <a:pt x="346" y="458"/>
                </a:cubicBezTo>
                <a:cubicBezTo>
                  <a:pt x="345" y="459"/>
                  <a:pt x="345" y="456"/>
                  <a:pt x="346" y="457"/>
                </a:cubicBezTo>
                <a:close/>
                <a:moveTo>
                  <a:pt x="345" y="503"/>
                </a:moveTo>
                <a:cubicBezTo>
                  <a:pt x="345" y="503"/>
                  <a:pt x="345" y="503"/>
                  <a:pt x="345" y="503"/>
                </a:cubicBezTo>
                <a:cubicBezTo>
                  <a:pt x="345" y="503"/>
                  <a:pt x="345" y="503"/>
                  <a:pt x="345" y="503"/>
                </a:cubicBezTo>
                <a:cubicBezTo>
                  <a:pt x="345" y="503"/>
                  <a:pt x="345" y="503"/>
                  <a:pt x="345" y="503"/>
                </a:cubicBezTo>
                <a:close/>
                <a:moveTo>
                  <a:pt x="348" y="526"/>
                </a:moveTo>
                <a:cubicBezTo>
                  <a:pt x="348" y="527"/>
                  <a:pt x="344" y="530"/>
                  <a:pt x="343" y="529"/>
                </a:cubicBezTo>
                <a:cubicBezTo>
                  <a:pt x="342" y="527"/>
                  <a:pt x="346" y="526"/>
                  <a:pt x="348" y="526"/>
                </a:cubicBezTo>
                <a:close/>
                <a:moveTo>
                  <a:pt x="351" y="496"/>
                </a:moveTo>
                <a:cubicBezTo>
                  <a:pt x="352" y="497"/>
                  <a:pt x="349" y="500"/>
                  <a:pt x="349" y="500"/>
                </a:cubicBezTo>
                <a:cubicBezTo>
                  <a:pt x="344" y="502"/>
                  <a:pt x="348" y="494"/>
                  <a:pt x="351" y="496"/>
                </a:cubicBezTo>
                <a:close/>
                <a:moveTo>
                  <a:pt x="351" y="384"/>
                </a:moveTo>
                <a:cubicBezTo>
                  <a:pt x="350" y="385"/>
                  <a:pt x="349" y="384"/>
                  <a:pt x="351" y="384"/>
                </a:cubicBezTo>
                <a:close/>
                <a:moveTo>
                  <a:pt x="351" y="513"/>
                </a:moveTo>
                <a:cubicBezTo>
                  <a:pt x="350" y="512"/>
                  <a:pt x="352" y="512"/>
                  <a:pt x="351" y="512"/>
                </a:cubicBezTo>
                <a:cubicBezTo>
                  <a:pt x="351" y="512"/>
                  <a:pt x="351" y="513"/>
                  <a:pt x="351" y="513"/>
                </a:cubicBezTo>
                <a:close/>
                <a:moveTo>
                  <a:pt x="350" y="574"/>
                </a:moveTo>
                <a:cubicBezTo>
                  <a:pt x="350" y="574"/>
                  <a:pt x="350" y="573"/>
                  <a:pt x="351" y="573"/>
                </a:cubicBezTo>
                <a:cubicBezTo>
                  <a:pt x="351" y="573"/>
                  <a:pt x="350" y="574"/>
                  <a:pt x="350" y="574"/>
                </a:cubicBezTo>
                <a:close/>
                <a:moveTo>
                  <a:pt x="347" y="484"/>
                </a:moveTo>
                <a:cubicBezTo>
                  <a:pt x="347" y="483"/>
                  <a:pt x="348" y="483"/>
                  <a:pt x="348" y="483"/>
                </a:cubicBezTo>
                <a:cubicBezTo>
                  <a:pt x="349" y="483"/>
                  <a:pt x="348" y="484"/>
                  <a:pt x="347" y="484"/>
                </a:cubicBezTo>
                <a:close/>
                <a:moveTo>
                  <a:pt x="325" y="549"/>
                </a:moveTo>
                <a:cubicBezTo>
                  <a:pt x="327" y="547"/>
                  <a:pt x="330" y="546"/>
                  <a:pt x="333" y="545"/>
                </a:cubicBezTo>
                <a:cubicBezTo>
                  <a:pt x="330" y="547"/>
                  <a:pt x="328" y="549"/>
                  <a:pt x="325" y="549"/>
                </a:cubicBezTo>
                <a:close/>
                <a:moveTo>
                  <a:pt x="331" y="617"/>
                </a:moveTo>
                <a:cubicBezTo>
                  <a:pt x="331" y="616"/>
                  <a:pt x="332" y="616"/>
                  <a:pt x="333" y="617"/>
                </a:cubicBezTo>
                <a:cubicBezTo>
                  <a:pt x="333" y="617"/>
                  <a:pt x="331" y="619"/>
                  <a:pt x="331" y="617"/>
                </a:cubicBezTo>
                <a:close/>
                <a:moveTo>
                  <a:pt x="326" y="553"/>
                </a:moveTo>
                <a:cubicBezTo>
                  <a:pt x="326" y="553"/>
                  <a:pt x="327" y="552"/>
                  <a:pt x="327" y="552"/>
                </a:cubicBezTo>
                <a:cubicBezTo>
                  <a:pt x="327" y="552"/>
                  <a:pt x="327" y="553"/>
                  <a:pt x="326" y="553"/>
                </a:cubicBezTo>
                <a:close/>
                <a:moveTo>
                  <a:pt x="318" y="527"/>
                </a:moveTo>
                <a:cubicBezTo>
                  <a:pt x="323" y="523"/>
                  <a:pt x="328" y="520"/>
                  <a:pt x="335" y="518"/>
                </a:cubicBezTo>
                <a:cubicBezTo>
                  <a:pt x="329" y="521"/>
                  <a:pt x="324" y="524"/>
                  <a:pt x="318" y="527"/>
                </a:cubicBezTo>
                <a:close/>
                <a:moveTo>
                  <a:pt x="323" y="530"/>
                </a:moveTo>
                <a:cubicBezTo>
                  <a:pt x="323" y="531"/>
                  <a:pt x="321" y="531"/>
                  <a:pt x="321" y="530"/>
                </a:cubicBezTo>
                <a:cubicBezTo>
                  <a:pt x="321" y="529"/>
                  <a:pt x="323" y="530"/>
                  <a:pt x="323" y="530"/>
                </a:cubicBezTo>
                <a:close/>
                <a:moveTo>
                  <a:pt x="329" y="503"/>
                </a:moveTo>
                <a:cubicBezTo>
                  <a:pt x="329" y="503"/>
                  <a:pt x="330" y="502"/>
                  <a:pt x="330" y="502"/>
                </a:cubicBezTo>
                <a:cubicBezTo>
                  <a:pt x="332" y="503"/>
                  <a:pt x="329" y="505"/>
                  <a:pt x="329" y="503"/>
                </a:cubicBezTo>
                <a:close/>
                <a:moveTo>
                  <a:pt x="334" y="541"/>
                </a:moveTo>
                <a:cubicBezTo>
                  <a:pt x="333" y="541"/>
                  <a:pt x="334" y="539"/>
                  <a:pt x="335" y="539"/>
                </a:cubicBezTo>
                <a:cubicBezTo>
                  <a:pt x="335" y="540"/>
                  <a:pt x="334" y="540"/>
                  <a:pt x="334" y="541"/>
                </a:cubicBezTo>
                <a:close/>
                <a:moveTo>
                  <a:pt x="341" y="584"/>
                </a:moveTo>
                <a:cubicBezTo>
                  <a:pt x="345" y="586"/>
                  <a:pt x="341" y="593"/>
                  <a:pt x="339" y="594"/>
                </a:cubicBezTo>
                <a:cubicBezTo>
                  <a:pt x="330" y="597"/>
                  <a:pt x="335" y="582"/>
                  <a:pt x="341" y="584"/>
                </a:cubicBezTo>
                <a:close/>
                <a:moveTo>
                  <a:pt x="341" y="541"/>
                </a:moveTo>
                <a:cubicBezTo>
                  <a:pt x="339" y="543"/>
                  <a:pt x="336" y="544"/>
                  <a:pt x="335" y="544"/>
                </a:cubicBezTo>
                <a:cubicBezTo>
                  <a:pt x="335" y="544"/>
                  <a:pt x="339" y="541"/>
                  <a:pt x="341" y="541"/>
                </a:cubicBezTo>
                <a:close/>
                <a:moveTo>
                  <a:pt x="336" y="518"/>
                </a:moveTo>
                <a:cubicBezTo>
                  <a:pt x="336" y="516"/>
                  <a:pt x="339" y="516"/>
                  <a:pt x="340" y="515"/>
                </a:cubicBezTo>
                <a:cubicBezTo>
                  <a:pt x="340" y="517"/>
                  <a:pt x="337" y="516"/>
                  <a:pt x="336" y="518"/>
                </a:cubicBezTo>
                <a:close/>
                <a:moveTo>
                  <a:pt x="343" y="515"/>
                </a:moveTo>
                <a:cubicBezTo>
                  <a:pt x="342" y="516"/>
                  <a:pt x="341" y="516"/>
                  <a:pt x="341" y="515"/>
                </a:cubicBezTo>
                <a:cubicBezTo>
                  <a:pt x="340" y="514"/>
                  <a:pt x="344" y="514"/>
                  <a:pt x="343" y="515"/>
                </a:cubicBezTo>
                <a:close/>
                <a:moveTo>
                  <a:pt x="343" y="553"/>
                </a:moveTo>
                <a:cubicBezTo>
                  <a:pt x="341" y="554"/>
                  <a:pt x="343" y="552"/>
                  <a:pt x="343" y="553"/>
                </a:cubicBezTo>
                <a:close/>
                <a:moveTo>
                  <a:pt x="341" y="547"/>
                </a:moveTo>
                <a:cubicBezTo>
                  <a:pt x="341" y="547"/>
                  <a:pt x="341" y="547"/>
                  <a:pt x="341" y="547"/>
                </a:cubicBezTo>
                <a:cubicBezTo>
                  <a:pt x="341" y="547"/>
                  <a:pt x="341" y="547"/>
                  <a:pt x="341" y="547"/>
                </a:cubicBezTo>
                <a:cubicBezTo>
                  <a:pt x="341" y="547"/>
                  <a:pt x="341" y="547"/>
                  <a:pt x="341" y="547"/>
                </a:cubicBezTo>
                <a:close/>
                <a:moveTo>
                  <a:pt x="342" y="574"/>
                </a:moveTo>
                <a:cubicBezTo>
                  <a:pt x="343" y="575"/>
                  <a:pt x="340" y="576"/>
                  <a:pt x="340" y="574"/>
                </a:cubicBezTo>
                <a:cubicBezTo>
                  <a:pt x="340" y="573"/>
                  <a:pt x="342" y="573"/>
                  <a:pt x="342" y="574"/>
                </a:cubicBezTo>
                <a:close/>
                <a:moveTo>
                  <a:pt x="338" y="554"/>
                </a:moveTo>
                <a:cubicBezTo>
                  <a:pt x="339" y="554"/>
                  <a:pt x="337" y="556"/>
                  <a:pt x="337" y="554"/>
                </a:cubicBezTo>
                <a:cubicBezTo>
                  <a:pt x="337" y="553"/>
                  <a:pt x="338" y="553"/>
                  <a:pt x="338" y="554"/>
                </a:cubicBezTo>
                <a:close/>
                <a:moveTo>
                  <a:pt x="335" y="537"/>
                </a:moveTo>
                <a:cubicBezTo>
                  <a:pt x="335" y="537"/>
                  <a:pt x="335" y="537"/>
                  <a:pt x="336" y="536"/>
                </a:cubicBezTo>
                <a:cubicBezTo>
                  <a:pt x="336" y="536"/>
                  <a:pt x="336" y="536"/>
                  <a:pt x="336" y="536"/>
                </a:cubicBezTo>
                <a:cubicBezTo>
                  <a:pt x="336" y="536"/>
                  <a:pt x="335" y="537"/>
                  <a:pt x="335" y="537"/>
                </a:cubicBezTo>
                <a:close/>
                <a:moveTo>
                  <a:pt x="339" y="582"/>
                </a:moveTo>
                <a:cubicBezTo>
                  <a:pt x="334" y="582"/>
                  <a:pt x="344" y="577"/>
                  <a:pt x="345" y="578"/>
                </a:cubicBezTo>
                <a:cubicBezTo>
                  <a:pt x="346" y="579"/>
                  <a:pt x="340" y="582"/>
                  <a:pt x="339" y="582"/>
                </a:cubicBezTo>
                <a:close/>
                <a:moveTo>
                  <a:pt x="345" y="556"/>
                </a:moveTo>
                <a:cubicBezTo>
                  <a:pt x="343" y="557"/>
                  <a:pt x="345" y="554"/>
                  <a:pt x="345" y="555"/>
                </a:cubicBezTo>
                <a:cubicBezTo>
                  <a:pt x="346" y="555"/>
                  <a:pt x="345" y="556"/>
                  <a:pt x="345" y="556"/>
                </a:cubicBezTo>
                <a:close/>
                <a:moveTo>
                  <a:pt x="343" y="503"/>
                </a:moveTo>
                <a:cubicBezTo>
                  <a:pt x="341" y="504"/>
                  <a:pt x="342" y="500"/>
                  <a:pt x="344" y="502"/>
                </a:cubicBezTo>
                <a:cubicBezTo>
                  <a:pt x="344" y="502"/>
                  <a:pt x="343" y="502"/>
                  <a:pt x="343" y="503"/>
                </a:cubicBezTo>
                <a:close/>
                <a:moveTo>
                  <a:pt x="342" y="425"/>
                </a:moveTo>
                <a:cubicBezTo>
                  <a:pt x="339" y="426"/>
                  <a:pt x="340" y="421"/>
                  <a:pt x="342" y="422"/>
                </a:cubicBezTo>
                <a:cubicBezTo>
                  <a:pt x="343" y="423"/>
                  <a:pt x="342" y="425"/>
                  <a:pt x="342" y="425"/>
                </a:cubicBezTo>
                <a:close/>
                <a:moveTo>
                  <a:pt x="340" y="466"/>
                </a:moveTo>
                <a:cubicBezTo>
                  <a:pt x="344" y="464"/>
                  <a:pt x="338" y="467"/>
                  <a:pt x="340" y="466"/>
                </a:cubicBezTo>
                <a:close/>
                <a:moveTo>
                  <a:pt x="339" y="506"/>
                </a:moveTo>
                <a:cubicBezTo>
                  <a:pt x="340" y="504"/>
                  <a:pt x="343" y="506"/>
                  <a:pt x="339" y="506"/>
                </a:cubicBezTo>
                <a:close/>
                <a:moveTo>
                  <a:pt x="341" y="508"/>
                </a:moveTo>
                <a:cubicBezTo>
                  <a:pt x="342" y="508"/>
                  <a:pt x="334" y="513"/>
                  <a:pt x="334" y="513"/>
                </a:cubicBezTo>
                <a:cubicBezTo>
                  <a:pt x="333" y="514"/>
                  <a:pt x="332" y="514"/>
                  <a:pt x="332" y="514"/>
                </a:cubicBezTo>
                <a:cubicBezTo>
                  <a:pt x="331" y="513"/>
                  <a:pt x="340" y="507"/>
                  <a:pt x="341" y="508"/>
                </a:cubicBezTo>
                <a:close/>
                <a:moveTo>
                  <a:pt x="336" y="508"/>
                </a:moveTo>
                <a:cubicBezTo>
                  <a:pt x="336" y="507"/>
                  <a:pt x="337" y="506"/>
                  <a:pt x="338" y="506"/>
                </a:cubicBezTo>
                <a:cubicBezTo>
                  <a:pt x="338" y="507"/>
                  <a:pt x="337" y="507"/>
                  <a:pt x="336" y="508"/>
                </a:cubicBezTo>
                <a:close/>
                <a:moveTo>
                  <a:pt x="339" y="504"/>
                </a:moveTo>
                <a:cubicBezTo>
                  <a:pt x="337" y="506"/>
                  <a:pt x="337" y="502"/>
                  <a:pt x="339" y="503"/>
                </a:cubicBezTo>
                <a:cubicBezTo>
                  <a:pt x="339" y="503"/>
                  <a:pt x="339" y="504"/>
                  <a:pt x="339" y="504"/>
                </a:cubicBezTo>
                <a:close/>
                <a:moveTo>
                  <a:pt x="337" y="360"/>
                </a:moveTo>
                <a:cubicBezTo>
                  <a:pt x="337" y="357"/>
                  <a:pt x="339" y="359"/>
                  <a:pt x="337" y="360"/>
                </a:cubicBezTo>
                <a:close/>
                <a:moveTo>
                  <a:pt x="337" y="339"/>
                </a:moveTo>
                <a:cubicBezTo>
                  <a:pt x="337" y="340"/>
                  <a:pt x="335" y="339"/>
                  <a:pt x="337" y="339"/>
                </a:cubicBezTo>
                <a:close/>
                <a:moveTo>
                  <a:pt x="337" y="248"/>
                </a:moveTo>
                <a:cubicBezTo>
                  <a:pt x="335" y="250"/>
                  <a:pt x="336" y="245"/>
                  <a:pt x="337" y="246"/>
                </a:cubicBezTo>
                <a:cubicBezTo>
                  <a:pt x="338" y="246"/>
                  <a:pt x="337" y="248"/>
                  <a:pt x="337" y="248"/>
                </a:cubicBezTo>
                <a:close/>
                <a:moveTo>
                  <a:pt x="336" y="451"/>
                </a:moveTo>
                <a:cubicBezTo>
                  <a:pt x="335" y="452"/>
                  <a:pt x="338" y="450"/>
                  <a:pt x="336" y="451"/>
                </a:cubicBezTo>
                <a:close/>
                <a:moveTo>
                  <a:pt x="337" y="467"/>
                </a:moveTo>
                <a:cubicBezTo>
                  <a:pt x="337" y="469"/>
                  <a:pt x="336" y="469"/>
                  <a:pt x="334" y="470"/>
                </a:cubicBezTo>
                <a:cubicBezTo>
                  <a:pt x="335" y="469"/>
                  <a:pt x="336" y="468"/>
                  <a:pt x="337" y="467"/>
                </a:cubicBezTo>
                <a:close/>
                <a:moveTo>
                  <a:pt x="330" y="456"/>
                </a:moveTo>
                <a:cubicBezTo>
                  <a:pt x="330" y="456"/>
                  <a:pt x="333" y="452"/>
                  <a:pt x="335" y="451"/>
                </a:cubicBezTo>
                <a:cubicBezTo>
                  <a:pt x="334" y="453"/>
                  <a:pt x="332" y="455"/>
                  <a:pt x="330" y="456"/>
                </a:cubicBezTo>
                <a:close/>
                <a:moveTo>
                  <a:pt x="332" y="406"/>
                </a:moveTo>
                <a:cubicBezTo>
                  <a:pt x="331" y="405"/>
                  <a:pt x="332" y="403"/>
                  <a:pt x="334" y="403"/>
                </a:cubicBezTo>
                <a:cubicBezTo>
                  <a:pt x="333" y="404"/>
                  <a:pt x="332" y="405"/>
                  <a:pt x="332" y="406"/>
                </a:cubicBezTo>
                <a:close/>
                <a:moveTo>
                  <a:pt x="331" y="366"/>
                </a:moveTo>
                <a:cubicBezTo>
                  <a:pt x="329" y="368"/>
                  <a:pt x="330" y="364"/>
                  <a:pt x="331" y="364"/>
                </a:cubicBezTo>
                <a:cubicBezTo>
                  <a:pt x="333" y="365"/>
                  <a:pt x="331" y="366"/>
                  <a:pt x="331" y="366"/>
                </a:cubicBezTo>
                <a:close/>
                <a:moveTo>
                  <a:pt x="330" y="407"/>
                </a:moveTo>
                <a:cubicBezTo>
                  <a:pt x="330" y="409"/>
                  <a:pt x="328" y="410"/>
                  <a:pt x="326" y="412"/>
                </a:cubicBezTo>
                <a:cubicBezTo>
                  <a:pt x="327" y="411"/>
                  <a:pt x="329" y="409"/>
                  <a:pt x="330" y="407"/>
                </a:cubicBezTo>
                <a:close/>
                <a:moveTo>
                  <a:pt x="327" y="499"/>
                </a:moveTo>
                <a:cubicBezTo>
                  <a:pt x="327" y="498"/>
                  <a:pt x="327" y="498"/>
                  <a:pt x="327" y="498"/>
                </a:cubicBezTo>
                <a:cubicBezTo>
                  <a:pt x="327" y="496"/>
                  <a:pt x="329" y="499"/>
                  <a:pt x="327" y="499"/>
                </a:cubicBezTo>
                <a:close/>
                <a:moveTo>
                  <a:pt x="328" y="510"/>
                </a:moveTo>
                <a:cubicBezTo>
                  <a:pt x="328" y="511"/>
                  <a:pt x="327" y="511"/>
                  <a:pt x="327" y="510"/>
                </a:cubicBezTo>
                <a:cubicBezTo>
                  <a:pt x="327" y="510"/>
                  <a:pt x="328" y="510"/>
                  <a:pt x="328" y="510"/>
                </a:cubicBezTo>
                <a:close/>
                <a:moveTo>
                  <a:pt x="328" y="481"/>
                </a:moveTo>
                <a:cubicBezTo>
                  <a:pt x="327" y="482"/>
                  <a:pt x="329" y="480"/>
                  <a:pt x="328" y="481"/>
                </a:cubicBezTo>
                <a:close/>
                <a:moveTo>
                  <a:pt x="326" y="333"/>
                </a:moveTo>
                <a:cubicBezTo>
                  <a:pt x="326" y="333"/>
                  <a:pt x="326" y="333"/>
                  <a:pt x="325" y="333"/>
                </a:cubicBezTo>
                <a:cubicBezTo>
                  <a:pt x="325" y="332"/>
                  <a:pt x="327" y="332"/>
                  <a:pt x="326" y="333"/>
                </a:cubicBezTo>
                <a:close/>
                <a:moveTo>
                  <a:pt x="326" y="456"/>
                </a:moveTo>
                <a:cubicBezTo>
                  <a:pt x="326" y="457"/>
                  <a:pt x="324" y="458"/>
                  <a:pt x="323" y="459"/>
                </a:cubicBezTo>
                <a:cubicBezTo>
                  <a:pt x="324" y="458"/>
                  <a:pt x="325" y="457"/>
                  <a:pt x="326" y="456"/>
                </a:cubicBezTo>
                <a:close/>
                <a:moveTo>
                  <a:pt x="330" y="515"/>
                </a:moveTo>
                <a:cubicBezTo>
                  <a:pt x="326" y="518"/>
                  <a:pt x="323" y="521"/>
                  <a:pt x="317" y="522"/>
                </a:cubicBezTo>
                <a:cubicBezTo>
                  <a:pt x="320" y="519"/>
                  <a:pt x="325" y="516"/>
                  <a:pt x="330" y="515"/>
                </a:cubicBezTo>
                <a:close/>
                <a:moveTo>
                  <a:pt x="319" y="490"/>
                </a:moveTo>
                <a:cubicBezTo>
                  <a:pt x="318" y="491"/>
                  <a:pt x="318" y="489"/>
                  <a:pt x="319" y="489"/>
                </a:cubicBezTo>
                <a:cubicBezTo>
                  <a:pt x="320" y="489"/>
                  <a:pt x="320" y="490"/>
                  <a:pt x="319" y="490"/>
                </a:cubicBezTo>
                <a:close/>
                <a:moveTo>
                  <a:pt x="320" y="514"/>
                </a:moveTo>
                <a:cubicBezTo>
                  <a:pt x="320" y="514"/>
                  <a:pt x="319" y="515"/>
                  <a:pt x="319" y="514"/>
                </a:cubicBezTo>
                <a:cubicBezTo>
                  <a:pt x="319" y="513"/>
                  <a:pt x="322" y="513"/>
                  <a:pt x="320" y="514"/>
                </a:cubicBezTo>
                <a:close/>
                <a:moveTo>
                  <a:pt x="322" y="487"/>
                </a:moveTo>
                <a:cubicBezTo>
                  <a:pt x="324" y="489"/>
                  <a:pt x="319" y="490"/>
                  <a:pt x="319" y="488"/>
                </a:cubicBezTo>
                <a:cubicBezTo>
                  <a:pt x="319" y="487"/>
                  <a:pt x="320" y="486"/>
                  <a:pt x="321" y="486"/>
                </a:cubicBezTo>
                <a:cubicBezTo>
                  <a:pt x="321" y="486"/>
                  <a:pt x="321" y="485"/>
                  <a:pt x="321" y="485"/>
                </a:cubicBezTo>
                <a:cubicBezTo>
                  <a:pt x="323" y="484"/>
                  <a:pt x="323" y="486"/>
                  <a:pt x="322" y="487"/>
                </a:cubicBezTo>
                <a:cubicBezTo>
                  <a:pt x="322" y="487"/>
                  <a:pt x="322" y="487"/>
                  <a:pt x="322" y="487"/>
                </a:cubicBezTo>
                <a:cubicBezTo>
                  <a:pt x="322" y="487"/>
                  <a:pt x="322" y="487"/>
                  <a:pt x="322" y="487"/>
                </a:cubicBezTo>
                <a:close/>
                <a:moveTo>
                  <a:pt x="319" y="565"/>
                </a:moveTo>
                <a:cubicBezTo>
                  <a:pt x="316" y="567"/>
                  <a:pt x="316" y="562"/>
                  <a:pt x="319" y="563"/>
                </a:cubicBezTo>
                <a:cubicBezTo>
                  <a:pt x="319" y="563"/>
                  <a:pt x="319" y="564"/>
                  <a:pt x="319" y="565"/>
                </a:cubicBezTo>
                <a:close/>
                <a:moveTo>
                  <a:pt x="320" y="570"/>
                </a:moveTo>
                <a:cubicBezTo>
                  <a:pt x="321" y="569"/>
                  <a:pt x="322" y="571"/>
                  <a:pt x="320" y="570"/>
                </a:cubicBezTo>
                <a:close/>
                <a:moveTo>
                  <a:pt x="322" y="580"/>
                </a:moveTo>
                <a:cubicBezTo>
                  <a:pt x="322" y="580"/>
                  <a:pt x="322" y="581"/>
                  <a:pt x="322" y="581"/>
                </a:cubicBezTo>
                <a:cubicBezTo>
                  <a:pt x="322" y="580"/>
                  <a:pt x="323" y="579"/>
                  <a:pt x="322" y="580"/>
                </a:cubicBezTo>
                <a:close/>
                <a:moveTo>
                  <a:pt x="323" y="537"/>
                </a:moveTo>
                <a:cubicBezTo>
                  <a:pt x="322" y="538"/>
                  <a:pt x="320" y="542"/>
                  <a:pt x="318" y="542"/>
                </a:cubicBezTo>
                <a:cubicBezTo>
                  <a:pt x="313" y="543"/>
                  <a:pt x="324" y="535"/>
                  <a:pt x="325" y="534"/>
                </a:cubicBezTo>
                <a:cubicBezTo>
                  <a:pt x="322" y="537"/>
                  <a:pt x="326" y="533"/>
                  <a:pt x="327" y="534"/>
                </a:cubicBezTo>
                <a:cubicBezTo>
                  <a:pt x="328" y="535"/>
                  <a:pt x="324" y="537"/>
                  <a:pt x="323" y="537"/>
                </a:cubicBezTo>
                <a:close/>
                <a:moveTo>
                  <a:pt x="327" y="588"/>
                </a:moveTo>
                <a:cubicBezTo>
                  <a:pt x="326" y="589"/>
                  <a:pt x="324" y="589"/>
                  <a:pt x="324" y="588"/>
                </a:cubicBezTo>
                <a:cubicBezTo>
                  <a:pt x="324" y="586"/>
                  <a:pt x="327" y="587"/>
                  <a:pt x="327" y="588"/>
                </a:cubicBezTo>
                <a:close/>
                <a:moveTo>
                  <a:pt x="326" y="564"/>
                </a:moveTo>
                <a:cubicBezTo>
                  <a:pt x="326" y="563"/>
                  <a:pt x="329" y="562"/>
                  <a:pt x="329" y="564"/>
                </a:cubicBezTo>
                <a:cubicBezTo>
                  <a:pt x="329" y="565"/>
                  <a:pt x="325" y="566"/>
                  <a:pt x="326" y="564"/>
                </a:cubicBezTo>
                <a:close/>
                <a:moveTo>
                  <a:pt x="327" y="585"/>
                </a:moveTo>
                <a:cubicBezTo>
                  <a:pt x="328" y="585"/>
                  <a:pt x="329" y="586"/>
                  <a:pt x="328" y="586"/>
                </a:cubicBezTo>
                <a:cubicBezTo>
                  <a:pt x="328" y="586"/>
                  <a:pt x="326" y="586"/>
                  <a:pt x="327" y="585"/>
                </a:cubicBezTo>
                <a:close/>
                <a:moveTo>
                  <a:pt x="327" y="624"/>
                </a:moveTo>
                <a:cubicBezTo>
                  <a:pt x="327" y="624"/>
                  <a:pt x="326" y="624"/>
                  <a:pt x="326" y="624"/>
                </a:cubicBezTo>
                <a:cubicBezTo>
                  <a:pt x="326" y="623"/>
                  <a:pt x="328" y="622"/>
                  <a:pt x="327" y="624"/>
                </a:cubicBezTo>
                <a:close/>
                <a:moveTo>
                  <a:pt x="329" y="612"/>
                </a:moveTo>
                <a:cubicBezTo>
                  <a:pt x="326" y="613"/>
                  <a:pt x="328" y="608"/>
                  <a:pt x="330" y="609"/>
                </a:cubicBezTo>
                <a:cubicBezTo>
                  <a:pt x="332" y="610"/>
                  <a:pt x="330" y="612"/>
                  <a:pt x="329" y="612"/>
                </a:cubicBezTo>
                <a:close/>
                <a:moveTo>
                  <a:pt x="335" y="620"/>
                </a:moveTo>
                <a:cubicBezTo>
                  <a:pt x="335" y="620"/>
                  <a:pt x="335" y="620"/>
                  <a:pt x="334" y="620"/>
                </a:cubicBezTo>
                <a:cubicBezTo>
                  <a:pt x="334" y="620"/>
                  <a:pt x="334" y="620"/>
                  <a:pt x="334" y="620"/>
                </a:cubicBezTo>
                <a:cubicBezTo>
                  <a:pt x="333" y="620"/>
                  <a:pt x="332" y="621"/>
                  <a:pt x="330" y="621"/>
                </a:cubicBezTo>
                <a:cubicBezTo>
                  <a:pt x="332" y="619"/>
                  <a:pt x="334" y="619"/>
                  <a:pt x="337" y="618"/>
                </a:cubicBezTo>
                <a:cubicBezTo>
                  <a:pt x="336" y="619"/>
                  <a:pt x="336" y="619"/>
                  <a:pt x="335" y="620"/>
                </a:cubicBezTo>
                <a:close/>
                <a:moveTo>
                  <a:pt x="339" y="618"/>
                </a:moveTo>
                <a:cubicBezTo>
                  <a:pt x="338" y="618"/>
                  <a:pt x="338" y="619"/>
                  <a:pt x="337" y="618"/>
                </a:cubicBezTo>
                <a:cubicBezTo>
                  <a:pt x="337" y="617"/>
                  <a:pt x="342" y="617"/>
                  <a:pt x="339" y="618"/>
                </a:cubicBezTo>
                <a:close/>
                <a:moveTo>
                  <a:pt x="348" y="611"/>
                </a:moveTo>
                <a:cubicBezTo>
                  <a:pt x="346" y="612"/>
                  <a:pt x="346" y="609"/>
                  <a:pt x="348" y="609"/>
                </a:cubicBezTo>
                <a:cubicBezTo>
                  <a:pt x="349" y="610"/>
                  <a:pt x="348" y="611"/>
                  <a:pt x="348" y="611"/>
                </a:cubicBezTo>
                <a:close/>
                <a:moveTo>
                  <a:pt x="347" y="599"/>
                </a:moveTo>
                <a:cubicBezTo>
                  <a:pt x="347" y="598"/>
                  <a:pt x="348" y="599"/>
                  <a:pt x="348" y="599"/>
                </a:cubicBezTo>
                <a:cubicBezTo>
                  <a:pt x="348" y="600"/>
                  <a:pt x="347" y="600"/>
                  <a:pt x="347" y="599"/>
                </a:cubicBezTo>
                <a:close/>
                <a:moveTo>
                  <a:pt x="353" y="622"/>
                </a:moveTo>
                <a:cubicBezTo>
                  <a:pt x="352" y="622"/>
                  <a:pt x="352" y="622"/>
                  <a:pt x="352" y="622"/>
                </a:cubicBezTo>
                <a:cubicBezTo>
                  <a:pt x="351" y="620"/>
                  <a:pt x="354" y="621"/>
                  <a:pt x="353" y="622"/>
                </a:cubicBezTo>
                <a:close/>
                <a:moveTo>
                  <a:pt x="352" y="594"/>
                </a:moveTo>
                <a:cubicBezTo>
                  <a:pt x="349" y="595"/>
                  <a:pt x="344" y="598"/>
                  <a:pt x="340" y="598"/>
                </a:cubicBezTo>
                <a:cubicBezTo>
                  <a:pt x="343" y="596"/>
                  <a:pt x="350" y="593"/>
                  <a:pt x="353" y="593"/>
                </a:cubicBezTo>
                <a:cubicBezTo>
                  <a:pt x="352" y="593"/>
                  <a:pt x="355" y="593"/>
                  <a:pt x="355" y="593"/>
                </a:cubicBezTo>
                <a:cubicBezTo>
                  <a:pt x="355" y="595"/>
                  <a:pt x="353" y="594"/>
                  <a:pt x="352" y="594"/>
                </a:cubicBezTo>
                <a:close/>
                <a:moveTo>
                  <a:pt x="355" y="550"/>
                </a:moveTo>
                <a:cubicBezTo>
                  <a:pt x="355" y="549"/>
                  <a:pt x="356" y="549"/>
                  <a:pt x="358" y="549"/>
                </a:cubicBezTo>
                <a:cubicBezTo>
                  <a:pt x="357" y="550"/>
                  <a:pt x="356" y="550"/>
                  <a:pt x="355" y="550"/>
                </a:cubicBezTo>
                <a:close/>
                <a:moveTo>
                  <a:pt x="358" y="493"/>
                </a:moveTo>
                <a:cubicBezTo>
                  <a:pt x="358" y="493"/>
                  <a:pt x="358" y="493"/>
                  <a:pt x="357" y="493"/>
                </a:cubicBezTo>
                <a:cubicBezTo>
                  <a:pt x="357" y="492"/>
                  <a:pt x="359" y="492"/>
                  <a:pt x="358" y="493"/>
                </a:cubicBezTo>
                <a:close/>
                <a:moveTo>
                  <a:pt x="356" y="570"/>
                </a:moveTo>
                <a:cubicBezTo>
                  <a:pt x="357" y="569"/>
                  <a:pt x="359" y="570"/>
                  <a:pt x="359" y="570"/>
                </a:cubicBezTo>
                <a:cubicBezTo>
                  <a:pt x="359" y="571"/>
                  <a:pt x="356" y="572"/>
                  <a:pt x="356" y="570"/>
                </a:cubicBezTo>
                <a:close/>
                <a:moveTo>
                  <a:pt x="358" y="619"/>
                </a:moveTo>
                <a:cubicBezTo>
                  <a:pt x="357" y="618"/>
                  <a:pt x="359" y="618"/>
                  <a:pt x="359" y="619"/>
                </a:cubicBezTo>
                <a:cubicBezTo>
                  <a:pt x="360" y="620"/>
                  <a:pt x="358" y="619"/>
                  <a:pt x="358" y="619"/>
                </a:cubicBezTo>
                <a:close/>
                <a:moveTo>
                  <a:pt x="361" y="614"/>
                </a:moveTo>
                <a:cubicBezTo>
                  <a:pt x="359" y="615"/>
                  <a:pt x="360" y="612"/>
                  <a:pt x="361" y="613"/>
                </a:cubicBezTo>
                <a:cubicBezTo>
                  <a:pt x="362" y="613"/>
                  <a:pt x="361" y="614"/>
                  <a:pt x="361" y="614"/>
                </a:cubicBezTo>
                <a:close/>
                <a:moveTo>
                  <a:pt x="363" y="621"/>
                </a:moveTo>
                <a:cubicBezTo>
                  <a:pt x="361" y="622"/>
                  <a:pt x="362" y="619"/>
                  <a:pt x="363" y="621"/>
                </a:cubicBezTo>
                <a:close/>
                <a:moveTo>
                  <a:pt x="360" y="560"/>
                </a:moveTo>
                <a:cubicBezTo>
                  <a:pt x="360" y="558"/>
                  <a:pt x="365" y="557"/>
                  <a:pt x="366" y="560"/>
                </a:cubicBezTo>
                <a:cubicBezTo>
                  <a:pt x="366" y="563"/>
                  <a:pt x="359" y="564"/>
                  <a:pt x="360" y="560"/>
                </a:cubicBezTo>
                <a:close/>
                <a:moveTo>
                  <a:pt x="362" y="459"/>
                </a:moveTo>
                <a:cubicBezTo>
                  <a:pt x="360" y="461"/>
                  <a:pt x="362" y="457"/>
                  <a:pt x="362" y="459"/>
                </a:cubicBezTo>
                <a:cubicBezTo>
                  <a:pt x="362" y="459"/>
                  <a:pt x="362" y="459"/>
                  <a:pt x="362" y="459"/>
                </a:cubicBezTo>
                <a:close/>
                <a:moveTo>
                  <a:pt x="362" y="508"/>
                </a:moveTo>
                <a:cubicBezTo>
                  <a:pt x="363" y="507"/>
                  <a:pt x="361" y="510"/>
                  <a:pt x="362" y="508"/>
                </a:cubicBezTo>
                <a:close/>
                <a:moveTo>
                  <a:pt x="362" y="515"/>
                </a:moveTo>
                <a:cubicBezTo>
                  <a:pt x="361" y="516"/>
                  <a:pt x="363" y="514"/>
                  <a:pt x="362" y="515"/>
                </a:cubicBezTo>
                <a:close/>
                <a:moveTo>
                  <a:pt x="366" y="501"/>
                </a:moveTo>
                <a:cubicBezTo>
                  <a:pt x="366" y="501"/>
                  <a:pt x="366" y="501"/>
                  <a:pt x="366" y="501"/>
                </a:cubicBezTo>
                <a:cubicBezTo>
                  <a:pt x="365" y="503"/>
                  <a:pt x="367" y="499"/>
                  <a:pt x="366" y="501"/>
                </a:cubicBezTo>
                <a:close/>
                <a:moveTo>
                  <a:pt x="368" y="619"/>
                </a:moveTo>
                <a:cubicBezTo>
                  <a:pt x="367" y="618"/>
                  <a:pt x="369" y="618"/>
                  <a:pt x="369" y="617"/>
                </a:cubicBezTo>
                <a:cubicBezTo>
                  <a:pt x="369" y="618"/>
                  <a:pt x="368" y="618"/>
                  <a:pt x="368" y="619"/>
                </a:cubicBezTo>
                <a:close/>
                <a:moveTo>
                  <a:pt x="371" y="614"/>
                </a:moveTo>
                <a:cubicBezTo>
                  <a:pt x="371" y="614"/>
                  <a:pt x="372" y="615"/>
                  <a:pt x="372" y="615"/>
                </a:cubicBezTo>
                <a:cubicBezTo>
                  <a:pt x="370" y="616"/>
                  <a:pt x="372" y="612"/>
                  <a:pt x="371" y="614"/>
                </a:cubicBezTo>
                <a:close/>
                <a:moveTo>
                  <a:pt x="366" y="619"/>
                </a:moveTo>
                <a:cubicBezTo>
                  <a:pt x="367" y="616"/>
                  <a:pt x="370" y="613"/>
                  <a:pt x="372" y="611"/>
                </a:cubicBezTo>
                <a:cubicBezTo>
                  <a:pt x="370" y="614"/>
                  <a:pt x="368" y="617"/>
                  <a:pt x="366" y="619"/>
                </a:cubicBezTo>
                <a:close/>
                <a:moveTo>
                  <a:pt x="369" y="581"/>
                </a:moveTo>
                <a:cubicBezTo>
                  <a:pt x="369" y="582"/>
                  <a:pt x="368" y="582"/>
                  <a:pt x="367" y="582"/>
                </a:cubicBezTo>
                <a:cubicBezTo>
                  <a:pt x="365" y="579"/>
                  <a:pt x="372" y="579"/>
                  <a:pt x="369" y="581"/>
                </a:cubicBezTo>
                <a:close/>
                <a:moveTo>
                  <a:pt x="371" y="586"/>
                </a:moveTo>
                <a:cubicBezTo>
                  <a:pt x="371" y="586"/>
                  <a:pt x="370" y="587"/>
                  <a:pt x="370" y="587"/>
                </a:cubicBezTo>
                <a:cubicBezTo>
                  <a:pt x="369" y="586"/>
                  <a:pt x="371" y="585"/>
                  <a:pt x="371" y="586"/>
                </a:cubicBezTo>
                <a:close/>
                <a:moveTo>
                  <a:pt x="367" y="558"/>
                </a:moveTo>
                <a:cubicBezTo>
                  <a:pt x="368" y="557"/>
                  <a:pt x="365" y="556"/>
                  <a:pt x="366" y="555"/>
                </a:cubicBezTo>
                <a:cubicBezTo>
                  <a:pt x="367" y="553"/>
                  <a:pt x="368" y="555"/>
                  <a:pt x="369" y="554"/>
                </a:cubicBezTo>
                <a:cubicBezTo>
                  <a:pt x="371" y="552"/>
                  <a:pt x="372" y="548"/>
                  <a:pt x="375" y="546"/>
                </a:cubicBezTo>
                <a:cubicBezTo>
                  <a:pt x="373" y="550"/>
                  <a:pt x="370" y="554"/>
                  <a:pt x="367" y="558"/>
                </a:cubicBezTo>
                <a:close/>
                <a:moveTo>
                  <a:pt x="369" y="514"/>
                </a:moveTo>
                <a:cubicBezTo>
                  <a:pt x="369" y="514"/>
                  <a:pt x="368" y="514"/>
                  <a:pt x="368" y="514"/>
                </a:cubicBezTo>
                <a:cubicBezTo>
                  <a:pt x="366" y="516"/>
                  <a:pt x="369" y="511"/>
                  <a:pt x="369" y="514"/>
                </a:cubicBezTo>
                <a:close/>
                <a:moveTo>
                  <a:pt x="370" y="543"/>
                </a:moveTo>
                <a:cubicBezTo>
                  <a:pt x="371" y="544"/>
                  <a:pt x="369" y="545"/>
                  <a:pt x="369" y="545"/>
                </a:cubicBezTo>
                <a:cubicBezTo>
                  <a:pt x="366" y="546"/>
                  <a:pt x="368" y="541"/>
                  <a:pt x="370" y="543"/>
                </a:cubicBezTo>
                <a:close/>
                <a:moveTo>
                  <a:pt x="375" y="543"/>
                </a:moveTo>
                <a:cubicBezTo>
                  <a:pt x="375" y="544"/>
                  <a:pt x="372" y="545"/>
                  <a:pt x="372" y="543"/>
                </a:cubicBezTo>
                <a:cubicBezTo>
                  <a:pt x="372" y="542"/>
                  <a:pt x="374" y="542"/>
                  <a:pt x="375" y="543"/>
                </a:cubicBezTo>
                <a:close/>
                <a:moveTo>
                  <a:pt x="373" y="506"/>
                </a:moveTo>
                <a:cubicBezTo>
                  <a:pt x="373" y="505"/>
                  <a:pt x="372" y="507"/>
                  <a:pt x="373" y="506"/>
                </a:cubicBezTo>
                <a:close/>
                <a:moveTo>
                  <a:pt x="377" y="627"/>
                </a:moveTo>
                <a:cubicBezTo>
                  <a:pt x="377" y="629"/>
                  <a:pt x="375" y="627"/>
                  <a:pt x="377" y="627"/>
                </a:cubicBezTo>
                <a:close/>
                <a:moveTo>
                  <a:pt x="376" y="607"/>
                </a:moveTo>
                <a:cubicBezTo>
                  <a:pt x="376" y="608"/>
                  <a:pt x="375" y="606"/>
                  <a:pt x="376" y="607"/>
                </a:cubicBezTo>
                <a:close/>
                <a:moveTo>
                  <a:pt x="373" y="574"/>
                </a:moveTo>
                <a:cubicBezTo>
                  <a:pt x="374" y="573"/>
                  <a:pt x="376" y="572"/>
                  <a:pt x="377" y="572"/>
                </a:cubicBezTo>
                <a:cubicBezTo>
                  <a:pt x="376" y="573"/>
                  <a:pt x="375" y="573"/>
                  <a:pt x="373" y="574"/>
                </a:cubicBezTo>
                <a:close/>
                <a:moveTo>
                  <a:pt x="376" y="566"/>
                </a:moveTo>
                <a:cubicBezTo>
                  <a:pt x="373" y="566"/>
                  <a:pt x="376" y="562"/>
                  <a:pt x="377" y="564"/>
                </a:cubicBezTo>
                <a:cubicBezTo>
                  <a:pt x="377" y="565"/>
                  <a:pt x="376" y="565"/>
                  <a:pt x="376" y="566"/>
                </a:cubicBezTo>
                <a:close/>
                <a:moveTo>
                  <a:pt x="373" y="610"/>
                </a:moveTo>
                <a:cubicBezTo>
                  <a:pt x="373" y="609"/>
                  <a:pt x="374" y="608"/>
                  <a:pt x="375" y="607"/>
                </a:cubicBezTo>
                <a:cubicBezTo>
                  <a:pt x="376" y="608"/>
                  <a:pt x="374" y="610"/>
                  <a:pt x="373" y="610"/>
                </a:cubicBezTo>
                <a:close/>
                <a:moveTo>
                  <a:pt x="375" y="636"/>
                </a:moveTo>
                <a:cubicBezTo>
                  <a:pt x="375" y="635"/>
                  <a:pt x="382" y="634"/>
                  <a:pt x="382" y="637"/>
                </a:cubicBezTo>
                <a:cubicBezTo>
                  <a:pt x="382" y="641"/>
                  <a:pt x="373" y="640"/>
                  <a:pt x="375" y="636"/>
                </a:cubicBezTo>
                <a:close/>
                <a:moveTo>
                  <a:pt x="378" y="554"/>
                </a:moveTo>
                <a:cubicBezTo>
                  <a:pt x="378" y="555"/>
                  <a:pt x="377" y="553"/>
                  <a:pt x="378" y="554"/>
                </a:cubicBezTo>
                <a:close/>
                <a:moveTo>
                  <a:pt x="378" y="572"/>
                </a:moveTo>
                <a:cubicBezTo>
                  <a:pt x="378" y="572"/>
                  <a:pt x="377" y="572"/>
                  <a:pt x="378" y="572"/>
                </a:cubicBezTo>
                <a:close/>
                <a:moveTo>
                  <a:pt x="385" y="570"/>
                </a:moveTo>
                <a:cubicBezTo>
                  <a:pt x="384" y="571"/>
                  <a:pt x="382" y="571"/>
                  <a:pt x="380" y="571"/>
                </a:cubicBezTo>
                <a:cubicBezTo>
                  <a:pt x="381" y="570"/>
                  <a:pt x="383" y="570"/>
                  <a:pt x="385" y="570"/>
                </a:cubicBezTo>
                <a:close/>
                <a:moveTo>
                  <a:pt x="384" y="504"/>
                </a:moveTo>
                <a:cubicBezTo>
                  <a:pt x="385" y="504"/>
                  <a:pt x="384" y="505"/>
                  <a:pt x="384" y="504"/>
                </a:cubicBezTo>
                <a:cubicBezTo>
                  <a:pt x="383" y="504"/>
                  <a:pt x="384" y="504"/>
                  <a:pt x="384" y="504"/>
                </a:cubicBezTo>
                <a:close/>
                <a:moveTo>
                  <a:pt x="383" y="466"/>
                </a:moveTo>
                <a:cubicBezTo>
                  <a:pt x="381" y="468"/>
                  <a:pt x="379" y="469"/>
                  <a:pt x="377" y="470"/>
                </a:cubicBezTo>
                <a:cubicBezTo>
                  <a:pt x="378" y="469"/>
                  <a:pt x="380" y="467"/>
                  <a:pt x="383" y="466"/>
                </a:cubicBezTo>
                <a:close/>
                <a:moveTo>
                  <a:pt x="378" y="425"/>
                </a:moveTo>
                <a:cubicBezTo>
                  <a:pt x="378" y="425"/>
                  <a:pt x="378" y="426"/>
                  <a:pt x="378" y="426"/>
                </a:cubicBezTo>
                <a:cubicBezTo>
                  <a:pt x="378" y="427"/>
                  <a:pt x="377" y="425"/>
                  <a:pt x="378" y="425"/>
                </a:cubicBezTo>
                <a:close/>
                <a:moveTo>
                  <a:pt x="380" y="453"/>
                </a:moveTo>
                <a:cubicBezTo>
                  <a:pt x="381" y="452"/>
                  <a:pt x="381" y="452"/>
                  <a:pt x="382" y="452"/>
                </a:cubicBezTo>
                <a:cubicBezTo>
                  <a:pt x="381" y="452"/>
                  <a:pt x="380" y="453"/>
                  <a:pt x="380" y="453"/>
                </a:cubicBezTo>
                <a:close/>
                <a:moveTo>
                  <a:pt x="376" y="394"/>
                </a:moveTo>
                <a:cubicBezTo>
                  <a:pt x="377" y="394"/>
                  <a:pt x="381" y="388"/>
                  <a:pt x="384" y="388"/>
                </a:cubicBezTo>
                <a:cubicBezTo>
                  <a:pt x="381" y="389"/>
                  <a:pt x="379" y="394"/>
                  <a:pt x="376" y="394"/>
                </a:cubicBezTo>
                <a:close/>
                <a:moveTo>
                  <a:pt x="397" y="460"/>
                </a:moveTo>
                <a:cubicBezTo>
                  <a:pt x="394" y="463"/>
                  <a:pt x="387" y="465"/>
                  <a:pt x="383" y="468"/>
                </a:cubicBezTo>
                <a:cubicBezTo>
                  <a:pt x="387" y="464"/>
                  <a:pt x="392" y="463"/>
                  <a:pt x="397" y="460"/>
                </a:cubicBezTo>
                <a:close/>
                <a:moveTo>
                  <a:pt x="386" y="182"/>
                </a:moveTo>
                <a:cubicBezTo>
                  <a:pt x="386" y="181"/>
                  <a:pt x="388" y="181"/>
                  <a:pt x="388" y="182"/>
                </a:cubicBezTo>
                <a:cubicBezTo>
                  <a:pt x="389" y="183"/>
                  <a:pt x="386" y="183"/>
                  <a:pt x="386" y="182"/>
                </a:cubicBezTo>
                <a:close/>
                <a:moveTo>
                  <a:pt x="398" y="418"/>
                </a:moveTo>
                <a:cubicBezTo>
                  <a:pt x="398" y="419"/>
                  <a:pt x="396" y="420"/>
                  <a:pt x="396" y="421"/>
                </a:cubicBezTo>
                <a:cubicBezTo>
                  <a:pt x="395" y="420"/>
                  <a:pt x="397" y="418"/>
                  <a:pt x="398" y="418"/>
                </a:cubicBezTo>
                <a:close/>
                <a:moveTo>
                  <a:pt x="397" y="371"/>
                </a:moveTo>
                <a:cubicBezTo>
                  <a:pt x="395" y="372"/>
                  <a:pt x="398" y="370"/>
                  <a:pt x="397" y="371"/>
                </a:cubicBezTo>
                <a:close/>
                <a:moveTo>
                  <a:pt x="403" y="137"/>
                </a:moveTo>
                <a:cubicBezTo>
                  <a:pt x="405" y="139"/>
                  <a:pt x="398" y="141"/>
                  <a:pt x="398" y="140"/>
                </a:cubicBezTo>
                <a:cubicBezTo>
                  <a:pt x="397" y="140"/>
                  <a:pt x="401" y="135"/>
                  <a:pt x="403" y="137"/>
                </a:cubicBezTo>
                <a:close/>
                <a:moveTo>
                  <a:pt x="401" y="86"/>
                </a:moveTo>
                <a:cubicBezTo>
                  <a:pt x="402" y="84"/>
                  <a:pt x="404" y="89"/>
                  <a:pt x="401" y="88"/>
                </a:cubicBezTo>
                <a:cubicBezTo>
                  <a:pt x="400" y="88"/>
                  <a:pt x="400" y="87"/>
                  <a:pt x="401" y="86"/>
                </a:cubicBezTo>
                <a:close/>
                <a:moveTo>
                  <a:pt x="440" y="59"/>
                </a:moveTo>
                <a:cubicBezTo>
                  <a:pt x="440" y="60"/>
                  <a:pt x="438" y="61"/>
                  <a:pt x="438" y="60"/>
                </a:cubicBezTo>
                <a:cubicBezTo>
                  <a:pt x="437" y="60"/>
                  <a:pt x="440" y="58"/>
                  <a:pt x="440" y="59"/>
                </a:cubicBezTo>
                <a:close/>
                <a:moveTo>
                  <a:pt x="438" y="29"/>
                </a:moveTo>
                <a:cubicBezTo>
                  <a:pt x="438" y="28"/>
                  <a:pt x="440" y="29"/>
                  <a:pt x="440" y="29"/>
                </a:cubicBezTo>
                <a:cubicBezTo>
                  <a:pt x="441" y="30"/>
                  <a:pt x="438" y="30"/>
                  <a:pt x="438" y="29"/>
                </a:cubicBezTo>
                <a:close/>
                <a:moveTo>
                  <a:pt x="437" y="51"/>
                </a:moveTo>
                <a:cubicBezTo>
                  <a:pt x="437" y="51"/>
                  <a:pt x="438" y="50"/>
                  <a:pt x="438" y="51"/>
                </a:cubicBezTo>
                <a:cubicBezTo>
                  <a:pt x="439" y="52"/>
                  <a:pt x="437" y="51"/>
                  <a:pt x="437" y="51"/>
                </a:cubicBezTo>
                <a:close/>
                <a:moveTo>
                  <a:pt x="443" y="75"/>
                </a:moveTo>
                <a:cubicBezTo>
                  <a:pt x="442" y="77"/>
                  <a:pt x="431" y="76"/>
                  <a:pt x="432" y="75"/>
                </a:cubicBezTo>
                <a:cubicBezTo>
                  <a:pt x="432" y="74"/>
                  <a:pt x="440" y="76"/>
                  <a:pt x="443" y="75"/>
                </a:cubicBezTo>
                <a:close/>
                <a:moveTo>
                  <a:pt x="450" y="40"/>
                </a:moveTo>
                <a:cubicBezTo>
                  <a:pt x="450" y="40"/>
                  <a:pt x="448" y="39"/>
                  <a:pt x="448" y="39"/>
                </a:cubicBezTo>
                <a:cubicBezTo>
                  <a:pt x="448" y="39"/>
                  <a:pt x="450" y="39"/>
                  <a:pt x="450" y="40"/>
                </a:cubicBezTo>
                <a:close/>
                <a:moveTo>
                  <a:pt x="453" y="36"/>
                </a:moveTo>
                <a:cubicBezTo>
                  <a:pt x="449" y="39"/>
                  <a:pt x="447" y="36"/>
                  <a:pt x="453" y="36"/>
                </a:cubicBezTo>
                <a:close/>
                <a:moveTo>
                  <a:pt x="446" y="83"/>
                </a:moveTo>
                <a:cubicBezTo>
                  <a:pt x="448" y="81"/>
                  <a:pt x="448" y="83"/>
                  <a:pt x="446" y="83"/>
                </a:cubicBezTo>
                <a:close/>
                <a:moveTo>
                  <a:pt x="445" y="112"/>
                </a:moveTo>
                <a:cubicBezTo>
                  <a:pt x="446" y="111"/>
                  <a:pt x="446" y="112"/>
                  <a:pt x="447" y="111"/>
                </a:cubicBezTo>
                <a:cubicBezTo>
                  <a:pt x="447" y="111"/>
                  <a:pt x="446" y="112"/>
                  <a:pt x="445" y="112"/>
                </a:cubicBezTo>
                <a:close/>
                <a:moveTo>
                  <a:pt x="449" y="53"/>
                </a:moveTo>
                <a:cubicBezTo>
                  <a:pt x="449" y="54"/>
                  <a:pt x="449" y="55"/>
                  <a:pt x="448" y="55"/>
                </a:cubicBezTo>
                <a:cubicBezTo>
                  <a:pt x="446" y="55"/>
                  <a:pt x="448" y="51"/>
                  <a:pt x="449" y="53"/>
                </a:cubicBezTo>
                <a:close/>
                <a:moveTo>
                  <a:pt x="448" y="50"/>
                </a:moveTo>
                <a:cubicBezTo>
                  <a:pt x="447" y="51"/>
                  <a:pt x="446" y="51"/>
                  <a:pt x="445" y="52"/>
                </a:cubicBezTo>
                <a:cubicBezTo>
                  <a:pt x="445" y="51"/>
                  <a:pt x="447" y="50"/>
                  <a:pt x="448" y="50"/>
                </a:cubicBezTo>
                <a:close/>
                <a:moveTo>
                  <a:pt x="444" y="51"/>
                </a:moveTo>
                <a:cubicBezTo>
                  <a:pt x="444" y="51"/>
                  <a:pt x="445" y="50"/>
                  <a:pt x="445" y="51"/>
                </a:cubicBezTo>
                <a:cubicBezTo>
                  <a:pt x="445" y="51"/>
                  <a:pt x="444" y="52"/>
                  <a:pt x="444" y="51"/>
                </a:cubicBezTo>
                <a:close/>
                <a:moveTo>
                  <a:pt x="444" y="112"/>
                </a:moveTo>
                <a:cubicBezTo>
                  <a:pt x="444" y="112"/>
                  <a:pt x="445" y="112"/>
                  <a:pt x="445" y="112"/>
                </a:cubicBezTo>
                <a:cubicBezTo>
                  <a:pt x="445" y="114"/>
                  <a:pt x="442" y="111"/>
                  <a:pt x="444" y="112"/>
                </a:cubicBezTo>
                <a:close/>
                <a:moveTo>
                  <a:pt x="443" y="52"/>
                </a:moveTo>
                <a:cubicBezTo>
                  <a:pt x="445" y="51"/>
                  <a:pt x="441" y="52"/>
                  <a:pt x="443" y="52"/>
                </a:cubicBezTo>
                <a:close/>
                <a:moveTo>
                  <a:pt x="445" y="115"/>
                </a:moveTo>
                <a:cubicBezTo>
                  <a:pt x="453" y="112"/>
                  <a:pt x="454" y="123"/>
                  <a:pt x="446" y="122"/>
                </a:cubicBezTo>
                <a:cubicBezTo>
                  <a:pt x="445" y="122"/>
                  <a:pt x="442" y="121"/>
                  <a:pt x="442" y="118"/>
                </a:cubicBezTo>
                <a:cubicBezTo>
                  <a:pt x="443" y="119"/>
                  <a:pt x="444" y="116"/>
                  <a:pt x="445" y="115"/>
                </a:cubicBezTo>
                <a:close/>
                <a:moveTo>
                  <a:pt x="450" y="112"/>
                </a:moveTo>
                <a:cubicBezTo>
                  <a:pt x="451" y="113"/>
                  <a:pt x="449" y="113"/>
                  <a:pt x="449" y="113"/>
                </a:cubicBezTo>
                <a:cubicBezTo>
                  <a:pt x="449" y="113"/>
                  <a:pt x="449" y="112"/>
                  <a:pt x="450" y="112"/>
                </a:cubicBezTo>
                <a:close/>
                <a:moveTo>
                  <a:pt x="456" y="102"/>
                </a:moveTo>
                <a:cubicBezTo>
                  <a:pt x="456" y="104"/>
                  <a:pt x="453" y="105"/>
                  <a:pt x="452" y="103"/>
                </a:cubicBezTo>
                <a:cubicBezTo>
                  <a:pt x="450" y="102"/>
                  <a:pt x="456" y="100"/>
                  <a:pt x="456" y="102"/>
                </a:cubicBezTo>
                <a:close/>
                <a:moveTo>
                  <a:pt x="452" y="90"/>
                </a:moveTo>
                <a:cubicBezTo>
                  <a:pt x="452" y="89"/>
                  <a:pt x="454" y="89"/>
                  <a:pt x="454" y="89"/>
                </a:cubicBezTo>
                <a:cubicBezTo>
                  <a:pt x="455" y="90"/>
                  <a:pt x="453" y="91"/>
                  <a:pt x="452" y="90"/>
                </a:cubicBezTo>
                <a:close/>
                <a:moveTo>
                  <a:pt x="454" y="91"/>
                </a:moveTo>
                <a:cubicBezTo>
                  <a:pt x="455" y="89"/>
                  <a:pt x="456" y="92"/>
                  <a:pt x="454" y="91"/>
                </a:cubicBezTo>
                <a:close/>
                <a:moveTo>
                  <a:pt x="456" y="169"/>
                </a:moveTo>
                <a:cubicBezTo>
                  <a:pt x="461" y="172"/>
                  <a:pt x="453" y="179"/>
                  <a:pt x="448" y="175"/>
                </a:cubicBezTo>
                <a:cubicBezTo>
                  <a:pt x="450" y="175"/>
                  <a:pt x="449" y="174"/>
                  <a:pt x="447" y="173"/>
                </a:cubicBezTo>
                <a:cubicBezTo>
                  <a:pt x="448" y="170"/>
                  <a:pt x="452" y="167"/>
                  <a:pt x="456" y="169"/>
                </a:cubicBezTo>
                <a:close/>
                <a:moveTo>
                  <a:pt x="461" y="136"/>
                </a:moveTo>
                <a:cubicBezTo>
                  <a:pt x="465" y="134"/>
                  <a:pt x="460" y="140"/>
                  <a:pt x="457" y="139"/>
                </a:cubicBezTo>
                <a:cubicBezTo>
                  <a:pt x="458" y="138"/>
                  <a:pt x="460" y="136"/>
                  <a:pt x="461" y="136"/>
                </a:cubicBezTo>
                <a:close/>
                <a:moveTo>
                  <a:pt x="459" y="124"/>
                </a:moveTo>
                <a:cubicBezTo>
                  <a:pt x="458" y="124"/>
                  <a:pt x="460" y="124"/>
                  <a:pt x="459" y="124"/>
                </a:cubicBezTo>
                <a:close/>
                <a:moveTo>
                  <a:pt x="463" y="74"/>
                </a:moveTo>
                <a:cubicBezTo>
                  <a:pt x="462" y="74"/>
                  <a:pt x="463" y="73"/>
                  <a:pt x="464" y="74"/>
                </a:cubicBezTo>
                <a:cubicBezTo>
                  <a:pt x="464" y="74"/>
                  <a:pt x="463" y="75"/>
                  <a:pt x="463" y="74"/>
                </a:cubicBezTo>
                <a:close/>
                <a:moveTo>
                  <a:pt x="463" y="76"/>
                </a:moveTo>
                <a:cubicBezTo>
                  <a:pt x="464" y="74"/>
                  <a:pt x="465" y="76"/>
                  <a:pt x="463" y="76"/>
                </a:cubicBezTo>
                <a:close/>
                <a:moveTo>
                  <a:pt x="464" y="82"/>
                </a:moveTo>
                <a:cubicBezTo>
                  <a:pt x="464" y="84"/>
                  <a:pt x="459" y="84"/>
                  <a:pt x="460" y="81"/>
                </a:cubicBezTo>
                <a:cubicBezTo>
                  <a:pt x="460" y="80"/>
                  <a:pt x="464" y="81"/>
                  <a:pt x="464" y="82"/>
                </a:cubicBezTo>
                <a:close/>
                <a:moveTo>
                  <a:pt x="462" y="133"/>
                </a:moveTo>
                <a:cubicBezTo>
                  <a:pt x="463" y="134"/>
                  <a:pt x="461" y="135"/>
                  <a:pt x="461" y="135"/>
                </a:cubicBezTo>
                <a:cubicBezTo>
                  <a:pt x="460" y="134"/>
                  <a:pt x="462" y="133"/>
                  <a:pt x="462" y="133"/>
                </a:cubicBezTo>
                <a:close/>
                <a:moveTo>
                  <a:pt x="460" y="102"/>
                </a:moveTo>
                <a:cubicBezTo>
                  <a:pt x="460" y="102"/>
                  <a:pt x="461" y="102"/>
                  <a:pt x="461" y="102"/>
                </a:cubicBezTo>
                <a:cubicBezTo>
                  <a:pt x="463" y="99"/>
                  <a:pt x="462" y="103"/>
                  <a:pt x="460" y="102"/>
                </a:cubicBezTo>
                <a:close/>
                <a:moveTo>
                  <a:pt x="460" y="130"/>
                </a:moveTo>
                <a:cubicBezTo>
                  <a:pt x="460" y="130"/>
                  <a:pt x="460" y="131"/>
                  <a:pt x="460" y="131"/>
                </a:cubicBezTo>
                <a:cubicBezTo>
                  <a:pt x="459" y="131"/>
                  <a:pt x="460" y="130"/>
                  <a:pt x="460" y="130"/>
                </a:cubicBezTo>
                <a:close/>
                <a:moveTo>
                  <a:pt x="466" y="137"/>
                </a:moveTo>
                <a:cubicBezTo>
                  <a:pt x="466" y="138"/>
                  <a:pt x="464" y="138"/>
                  <a:pt x="464" y="138"/>
                </a:cubicBezTo>
                <a:cubicBezTo>
                  <a:pt x="464" y="137"/>
                  <a:pt x="466" y="136"/>
                  <a:pt x="466" y="137"/>
                </a:cubicBezTo>
                <a:close/>
                <a:moveTo>
                  <a:pt x="465" y="123"/>
                </a:moveTo>
                <a:cubicBezTo>
                  <a:pt x="467" y="122"/>
                  <a:pt x="467" y="123"/>
                  <a:pt x="465" y="123"/>
                </a:cubicBezTo>
                <a:close/>
                <a:moveTo>
                  <a:pt x="469" y="145"/>
                </a:moveTo>
                <a:cubicBezTo>
                  <a:pt x="469" y="145"/>
                  <a:pt x="468" y="147"/>
                  <a:pt x="468" y="147"/>
                </a:cubicBezTo>
                <a:cubicBezTo>
                  <a:pt x="467" y="148"/>
                  <a:pt x="467" y="149"/>
                  <a:pt x="465" y="148"/>
                </a:cubicBezTo>
                <a:cubicBezTo>
                  <a:pt x="465" y="148"/>
                  <a:pt x="465" y="147"/>
                  <a:pt x="465" y="147"/>
                </a:cubicBezTo>
                <a:cubicBezTo>
                  <a:pt x="465" y="147"/>
                  <a:pt x="462" y="146"/>
                  <a:pt x="462" y="145"/>
                </a:cubicBezTo>
                <a:cubicBezTo>
                  <a:pt x="462" y="142"/>
                  <a:pt x="469" y="144"/>
                  <a:pt x="469" y="145"/>
                </a:cubicBezTo>
                <a:close/>
                <a:moveTo>
                  <a:pt x="476" y="189"/>
                </a:moveTo>
                <a:cubicBezTo>
                  <a:pt x="475" y="192"/>
                  <a:pt x="472" y="193"/>
                  <a:pt x="470" y="195"/>
                </a:cubicBezTo>
                <a:cubicBezTo>
                  <a:pt x="471" y="193"/>
                  <a:pt x="474" y="191"/>
                  <a:pt x="476" y="189"/>
                </a:cubicBezTo>
                <a:close/>
                <a:moveTo>
                  <a:pt x="474" y="164"/>
                </a:moveTo>
                <a:cubicBezTo>
                  <a:pt x="476" y="162"/>
                  <a:pt x="475" y="166"/>
                  <a:pt x="473" y="165"/>
                </a:cubicBezTo>
                <a:cubicBezTo>
                  <a:pt x="473" y="165"/>
                  <a:pt x="474" y="164"/>
                  <a:pt x="474" y="164"/>
                </a:cubicBezTo>
                <a:close/>
                <a:moveTo>
                  <a:pt x="478" y="618"/>
                </a:moveTo>
                <a:cubicBezTo>
                  <a:pt x="478" y="617"/>
                  <a:pt x="481" y="616"/>
                  <a:pt x="482" y="618"/>
                </a:cubicBezTo>
                <a:cubicBezTo>
                  <a:pt x="483" y="621"/>
                  <a:pt x="477" y="622"/>
                  <a:pt x="478" y="618"/>
                </a:cubicBezTo>
                <a:close/>
                <a:moveTo>
                  <a:pt x="479" y="669"/>
                </a:moveTo>
                <a:cubicBezTo>
                  <a:pt x="479" y="669"/>
                  <a:pt x="477" y="670"/>
                  <a:pt x="477" y="669"/>
                </a:cubicBezTo>
                <a:cubicBezTo>
                  <a:pt x="476" y="667"/>
                  <a:pt x="479" y="668"/>
                  <a:pt x="479" y="669"/>
                </a:cubicBezTo>
                <a:close/>
                <a:moveTo>
                  <a:pt x="477" y="598"/>
                </a:moveTo>
                <a:cubicBezTo>
                  <a:pt x="477" y="597"/>
                  <a:pt x="480" y="596"/>
                  <a:pt x="481" y="594"/>
                </a:cubicBezTo>
                <a:cubicBezTo>
                  <a:pt x="481" y="596"/>
                  <a:pt x="478" y="597"/>
                  <a:pt x="477" y="598"/>
                </a:cubicBezTo>
                <a:close/>
                <a:moveTo>
                  <a:pt x="478" y="310"/>
                </a:moveTo>
                <a:cubicBezTo>
                  <a:pt x="480" y="308"/>
                  <a:pt x="480" y="313"/>
                  <a:pt x="478" y="312"/>
                </a:cubicBezTo>
                <a:cubicBezTo>
                  <a:pt x="477" y="311"/>
                  <a:pt x="478" y="310"/>
                  <a:pt x="478" y="310"/>
                </a:cubicBezTo>
                <a:close/>
                <a:moveTo>
                  <a:pt x="478" y="226"/>
                </a:moveTo>
                <a:cubicBezTo>
                  <a:pt x="479" y="224"/>
                  <a:pt x="480" y="227"/>
                  <a:pt x="478" y="227"/>
                </a:cubicBezTo>
                <a:cubicBezTo>
                  <a:pt x="478" y="226"/>
                  <a:pt x="478" y="226"/>
                  <a:pt x="478" y="226"/>
                </a:cubicBezTo>
                <a:close/>
                <a:moveTo>
                  <a:pt x="476" y="210"/>
                </a:moveTo>
                <a:cubicBezTo>
                  <a:pt x="475" y="208"/>
                  <a:pt x="480" y="205"/>
                  <a:pt x="480" y="209"/>
                </a:cubicBezTo>
                <a:cubicBezTo>
                  <a:pt x="481" y="210"/>
                  <a:pt x="476" y="211"/>
                  <a:pt x="476" y="210"/>
                </a:cubicBezTo>
                <a:close/>
                <a:moveTo>
                  <a:pt x="473" y="217"/>
                </a:moveTo>
                <a:cubicBezTo>
                  <a:pt x="472" y="219"/>
                  <a:pt x="467" y="225"/>
                  <a:pt x="465" y="226"/>
                </a:cubicBezTo>
                <a:cubicBezTo>
                  <a:pt x="462" y="227"/>
                  <a:pt x="466" y="224"/>
                  <a:pt x="467" y="223"/>
                </a:cubicBezTo>
                <a:cubicBezTo>
                  <a:pt x="469" y="222"/>
                  <a:pt x="471" y="218"/>
                  <a:pt x="472" y="215"/>
                </a:cubicBezTo>
                <a:cubicBezTo>
                  <a:pt x="472" y="216"/>
                  <a:pt x="472" y="216"/>
                  <a:pt x="472" y="215"/>
                </a:cubicBezTo>
                <a:cubicBezTo>
                  <a:pt x="472" y="215"/>
                  <a:pt x="472" y="215"/>
                  <a:pt x="473" y="215"/>
                </a:cubicBezTo>
                <a:cubicBezTo>
                  <a:pt x="473" y="215"/>
                  <a:pt x="473" y="215"/>
                  <a:pt x="473" y="215"/>
                </a:cubicBezTo>
                <a:cubicBezTo>
                  <a:pt x="474" y="214"/>
                  <a:pt x="474" y="213"/>
                  <a:pt x="475" y="212"/>
                </a:cubicBezTo>
                <a:cubicBezTo>
                  <a:pt x="475" y="212"/>
                  <a:pt x="476" y="213"/>
                  <a:pt x="476" y="213"/>
                </a:cubicBezTo>
                <a:cubicBezTo>
                  <a:pt x="476" y="213"/>
                  <a:pt x="474" y="215"/>
                  <a:pt x="473" y="217"/>
                </a:cubicBezTo>
                <a:close/>
                <a:moveTo>
                  <a:pt x="475" y="228"/>
                </a:moveTo>
                <a:cubicBezTo>
                  <a:pt x="474" y="227"/>
                  <a:pt x="475" y="227"/>
                  <a:pt x="475" y="227"/>
                </a:cubicBezTo>
                <a:cubicBezTo>
                  <a:pt x="476" y="227"/>
                  <a:pt x="475" y="229"/>
                  <a:pt x="475" y="228"/>
                </a:cubicBezTo>
                <a:close/>
                <a:moveTo>
                  <a:pt x="473" y="638"/>
                </a:moveTo>
                <a:cubicBezTo>
                  <a:pt x="473" y="638"/>
                  <a:pt x="474" y="637"/>
                  <a:pt x="474" y="638"/>
                </a:cubicBezTo>
                <a:cubicBezTo>
                  <a:pt x="475" y="639"/>
                  <a:pt x="472" y="640"/>
                  <a:pt x="473" y="638"/>
                </a:cubicBezTo>
                <a:close/>
                <a:moveTo>
                  <a:pt x="471" y="623"/>
                </a:moveTo>
                <a:cubicBezTo>
                  <a:pt x="471" y="622"/>
                  <a:pt x="473" y="622"/>
                  <a:pt x="473" y="623"/>
                </a:cubicBezTo>
                <a:cubicBezTo>
                  <a:pt x="473" y="624"/>
                  <a:pt x="471" y="624"/>
                  <a:pt x="471" y="623"/>
                </a:cubicBezTo>
                <a:close/>
                <a:moveTo>
                  <a:pt x="469" y="613"/>
                </a:moveTo>
                <a:cubicBezTo>
                  <a:pt x="465" y="614"/>
                  <a:pt x="462" y="616"/>
                  <a:pt x="459" y="615"/>
                </a:cubicBezTo>
                <a:cubicBezTo>
                  <a:pt x="460" y="612"/>
                  <a:pt x="468" y="613"/>
                  <a:pt x="470" y="613"/>
                </a:cubicBezTo>
                <a:cubicBezTo>
                  <a:pt x="471" y="613"/>
                  <a:pt x="476" y="611"/>
                  <a:pt x="475" y="613"/>
                </a:cubicBezTo>
                <a:cubicBezTo>
                  <a:pt x="474" y="614"/>
                  <a:pt x="469" y="613"/>
                  <a:pt x="469" y="613"/>
                </a:cubicBezTo>
                <a:close/>
                <a:moveTo>
                  <a:pt x="470" y="623"/>
                </a:moveTo>
                <a:cubicBezTo>
                  <a:pt x="470" y="623"/>
                  <a:pt x="469" y="623"/>
                  <a:pt x="469" y="623"/>
                </a:cubicBezTo>
                <a:cubicBezTo>
                  <a:pt x="469" y="623"/>
                  <a:pt x="470" y="622"/>
                  <a:pt x="470" y="623"/>
                </a:cubicBezTo>
                <a:close/>
                <a:moveTo>
                  <a:pt x="467" y="625"/>
                </a:moveTo>
                <a:cubicBezTo>
                  <a:pt x="467" y="625"/>
                  <a:pt x="467" y="624"/>
                  <a:pt x="468" y="624"/>
                </a:cubicBezTo>
                <a:cubicBezTo>
                  <a:pt x="468" y="624"/>
                  <a:pt x="467" y="625"/>
                  <a:pt x="467" y="625"/>
                </a:cubicBezTo>
                <a:close/>
                <a:moveTo>
                  <a:pt x="465" y="683"/>
                </a:moveTo>
                <a:cubicBezTo>
                  <a:pt x="465" y="682"/>
                  <a:pt x="469" y="682"/>
                  <a:pt x="469" y="684"/>
                </a:cubicBezTo>
                <a:cubicBezTo>
                  <a:pt x="469" y="686"/>
                  <a:pt x="464" y="686"/>
                  <a:pt x="465" y="683"/>
                </a:cubicBezTo>
                <a:close/>
                <a:moveTo>
                  <a:pt x="468" y="686"/>
                </a:moveTo>
                <a:cubicBezTo>
                  <a:pt x="467" y="688"/>
                  <a:pt x="465" y="686"/>
                  <a:pt x="468" y="686"/>
                </a:cubicBezTo>
                <a:close/>
                <a:moveTo>
                  <a:pt x="465" y="727"/>
                </a:moveTo>
                <a:cubicBezTo>
                  <a:pt x="464" y="728"/>
                  <a:pt x="464" y="727"/>
                  <a:pt x="464" y="727"/>
                </a:cubicBezTo>
                <a:cubicBezTo>
                  <a:pt x="464" y="727"/>
                  <a:pt x="466" y="727"/>
                  <a:pt x="465" y="727"/>
                </a:cubicBezTo>
                <a:close/>
                <a:moveTo>
                  <a:pt x="459" y="730"/>
                </a:moveTo>
                <a:cubicBezTo>
                  <a:pt x="460" y="729"/>
                  <a:pt x="461" y="729"/>
                  <a:pt x="463" y="729"/>
                </a:cubicBezTo>
                <a:cubicBezTo>
                  <a:pt x="461" y="729"/>
                  <a:pt x="460" y="730"/>
                  <a:pt x="459" y="730"/>
                </a:cubicBezTo>
                <a:close/>
                <a:moveTo>
                  <a:pt x="462" y="732"/>
                </a:moveTo>
                <a:cubicBezTo>
                  <a:pt x="461" y="733"/>
                  <a:pt x="460" y="733"/>
                  <a:pt x="459" y="733"/>
                </a:cubicBezTo>
                <a:cubicBezTo>
                  <a:pt x="459" y="732"/>
                  <a:pt x="461" y="732"/>
                  <a:pt x="462" y="732"/>
                </a:cubicBezTo>
                <a:close/>
                <a:moveTo>
                  <a:pt x="459" y="679"/>
                </a:moveTo>
                <a:cubicBezTo>
                  <a:pt x="459" y="679"/>
                  <a:pt x="462" y="677"/>
                  <a:pt x="463" y="678"/>
                </a:cubicBezTo>
                <a:cubicBezTo>
                  <a:pt x="462" y="679"/>
                  <a:pt x="460" y="679"/>
                  <a:pt x="459" y="679"/>
                </a:cubicBezTo>
                <a:close/>
                <a:moveTo>
                  <a:pt x="457" y="618"/>
                </a:moveTo>
                <a:cubicBezTo>
                  <a:pt x="457" y="618"/>
                  <a:pt x="456" y="618"/>
                  <a:pt x="456" y="618"/>
                </a:cubicBezTo>
                <a:cubicBezTo>
                  <a:pt x="454" y="616"/>
                  <a:pt x="460" y="616"/>
                  <a:pt x="457" y="618"/>
                </a:cubicBezTo>
                <a:close/>
                <a:moveTo>
                  <a:pt x="457" y="670"/>
                </a:moveTo>
                <a:cubicBezTo>
                  <a:pt x="457" y="670"/>
                  <a:pt x="457" y="670"/>
                  <a:pt x="456" y="670"/>
                </a:cubicBezTo>
                <a:cubicBezTo>
                  <a:pt x="456" y="669"/>
                  <a:pt x="458" y="670"/>
                  <a:pt x="457" y="670"/>
                </a:cubicBezTo>
                <a:close/>
                <a:moveTo>
                  <a:pt x="440" y="664"/>
                </a:moveTo>
                <a:cubicBezTo>
                  <a:pt x="436" y="659"/>
                  <a:pt x="445" y="655"/>
                  <a:pt x="449" y="659"/>
                </a:cubicBezTo>
                <a:cubicBezTo>
                  <a:pt x="448" y="660"/>
                  <a:pt x="448" y="661"/>
                  <a:pt x="449" y="661"/>
                </a:cubicBezTo>
                <a:cubicBezTo>
                  <a:pt x="448" y="664"/>
                  <a:pt x="443" y="666"/>
                  <a:pt x="440" y="664"/>
                </a:cubicBezTo>
                <a:close/>
                <a:moveTo>
                  <a:pt x="447" y="703"/>
                </a:moveTo>
                <a:cubicBezTo>
                  <a:pt x="447" y="703"/>
                  <a:pt x="445" y="703"/>
                  <a:pt x="445" y="703"/>
                </a:cubicBezTo>
                <a:cubicBezTo>
                  <a:pt x="444" y="702"/>
                  <a:pt x="447" y="702"/>
                  <a:pt x="447" y="703"/>
                </a:cubicBezTo>
                <a:close/>
                <a:moveTo>
                  <a:pt x="435" y="744"/>
                </a:moveTo>
                <a:cubicBezTo>
                  <a:pt x="435" y="743"/>
                  <a:pt x="435" y="743"/>
                  <a:pt x="436" y="742"/>
                </a:cubicBezTo>
                <a:cubicBezTo>
                  <a:pt x="436" y="739"/>
                  <a:pt x="440" y="739"/>
                  <a:pt x="441" y="741"/>
                </a:cubicBezTo>
                <a:cubicBezTo>
                  <a:pt x="441" y="741"/>
                  <a:pt x="441" y="741"/>
                  <a:pt x="441" y="741"/>
                </a:cubicBezTo>
                <a:cubicBezTo>
                  <a:pt x="441" y="741"/>
                  <a:pt x="441" y="741"/>
                  <a:pt x="442" y="741"/>
                </a:cubicBezTo>
                <a:cubicBezTo>
                  <a:pt x="445" y="742"/>
                  <a:pt x="439" y="750"/>
                  <a:pt x="435" y="744"/>
                </a:cubicBezTo>
                <a:close/>
                <a:moveTo>
                  <a:pt x="437" y="748"/>
                </a:moveTo>
                <a:cubicBezTo>
                  <a:pt x="436" y="747"/>
                  <a:pt x="438" y="748"/>
                  <a:pt x="437" y="748"/>
                </a:cubicBezTo>
                <a:close/>
                <a:moveTo>
                  <a:pt x="415" y="747"/>
                </a:moveTo>
                <a:cubicBezTo>
                  <a:pt x="415" y="748"/>
                  <a:pt x="411" y="747"/>
                  <a:pt x="411" y="746"/>
                </a:cubicBezTo>
                <a:cubicBezTo>
                  <a:pt x="412" y="744"/>
                  <a:pt x="417" y="745"/>
                  <a:pt x="415" y="747"/>
                </a:cubicBezTo>
                <a:close/>
                <a:moveTo>
                  <a:pt x="412" y="734"/>
                </a:moveTo>
                <a:cubicBezTo>
                  <a:pt x="413" y="733"/>
                  <a:pt x="413" y="735"/>
                  <a:pt x="412" y="734"/>
                </a:cubicBezTo>
                <a:close/>
                <a:moveTo>
                  <a:pt x="409" y="732"/>
                </a:moveTo>
                <a:cubicBezTo>
                  <a:pt x="407" y="731"/>
                  <a:pt x="406" y="729"/>
                  <a:pt x="409" y="727"/>
                </a:cubicBezTo>
                <a:cubicBezTo>
                  <a:pt x="410" y="726"/>
                  <a:pt x="412" y="726"/>
                  <a:pt x="413" y="727"/>
                </a:cubicBezTo>
                <a:cubicBezTo>
                  <a:pt x="415" y="727"/>
                  <a:pt x="417" y="727"/>
                  <a:pt x="417" y="727"/>
                </a:cubicBezTo>
                <a:cubicBezTo>
                  <a:pt x="417" y="727"/>
                  <a:pt x="416" y="728"/>
                  <a:pt x="416" y="728"/>
                </a:cubicBezTo>
                <a:cubicBezTo>
                  <a:pt x="416" y="728"/>
                  <a:pt x="417" y="728"/>
                  <a:pt x="417" y="728"/>
                </a:cubicBezTo>
                <a:cubicBezTo>
                  <a:pt x="417" y="728"/>
                  <a:pt x="417" y="728"/>
                  <a:pt x="417" y="728"/>
                </a:cubicBezTo>
                <a:cubicBezTo>
                  <a:pt x="418" y="730"/>
                  <a:pt x="411" y="733"/>
                  <a:pt x="409" y="732"/>
                </a:cubicBezTo>
                <a:close/>
                <a:moveTo>
                  <a:pt x="411" y="754"/>
                </a:moveTo>
                <a:cubicBezTo>
                  <a:pt x="411" y="755"/>
                  <a:pt x="410" y="754"/>
                  <a:pt x="409" y="754"/>
                </a:cubicBezTo>
                <a:cubicBezTo>
                  <a:pt x="409" y="753"/>
                  <a:pt x="411" y="753"/>
                  <a:pt x="411" y="754"/>
                </a:cubicBezTo>
                <a:close/>
                <a:moveTo>
                  <a:pt x="411" y="752"/>
                </a:moveTo>
                <a:cubicBezTo>
                  <a:pt x="409" y="753"/>
                  <a:pt x="409" y="751"/>
                  <a:pt x="411" y="752"/>
                </a:cubicBezTo>
                <a:close/>
                <a:moveTo>
                  <a:pt x="408" y="748"/>
                </a:moveTo>
                <a:cubicBezTo>
                  <a:pt x="408" y="749"/>
                  <a:pt x="407" y="748"/>
                  <a:pt x="407" y="747"/>
                </a:cubicBezTo>
                <a:cubicBezTo>
                  <a:pt x="407" y="746"/>
                  <a:pt x="409" y="747"/>
                  <a:pt x="408" y="748"/>
                </a:cubicBezTo>
                <a:close/>
                <a:moveTo>
                  <a:pt x="408" y="709"/>
                </a:moveTo>
                <a:cubicBezTo>
                  <a:pt x="409" y="709"/>
                  <a:pt x="408" y="710"/>
                  <a:pt x="408" y="710"/>
                </a:cubicBezTo>
                <a:cubicBezTo>
                  <a:pt x="407" y="709"/>
                  <a:pt x="408" y="709"/>
                  <a:pt x="408" y="709"/>
                </a:cubicBezTo>
                <a:close/>
                <a:moveTo>
                  <a:pt x="412" y="720"/>
                </a:moveTo>
                <a:cubicBezTo>
                  <a:pt x="413" y="721"/>
                  <a:pt x="412" y="722"/>
                  <a:pt x="411" y="721"/>
                </a:cubicBezTo>
                <a:cubicBezTo>
                  <a:pt x="411" y="721"/>
                  <a:pt x="412" y="720"/>
                  <a:pt x="412" y="720"/>
                </a:cubicBezTo>
                <a:close/>
                <a:moveTo>
                  <a:pt x="412" y="701"/>
                </a:moveTo>
                <a:cubicBezTo>
                  <a:pt x="413" y="700"/>
                  <a:pt x="415" y="699"/>
                  <a:pt x="417" y="700"/>
                </a:cubicBezTo>
                <a:cubicBezTo>
                  <a:pt x="417" y="699"/>
                  <a:pt x="416" y="699"/>
                  <a:pt x="417" y="698"/>
                </a:cubicBezTo>
                <a:cubicBezTo>
                  <a:pt x="417" y="697"/>
                  <a:pt x="420" y="698"/>
                  <a:pt x="420" y="698"/>
                </a:cubicBezTo>
                <a:cubicBezTo>
                  <a:pt x="420" y="699"/>
                  <a:pt x="419" y="700"/>
                  <a:pt x="418" y="700"/>
                </a:cubicBezTo>
                <a:cubicBezTo>
                  <a:pt x="418" y="700"/>
                  <a:pt x="418" y="700"/>
                  <a:pt x="418" y="700"/>
                </a:cubicBezTo>
                <a:cubicBezTo>
                  <a:pt x="416" y="701"/>
                  <a:pt x="414" y="700"/>
                  <a:pt x="412" y="701"/>
                </a:cubicBezTo>
                <a:close/>
                <a:moveTo>
                  <a:pt x="419" y="727"/>
                </a:moveTo>
                <a:cubicBezTo>
                  <a:pt x="420" y="728"/>
                  <a:pt x="419" y="728"/>
                  <a:pt x="419" y="728"/>
                </a:cubicBezTo>
                <a:cubicBezTo>
                  <a:pt x="416" y="729"/>
                  <a:pt x="418" y="726"/>
                  <a:pt x="419" y="727"/>
                </a:cubicBezTo>
                <a:close/>
                <a:moveTo>
                  <a:pt x="420" y="706"/>
                </a:moveTo>
                <a:cubicBezTo>
                  <a:pt x="418" y="707"/>
                  <a:pt x="419" y="705"/>
                  <a:pt x="420" y="706"/>
                </a:cubicBezTo>
                <a:close/>
                <a:moveTo>
                  <a:pt x="415" y="681"/>
                </a:moveTo>
                <a:cubicBezTo>
                  <a:pt x="418" y="679"/>
                  <a:pt x="422" y="679"/>
                  <a:pt x="425" y="679"/>
                </a:cubicBezTo>
                <a:cubicBezTo>
                  <a:pt x="422" y="681"/>
                  <a:pt x="419" y="680"/>
                  <a:pt x="415" y="681"/>
                </a:cubicBezTo>
                <a:close/>
                <a:moveTo>
                  <a:pt x="414" y="562"/>
                </a:moveTo>
                <a:cubicBezTo>
                  <a:pt x="412" y="562"/>
                  <a:pt x="415" y="560"/>
                  <a:pt x="414" y="562"/>
                </a:cubicBezTo>
                <a:cubicBezTo>
                  <a:pt x="414" y="562"/>
                  <a:pt x="414" y="562"/>
                  <a:pt x="414" y="562"/>
                </a:cubicBezTo>
                <a:close/>
                <a:moveTo>
                  <a:pt x="413" y="170"/>
                </a:moveTo>
                <a:cubicBezTo>
                  <a:pt x="413" y="168"/>
                  <a:pt x="418" y="167"/>
                  <a:pt x="419" y="169"/>
                </a:cubicBezTo>
                <a:cubicBezTo>
                  <a:pt x="420" y="173"/>
                  <a:pt x="413" y="172"/>
                  <a:pt x="413" y="170"/>
                </a:cubicBezTo>
                <a:close/>
                <a:moveTo>
                  <a:pt x="416" y="113"/>
                </a:moveTo>
                <a:cubicBezTo>
                  <a:pt x="417" y="112"/>
                  <a:pt x="418" y="113"/>
                  <a:pt x="417" y="113"/>
                </a:cubicBezTo>
                <a:cubicBezTo>
                  <a:pt x="417" y="114"/>
                  <a:pt x="416" y="114"/>
                  <a:pt x="416" y="113"/>
                </a:cubicBezTo>
                <a:close/>
                <a:moveTo>
                  <a:pt x="414" y="113"/>
                </a:moveTo>
                <a:cubicBezTo>
                  <a:pt x="414" y="112"/>
                  <a:pt x="416" y="111"/>
                  <a:pt x="417" y="111"/>
                </a:cubicBezTo>
                <a:cubicBezTo>
                  <a:pt x="416" y="112"/>
                  <a:pt x="415" y="112"/>
                  <a:pt x="414" y="113"/>
                </a:cubicBezTo>
                <a:close/>
                <a:moveTo>
                  <a:pt x="420" y="274"/>
                </a:moveTo>
                <a:cubicBezTo>
                  <a:pt x="421" y="276"/>
                  <a:pt x="418" y="277"/>
                  <a:pt x="417" y="278"/>
                </a:cubicBezTo>
                <a:cubicBezTo>
                  <a:pt x="417" y="277"/>
                  <a:pt x="419" y="276"/>
                  <a:pt x="420" y="274"/>
                </a:cubicBezTo>
                <a:close/>
                <a:moveTo>
                  <a:pt x="420" y="122"/>
                </a:moveTo>
                <a:cubicBezTo>
                  <a:pt x="419" y="122"/>
                  <a:pt x="420" y="122"/>
                  <a:pt x="420" y="122"/>
                </a:cubicBezTo>
                <a:close/>
                <a:moveTo>
                  <a:pt x="421" y="543"/>
                </a:moveTo>
                <a:cubicBezTo>
                  <a:pt x="422" y="545"/>
                  <a:pt x="417" y="547"/>
                  <a:pt x="417" y="544"/>
                </a:cubicBezTo>
                <a:cubicBezTo>
                  <a:pt x="416" y="542"/>
                  <a:pt x="421" y="541"/>
                  <a:pt x="421" y="543"/>
                </a:cubicBezTo>
                <a:close/>
                <a:moveTo>
                  <a:pt x="416" y="450"/>
                </a:moveTo>
                <a:cubicBezTo>
                  <a:pt x="416" y="449"/>
                  <a:pt x="418" y="450"/>
                  <a:pt x="416" y="450"/>
                </a:cubicBezTo>
                <a:close/>
                <a:moveTo>
                  <a:pt x="419" y="512"/>
                </a:moveTo>
                <a:cubicBezTo>
                  <a:pt x="418" y="511"/>
                  <a:pt x="420" y="511"/>
                  <a:pt x="419" y="512"/>
                </a:cubicBezTo>
                <a:close/>
                <a:moveTo>
                  <a:pt x="421" y="496"/>
                </a:moveTo>
                <a:cubicBezTo>
                  <a:pt x="422" y="496"/>
                  <a:pt x="421" y="497"/>
                  <a:pt x="420" y="497"/>
                </a:cubicBezTo>
                <a:cubicBezTo>
                  <a:pt x="419" y="498"/>
                  <a:pt x="420" y="495"/>
                  <a:pt x="421" y="496"/>
                </a:cubicBezTo>
                <a:close/>
                <a:moveTo>
                  <a:pt x="416" y="391"/>
                </a:moveTo>
                <a:cubicBezTo>
                  <a:pt x="416" y="390"/>
                  <a:pt x="419" y="387"/>
                  <a:pt x="421" y="386"/>
                </a:cubicBezTo>
                <a:cubicBezTo>
                  <a:pt x="420" y="388"/>
                  <a:pt x="414" y="394"/>
                  <a:pt x="416" y="391"/>
                </a:cubicBezTo>
                <a:close/>
                <a:moveTo>
                  <a:pt x="414" y="228"/>
                </a:moveTo>
                <a:cubicBezTo>
                  <a:pt x="414" y="227"/>
                  <a:pt x="417" y="226"/>
                  <a:pt x="417" y="228"/>
                </a:cubicBezTo>
                <a:cubicBezTo>
                  <a:pt x="417" y="229"/>
                  <a:pt x="414" y="229"/>
                  <a:pt x="414" y="228"/>
                </a:cubicBezTo>
                <a:close/>
                <a:moveTo>
                  <a:pt x="417" y="173"/>
                </a:moveTo>
                <a:cubicBezTo>
                  <a:pt x="417" y="173"/>
                  <a:pt x="418" y="172"/>
                  <a:pt x="419" y="173"/>
                </a:cubicBezTo>
                <a:cubicBezTo>
                  <a:pt x="420" y="174"/>
                  <a:pt x="417" y="174"/>
                  <a:pt x="417" y="173"/>
                </a:cubicBezTo>
                <a:close/>
                <a:moveTo>
                  <a:pt x="417" y="151"/>
                </a:moveTo>
                <a:cubicBezTo>
                  <a:pt x="418" y="150"/>
                  <a:pt x="418" y="150"/>
                  <a:pt x="419" y="149"/>
                </a:cubicBezTo>
                <a:cubicBezTo>
                  <a:pt x="419" y="150"/>
                  <a:pt x="418" y="151"/>
                  <a:pt x="417" y="151"/>
                </a:cubicBezTo>
                <a:close/>
                <a:moveTo>
                  <a:pt x="415" y="454"/>
                </a:moveTo>
                <a:cubicBezTo>
                  <a:pt x="415" y="454"/>
                  <a:pt x="415" y="455"/>
                  <a:pt x="414" y="454"/>
                </a:cubicBezTo>
                <a:cubicBezTo>
                  <a:pt x="413" y="453"/>
                  <a:pt x="417" y="452"/>
                  <a:pt x="415" y="454"/>
                </a:cubicBezTo>
                <a:close/>
                <a:moveTo>
                  <a:pt x="417" y="583"/>
                </a:moveTo>
                <a:cubicBezTo>
                  <a:pt x="416" y="584"/>
                  <a:pt x="416" y="583"/>
                  <a:pt x="415" y="583"/>
                </a:cubicBezTo>
                <a:cubicBezTo>
                  <a:pt x="415" y="583"/>
                  <a:pt x="417" y="582"/>
                  <a:pt x="417" y="583"/>
                </a:cubicBezTo>
                <a:close/>
                <a:moveTo>
                  <a:pt x="416" y="610"/>
                </a:moveTo>
                <a:cubicBezTo>
                  <a:pt x="416" y="610"/>
                  <a:pt x="417" y="610"/>
                  <a:pt x="417" y="610"/>
                </a:cubicBezTo>
                <a:cubicBezTo>
                  <a:pt x="417" y="611"/>
                  <a:pt x="415" y="610"/>
                  <a:pt x="416" y="610"/>
                </a:cubicBezTo>
                <a:close/>
                <a:moveTo>
                  <a:pt x="416" y="575"/>
                </a:moveTo>
                <a:cubicBezTo>
                  <a:pt x="417" y="573"/>
                  <a:pt x="419" y="568"/>
                  <a:pt x="422" y="567"/>
                </a:cubicBezTo>
                <a:cubicBezTo>
                  <a:pt x="419" y="570"/>
                  <a:pt x="419" y="573"/>
                  <a:pt x="416" y="575"/>
                </a:cubicBezTo>
                <a:close/>
                <a:moveTo>
                  <a:pt x="423" y="167"/>
                </a:moveTo>
                <a:cubicBezTo>
                  <a:pt x="423" y="167"/>
                  <a:pt x="422" y="168"/>
                  <a:pt x="422" y="167"/>
                </a:cubicBezTo>
                <a:cubicBezTo>
                  <a:pt x="421" y="166"/>
                  <a:pt x="423" y="165"/>
                  <a:pt x="423" y="167"/>
                </a:cubicBezTo>
                <a:close/>
                <a:moveTo>
                  <a:pt x="422" y="155"/>
                </a:moveTo>
                <a:cubicBezTo>
                  <a:pt x="421" y="154"/>
                  <a:pt x="424" y="155"/>
                  <a:pt x="422" y="155"/>
                </a:cubicBezTo>
                <a:close/>
                <a:moveTo>
                  <a:pt x="427" y="156"/>
                </a:moveTo>
                <a:cubicBezTo>
                  <a:pt x="427" y="157"/>
                  <a:pt x="423" y="158"/>
                  <a:pt x="423" y="156"/>
                </a:cubicBezTo>
                <a:cubicBezTo>
                  <a:pt x="422" y="154"/>
                  <a:pt x="427" y="153"/>
                  <a:pt x="427" y="156"/>
                </a:cubicBezTo>
                <a:close/>
                <a:moveTo>
                  <a:pt x="424" y="154"/>
                </a:moveTo>
                <a:cubicBezTo>
                  <a:pt x="424" y="152"/>
                  <a:pt x="426" y="153"/>
                  <a:pt x="424" y="154"/>
                </a:cubicBezTo>
                <a:close/>
                <a:moveTo>
                  <a:pt x="441" y="90"/>
                </a:moveTo>
                <a:cubicBezTo>
                  <a:pt x="442" y="90"/>
                  <a:pt x="441" y="91"/>
                  <a:pt x="441" y="92"/>
                </a:cubicBezTo>
                <a:cubicBezTo>
                  <a:pt x="441" y="95"/>
                  <a:pt x="437" y="95"/>
                  <a:pt x="436" y="94"/>
                </a:cubicBezTo>
                <a:cubicBezTo>
                  <a:pt x="436" y="94"/>
                  <a:pt x="436" y="94"/>
                  <a:pt x="436" y="94"/>
                </a:cubicBezTo>
                <a:cubicBezTo>
                  <a:pt x="436" y="94"/>
                  <a:pt x="436" y="94"/>
                  <a:pt x="436" y="94"/>
                </a:cubicBezTo>
                <a:cubicBezTo>
                  <a:pt x="432" y="94"/>
                  <a:pt x="437" y="85"/>
                  <a:pt x="441" y="90"/>
                </a:cubicBezTo>
                <a:close/>
                <a:moveTo>
                  <a:pt x="439" y="86"/>
                </a:moveTo>
                <a:cubicBezTo>
                  <a:pt x="439" y="87"/>
                  <a:pt x="438" y="86"/>
                  <a:pt x="439" y="86"/>
                </a:cubicBezTo>
                <a:close/>
                <a:moveTo>
                  <a:pt x="443" y="128"/>
                </a:moveTo>
                <a:cubicBezTo>
                  <a:pt x="443" y="127"/>
                  <a:pt x="445" y="126"/>
                  <a:pt x="446" y="128"/>
                </a:cubicBezTo>
                <a:cubicBezTo>
                  <a:pt x="447" y="130"/>
                  <a:pt x="443" y="129"/>
                  <a:pt x="443" y="128"/>
                </a:cubicBezTo>
                <a:close/>
                <a:moveTo>
                  <a:pt x="447" y="192"/>
                </a:moveTo>
                <a:cubicBezTo>
                  <a:pt x="448" y="193"/>
                  <a:pt x="447" y="194"/>
                  <a:pt x="447" y="194"/>
                </a:cubicBezTo>
                <a:cubicBezTo>
                  <a:pt x="444" y="194"/>
                  <a:pt x="446" y="191"/>
                  <a:pt x="447" y="192"/>
                </a:cubicBezTo>
                <a:close/>
                <a:moveTo>
                  <a:pt x="449" y="220"/>
                </a:moveTo>
                <a:cubicBezTo>
                  <a:pt x="449" y="223"/>
                  <a:pt x="441" y="225"/>
                  <a:pt x="439" y="225"/>
                </a:cubicBezTo>
                <a:cubicBezTo>
                  <a:pt x="438" y="225"/>
                  <a:pt x="434" y="228"/>
                  <a:pt x="434" y="226"/>
                </a:cubicBezTo>
                <a:cubicBezTo>
                  <a:pt x="434" y="225"/>
                  <a:pt x="440" y="225"/>
                  <a:pt x="440" y="225"/>
                </a:cubicBezTo>
                <a:cubicBezTo>
                  <a:pt x="443" y="223"/>
                  <a:pt x="446" y="220"/>
                  <a:pt x="449" y="220"/>
                </a:cubicBezTo>
                <a:close/>
                <a:moveTo>
                  <a:pt x="448" y="177"/>
                </a:moveTo>
                <a:cubicBezTo>
                  <a:pt x="449" y="177"/>
                  <a:pt x="449" y="177"/>
                  <a:pt x="449" y="177"/>
                </a:cubicBezTo>
                <a:cubicBezTo>
                  <a:pt x="449" y="179"/>
                  <a:pt x="446" y="175"/>
                  <a:pt x="448" y="177"/>
                </a:cubicBezTo>
                <a:close/>
                <a:moveTo>
                  <a:pt x="451" y="187"/>
                </a:moveTo>
                <a:cubicBezTo>
                  <a:pt x="452" y="188"/>
                  <a:pt x="450" y="189"/>
                  <a:pt x="449" y="188"/>
                </a:cubicBezTo>
                <a:cubicBezTo>
                  <a:pt x="448" y="187"/>
                  <a:pt x="451" y="185"/>
                  <a:pt x="451" y="187"/>
                </a:cubicBezTo>
                <a:close/>
                <a:moveTo>
                  <a:pt x="442" y="608"/>
                </a:moveTo>
                <a:cubicBezTo>
                  <a:pt x="441" y="609"/>
                  <a:pt x="438" y="612"/>
                  <a:pt x="435" y="614"/>
                </a:cubicBezTo>
                <a:cubicBezTo>
                  <a:pt x="436" y="614"/>
                  <a:pt x="436" y="614"/>
                  <a:pt x="436" y="615"/>
                </a:cubicBezTo>
                <a:cubicBezTo>
                  <a:pt x="436" y="615"/>
                  <a:pt x="435" y="615"/>
                  <a:pt x="435" y="615"/>
                </a:cubicBezTo>
                <a:cubicBezTo>
                  <a:pt x="435" y="615"/>
                  <a:pt x="435" y="615"/>
                  <a:pt x="435" y="615"/>
                </a:cubicBezTo>
                <a:cubicBezTo>
                  <a:pt x="434" y="616"/>
                  <a:pt x="433" y="617"/>
                  <a:pt x="432" y="617"/>
                </a:cubicBezTo>
                <a:cubicBezTo>
                  <a:pt x="432" y="617"/>
                  <a:pt x="431" y="616"/>
                  <a:pt x="431" y="616"/>
                </a:cubicBezTo>
                <a:cubicBezTo>
                  <a:pt x="431" y="615"/>
                  <a:pt x="434" y="614"/>
                  <a:pt x="435" y="613"/>
                </a:cubicBezTo>
                <a:cubicBezTo>
                  <a:pt x="437" y="612"/>
                  <a:pt x="443" y="606"/>
                  <a:pt x="445" y="606"/>
                </a:cubicBezTo>
                <a:cubicBezTo>
                  <a:pt x="448" y="605"/>
                  <a:pt x="443" y="608"/>
                  <a:pt x="442" y="608"/>
                </a:cubicBezTo>
                <a:close/>
                <a:moveTo>
                  <a:pt x="444" y="648"/>
                </a:moveTo>
                <a:cubicBezTo>
                  <a:pt x="444" y="648"/>
                  <a:pt x="442" y="648"/>
                  <a:pt x="442" y="648"/>
                </a:cubicBezTo>
                <a:cubicBezTo>
                  <a:pt x="442" y="647"/>
                  <a:pt x="444" y="647"/>
                  <a:pt x="444" y="648"/>
                </a:cubicBezTo>
                <a:close/>
                <a:moveTo>
                  <a:pt x="442" y="648"/>
                </a:moveTo>
                <a:cubicBezTo>
                  <a:pt x="440" y="649"/>
                  <a:pt x="440" y="646"/>
                  <a:pt x="442" y="648"/>
                </a:cubicBezTo>
                <a:close/>
                <a:moveTo>
                  <a:pt x="429" y="656"/>
                </a:moveTo>
                <a:cubicBezTo>
                  <a:pt x="429" y="655"/>
                  <a:pt x="431" y="655"/>
                  <a:pt x="431" y="656"/>
                </a:cubicBezTo>
                <a:cubicBezTo>
                  <a:pt x="431" y="657"/>
                  <a:pt x="430" y="657"/>
                  <a:pt x="429" y="656"/>
                </a:cubicBezTo>
                <a:close/>
                <a:moveTo>
                  <a:pt x="430" y="686"/>
                </a:moveTo>
                <a:cubicBezTo>
                  <a:pt x="429" y="689"/>
                  <a:pt x="427" y="687"/>
                  <a:pt x="430" y="686"/>
                </a:cubicBezTo>
                <a:close/>
                <a:moveTo>
                  <a:pt x="436" y="241"/>
                </a:moveTo>
                <a:cubicBezTo>
                  <a:pt x="436" y="242"/>
                  <a:pt x="434" y="244"/>
                  <a:pt x="432" y="246"/>
                </a:cubicBezTo>
                <a:cubicBezTo>
                  <a:pt x="433" y="244"/>
                  <a:pt x="435" y="242"/>
                  <a:pt x="436" y="241"/>
                </a:cubicBezTo>
                <a:close/>
                <a:moveTo>
                  <a:pt x="434" y="216"/>
                </a:moveTo>
                <a:cubicBezTo>
                  <a:pt x="434" y="215"/>
                  <a:pt x="435" y="215"/>
                  <a:pt x="436" y="216"/>
                </a:cubicBezTo>
                <a:cubicBezTo>
                  <a:pt x="436" y="217"/>
                  <a:pt x="434" y="217"/>
                  <a:pt x="434" y="216"/>
                </a:cubicBezTo>
                <a:close/>
                <a:moveTo>
                  <a:pt x="436" y="602"/>
                </a:moveTo>
                <a:cubicBezTo>
                  <a:pt x="436" y="602"/>
                  <a:pt x="436" y="602"/>
                  <a:pt x="435" y="602"/>
                </a:cubicBezTo>
                <a:cubicBezTo>
                  <a:pt x="435" y="602"/>
                  <a:pt x="436" y="601"/>
                  <a:pt x="436" y="602"/>
                </a:cubicBezTo>
                <a:close/>
                <a:moveTo>
                  <a:pt x="435" y="529"/>
                </a:moveTo>
                <a:cubicBezTo>
                  <a:pt x="434" y="529"/>
                  <a:pt x="435" y="527"/>
                  <a:pt x="436" y="528"/>
                </a:cubicBezTo>
                <a:cubicBezTo>
                  <a:pt x="436" y="529"/>
                  <a:pt x="435" y="529"/>
                  <a:pt x="435" y="529"/>
                </a:cubicBezTo>
                <a:close/>
                <a:moveTo>
                  <a:pt x="433" y="340"/>
                </a:moveTo>
                <a:cubicBezTo>
                  <a:pt x="433" y="341"/>
                  <a:pt x="432" y="342"/>
                  <a:pt x="431" y="342"/>
                </a:cubicBezTo>
                <a:cubicBezTo>
                  <a:pt x="431" y="341"/>
                  <a:pt x="432" y="341"/>
                  <a:pt x="433" y="340"/>
                </a:cubicBezTo>
                <a:close/>
                <a:moveTo>
                  <a:pt x="432" y="603"/>
                </a:moveTo>
                <a:cubicBezTo>
                  <a:pt x="431" y="604"/>
                  <a:pt x="431" y="601"/>
                  <a:pt x="432" y="602"/>
                </a:cubicBezTo>
                <a:cubicBezTo>
                  <a:pt x="433" y="602"/>
                  <a:pt x="432" y="603"/>
                  <a:pt x="432" y="603"/>
                </a:cubicBezTo>
                <a:close/>
                <a:moveTo>
                  <a:pt x="431" y="437"/>
                </a:moveTo>
                <a:cubicBezTo>
                  <a:pt x="433" y="438"/>
                  <a:pt x="430" y="440"/>
                  <a:pt x="429" y="441"/>
                </a:cubicBezTo>
                <a:cubicBezTo>
                  <a:pt x="426" y="442"/>
                  <a:pt x="430" y="435"/>
                  <a:pt x="431" y="437"/>
                </a:cubicBezTo>
                <a:close/>
                <a:moveTo>
                  <a:pt x="428" y="504"/>
                </a:moveTo>
                <a:cubicBezTo>
                  <a:pt x="429" y="503"/>
                  <a:pt x="427" y="506"/>
                  <a:pt x="428" y="504"/>
                </a:cubicBezTo>
                <a:close/>
                <a:moveTo>
                  <a:pt x="429" y="250"/>
                </a:moveTo>
                <a:cubicBezTo>
                  <a:pt x="429" y="252"/>
                  <a:pt x="427" y="251"/>
                  <a:pt x="429" y="250"/>
                </a:cubicBezTo>
                <a:close/>
                <a:moveTo>
                  <a:pt x="430" y="247"/>
                </a:moveTo>
                <a:cubicBezTo>
                  <a:pt x="430" y="247"/>
                  <a:pt x="429" y="248"/>
                  <a:pt x="429" y="248"/>
                </a:cubicBezTo>
                <a:cubicBezTo>
                  <a:pt x="428" y="247"/>
                  <a:pt x="430" y="246"/>
                  <a:pt x="430" y="247"/>
                </a:cubicBezTo>
                <a:close/>
                <a:moveTo>
                  <a:pt x="429" y="202"/>
                </a:moveTo>
                <a:cubicBezTo>
                  <a:pt x="428" y="201"/>
                  <a:pt x="430" y="200"/>
                  <a:pt x="431" y="202"/>
                </a:cubicBezTo>
                <a:cubicBezTo>
                  <a:pt x="431" y="202"/>
                  <a:pt x="430" y="203"/>
                  <a:pt x="429" y="202"/>
                </a:cubicBezTo>
                <a:close/>
                <a:moveTo>
                  <a:pt x="430" y="222"/>
                </a:moveTo>
                <a:cubicBezTo>
                  <a:pt x="430" y="223"/>
                  <a:pt x="428" y="225"/>
                  <a:pt x="426" y="223"/>
                </a:cubicBezTo>
                <a:cubicBezTo>
                  <a:pt x="425" y="221"/>
                  <a:pt x="430" y="218"/>
                  <a:pt x="430" y="222"/>
                </a:cubicBezTo>
                <a:close/>
                <a:moveTo>
                  <a:pt x="426" y="246"/>
                </a:moveTo>
                <a:cubicBezTo>
                  <a:pt x="423" y="248"/>
                  <a:pt x="426" y="241"/>
                  <a:pt x="427" y="243"/>
                </a:cubicBezTo>
                <a:cubicBezTo>
                  <a:pt x="428" y="243"/>
                  <a:pt x="426" y="246"/>
                  <a:pt x="426" y="246"/>
                </a:cubicBezTo>
                <a:close/>
                <a:moveTo>
                  <a:pt x="426" y="268"/>
                </a:moveTo>
                <a:cubicBezTo>
                  <a:pt x="426" y="267"/>
                  <a:pt x="427" y="267"/>
                  <a:pt x="427" y="266"/>
                </a:cubicBezTo>
                <a:cubicBezTo>
                  <a:pt x="428" y="266"/>
                  <a:pt x="427" y="268"/>
                  <a:pt x="426" y="268"/>
                </a:cubicBezTo>
                <a:close/>
                <a:moveTo>
                  <a:pt x="424" y="181"/>
                </a:moveTo>
                <a:cubicBezTo>
                  <a:pt x="424" y="180"/>
                  <a:pt x="426" y="180"/>
                  <a:pt x="426" y="180"/>
                </a:cubicBezTo>
                <a:cubicBezTo>
                  <a:pt x="426" y="180"/>
                  <a:pt x="425" y="182"/>
                  <a:pt x="424" y="181"/>
                </a:cubicBezTo>
                <a:close/>
                <a:moveTo>
                  <a:pt x="428" y="378"/>
                </a:moveTo>
                <a:cubicBezTo>
                  <a:pt x="428" y="380"/>
                  <a:pt x="425" y="382"/>
                  <a:pt x="424" y="383"/>
                </a:cubicBezTo>
                <a:cubicBezTo>
                  <a:pt x="425" y="381"/>
                  <a:pt x="426" y="379"/>
                  <a:pt x="428" y="378"/>
                </a:cubicBezTo>
                <a:close/>
                <a:moveTo>
                  <a:pt x="425" y="431"/>
                </a:moveTo>
                <a:cubicBezTo>
                  <a:pt x="425" y="432"/>
                  <a:pt x="423" y="432"/>
                  <a:pt x="423" y="433"/>
                </a:cubicBezTo>
                <a:cubicBezTo>
                  <a:pt x="422" y="432"/>
                  <a:pt x="424" y="432"/>
                  <a:pt x="425" y="431"/>
                </a:cubicBezTo>
                <a:close/>
                <a:moveTo>
                  <a:pt x="424" y="448"/>
                </a:moveTo>
                <a:cubicBezTo>
                  <a:pt x="425" y="449"/>
                  <a:pt x="423" y="449"/>
                  <a:pt x="424" y="448"/>
                </a:cubicBezTo>
                <a:close/>
                <a:moveTo>
                  <a:pt x="431" y="549"/>
                </a:moveTo>
                <a:cubicBezTo>
                  <a:pt x="428" y="552"/>
                  <a:pt x="425" y="556"/>
                  <a:pt x="423" y="558"/>
                </a:cubicBezTo>
                <a:cubicBezTo>
                  <a:pt x="424" y="556"/>
                  <a:pt x="428" y="550"/>
                  <a:pt x="431" y="549"/>
                </a:cubicBezTo>
                <a:close/>
                <a:moveTo>
                  <a:pt x="426" y="585"/>
                </a:moveTo>
                <a:cubicBezTo>
                  <a:pt x="425" y="583"/>
                  <a:pt x="429" y="585"/>
                  <a:pt x="426" y="585"/>
                </a:cubicBezTo>
                <a:close/>
                <a:moveTo>
                  <a:pt x="427" y="565"/>
                </a:moveTo>
                <a:cubicBezTo>
                  <a:pt x="427" y="564"/>
                  <a:pt x="428" y="564"/>
                  <a:pt x="428" y="564"/>
                </a:cubicBezTo>
                <a:cubicBezTo>
                  <a:pt x="428" y="564"/>
                  <a:pt x="427" y="565"/>
                  <a:pt x="427" y="565"/>
                </a:cubicBezTo>
                <a:close/>
                <a:moveTo>
                  <a:pt x="431" y="619"/>
                </a:moveTo>
                <a:cubicBezTo>
                  <a:pt x="431" y="621"/>
                  <a:pt x="425" y="622"/>
                  <a:pt x="426" y="619"/>
                </a:cubicBezTo>
                <a:cubicBezTo>
                  <a:pt x="426" y="618"/>
                  <a:pt x="431" y="617"/>
                  <a:pt x="431" y="619"/>
                </a:cubicBezTo>
                <a:close/>
                <a:moveTo>
                  <a:pt x="433" y="635"/>
                </a:moveTo>
                <a:cubicBezTo>
                  <a:pt x="431" y="637"/>
                  <a:pt x="428" y="638"/>
                  <a:pt x="425" y="639"/>
                </a:cubicBezTo>
                <a:cubicBezTo>
                  <a:pt x="427" y="637"/>
                  <a:pt x="431" y="636"/>
                  <a:pt x="433" y="635"/>
                </a:cubicBezTo>
                <a:close/>
                <a:moveTo>
                  <a:pt x="432" y="642"/>
                </a:moveTo>
                <a:cubicBezTo>
                  <a:pt x="432" y="643"/>
                  <a:pt x="431" y="642"/>
                  <a:pt x="431" y="642"/>
                </a:cubicBezTo>
                <a:cubicBezTo>
                  <a:pt x="430" y="641"/>
                  <a:pt x="432" y="641"/>
                  <a:pt x="432" y="642"/>
                </a:cubicBezTo>
                <a:close/>
                <a:moveTo>
                  <a:pt x="431" y="686"/>
                </a:moveTo>
                <a:cubicBezTo>
                  <a:pt x="431" y="686"/>
                  <a:pt x="431" y="686"/>
                  <a:pt x="431" y="686"/>
                </a:cubicBezTo>
                <a:cubicBezTo>
                  <a:pt x="430" y="686"/>
                  <a:pt x="431" y="685"/>
                  <a:pt x="431" y="686"/>
                </a:cubicBezTo>
                <a:close/>
                <a:moveTo>
                  <a:pt x="431" y="678"/>
                </a:moveTo>
                <a:cubicBezTo>
                  <a:pt x="431" y="677"/>
                  <a:pt x="435" y="677"/>
                  <a:pt x="436" y="678"/>
                </a:cubicBezTo>
                <a:cubicBezTo>
                  <a:pt x="436" y="679"/>
                  <a:pt x="431" y="680"/>
                  <a:pt x="431" y="678"/>
                </a:cubicBezTo>
                <a:close/>
                <a:moveTo>
                  <a:pt x="433" y="675"/>
                </a:moveTo>
                <a:cubicBezTo>
                  <a:pt x="432" y="677"/>
                  <a:pt x="434" y="674"/>
                  <a:pt x="433" y="675"/>
                </a:cubicBezTo>
                <a:close/>
                <a:moveTo>
                  <a:pt x="431" y="649"/>
                </a:moveTo>
                <a:cubicBezTo>
                  <a:pt x="431" y="646"/>
                  <a:pt x="437" y="647"/>
                  <a:pt x="437" y="650"/>
                </a:cubicBezTo>
                <a:cubicBezTo>
                  <a:pt x="437" y="652"/>
                  <a:pt x="430" y="652"/>
                  <a:pt x="431" y="649"/>
                </a:cubicBezTo>
                <a:close/>
                <a:moveTo>
                  <a:pt x="436" y="638"/>
                </a:moveTo>
                <a:cubicBezTo>
                  <a:pt x="437" y="639"/>
                  <a:pt x="436" y="640"/>
                  <a:pt x="435" y="640"/>
                </a:cubicBezTo>
                <a:cubicBezTo>
                  <a:pt x="433" y="642"/>
                  <a:pt x="435" y="636"/>
                  <a:pt x="436" y="638"/>
                </a:cubicBezTo>
                <a:close/>
                <a:moveTo>
                  <a:pt x="433" y="635"/>
                </a:moveTo>
                <a:cubicBezTo>
                  <a:pt x="435" y="635"/>
                  <a:pt x="436" y="633"/>
                  <a:pt x="437" y="634"/>
                </a:cubicBezTo>
                <a:cubicBezTo>
                  <a:pt x="436" y="635"/>
                  <a:pt x="435" y="635"/>
                  <a:pt x="433" y="635"/>
                </a:cubicBezTo>
                <a:close/>
                <a:moveTo>
                  <a:pt x="438" y="700"/>
                </a:moveTo>
                <a:cubicBezTo>
                  <a:pt x="438" y="701"/>
                  <a:pt x="437" y="700"/>
                  <a:pt x="437" y="700"/>
                </a:cubicBezTo>
                <a:cubicBezTo>
                  <a:pt x="437" y="699"/>
                  <a:pt x="438" y="700"/>
                  <a:pt x="438" y="700"/>
                </a:cubicBezTo>
                <a:close/>
                <a:moveTo>
                  <a:pt x="446" y="410"/>
                </a:moveTo>
                <a:cubicBezTo>
                  <a:pt x="444" y="411"/>
                  <a:pt x="441" y="414"/>
                  <a:pt x="438" y="415"/>
                </a:cubicBezTo>
                <a:cubicBezTo>
                  <a:pt x="440" y="413"/>
                  <a:pt x="443" y="411"/>
                  <a:pt x="446" y="410"/>
                </a:cubicBezTo>
                <a:close/>
                <a:moveTo>
                  <a:pt x="442" y="225"/>
                </a:moveTo>
                <a:cubicBezTo>
                  <a:pt x="442" y="225"/>
                  <a:pt x="444" y="224"/>
                  <a:pt x="445" y="224"/>
                </a:cubicBezTo>
                <a:cubicBezTo>
                  <a:pt x="445" y="225"/>
                  <a:pt x="443" y="226"/>
                  <a:pt x="442" y="225"/>
                </a:cubicBezTo>
                <a:close/>
                <a:moveTo>
                  <a:pt x="446" y="565"/>
                </a:moveTo>
                <a:cubicBezTo>
                  <a:pt x="445" y="565"/>
                  <a:pt x="445" y="565"/>
                  <a:pt x="445" y="565"/>
                </a:cubicBezTo>
                <a:cubicBezTo>
                  <a:pt x="445" y="565"/>
                  <a:pt x="445" y="565"/>
                  <a:pt x="445" y="565"/>
                </a:cubicBezTo>
                <a:cubicBezTo>
                  <a:pt x="445" y="565"/>
                  <a:pt x="445" y="565"/>
                  <a:pt x="446" y="565"/>
                </a:cubicBezTo>
                <a:close/>
                <a:moveTo>
                  <a:pt x="442" y="577"/>
                </a:moveTo>
                <a:cubicBezTo>
                  <a:pt x="442" y="578"/>
                  <a:pt x="441" y="578"/>
                  <a:pt x="441" y="577"/>
                </a:cubicBezTo>
                <a:cubicBezTo>
                  <a:pt x="440" y="575"/>
                  <a:pt x="443" y="576"/>
                  <a:pt x="442" y="577"/>
                </a:cubicBezTo>
                <a:close/>
                <a:moveTo>
                  <a:pt x="440" y="539"/>
                </a:moveTo>
                <a:cubicBezTo>
                  <a:pt x="441" y="539"/>
                  <a:pt x="442" y="540"/>
                  <a:pt x="441" y="540"/>
                </a:cubicBezTo>
                <a:cubicBezTo>
                  <a:pt x="440" y="541"/>
                  <a:pt x="440" y="540"/>
                  <a:pt x="440" y="539"/>
                </a:cubicBezTo>
                <a:close/>
                <a:moveTo>
                  <a:pt x="438" y="393"/>
                </a:moveTo>
                <a:cubicBezTo>
                  <a:pt x="439" y="392"/>
                  <a:pt x="437" y="395"/>
                  <a:pt x="438" y="393"/>
                </a:cubicBezTo>
                <a:close/>
                <a:moveTo>
                  <a:pt x="438" y="497"/>
                </a:moveTo>
                <a:cubicBezTo>
                  <a:pt x="438" y="497"/>
                  <a:pt x="438" y="497"/>
                  <a:pt x="438" y="497"/>
                </a:cubicBezTo>
                <a:cubicBezTo>
                  <a:pt x="438" y="497"/>
                  <a:pt x="438" y="497"/>
                  <a:pt x="438" y="497"/>
                </a:cubicBezTo>
                <a:close/>
                <a:moveTo>
                  <a:pt x="437" y="241"/>
                </a:moveTo>
                <a:cubicBezTo>
                  <a:pt x="437" y="241"/>
                  <a:pt x="437" y="239"/>
                  <a:pt x="438" y="239"/>
                </a:cubicBezTo>
                <a:cubicBezTo>
                  <a:pt x="439" y="239"/>
                  <a:pt x="437" y="241"/>
                  <a:pt x="437" y="241"/>
                </a:cubicBezTo>
                <a:close/>
                <a:moveTo>
                  <a:pt x="438" y="174"/>
                </a:moveTo>
                <a:cubicBezTo>
                  <a:pt x="439" y="175"/>
                  <a:pt x="437" y="175"/>
                  <a:pt x="437" y="175"/>
                </a:cubicBezTo>
                <a:cubicBezTo>
                  <a:pt x="436" y="174"/>
                  <a:pt x="438" y="174"/>
                  <a:pt x="438" y="174"/>
                </a:cubicBezTo>
                <a:close/>
                <a:moveTo>
                  <a:pt x="435" y="167"/>
                </a:moveTo>
                <a:cubicBezTo>
                  <a:pt x="435" y="166"/>
                  <a:pt x="437" y="165"/>
                  <a:pt x="437" y="167"/>
                </a:cubicBezTo>
                <a:cubicBezTo>
                  <a:pt x="437" y="168"/>
                  <a:pt x="435" y="168"/>
                  <a:pt x="435" y="167"/>
                </a:cubicBezTo>
                <a:close/>
                <a:moveTo>
                  <a:pt x="441" y="117"/>
                </a:moveTo>
                <a:cubicBezTo>
                  <a:pt x="441" y="118"/>
                  <a:pt x="437" y="119"/>
                  <a:pt x="437" y="117"/>
                </a:cubicBezTo>
                <a:cubicBezTo>
                  <a:pt x="437" y="117"/>
                  <a:pt x="441" y="115"/>
                  <a:pt x="441" y="117"/>
                </a:cubicBezTo>
                <a:close/>
                <a:moveTo>
                  <a:pt x="439" y="97"/>
                </a:moveTo>
                <a:cubicBezTo>
                  <a:pt x="439" y="97"/>
                  <a:pt x="438" y="98"/>
                  <a:pt x="437" y="97"/>
                </a:cubicBezTo>
                <a:cubicBezTo>
                  <a:pt x="437" y="96"/>
                  <a:pt x="438" y="96"/>
                  <a:pt x="439" y="97"/>
                </a:cubicBezTo>
                <a:close/>
                <a:moveTo>
                  <a:pt x="442" y="132"/>
                </a:moveTo>
                <a:cubicBezTo>
                  <a:pt x="442" y="132"/>
                  <a:pt x="440" y="133"/>
                  <a:pt x="440" y="133"/>
                </a:cubicBezTo>
                <a:cubicBezTo>
                  <a:pt x="440" y="132"/>
                  <a:pt x="442" y="132"/>
                  <a:pt x="442" y="132"/>
                </a:cubicBezTo>
                <a:close/>
                <a:moveTo>
                  <a:pt x="439" y="214"/>
                </a:moveTo>
                <a:cubicBezTo>
                  <a:pt x="438" y="214"/>
                  <a:pt x="439" y="213"/>
                  <a:pt x="439" y="213"/>
                </a:cubicBezTo>
                <a:cubicBezTo>
                  <a:pt x="440" y="213"/>
                  <a:pt x="439" y="214"/>
                  <a:pt x="439" y="214"/>
                </a:cubicBezTo>
                <a:close/>
                <a:moveTo>
                  <a:pt x="439" y="166"/>
                </a:moveTo>
                <a:cubicBezTo>
                  <a:pt x="439" y="167"/>
                  <a:pt x="437" y="167"/>
                  <a:pt x="438" y="166"/>
                </a:cubicBezTo>
                <a:cubicBezTo>
                  <a:pt x="438" y="166"/>
                  <a:pt x="438" y="166"/>
                  <a:pt x="439" y="166"/>
                </a:cubicBezTo>
                <a:close/>
                <a:moveTo>
                  <a:pt x="437" y="216"/>
                </a:moveTo>
                <a:cubicBezTo>
                  <a:pt x="437" y="216"/>
                  <a:pt x="438" y="215"/>
                  <a:pt x="438" y="215"/>
                </a:cubicBezTo>
                <a:cubicBezTo>
                  <a:pt x="438" y="215"/>
                  <a:pt x="437" y="217"/>
                  <a:pt x="437" y="216"/>
                </a:cubicBezTo>
                <a:close/>
                <a:moveTo>
                  <a:pt x="441" y="121"/>
                </a:moveTo>
                <a:cubicBezTo>
                  <a:pt x="441" y="121"/>
                  <a:pt x="442" y="121"/>
                  <a:pt x="442" y="121"/>
                </a:cubicBezTo>
                <a:cubicBezTo>
                  <a:pt x="443" y="122"/>
                  <a:pt x="441" y="122"/>
                  <a:pt x="441" y="121"/>
                </a:cubicBezTo>
                <a:close/>
                <a:moveTo>
                  <a:pt x="442" y="79"/>
                </a:moveTo>
                <a:cubicBezTo>
                  <a:pt x="441" y="80"/>
                  <a:pt x="441" y="79"/>
                  <a:pt x="442" y="79"/>
                </a:cubicBezTo>
                <a:close/>
                <a:moveTo>
                  <a:pt x="435" y="194"/>
                </a:moveTo>
                <a:cubicBezTo>
                  <a:pt x="435" y="194"/>
                  <a:pt x="437" y="193"/>
                  <a:pt x="436" y="194"/>
                </a:cubicBezTo>
                <a:cubicBezTo>
                  <a:pt x="434" y="197"/>
                  <a:pt x="430" y="199"/>
                  <a:pt x="426" y="200"/>
                </a:cubicBezTo>
                <a:cubicBezTo>
                  <a:pt x="429" y="198"/>
                  <a:pt x="433" y="195"/>
                  <a:pt x="435" y="194"/>
                </a:cubicBezTo>
                <a:close/>
                <a:moveTo>
                  <a:pt x="430" y="161"/>
                </a:moveTo>
                <a:cubicBezTo>
                  <a:pt x="431" y="159"/>
                  <a:pt x="433" y="159"/>
                  <a:pt x="434" y="158"/>
                </a:cubicBezTo>
                <a:cubicBezTo>
                  <a:pt x="434" y="159"/>
                  <a:pt x="432" y="161"/>
                  <a:pt x="430" y="161"/>
                </a:cubicBezTo>
                <a:close/>
                <a:moveTo>
                  <a:pt x="429" y="81"/>
                </a:moveTo>
                <a:cubicBezTo>
                  <a:pt x="431" y="80"/>
                  <a:pt x="432" y="79"/>
                  <a:pt x="434" y="78"/>
                </a:cubicBezTo>
                <a:cubicBezTo>
                  <a:pt x="434" y="80"/>
                  <a:pt x="431" y="81"/>
                  <a:pt x="429" y="81"/>
                </a:cubicBezTo>
                <a:close/>
                <a:moveTo>
                  <a:pt x="428" y="135"/>
                </a:moveTo>
                <a:cubicBezTo>
                  <a:pt x="431" y="133"/>
                  <a:pt x="432" y="135"/>
                  <a:pt x="428" y="135"/>
                </a:cubicBezTo>
                <a:close/>
                <a:moveTo>
                  <a:pt x="430" y="177"/>
                </a:moveTo>
                <a:cubicBezTo>
                  <a:pt x="430" y="178"/>
                  <a:pt x="428" y="179"/>
                  <a:pt x="427" y="179"/>
                </a:cubicBezTo>
                <a:cubicBezTo>
                  <a:pt x="428" y="178"/>
                  <a:pt x="429" y="178"/>
                  <a:pt x="430" y="177"/>
                </a:cubicBezTo>
                <a:close/>
                <a:moveTo>
                  <a:pt x="422" y="541"/>
                </a:moveTo>
                <a:cubicBezTo>
                  <a:pt x="421" y="543"/>
                  <a:pt x="423" y="540"/>
                  <a:pt x="422" y="541"/>
                </a:cubicBezTo>
                <a:close/>
                <a:moveTo>
                  <a:pt x="422" y="384"/>
                </a:moveTo>
                <a:cubicBezTo>
                  <a:pt x="422" y="384"/>
                  <a:pt x="422" y="384"/>
                  <a:pt x="422" y="384"/>
                </a:cubicBezTo>
                <a:cubicBezTo>
                  <a:pt x="422" y="384"/>
                  <a:pt x="423" y="384"/>
                  <a:pt x="423" y="384"/>
                </a:cubicBezTo>
                <a:cubicBezTo>
                  <a:pt x="422" y="384"/>
                  <a:pt x="422" y="384"/>
                  <a:pt x="422" y="384"/>
                </a:cubicBezTo>
                <a:close/>
                <a:moveTo>
                  <a:pt x="422" y="617"/>
                </a:moveTo>
                <a:cubicBezTo>
                  <a:pt x="422" y="618"/>
                  <a:pt x="421" y="617"/>
                  <a:pt x="421" y="617"/>
                </a:cubicBezTo>
                <a:cubicBezTo>
                  <a:pt x="420" y="617"/>
                  <a:pt x="422" y="616"/>
                  <a:pt x="422" y="617"/>
                </a:cubicBezTo>
                <a:close/>
                <a:moveTo>
                  <a:pt x="421" y="588"/>
                </a:moveTo>
                <a:cubicBezTo>
                  <a:pt x="420" y="588"/>
                  <a:pt x="419" y="589"/>
                  <a:pt x="420" y="587"/>
                </a:cubicBezTo>
                <a:cubicBezTo>
                  <a:pt x="420" y="587"/>
                  <a:pt x="421" y="587"/>
                  <a:pt x="421" y="588"/>
                </a:cubicBezTo>
                <a:close/>
                <a:moveTo>
                  <a:pt x="422" y="663"/>
                </a:moveTo>
                <a:cubicBezTo>
                  <a:pt x="423" y="663"/>
                  <a:pt x="422" y="664"/>
                  <a:pt x="421" y="664"/>
                </a:cubicBezTo>
                <a:cubicBezTo>
                  <a:pt x="419" y="665"/>
                  <a:pt x="421" y="662"/>
                  <a:pt x="422" y="663"/>
                </a:cubicBezTo>
                <a:close/>
                <a:moveTo>
                  <a:pt x="424" y="741"/>
                </a:moveTo>
                <a:cubicBezTo>
                  <a:pt x="424" y="742"/>
                  <a:pt x="423" y="742"/>
                  <a:pt x="423" y="741"/>
                </a:cubicBezTo>
                <a:cubicBezTo>
                  <a:pt x="422" y="740"/>
                  <a:pt x="424" y="740"/>
                  <a:pt x="424" y="741"/>
                </a:cubicBezTo>
                <a:close/>
                <a:moveTo>
                  <a:pt x="423" y="739"/>
                </a:moveTo>
                <a:cubicBezTo>
                  <a:pt x="422" y="741"/>
                  <a:pt x="421" y="738"/>
                  <a:pt x="423" y="739"/>
                </a:cubicBezTo>
                <a:close/>
                <a:moveTo>
                  <a:pt x="423" y="692"/>
                </a:moveTo>
                <a:cubicBezTo>
                  <a:pt x="422" y="691"/>
                  <a:pt x="425" y="691"/>
                  <a:pt x="425" y="692"/>
                </a:cubicBezTo>
                <a:cubicBezTo>
                  <a:pt x="425" y="692"/>
                  <a:pt x="423" y="693"/>
                  <a:pt x="423" y="692"/>
                </a:cubicBezTo>
                <a:close/>
                <a:moveTo>
                  <a:pt x="422" y="683"/>
                </a:moveTo>
                <a:cubicBezTo>
                  <a:pt x="422" y="683"/>
                  <a:pt x="423" y="682"/>
                  <a:pt x="423" y="682"/>
                </a:cubicBezTo>
                <a:cubicBezTo>
                  <a:pt x="424" y="681"/>
                  <a:pt x="425" y="680"/>
                  <a:pt x="426" y="682"/>
                </a:cubicBezTo>
                <a:cubicBezTo>
                  <a:pt x="426" y="682"/>
                  <a:pt x="426" y="682"/>
                  <a:pt x="425" y="683"/>
                </a:cubicBezTo>
                <a:cubicBezTo>
                  <a:pt x="426" y="683"/>
                  <a:pt x="428" y="684"/>
                  <a:pt x="428" y="685"/>
                </a:cubicBezTo>
                <a:cubicBezTo>
                  <a:pt x="428" y="688"/>
                  <a:pt x="422" y="684"/>
                  <a:pt x="422" y="683"/>
                </a:cubicBezTo>
                <a:close/>
                <a:moveTo>
                  <a:pt x="427" y="688"/>
                </a:moveTo>
                <a:cubicBezTo>
                  <a:pt x="428" y="689"/>
                  <a:pt x="426" y="688"/>
                  <a:pt x="426" y="689"/>
                </a:cubicBezTo>
                <a:cubicBezTo>
                  <a:pt x="425" y="688"/>
                  <a:pt x="427" y="688"/>
                  <a:pt x="427" y="688"/>
                </a:cubicBezTo>
                <a:close/>
                <a:moveTo>
                  <a:pt x="427" y="696"/>
                </a:moveTo>
                <a:cubicBezTo>
                  <a:pt x="427" y="696"/>
                  <a:pt x="426" y="697"/>
                  <a:pt x="425" y="696"/>
                </a:cubicBezTo>
                <a:cubicBezTo>
                  <a:pt x="425" y="696"/>
                  <a:pt x="427" y="695"/>
                  <a:pt x="427" y="696"/>
                </a:cubicBezTo>
                <a:close/>
                <a:moveTo>
                  <a:pt x="427" y="699"/>
                </a:moveTo>
                <a:cubicBezTo>
                  <a:pt x="428" y="700"/>
                  <a:pt x="427" y="700"/>
                  <a:pt x="427" y="700"/>
                </a:cubicBezTo>
                <a:cubicBezTo>
                  <a:pt x="426" y="700"/>
                  <a:pt x="427" y="699"/>
                  <a:pt x="427" y="699"/>
                </a:cubicBezTo>
                <a:close/>
                <a:moveTo>
                  <a:pt x="426" y="706"/>
                </a:moveTo>
                <a:cubicBezTo>
                  <a:pt x="427" y="707"/>
                  <a:pt x="425" y="707"/>
                  <a:pt x="426" y="706"/>
                </a:cubicBezTo>
                <a:close/>
                <a:moveTo>
                  <a:pt x="427" y="706"/>
                </a:moveTo>
                <a:cubicBezTo>
                  <a:pt x="430" y="703"/>
                  <a:pt x="428" y="709"/>
                  <a:pt x="426" y="708"/>
                </a:cubicBezTo>
                <a:cubicBezTo>
                  <a:pt x="426" y="708"/>
                  <a:pt x="427" y="707"/>
                  <a:pt x="427" y="706"/>
                </a:cubicBezTo>
                <a:close/>
                <a:moveTo>
                  <a:pt x="427" y="695"/>
                </a:moveTo>
                <a:cubicBezTo>
                  <a:pt x="423" y="695"/>
                  <a:pt x="429" y="691"/>
                  <a:pt x="432" y="692"/>
                </a:cubicBezTo>
                <a:cubicBezTo>
                  <a:pt x="430" y="693"/>
                  <a:pt x="428" y="694"/>
                  <a:pt x="427" y="695"/>
                </a:cubicBezTo>
                <a:close/>
                <a:moveTo>
                  <a:pt x="432" y="754"/>
                </a:moveTo>
                <a:cubicBezTo>
                  <a:pt x="433" y="753"/>
                  <a:pt x="433" y="755"/>
                  <a:pt x="432" y="754"/>
                </a:cubicBezTo>
                <a:close/>
                <a:moveTo>
                  <a:pt x="432" y="720"/>
                </a:moveTo>
                <a:cubicBezTo>
                  <a:pt x="431" y="719"/>
                  <a:pt x="433" y="719"/>
                  <a:pt x="433" y="719"/>
                </a:cubicBezTo>
                <a:cubicBezTo>
                  <a:pt x="434" y="719"/>
                  <a:pt x="433" y="720"/>
                  <a:pt x="432" y="720"/>
                </a:cubicBezTo>
                <a:close/>
                <a:moveTo>
                  <a:pt x="438" y="712"/>
                </a:moveTo>
                <a:cubicBezTo>
                  <a:pt x="440" y="712"/>
                  <a:pt x="442" y="714"/>
                  <a:pt x="442" y="717"/>
                </a:cubicBezTo>
                <a:cubicBezTo>
                  <a:pt x="441" y="715"/>
                  <a:pt x="439" y="718"/>
                  <a:pt x="438" y="718"/>
                </a:cubicBezTo>
                <a:cubicBezTo>
                  <a:pt x="429" y="720"/>
                  <a:pt x="431" y="709"/>
                  <a:pt x="438" y="712"/>
                </a:cubicBezTo>
                <a:close/>
                <a:moveTo>
                  <a:pt x="441" y="738"/>
                </a:moveTo>
                <a:cubicBezTo>
                  <a:pt x="441" y="738"/>
                  <a:pt x="439" y="738"/>
                  <a:pt x="439" y="738"/>
                </a:cubicBezTo>
                <a:cubicBezTo>
                  <a:pt x="439" y="737"/>
                  <a:pt x="440" y="737"/>
                  <a:pt x="441" y="738"/>
                </a:cubicBezTo>
                <a:close/>
                <a:moveTo>
                  <a:pt x="438" y="721"/>
                </a:moveTo>
                <a:cubicBezTo>
                  <a:pt x="438" y="721"/>
                  <a:pt x="437" y="721"/>
                  <a:pt x="437" y="721"/>
                </a:cubicBezTo>
                <a:cubicBezTo>
                  <a:pt x="437" y="719"/>
                  <a:pt x="439" y="723"/>
                  <a:pt x="438" y="721"/>
                </a:cubicBezTo>
                <a:close/>
                <a:moveTo>
                  <a:pt x="437" y="722"/>
                </a:moveTo>
                <a:cubicBezTo>
                  <a:pt x="436" y="722"/>
                  <a:pt x="436" y="721"/>
                  <a:pt x="435" y="722"/>
                </a:cubicBezTo>
                <a:cubicBezTo>
                  <a:pt x="434" y="722"/>
                  <a:pt x="436" y="721"/>
                  <a:pt x="437" y="722"/>
                </a:cubicBezTo>
                <a:close/>
                <a:moveTo>
                  <a:pt x="440" y="706"/>
                </a:moveTo>
                <a:cubicBezTo>
                  <a:pt x="440" y="704"/>
                  <a:pt x="443" y="705"/>
                  <a:pt x="443" y="706"/>
                </a:cubicBezTo>
                <a:cubicBezTo>
                  <a:pt x="443" y="708"/>
                  <a:pt x="440" y="707"/>
                  <a:pt x="440" y="706"/>
                </a:cubicBezTo>
                <a:close/>
                <a:moveTo>
                  <a:pt x="443" y="713"/>
                </a:moveTo>
                <a:cubicBezTo>
                  <a:pt x="443" y="713"/>
                  <a:pt x="442" y="713"/>
                  <a:pt x="442" y="713"/>
                </a:cubicBezTo>
                <a:cubicBezTo>
                  <a:pt x="442" y="712"/>
                  <a:pt x="443" y="713"/>
                  <a:pt x="443" y="713"/>
                </a:cubicBezTo>
                <a:close/>
                <a:moveTo>
                  <a:pt x="449" y="658"/>
                </a:moveTo>
                <a:cubicBezTo>
                  <a:pt x="449" y="658"/>
                  <a:pt x="449" y="658"/>
                  <a:pt x="449" y="658"/>
                </a:cubicBezTo>
                <a:cubicBezTo>
                  <a:pt x="449" y="655"/>
                  <a:pt x="451" y="660"/>
                  <a:pt x="449" y="658"/>
                </a:cubicBezTo>
                <a:close/>
                <a:moveTo>
                  <a:pt x="446" y="653"/>
                </a:moveTo>
                <a:cubicBezTo>
                  <a:pt x="447" y="652"/>
                  <a:pt x="449" y="651"/>
                  <a:pt x="450" y="651"/>
                </a:cubicBezTo>
                <a:cubicBezTo>
                  <a:pt x="449" y="652"/>
                  <a:pt x="448" y="653"/>
                  <a:pt x="446" y="653"/>
                </a:cubicBezTo>
                <a:close/>
                <a:moveTo>
                  <a:pt x="449" y="647"/>
                </a:moveTo>
                <a:cubicBezTo>
                  <a:pt x="449" y="646"/>
                  <a:pt x="451" y="645"/>
                  <a:pt x="451" y="646"/>
                </a:cubicBezTo>
                <a:cubicBezTo>
                  <a:pt x="452" y="647"/>
                  <a:pt x="449" y="649"/>
                  <a:pt x="449" y="647"/>
                </a:cubicBezTo>
                <a:close/>
                <a:moveTo>
                  <a:pt x="451" y="217"/>
                </a:moveTo>
                <a:cubicBezTo>
                  <a:pt x="451" y="217"/>
                  <a:pt x="451" y="217"/>
                  <a:pt x="451" y="217"/>
                </a:cubicBezTo>
                <a:cubicBezTo>
                  <a:pt x="454" y="218"/>
                  <a:pt x="448" y="220"/>
                  <a:pt x="451" y="217"/>
                </a:cubicBezTo>
                <a:close/>
                <a:moveTo>
                  <a:pt x="449" y="184"/>
                </a:moveTo>
                <a:cubicBezTo>
                  <a:pt x="450" y="182"/>
                  <a:pt x="451" y="181"/>
                  <a:pt x="453" y="181"/>
                </a:cubicBezTo>
                <a:cubicBezTo>
                  <a:pt x="452" y="182"/>
                  <a:pt x="451" y="183"/>
                  <a:pt x="449" y="184"/>
                </a:cubicBezTo>
                <a:close/>
                <a:moveTo>
                  <a:pt x="459" y="243"/>
                </a:moveTo>
                <a:cubicBezTo>
                  <a:pt x="458" y="244"/>
                  <a:pt x="455" y="246"/>
                  <a:pt x="452" y="247"/>
                </a:cubicBezTo>
                <a:cubicBezTo>
                  <a:pt x="454" y="245"/>
                  <a:pt x="457" y="244"/>
                  <a:pt x="459" y="243"/>
                </a:cubicBezTo>
                <a:close/>
                <a:moveTo>
                  <a:pt x="456" y="185"/>
                </a:moveTo>
                <a:cubicBezTo>
                  <a:pt x="456" y="185"/>
                  <a:pt x="458" y="184"/>
                  <a:pt x="458" y="185"/>
                </a:cubicBezTo>
                <a:cubicBezTo>
                  <a:pt x="458" y="185"/>
                  <a:pt x="456" y="186"/>
                  <a:pt x="456" y="185"/>
                </a:cubicBezTo>
                <a:close/>
                <a:moveTo>
                  <a:pt x="457" y="243"/>
                </a:moveTo>
                <a:cubicBezTo>
                  <a:pt x="457" y="245"/>
                  <a:pt x="457" y="241"/>
                  <a:pt x="457" y="243"/>
                </a:cubicBezTo>
                <a:close/>
                <a:moveTo>
                  <a:pt x="458" y="185"/>
                </a:moveTo>
                <a:cubicBezTo>
                  <a:pt x="459" y="183"/>
                  <a:pt x="460" y="185"/>
                  <a:pt x="458" y="185"/>
                </a:cubicBezTo>
                <a:close/>
                <a:moveTo>
                  <a:pt x="460" y="254"/>
                </a:moveTo>
                <a:cubicBezTo>
                  <a:pt x="460" y="255"/>
                  <a:pt x="456" y="257"/>
                  <a:pt x="456" y="255"/>
                </a:cubicBezTo>
                <a:cubicBezTo>
                  <a:pt x="455" y="252"/>
                  <a:pt x="460" y="252"/>
                  <a:pt x="460" y="254"/>
                </a:cubicBezTo>
                <a:close/>
                <a:moveTo>
                  <a:pt x="460" y="156"/>
                </a:moveTo>
                <a:cubicBezTo>
                  <a:pt x="461" y="154"/>
                  <a:pt x="459" y="157"/>
                  <a:pt x="460" y="156"/>
                </a:cubicBezTo>
                <a:close/>
                <a:moveTo>
                  <a:pt x="461" y="243"/>
                </a:moveTo>
                <a:cubicBezTo>
                  <a:pt x="462" y="243"/>
                  <a:pt x="461" y="244"/>
                  <a:pt x="461" y="244"/>
                </a:cubicBezTo>
                <a:cubicBezTo>
                  <a:pt x="461" y="244"/>
                  <a:pt x="461" y="243"/>
                  <a:pt x="461" y="243"/>
                </a:cubicBezTo>
                <a:close/>
                <a:moveTo>
                  <a:pt x="461" y="144"/>
                </a:moveTo>
                <a:cubicBezTo>
                  <a:pt x="461" y="142"/>
                  <a:pt x="463" y="143"/>
                  <a:pt x="461" y="144"/>
                </a:cubicBezTo>
                <a:close/>
                <a:moveTo>
                  <a:pt x="460" y="266"/>
                </a:moveTo>
                <a:cubicBezTo>
                  <a:pt x="459" y="267"/>
                  <a:pt x="463" y="264"/>
                  <a:pt x="460" y="266"/>
                </a:cubicBezTo>
                <a:close/>
                <a:moveTo>
                  <a:pt x="458" y="550"/>
                </a:moveTo>
                <a:cubicBezTo>
                  <a:pt x="457" y="550"/>
                  <a:pt x="459" y="549"/>
                  <a:pt x="458" y="550"/>
                </a:cubicBezTo>
                <a:cubicBezTo>
                  <a:pt x="458" y="550"/>
                  <a:pt x="458" y="550"/>
                  <a:pt x="458" y="550"/>
                </a:cubicBezTo>
                <a:close/>
                <a:moveTo>
                  <a:pt x="459" y="569"/>
                </a:moveTo>
                <a:cubicBezTo>
                  <a:pt x="460" y="568"/>
                  <a:pt x="456" y="570"/>
                  <a:pt x="459" y="569"/>
                </a:cubicBezTo>
                <a:close/>
                <a:moveTo>
                  <a:pt x="461" y="580"/>
                </a:moveTo>
                <a:cubicBezTo>
                  <a:pt x="461" y="583"/>
                  <a:pt x="456" y="582"/>
                  <a:pt x="456" y="580"/>
                </a:cubicBezTo>
                <a:cubicBezTo>
                  <a:pt x="456" y="579"/>
                  <a:pt x="461" y="578"/>
                  <a:pt x="461" y="580"/>
                </a:cubicBezTo>
                <a:close/>
                <a:moveTo>
                  <a:pt x="462" y="589"/>
                </a:moveTo>
                <a:cubicBezTo>
                  <a:pt x="460" y="590"/>
                  <a:pt x="457" y="590"/>
                  <a:pt x="454" y="591"/>
                </a:cubicBezTo>
                <a:cubicBezTo>
                  <a:pt x="456" y="590"/>
                  <a:pt x="460" y="589"/>
                  <a:pt x="462" y="589"/>
                </a:cubicBezTo>
                <a:close/>
                <a:moveTo>
                  <a:pt x="457" y="591"/>
                </a:moveTo>
                <a:cubicBezTo>
                  <a:pt x="457" y="590"/>
                  <a:pt x="456" y="593"/>
                  <a:pt x="457" y="591"/>
                </a:cubicBezTo>
                <a:close/>
                <a:moveTo>
                  <a:pt x="460" y="671"/>
                </a:moveTo>
                <a:cubicBezTo>
                  <a:pt x="460" y="671"/>
                  <a:pt x="457" y="672"/>
                  <a:pt x="458" y="670"/>
                </a:cubicBezTo>
                <a:cubicBezTo>
                  <a:pt x="458" y="669"/>
                  <a:pt x="460" y="669"/>
                  <a:pt x="460" y="671"/>
                </a:cubicBezTo>
                <a:close/>
                <a:moveTo>
                  <a:pt x="460" y="662"/>
                </a:moveTo>
                <a:cubicBezTo>
                  <a:pt x="460" y="663"/>
                  <a:pt x="459" y="663"/>
                  <a:pt x="459" y="663"/>
                </a:cubicBezTo>
                <a:cubicBezTo>
                  <a:pt x="458" y="662"/>
                  <a:pt x="460" y="662"/>
                  <a:pt x="460" y="662"/>
                </a:cubicBezTo>
                <a:close/>
                <a:moveTo>
                  <a:pt x="467" y="612"/>
                </a:moveTo>
                <a:cubicBezTo>
                  <a:pt x="467" y="613"/>
                  <a:pt x="465" y="613"/>
                  <a:pt x="465" y="613"/>
                </a:cubicBezTo>
                <a:cubicBezTo>
                  <a:pt x="464" y="612"/>
                  <a:pt x="467" y="612"/>
                  <a:pt x="467" y="612"/>
                </a:cubicBezTo>
                <a:close/>
                <a:moveTo>
                  <a:pt x="466" y="284"/>
                </a:moveTo>
                <a:cubicBezTo>
                  <a:pt x="466" y="284"/>
                  <a:pt x="466" y="283"/>
                  <a:pt x="466" y="283"/>
                </a:cubicBezTo>
                <a:cubicBezTo>
                  <a:pt x="467" y="284"/>
                  <a:pt x="466" y="285"/>
                  <a:pt x="466" y="284"/>
                </a:cubicBezTo>
                <a:close/>
                <a:moveTo>
                  <a:pt x="474" y="600"/>
                </a:moveTo>
                <a:cubicBezTo>
                  <a:pt x="474" y="599"/>
                  <a:pt x="476" y="598"/>
                  <a:pt x="476" y="598"/>
                </a:cubicBezTo>
                <a:cubicBezTo>
                  <a:pt x="476" y="599"/>
                  <a:pt x="475" y="600"/>
                  <a:pt x="474" y="600"/>
                </a:cubicBezTo>
                <a:close/>
                <a:moveTo>
                  <a:pt x="475" y="266"/>
                </a:moveTo>
                <a:cubicBezTo>
                  <a:pt x="475" y="266"/>
                  <a:pt x="474" y="266"/>
                  <a:pt x="474" y="266"/>
                </a:cubicBezTo>
                <a:cubicBezTo>
                  <a:pt x="475" y="266"/>
                  <a:pt x="475" y="265"/>
                  <a:pt x="475" y="265"/>
                </a:cubicBezTo>
                <a:cubicBezTo>
                  <a:pt x="475" y="265"/>
                  <a:pt x="475" y="265"/>
                  <a:pt x="475" y="266"/>
                </a:cubicBezTo>
                <a:close/>
                <a:moveTo>
                  <a:pt x="466" y="190"/>
                </a:moveTo>
                <a:cubicBezTo>
                  <a:pt x="469" y="188"/>
                  <a:pt x="468" y="194"/>
                  <a:pt x="466" y="192"/>
                </a:cubicBezTo>
                <a:cubicBezTo>
                  <a:pt x="465" y="192"/>
                  <a:pt x="466" y="191"/>
                  <a:pt x="466" y="190"/>
                </a:cubicBezTo>
                <a:close/>
                <a:moveTo>
                  <a:pt x="469" y="188"/>
                </a:moveTo>
                <a:cubicBezTo>
                  <a:pt x="468" y="187"/>
                  <a:pt x="470" y="187"/>
                  <a:pt x="470" y="188"/>
                </a:cubicBezTo>
                <a:cubicBezTo>
                  <a:pt x="471" y="188"/>
                  <a:pt x="469" y="189"/>
                  <a:pt x="469" y="188"/>
                </a:cubicBezTo>
                <a:close/>
                <a:moveTo>
                  <a:pt x="469" y="195"/>
                </a:moveTo>
                <a:cubicBezTo>
                  <a:pt x="468" y="196"/>
                  <a:pt x="467" y="197"/>
                  <a:pt x="466" y="197"/>
                </a:cubicBezTo>
                <a:cubicBezTo>
                  <a:pt x="467" y="196"/>
                  <a:pt x="468" y="195"/>
                  <a:pt x="469" y="195"/>
                </a:cubicBezTo>
                <a:close/>
                <a:moveTo>
                  <a:pt x="463" y="182"/>
                </a:moveTo>
                <a:cubicBezTo>
                  <a:pt x="462" y="180"/>
                  <a:pt x="468" y="178"/>
                  <a:pt x="469" y="181"/>
                </a:cubicBezTo>
                <a:cubicBezTo>
                  <a:pt x="469" y="184"/>
                  <a:pt x="463" y="184"/>
                  <a:pt x="463" y="182"/>
                </a:cubicBezTo>
                <a:close/>
                <a:moveTo>
                  <a:pt x="466" y="174"/>
                </a:moveTo>
                <a:cubicBezTo>
                  <a:pt x="466" y="174"/>
                  <a:pt x="468" y="173"/>
                  <a:pt x="468" y="174"/>
                </a:cubicBezTo>
                <a:cubicBezTo>
                  <a:pt x="469" y="174"/>
                  <a:pt x="466" y="175"/>
                  <a:pt x="466" y="174"/>
                </a:cubicBezTo>
                <a:close/>
                <a:moveTo>
                  <a:pt x="462" y="142"/>
                </a:moveTo>
                <a:cubicBezTo>
                  <a:pt x="462" y="141"/>
                  <a:pt x="464" y="141"/>
                  <a:pt x="464" y="141"/>
                </a:cubicBezTo>
                <a:cubicBezTo>
                  <a:pt x="464" y="141"/>
                  <a:pt x="463" y="142"/>
                  <a:pt x="462" y="142"/>
                </a:cubicBezTo>
                <a:close/>
                <a:moveTo>
                  <a:pt x="459" y="145"/>
                </a:moveTo>
                <a:cubicBezTo>
                  <a:pt x="459" y="145"/>
                  <a:pt x="460" y="145"/>
                  <a:pt x="460" y="145"/>
                </a:cubicBezTo>
                <a:cubicBezTo>
                  <a:pt x="460" y="145"/>
                  <a:pt x="459" y="146"/>
                  <a:pt x="459" y="145"/>
                </a:cubicBezTo>
                <a:close/>
                <a:moveTo>
                  <a:pt x="458" y="124"/>
                </a:moveTo>
                <a:cubicBezTo>
                  <a:pt x="456" y="128"/>
                  <a:pt x="457" y="122"/>
                  <a:pt x="459" y="122"/>
                </a:cubicBezTo>
                <a:cubicBezTo>
                  <a:pt x="459" y="123"/>
                  <a:pt x="459" y="124"/>
                  <a:pt x="458" y="124"/>
                </a:cubicBezTo>
                <a:close/>
                <a:moveTo>
                  <a:pt x="461" y="153"/>
                </a:moveTo>
                <a:cubicBezTo>
                  <a:pt x="461" y="154"/>
                  <a:pt x="457" y="155"/>
                  <a:pt x="457" y="154"/>
                </a:cubicBezTo>
                <a:cubicBezTo>
                  <a:pt x="456" y="153"/>
                  <a:pt x="460" y="151"/>
                  <a:pt x="461" y="153"/>
                </a:cubicBezTo>
                <a:close/>
                <a:moveTo>
                  <a:pt x="449" y="133"/>
                </a:moveTo>
                <a:cubicBezTo>
                  <a:pt x="448" y="132"/>
                  <a:pt x="450" y="133"/>
                  <a:pt x="450" y="133"/>
                </a:cubicBezTo>
                <a:cubicBezTo>
                  <a:pt x="451" y="133"/>
                  <a:pt x="449" y="133"/>
                  <a:pt x="449" y="133"/>
                </a:cubicBezTo>
                <a:close/>
                <a:moveTo>
                  <a:pt x="434" y="47"/>
                </a:moveTo>
                <a:cubicBezTo>
                  <a:pt x="435" y="47"/>
                  <a:pt x="436" y="47"/>
                  <a:pt x="436" y="47"/>
                </a:cubicBezTo>
                <a:cubicBezTo>
                  <a:pt x="436" y="47"/>
                  <a:pt x="435" y="48"/>
                  <a:pt x="434" y="47"/>
                </a:cubicBezTo>
                <a:close/>
                <a:moveTo>
                  <a:pt x="433" y="61"/>
                </a:moveTo>
                <a:cubicBezTo>
                  <a:pt x="434" y="60"/>
                  <a:pt x="435" y="62"/>
                  <a:pt x="433" y="61"/>
                </a:cubicBezTo>
                <a:close/>
                <a:moveTo>
                  <a:pt x="432" y="54"/>
                </a:moveTo>
                <a:cubicBezTo>
                  <a:pt x="432" y="53"/>
                  <a:pt x="433" y="53"/>
                  <a:pt x="433" y="53"/>
                </a:cubicBezTo>
                <a:cubicBezTo>
                  <a:pt x="434" y="54"/>
                  <a:pt x="432" y="54"/>
                  <a:pt x="432" y="54"/>
                </a:cubicBezTo>
                <a:close/>
                <a:moveTo>
                  <a:pt x="432" y="47"/>
                </a:moveTo>
                <a:cubicBezTo>
                  <a:pt x="431" y="47"/>
                  <a:pt x="432" y="46"/>
                  <a:pt x="432" y="46"/>
                </a:cubicBezTo>
                <a:cubicBezTo>
                  <a:pt x="433" y="47"/>
                  <a:pt x="432" y="47"/>
                  <a:pt x="432" y="47"/>
                </a:cubicBezTo>
                <a:close/>
                <a:moveTo>
                  <a:pt x="435" y="69"/>
                </a:moveTo>
                <a:cubicBezTo>
                  <a:pt x="435" y="72"/>
                  <a:pt x="431" y="71"/>
                  <a:pt x="431" y="69"/>
                </a:cubicBezTo>
                <a:cubicBezTo>
                  <a:pt x="431" y="67"/>
                  <a:pt x="435" y="66"/>
                  <a:pt x="435" y="69"/>
                </a:cubicBezTo>
                <a:close/>
                <a:moveTo>
                  <a:pt x="426" y="60"/>
                </a:moveTo>
                <a:cubicBezTo>
                  <a:pt x="425" y="58"/>
                  <a:pt x="430" y="57"/>
                  <a:pt x="431" y="59"/>
                </a:cubicBezTo>
                <a:cubicBezTo>
                  <a:pt x="432" y="62"/>
                  <a:pt x="427" y="61"/>
                  <a:pt x="426" y="60"/>
                </a:cubicBezTo>
                <a:close/>
                <a:moveTo>
                  <a:pt x="426" y="47"/>
                </a:moveTo>
                <a:cubicBezTo>
                  <a:pt x="426" y="47"/>
                  <a:pt x="426" y="47"/>
                  <a:pt x="426" y="47"/>
                </a:cubicBezTo>
                <a:cubicBezTo>
                  <a:pt x="427" y="48"/>
                  <a:pt x="424" y="45"/>
                  <a:pt x="426" y="47"/>
                </a:cubicBezTo>
                <a:close/>
                <a:moveTo>
                  <a:pt x="426" y="48"/>
                </a:moveTo>
                <a:cubicBezTo>
                  <a:pt x="426" y="50"/>
                  <a:pt x="424" y="49"/>
                  <a:pt x="424" y="49"/>
                </a:cubicBezTo>
                <a:cubicBezTo>
                  <a:pt x="424" y="48"/>
                  <a:pt x="425" y="48"/>
                  <a:pt x="426" y="48"/>
                </a:cubicBezTo>
                <a:close/>
                <a:moveTo>
                  <a:pt x="428" y="81"/>
                </a:moveTo>
                <a:cubicBezTo>
                  <a:pt x="426" y="82"/>
                  <a:pt x="425" y="83"/>
                  <a:pt x="423" y="83"/>
                </a:cubicBezTo>
                <a:cubicBezTo>
                  <a:pt x="424" y="83"/>
                  <a:pt x="426" y="81"/>
                  <a:pt x="428" y="81"/>
                </a:cubicBezTo>
                <a:close/>
                <a:moveTo>
                  <a:pt x="425" y="98"/>
                </a:moveTo>
                <a:cubicBezTo>
                  <a:pt x="424" y="101"/>
                  <a:pt x="421" y="99"/>
                  <a:pt x="425" y="98"/>
                </a:cubicBezTo>
                <a:close/>
                <a:moveTo>
                  <a:pt x="424" y="146"/>
                </a:moveTo>
                <a:cubicBezTo>
                  <a:pt x="424" y="148"/>
                  <a:pt x="422" y="148"/>
                  <a:pt x="421" y="149"/>
                </a:cubicBezTo>
                <a:cubicBezTo>
                  <a:pt x="421" y="147"/>
                  <a:pt x="423" y="147"/>
                  <a:pt x="424" y="146"/>
                </a:cubicBezTo>
                <a:close/>
                <a:moveTo>
                  <a:pt x="418" y="110"/>
                </a:moveTo>
                <a:cubicBezTo>
                  <a:pt x="419" y="110"/>
                  <a:pt x="420" y="109"/>
                  <a:pt x="422" y="109"/>
                </a:cubicBezTo>
                <a:cubicBezTo>
                  <a:pt x="421" y="110"/>
                  <a:pt x="419" y="111"/>
                  <a:pt x="418" y="110"/>
                </a:cubicBezTo>
                <a:close/>
                <a:moveTo>
                  <a:pt x="418" y="108"/>
                </a:moveTo>
                <a:cubicBezTo>
                  <a:pt x="419" y="106"/>
                  <a:pt x="420" y="106"/>
                  <a:pt x="421" y="106"/>
                </a:cubicBezTo>
                <a:cubicBezTo>
                  <a:pt x="421" y="107"/>
                  <a:pt x="419" y="108"/>
                  <a:pt x="418" y="108"/>
                </a:cubicBezTo>
                <a:close/>
                <a:moveTo>
                  <a:pt x="420" y="89"/>
                </a:moveTo>
                <a:cubicBezTo>
                  <a:pt x="420" y="89"/>
                  <a:pt x="420" y="89"/>
                  <a:pt x="420" y="89"/>
                </a:cubicBezTo>
                <a:cubicBezTo>
                  <a:pt x="420" y="89"/>
                  <a:pt x="420" y="89"/>
                  <a:pt x="420" y="89"/>
                </a:cubicBezTo>
                <a:cubicBezTo>
                  <a:pt x="420" y="89"/>
                  <a:pt x="420" y="89"/>
                  <a:pt x="420" y="89"/>
                </a:cubicBezTo>
                <a:close/>
                <a:moveTo>
                  <a:pt x="421" y="89"/>
                </a:moveTo>
                <a:cubicBezTo>
                  <a:pt x="421" y="89"/>
                  <a:pt x="421" y="88"/>
                  <a:pt x="421" y="89"/>
                </a:cubicBezTo>
                <a:close/>
                <a:moveTo>
                  <a:pt x="418" y="85"/>
                </a:moveTo>
                <a:cubicBezTo>
                  <a:pt x="418" y="84"/>
                  <a:pt x="420" y="84"/>
                  <a:pt x="421" y="84"/>
                </a:cubicBezTo>
                <a:cubicBezTo>
                  <a:pt x="421" y="85"/>
                  <a:pt x="418" y="86"/>
                  <a:pt x="418" y="85"/>
                </a:cubicBezTo>
                <a:close/>
                <a:moveTo>
                  <a:pt x="416" y="78"/>
                </a:moveTo>
                <a:cubicBezTo>
                  <a:pt x="416" y="78"/>
                  <a:pt x="418" y="77"/>
                  <a:pt x="419" y="78"/>
                </a:cubicBezTo>
                <a:cubicBezTo>
                  <a:pt x="420" y="80"/>
                  <a:pt x="416" y="80"/>
                  <a:pt x="416" y="78"/>
                </a:cubicBezTo>
                <a:close/>
                <a:moveTo>
                  <a:pt x="420" y="96"/>
                </a:moveTo>
                <a:cubicBezTo>
                  <a:pt x="420" y="98"/>
                  <a:pt x="417" y="99"/>
                  <a:pt x="415" y="98"/>
                </a:cubicBezTo>
                <a:cubicBezTo>
                  <a:pt x="411" y="95"/>
                  <a:pt x="420" y="92"/>
                  <a:pt x="420" y="96"/>
                </a:cubicBezTo>
                <a:close/>
                <a:moveTo>
                  <a:pt x="415" y="101"/>
                </a:moveTo>
                <a:cubicBezTo>
                  <a:pt x="417" y="103"/>
                  <a:pt x="410" y="105"/>
                  <a:pt x="413" y="102"/>
                </a:cubicBezTo>
                <a:cubicBezTo>
                  <a:pt x="413" y="101"/>
                  <a:pt x="414" y="101"/>
                  <a:pt x="415" y="101"/>
                </a:cubicBezTo>
                <a:close/>
                <a:moveTo>
                  <a:pt x="414" y="157"/>
                </a:moveTo>
                <a:cubicBezTo>
                  <a:pt x="414" y="158"/>
                  <a:pt x="412" y="159"/>
                  <a:pt x="410" y="159"/>
                </a:cubicBezTo>
                <a:cubicBezTo>
                  <a:pt x="411" y="158"/>
                  <a:pt x="413" y="158"/>
                  <a:pt x="414" y="157"/>
                </a:cubicBezTo>
                <a:close/>
                <a:moveTo>
                  <a:pt x="413" y="544"/>
                </a:moveTo>
                <a:cubicBezTo>
                  <a:pt x="412" y="547"/>
                  <a:pt x="410" y="546"/>
                  <a:pt x="413" y="544"/>
                </a:cubicBezTo>
                <a:close/>
                <a:moveTo>
                  <a:pt x="411" y="281"/>
                </a:moveTo>
                <a:cubicBezTo>
                  <a:pt x="413" y="282"/>
                  <a:pt x="410" y="282"/>
                  <a:pt x="411" y="281"/>
                </a:cubicBezTo>
                <a:close/>
                <a:moveTo>
                  <a:pt x="417" y="620"/>
                </a:moveTo>
                <a:cubicBezTo>
                  <a:pt x="418" y="619"/>
                  <a:pt x="419" y="618"/>
                  <a:pt x="420" y="619"/>
                </a:cubicBezTo>
                <a:cubicBezTo>
                  <a:pt x="420" y="620"/>
                  <a:pt x="420" y="620"/>
                  <a:pt x="420" y="620"/>
                </a:cubicBezTo>
                <a:cubicBezTo>
                  <a:pt x="420" y="620"/>
                  <a:pt x="420" y="620"/>
                  <a:pt x="420" y="620"/>
                </a:cubicBezTo>
                <a:cubicBezTo>
                  <a:pt x="421" y="620"/>
                  <a:pt x="420" y="621"/>
                  <a:pt x="420" y="621"/>
                </a:cubicBezTo>
                <a:cubicBezTo>
                  <a:pt x="418" y="622"/>
                  <a:pt x="418" y="621"/>
                  <a:pt x="418" y="620"/>
                </a:cubicBezTo>
                <a:cubicBezTo>
                  <a:pt x="417" y="620"/>
                  <a:pt x="416" y="620"/>
                  <a:pt x="416" y="620"/>
                </a:cubicBezTo>
                <a:cubicBezTo>
                  <a:pt x="415" y="621"/>
                  <a:pt x="408" y="625"/>
                  <a:pt x="407" y="624"/>
                </a:cubicBezTo>
                <a:cubicBezTo>
                  <a:pt x="406" y="622"/>
                  <a:pt x="416" y="620"/>
                  <a:pt x="417" y="620"/>
                </a:cubicBezTo>
                <a:close/>
                <a:moveTo>
                  <a:pt x="408" y="668"/>
                </a:moveTo>
                <a:cubicBezTo>
                  <a:pt x="408" y="669"/>
                  <a:pt x="410" y="667"/>
                  <a:pt x="410" y="668"/>
                </a:cubicBezTo>
                <a:cubicBezTo>
                  <a:pt x="410" y="669"/>
                  <a:pt x="408" y="670"/>
                  <a:pt x="408" y="668"/>
                </a:cubicBezTo>
                <a:close/>
                <a:moveTo>
                  <a:pt x="409" y="676"/>
                </a:moveTo>
                <a:cubicBezTo>
                  <a:pt x="409" y="676"/>
                  <a:pt x="409" y="677"/>
                  <a:pt x="408" y="676"/>
                </a:cubicBezTo>
                <a:cubicBezTo>
                  <a:pt x="407" y="676"/>
                  <a:pt x="410" y="675"/>
                  <a:pt x="409" y="676"/>
                </a:cubicBezTo>
                <a:close/>
                <a:moveTo>
                  <a:pt x="400" y="518"/>
                </a:moveTo>
                <a:cubicBezTo>
                  <a:pt x="397" y="519"/>
                  <a:pt x="400" y="515"/>
                  <a:pt x="401" y="517"/>
                </a:cubicBezTo>
                <a:cubicBezTo>
                  <a:pt x="401" y="518"/>
                  <a:pt x="401" y="518"/>
                  <a:pt x="400" y="518"/>
                </a:cubicBezTo>
                <a:close/>
                <a:moveTo>
                  <a:pt x="400" y="648"/>
                </a:moveTo>
                <a:cubicBezTo>
                  <a:pt x="400" y="647"/>
                  <a:pt x="400" y="647"/>
                  <a:pt x="400" y="647"/>
                </a:cubicBezTo>
                <a:cubicBezTo>
                  <a:pt x="400" y="647"/>
                  <a:pt x="400" y="647"/>
                  <a:pt x="400" y="647"/>
                </a:cubicBezTo>
                <a:cubicBezTo>
                  <a:pt x="400" y="647"/>
                  <a:pt x="400" y="647"/>
                  <a:pt x="400" y="648"/>
                </a:cubicBezTo>
                <a:close/>
                <a:moveTo>
                  <a:pt x="392" y="551"/>
                </a:moveTo>
                <a:cubicBezTo>
                  <a:pt x="393" y="549"/>
                  <a:pt x="397" y="551"/>
                  <a:pt x="396" y="553"/>
                </a:cubicBezTo>
                <a:cubicBezTo>
                  <a:pt x="395" y="555"/>
                  <a:pt x="390" y="554"/>
                  <a:pt x="392" y="551"/>
                </a:cubicBezTo>
                <a:close/>
                <a:moveTo>
                  <a:pt x="393" y="587"/>
                </a:moveTo>
                <a:cubicBezTo>
                  <a:pt x="390" y="588"/>
                  <a:pt x="394" y="586"/>
                  <a:pt x="393" y="587"/>
                </a:cubicBezTo>
                <a:close/>
                <a:moveTo>
                  <a:pt x="394" y="493"/>
                </a:moveTo>
                <a:cubicBezTo>
                  <a:pt x="394" y="493"/>
                  <a:pt x="393" y="494"/>
                  <a:pt x="393" y="493"/>
                </a:cubicBezTo>
                <a:cubicBezTo>
                  <a:pt x="391" y="492"/>
                  <a:pt x="396" y="491"/>
                  <a:pt x="394" y="493"/>
                </a:cubicBezTo>
                <a:close/>
                <a:moveTo>
                  <a:pt x="394" y="530"/>
                </a:moveTo>
                <a:cubicBezTo>
                  <a:pt x="394" y="530"/>
                  <a:pt x="394" y="531"/>
                  <a:pt x="394" y="530"/>
                </a:cubicBezTo>
                <a:cubicBezTo>
                  <a:pt x="393" y="530"/>
                  <a:pt x="395" y="529"/>
                  <a:pt x="394" y="530"/>
                </a:cubicBezTo>
                <a:close/>
                <a:moveTo>
                  <a:pt x="397" y="543"/>
                </a:moveTo>
                <a:cubicBezTo>
                  <a:pt x="397" y="543"/>
                  <a:pt x="396" y="544"/>
                  <a:pt x="396" y="543"/>
                </a:cubicBezTo>
                <a:cubicBezTo>
                  <a:pt x="395" y="543"/>
                  <a:pt x="398" y="542"/>
                  <a:pt x="397" y="543"/>
                </a:cubicBezTo>
                <a:close/>
                <a:moveTo>
                  <a:pt x="396" y="585"/>
                </a:moveTo>
                <a:cubicBezTo>
                  <a:pt x="396" y="586"/>
                  <a:pt x="396" y="586"/>
                  <a:pt x="396" y="586"/>
                </a:cubicBezTo>
                <a:cubicBezTo>
                  <a:pt x="394" y="587"/>
                  <a:pt x="396" y="586"/>
                  <a:pt x="396" y="585"/>
                </a:cubicBezTo>
                <a:close/>
                <a:moveTo>
                  <a:pt x="396" y="601"/>
                </a:moveTo>
                <a:cubicBezTo>
                  <a:pt x="397" y="601"/>
                  <a:pt x="396" y="602"/>
                  <a:pt x="395" y="603"/>
                </a:cubicBezTo>
                <a:cubicBezTo>
                  <a:pt x="395" y="602"/>
                  <a:pt x="396" y="601"/>
                  <a:pt x="396" y="601"/>
                </a:cubicBezTo>
                <a:close/>
                <a:moveTo>
                  <a:pt x="399" y="645"/>
                </a:moveTo>
                <a:cubicBezTo>
                  <a:pt x="399" y="646"/>
                  <a:pt x="396" y="647"/>
                  <a:pt x="397" y="645"/>
                </a:cubicBezTo>
                <a:cubicBezTo>
                  <a:pt x="397" y="643"/>
                  <a:pt x="399" y="644"/>
                  <a:pt x="399" y="645"/>
                </a:cubicBezTo>
                <a:close/>
                <a:moveTo>
                  <a:pt x="398" y="622"/>
                </a:moveTo>
                <a:cubicBezTo>
                  <a:pt x="395" y="624"/>
                  <a:pt x="397" y="618"/>
                  <a:pt x="399" y="619"/>
                </a:cubicBezTo>
                <a:cubicBezTo>
                  <a:pt x="401" y="620"/>
                  <a:pt x="399" y="622"/>
                  <a:pt x="398" y="622"/>
                </a:cubicBezTo>
                <a:close/>
                <a:moveTo>
                  <a:pt x="397" y="513"/>
                </a:moveTo>
                <a:cubicBezTo>
                  <a:pt x="397" y="513"/>
                  <a:pt x="399" y="513"/>
                  <a:pt x="399" y="513"/>
                </a:cubicBezTo>
                <a:cubicBezTo>
                  <a:pt x="399" y="514"/>
                  <a:pt x="397" y="514"/>
                  <a:pt x="397" y="513"/>
                </a:cubicBezTo>
                <a:close/>
                <a:moveTo>
                  <a:pt x="397" y="606"/>
                </a:moveTo>
                <a:cubicBezTo>
                  <a:pt x="397" y="605"/>
                  <a:pt x="397" y="605"/>
                  <a:pt x="398" y="605"/>
                </a:cubicBezTo>
                <a:cubicBezTo>
                  <a:pt x="399" y="605"/>
                  <a:pt x="398" y="607"/>
                  <a:pt x="397" y="606"/>
                </a:cubicBezTo>
                <a:close/>
                <a:moveTo>
                  <a:pt x="397" y="461"/>
                </a:moveTo>
                <a:cubicBezTo>
                  <a:pt x="398" y="459"/>
                  <a:pt x="400" y="459"/>
                  <a:pt x="402" y="458"/>
                </a:cubicBezTo>
                <a:cubicBezTo>
                  <a:pt x="401" y="460"/>
                  <a:pt x="399" y="460"/>
                  <a:pt x="397" y="461"/>
                </a:cubicBezTo>
                <a:close/>
                <a:moveTo>
                  <a:pt x="401" y="364"/>
                </a:moveTo>
                <a:cubicBezTo>
                  <a:pt x="399" y="366"/>
                  <a:pt x="401" y="361"/>
                  <a:pt x="402" y="362"/>
                </a:cubicBezTo>
                <a:cubicBezTo>
                  <a:pt x="403" y="362"/>
                  <a:pt x="401" y="364"/>
                  <a:pt x="401" y="364"/>
                </a:cubicBezTo>
                <a:close/>
                <a:moveTo>
                  <a:pt x="400" y="245"/>
                </a:moveTo>
                <a:cubicBezTo>
                  <a:pt x="401" y="244"/>
                  <a:pt x="399" y="246"/>
                  <a:pt x="400" y="245"/>
                </a:cubicBezTo>
                <a:close/>
                <a:moveTo>
                  <a:pt x="402" y="477"/>
                </a:moveTo>
                <a:cubicBezTo>
                  <a:pt x="401" y="478"/>
                  <a:pt x="403" y="476"/>
                  <a:pt x="402" y="477"/>
                </a:cubicBezTo>
                <a:close/>
                <a:moveTo>
                  <a:pt x="402" y="458"/>
                </a:moveTo>
                <a:cubicBezTo>
                  <a:pt x="401" y="457"/>
                  <a:pt x="406" y="457"/>
                  <a:pt x="404" y="458"/>
                </a:cubicBezTo>
                <a:cubicBezTo>
                  <a:pt x="403" y="458"/>
                  <a:pt x="403" y="459"/>
                  <a:pt x="402" y="458"/>
                </a:cubicBezTo>
                <a:close/>
                <a:moveTo>
                  <a:pt x="406" y="578"/>
                </a:moveTo>
                <a:cubicBezTo>
                  <a:pt x="406" y="578"/>
                  <a:pt x="408" y="577"/>
                  <a:pt x="409" y="578"/>
                </a:cubicBezTo>
                <a:cubicBezTo>
                  <a:pt x="409" y="579"/>
                  <a:pt x="406" y="580"/>
                  <a:pt x="406" y="578"/>
                </a:cubicBezTo>
                <a:close/>
                <a:moveTo>
                  <a:pt x="409" y="606"/>
                </a:moveTo>
                <a:cubicBezTo>
                  <a:pt x="408" y="607"/>
                  <a:pt x="407" y="606"/>
                  <a:pt x="409" y="606"/>
                </a:cubicBezTo>
                <a:close/>
                <a:moveTo>
                  <a:pt x="408" y="313"/>
                </a:moveTo>
                <a:cubicBezTo>
                  <a:pt x="407" y="314"/>
                  <a:pt x="409" y="312"/>
                  <a:pt x="408" y="313"/>
                </a:cubicBezTo>
                <a:close/>
                <a:moveTo>
                  <a:pt x="407" y="275"/>
                </a:moveTo>
                <a:cubicBezTo>
                  <a:pt x="407" y="273"/>
                  <a:pt x="410" y="273"/>
                  <a:pt x="407" y="275"/>
                </a:cubicBezTo>
                <a:close/>
                <a:moveTo>
                  <a:pt x="408" y="442"/>
                </a:moveTo>
                <a:cubicBezTo>
                  <a:pt x="408" y="443"/>
                  <a:pt x="407" y="443"/>
                  <a:pt x="406" y="443"/>
                </a:cubicBezTo>
                <a:cubicBezTo>
                  <a:pt x="406" y="443"/>
                  <a:pt x="407" y="442"/>
                  <a:pt x="408" y="442"/>
                </a:cubicBezTo>
                <a:close/>
                <a:moveTo>
                  <a:pt x="406" y="543"/>
                </a:moveTo>
                <a:cubicBezTo>
                  <a:pt x="406" y="544"/>
                  <a:pt x="405" y="543"/>
                  <a:pt x="405" y="543"/>
                </a:cubicBezTo>
                <a:cubicBezTo>
                  <a:pt x="406" y="542"/>
                  <a:pt x="406" y="543"/>
                  <a:pt x="406" y="543"/>
                </a:cubicBezTo>
                <a:close/>
                <a:moveTo>
                  <a:pt x="405" y="445"/>
                </a:moveTo>
                <a:cubicBezTo>
                  <a:pt x="404" y="444"/>
                  <a:pt x="406" y="443"/>
                  <a:pt x="405" y="445"/>
                </a:cubicBezTo>
                <a:close/>
                <a:moveTo>
                  <a:pt x="404" y="396"/>
                </a:moveTo>
                <a:cubicBezTo>
                  <a:pt x="404" y="395"/>
                  <a:pt x="405" y="395"/>
                  <a:pt x="406" y="395"/>
                </a:cubicBezTo>
                <a:cubicBezTo>
                  <a:pt x="405" y="395"/>
                  <a:pt x="405" y="396"/>
                  <a:pt x="404" y="396"/>
                </a:cubicBezTo>
                <a:close/>
                <a:moveTo>
                  <a:pt x="403" y="318"/>
                </a:moveTo>
                <a:cubicBezTo>
                  <a:pt x="403" y="317"/>
                  <a:pt x="404" y="317"/>
                  <a:pt x="404" y="316"/>
                </a:cubicBezTo>
                <a:cubicBezTo>
                  <a:pt x="405" y="316"/>
                  <a:pt x="403" y="318"/>
                  <a:pt x="403" y="318"/>
                </a:cubicBezTo>
                <a:close/>
                <a:moveTo>
                  <a:pt x="404" y="524"/>
                </a:moveTo>
                <a:cubicBezTo>
                  <a:pt x="404" y="524"/>
                  <a:pt x="404" y="523"/>
                  <a:pt x="404" y="523"/>
                </a:cubicBezTo>
                <a:cubicBezTo>
                  <a:pt x="404" y="521"/>
                  <a:pt x="406" y="524"/>
                  <a:pt x="404" y="524"/>
                </a:cubicBezTo>
                <a:close/>
                <a:moveTo>
                  <a:pt x="405" y="525"/>
                </a:moveTo>
                <a:cubicBezTo>
                  <a:pt x="405" y="525"/>
                  <a:pt x="405" y="525"/>
                  <a:pt x="405" y="525"/>
                </a:cubicBezTo>
                <a:cubicBezTo>
                  <a:pt x="405" y="525"/>
                  <a:pt x="405" y="525"/>
                  <a:pt x="405" y="525"/>
                </a:cubicBezTo>
                <a:close/>
                <a:moveTo>
                  <a:pt x="404" y="655"/>
                </a:moveTo>
                <a:cubicBezTo>
                  <a:pt x="405" y="653"/>
                  <a:pt x="407" y="655"/>
                  <a:pt x="404" y="655"/>
                </a:cubicBezTo>
                <a:close/>
                <a:moveTo>
                  <a:pt x="407" y="684"/>
                </a:moveTo>
                <a:cubicBezTo>
                  <a:pt x="407" y="684"/>
                  <a:pt x="405" y="685"/>
                  <a:pt x="405" y="683"/>
                </a:cubicBezTo>
                <a:cubicBezTo>
                  <a:pt x="405" y="683"/>
                  <a:pt x="407" y="683"/>
                  <a:pt x="407" y="684"/>
                </a:cubicBezTo>
                <a:close/>
                <a:moveTo>
                  <a:pt x="409" y="608"/>
                </a:moveTo>
                <a:cubicBezTo>
                  <a:pt x="410" y="608"/>
                  <a:pt x="408" y="610"/>
                  <a:pt x="407" y="609"/>
                </a:cubicBezTo>
                <a:cubicBezTo>
                  <a:pt x="407" y="609"/>
                  <a:pt x="409" y="608"/>
                  <a:pt x="409" y="608"/>
                </a:cubicBezTo>
                <a:close/>
                <a:moveTo>
                  <a:pt x="410" y="568"/>
                </a:moveTo>
                <a:cubicBezTo>
                  <a:pt x="410" y="568"/>
                  <a:pt x="409" y="568"/>
                  <a:pt x="409" y="568"/>
                </a:cubicBezTo>
                <a:cubicBezTo>
                  <a:pt x="408" y="567"/>
                  <a:pt x="411" y="566"/>
                  <a:pt x="410" y="568"/>
                </a:cubicBezTo>
                <a:close/>
                <a:moveTo>
                  <a:pt x="409" y="52"/>
                </a:moveTo>
                <a:cubicBezTo>
                  <a:pt x="410" y="51"/>
                  <a:pt x="412" y="49"/>
                  <a:pt x="414" y="50"/>
                </a:cubicBezTo>
                <a:cubicBezTo>
                  <a:pt x="416" y="51"/>
                  <a:pt x="411" y="53"/>
                  <a:pt x="409" y="52"/>
                </a:cubicBezTo>
                <a:close/>
                <a:moveTo>
                  <a:pt x="409" y="237"/>
                </a:moveTo>
                <a:cubicBezTo>
                  <a:pt x="409" y="239"/>
                  <a:pt x="407" y="238"/>
                  <a:pt x="409" y="237"/>
                </a:cubicBezTo>
                <a:close/>
                <a:moveTo>
                  <a:pt x="408" y="55"/>
                </a:moveTo>
                <a:cubicBezTo>
                  <a:pt x="408" y="55"/>
                  <a:pt x="408" y="55"/>
                  <a:pt x="409" y="55"/>
                </a:cubicBezTo>
                <a:cubicBezTo>
                  <a:pt x="409" y="57"/>
                  <a:pt x="406" y="53"/>
                  <a:pt x="408" y="55"/>
                </a:cubicBezTo>
                <a:close/>
                <a:moveTo>
                  <a:pt x="406" y="162"/>
                </a:moveTo>
                <a:cubicBezTo>
                  <a:pt x="404" y="163"/>
                  <a:pt x="403" y="163"/>
                  <a:pt x="401" y="163"/>
                </a:cubicBezTo>
                <a:cubicBezTo>
                  <a:pt x="401" y="164"/>
                  <a:pt x="400" y="164"/>
                  <a:pt x="400" y="164"/>
                </a:cubicBezTo>
                <a:cubicBezTo>
                  <a:pt x="400" y="164"/>
                  <a:pt x="401" y="164"/>
                  <a:pt x="401" y="163"/>
                </a:cubicBezTo>
                <a:cubicBezTo>
                  <a:pt x="403" y="162"/>
                  <a:pt x="406" y="160"/>
                  <a:pt x="407" y="159"/>
                </a:cubicBezTo>
                <a:cubicBezTo>
                  <a:pt x="410" y="159"/>
                  <a:pt x="406" y="162"/>
                  <a:pt x="406" y="162"/>
                </a:cubicBezTo>
                <a:close/>
                <a:moveTo>
                  <a:pt x="393" y="311"/>
                </a:moveTo>
                <a:cubicBezTo>
                  <a:pt x="391" y="311"/>
                  <a:pt x="394" y="305"/>
                  <a:pt x="395" y="306"/>
                </a:cubicBezTo>
                <a:cubicBezTo>
                  <a:pt x="397" y="307"/>
                  <a:pt x="394" y="311"/>
                  <a:pt x="393" y="311"/>
                </a:cubicBezTo>
                <a:close/>
                <a:moveTo>
                  <a:pt x="396" y="305"/>
                </a:moveTo>
                <a:cubicBezTo>
                  <a:pt x="397" y="304"/>
                  <a:pt x="395" y="306"/>
                  <a:pt x="396" y="305"/>
                </a:cubicBezTo>
                <a:close/>
                <a:moveTo>
                  <a:pt x="394" y="421"/>
                </a:moveTo>
                <a:cubicBezTo>
                  <a:pt x="395" y="422"/>
                  <a:pt x="393" y="423"/>
                  <a:pt x="394" y="421"/>
                </a:cubicBezTo>
                <a:close/>
                <a:moveTo>
                  <a:pt x="393" y="423"/>
                </a:moveTo>
                <a:cubicBezTo>
                  <a:pt x="393" y="424"/>
                  <a:pt x="392" y="424"/>
                  <a:pt x="391" y="424"/>
                </a:cubicBezTo>
                <a:cubicBezTo>
                  <a:pt x="391" y="423"/>
                  <a:pt x="392" y="423"/>
                  <a:pt x="393" y="423"/>
                </a:cubicBezTo>
                <a:close/>
                <a:moveTo>
                  <a:pt x="391" y="240"/>
                </a:moveTo>
                <a:cubicBezTo>
                  <a:pt x="390" y="240"/>
                  <a:pt x="392" y="238"/>
                  <a:pt x="391" y="240"/>
                </a:cubicBezTo>
                <a:close/>
                <a:moveTo>
                  <a:pt x="392" y="270"/>
                </a:moveTo>
                <a:cubicBezTo>
                  <a:pt x="391" y="270"/>
                  <a:pt x="393" y="269"/>
                  <a:pt x="393" y="268"/>
                </a:cubicBezTo>
                <a:cubicBezTo>
                  <a:pt x="394" y="269"/>
                  <a:pt x="392" y="269"/>
                  <a:pt x="392" y="270"/>
                </a:cubicBezTo>
                <a:close/>
                <a:moveTo>
                  <a:pt x="392" y="138"/>
                </a:moveTo>
                <a:cubicBezTo>
                  <a:pt x="394" y="139"/>
                  <a:pt x="391" y="137"/>
                  <a:pt x="392" y="138"/>
                </a:cubicBezTo>
                <a:close/>
                <a:moveTo>
                  <a:pt x="390" y="132"/>
                </a:moveTo>
                <a:cubicBezTo>
                  <a:pt x="391" y="132"/>
                  <a:pt x="392" y="132"/>
                  <a:pt x="392" y="132"/>
                </a:cubicBezTo>
                <a:cubicBezTo>
                  <a:pt x="392" y="132"/>
                  <a:pt x="391" y="133"/>
                  <a:pt x="390" y="132"/>
                </a:cubicBezTo>
                <a:close/>
                <a:moveTo>
                  <a:pt x="384" y="595"/>
                </a:moveTo>
                <a:cubicBezTo>
                  <a:pt x="392" y="593"/>
                  <a:pt x="390" y="603"/>
                  <a:pt x="384" y="604"/>
                </a:cubicBezTo>
                <a:cubicBezTo>
                  <a:pt x="378" y="604"/>
                  <a:pt x="379" y="597"/>
                  <a:pt x="384" y="595"/>
                </a:cubicBezTo>
                <a:close/>
                <a:moveTo>
                  <a:pt x="380" y="627"/>
                </a:moveTo>
                <a:cubicBezTo>
                  <a:pt x="380" y="627"/>
                  <a:pt x="379" y="627"/>
                  <a:pt x="379" y="627"/>
                </a:cubicBezTo>
                <a:cubicBezTo>
                  <a:pt x="379" y="624"/>
                  <a:pt x="381" y="628"/>
                  <a:pt x="380" y="627"/>
                </a:cubicBezTo>
                <a:close/>
                <a:moveTo>
                  <a:pt x="387" y="569"/>
                </a:moveTo>
                <a:cubicBezTo>
                  <a:pt x="387" y="569"/>
                  <a:pt x="387" y="569"/>
                  <a:pt x="387" y="569"/>
                </a:cubicBezTo>
                <a:cubicBezTo>
                  <a:pt x="388" y="569"/>
                  <a:pt x="388" y="569"/>
                  <a:pt x="388" y="569"/>
                </a:cubicBezTo>
                <a:cubicBezTo>
                  <a:pt x="388" y="569"/>
                  <a:pt x="388" y="569"/>
                  <a:pt x="389" y="569"/>
                </a:cubicBezTo>
                <a:cubicBezTo>
                  <a:pt x="388" y="569"/>
                  <a:pt x="388" y="569"/>
                  <a:pt x="388" y="569"/>
                </a:cubicBezTo>
                <a:cubicBezTo>
                  <a:pt x="388" y="569"/>
                  <a:pt x="387" y="569"/>
                  <a:pt x="387" y="569"/>
                </a:cubicBezTo>
                <a:close/>
                <a:moveTo>
                  <a:pt x="380" y="511"/>
                </a:moveTo>
                <a:cubicBezTo>
                  <a:pt x="380" y="511"/>
                  <a:pt x="380" y="512"/>
                  <a:pt x="380" y="512"/>
                </a:cubicBezTo>
                <a:cubicBezTo>
                  <a:pt x="379" y="511"/>
                  <a:pt x="381" y="510"/>
                  <a:pt x="380" y="511"/>
                </a:cubicBezTo>
                <a:close/>
                <a:moveTo>
                  <a:pt x="379" y="533"/>
                </a:moveTo>
                <a:cubicBezTo>
                  <a:pt x="380" y="532"/>
                  <a:pt x="381" y="533"/>
                  <a:pt x="379" y="533"/>
                </a:cubicBezTo>
                <a:close/>
                <a:moveTo>
                  <a:pt x="379" y="572"/>
                </a:moveTo>
                <a:cubicBezTo>
                  <a:pt x="379" y="572"/>
                  <a:pt x="379" y="572"/>
                  <a:pt x="379" y="572"/>
                </a:cubicBezTo>
                <a:cubicBezTo>
                  <a:pt x="379" y="572"/>
                  <a:pt x="379" y="572"/>
                  <a:pt x="379" y="572"/>
                </a:cubicBezTo>
                <a:cubicBezTo>
                  <a:pt x="379" y="572"/>
                  <a:pt x="379" y="572"/>
                  <a:pt x="379" y="572"/>
                </a:cubicBezTo>
                <a:close/>
                <a:moveTo>
                  <a:pt x="380" y="590"/>
                </a:moveTo>
                <a:cubicBezTo>
                  <a:pt x="380" y="590"/>
                  <a:pt x="379" y="591"/>
                  <a:pt x="379" y="591"/>
                </a:cubicBezTo>
                <a:cubicBezTo>
                  <a:pt x="378" y="592"/>
                  <a:pt x="379" y="589"/>
                  <a:pt x="380" y="590"/>
                </a:cubicBezTo>
                <a:close/>
                <a:moveTo>
                  <a:pt x="381" y="633"/>
                </a:moveTo>
                <a:cubicBezTo>
                  <a:pt x="382" y="633"/>
                  <a:pt x="384" y="632"/>
                  <a:pt x="384" y="632"/>
                </a:cubicBezTo>
                <a:cubicBezTo>
                  <a:pt x="385" y="633"/>
                  <a:pt x="381" y="634"/>
                  <a:pt x="381" y="633"/>
                </a:cubicBezTo>
                <a:close/>
                <a:moveTo>
                  <a:pt x="382" y="620"/>
                </a:moveTo>
                <a:cubicBezTo>
                  <a:pt x="379" y="617"/>
                  <a:pt x="382" y="612"/>
                  <a:pt x="386" y="611"/>
                </a:cubicBezTo>
                <a:cubicBezTo>
                  <a:pt x="387" y="610"/>
                  <a:pt x="390" y="611"/>
                  <a:pt x="392" y="611"/>
                </a:cubicBezTo>
                <a:cubicBezTo>
                  <a:pt x="395" y="611"/>
                  <a:pt x="393" y="611"/>
                  <a:pt x="395" y="613"/>
                </a:cubicBezTo>
                <a:cubicBezTo>
                  <a:pt x="397" y="616"/>
                  <a:pt x="396" y="621"/>
                  <a:pt x="392" y="620"/>
                </a:cubicBezTo>
                <a:cubicBezTo>
                  <a:pt x="394" y="614"/>
                  <a:pt x="391" y="621"/>
                  <a:pt x="389" y="622"/>
                </a:cubicBezTo>
                <a:cubicBezTo>
                  <a:pt x="388" y="622"/>
                  <a:pt x="383" y="621"/>
                  <a:pt x="382" y="620"/>
                </a:cubicBezTo>
                <a:close/>
                <a:moveTo>
                  <a:pt x="388" y="623"/>
                </a:moveTo>
                <a:cubicBezTo>
                  <a:pt x="389" y="623"/>
                  <a:pt x="397" y="619"/>
                  <a:pt x="396" y="622"/>
                </a:cubicBezTo>
                <a:cubicBezTo>
                  <a:pt x="396" y="623"/>
                  <a:pt x="390" y="624"/>
                  <a:pt x="388" y="623"/>
                </a:cubicBezTo>
                <a:close/>
                <a:moveTo>
                  <a:pt x="394" y="625"/>
                </a:moveTo>
                <a:cubicBezTo>
                  <a:pt x="394" y="626"/>
                  <a:pt x="393" y="626"/>
                  <a:pt x="392" y="625"/>
                </a:cubicBezTo>
                <a:cubicBezTo>
                  <a:pt x="392" y="624"/>
                  <a:pt x="395" y="625"/>
                  <a:pt x="394" y="625"/>
                </a:cubicBezTo>
                <a:close/>
                <a:moveTo>
                  <a:pt x="392" y="698"/>
                </a:moveTo>
                <a:cubicBezTo>
                  <a:pt x="392" y="698"/>
                  <a:pt x="394" y="697"/>
                  <a:pt x="394" y="698"/>
                </a:cubicBezTo>
                <a:cubicBezTo>
                  <a:pt x="394" y="699"/>
                  <a:pt x="393" y="698"/>
                  <a:pt x="392" y="698"/>
                </a:cubicBezTo>
                <a:close/>
                <a:moveTo>
                  <a:pt x="392" y="637"/>
                </a:moveTo>
                <a:cubicBezTo>
                  <a:pt x="392" y="636"/>
                  <a:pt x="394" y="636"/>
                  <a:pt x="394" y="637"/>
                </a:cubicBezTo>
                <a:cubicBezTo>
                  <a:pt x="395" y="638"/>
                  <a:pt x="392" y="637"/>
                  <a:pt x="392" y="637"/>
                </a:cubicBezTo>
                <a:close/>
                <a:moveTo>
                  <a:pt x="395" y="671"/>
                </a:moveTo>
                <a:cubicBezTo>
                  <a:pt x="394" y="671"/>
                  <a:pt x="396" y="670"/>
                  <a:pt x="397" y="671"/>
                </a:cubicBezTo>
                <a:cubicBezTo>
                  <a:pt x="397" y="672"/>
                  <a:pt x="395" y="672"/>
                  <a:pt x="395" y="671"/>
                </a:cubicBezTo>
                <a:close/>
                <a:moveTo>
                  <a:pt x="396" y="648"/>
                </a:moveTo>
                <a:cubicBezTo>
                  <a:pt x="396" y="647"/>
                  <a:pt x="397" y="647"/>
                  <a:pt x="398" y="648"/>
                </a:cubicBezTo>
                <a:cubicBezTo>
                  <a:pt x="397" y="648"/>
                  <a:pt x="397" y="648"/>
                  <a:pt x="396" y="648"/>
                </a:cubicBezTo>
                <a:close/>
                <a:moveTo>
                  <a:pt x="400" y="692"/>
                </a:moveTo>
                <a:cubicBezTo>
                  <a:pt x="399" y="692"/>
                  <a:pt x="397" y="692"/>
                  <a:pt x="397" y="691"/>
                </a:cubicBezTo>
                <a:cubicBezTo>
                  <a:pt x="397" y="689"/>
                  <a:pt x="400" y="691"/>
                  <a:pt x="400" y="692"/>
                </a:cubicBezTo>
                <a:close/>
                <a:moveTo>
                  <a:pt x="401" y="665"/>
                </a:moveTo>
                <a:cubicBezTo>
                  <a:pt x="401" y="663"/>
                  <a:pt x="401" y="666"/>
                  <a:pt x="401" y="665"/>
                </a:cubicBezTo>
                <a:close/>
                <a:moveTo>
                  <a:pt x="400" y="653"/>
                </a:moveTo>
                <a:cubicBezTo>
                  <a:pt x="400" y="650"/>
                  <a:pt x="404" y="652"/>
                  <a:pt x="403" y="653"/>
                </a:cubicBezTo>
                <a:cubicBezTo>
                  <a:pt x="403" y="655"/>
                  <a:pt x="400" y="654"/>
                  <a:pt x="400" y="653"/>
                </a:cubicBezTo>
                <a:close/>
                <a:moveTo>
                  <a:pt x="402" y="661"/>
                </a:moveTo>
                <a:cubicBezTo>
                  <a:pt x="401" y="660"/>
                  <a:pt x="403" y="660"/>
                  <a:pt x="403" y="660"/>
                </a:cubicBezTo>
                <a:cubicBezTo>
                  <a:pt x="403" y="661"/>
                  <a:pt x="402" y="661"/>
                  <a:pt x="402" y="661"/>
                </a:cubicBezTo>
                <a:close/>
                <a:moveTo>
                  <a:pt x="405" y="663"/>
                </a:moveTo>
                <a:cubicBezTo>
                  <a:pt x="404" y="664"/>
                  <a:pt x="404" y="664"/>
                  <a:pt x="403" y="663"/>
                </a:cubicBezTo>
                <a:cubicBezTo>
                  <a:pt x="403" y="662"/>
                  <a:pt x="406" y="662"/>
                  <a:pt x="405" y="663"/>
                </a:cubicBezTo>
                <a:close/>
                <a:moveTo>
                  <a:pt x="404" y="703"/>
                </a:moveTo>
                <a:cubicBezTo>
                  <a:pt x="405" y="701"/>
                  <a:pt x="409" y="701"/>
                  <a:pt x="411" y="701"/>
                </a:cubicBezTo>
                <a:cubicBezTo>
                  <a:pt x="409" y="702"/>
                  <a:pt x="406" y="702"/>
                  <a:pt x="404" y="703"/>
                </a:cubicBezTo>
                <a:close/>
                <a:moveTo>
                  <a:pt x="407" y="752"/>
                </a:moveTo>
                <a:cubicBezTo>
                  <a:pt x="407" y="753"/>
                  <a:pt x="406" y="751"/>
                  <a:pt x="406" y="751"/>
                </a:cubicBezTo>
                <a:cubicBezTo>
                  <a:pt x="406" y="750"/>
                  <a:pt x="409" y="751"/>
                  <a:pt x="407" y="752"/>
                </a:cubicBezTo>
                <a:close/>
                <a:moveTo>
                  <a:pt x="404" y="753"/>
                </a:moveTo>
                <a:cubicBezTo>
                  <a:pt x="405" y="752"/>
                  <a:pt x="406" y="753"/>
                  <a:pt x="407" y="753"/>
                </a:cubicBezTo>
                <a:cubicBezTo>
                  <a:pt x="406" y="754"/>
                  <a:pt x="405" y="753"/>
                  <a:pt x="404" y="753"/>
                </a:cubicBezTo>
                <a:close/>
                <a:moveTo>
                  <a:pt x="413" y="782"/>
                </a:moveTo>
                <a:cubicBezTo>
                  <a:pt x="412" y="781"/>
                  <a:pt x="415" y="781"/>
                  <a:pt x="415" y="782"/>
                </a:cubicBezTo>
                <a:cubicBezTo>
                  <a:pt x="415" y="782"/>
                  <a:pt x="413" y="783"/>
                  <a:pt x="413" y="782"/>
                </a:cubicBezTo>
                <a:close/>
                <a:moveTo>
                  <a:pt x="415" y="790"/>
                </a:moveTo>
                <a:cubicBezTo>
                  <a:pt x="415" y="790"/>
                  <a:pt x="416" y="791"/>
                  <a:pt x="416" y="791"/>
                </a:cubicBezTo>
                <a:cubicBezTo>
                  <a:pt x="416" y="792"/>
                  <a:pt x="414" y="791"/>
                  <a:pt x="415" y="790"/>
                </a:cubicBezTo>
                <a:close/>
                <a:moveTo>
                  <a:pt x="416" y="769"/>
                </a:moveTo>
                <a:cubicBezTo>
                  <a:pt x="415" y="771"/>
                  <a:pt x="412" y="767"/>
                  <a:pt x="409" y="767"/>
                </a:cubicBezTo>
                <a:cubicBezTo>
                  <a:pt x="408" y="767"/>
                  <a:pt x="403" y="768"/>
                  <a:pt x="402" y="766"/>
                </a:cubicBezTo>
                <a:cubicBezTo>
                  <a:pt x="402" y="764"/>
                  <a:pt x="408" y="766"/>
                  <a:pt x="409" y="765"/>
                </a:cubicBezTo>
                <a:cubicBezTo>
                  <a:pt x="409" y="765"/>
                  <a:pt x="407" y="761"/>
                  <a:pt x="407" y="760"/>
                </a:cubicBezTo>
                <a:cubicBezTo>
                  <a:pt x="407" y="752"/>
                  <a:pt x="419" y="758"/>
                  <a:pt x="422" y="761"/>
                </a:cubicBezTo>
                <a:cubicBezTo>
                  <a:pt x="426" y="765"/>
                  <a:pt x="417" y="761"/>
                  <a:pt x="419" y="766"/>
                </a:cubicBezTo>
                <a:cubicBezTo>
                  <a:pt x="416" y="764"/>
                  <a:pt x="417" y="769"/>
                  <a:pt x="416" y="769"/>
                </a:cubicBezTo>
                <a:close/>
                <a:moveTo>
                  <a:pt x="420" y="776"/>
                </a:moveTo>
                <a:cubicBezTo>
                  <a:pt x="422" y="777"/>
                  <a:pt x="419" y="780"/>
                  <a:pt x="419" y="777"/>
                </a:cubicBezTo>
                <a:cubicBezTo>
                  <a:pt x="419" y="777"/>
                  <a:pt x="419" y="776"/>
                  <a:pt x="420" y="776"/>
                </a:cubicBezTo>
                <a:close/>
                <a:moveTo>
                  <a:pt x="419" y="781"/>
                </a:moveTo>
                <a:cubicBezTo>
                  <a:pt x="420" y="780"/>
                  <a:pt x="421" y="780"/>
                  <a:pt x="423" y="780"/>
                </a:cubicBezTo>
                <a:cubicBezTo>
                  <a:pt x="422" y="781"/>
                  <a:pt x="420" y="781"/>
                  <a:pt x="419" y="781"/>
                </a:cubicBezTo>
                <a:close/>
                <a:moveTo>
                  <a:pt x="422" y="781"/>
                </a:moveTo>
                <a:cubicBezTo>
                  <a:pt x="422" y="780"/>
                  <a:pt x="423" y="780"/>
                  <a:pt x="423" y="781"/>
                </a:cubicBezTo>
                <a:cubicBezTo>
                  <a:pt x="423" y="781"/>
                  <a:pt x="422" y="782"/>
                  <a:pt x="422" y="781"/>
                </a:cubicBezTo>
                <a:close/>
                <a:moveTo>
                  <a:pt x="424" y="780"/>
                </a:moveTo>
                <a:cubicBezTo>
                  <a:pt x="423" y="780"/>
                  <a:pt x="426" y="781"/>
                  <a:pt x="424" y="780"/>
                </a:cubicBezTo>
                <a:close/>
                <a:moveTo>
                  <a:pt x="428" y="750"/>
                </a:moveTo>
                <a:cubicBezTo>
                  <a:pt x="427" y="750"/>
                  <a:pt x="427" y="749"/>
                  <a:pt x="428" y="750"/>
                </a:cubicBezTo>
                <a:close/>
                <a:moveTo>
                  <a:pt x="424" y="728"/>
                </a:moveTo>
                <a:cubicBezTo>
                  <a:pt x="424" y="727"/>
                  <a:pt x="428" y="726"/>
                  <a:pt x="428" y="728"/>
                </a:cubicBezTo>
                <a:cubicBezTo>
                  <a:pt x="429" y="730"/>
                  <a:pt x="424" y="731"/>
                  <a:pt x="424" y="728"/>
                </a:cubicBezTo>
                <a:close/>
                <a:moveTo>
                  <a:pt x="429" y="774"/>
                </a:moveTo>
                <a:cubicBezTo>
                  <a:pt x="429" y="773"/>
                  <a:pt x="431" y="773"/>
                  <a:pt x="431" y="773"/>
                </a:cubicBezTo>
                <a:cubicBezTo>
                  <a:pt x="432" y="774"/>
                  <a:pt x="429" y="775"/>
                  <a:pt x="429" y="774"/>
                </a:cubicBezTo>
                <a:close/>
                <a:moveTo>
                  <a:pt x="436" y="765"/>
                </a:moveTo>
                <a:cubicBezTo>
                  <a:pt x="437" y="763"/>
                  <a:pt x="441" y="765"/>
                  <a:pt x="441" y="767"/>
                </a:cubicBezTo>
                <a:cubicBezTo>
                  <a:pt x="440" y="769"/>
                  <a:pt x="435" y="768"/>
                  <a:pt x="436" y="765"/>
                </a:cubicBezTo>
                <a:close/>
                <a:moveTo>
                  <a:pt x="430" y="758"/>
                </a:moveTo>
                <a:cubicBezTo>
                  <a:pt x="432" y="757"/>
                  <a:pt x="442" y="760"/>
                  <a:pt x="441" y="760"/>
                </a:cubicBezTo>
                <a:cubicBezTo>
                  <a:pt x="440" y="761"/>
                  <a:pt x="433" y="758"/>
                  <a:pt x="430" y="758"/>
                </a:cubicBezTo>
                <a:close/>
                <a:moveTo>
                  <a:pt x="439" y="757"/>
                </a:moveTo>
                <a:cubicBezTo>
                  <a:pt x="440" y="755"/>
                  <a:pt x="443" y="755"/>
                  <a:pt x="445" y="756"/>
                </a:cubicBezTo>
                <a:cubicBezTo>
                  <a:pt x="443" y="756"/>
                  <a:pt x="441" y="757"/>
                  <a:pt x="439" y="757"/>
                </a:cubicBezTo>
                <a:close/>
                <a:moveTo>
                  <a:pt x="442" y="718"/>
                </a:moveTo>
                <a:cubicBezTo>
                  <a:pt x="442" y="716"/>
                  <a:pt x="446" y="716"/>
                  <a:pt x="446" y="718"/>
                </a:cubicBezTo>
                <a:cubicBezTo>
                  <a:pt x="446" y="718"/>
                  <a:pt x="442" y="720"/>
                  <a:pt x="442" y="718"/>
                </a:cubicBezTo>
                <a:close/>
                <a:moveTo>
                  <a:pt x="446" y="755"/>
                </a:moveTo>
                <a:cubicBezTo>
                  <a:pt x="448" y="755"/>
                  <a:pt x="450" y="754"/>
                  <a:pt x="452" y="755"/>
                </a:cubicBezTo>
                <a:cubicBezTo>
                  <a:pt x="450" y="755"/>
                  <a:pt x="448" y="756"/>
                  <a:pt x="446" y="755"/>
                </a:cubicBezTo>
                <a:close/>
                <a:moveTo>
                  <a:pt x="453" y="520"/>
                </a:moveTo>
                <a:cubicBezTo>
                  <a:pt x="454" y="520"/>
                  <a:pt x="453" y="521"/>
                  <a:pt x="453" y="521"/>
                </a:cubicBezTo>
                <a:cubicBezTo>
                  <a:pt x="450" y="523"/>
                  <a:pt x="452" y="518"/>
                  <a:pt x="453" y="520"/>
                </a:cubicBezTo>
                <a:close/>
                <a:moveTo>
                  <a:pt x="453" y="590"/>
                </a:moveTo>
                <a:cubicBezTo>
                  <a:pt x="452" y="590"/>
                  <a:pt x="453" y="590"/>
                  <a:pt x="453" y="590"/>
                </a:cubicBezTo>
                <a:cubicBezTo>
                  <a:pt x="454" y="590"/>
                  <a:pt x="453" y="590"/>
                  <a:pt x="453" y="590"/>
                </a:cubicBezTo>
                <a:close/>
                <a:moveTo>
                  <a:pt x="455" y="750"/>
                </a:moveTo>
                <a:cubicBezTo>
                  <a:pt x="455" y="750"/>
                  <a:pt x="454" y="750"/>
                  <a:pt x="455" y="750"/>
                </a:cubicBezTo>
                <a:close/>
                <a:moveTo>
                  <a:pt x="455" y="750"/>
                </a:moveTo>
                <a:cubicBezTo>
                  <a:pt x="455" y="750"/>
                  <a:pt x="455" y="750"/>
                  <a:pt x="455" y="750"/>
                </a:cubicBezTo>
                <a:cubicBezTo>
                  <a:pt x="455" y="750"/>
                  <a:pt x="455" y="750"/>
                  <a:pt x="455" y="750"/>
                </a:cubicBezTo>
                <a:cubicBezTo>
                  <a:pt x="455" y="750"/>
                  <a:pt x="455" y="750"/>
                  <a:pt x="455" y="750"/>
                </a:cubicBezTo>
                <a:close/>
                <a:moveTo>
                  <a:pt x="453" y="740"/>
                </a:moveTo>
                <a:cubicBezTo>
                  <a:pt x="455" y="737"/>
                  <a:pt x="457" y="739"/>
                  <a:pt x="453" y="740"/>
                </a:cubicBezTo>
                <a:close/>
                <a:moveTo>
                  <a:pt x="454" y="643"/>
                </a:moveTo>
                <a:cubicBezTo>
                  <a:pt x="454" y="642"/>
                  <a:pt x="455" y="641"/>
                  <a:pt x="455" y="641"/>
                </a:cubicBezTo>
                <a:cubicBezTo>
                  <a:pt x="458" y="642"/>
                  <a:pt x="455" y="645"/>
                  <a:pt x="454" y="643"/>
                </a:cubicBezTo>
                <a:close/>
                <a:moveTo>
                  <a:pt x="459" y="703"/>
                </a:moveTo>
                <a:cubicBezTo>
                  <a:pt x="456" y="704"/>
                  <a:pt x="455" y="702"/>
                  <a:pt x="459" y="703"/>
                </a:cubicBezTo>
                <a:close/>
                <a:moveTo>
                  <a:pt x="457" y="743"/>
                </a:moveTo>
                <a:cubicBezTo>
                  <a:pt x="458" y="741"/>
                  <a:pt x="461" y="740"/>
                  <a:pt x="462" y="742"/>
                </a:cubicBezTo>
                <a:cubicBezTo>
                  <a:pt x="465" y="746"/>
                  <a:pt x="457" y="747"/>
                  <a:pt x="457" y="743"/>
                </a:cubicBezTo>
                <a:close/>
                <a:moveTo>
                  <a:pt x="464" y="717"/>
                </a:moveTo>
                <a:cubicBezTo>
                  <a:pt x="463" y="717"/>
                  <a:pt x="463" y="717"/>
                  <a:pt x="464" y="717"/>
                </a:cubicBezTo>
                <a:close/>
                <a:moveTo>
                  <a:pt x="466" y="739"/>
                </a:moveTo>
                <a:cubicBezTo>
                  <a:pt x="465" y="739"/>
                  <a:pt x="464" y="740"/>
                  <a:pt x="464" y="739"/>
                </a:cubicBezTo>
                <a:cubicBezTo>
                  <a:pt x="462" y="736"/>
                  <a:pt x="469" y="737"/>
                  <a:pt x="466" y="739"/>
                </a:cubicBezTo>
                <a:close/>
                <a:moveTo>
                  <a:pt x="464" y="729"/>
                </a:moveTo>
                <a:cubicBezTo>
                  <a:pt x="465" y="728"/>
                  <a:pt x="466" y="728"/>
                  <a:pt x="467" y="728"/>
                </a:cubicBezTo>
                <a:cubicBezTo>
                  <a:pt x="467" y="729"/>
                  <a:pt x="465" y="729"/>
                  <a:pt x="464" y="729"/>
                </a:cubicBezTo>
                <a:close/>
                <a:moveTo>
                  <a:pt x="465" y="693"/>
                </a:moveTo>
                <a:cubicBezTo>
                  <a:pt x="466" y="692"/>
                  <a:pt x="468" y="692"/>
                  <a:pt x="469" y="692"/>
                </a:cubicBezTo>
                <a:cubicBezTo>
                  <a:pt x="469" y="693"/>
                  <a:pt x="466" y="692"/>
                  <a:pt x="465" y="693"/>
                </a:cubicBezTo>
                <a:close/>
                <a:moveTo>
                  <a:pt x="470" y="685"/>
                </a:moveTo>
                <a:cubicBezTo>
                  <a:pt x="470" y="686"/>
                  <a:pt x="468" y="685"/>
                  <a:pt x="470" y="685"/>
                </a:cubicBezTo>
                <a:close/>
                <a:moveTo>
                  <a:pt x="467" y="662"/>
                </a:moveTo>
                <a:cubicBezTo>
                  <a:pt x="468" y="661"/>
                  <a:pt x="470" y="660"/>
                  <a:pt x="471" y="661"/>
                </a:cubicBezTo>
                <a:cubicBezTo>
                  <a:pt x="470" y="661"/>
                  <a:pt x="468" y="662"/>
                  <a:pt x="467" y="662"/>
                </a:cubicBezTo>
                <a:close/>
                <a:moveTo>
                  <a:pt x="471" y="692"/>
                </a:moveTo>
                <a:cubicBezTo>
                  <a:pt x="471" y="691"/>
                  <a:pt x="473" y="690"/>
                  <a:pt x="473" y="691"/>
                </a:cubicBezTo>
                <a:cubicBezTo>
                  <a:pt x="473" y="691"/>
                  <a:pt x="472" y="691"/>
                  <a:pt x="471" y="692"/>
                </a:cubicBezTo>
                <a:close/>
                <a:moveTo>
                  <a:pt x="472" y="674"/>
                </a:moveTo>
                <a:cubicBezTo>
                  <a:pt x="472" y="673"/>
                  <a:pt x="472" y="673"/>
                  <a:pt x="473" y="674"/>
                </a:cubicBezTo>
                <a:cubicBezTo>
                  <a:pt x="474" y="674"/>
                  <a:pt x="471" y="676"/>
                  <a:pt x="472" y="674"/>
                </a:cubicBezTo>
                <a:close/>
                <a:moveTo>
                  <a:pt x="472" y="660"/>
                </a:moveTo>
                <a:cubicBezTo>
                  <a:pt x="472" y="660"/>
                  <a:pt x="473" y="659"/>
                  <a:pt x="474" y="660"/>
                </a:cubicBezTo>
                <a:cubicBezTo>
                  <a:pt x="474" y="660"/>
                  <a:pt x="472" y="660"/>
                  <a:pt x="472" y="660"/>
                </a:cubicBezTo>
                <a:close/>
                <a:moveTo>
                  <a:pt x="466" y="644"/>
                </a:moveTo>
                <a:cubicBezTo>
                  <a:pt x="466" y="644"/>
                  <a:pt x="464" y="645"/>
                  <a:pt x="465" y="644"/>
                </a:cubicBezTo>
                <a:cubicBezTo>
                  <a:pt x="468" y="641"/>
                  <a:pt x="473" y="641"/>
                  <a:pt x="476" y="640"/>
                </a:cubicBezTo>
                <a:cubicBezTo>
                  <a:pt x="473" y="642"/>
                  <a:pt x="468" y="644"/>
                  <a:pt x="466" y="644"/>
                </a:cubicBezTo>
                <a:close/>
                <a:moveTo>
                  <a:pt x="475" y="253"/>
                </a:moveTo>
                <a:cubicBezTo>
                  <a:pt x="475" y="253"/>
                  <a:pt x="476" y="252"/>
                  <a:pt x="476" y="253"/>
                </a:cubicBezTo>
                <a:cubicBezTo>
                  <a:pt x="477" y="255"/>
                  <a:pt x="474" y="255"/>
                  <a:pt x="475" y="253"/>
                </a:cubicBezTo>
                <a:close/>
                <a:moveTo>
                  <a:pt x="478" y="685"/>
                </a:moveTo>
                <a:cubicBezTo>
                  <a:pt x="478" y="684"/>
                  <a:pt x="481" y="684"/>
                  <a:pt x="482" y="684"/>
                </a:cubicBezTo>
                <a:cubicBezTo>
                  <a:pt x="482" y="685"/>
                  <a:pt x="479" y="685"/>
                  <a:pt x="478" y="685"/>
                </a:cubicBezTo>
                <a:close/>
                <a:moveTo>
                  <a:pt x="476" y="672"/>
                </a:moveTo>
                <a:cubicBezTo>
                  <a:pt x="476" y="668"/>
                  <a:pt x="483" y="671"/>
                  <a:pt x="482" y="673"/>
                </a:cubicBezTo>
                <a:cubicBezTo>
                  <a:pt x="482" y="675"/>
                  <a:pt x="476" y="675"/>
                  <a:pt x="476" y="672"/>
                </a:cubicBezTo>
                <a:close/>
                <a:moveTo>
                  <a:pt x="484" y="112"/>
                </a:moveTo>
                <a:cubicBezTo>
                  <a:pt x="484" y="111"/>
                  <a:pt x="486" y="111"/>
                  <a:pt x="486" y="111"/>
                </a:cubicBezTo>
                <a:cubicBezTo>
                  <a:pt x="488" y="111"/>
                  <a:pt x="489" y="111"/>
                  <a:pt x="489" y="113"/>
                </a:cubicBezTo>
                <a:cubicBezTo>
                  <a:pt x="489" y="114"/>
                  <a:pt x="484" y="115"/>
                  <a:pt x="483" y="114"/>
                </a:cubicBezTo>
                <a:cubicBezTo>
                  <a:pt x="483" y="113"/>
                  <a:pt x="484" y="113"/>
                  <a:pt x="484" y="112"/>
                </a:cubicBezTo>
                <a:cubicBezTo>
                  <a:pt x="484" y="112"/>
                  <a:pt x="484" y="112"/>
                  <a:pt x="484" y="112"/>
                </a:cubicBezTo>
                <a:close/>
                <a:moveTo>
                  <a:pt x="483" y="110"/>
                </a:moveTo>
                <a:cubicBezTo>
                  <a:pt x="483" y="111"/>
                  <a:pt x="482" y="111"/>
                  <a:pt x="481" y="111"/>
                </a:cubicBezTo>
                <a:cubicBezTo>
                  <a:pt x="481" y="110"/>
                  <a:pt x="483" y="111"/>
                  <a:pt x="483" y="110"/>
                </a:cubicBezTo>
                <a:close/>
                <a:moveTo>
                  <a:pt x="476" y="116"/>
                </a:moveTo>
                <a:cubicBezTo>
                  <a:pt x="477" y="116"/>
                  <a:pt x="476" y="117"/>
                  <a:pt x="476" y="117"/>
                </a:cubicBezTo>
                <a:cubicBezTo>
                  <a:pt x="475" y="117"/>
                  <a:pt x="476" y="116"/>
                  <a:pt x="476" y="116"/>
                </a:cubicBezTo>
                <a:close/>
                <a:moveTo>
                  <a:pt x="482" y="122"/>
                </a:moveTo>
                <a:cubicBezTo>
                  <a:pt x="481" y="124"/>
                  <a:pt x="477" y="125"/>
                  <a:pt x="475" y="126"/>
                </a:cubicBezTo>
                <a:cubicBezTo>
                  <a:pt x="477" y="124"/>
                  <a:pt x="479" y="123"/>
                  <a:pt x="482" y="122"/>
                </a:cubicBezTo>
                <a:close/>
                <a:moveTo>
                  <a:pt x="476" y="146"/>
                </a:moveTo>
                <a:cubicBezTo>
                  <a:pt x="474" y="149"/>
                  <a:pt x="470" y="149"/>
                  <a:pt x="467" y="150"/>
                </a:cubicBezTo>
                <a:cubicBezTo>
                  <a:pt x="469" y="148"/>
                  <a:pt x="473" y="148"/>
                  <a:pt x="476" y="146"/>
                </a:cubicBezTo>
                <a:close/>
                <a:moveTo>
                  <a:pt x="474" y="126"/>
                </a:moveTo>
                <a:cubicBezTo>
                  <a:pt x="473" y="127"/>
                  <a:pt x="471" y="128"/>
                  <a:pt x="469" y="128"/>
                </a:cubicBezTo>
                <a:cubicBezTo>
                  <a:pt x="470" y="128"/>
                  <a:pt x="471" y="129"/>
                  <a:pt x="470" y="130"/>
                </a:cubicBezTo>
                <a:cubicBezTo>
                  <a:pt x="470" y="131"/>
                  <a:pt x="467" y="131"/>
                  <a:pt x="467" y="130"/>
                </a:cubicBezTo>
                <a:cubicBezTo>
                  <a:pt x="467" y="129"/>
                  <a:pt x="468" y="129"/>
                  <a:pt x="469" y="128"/>
                </a:cubicBezTo>
                <a:cubicBezTo>
                  <a:pt x="469" y="128"/>
                  <a:pt x="468" y="128"/>
                  <a:pt x="468" y="128"/>
                </a:cubicBezTo>
                <a:cubicBezTo>
                  <a:pt x="470" y="127"/>
                  <a:pt x="472" y="127"/>
                  <a:pt x="474" y="126"/>
                </a:cubicBezTo>
                <a:close/>
                <a:moveTo>
                  <a:pt x="470" y="106"/>
                </a:moveTo>
                <a:cubicBezTo>
                  <a:pt x="470" y="106"/>
                  <a:pt x="470" y="107"/>
                  <a:pt x="469" y="107"/>
                </a:cubicBezTo>
                <a:cubicBezTo>
                  <a:pt x="469" y="107"/>
                  <a:pt x="469" y="106"/>
                  <a:pt x="470" y="106"/>
                </a:cubicBezTo>
                <a:close/>
                <a:moveTo>
                  <a:pt x="469" y="74"/>
                </a:moveTo>
                <a:cubicBezTo>
                  <a:pt x="468" y="74"/>
                  <a:pt x="467" y="74"/>
                  <a:pt x="466" y="74"/>
                </a:cubicBezTo>
                <a:cubicBezTo>
                  <a:pt x="467" y="73"/>
                  <a:pt x="468" y="73"/>
                  <a:pt x="469" y="74"/>
                </a:cubicBezTo>
                <a:close/>
                <a:moveTo>
                  <a:pt x="466" y="75"/>
                </a:moveTo>
                <a:cubicBezTo>
                  <a:pt x="466" y="75"/>
                  <a:pt x="468" y="76"/>
                  <a:pt x="468" y="75"/>
                </a:cubicBezTo>
                <a:cubicBezTo>
                  <a:pt x="468" y="77"/>
                  <a:pt x="465" y="76"/>
                  <a:pt x="466" y="75"/>
                </a:cubicBezTo>
                <a:close/>
                <a:moveTo>
                  <a:pt x="468" y="80"/>
                </a:moveTo>
                <a:cubicBezTo>
                  <a:pt x="468" y="81"/>
                  <a:pt x="466" y="81"/>
                  <a:pt x="466" y="79"/>
                </a:cubicBezTo>
                <a:cubicBezTo>
                  <a:pt x="467" y="79"/>
                  <a:pt x="468" y="79"/>
                  <a:pt x="468" y="80"/>
                </a:cubicBezTo>
                <a:close/>
                <a:moveTo>
                  <a:pt x="466" y="93"/>
                </a:moveTo>
                <a:cubicBezTo>
                  <a:pt x="466" y="95"/>
                  <a:pt x="465" y="93"/>
                  <a:pt x="466" y="93"/>
                </a:cubicBezTo>
                <a:close/>
                <a:moveTo>
                  <a:pt x="470" y="95"/>
                </a:moveTo>
                <a:cubicBezTo>
                  <a:pt x="472" y="95"/>
                  <a:pt x="473" y="98"/>
                  <a:pt x="471" y="100"/>
                </a:cubicBezTo>
                <a:cubicBezTo>
                  <a:pt x="470" y="101"/>
                  <a:pt x="468" y="101"/>
                  <a:pt x="467" y="101"/>
                </a:cubicBezTo>
                <a:cubicBezTo>
                  <a:pt x="465" y="101"/>
                  <a:pt x="463" y="102"/>
                  <a:pt x="463" y="101"/>
                </a:cubicBezTo>
                <a:cubicBezTo>
                  <a:pt x="463" y="101"/>
                  <a:pt x="463" y="101"/>
                  <a:pt x="464" y="101"/>
                </a:cubicBezTo>
                <a:cubicBezTo>
                  <a:pt x="463" y="101"/>
                  <a:pt x="463" y="101"/>
                  <a:pt x="463" y="101"/>
                </a:cubicBezTo>
                <a:cubicBezTo>
                  <a:pt x="463" y="101"/>
                  <a:pt x="462" y="100"/>
                  <a:pt x="462" y="101"/>
                </a:cubicBezTo>
                <a:cubicBezTo>
                  <a:pt x="461" y="99"/>
                  <a:pt x="467" y="94"/>
                  <a:pt x="470" y="95"/>
                </a:cubicBezTo>
                <a:close/>
                <a:moveTo>
                  <a:pt x="470" y="59"/>
                </a:moveTo>
                <a:cubicBezTo>
                  <a:pt x="470" y="59"/>
                  <a:pt x="470" y="60"/>
                  <a:pt x="470" y="59"/>
                </a:cubicBezTo>
                <a:cubicBezTo>
                  <a:pt x="469" y="59"/>
                  <a:pt x="470" y="58"/>
                  <a:pt x="470" y="59"/>
                </a:cubicBezTo>
                <a:close/>
                <a:moveTo>
                  <a:pt x="453" y="60"/>
                </a:moveTo>
                <a:cubicBezTo>
                  <a:pt x="455" y="59"/>
                  <a:pt x="458" y="61"/>
                  <a:pt x="461" y="61"/>
                </a:cubicBezTo>
                <a:cubicBezTo>
                  <a:pt x="462" y="61"/>
                  <a:pt x="467" y="59"/>
                  <a:pt x="468" y="61"/>
                </a:cubicBezTo>
                <a:cubicBezTo>
                  <a:pt x="468" y="62"/>
                  <a:pt x="462" y="62"/>
                  <a:pt x="462" y="62"/>
                </a:cubicBezTo>
                <a:cubicBezTo>
                  <a:pt x="462" y="63"/>
                  <a:pt x="465" y="66"/>
                  <a:pt x="465" y="67"/>
                </a:cubicBezTo>
                <a:cubicBezTo>
                  <a:pt x="467" y="75"/>
                  <a:pt x="454" y="72"/>
                  <a:pt x="450" y="70"/>
                </a:cubicBezTo>
                <a:cubicBezTo>
                  <a:pt x="445" y="67"/>
                  <a:pt x="455" y="69"/>
                  <a:pt x="451" y="64"/>
                </a:cubicBezTo>
                <a:cubicBezTo>
                  <a:pt x="455" y="66"/>
                  <a:pt x="453" y="61"/>
                  <a:pt x="453" y="60"/>
                </a:cubicBezTo>
                <a:close/>
                <a:moveTo>
                  <a:pt x="454" y="47"/>
                </a:moveTo>
                <a:cubicBezTo>
                  <a:pt x="455" y="48"/>
                  <a:pt x="452" y="49"/>
                  <a:pt x="452" y="48"/>
                </a:cubicBezTo>
                <a:cubicBezTo>
                  <a:pt x="452" y="47"/>
                  <a:pt x="454" y="47"/>
                  <a:pt x="454" y="47"/>
                </a:cubicBezTo>
                <a:close/>
                <a:moveTo>
                  <a:pt x="455" y="21"/>
                </a:moveTo>
                <a:cubicBezTo>
                  <a:pt x="456" y="22"/>
                  <a:pt x="453" y="22"/>
                  <a:pt x="453" y="21"/>
                </a:cubicBezTo>
                <a:cubicBezTo>
                  <a:pt x="453" y="20"/>
                  <a:pt x="455" y="20"/>
                  <a:pt x="455" y="21"/>
                </a:cubicBezTo>
                <a:close/>
                <a:moveTo>
                  <a:pt x="454" y="23"/>
                </a:moveTo>
                <a:cubicBezTo>
                  <a:pt x="454" y="25"/>
                  <a:pt x="450" y="24"/>
                  <a:pt x="450" y="23"/>
                </a:cubicBezTo>
                <a:cubicBezTo>
                  <a:pt x="450" y="22"/>
                  <a:pt x="454" y="21"/>
                  <a:pt x="454" y="23"/>
                </a:cubicBezTo>
                <a:close/>
                <a:moveTo>
                  <a:pt x="447" y="8"/>
                </a:moveTo>
                <a:cubicBezTo>
                  <a:pt x="448" y="9"/>
                  <a:pt x="446" y="9"/>
                  <a:pt x="446" y="9"/>
                </a:cubicBezTo>
                <a:cubicBezTo>
                  <a:pt x="446" y="8"/>
                  <a:pt x="447" y="8"/>
                  <a:pt x="447" y="8"/>
                </a:cubicBezTo>
                <a:close/>
                <a:moveTo>
                  <a:pt x="446" y="11"/>
                </a:moveTo>
                <a:cubicBezTo>
                  <a:pt x="447" y="11"/>
                  <a:pt x="450" y="8"/>
                  <a:pt x="451" y="10"/>
                </a:cubicBezTo>
                <a:cubicBezTo>
                  <a:pt x="453" y="14"/>
                  <a:pt x="448" y="13"/>
                  <a:pt x="447" y="13"/>
                </a:cubicBezTo>
                <a:cubicBezTo>
                  <a:pt x="447" y="13"/>
                  <a:pt x="447" y="13"/>
                  <a:pt x="446" y="13"/>
                </a:cubicBezTo>
                <a:cubicBezTo>
                  <a:pt x="446" y="14"/>
                  <a:pt x="444" y="14"/>
                  <a:pt x="444" y="13"/>
                </a:cubicBezTo>
                <a:cubicBezTo>
                  <a:pt x="444" y="13"/>
                  <a:pt x="444" y="13"/>
                  <a:pt x="444" y="13"/>
                </a:cubicBezTo>
                <a:cubicBezTo>
                  <a:pt x="444" y="12"/>
                  <a:pt x="444" y="12"/>
                  <a:pt x="444" y="12"/>
                </a:cubicBezTo>
                <a:cubicBezTo>
                  <a:pt x="444" y="12"/>
                  <a:pt x="444" y="11"/>
                  <a:pt x="444" y="12"/>
                </a:cubicBezTo>
                <a:cubicBezTo>
                  <a:pt x="444" y="11"/>
                  <a:pt x="445" y="11"/>
                  <a:pt x="445" y="11"/>
                </a:cubicBezTo>
                <a:cubicBezTo>
                  <a:pt x="446" y="11"/>
                  <a:pt x="446" y="11"/>
                  <a:pt x="446" y="11"/>
                </a:cubicBezTo>
                <a:close/>
                <a:moveTo>
                  <a:pt x="442" y="4"/>
                </a:moveTo>
                <a:cubicBezTo>
                  <a:pt x="444" y="3"/>
                  <a:pt x="444" y="5"/>
                  <a:pt x="442" y="4"/>
                </a:cubicBezTo>
                <a:close/>
                <a:moveTo>
                  <a:pt x="442" y="6"/>
                </a:moveTo>
                <a:cubicBezTo>
                  <a:pt x="442" y="6"/>
                  <a:pt x="443" y="7"/>
                  <a:pt x="443" y="7"/>
                </a:cubicBezTo>
                <a:cubicBezTo>
                  <a:pt x="444" y="9"/>
                  <a:pt x="440" y="7"/>
                  <a:pt x="442" y="6"/>
                </a:cubicBezTo>
                <a:close/>
                <a:moveTo>
                  <a:pt x="442" y="12"/>
                </a:moveTo>
                <a:cubicBezTo>
                  <a:pt x="441" y="12"/>
                  <a:pt x="442" y="11"/>
                  <a:pt x="442" y="12"/>
                </a:cubicBezTo>
                <a:cubicBezTo>
                  <a:pt x="443" y="12"/>
                  <a:pt x="442" y="12"/>
                  <a:pt x="442" y="12"/>
                </a:cubicBezTo>
                <a:close/>
                <a:moveTo>
                  <a:pt x="442" y="23"/>
                </a:moveTo>
                <a:cubicBezTo>
                  <a:pt x="442" y="23"/>
                  <a:pt x="441" y="24"/>
                  <a:pt x="441" y="23"/>
                </a:cubicBezTo>
                <a:cubicBezTo>
                  <a:pt x="441" y="23"/>
                  <a:pt x="442" y="23"/>
                  <a:pt x="442" y="23"/>
                </a:cubicBezTo>
                <a:close/>
                <a:moveTo>
                  <a:pt x="440" y="7"/>
                </a:moveTo>
                <a:cubicBezTo>
                  <a:pt x="441" y="7"/>
                  <a:pt x="439" y="7"/>
                  <a:pt x="439" y="7"/>
                </a:cubicBezTo>
                <a:cubicBezTo>
                  <a:pt x="439" y="6"/>
                  <a:pt x="440" y="6"/>
                  <a:pt x="440" y="7"/>
                </a:cubicBezTo>
                <a:close/>
                <a:moveTo>
                  <a:pt x="441" y="16"/>
                </a:moveTo>
                <a:cubicBezTo>
                  <a:pt x="441" y="17"/>
                  <a:pt x="438" y="17"/>
                  <a:pt x="439" y="16"/>
                </a:cubicBezTo>
                <a:cubicBezTo>
                  <a:pt x="439" y="15"/>
                  <a:pt x="440" y="16"/>
                  <a:pt x="441" y="16"/>
                </a:cubicBezTo>
                <a:close/>
                <a:moveTo>
                  <a:pt x="439" y="25"/>
                </a:moveTo>
                <a:cubicBezTo>
                  <a:pt x="440" y="26"/>
                  <a:pt x="437" y="27"/>
                  <a:pt x="437" y="26"/>
                </a:cubicBezTo>
                <a:cubicBezTo>
                  <a:pt x="436" y="25"/>
                  <a:pt x="439" y="25"/>
                  <a:pt x="439" y="25"/>
                </a:cubicBezTo>
                <a:close/>
                <a:moveTo>
                  <a:pt x="436" y="30"/>
                </a:moveTo>
                <a:cubicBezTo>
                  <a:pt x="437" y="29"/>
                  <a:pt x="438" y="31"/>
                  <a:pt x="436" y="30"/>
                </a:cubicBezTo>
                <a:close/>
                <a:moveTo>
                  <a:pt x="434" y="10"/>
                </a:moveTo>
                <a:cubicBezTo>
                  <a:pt x="435" y="11"/>
                  <a:pt x="433" y="11"/>
                  <a:pt x="433" y="11"/>
                </a:cubicBezTo>
                <a:cubicBezTo>
                  <a:pt x="432" y="11"/>
                  <a:pt x="434" y="10"/>
                  <a:pt x="434" y="10"/>
                </a:cubicBezTo>
                <a:close/>
                <a:moveTo>
                  <a:pt x="432" y="13"/>
                </a:moveTo>
                <a:cubicBezTo>
                  <a:pt x="433" y="14"/>
                  <a:pt x="429" y="15"/>
                  <a:pt x="430" y="13"/>
                </a:cubicBezTo>
                <a:cubicBezTo>
                  <a:pt x="430" y="13"/>
                  <a:pt x="431" y="12"/>
                  <a:pt x="432" y="13"/>
                </a:cubicBezTo>
                <a:close/>
                <a:moveTo>
                  <a:pt x="430" y="16"/>
                </a:moveTo>
                <a:cubicBezTo>
                  <a:pt x="430" y="16"/>
                  <a:pt x="431" y="15"/>
                  <a:pt x="432" y="16"/>
                </a:cubicBezTo>
                <a:cubicBezTo>
                  <a:pt x="432" y="17"/>
                  <a:pt x="430" y="17"/>
                  <a:pt x="430" y="16"/>
                </a:cubicBezTo>
                <a:close/>
                <a:moveTo>
                  <a:pt x="432" y="26"/>
                </a:moveTo>
                <a:cubicBezTo>
                  <a:pt x="431" y="26"/>
                  <a:pt x="430" y="27"/>
                  <a:pt x="429" y="26"/>
                </a:cubicBezTo>
                <a:cubicBezTo>
                  <a:pt x="430" y="25"/>
                  <a:pt x="431" y="25"/>
                  <a:pt x="432" y="26"/>
                </a:cubicBezTo>
                <a:close/>
                <a:moveTo>
                  <a:pt x="428" y="27"/>
                </a:moveTo>
                <a:cubicBezTo>
                  <a:pt x="428" y="27"/>
                  <a:pt x="427" y="28"/>
                  <a:pt x="426" y="27"/>
                </a:cubicBezTo>
                <a:cubicBezTo>
                  <a:pt x="426" y="26"/>
                  <a:pt x="427" y="26"/>
                  <a:pt x="428" y="27"/>
                </a:cubicBezTo>
                <a:close/>
                <a:moveTo>
                  <a:pt x="426" y="23"/>
                </a:moveTo>
                <a:cubicBezTo>
                  <a:pt x="425" y="22"/>
                  <a:pt x="428" y="23"/>
                  <a:pt x="426" y="23"/>
                </a:cubicBezTo>
                <a:close/>
                <a:moveTo>
                  <a:pt x="426" y="37"/>
                </a:moveTo>
                <a:cubicBezTo>
                  <a:pt x="428" y="33"/>
                  <a:pt x="436" y="29"/>
                  <a:pt x="439" y="33"/>
                </a:cubicBezTo>
                <a:cubicBezTo>
                  <a:pt x="440" y="35"/>
                  <a:pt x="438" y="39"/>
                  <a:pt x="437" y="39"/>
                </a:cubicBezTo>
                <a:cubicBezTo>
                  <a:pt x="436" y="39"/>
                  <a:pt x="435" y="39"/>
                  <a:pt x="434" y="39"/>
                </a:cubicBezTo>
                <a:cubicBezTo>
                  <a:pt x="433" y="39"/>
                  <a:pt x="433" y="40"/>
                  <a:pt x="433" y="40"/>
                </a:cubicBezTo>
                <a:cubicBezTo>
                  <a:pt x="431" y="41"/>
                  <a:pt x="429" y="40"/>
                  <a:pt x="427" y="40"/>
                </a:cubicBezTo>
                <a:cubicBezTo>
                  <a:pt x="426" y="39"/>
                  <a:pt x="426" y="40"/>
                  <a:pt x="425" y="40"/>
                </a:cubicBezTo>
                <a:cubicBezTo>
                  <a:pt x="425" y="39"/>
                  <a:pt x="426" y="37"/>
                  <a:pt x="426" y="37"/>
                </a:cubicBezTo>
                <a:close/>
                <a:moveTo>
                  <a:pt x="426" y="42"/>
                </a:moveTo>
                <a:cubicBezTo>
                  <a:pt x="426" y="43"/>
                  <a:pt x="423" y="43"/>
                  <a:pt x="423" y="43"/>
                </a:cubicBezTo>
                <a:cubicBezTo>
                  <a:pt x="422" y="41"/>
                  <a:pt x="425" y="41"/>
                  <a:pt x="426" y="42"/>
                </a:cubicBezTo>
                <a:close/>
                <a:moveTo>
                  <a:pt x="421" y="63"/>
                </a:moveTo>
                <a:cubicBezTo>
                  <a:pt x="418" y="65"/>
                  <a:pt x="413" y="66"/>
                  <a:pt x="411" y="64"/>
                </a:cubicBezTo>
                <a:cubicBezTo>
                  <a:pt x="410" y="64"/>
                  <a:pt x="410" y="61"/>
                  <a:pt x="412" y="62"/>
                </a:cubicBezTo>
                <a:cubicBezTo>
                  <a:pt x="413" y="62"/>
                  <a:pt x="413" y="64"/>
                  <a:pt x="413" y="64"/>
                </a:cubicBezTo>
                <a:cubicBezTo>
                  <a:pt x="414" y="64"/>
                  <a:pt x="415" y="62"/>
                  <a:pt x="415" y="62"/>
                </a:cubicBezTo>
                <a:cubicBezTo>
                  <a:pt x="415" y="61"/>
                  <a:pt x="413" y="61"/>
                  <a:pt x="414" y="60"/>
                </a:cubicBezTo>
                <a:cubicBezTo>
                  <a:pt x="413" y="61"/>
                  <a:pt x="412" y="60"/>
                  <a:pt x="414" y="60"/>
                </a:cubicBezTo>
                <a:cubicBezTo>
                  <a:pt x="414" y="59"/>
                  <a:pt x="415" y="60"/>
                  <a:pt x="416" y="60"/>
                </a:cubicBezTo>
                <a:cubicBezTo>
                  <a:pt x="417" y="59"/>
                  <a:pt x="417" y="59"/>
                  <a:pt x="419" y="59"/>
                </a:cubicBezTo>
                <a:cubicBezTo>
                  <a:pt x="420" y="59"/>
                  <a:pt x="424" y="62"/>
                  <a:pt x="421" y="63"/>
                </a:cubicBezTo>
                <a:close/>
                <a:moveTo>
                  <a:pt x="422" y="29"/>
                </a:moveTo>
                <a:cubicBezTo>
                  <a:pt x="422" y="31"/>
                  <a:pt x="418" y="31"/>
                  <a:pt x="417" y="30"/>
                </a:cubicBezTo>
                <a:cubicBezTo>
                  <a:pt x="416" y="29"/>
                  <a:pt x="421" y="27"/>
                  <a:pt x="422" y="29"/>
                </a:cubicBezTo>
                <a:close/>
                <a:moveTo>
                  <a:pt x="416" y="12"/>
                </a:moveTo>
                <a:cubicBezTo>
                  <a:pt x="415" y="12"/>
                  <a:pt x="417" y="13"/>
                  <a:pt x="416" y="12"/>
                </a:cubicBezTo>
                <a:close/>
                <a:moveTo>
                  <a:pt x="414" y="18"/>
                </a:moveTo>
                <a:cubicBezTo>
                  <a:pt x="414" y="19"/>
                  <a:pt x="413" y="19"/>
                  <a:pt x="412" y="18"/>
                </a:cubicBezTo>
                <a:cubicBezTo>
                  <a:pt x="411" y="18"/>
                  <a:pt x="414" y="17"/>
                  <a:pt x="414" y="18"/>
                </a:cubicBezTo>
                <a:close/>
                <a:moveTo>
                  <a:pt x="410" y="17"/>
                </a:moveTo>
                <a:cubicBezTo>
                  <a:pt x="412" y="16"/>
                  <a:pt x="413" y="18"/>
                  <a:pt x="410" y="17"/>
                </a:cubicBezTo>
                <a:close/>
                <a:moveTo>
                  <a:pt x="409" y="31"/>
                </a:moveTo>
                <a:cubicBezTo>
                  <a:pt x="411" y="29"/>
                  <a:pt x="412" y="33"/>
                  <a:pt x="409" y="31"/>
                </a:cubicBezTo>
                <a:close/>
                <a:moveTo>
                  <a:pt x="410" y="38"/>
                </a:moveTo>
                <a:cubicBezTo>
                  <a:pt x="409" y="37"/>
                  <a:pt x="411" y="38"/>
                  <a:pt x="410" y="38"/>
                </a:cubicBezTo>
                <a:close/>
                <a:moveTo>
                  <a:pt x="410" y="14"/>
                </a:moveTo>
                <a:cubicBezTo>
                  <a:pt x="410" y="15"/>
                  <a:pt x="410" y="15"/>
                  <a:pt x="409" y="15"/>
                </a:cubicBezTo>
                <a:cubicBezTo>
                  <a:pt x="407" y="16"/>
                  <a:pt x="409" y="12"/>
                  <a:pt x="410" y="14"/>
                </a:cubicBezTo>
                <a:close/>
                <a:moveTo>
                  <a:pt x="410" y="23"/>
                </a:moveTo>
                <a:cubicBezTo>
                  <a:pt x="411" y="24"/>
                  <a:pt x="408" y="25"/>
                  <a:pt x="408" y="24"/>
                </a:cubicBezTo>
                <a:cubicBezTo>
                  <a:pt x="407" y="23"/>
                  <a:pt x="410" y="22"/>
                  <a:pt x="410" y="23"/>
                </a:cubicBezTo>
                <a:close/>
                <a:moveTo>
                  <a:pt x="406" y="35"/>
                </a:moveTo>
                <a:cubicBezTo>
                  <a:pt x="405" y="35"/>
                  <a:pt x="404" y="34"/>
                  <a:pt x="404" y="34"/>
                </a:cubicBezTo>
                <a:cubicBezTo>
                  <a:pt x="402" y="31"/>
                  <a:pt x="411" y="34"/>
                  <a:pt x="406" y="35"/>
                </a:cubicBezTo>
                <a:close/>
                <a:moveTo>
                  <a:pt x="406" y="37"/>
                </a:moveTo>
                <a:cubicBezTo>
                  <a:pt x="405" y="36"/>
                  <a:pt x="406" y="37"/>
                  <a:pt x="407" y="36"/>
                </a:cubicBezTo>
                <a:cubicBezTo>
                  <a:pt x="407" y="37"/>
                  <a:pt x="406" y="37"/>
                  <a:pt x="406" y="37"/>
                </a:cubicBezTo>
                <a:close/>
                <a:moveTo>
                  <a:pt x="394" y="46"/>
                </a:moveTo>
                <a:cubicBezTo>
                  <a:pt x="400" y="45"/>
                  <a:pt x="404" y="44"/>
                  <a:pt x="409" y="43"/>
                </a:cubicBezTo>
                <a:cubicBezTo>
                  <a:pt x="411" y="43"/>
                  <a:pt x="417" y="42"/>
                  <a:pt x="418" y="43"/>
                </a:cubicBezTo>
                <a:cubicBezTo>
                  <a:pt x="419" y="44"/>
                  <a:pt x="410" y="45"/>
                  <a:pt x="407" y="45"/>
                </a:cubicBezTo>
                <a:cubicBezTo>
                  <a:pt x="403" y="46"/>
                  <a:pt x="401" y="46"/>
                  <a:pt x="398" y="47"/>
                </a:cubicBezTo>
                <a:cubicBezTo>
                  <a:pt x="400" y="47"/>
                  <a:pt x="403" y="48"/>
                  <a:pt x="402" y="51"/>
                </a:cubicBezTo>
                <a:cubicBezTo>
                  <a:pt x="402" y="56"/>
                  <a:pt x="394" y="55"/>
                  <a:pt x="390" y="53"/>
                </a:cubicBezTo>
                <a:cubicBezTo>
                  <a:pt x="390" y="53"/>
                  <a:pt x="390" y="52"/>
                  <a:pt x="390" y="52"/>
                </a:cubicBezTo>
                <a:cubicBezTo>
                  <a:pt x="389" y="51"/>
                  <a:pt x="392" y="48"/>
                  <a:pt x="394" y="47"/>
                </a:cubicBezTo>
                <a:cubicBezTo>
                  <a:pt x="393" y="48"/>
                  <a:pt x="391" y="48"/>
                  <a:pt x="390" y="48"/>
                </a:cubicBezTo>
                <a:cubicBezTo>
                  <a:pt x="385" y="48"/>
                  <a:pt x="394" y="46"/>
                  <a:pt x="394" y="46"/>
                </a:cubicBezTo>
                <a:close/>
                <a:moveTo>
                  <a:pt x="393" y="64"/>
                </a:moveTo>
                <a:cubicBezTo>
                  <a:pt x="392" y="65"/>
                  <a:pt x="389" y="66"/>
                  <a:pt x="387" y="66"/>
                </a:cubicBezTo>
                <a:cubicBezTo>
                  <a:pt x="389" y="64"/>
                  <a:pt x="391" y="65"/>
                  <a:pt x="393" y="64"/>
                </a:cubicBezTo>
                <a:close/>
                <a:moveTo>
                  <a:pt x="388" y="66"/>
                </a:moveTo>
                <a:cubicBezTo>
                  <a:pt x="389" y="66"/>
                  <a:pt x="387" y="68"/>
                  <a:pt x="387" y="67"/>
                </a:cubicBezTo>
                <a:cubicBezTo>
                  <a:pt x="387" y="66"/>
                  <a:pt x="388" y="66"/>
                  <a:pt x="388" y="66"/>
                </a:cubicBezTo>
                <a:close/>
                <a:moveTo>
                  <a:pt x="387" y="116"/>
                </a:moveTo>
                <a:cubicBezTo>
                  <a:pt x="387" y="116"/>
                  <a:pt x="387" y="116"/>
                  <a:pt x="387" y="116"/>
                </a:cubicBezTo>
                <a:cubicBezTo>
                  <a:pt x="388" y="116"/>
                  <a:pt x="387" y="116"/>
                  <a:pt x="387" y="116"/>
                </a:cubicBezTo>
                <a:close/>
                <a:moveTo>
                  <a:pt x="388" y="136"/>
                </a:moveTo>
                <a:cubicBezTo>
                  <a:pt x="387" y="137"/>
                  <a:pt x="386" y="135"/>
                  <a:pt x="388" y="136"/>
                </a:cubicBezTo>
                <a:close/>
                <a:moveTo>
                  <a:pt x="386" y="125"/>
                </a:moveTo>
                <a:cubicBezTo>
                  <a:pt x="385" y="126"/>
                  <a:pt x="381" y="127"/>
                  <a:pt x="381" y="126"/>
                </a:cubicBezTo>
                <a:cubicBezTo>
                  <a:pt x="383" y="126"/>
                  <a:pt x="384" y="124"/>
                  <a:pt x="386" y="125"/>
                </a:cubicBezTo>
                <a:close/>
                <a:moveTo>
                  <a:pt x="382" y="167"/>
                </a:moveTo>
                <a:cubicBezTo>
                  <a:pt x="382" y="165"/>
                  <a:pt x="384" y="165"/>
                  <a:pt x="385" y="166"/>
                </a:cubicBezTo>
                <a:cubicBezTo>
                  <a:pt x="385" y="168"/>
                  <a:pt x="382" y="168"/>
                  <a:pt x="382" y="167"/>
                </a:cubicBezTo>
                <a:close/>
                <a:moveTo>
                  <a:pt x="384" y="66"/>
                </a:moveTo>
                <a:cubicBezTo>
                  <a:pt x="385" y="65"/>
                  <a:pt x="386" y="67"/>
                  <a:pt x="384" y="66"/>
                </a:cubicBezTo>
                <a:close/>
                <a:moveTo>
                  <a:pt x="383" y="67"/>
                </a:moveTo>
                <a:cubicBezTo>
                  <a:pt x="382" y="67"/>
                  <a:pt x="381" y="68"/>
                  <a:pt x="380" y="68"/>
                </a:cubicBezTo>
                <a:cubicBezTo>
                  <a:pt x="380" y="66"/>
                  <a:pt x="382" y="67"/>
                  <a:pt x="383" y="67"/>
                </a:cubicBezTo>
                <a:close/>
                <a:moveTo>
                  <a:pt x="386" y="172"/>
                </a:moveTo>
                <a:cubicBezTo>
                  <a:pt x="387" y="176"/>
                  <a:pt x="379" y="176"/>
                  <a:pt x="379" y="173"/>
                </a:cubicBezTo>
                <a:cubicBezTo>
                  <a:pt x="378" y="170"/>
                  <a:pt x="386" y="168"/>
                  <a:pt x="386" y="172"/>
                </a:cubicBezTo>
                <a:close/>
                <a:moveTo>
                  <a:pt x="379" y="127"/>
                </a:moveTo>
                <a:cubicBezTo>
                  <a:pt x="380" y="127"/>
                  <a:pt x="377" y="128"/>
                  <a:pt x="377" y="128"/>
                </a:cubicBezTo>
                <a:cubicBezTo>
                  <a:pt x="377" y="128"/>
                  <a:pt x="378" y="127"/>
                  <a:pt x="379" y="127"/>
                </a:cubicBezTo>
                <a:close/>
                <a:moveTo>
                  <a:pt x="377" y="223"/>
                </a:moveTo>
                <a:cubicBezTo>
                  <a:pt x="376" y="224"/>
                  <a:pt x="373" y="225"/>
                  <a:pt x="372" y="227"/>
                </a:cubicBezTo>
                <a:cubicBezTo>
                  <a:pt x="372" y="225"/>
                  <a:pt x="375" y="224"/>
                  <a:pt x="377" y="223"/>
                </a:cubicBezTo>
                <a:close/>
                <a:moveTo>
                  <a:pt x="376" y="378"/>
                </a:moveTo>
                <a:cubicBezTo>
                  <a:pt x="376" y="378"/>
                  <a:pt x="375" y="379"/>
                  <a:pt x="376" y="378"/>
                </a:cubicBezTo>
                <a:cubicBezTo>
                  <a:pt x="376" y="378"/>
                  <a:pt x="376" y="378"/>
                  <a:pt x="376" y="378"/>
                </a:cubicBezTo>
                <a:close/>
                <a:moveTo>
                  <a:pt x="375" y="462"/>
                </a:moveTo>
                <a:cubicBezTo>
                  <a:pt x="376" y="462"/>
                  <a:pt x="375" y="464"/>
                  <a:pt x="375" y="464"/>
                </a:cubicBezTo>
                <a:cubicBezTo>
                  <a:pt x="372" y="466"/>
                  <a:pt x="374" y="460"/>
                  <a:pt x="375" y="462"/>
                </a:cubicBezTo>
                <a:close/>
                <a:moveTo>
                  <a:pt x="374" y="451"/>
                </a:moveTo>
                <a:cubicBezTo>
                  <a:pt x="374" y="451"/>
                  <a:pt x="374" y="451"/>
                  <a:pt x="374" y="451"/>
                </a:cubicBezTo>
                <a:cubicBezTo>
                  <a:pt x="373" y="451"/>
                  <a:pt x="374" y="451"/>
                  <a:pt x="374" y="451"/>
                </a:cubicBezTo>
                <a:close/>
                <a:moveTo>
                  <a:pt x="369" y="182"/>
                </a:moveTo>
                <a:cubicBezTo>
                  <a:pt x="369" y="182"/>
                  <a:pt x="369" y="182"/>
                  <a:pt x="369" y="182"/>
                </a:cubicBezTo>
                <a:cubicBezTo>
                  <a:pt x="369" y="182"/>
                  <a:pt x="369" y="182"/>
                  <a:pt x="369" y="182"/>
                </a:cubicBezTo>
                <a:cubicBezTo>
                  <a:pt x="369" y="182"/>
                  <a:pt x="369" y="182"/>
                  <a:pt x="369" y="182"/>
                </a:cubicBezTo>
                <a:close/>
                <a:moveTo>
                  <a:pt x="375" y="371"/>
                </a:moveTo>
                <a:cubicBezTo>
                  <a:pt x="375" y="372"/>
                  <a:pt x="374" y="373"/>
                  <a:pt x="372" y="373"/>
                </a:cubicBezTo>
                <a:cubicBezTo>
                  <a:pt x="371" y="374"/>
                  <a:pt x="370" y="374"/>
                  <a:pt x="370" y="372"/>
                </a:cubicBezTo>
                <a:cubicBezTo>
                  <a:pt x="368" y="368"/>
                  <a:pt x="375" y="367"/>
                  <a:pt x="375" y="371"/>
                </a:cubicBezTo>
                <a:close/>
                <a:moveTo>
                  <a:pt x="374" y="472"/>
                </a:moveTo>
                <a:cubicBezTo>
                  <a:pt x="373" y="473"/>
                  <a:pt x="371" y="475"/>
                  <a:pt x="369" y="475"/>
                </a:cubicBezTo>
                <a:cubicBezTo>
                  <a:pt x="370" y="474"/>
                  <a:pt x="372" y="473"/>
                  <a:pt x="374" y="472"/>
                </a:cubicBezTo>
                <a:close/>
                <a:moveTo>
                  <a:pt x="369" y="228"/>
                </a:moveTo>
                <a:cubicBezTo>
                  <a:pt x="367" y="231"/>
                  <a:pt x="366" y="228"/>
                  <a:pt x="369" y="228"/>
                </a:cubicBezTo>
                <a:close/>
                <a:moveTo>
                  <a:pt x="368" y="370"/>
                </a:moveTo>
                <a:cubicBezTo>
                  <a:pt x="367" y="371"/>
                  <a:pt x="370" y="369"/>
                  <a:pt x="368" y="370"/>
                </a:cubicBezTo>
                <a:close/>
                <a:moveTo>
                  <a:pt x="368" y="319"/>
                </a:moveTo>
                <a:cubicBezTo>
                  <a:pt x="369" y="319"/>
                  <a:pt x="368" y="320"/>
                  <a:pt x="368" y="320"/>
                </a:cubicBezTo>
                <a:cubicBezTo>
                  <a:pt x="367" y="322"/>
                  <a:pt x="367" y="318"/>
                  <a:pt x="368" y="319"/>
                </a:cubicBezTo>
                <a:close/>
                <a:moveTo>
                  <a:pt x="367" y="94"/>
                </a:moveTo>
                <a:cubicBezTo>
                  <a:pt x="366" y="92"/>
                  <a:pt x="368" y="94"/>
                  <a:pt x="367" y="94"/>
                </a:cubicBezTo>
                <a:close/>
                <a:moveTo>
                  <a:pt x="374" y="488"/>
                </a:moveTo>
                <a:cubicBezTo>
                  <a:pt x="375" y="486"/>
                  <a:pt x="380" y="483"/>
                  <a:pt x="383" y="481"/>
                </a:cubicBezTo>
                <a:cubicBezTo>
                  <a:pt x="383" y="481"/>
                  <a:pt x="383" y="479"/>
                  <a:pt x="384" y="480"/>
                </a:cubicBezTo>
                <a:cubicBezTo>
                  <a:pt x="385" y="481"/>
                  <a:pt x="382" y="484"/>
                  <a:pt x="382" y="484"/>
                </a:cubicBezTo>
                <a:cubicBezTo>
                  <a:pt x="380" y="485"/>
                  <a:pt x="378" y="486"/>
                  <a:pt x="376" y="487"/>
                </a:cubicBezTo>
                <a:cubicBezTo>
                  <a:pt x="372" y="489"/>
                  <a:pt x="369" y="494"/>
                  <a:pt x="365" y="496"/>
                </a:cubicBezTo>
                <a:cubicBezTo>
                  <a:pt x="365" y="492"/>
                  <a:pt x="372" y="491"/>
                  <a:pt x="374" y="488"/>
                </a:cubicBezTo>
                <a:close/>
                <a:moveTo>
                  <a:pt x="365" y="407"/>
                </a:moveTo>
                <a:cubicBezTo>
                  <a:pt x="366" y="406"/>
                  <a:pt x="364" y="408"/>
                  <a:pt x="365" y="407"/>
                </a:cubicBezTo>
                <a:close/>
                <a:moveTo>
                  <a:pt x="354" y="444"/>
                </a:moveTo>
                <a:cubicBezTo>
                  <a:pt x="356" y="441"/>
                  <a:pt x="360" y="438"/>
                  <a:pt x="365" y="437"/>
                </a:cubicBezTo>
                <a:cubicBezTo>
                  <a:pt x="361" y="439"/>
                  <a:pt x="358" y="442"/>
                  <a:pt x="354" y="444"/>
                </a:cubicBezTo>
                <a:close/>
                <a:moveTo>
                  <a:pt x="354" y="419"/>
                </a:moveTo>
                <a:cubicBezTo>
                  <a:pt x="353" y="419"/>
                  <a:pt x="356" y="417"/>
                  <a:pt x="354" y="419"/>
                </a:cubicBezTo>
                <a:close/>
                <a:moveTo>
                  <a:pt x="358" y="413"/>
                </a:moveTo>
                <a:cubicBezTo>
                  <a:pt x="358" y="414"/>
                  <a:pt x="357" y="415"/>
                  <a:pt x="356" y="415"/>
                </a:cubicBezTo>
                <a:cubicBezTo>
                  <a:pt x="356" y="414"/>
                  <a:pt x="357" y="414"/>
                  <a:pt x="358" y="413"/>
                </a:cubicBezTo>
                <a:close/>
                <a:moveTo>
                  <a:pt x="358" y="130"/>
                </a:moveTo>
                <a:cubicBezTo>
                  <a:pt x="357" y="129"/>
                  <a:pt x="358" y="132"/>
                  <a:pt x="358" y="130"/>
                </a:cubicBezTo>
                <a:close/>
                <a:moveTo>
                  <a:pt x="359" y="414"/>
                </a:moveTo>
                <a:cubicBezTo>
                  <a:pt x="358" y="415"/>
                  <a:pt x="358" y="416"/>
                  <a:pt x="357" y="416"/>
                </a:cubicBezTo>
                <a:cubicBezTo>
                  <a:pt x="358" y="415"/>
                  <a:pt x="358" y="414"/>
                  <a:pt x="359" y="414"/>
                </a:cubicBezTo>
                <a:close/>
                <a:moveTo>
                  <a:pt x="357" y="416"/>
                </a:moveTo>
                <a:cubicBezTo>
                  <a:pt x="357" y="417"/>
                  <a:pt x="356" y="417"/>
                  <a:pt x="355" y="418"/>
                </a:cubicBezTo>
                <a:cubicBezTo>
                  <a:pt x="355" y="417"/>
                  <a:pt x="356" y="416"/>
                  <a:pt x="357" y="416"/>
                </a:cubicBezTo>
                <a:close/>
                <a:moveTo>
                  <a:pt x="360" y="312"/>
                </a:moveTo>
                <a:cubicBezTo>
                  <a:pt x="360" y="312"/>
                  <a:pt x="360" y="313"/>
                  <a:pt x="359" y="313"/>
                </a:cubicBezTo>
                <a:cubicBezTo>
                  <a:pt x="359" y="312"/>
                  <a:pt x="361" y="311"/>
                  <a:pt x="360" y="312"/>
                </a:cubicBezTo>
                <a:close/>
                <a:moveTo>
                  <a:pt x="360" y="411"/>
                </a:moveTo>
                <a:cubicBezTo>
                  <a:pt x="359" y="413"/>
                  <a:pt x="361" y="411"/>
                  <a:pt x="360" y="411"/>
                </a:cubicBezTo>
                <a:close/>
                <a:moveTo>
                  <a:pt x="359" y="414"/>
                </a:moveTo>
                <a:cubicBezTo>
                  <a:pt x="360" y="412"/>
                  <a:pt x="361" y="414"/>
                  <a:pt x="359" y="414"/>
                </a:cubicBezTo>
                <a:close/>
                <a:moveTo>
                  <a:pt x="361" y="412"/>
                </a:moveTo>
                <a:cubicBezTo>
                  <a:pt x="362" y="411"/>
                  <a:pt x="362" y="410"/>
                  <a:pt x="364" y="410"/>
                </a:cubicBezTo>
                <a:cubicBezTo>
                  <a:pt x="363" y="411"/>
                  <a:pt x="363" y="412"/>
                  <a:pt x="361" y="412"/>
                </a:cubicBezTo>
                <a:close/>
                <a:moveTo>
                  <a:pt x="364" y="204"/>
                </a:moveTo>
                <a:cubicBezTo>
                  <a:pt x="364" y="203"/>
                  <a:pt x="365" y="205"/>
                  <a:pt x="364" y="204"/>
                </a:cubicBezTo>
                <a:close/>
                <a:moveTo>
                  <a:pt x="363" y="409"/>
                </a:moveTo>
                <a:cubicBezTo>
                  <a:pt x="362" y="409"/>
                  <a:pt x="366" y="407"/>
                  <a:pt x="363" y="409"/>
                </a:cubicBezTo>
                <a:close/>
                <a:moveTo>
                  <a:pt x="362" y="253"/>
                </a:moveTo>
                <a:cubicBezTo>
                  <a:pt x="361" y="253"/>
                  <a:pt x="361" y="254"/>
                  <a:pt x="360" y="253"/>
                </a:cubicBezTo>
                <a:cubicBezTo>
                  <a:pt x="358" y="249"/>
                  <a:pt x="366" y="251"/>
                  <a:pt x="362" y="253"/>
                </a:cubicBezTo>
                <a:close/>
                <a:moveTo>
                  <a:pt x="362" y="67"/>
                </a:moveTo>
                <a:cubicBezTo>
                  <a:pt x="362" y="68"/>
                  <a:pt x="361" y="68"/>
                  <a:pt x="360" y="68"/>
                </a:cubicBezTo>
                <a:cubicBezTo>
                  <a:pt x="360" y="67"/>
                  <a:pt x="362" y="67"/>
                  <a:pt x="362" y="67"/>
                </a:cubicBezTo>
                <a:close/>
                <a:moveTo>
                  <a:pt x="363" y="73"/>
                </a:moveTo>
                <a:cubicBezTo>
                  <a:pt x="363" y="73"/>
                  <a:pt x="360" y="73"/>
                  <a:pt x="359" y="73"/>
                </a:cubicBezTo>
                <a:cubicBezTo>
                  <a:pt x="359" y="72"/>
                  <a:pt x="363" y="70"/>
                  <a:pt x="363" y="73"/>
                </a:cubicBezTo>
                <a:close/>
                <a:moveTo>
                  <a:pt x="359" y="40"/>
                </a:moveTo>
                <a:cubicBezTo>
                  <a:pt x="360" y="40"/>
                  <a:pt x="359" y="41"/>
                  <a:pt x="358" y="40"/>
                </a:cubicBezTo>
                <a:cubicBezTo>
                  <a:pt x="358" y="40"/>
                  <a:pt x="358" y="39"/>
                  <a:pt x="359" y="40"/>
                </a:cubicBezTo>
                <a:close/>
                <a:moveTo>
                  <a:pt x="359" y="47"/>
                </a:moveTo>
                <a:cubicBezTo>
                  <a:pt x="359" y="47"/>
                  <a:pt x="357" y="47"/>
                  <a:pt x="357" y="46"/>
                </a:cubicBezTo>
                <a:cubicBezTo>
                  <a:pt x="357" y="46"/>
                  <a:pt x="358" y="46"/>
                  <a:pt x="359" y="47"/>
                </a:cubicBezTo>
                <a:close/>
                <a:moveTo>
                  <a:pt x="350" y="49"/>
                </a:moveTo>
                <a:cubicBezTo>
                  <a:pt x="350" y="49"/>
                  <a:pt x="350" y="50"/>
                  <a:pt x="349" y="50"/>
                </a:cubicBezTo>
                <a:cubicBezTo>
                  <a:pt x="348" y="49"/>
                  <a:pt x="350" y="48"/>
                  <a:pt x="350" y="49"/>
                </a:cubicBezTo>
                <a:close/>
                <a:moveTo>
                  <a:pt x="347" y="81"/>
                </a:moveTo>
                <a:cubicBezTo>
                  <a:pt x="347" y="82"/>
                  <a:pt x="346" y="82"/>
                  <a:pt x="346" y="82"/>
                </a:cubicBezTo>
                <a:cubicBezTo>
                  <a:pt x="345" y="81"/>
                  <a:pt x="347" y="80"/>
                  <a:pt x="347" y="81"/>
                </a:cubicBezTo>
                <a:close/>
                <a:moveTo>
                  <a:pt x="346" y="127"/>
                </a:moveTo>
                <a:cubicBezTo>
                  <a:pt x="348" y="124"/>
                  <a:pt x="357" y="125"/>
                  <a:pt x="357" y="129"/>
                </a:cubicBezTo>
                <a:cubicBezTo>
                  <a:pt x="356" y="136"/>
                  <a:pt x="342" y="134"/>
                  <a:pt x="346" y="127"/>
                </a:cubicBezTo>
                <a:close/>
                <a:moveTo>
                  <a:pt x="353" y="149"/>
                </a:moveTo>
                <a:cubicBezTo>
                  <a:pt x="354" y="147"/>
                  <a:pt x="357" y="148"/>
                  <a:pt x="353" y="149"/>
                </a:cubicBezTo>
                <a:close/>
                <a:moveTo>
                  <a:pt x="345" y="114"/>
                </a:moveTo>
                <a:cubicBezTo>
                  <a:pt x="345" y="115"/>
                  <a:pt x="343" y="114"/>
                  <a:pt x="345" y="114"/>
                </a:cubicBezTo>
                <a:close/>
                <a:moveTo>
                  <a:pt x="344" y="85"/>
                </a:moveTo>
                <a:cubicBezTo>
                  <a:pt x="343" y="85"/>
                  <a:pt x="343" y="84"/>
                  <a:pt x="343" y="84"/>
                </a:cubicBezTo>
                <a:cubicBezTo>
                  <a:pt x="342" y="82"/>
                  <a:pt x="345" y="84"/>
                  <a:pt x="344" y="85"/>
                </a:cubicBezTo>
                <a:close/>
                <a:moveTo>
                  <a:pt x="347" y="145"/>
                </a:moveTo>
                <a:cubicBezTo>
                  <a:pt x="345" y="147"/>
                  <a:pt x="341" y="149"/>
                  <a:pt x="338" y="149"/>
                </a:cubicBezTo>
                <a:cubicBezTo>
                  <a:pt x="340" y="148"/>
                  <a:pt x="344" y="147"/>
                  <a:pt x="347" y="145"/>
                </a:cubicBezTo>
                <a:close/>
                <a:moveTo>
                  <a:pt x="339" y="111"/>
                </a:moveTo>
                <a:cubicBezTo>
                  <a:pt x="339" y="111"/>
                  <a:pt x="338" y="112"/>
                  <a:pt x="338" y="112"/>
                </a:cubicBezTo>
                <a:cubicBezTo>
                  <a:pt x="337" y="111"/>
                  <a:pt x="338" y="111"/>
                  <a:pt x="339" y="111"/>
                </a:cubicBezTo>
                <a:close/>
                <a:moveTo>
                  <a:pt x="340" y="58"/>
                </a:moveTo>
                <a:cubicBezTo>
                  <a:pt x="340" y="58"/>
                  <a:pt x="338" y="59"/>
                  <a:pt x="338" y="58"/>
                </a:cubicBezTo>
                <a:cubicBezTo>
                  <a:pt x="338" y="58"/>
                  <a:pt x="340" y="57"/>
                  <a:pt x="340" y="58"/>
                </a:cubicBezTo>
                <a:close/>
                <a:moveTo>
                  <a:pt x="338" y="85"/>
                </a:moveTo>
                <a:cubicBezTo>
                  <a:pt x="337" y="85"/>
                  <a:pt x="337" y="86"/>
                  <a:pt x="336" y="85"/>
                </a:cubicBezTo>
                <a:cubicBezTo>
                  <a:pt x="336" y="85"/>
                  <a:pt x="337" y="85"/>
                  <a:pt x="338" y="85"/>
                </a:cubicBezTo>
                <a:close/>
                <a:moveTo>
                  <a:pt x="336" y="151"/>
                </a:moveTo>
                <a:cubicBezTo>
                  <a:pt x="336" y="151"/>
                  <a:pt x="336" y="150"/>
                  <a:pt x="337" y="150"/>
                </a:cubicBezTo>
                <a:cubicBezTo>
                  <a:pt x="337" y="150"/>
                  <a:pt x="336" y="151"/>
                  <a:pt x="336" y="151"/>
                </a:cubicBezTo>
                <a:close/>
                <a:moveTo>
                  <a:pt x="337" y="161"/>
                </a:moveTo>
                <a:cubicBezTo>
                  <a:pt x="337" y="162"/>
                  <a:pt x="335" y="163"/>
                  <a:pt x="335" y="161"/>
                </a:cubicBezTo>
                <a:cubicBezTo>
                  <a:pt x="335" y="160"/>
                  <a:pt x="337" y="161"/>
                  <a:pt x="337" y="161"/>
                </a:cubicBezTo>
                <a:close/>
                <a:moveTo>
                  <a:pt x="335" y="151"/>
                </a:moveTo>
                <a:cubicBezTo>
                  <a:pt x="336" y="151"/>
                  <a:pt x="333" y="153"/>
                  <a:pt x="333" y="152"/>
                </a:cubicBezTo>
                <a:cubicBezTo>
                  <a:pt x="333" y="151"/>
                  <a:pt x="335" y="151"/>
                  <a:pt x="335" y="151"/>
                </a:cubicBezTo>
                <a:close/>
                <a:moveTo>
                  <a:pt x="334" y="65"/>
                </a:moveTo>
                <a:cubicBezTo>
                  <a:pt x="333" y="65"/>
                  <a:pt x="333" y="65"/>
                  <a:pt x="332" y="65"/>
                </a:cubicBezTo>
                <a:cubicBezTo>
                  <a:pt x="332" y="65"/>
                  <a:pt x="333" y="64"/>
                  <a:pt x="334" y="65"/>
                </a:cubicBezTo>
                <a:close/>
                <a:moveTo>
                  <a:pt x="356" y="172"/>
                </a:moveTo>
                <a:cubicBezTo>
                  <a:pt x="348" y="177"/>
                  <a:pt x="339" y="182"/>
                  <a:pt x="329" y="187"/>
                </a:cubicBezTo>
                <a:cubicBezTo>
                  <a:pt x="329" y="187"/>
                  <a:pt x="327" y="189"/>
                  <a:pt x="326" y="188"/>
                </a:cubicBezTo>
                <a:cubicBezTo>
                  <a:pt x="325" y="187"/>
                  <a:pt x="329" y="186"/>
                  <a:pt x="327" y="187"/>
                </a:cubicBezTo>
                <a:cubicBezTo>
                  <a:pt x="336" y="181"/>
                  <a:pt x="347" y="175"/>
                  <a:pt x="356" y="172"/>
                </a:cubicBezTo>
                <a:close/>
                <a:moveTo>
                  <a:pt x="331" y="92"/>
                </a:moveTo>
                <a:cubicBezTo>
                  <a:pt x="331" y="94"/>
                  <a:pt x="328" y="93"/>
                  <a:pt x="328" y="92"/>
                </a:cubicBezTo>
                <a:cubicBezTo>
                  <a:pt x="329" y="91"/>
                  <a:pt x="330" y="91"/>
                  <a:pt x="331" y="92"/>
                </a:cubicBezTo>
                <a:close/>
                <a:moveTo>
                  <a:pt x="326" y="66"/>
                </a:moveTo>
                <a:cubicBezTo>
                  <a:pt x="325" y="67"/>
                  <a:pt x="324" y="66"/>
                  <a:pt x="323" y="66"/>
                </a:cubicBezTo>
                <a:cubicBezTo>
                  <a:pt x="323" y="65"/>
                  <a:pt x="325" y="66"/>
                  <a:pt x="326" y="66"/>
                </a:cubicBezTo>
                <a:close/>
                <a:moveTo>
                  <a:pt x="323" y="101"/>
                </a:moveTo>
                <a:cubicBezTo>
                  <a:pt x="323" y="101"/>
                  <a:pt x="325" y="99"/>
                  <a:pt x="325" y="101"/>
                </a:cubicBezTo>
                <a:cubicBezTo>
                  <a:pt x="326" y="102"/>
                  <a:pt x="322" y="103"/>
                  <a:pt x="323" y="101"/>
                </a:cubicBezTo>
                <a:close/>
                <a:moveTo>
                  <a:pt x="320" y="102"/>
                </a:moveTo>
                <a:cubicBezTo>
                  <a:pt x="321" y="100"/>
                  <a:pt x="323" y="102"/>
                  <a:pt x="320" y="102"/>
                </a:cubicBezTo>
                <a:close/>
                <a:moveTo>
                  <a:pt x="313" y="98"/>
                </a:moveTo>
                <a:cubicBezTo>
                  <a:pt x="313" y="98"/>
                  <a:pt x="316" y="96"/>
                  <a:pt x="317" y="98"/>
                </a:cubicBezTo>
                <a:cubicBezTo>
                  <a:pt x="317" y="99"/>
                  <a:pt x="313" y="99"/>
                  <a:pt x="313" y="98"/>
                </a:cubicBezTo>
                <a:close/>
                <a:moveTo>
                  <a:pt x="316" y="67"/>
                </a:moveTo>
                <a:cubicBezTo>
                  <a:pt x="317" y="67"/>
                  <a:pt x="315" y="68"/>
                  <a:pt x="314" y="68"/>
                </a:cubicBezTo>
                <a:cubicBezTo>
                  <a:pt x="315" y="67"/>
                  <a:pt x="315" y="67"/>
                  <a:pt x="316" y="67"/>
                </a:cubicBezTo>
                <a:close/>
                <a:moveTo>
                  <a:pt x="313" y="68"/>
                </a:moveTo>
                <a:cubicBezTo>
                  <a:pt x="313" y="68"/>
                  <a:pt x="312" y="68"/>
                  <a:pt x="311" y="68"/>
                </a:cubicBezTo>
                <a:cubicBezTo>
                  <a:pt x="311" y="68"/>
                  <a:pt x="313" y="67"/>
                  <a:pt x="313" y="68"/>
                </a:cubicBezTo>
                <a:close/>
                <a:moveTo>
                  <a:pt x="300" y="82"/>
                </a:moveTo>
                <a:cubicBezTo>
                  <a:pt x="298" y="83"/>
                  <a:pt x="298" y="82"/>
                  <a:pt x="300" y="82"/>
                </a:cubicBezTo>
                <a:close/>
                <a:moveTo>
                  <a:pt x="299" y="99"/>
                </a:moveTo>
                <a:cubicBezTo>
                  <a:pt x="298" y="100"/>
                  <a:pt x="294" y="100"/>
                  <a:pt x="294" y="100"/>
                </a:cubicBezTo>
                <a:cubicBezTo>
                  <a:pt x="293" y="100"/>
                  <a:pt x="293" y="99"/>
                  <a:pt x="293" y="99"/>
                </a:cubicBezTo>
                <a:cubicBezTo>
                  <a:pt x="293" y="99"/>
                  <a:pt x="291" y="101"/>
                  <a:pt x="291" y="99"/>
                </a:cubicBezTo>
                <a:cubicBezTo>
                  <a:pt x="290" y="98"/>
                  <a:pt x="300" y="95"/>
                  <a:pt x="299" y="99"/>
                </a:cubicBezTo>
                <a:close/>
                <a:moveTo>
                  <a:pt x="293" y="116"/>
                </a:moveTo>
                <a:cubicBezTo>
                  <a:pt x="299" y="113"/>
                  <a:pt x="305" y="113"/>
                  <a:pt x="311" y="110"/>
                </a:cubicBezTo>
                <a:cubicBezTo>
                  <a:pt x="316" y="108"/>
                  <a:pt x="321" y="105"/>
                  <a:pt x="327" y="105"/>
                </a:cubicBezTo>
                <a:cubicBezTo>
                  <a:pt x="327" y="105"/>
                  <a:pt x="328" y="105"/>
                  <a:pt x="328" y="106"/>
                </a:cubicBezTo>
                <a:cubicBezTo>
                  <a:pt x="328" y="107"/>
                  <a:pt x="318" y="110"/>
                  <a:pt x="315" y="111"/>
                </a:cubicBezTo>
                <a:cubicBezTo>
                  <a:pt x="310" y="112"/>
                  <a:pt x="306" y="113"/>
                  <a:pt x="301" y="114"/>
                </a:cubicBezTo>
                <a:cubicBezTo>
                  <a:pt x="299" y="115"/>
                  <a:pt x="294" y="118"/>
                  <a:pt x="292" y="118"/>
                </a:cubicBezTo>
                <a:cubicBezTo>
                  <a:pt x="288" y="118"/>
                  <a:pt x="293" y="116"/>
                  <a:pt x="293" y="116"/>
                </a:cubicBezTo>
                <a:close/>
                <a:moveTo>
                  <a:pt x="294" y="382"/>
                </a:moveTo>
                <a:cubicBezTo>
                  <a:pt x="294" y="382"/>
                  <a:pt x="293" y="382"/>
                  <a:pt x="292" y="384"/>
                </a:cubicBezTo>
                <a:cubicBezTo>
                  <a:pt x="289" y="386"/>
                  <a:pt x="286" y="391"/>
                  <a:pt x="283" y="396"/>
                </a:cubicBezTo>
                <a:cubicBezTo>
                  <a:pt x="281" y="399"/>
                  <a:pt x="280" y="403"/>
                  <a:pt x="278" y="405"/>
                </a:cubicBezTo>
                <a:cubicBezTo>
                  <a:pt x="278" y="406"/>
                  <a:pt x="277" y="406"/>
                  <a:pt x="277" y="406"/>
                </a:cubicBezTo>
                <a:cubicBezTo>
                  <a:pt x="276" y="406"/>
                  <a:pt x="280" y="399"/>
                  <a:pt x="281" y="398"/>
                </a:cubicBezTo>
                <a:cubicBezTo>
                  <a:pt x="283" y="395"/>
                  <a:pt x="284" y="392"/>
                  <a:pt x="286" y="390"/>
                </a:cubicBezTo>
                <a:cubicBezTo>
                  <a:pt x="287" y="388"/>
                  <a:pt x="291" y="385"/>
                  <a:pt x="291" y="382"/>
                </a:cubicBezTo>
                <a:cubicBezTo>
                  <a:pt x="291" y="382"/>
                  <a:pt x="290" y="380"/>
                  <a:pt x="290" y="379"/>
                </a:cubicBezTo>
                <a:cubicBezTo>
                  <a:pt x="290" y="375"/>
                  <a:pt x="298" y="376"/>
                  <a:pt x="294" y="382"/>
                </a:cubicBezTo>
                <a:close/>
                <a:moveTo>
                  <a:pt x="286" y="197"/>
                </a:moveTo>
                <a:cubicBezTo>
                  <a:pt x="286" y="197"/>
                  <a:pt x="286" y="198"/>
                  <a:pt x="286" y="198"/>
                </a:cubicBezTo>
                <a:cubicBezTo>
                  <a:pt x="285" y="198"/>
                  <a:pt x="285" y="196"/>
                  <a:pt x="286" y="197"/>
                </a:cubicBezTo>
                <a:close/>
                <a:moveTo>
                  <a:pt x="286" y="346"/>
                </a:moveTo>
                <a:cubicBezTo>
                  <a:pt x="287" y="346"/>
                  <a:pt x="286" y="347"/>
                  <a:pt x="286" y="348"/>
                </a:cubicBezTo>
                <a:cubicBezTo>
                  <a:pt x="284" y="350"/>
                  <a:pt x="284" y="344"/>
                  <a:pt x="286" y="346"/>
                </a:cubicBezTo>
                <a:close/>
                <a:moveTo>
                  <a:pt x="284" y="385"/>
                </a:moveTo>
                <a:cubicBezTo>
                  <a:pt x="284" y="386"/>
                  <a:pt x="283" y="386"/>
                  <a:pt x="283" y="386"/>
                </a:cubicBezTo>
                <a:cubicBezTo>
                  <a:pt x="282" y="386"/>
                  <a:pt x="284" y="385"/>
                  <a:pt x="284" y="385"/>
                </a:cubicBezTo>
                <a:close/>
                <a:moveTo>
                  <a:pt x="281" y="387"/>
                </a:moveTo>
                <a:cubicBezTo>
                  <a:pt x="283" y="388"/>
                  <a:pt x="280" y="390"/>
                  <a:pt x="279" y="391"/>
                </a:cubicBezTo>
                <a:cubicBezTo>
                  <a:pt x="280" y="389"/>
                  <a:pt x="281" y="388"/>
                  <a:pt x="281" y="387"/>
                </a:cubicBezTo>
                <a:close/>
                <a:moveTo>
                  <a:pt x="278" y="392"/>
                </a:moveTo>
                <a:cubicBezTo>
                  <a:pt x="278" y="393"/>
                  <a:pt x="277" y="393"/>
                  <a:pt x="277" y="394"/>
                </a:cubicBezTo>
                <a:cubicBezTo>
                  <a:pt x="276" y="394"/>
                  <a:pt x="277" y="392"/>
                  <a:pt x="278" y="392"/>
                </a:cubicBezTo>
                <a:close/>
                <a:moveTo>
                  <a:pt x="275" y="342"/>
                </a:moveTo>
                <a:cubicBezTo>
                  <a:pt x="274" y="343"/>
                  <a:pt x="274" y="343"/>
                  <a:pt x="273" y="344"/>
                </a:cubicBezTo>
                <a:cubicBezTo>
                  <a:pt x="273" y="344"/>
                  <a:pt x="274" y="342"/>
                  <a:pt x="275" y="342"/>
                </a:cubicBezTo>
                <a:close/>
                <a:moveTo>
                  <a:pt x="273" y="119"/>
                </a:moveTo>
                <a:cubicBezTo>
                  <a:pt x="273" y="120"/>
                  <a:pt x="272" y="119"/>
                  <a:pt x="271" y="120"/>
                </a:cubicBezTo>
                <a:cubicBezTo>
                  <a:pt x="271" y="119"/>
                  <a:pt x="273" y="119"/>
                  <a:pt x="273" y="119"/>
                </a:cubicBezTo>
                <a:close/>
                <a:moveTo>
                  <a:pt x="272" y="481"/>
                </a:moveTo>
                <a:cubicBezTo>
                  <a:pt x="273" y="482"/>
                  <a:pt x="271" y="483"/>
                  <a:pt x="271" y="483"/>
                </a:cubicBezTo>
                <a:cubicBezTo>
                  <a:pt x="269" y="483"/>
                  <a:pt x="271" y="480"/>
                  <a:pt x="272" y="481"/>
                </a:cubicBezTo>
                <a:close/>
                <a:moveTo>
                  <a:pt x="270" y="120"/>
                </a:moveTo>
                <a:cubicBezTo>
                  <a:pt x="269" y="119"/>
                  <a:pt x="271" y="121"/>
                  <a:pt x="270" y="120"/>
                </a:cubicBezTo>
                <a:close/>
                <a:moveTo>
                  <a:pt x="270" y="409"/>
                </a:moveTo>
                <a:cubicBezTo>
                  <a:pt x="270" y="410"/>
                  <a:pt x="269" y="410"/>
                  <a:pt x="269" y="411"/>
                </a:cubicBezTo>
                <a:cubicBezTo>
                  <a:pt x="268" y="410"/>
                  <a:pt x="270" y="409"/>
                  <a:pt x="270" y="409"/>
                </a:cubicBezTo>
                <a:close/>
                <a:moveTo>
                  <a:pt x="269" y="378"/>
                </a:moveTo>
                <a:cubicBezTo>
                  <a:pt x="269" y="380"/>
                  <a:pt x="267" y="379"/>
                  <a:pt x="266" y="380"/>
                </a:cubicBezTo>
                <a:cubicBezTo>
                  <a:pt x="266" y="379"/>
                  <a:pt x="268" y="379"/>
                  <a:pt x="269" y="378"/>
                </a:cubicBezTo>
                <a:close/>
                <a:moveTo>
                  <a:pt x="267" y="407"/>
                </a:moveTo>
                <a:cubicBezTo>
                  <a:pt x="269" y="408"/>
                  <a:pt x="267" y="411"/>
                  <a:pt x="266" y="411"/>
                </a:cubicBezTo>
                <a:cubicBezTo>
                  <a:pt x="263" y="412"/>
                  <a:pt x="265" y="406"/>
                  <a:pt x="267" y="407"/>
                </a:cubicBezTo>
                <a:close/>
                <a:moveTo>
                  <a:pt x="264" y="422"/>
                </a:moveTo>
                <a:cubicBezTo>
                  <a:pt x="265" y="423"/>
                  <a:pt x="264" y="423"/>
                  <a:pt x="264" y="423"/>
                </a:cubicBezTo>
                <a:cubicBezTo>
                  <a:pt x="263" y="424"/>
                  <a:pt x="264" y="422"/>
                  <a:pt x="264" y="422"/>
                </a:cubicBezTo>
                <a:close/>
                <a:moveTo>
                  <a:pt x="264" y="455"/>
                </a:moveTo>
                <a:cubicBezTo>
                  <a:pt x="266" y="456"/>
                  <a:pt x="265" y="457"/>
                  <a:pt x="264" y="458"/>
                </a:cubicBezTo>
                <a:cubicBezTo>
                  <a:pt x="262" y="459"/>
                  <a:pt x="262" y="454"/>
                  <a:pt x="264" y="455"/>
                </a:cubicBezTo>
                <a:close/>
                <a:moveTo>
                  <a:pt x="262" y="487"/>
                </a:moveTo>
                <a:cubicBezTo>
                  <a:pt x="263" y="486"/>
                  <a:pt x="262" y="487"/>
                  <a:pt x="262" y="487"/>
                </a:cubicBezTo>
                <a:cubicBezTo>
                  <a:pt x="262" y="487"/>
                  <a:pt x="262" y="487"/>
                  <a:pt x="262" y="487"/>
                </a:cubicBezTo>
                <a:close/>
                <a:moveTo>
                  <a:pt x="262" y="390"/>
                </a:moveTo>
                <a:cubicBezTo>
                  <a:pt x="262" y="390"/>
                  <a:pt x="261" y="391"/>
                  <a:pt x="261" y="391"/>
                </a:cubicBezTo>
                <a:cubicBezTo>
                  <a:pt x="260" y="392"/>
                  <a:pt x="261" y="389"/>
                  <a:pt x="262" y="390"/>
                </a:cubicBezTo>
                <a:close/>
                <a:moveTo>
                  <a:pt x="261" y="409"/>
                </a:moveTo>
                <a:cubicBezTo>
                  <a:pt x="262" y="410"/>
                  <a:pt x="261" y="412"/>
                  <a:pt x="261" y="412"/>
                </a:cubicBezTo>
                <a:cubicBezTo>
                  <a:pt x="258" y="415"/>
                  <a:pt x="259" y="408"/>
                  <a:pt x="261" y="409"/>
                </a:cubicBezTo>
                <a:close/>
                <a:moveTo>
                  <a:pt x="260" y="161"/>
                </a:moveTo>
                <a:cubicBezTo>
                  <a:pt x="259" y="162"/>
                  <a:pt x="258" y="162"/>
                  <a:pt x="257" y="162"/>
                </a:cubicBezTo>
                <a:cubicBezTo>
                  <a:pt x="258" y="161"/>
                  <a:pt x="259" y="161"/>
                  <a:pt x="260" y="161"/>
                </a:cubicBezTo>
                <a:close/>
                <a:moveTo>
                  <a:pt x="256" y="236"/>
                </a:moveTo>
                <a:cubicBezTo>
                  <a:pt x="257" y="236"/>
                  <a:pt x="257" y="237"/>
                  <a:pt x="257" y="237"/>
                </a:cubicBezTo>
                <a:cubicBezTo>
                  <a:pt x="255" y="239"/>
                  <a:pt x="255" y="235"/>
                  <a:pt x="256" y="236"/>
                </a:cubicBezTo>
                <a:close/>
                <a:moveTo>
                  <a:pt x="220" y="484"/>
                </a:moveTo>
                <a:cubicBezTo>
                  <a:pt x="219" y="485"/>
                  <a:pt x="219" y="482"/>
                  <a:pt x="220" y="482"/>
                </a:cubicBezTo>
                <a:cubicBezTo>
                  <a:pt x="220" y="483"/>
                  <a:pt x="220" y="483"/>
                  <a:pt x="220" y="484"/>
                </a:cubicBezTo>
                <a:close/>
                <a:moveTo>
                  <a:pt x="219" y="482"/>
                </a:moveTo>
                <a:cubicBezTo>
                  <a:pt x="218" y="481"/>
                  <a:pt x="220" y="479"/>
                  <a:pt x="220" y="480"/>
                </a:cubicBezTo>
                <a:cubicBezTo>
                  <a:pt x="221" y="482"/>
                  <a:pt x="219" y="483"/>
                  <a:pt x="219" y="482"/>
                </a:cubicBezTo>
                <a:close/>
                <a:moveTo>
                  <a:pt x="223" y="478"/>
                </a:moveTo>
                <a:cubicBezTo>
                  <a:pt x="219" y="481"/>
                  <a:pt x="218" y="471"/>
                  <a:pt x="222" y="470"/>
                </a:cubicBezTo>
                <a:cubicBezTo>
                  <a:pt x="220" y="474"/>
                  <a:pt x="224" y="473"/>
                  <a:pt x="224" y="475"/>
                </a:cubicBezTo>
                <a:cubicBezTo>
                  <a:pt x="224" y="475"/>
                  <a:pt x="223" y="477"/>
                  <a:pt x="223" y="478"/>
                </a:cubicBezTo>
                <a:close/>
                <a:moveTo>
                  <a:pt x="226" y="519"/>
                </a:moveTo>
                <a:cubicBezTo>
                  <a:pt x="226" y="519"/>
                  <a:pt x="226" y="519"/>
                  <a:pt x="226" y="519"/>
                </a:cubicBezTo>
                <a:cubicBezTo>
                  <a:pt x="226" y="518"/>
                  <a:pt x="227" y="518"/>
                  <a:pt x="227" y="518"/>
                </a:cubicBezTo>
                <a:cubicBezTo>
                  <a:pt x="226" y="518"/>
                  <a:pt x="226" y="519"/>
                  <a:pt x="226" y="519"/>
                </a:cubicBezTo>
                <a:close/>
                <a:moveTo>
                  <a:pt x="231" y="488"/>
                </a:moveTo>
                <a:cubicBezTo>
                  <a:pt x="232" y="486"/>
                  <a:pt x="234" y="487"/>
                  <a:pt x="231" y="488"/>
                </a:cubicBezTo>
                <a:close/>
                <a:moveTo>
                  <a:pt x="236" y="473"/>
                </a:moveTo>
                <a:cubicBezTo>
                  <a:pt x="236" y="474"/>
                  <a:pt x="238" y="474"/>
                  <a:pt x="236" y="476"/>
                </a:cubicBezTo>
                <a:cubicBezTo>
                  <a:pt x="237" y="475"/>
                  <a:pt x="234" y="476"/>
                  <a:pt x="234" y="476"/>
                </a:cubicBezTo>
                <a:cubicBezTo>
                  <a:pt x="233" y="475"/>
                  <a:pt x="233" y="474"/>
                  <a:pt x="235" y="473"/>
                </a:cubicBezTo>
                <a:cubicBezTo>
                  <a:pt x="233" y="473"/>
                  <a:pt x="231" y="472"/>
                  <a:pt x="231" y="470"/>
                </a:cubicBezTo>
                <a:cubicBezTo>
                  <a:pt x="231" y="467"/>
                  <a:pt x="233" y="465"/>
                  <a:pt x="236" y="464"/>
                </a:cubicBezTo>
                <a:cubicBezTo>
                  <a:pt x="236" y="464"/>
                  <a:pt x="236" y="464"/>
                  <a:pt x="236" y="464"/>
                </a:cubicBezTo>
                <a:cubicBezTo>
                  <a:pt x="237" y="464"/>
                  <a:pt x="238" y="466"/>
                  <a:pt x="238" y="466"/>
                </a:cubicBezTo>
                <a:cubicBezTo>
                  <a:pt x="240" y="467"/>
                  <a:pt x="239" y="462"/>
                  <a:pt x="241" y="463"/>
                </a:cubicBezTo>
                <a:cubicBezTo>
                  <a:pt x="244" y="463"/>
                  <a:pt x="241" y="465"/>
                  <a:pt x="241" y="466"/>
                </a:cubicBezTo>
                <a:cubicBezTo>
                  <a:pt x="240" y="468"/>
                  <a:pt x="242" y="468"/>
                  <a:pt x="239" y="470"/>
                </a:cubicBezTo>
                <a:cubicBezTo>
                  <a:pt x="238" y="470"/>
                  <a:pt x="236" y="473"/>
                  <a:pt x="236" y="473"/>
                </a:cubicBezTo>
                <a:close/>
                <a:moveTo>
                  <a:pt x="232" y="444"/>
                </a:moveTo>
                <a:cubicBezTo>
                  <a:pt x="233" y="444"/>
                  <a:pt x="233" y="443"/>
                  <a:pt x="233" y="444"/>
                </a:cubicBezTo>
                <a:cubicBezTo>
                  <a:pt x="232" y="444"/>
                  <a:pt x="232" y="444"/>
                  <a:pt x="232" y="444"/>
                </a:cubicBezTo>
                <a:close/>
                <a:moveTo>
                  <a:pt x="237" y="453"/>
                </a:moveTo>
                <a:cubicBezTo>
                  <a:pt x="239" y="450"/>
                  <a:pt x="241" y="447"/>
                  <a:pt x="243" y="445"/>
                </a:cubicBezTo>
                <a:cubicBezTo>
                  <a:pt x="242" y="448"/>
                  <a:pt x="240" y="450"/>
                  <a:pt x="237" y="453"/>
                </a:cubicBezTo>
                <a:close/>
                <a:moveTo>
                  <a:pt x="243" y="461"/>
                </a:moveTo>
                <a:cubicBezTo>
                  <a:pt x="242" y="462"/>
                  <a:pt x="243" y="460"/>
                  <a:pt x="243" y="460"/>
                </a:cubicBezTo>
                <a:cubicBezTo>
                  <a:pt x="244" y="460"/>
                  <a:pt x="244" y="461"/>
                  <a:pt x="243" y="461"/>
                </a:cubicBezTo>
                <a:close/>
                <a:moveTo>
                  <a:pt x="238" y="463"/>
                </a:moveTo>
                <a:cubicBezTo>
                  <a:pt x="237" y="462"/>
                  <a:pt x="239" y="461"/>
                  <a:pt x="239" y="462"/>
                </a:cubicBezTo>
                <a:cubicBezTo>
                  <a:pt x="241" y="463"/>
                  <a:pt x="238" y="465"/>
                  <a:pt x="238" y="463"/>
                </a:cubicBezTo>
                <a:close/>
                <a:moveTo>
                  <a:pt x="237" y="446"/>
                </a:moveTo>
                <a:cubicBezTo>
                  <a:pt x="234" y="447"/>
                  <a:pt x="235" y="441"/>
                  <a:pt x="238" y="443"/>
                </a:cubicBezTo>
                <a:cubicBezTo>
                  <a:pt x="239" y="443"/>
                  <a:pt x="237" y="445"/>
                  <a:pt x="237" y="446"/>
                </a:cubicBezTo>
                <a:close/>
                <a:moveTo>
                  <a:pt x="236" y="453"/>
                </a:moveTo>
                <a:cubicBezTo>
                  <a:pt x="236" y="455"/>
                  <a:pt x="234" y="458"/>
                  <a:pt x="233" y="458"/>
                </a:cubicBezTo>
                <a:cubicBezTo>
                  <a:pt x="233" y="458"/>
                  <a:pt x="235" y="454"/>
                  <a:pt x="236" y="453"/>
                </a:cubicBezTo>
                <a:close/>
                <a:moveTo>
                  <a:pt x="234" y="464"/>
                </a:moveTo>
                <a:cubicBezTo>
                  <a:pt x="235" y="462"/>
                  <a:pt x="233" y="465"/>
                  <a:pt x="234" y="464"/>
                </a:cubicBezTo>
                <a:close/>
                <a:moveTo>
                  <a:pt x="241" y="500"/>
                </a:moveTo>
                <a:cubicBezTo>
                  <a:pt x="240" y="501"/>
                  <a:pt x="241" y="499"/>
                  <a:pt x="241" y="499"/>
                </a:cubicBezTo>
                <a:cubicBezTo>
                  <a:pt x="242" y="499"/>
                  <a:pt x="242" y="500"/>
                  <a:pt x="241" y="500"/>
                </a:cubicBezTo>
                <a:close/>
                <a:moveTo>
                  <a:pt x="243" y="497"/>
                </a:moveTo>
                <a:cubicBezTo>
                  <a:pt x="241" y="498"/>
                  <a:pt x="243" y="494"/>
                  <a:pt x="244" y="496"/>
                </a:cubicBezTo>
                <a:cubicBezTo>
                  <a:pt x="244" y="496"/>
                  <a:pt x="243" y="497"/>
                  <a:pt x="243" y="497"/>
                </a:cubicBezTo>
                <a:close/>
                <a:moveTo>
                  <a:pt x="245" y="513"/>
                </a:moveTo>
                <a:cubicBezTo>
                  <a:pt x="246" y="513"/>
                  <a:pt x="244" y="514"/>
                  <a:pt x="245" y="513"/>
                </a:cubicBezTo>
                <a:close/>
                <a:moveTo>
                  <a:pt x="244" y="494"/>
                </a:moveTo>
                <a:cubicBezTo>
                  <a:pt x="245" y="492"/>
                  <a:pt x="249" y="492"/>
                  <a:pt x="248" y="495"/>
                </a:cubicBezTo>
                <a:cubicBezTo>
                  <a:pt x="248" y="497"/>
                  <a:pt x="242" y="497"/>
                  <a:pt x="244" y="494"/>
                </a:cubicBezTo>
                <a:close/>
                <a:moveTo>
                  <a:pt x="248" y="489"/>
                </a:moveTo>
                <a:cubicBezTo>
                  <a:pt x="247" y="488"/>
                  <a:pt x="249" y="488"/>
                  <a:pt x="248" y="489"/>
                </a:cubicBezTo>
                <a:close/>
                <a:moveTo>
                  <a:pt x="249" y="485"/>
                </a:moveTo>
                <a:cubicBezTo>
                  <a:pt x="248" y="486"/>
                  <a:pt x="249" y="483"/>
                  <a:pt x="249" y="484"/>
                </a:cubicBezTo>
                <a:cubicBezTo>
                  <a:pt x="250" y="484"/>
                  <a:pt x="249" y="485"/>
                  <a:pt x="249" y="485"/>
                </a:cubicBezTo>
                <a:close/>
                <a:moveTo>
                  <a:pt x="251" y="501"/>
                </a:moveTo>
                <a:cubicBezTo>
                  <a:pt x="251" y="501"/>
                  <a:pt x="251" y="501"/>
                  <a:pt x="251" y="501"/>
                </a:cubicBezTo>
                <a:cubicBezTo>
                  <a:pt x="251" y="499"/>
                  <a:pt x="252" y="503"/>
                  <a:pt x="251" y="501"/>
                </a:cubicBezTo>
                <a:close/>
                <a:moveTo>
                  <a:pt x="252" y="488"/>
                </a:moveTo>
                <a:cubicBezTo>
                  <a:pt x="252" y="488"/>
                  <a:pt x="251" y="489"/>
                  <a:pt x="251" y="488"/>
                </a:cubicBezTo>
                <a:cubicBezTo>
                  <a:pt x="248" y="485"/>
                  <a:pt x="256" y="486"/>
                  <a:pt x="252" y="488"/>
                </a:cubicBezTo>
                <a:close/>
                <a:moveTo>
                  <a:pt x="252" y="480"/>
                </a:moveTo>
                <a:cubicBezTo>
                  <a:pt x="251" y="480"/>
                  <a:pt x="251" y="480"/>
                  <a:pt x="251" y="480"/>
                </a:cubicBezTo>
                <a:cubicBezTo>
                  <a:pt x="250" y="480"/>
                  <a:pt x="252" y="479"/>
                  <a:pt x="252" y="480"/>
                </a:cubicBezTo>
                <a:close/>
                <a:moveTo>
                  <a:pt x="250" y="475"/>
                </a:moveTo>
                <a:cubicBezTo>
                  <a:pt x="248" y="477"/>
                  <a:pt x="245" y="480"/>
                  <a:pt x="244" y="481"/>
                </a:cubicBezTo>
                <a:cubicBezTo>
                  <a:pt x="242" y="482"/>
                  <a:pt x="241" y="485"/>
                  <a:pt x="239" y="485"/>
                </a:cubicBezTo>
                <a:cubicBezTo>
                  <a:pt x="243" y="480"/>
                  <a:pt x="249" y="474"/>
                  <a:pt x="253" y="470"/>
                </a:cubicBezTo>
                <a:cubicBezTo>
                  <a:pt x="256" y="466"/>
                  <a:pt x="251" y="474"/>
                  <a:pt x="250" y="475"/>
                </a:cubicBezTo>
                <a:close/>
                <a:moveTo>
                  <a:pt x="251" y="410"/>
                </a:moveTo>
                <a:cubicBezTo>
                  <a:pt x="252" y="411"/>
                  <a:pt x="251" y="412"/>
                  <a:pt x="250" y="412"/>
                </a:cubicBezTo>
                <a:cubicBezTo>
                  <a:pt x="248" y="414"/>
                  <a:pt x="248" y="409"/>
                  <a:pt x="251" y="410"/>
                </a:cubicBezTo>
                <a:close/>
                <a:moveTo>
                  <a:pt x="249" y="314"/>
                </a:moveTo>
                <a:cubicBezTo>
                  <a:pt x="250" y="313"/>
                  <a:pt x="251" y="314"/>
                  <a:pt x="251" y="314"/>
                </a:cubicBezTo>
                <a:cubicBezTo>
                  <a:pt x="250" y="315"/>
                  <a:pt x="249" y="314"/>
                  <a:pt x="249" y="314"/>
                </a:cubicBezTo>
                <a:close/>
                <a:moveTo>
                  <a:pt x="250" y="459"/>
                </a:moveTo>
                <a:cubicBezTo>
                  <a:pt x="251" y="458"/>
                  <a:pt x="248" y="460"/>
                  <a:pt x="250" y="459"/>
                </a:cubicBezTo>
                <a:close/>
                <a:moveTo>
                  <a:pt x="254" y="448"/>
                </a:moveTo>
                <a:cubicBezTo>
                  <a:pt x="254" y="447"/>
                  <a:pt x="254" y="450"/>
                  <a:pt x="254" y="448"/>
                </a:cubicBezTo>
                <a:close/>
                <a:moveTo>
                  <a:pt x="254" y="252"/>
                </a:moveTo>
                <a:cubicBezTo>
                  <a:pt x="255" y="252"/>
                  <a:pt x="254" y="253"/>
                  <a:pt x="254" y="254"/>
                </a:cubicBezTo>
                <a:cubicBezTo>
                  <a:pt x="253" y="255"/>
                  <a:pt x="253" y="252"/>
                  <a:pt x="254" y="252"/>
                </a:cubicBezTo>
                <a:close/>
                <a:moveTo>
                  <a:pt x="253" y="418"/>
                </a:moveTo>
                <a:cubicBezTo>
                  <a:pt x="254" y="416"/>
                  <a:pt x="255" y="417"/>
                  <a:pt x="253" y="418"/>
                </a:cubicBezTo>
                <a:close/>
                <a:moveTo>
                  <a:pt x="253" y="419"/>
                </a:moveTo>
                <a:cubicBezTo>
                  <a:pt x="253" y="421"/>
                  <a:pt x="252" y="419"/>
                  <a:pt x="253" y="419"/>
                </a:cubicBezTo>
                <a:close/>
                <a:moveTo>
                  <a:pt x="251" y="212"/>
                </a:moveTo>
                <a:cubicBezTo>
                  <a:pt x="252" y="213"/>
                  <a:pt x="251" y="213"/>
                  <a:pt x="251" y="214"/>
                </a:cubicBezTo>
                <a:cubicBezTo>
                  <a:pt x="250" y="214"/>
                  <a:pt x="251" y="213"/>
                  <a:pt x="251" y="212"/>
                </a:cubicBezTo>
                <a:close/>
                <a:moveTo>
                  <a:pt x="250" y="272"/>
                </a:moveTo>
                <a:cubicBezTo>
                  <a:pt x="250" y="273"/>
                  <a:pt x="250" y="273"/>
                  <a:pt x="249" y="274"/>
                </a:cubicBezTo>
                <a:cubicBezTo>
                  <a:pt x="248" y="275"/>
                  <a:pt x="250" y="272"/>
                  <a:pt x="250" y="272"/>
                </a:cubicBezTo>
                <a:close/>
                <a:moveTo>
                  <a:pt x="249" y="219"/>
                </a:moveTo>
                <a:cubicBezTo>
                  <a:pt x="248" y="218"/>
                  <a:pt x="250" y="217"/>
                  <a:pt x="249" y="219"/>
                </a:cubicBezTo>
                <a:close/>
                <a:moveTo>
                  <a:pt x="250" y="374"/>
                </a:moveTo>
                <a:cubicBezTo>
                  <a:pt x="250" y="374"/>
                  <a:pt x="250" y="376"/>
                  <a:pt x="249" y="376"/>
                </a:cubicBezTo>
                <a:cubicBezTo>
                  <a:pt x="248" y="377"/>
                  <a:pt x="248" y="374"/>
                  <a:pt x="250" y="374"/>
                </a:cubicBezTo>
                <a:close/>
                <a:moveTo>
                  <a:pt x="245" y="428"/>
                </a:moveTo>
                <a:cubicBezTo>
                  <a:pt x="246" y="428"/>
                  <a:pt x="245" y="428"/>
                  <a:pt x="245" y="429"/>
                </a:cubicBezTo>
                <a:cubicBezTo>
                  <a:pt x="244" y="430"/>
                  <a:pt x="244" y="427"/>
                  <a:pt x="245" y="428"/>
                </a:cubicBezTo>
                <a:close/>
                <a:moveTo>
                  <a:pt x="244" y="378"/>
                </a:moveTo>
                <a:cubicBezTo>
                  <a:pt x="245" y="378"/>
                  <a:pt x="244" y="379"/>
                  <a:pt x="243" y="379"/>
                </a:cubicBezTo>
                <a:cubicBezTo>
                  <a:pt x="243" y="378"/>
                  <a:pt x="244" y="378"/>
                  <a:pt x="244" y="378"/>
                </a:cubicBezTo>
                <a:close/>
                <a:moveTo>
                  <a:pt x="243" y="406"/>
                </a:moveTo>
                <a:cubicBezTo>
                  <a:pt x="246" y="408"/>
                  <a:pt x="243" y="412"/>
                  <a:pt x="242" y="413"/>
                </a:cubicBezTo>
                <a:cubicBezTo>
                  <a:pt x="237" y="414"/>
                  <a:pt x="239" y="404"/>
                  <a:pt x="243" y="406"/>
                </a:cubicBezTo>
                <a:close/>
                <a:moveTo>
                  <a:pt x="236" y="275"/>
                </a:moveTo>
                <a:cubicBezTo>
                  <a:pt x="237" y="275"/>
                  <a:pt x="237" y="277"/>
                  <a:pt x="236" y="278"/>
                </a:cubicBezTo>
                <a:cubicBezTo>
                  <a:pt x="235" y="279"/>
                  <a:pt x="235" y="275"/>
                  <a:pt x="236" y="275"/>
                </a:cubicBezTo>
                <a:close/>
                <a:moveTo>
                  <a:pt x="236" y="430"/>
                </a:moveTo>
                <a:cubicBezTo>
                  <a:pt x="235" y="431"/>
                  <a:pt x="235" y="429"/>
                  <a:pt x="236" y="429"/>
                </a:cubicBezTo>
                <a:cubicBezTo>
                  <a:pt x="237" y="429"/>
                  <a:pt x="236" y="430"/>
                  <a:pt x="236" y="430"/>
                </a:cubicBezTo>
                <a:close/>
                <a:moveTo>
                  <a:pt x="236" y="371"/>
                </a:moveTo>
                <a:cubicBezTo>
                  <a:pt x="237" y="370"/>
                  <a:pt x="235" y="372"/>
                  <a:pt x="236" y="371"/>
                </a:cubicBezTo>
                <a:close/>
                <a:moveTo>
                  <a:pt x="236" y="412"/>
                </a:moveTo>
                <a:cubicBezTo>
                  <a:pt x="237" y="413"/>
                  <a:pt x="235" y="414"/>
                  <a:pt x="235" y="415"/>
                </a:cubicBezTo>
                <a:cubicBezTo>
                  <a:pt x="234" y="416"/>
                  <a:pt x="235" y="411"/>
                  <a:pt x="236" y="412"/>
                </a:cubicBezTo>
                <a:close/>
                <a:moveTo>
                  <a:pt x="236" y="431"/>
                </a:moveTo>
                <a:cubicBezTo>
                  <a:pt x="240" y="431"/>
                  <a:pt x="238" y="437"/>
                  <a:pt x="234" y="438"/>
                </a:cubicBezTo>
                <a:cubicBezTo>
                  <a:pt x="233" y="438"/>
                  <a:pt x="230" y="438"/>
                  <a:pt x="231" y="435"/>
                </a:cubicBezTo>
                <a:cubicBezTo>
                  <a:pt x="231" y="433"/>
                  <a:pt x="232" y="434"/>
                  <a:pt x="234" y="433"/>
                </a:cubicBezTo>
                <a:cubicBezTo>
                  <a:pt x="234" y="432"/>
                  <a:pt x="234" y="431"/>
                  <a:pt x="236" y="431"/>
                </a:cubicBezTo>
                <a:close/>
                <a:moveTo>
                  <a:pt x="234" y="353"/>
                </a:moveTo>
                <a:cubicBezTo>
                  <a:pt x="232" y="355"/>
                  <a:pt x="235" y="352"/>
                  <a:pt x="234" y="353"/>
                </a:cubicBezTo>
                <a:close/>
                <a:moveTo>
                  <a:pt x="233" y="336"/>
                </a:moveTo>
                <a:cubicBezTo>
                  <a:pt x="233" y="336"/>
                  <a:pt x="233" y="337"/>
                  <a:pt x="232" y="337"/>
                </a:cubicBezTo>
                <a:cubicBezTo>
                  <a:pt x="231" y="338"/>
                  <a:pt x="232" y="335"/>
                  <a:pt x="233" y="336"/>
                </a:cubicBezTo>
                <a:close/>
                <a:moveTo>
                  <a:pt x="232" y="409"/>
                </a:moveTo>
                <a:cubicBezTo>
                  <a:pt x="232" y="409"/>
                  <a:pt x="232" y="409"/>
                  <a:pt x="232" y="409"/>
                </a:cubicBezTo>
                <a:cubicBezTo>
                  <a:pt x="230" y="410"/>
                  <a:pt x="233" y="407"/>
                  <a:pt x="232" y="409"/>
                </a:cubicBezTo>
                <a:close/>
                <a:moveTo>
                  <a:pt x="230" y="395"/>
                </a:moveTo>
                <a:cubicBezTo>
                  <a:pt x="231" y="394"/>
                  <a:pt x="231" y="395"/>
                  <a:pt x="231" y="395"/>
                </a:cubicBezTo>
                <a:cubicBezTo>
                  <a:pt x="231" y="395"/>
                  <a:pt x="230" y="395"/>
                  <a:pt x="230" y="395"/>
                </a:cubicBezTo>
                <a:close/>
                <a:moveTo>
                  <a:pt x="230" y="490"/>
                </a:moveTo>
                <a:cubicBezTo>
                  <a:pt x="230" y="490"/>
                  <a:pt x="230" y="490"/>
                  <a:pt x="230" y="490"/>
                </a:cubicBezTo>
                <a:cubicBezTo>
                  <a:pt x="230" y="490"/>
                  <a:pt x="231" y="489"/>
                  <a:pt x="230" y="490"/>
                </a:cubicBezTo>
                <a:close/>
                <a:moveTo>
                  <a:pt x="230" y="495"/>
                </a:moveTo>
                <a:cubicBezTo>
                  <a:pt x="230" y="498"/>
                  <a:pt x="226" y="498"/>
                  <a:pt x="225" y="501"/>
                </a:cubicBezTo>
                <a:cubicBezTo>
                  <a:pt x="225" y="498"/>
                  <a:pt x="228" y="496"/>
                  <a:pt x="230" y="495"/>
                </a:cubicBezTo>
                <a:close/>
                <a:moveTo>
                  <a:pt x="225" y="486"/>
                </a:moveTo>
                <a:cubicBezTo>
                  <a:pt x="226" y="485"/>
                  <a:pt x="227" y="487"/>
                  <a:pt x="225" y="486"/>
                </a:cubicBezTo>
                <a:close/>
                <a:moveTo>
                  <a:pt x="223" y="437"/>
                </a:moveTo>
                <a:cubicBezTo>
                  <a:pt x="222" y="438"/>
                  <a:pt x="223" y="435"/>
                  <a:pt x="223" y="435"/>
                </a:cubicBezTo>
                <a:cubicBezTo>
                  <a:pt x="224" y="436"/>
                  <a:pt x="223" y="437"/>
                  <a:pt x="223" y="437"/>
                </a:cubicBezTo>
                <a:close/>
                <a:moveTo>
                  <a:pt x="223" y="313"/>
                </a:moveTo>
                <a:cubicBezTo>
                  <a:pt x="224" y="313"/>
                  <a:pt x="223" y="315"/>
                  <a:pt x="223" y="316"/>
                </a:cubicBezTo>
                <a:cubicBezTo>
                  <a:pt x="219" y="317"/>
                  <a:pt x="220" y="312"/>
                  <a:pt x="223" y="313"/>
                </a:cubicBezTo>
                <a:close/>
                <a:moveTo>
                  <a:pt x="219" y="387"/>
                </a:moveTo>
                <a:cubicBezTo>
                  <a:pt x="219" y="389"/>
                  <a:pt x="220" y="388"/>
                  <a:pt x="220" y="389"/>
                </a:cubicBezTo>
                <a:cubicBezTo>
                  <a:pt x="222" y="391"/>
                  <a:pt x="219" y="394"/>
                  <a:pt x="218" y="392"/>
                </a:cubicBezTo>
                <a:cubicBezTo>
                  <a:pt x="216" y="391"/>
                  <a:pt x="218" y="389"/>
                  <a:pt x="219" y="387"/>
                </a:cubicBezTo>
                <a:close/>
                <a:moveTo>
                  <a:pt x="213" y="346"/>
                </a:moveTo>
                <a:cubicBezTo>
                  <a:pt x="213" y="348"/>
                  <a:pt x="211" y="346"/>
                  <a:pt x="213" y="346"/>
                </a:cubicBezTo>
                <a:close/>
                <a:moveTo>
                  <a:pt x="216" y="395"/>
                </a:moveTo>
                <a:cubicBezTo>
                  <a:pt x="215" y="395"/>
                  <a:pt x="215" y="396"/>
                  <a:pt x="215" y="396"/>
                </a:cubicBezTo>
                <a:cubicBezTo>
                  <a:pt x="214" y="396"/>
                  <a:pt x="215" y="394"/>
                  <a:pt x="216" y="395"/>
                </a:cubicBezTo>
                <a:close/>
                <a:moveTo>
                  <a:pt x="214" y="449"/>
                </a:moveTo>
                <a:cubicBezTo>
                  <a:pt x="214" y="450"/>
                  <a:pt x="215" y="447"/>
                  <a:pt x="214" y="449"/>
                </a:cubicBezTo>
                <a:close/>
                <a:moveTo>
                  <a:pt x="214" y="417"/>
                </a:moveTo>
                <a:cubicBezTo>
                  <a:pt x="215" y="418"/>
                  <a:pt x="213" y="419"/>
                  <a:pt x="214" y="417"/>
                </a:cubicBezTo>
                <a:close/>
                <a:moveTo>
                  <a:pt x="213" y="341"/>
                </a:moveTo>
                <a:cubicBezTo>
                  <a:pt x="213" y="343"/>
                  <a:pt x="211" y="341"/>
                  <a:pt x="213" y="341"/>
                </a:cubicBezTo>
                <a:close/>
                <a:moveTo>
                  <a:pt x="211" y="453"/>
                </a:moveTo>
                <a:cubicBezTo>
                  <a:pt x="211" y="454"/>
                  <a:pt x="210" y="451"/>
                  <a:pt x="211" y="451"/>
                </a:cubicBezTo>
                <a:cubicBezTo>
                  <a:pt x="211" y="451"/>
                  <a:pt x="212" y="452"/>
                  <a:pt x="211" y="453"/>
                </a:cubicBezTo>
                <a:close/>
                <a:moveTo>
                  <a:pt x="211" y="238"/>
                </a:moveTo>
                <a:cubicBezTo>
                  <a:pt x="211" y="238"/>
                  <a:pt x="211" y="238"/>
                  <a:pt x="211" y="238"/>
                </a:cubicBezTo>
                <a:cubicBezTo>
                  <a:pt x="211" y="238"/>
                  <a:pt x="212" y="237"/>
                  <a:pt x="211" y="238"/>
                </a:cubicBezTo>
                <a:close/>
                <a:moveTo>
                  <a:pt x="211" y="409"/>
                </a:moveTo>
                <a:cubicBezTo>
                  <a:pt x="210" y="408"/>
                  <a:pt x="212" y="408"/>
                  <a:pt x="211" y="409"/>
                </a:cubicBezTo>
                <a:close/>
                <a:moveTo>
                  <a:pt x="210" y="299"/>
                </a:moveTo>
                <a:cubicBezTo>
                  <a:pt x="210" y="299"/>
                  <a:pt x="210" y="299"/>
                  <a:pt x="210" y="298"/>
                </a:cubicBezTo>
                <a:cubicBezTo>
                  <a:pt x="210" y="299"/>
                  <a:pt x="209" y="299"/>
                  <a:pt x="209" y="299"/>
                </a:cubicBezTo>
                <a:cubicBezTo>
                  <a:pt x="209" y="299"/>
                  <a:pt x="210" y="299"/>
                  <a:pt x="210" y="299"/>
                </a:cubicBezTo>
                <a:close/>
                <a:moveTo>
                  <a:pt x="209" y="464"/>
                </a:moveTo>
                <a:cubicBezTo>
                  <a:pt x="209" y="465"/>
                  <a:pt x="209" y="462"/>
                  <a:pt x="209" y="464"/>
                </a:cubicBezTo>
                <a:close/>
                <a:moveTo>
                  <a:pt x="201" y="445"/>
                </a:moveTo>
                <a:cubicBezTo>
                  <a:pt x="200" y="446"/>
                  <a:pt x="200" y="443"/>
                  <a:pt x="201" y="443"/>
                </a:cubicBezTo>
                <a:cubicBezTo>
                  <a:pt x="202" y="443"/>
                  <a:pt x="201" y="444"/>
                  <a:pt x="201" y="445"/>
                </a:cubicBezTo>
                <a:close/>
                <a:moveTo>
                  <a:pt x="202" y="438"/>
                </a:moveTo>
                <a:cubicBezTo>
                  <a:pt x="201" y="438"/>
                  <a:pt x="202" y="437"/>
                  <a:pt x="203" y="437"/>
                </a:cubicBezTo>
                <a:cubicBezTo>
                  <a:pt x="203" y="437"/>
                  <a:pt x="203" y="438"/>
                  <a:pt x="202" y="438"/>
                </a:cubicBezTo>
                <a:close/>
                <a:moveTo>
                  <a:pt x="201" y="428"/>
                </a:moveTo>
                <a:cubicBezTo>
                  <a:pt x="201" y="430"/>
                  <a:pt x="201" y="435"/>
                  <a:pt x="199" y="435"/>
                </a:cubicBezTo>
                <a:cubicBezTo>
                  <a:pt x="198" y="436"/>
                  <a:pt x="197" y="436"/>
                  <a:pt x="197" y="434"/>
                </a:cubicBezTo>
                <a:cubicBezTo>
                  <a:pt x="198" y="432"/>
                  <a:pt x="203" y="423"/>
                  <a:pt x="203" y="423"/>
                </a:cubicBezTo>
                <a:cubicBezTo>
                  <a:pt x="205" y="424"/>
                  <a:pt x="202" y="427"/>
                  <a:pt x="201" y="428"/>
                </a:cubicBezTo>
                <a:close/>
                <a:moveTo>
                  <a:pt x="204" y="400"/>
                </a:moveTo>
                <a:cubicBezTo>
                  <a:pt x="202" y="401"/>
                  <a:pt x="203" y="398"/>
                  <a:pt x="204" y="399"/>
                </a:cubicBezTo>
                <a:cubicBezTo>
                  <a:pt x="204" y="399"/>
                  <a:pt x="204" y="400"/>
                  <a:pt x="204" y="400"/>
                </a:cubicBezTo>
                <a:close/>
                <a:moveTo>
                  <a:pt x="204" y="455"/>
                </a:moveTo>
                <a:cubicBezTo>
                  <a:pt x="204" y="455"/>
                  <a:pt x="206" y="455"/>
                  <a:pt x="205" y="456"/>
                </a:cubicBezTo>
                <a:cubicBezTo>
                  <a:pt x="205" y="457"/>
                  <a:pt x="204" y="456"/>
                  <a:pt x="204" y="455"/>
                </a:cubicBezTo>
                <a:close/>
                <a:moveTo>
                  <a:pt x="205" y="428"/>
                </a:moveTo>
                <a:cubicBezTo>
                  <a:pt x="206" y="428"/>
                  <a:pt x="206" y="429"/>
                  <a:pt x="205" y="430"/>
                </a:cubicBezTo>
                <a:cubicBezTo>
                  <a:pt x="204" y="430"/>
                  <a:pt x="205" y="428"/>
                  <a:pt x="205" y="428"/>
                </a:cubicBezTo>
                <a:close/>
                <a:moveTo>
                  <a:pt x="206" y="456"/>
                </a:moveTo>
                <a:cubicBezTo>
                  <a:pt x="207" y="456"/>
                  <a:pt x="206" y="457"/>
                  <a:pt x="206" y="457"/>
                </a:cubicBezTo>
                <a:cubicBezTo>
                  <a:pt x="205" y="457"/>
                  <a:pt x="206" y="456"/>
                  <a:pt x="206" y="456"/>
                </a:cubicBezTo>
                <a:close/>
                <a:moveTo>
                  <a:pt x="206" y="467"/>
                </a:moveTo>
                <a:cubicBezTo>
                  <a:pt x="207" y="468"/>
                  <a:pt x="205" y="469"/>
                  <a:pt x="206" y="467"/>
                </a:cubicBezTo>
                <a:close/>
                <a:moveTo>
                  <a:pt x="206" y="465"/>
                </a:moveTo>
                <a:cubicBezTo>
                  <a:pt x="206" y="465"/>
                  <a:pt x="208" y="465"/>
                  <a:pt x="208" y="465"/>
                </a:cubicBezTo>
                <a:cubicBezTo>
                  <a:pt x="208" y="466"/>
                  <a:pt x="205" y="466"/>
                  <a:pt x="206" y="465"/>
                </a:cubicBezTo>
                <a:close/>
                <a:moveTo>
                  <a:pt x="207" y="448"/>
                </a:moveTo>
                <a:cubicBezTo>
                  <a:pt x="208" y="447"/>
                  <a:pt x="208" y="448"/>
                  <a:pt x="208" y="449"/>
                </a:cubicBezTo>
                <a:cubicBezTo>
                  <a:pt x="208" y="450"/>
                  <a:pt x="207" y="448"/>
                  <a:pt x="207" y="448"/>
                </a:cubicBezTo>
                <a:close/>
                <a:moveTo>
                  <a:pt x="206" y="415"/>
                </a:moveTo>
                <a:cubicBezTo>
                  <a:pt x="205" y="416"/>
                  <a:pt x="207" y="413"/>
                  <a:pt x="206" y="415"/>
                </a:cubicBezTo>
                <a:close/>
                <a:moveTo>
                  <a:pt x="204" y="380"/>
                </a:moveTo>
                <a:cubicBezTo>
                  <a:pt x="206" y="379"/>
                  <a:pt x="207" y="384"/>
                  <a:pt x="205" y="385"/>
                </a:cubicBezTo>
                <a:cubicBezTo>
                  <a:pt x="202" y="386"/>
                  <a:pt x="202" y="381"/>
                  <a:pt x="204" y="380"/>
                </a:cubicBezTo>
                <a:close/>
                <a:moveTo>
                  <a:pt x="203" y="416"/>
                </a:moveTo>
                <a:cubicBezTo>
                  <a:pt x="203" y="417"/>
                  <a:pt x="203" y="417"/>
                  <a:pt x="202" y="418"/>
                </a:cubicBezTo>
                <a:cubicBezTo>
                  <a:pt x="201" y="419"/>
                  <a:pt x="202" y="416"/>
                  <a:pt x="203" y="416"/>
                </a:cubicBezTo>
                <a:close/>
                <a:moveTo>
                  <a:pt x="202" y="401"/>
                </a:moveTo>
                <a:cubicBezTo>
                  <a:pt x="202" y="402"/>
                  <a:pt x="201" y="403"/>
                  <a:pt x="201" y="403"/>
                </a:cubicBezTo>
                <a:cubicBezTo>
                  <a:pt x="200" y="404"/>
                  <a:pt x="201" y="401"/>
                  <a:pt x="202" y="401"/>
                </a:cubicBezTo>
                <a:close/>
                <a:moveTo>
                  <a:pt x="200" y="405"/>
                </a:moveTo>
                <a:cubicBezTo>
                  <a:pt x="200" y="406"/>
                  <a:pt x="200" y="406"/>
                  <a:pt x="199" y="407"/>
                </a:cubicBezTo>
                <a:cubicBezTo>
                  <a:pt x="199" y="407"/>
                  <a:pt x="199" y="405"/>
                  <a:pt x="200" y="405"/>
                </a:cubicBezTo>
                <a:close/>
                <a:moveTo>
                  <a:pt x="198" y="419"/>
                </a:moveTo>
                <a:cubicBezTo>
                  <a:pt x="197" y="421"/>
                  <a:pt x="198" y="418"/>
                  <a:pt x="198" y="418"/>
                </a:cubicBezTo>
                <a:cubicBezTo>
                  <a:pt x="198" y="418"/>
                  <a:pt x="198" y="419"/>
                  <a:pt x="198" y="419"/>
                </a:cubicBezTo>
                <a:close/>
                <a:moveTo>
                  <a:pt x="198" y="411"/>
                </a:moveTo>
                <a:cubicBezTo>
                  <a:pt x="198" y="413"/>
                  <a:pt x="197" y="415"/>
                  <a:pt x="196" y="416"/>
                </a:cubicBezTo>
                <a:cubicBezTo>
                  <a:pt x="195" y="415"/>
                  <a:pt x="197" y="412"/>
                  <a:pt x="198" y="411"/>
                </a:cubicBezTo>
                <a:close/>
                <a:moveTo>
                  <a:pt x="196" y="426"/>
                </a:moveTo>
                <a:cubicBezTo>
                  <a:pt x="196" y="426"/>
                  <a:pt x="196" y="427"/>
                  <a:pt x="195" y="427"/>
                </a:cubicBezTo>
                <a:cubicBezTo>
                  <a:pt x="194" y="428"/>
                  <a:pt x="195" y="426"/>
                  <a:pt x="196" y="426"/>
                </a:cubicBezTo>
                <a:close/>
                <a:moveTo>
                  <a:pt x="75" y="451"/>
                </a:moveTo>
                <a:cubicBezTo>
                  <a:pt x="74" y="451"/>
                  <a:pt x="74" y="449"/>
                  <a:pt x="75" y="449"/>
                </a:cubicBezTo>
                <a:cubicBezTo>
                  <a:pt x="75" y="450"/>
                  <a:pt x="75" y="450"/>
                  <a:pt x="75" y="451"/>
                </a:cubicBezTo>
                <a:close/>
                <a:moveTo>
                  <a:pt x="84" y="417"/>
                </a:moveTo>
                <a:cubicBezTo>
                  <a:pt x="86" y="416"/>
                  <a:pt x="89" y="422"/>
                  <a:pt x="86" y="423"/>
                </a:cubicBezTo>
                <a:cubicBezTo>
                  <a:pt x="82" y="425"/>
                  <a:pt x="82" y="417"/>
                  <a:pt x="84" y="417"/>
                </a:cubicBezTo>
                <a:close/>
                <a:moveTo>
                  <a:pt x="82" y="401"/>
                </a:moveTo>
                <a:cubicBezTo>
                  <a:pt x="82" y="402"/>
                  <a:pt x="83" y="398"/>
                  <a:pt x="82" y="401"/>
                </a:cubicBezTo>
                <a:close/>
                <a:moveTo>
                  <a:pt x="88" y="429"/>
                </a:moveTo>
                <a:cubicBezTo>
                  <a:pt x="88" y="428"/>
                  <a:pt x="88" y="428"/>
                  <a:pt x="88" y="427"/>
                </a:cubicBezTo>
                <a:cubicBezTo>
                  <a:pt x="87" y="427"/>
                  <a:pt x="86" y="427"/>
                  <a:pt x="87" y="426"/>
                </a:cubicBezTo>
                <a:cubicBezTo>
                  <a:pt x="87" y="426"/>
                  <a:pt x="87" y="426"/>
                  <a:pt x="88" y="426"/>
                </a:cubicBezTo>
                <a:cubicBezTo>
                  <a:pt x="88" y="423"/>
                  <a:pt x="90" y="418"/>
                  <a:pt x="90" y="418"/>
                </a:cubicBezTo>
                <a:cubicBezTo>
                  <a:pt x="91" y="419"/>
                  <a:pt x="88" y="426"/>
                  <a:pt x="88" y="429"/>
                </a:cubicBezTo>
                <a:close/>
                <a:moveTo>
                  <a:pt x="88" y="449"/>
                </a:moveTo>
                <a:cubicBezTo>
                  <a:pt x="87" y="449"/>
                  <a:pt x="89" y="448"/>
                  <a:pt x="88" y="449"/>
                </a:cubicBezTo>
                <a:close/>
                <a:moveTo>
                  <a:pt x="85" y="448"/>
                </a:moveTo>
                <a:cubicBezTo>
                  <a:pt x="84" y="450"/>
                  <a:pt x="84" y="446"/>
                  <a:pt x="85" y="446"/>
                </a:cubicBezTo>
                <a:cubicBezTo>
                  <a:pt x="86" y="447"/>
                  <a:pt x="86" y="448"/>
                  <a:pt x="85" y="448"/>
                </a:cubicBezTo>
                <a:close/>
                <a:moveTo>
                  <a:pt x="86" y="437"/>
                </a:moveTo>
                <a:cubicBezTo>
                  <a:pt x="83" y="434"/>
                  <a:pt x="90" y="436"/>
                  <a:pt x="86" y="437"/>
                </a:cubicBezTo>
                <a:cubicBezTo>
                  <a:pt x="86" y="437"/>
                  <a:pt x="86" y="438"/>
                  <a:pt x="86" y="437"/>
                </a:cubicBezTo>
                <a:close/>
                <a:moveTo>
                  <a:pt x="88" y="451"/>
                </a:moveTo>
                <a:cubicBezTo>
                  <a:pt x="88" y="451"/>
                  <a:pt x="88" y="452"/>
                  <a:pt x="88" y="452"/>
                </a:cubicBezTo>
                <a:cubicBezTo>
                  <a:pt x="87" y="453"/>
                  <a:pt x="87" y="451"/>
                  <a:pt x="88" y="451"/>
                </a:cubicBezTo>
                <a:close/>
                <a:moveTo>
                  <a:pt x="88" y="462"/>
                </a:moveTo>
                <a:cubicBezTo>
                  <a:pt x="88" y="460"/>
                  <a:pt x="86" y="457"/>
                  <a:pt x="89" y="457"/>
                </a:cubicBezTo>
                <a:cubicBezTo>
                  <a:pt x="93" y="456"/>
                  <a:pt x="88" y="463"/>
                  <a:pt x="88" y="462"/>
                </a:cubicBezTo>
                <a:close/>
                <a:moveTo>
                  <a:pt x="91" y="450"/>
                </a:moveTo>
                <a:cubicBezTo>
                  <a:pt x="90" y="451"/>
                  <a:pt x="90" y="450"/>
                  <a:pt x="90" y="449"/>
                </a:cubicBezTo>
                <a:cubicBezTo>
                  <a:pt x="90" y="449"/>
                  <a:pt x="91" y="450"/>
                  <a:pt x="91" y="450"/>
                </a:cubicBezTo>
                <a:close/>
                <a:moveTo>
                  <a:pt x="92" y="442"/>
                </a:moveTo>
                <a:cubicBezTo>
                  <a:pt x="91" y="443"/>
                  <a:pt x="89" y="440"/>
                  <a:pt x="90" y="440"/>
                </a:cubicBezTo>
                <a:cubicBezTo>
                  <a:pt x="91" y="439"/>
                  <a:pt x="93" y="441"/>
                  <a:pt x="92" y="442"/>
                </a:cubicBezTo>
                <a:close/>
                <a:moveTo>
                  <a:pt x="92" y="428"/>
                </a:moveTo>
                <a:cubicBezTo>
                  <a:pt x="93" y="429"/>
                  <a:pt x="93" y="430"/>
                  <a:pt x="93" y="431"/>
                </a:cubicBezTo>
                <a:cubicBezTo>
                  <a:pt x="91" y="432"/>
                  <a:pt x="91" y="428"/>
                  <a:pt x="92" y="428"/>
                </a:cubicBezTo>
                <a:close/>
                <a:moveTo>
                  <a:pt x="92" y="416"/>
                </a:moveTo>
                <a:cubicBezTo>
                  <a:pt x="93" y="416"/>
                  <a:pt x="93" y="417"/>
                  <a:pt x="93" y="417"/>
                </a:cubicBezTo>
                <a:cubicBezTo>
                  <a:pt x="92" y="418"/>
                  <a:pt x="92" y="416"/>
                  <a:pt x="92" y="416"/>
                </a:cubicBezTo>
                <a:close/>
                <a:moveTo>
                  <a:pt x="97" y="465"/>
                </a:moveTo>
                <a:cubicBezTo>
                  <a:pt x="96" y="466"/>
                  <a:pt x="96" y="463"/>
                  <a:pt x="97" y="463"/>
                </a:cubicBezTo>
                <a:cubicBezTo>
                  <a:pt x="98" y="463"/>
                  <a:pt x="98" y="465"/>
                  <a:pt x="97" y="465"/>
                </a:cubicBezTo>
                <a:close/>
                <a:moveTo>
                  <a:pt x="95" y="461"/>
                </a:moveTo>
                <a:cubicBezTo>
                  <a:pt x="96" y="462"/>
                  <a:pt x="99" y="462"/>
                  <a:pt x="96" y="463"/>
                </a:cubicBezTo>
                <a:cubicBezTo>
                  <a:pt x="95" y="463"/>
                  <a:pt x="94" y="463"/>
                  <a:pt x="93" y="462"/>
                </a:cubicBezTo>
                <a:cubicBezTo>
                  <a:pt x="93" y="462"/>
                  <a:pt x="94" y="459"/>
                  <a:pt x="94" y="460"/>
                </a:cubicBezTo>
                <a:cubicBezTo>
                  <a:pt x="96" y="458"/>
                  <a:pt x="95" y="461"/>
                  <a:pt x="95" y="461"/>
                </a:cubicBezTo>
                <a:close/>
                <a:moveTo>
                  <a:pt x="103" y="430"/>
                </a:moveTo>
                <a:cubicBezTo>
                  <a:pt x="104" y="431"/>
                  <a:pt x="101" y="432"/>
                  <a:pt x="103" y="430"/>
                </a:cubicBezTo>
                <a:close/>
                <a:moveTo>
                  <a:pt x="107" y="428"/>
                </a:moveTo>
                <a:cubicBezTo>
                  <a:pt x="106" y="429"/>
                  <a:pt x="105" y="426"/>
                  <a:pt x="107" y="427"/>
                </a:cubicBezTo>
                <a:cubicBezTo>
                  <a:pt x="108" y="427"/>
                  <a:pt x="107" y="428"/>
                  <a:pt x="107" y="428"/>
                </a:cubicBezTo>
                <a:close/>
                <a:moveTo>
                  <a:pt x="112" y="444"/>
                </a:moveTo>
                <a:cubicBezTo>
                  <a:pt x="111" y="442"/>
                  <a:pt x="112" y="441"/>
                  <a:pt x="112" y="444"/>
                </a:cubicBezTo>
                <a:close/>
                <a:moveTo>
                  <a:pt x="113" y="428"/>
                </a:moveTo>
                <a:cubicBezTo>
                  <a:pt x="112" y="429"/>
                  <a:pt x="112" y="426"/>
                  <a:pt x="113" y="427"/>
                </a:cubicBezTo>
                <a:cubicBezTo>
                  <a:pt x="113" y="427"/>
                  <a:pt x="113" y="428"/>
                  <a:pt x="113" y="428"/>
                </a:cubicBezTo>
                <a:close/>
                <a:moveTo>
                  <a:pt x="114" y="420"/>
                </a:moveTo>
                <a:cubicBezTo>
                  <a:pt x="112" y="420"/>
                  <a:pt x="113" y="419"/>
                  <a:pt x="112" y="418"/>
                </a:cubicBezTo>
                <a:cubicBezTo>
                  <a:pt x="111" y="418"/>
                  <a:pt x="111" y="419"/>
                  <a:pt x="110" y="419"/>
                </a:cubicBezTo>
                <a:cubicBezTo>
                  <a:pt x="109" y="417"/>
                  <a:pt x="108" y="407"/>
                  <a:pt x="111" y="406"/>
                </a:cubicBezTo>
                <a:cubicBezTo>
                  <a:pt x="111" y="406"/>
                  <a:pt x="113" y="408"/>
                  <a:pt x="114" y="406"/>
                </a:cubicBezTo>
                <a:cubicBezTo>
                  <a:pt x="114" y="404"/>
                  <a:pt x="117" y="415"/>
                  <a:pt x="117" y="418"/>
                </a:cubicBezTo>
                <a:cubicBezTo>
                  <a:pt x="115" y="416"/>
                  <a:pt x="114" y="420"/>
                  <a:pt x="114" y="420"/>
                </a:cubicBezTo>
                <a:close/>
                <a:moveTo>
                  <a:pt x="108" y="393"/>
                </a:moveTo>
                <a:cubicBezTo>
                  <a:pt x="110" y="393"/>
                  <a:pt x="112" y="398"/>
                  <a:pt x="109" y="399"/>
                </a:cubicBezTo>
                <a:cubicBezTo>
                  <a:pt x="106" y="401"/>
                  <a:pt x="106" y="394"/>
                  <a:pt x="108" y="393"/>
                </a:cubicBezTo>
                <a:close/>
                <a:moveTo>
                  <a:pt x="113" y="402"/>
                </a:moveTo>
                <a:cubicBezTo>
                  <a:pt x="112" y="403"/>
                  <a:pt x="112" y="405"/>
                  <a:pt x="111" y="406"/>
                </a:cubicBezTo>
                <a:cubicBezTo>
                  <a:pt x="110" y="405"/>
                  <a:pt x="111" y="402"/>
                  <a:pt x="113" y="402"/>
                </a:cubicBezTo>
                <a:close/>
                <a:moveTo>
                  <a:pt x="112" y="359"/>
                </a:moveTo>
                <a:cubicBezTo>
                  <a:pt x="110" y="359"/>
                  <a:pt x="113" y="358"/>
                  <a:pt x="112" y="359"/>
                </a:cubicBezTo>
                <a:close/>
                <a:moveTo>
                  <a:pt x="115" y="382"/>
                </a:moveTo>
                <a:cubicBezTo>
                  <a:pt x="115" y="382"/>
                  <a:pt x="117" y="385"/>
                  <a:pt x="116" y="386"/>
                </a:cubicBezTo>
                <a:cubicBezTo>
                  <a:pt x="116" y="389"/>
                  <a:pt x="113" y="387"/>
                  <a:pt x="114" y="390"/>
                </a:cubicBezTo>
                <a:cubicBezTo>
                  <a:pt x="113" y="390"/>
                  <a:pt x="113" y="390"/>
                  <a:pt x="113" y="390"/>
                </a:cubicBezTo>
                <a:cubicBezTo>
                  <a:pt x="113" y="387"/>
                  <a:pt x="111" y="381"/>
                  <a:pt x="115" y="382"/>
                </a:cubicBezTo>
                <a:close/>
                <a:moveTo>
                  <a:pt x="113" y="361"/>
                </a:moveTo>
                <a:cubicBezTo>
                  <a:pt x="114" y="362"/>
                  <a:pt x="112" y="363"/>
                  <a:pt x="113" y="361"/>
                </a:cubicBezTo>
                <a:close/>
                <a:moveTo>
                  <a:pt x="117" y="394"/>
                </a:moveTo>
                <a:cubicBezTo>
                  <a:pt x="116" y="395"/>
                  <a:pt x="116" y="393"/>
                  <a:pt x="116" y="393"/>
                </a:cubicBezTo>
                <a:cubicBezTo>
                  <a:pt x="117" y="392"/>
                  <a:pt x="117" y="394"/>
                  <a:pt x="117" y="394"/>
                </a:cubicBezTo>
                <a:close/>
                <a:moveTo>
                  <a:pt x="115" y="440"/>
                </a:moveTo>
                <a:cubicBezTo>
                  <a:pt x="114" y="439"/>
                  <a:pt x="116" y="439"/>
                  <a:pt x="115" y="440"/>
                </a:cubicBezTo>
                <a:close/>
                <a:moveTo>
                  <a:pt x="117" y="429"/>
                </a:moveTo>
                <a:cubicBezTo>
                  <a:pt x="116" y="430"/>
                  <a:pt x="115" y="424"/>
                  <a:pt x="116" y="423"/>
                </a:cubicBezTo>
                <a:cubicBezTo>
                  <a:pt x="117" y="424"/>
                  <a:pt x="118" y="429"/>
                  <a:pt x="117" y="429"/>
                </a:cubicBezTo>
                <a:close/>
                <a:moveTo>
                  <a:pt x="122" y="437"/>
                </a:moveTo>
                <a:cubicBezTo>
                  <a:pt x="121" y="438"/>
                  <a:pt x="123" y="435"/>
                  <a:pt x="122" y="437"/>
                </a:cubicBezTo>
                <a:close/>
                <a:moveTo>
                  <a:pt x="121" y="400"/>
                </a:moveTo>
                <a:cubicBezTo>
                  <a:pt x="122" y="400"/>
                  <a:pt x="123" y="405"/>
                  <a:pt x="122" y="406"/>
                </a:cubicBezTo>
                <a:cubicBezTo>
                  <a:pt x="119" y="407"/>
                  <a:pt x="121" y="400"/>
                  <a:pt x="121" y="400"/>
                </a:cubicBezTo>
                <a:close/>
                <a:moveTo>
                  <a:pt x="124" y="434"/>
                </a:moveTo>
                <a:cubicBezTo>
                  <a:pt x="124" y="432"/>
                  <a:pt x="124" y="436"/>
                  <a:pt x="124" y="434"/>
                </a:cubicBezTo>
                <a:close/>
                <a:moveTo>
                  <a:pt x="124" y="420"/>
                </a:moveTo>
                <a:cubicBezTo>
                  <a:pt x="123" y="418"/>
                  <a:pt x="124" y="417"/>
                  <a:pt x="122" y="417"/>
                </a:cubicBezTo>
                <a:cubicBezTo>
                  <a:pt x="124" y="417"/>
                  <a:pt x="124" y="408"/>
                  <a:pt x="127" y="412"/>
                </a:cubicBezTo>
                <a:cubicBezTo>
                  <a:pt x="128" y="413"/>
                  <a:pt x="128" y="416"/>
                  <a:pt x="127" y="416"/>
                </a:cubicBezTo>
                <a:cubicBezTo>
                  <a:pt x="125" y="417"/>
                  <a:pt x="124" y="415"/>
                  <a:pt x="124" y="420"/>
                </a:cubicBezTo>
                <a:close/>
                <a:moveTo>
                  <a:pt x="125" y="428"/>
                </a:moveTo>
                <a:cubicBezTo>
                  <a:pt x="125" y="430"/>
                  <a:pt x="124" y="426"/>
                  <a:pt x="125" y="427"/>
                </a:cubicBezTo>
                <a:cubicBezTo>
                  <a:pt x="125" y="427"/>
                  <a:pt x="125" y="428"/>
                  <a:pt x="125" y="428"/>
                </a:cubicBezTo>
                <a:close/>
                <a:moveTo>
                  <a:pt x="128" y="431"/>
                </a:moveTo>
                <a:cubicBezTo>
                  <a:pt x="127" y="433"/>
                  <a:pt x="128" y="440"/>
                  <a:pt x="126" y="440"/>
                </a:cubicBezTo>
                <a:cubicBezTo>
                  <a:pt x="127" y="437"/>
                  <a:pt x="126" y="433"/>
                  <a:pt x="127" y="429"/>
                </a:cubicBezTo>
                <a:cubicBezTo>
                  <a:pt x="128" y="425"/>
                  <a:pt x="128" y="429"/>
                  <a:pt x="128" y="431"/>
                </a:cubicBezTo>
                <a:close/>
                <a:moveTo>
                  <a:pt x="128" y="426"/>
                </a:moveTo>
                <a:cubicBezTo>
                  <a:pt x="129" y="425"/>
                  <a:pt x="128" y="422"/>
                  <a:pt x="129" y="421"/>
                </a:cubicBezTo>
                <a:cubicBezTo>
                  <a:pt x="129" y="423"/>
                  <a:pt x="129" y="425"/>
                  <a:pt x="128" y="426"/>
                </a:cubicBezTo>
                <a:close/>
                <a:moveTo>
                  <a:pt x="129" y="421"/>
                </a:moveTo>
                <a:cubicBezTo>
                  <a:pt x="128" y="420"/>
                  <a:pt x="129" y="418"/>
                  <a:pt x="130" y="417"/>
                </a:cubicBezTo>
                <a:cubicBezTo>
                  <a:pt x="130" y="418"/>
                  <a:pt x="129" y="420"/>
                  <a:pt x="129" y="421"/>
                </a:cubicBezTo>
                <a:close/>
                <a:moveTo>
                  <a:pt x="130" y="416"/>
                </a:moveTo>
                <a:cubicBezTo>
                  <a:pt x="130" y="417"/>
                  <a:pt x="129" y="415"/>
                  <a:pt x="130" y="415"/>
                </a:cubicBezTo>
                <a:cubicBezTo>
                  <a:pt x="130" y="414"/>
                  <a:pt x="131" y="415"/>
                  <a:pt x="130" y="416"/>
                </a:cubicBezTo>
                <a:close/>
                <a:moveTo>
                  <a:pt x="129" y="392"/>
                </a:moveTo>
                <a:cubicBezTo>
                  <a:pt x="127" y="393"/>
                  <a:pt x="127" y="398"/>
                  <a:pt x="126" y="400"/>
                </a:cubicBezTo>
                <a:cubicBezTo>
                  <a:pt x="125" y="404"/>
                  <a:pt x="124" y="407"/>
                  <a:pt x="122" y="410"/>
                </a:cubicBezTo>
                <a:cubicBezTo>
                  <a:pt x="121" y="405"/>
                  <a:pt x="128" y="396"/>
                  <a:pt x="128" y="391"/>
                </a:cubicBezTo>
                <a:cubicBezTo>
                  <a:pt x="128" y="387"/>
                  <a:pt x="126" y="384"/>
                  <a:pt x="132" y="383"/>
                </a:cubicBezTo>
                <a:cubicBezTo>
                  <a:pt x="131" y="386"/>
                  <a:pt x="135" y="390"/>
                  <a:pt x="131" y="392"/>
                </a:cubicBezTo>
                <a:cubicBezTo>
                  <a:pt x="131" y="392"/>
                  <a:pt x="129" y="391"/>
                  <a:pt x="129" y="392"/>
                </a:cubicBezTo>
                <a:close/>
                <a:moveTo>
                  <a:pt x="124" y="396"/>
                </a:moveTo>
                <a:cubicBezTo>
                  <a:pt x="125" y="396"/>
                  <a:pt x="124" y="398"/>
                  <a:pt x="124" y="398"/>
                </a:cubicBezTo>
                <a:cubicBezTo>
                  <a:pt x="124" y="398"/>
                  <a:pt x="124" y="397"/>
                  <a:pt x="124" y="396"/>
                </a:cubicBezTo>
                <a:close/>
                <a:moveTo>
                  <a:pt x="125" y="394"/>
                </a:moveTo>
                <a:cubicBezTo>
                  <a:pt x="125" y="395"/>
                  <a:pt x="125" y="395"/>
                  <a:pt x="125" y="395"/>
                </a:cubicBezTo>
                <a:cubicBezTo>
                  <a:pt x="125" y="396"/>
                  <a:pt x="125" y="395"/>
                  <a:pt x="125" y="394"/>
                </a:cubicBezTo>
                <a:close/>
                <a:moveTo>
                  <a:pt x="132" y="409"/>
                </a:moveTo>
                <a:cubicBezTo>
                  <a:pt x="133" y="408"/>
                  <a:pt x="136" y="412"/>
                  <a:pt x="133" y="412"/>
                </a:cubicBezTo>
                <a:cubicBezTo>
                  <a:pt x="132" y="413"/>
                  <a:pt x="130" y="410"/>
                  <a:pt x="132" y="409"/>
                </a:cubicBezTo>
                <a:close/>
                <a:moveTo>
                  <a:pt x="133" y="420"/>
                </a:moveTo>
                <a:cubicBezTo>
                  <a:pt x="134" y="422"/>
                  <a:pt x="131" y="422"/>
                  <a:pt x="133" y="420"/>
                </a:cubicBezTo>
                <a:close/>
                <a:moveTo>
                  <a:pt x="133" y="456"/>
                </a:moveTo>
                <a:cubicBezTo>
                  <a:pt x="134" y="455"/>
                  <a:pt x="135" y="459"/>
                  <a:pt x="135" y="460"/>
                </a:cubicBezTo>
                <a:cubicBezTo>
                  <a:pt x="134" y="461"/>
                  <a:pt x="132" y="456"/>
                  <a:pt x="133" y="456"/>
                </a:cubicBezTo>
                <a:close/>
                <a:moveTo>
                  <a:pt x="135" y="433"/>
                </a:moveTo>
                <a:cubicBezTo>
                  <a:pt x="135" y="433"/>
                  <a:pt x="136" y="433"/>
                  <a:pt x="135" y="433"/>
                </a:cubicBezTo>
                <a:cubicBezTo>
                  <a:pt x="133" y="433"/>
                  <a:pt x="137" y="431"/>
                  <a:pt x="135" y="433"/>
                </a:cubicBezTo>
                <a:close/>
                <a:moveTo>
                  <a:pt x="136" y="461"/>
                </a:moveTo>
                <a:cubicBezTo>
                  <a:pt x="134" y="461"/>
                  <a:pt x="137" y="460"/>
                  <a:pt x="136" y="461"/>
                </a:cubicBezTo>
                <a:close/>
                <a:moveTo>
                  <a:pt x="140" y="485"/>
                </a:moveTo>
                <a:cubicBezTo>
                  <a:pt x="138" y="486"/>
                  <a:pt x="139" y="481"/>
                  <a:pt x="141" y="482"/>
                </a:cubicBezTo>
                <a:cubicBezTo>
                  <a:pt x="141" y="483"/>
                  <a:pt x="141" y="484"/>
                  <a:pt x="140" y="485"/>
                </a:cubicBezTo>
                <a:close/>
                <a:moveTo>
                  <a:pt x="139" y="447"/>
                </a:moveTo>
                <a:cubicBezTo>
                  <a:pt x="140" y="447"/>
                  <a:pt x="140" y="447"/>
                  <a:pt x="140" y="447"/>
                </a:cubicBezTo>
                <a:cubicBezTo>
                  <a:pt x="141" y="448"/>
                  <a:pt x="139" y="448"/>
                  <a:pt x="139" y="447"/>
                </a:cubicBezTo>
                <a:close/>
                <a:moveTo>
                  <a:pt x="143" y="469"/>
                </a:moveTo>
                <a:cubicBezTo>
                  <a:pt x="143" y="469"/>
                  <a:pt x="142" y="470"/>
                  <a:pt x="142" y="470"/>
                </a:cubicBezTo>
                <a:cubicBezTo>
                  <a:pt x="141" y="469"/>
                  <a:pt x="143" y="469"/>
                  <a:pt x="143" y="469"/>
                </a:cubicBezTo>
                <a:close/>
                <a:moveTo>
                  <a:pt x="143" y="464"/>
                </a:moveTo>
                <a:cubicBezTo>
                  <a:pt x="141" y="466"/>
                  <a:pt x="140" y="460"/>
                  <a:pt x="142" y="461"/>
                </a:cubicBezTo>
                <a:cubicBezTo>
                  <a:pt x="144" y="461"/>
                  <a:pt x="143" y="464"/>
                  <a:pt x="143" y="464"/>
                </a:cubicBezTo>
                <a:close/>
                <a:moveTo>
                  <a:pt x="145" y="481"/>
                </a:moveTo>
                <a:cubicBezTo>
                  <a:pt x="144" y="483"/>
                  <a:pt x="143" y="479"/>
                  <a:pt x="144" y="479"/>
                </a:cubicBezTo>
                <a:cubicBezTo>
                  <a:pt x="144" y="479"/>
                  <a:pt x="145" y="479"/>
                  <a:pt x="145" y="481"/>
                </a:cubicBezTo>
                <a:close/>
                <a:moveTo>
                  <a:pt x="147" y="486"/>
                </a:moveTo>
                <a:cubicBezTo>
                  <a:pt x="147" y="486"/>
                  <a:pt x="147" y="486"/>
                  <a:pt x="147" y="486"/>
                </a:cubicBezTo>
                <a:cubicBezTo>
                  <a:pt x="147" y="486"/>
                  <a:pt x="147" y="486"/>
                  <a:pt x="147" y="486"/>
                </a:cubicBezTo>
                <a:cubicBezTo>
                  <a:pt x="147" y="486"/>
                  <a:pt x="147" y="486"/>
                  <a:pt x="147" y="486"/>
                </a:cubicBezTo>
                <a:close/>
                <a:moveTo>
                  <a:pt x="147" y="483"/>
                </a:moveTo>
                <a:cubicBezTo>
                  <a:pt x="145" y="484"/>
                  <a:pt x="145" y="480"/>
                  <a:pt x="147" y="481"/>
                </a:cubicBezTo>
                <a:cubicBezTo>
                  <a:pt x="148" y="481"/>
                  <a:pt x="147" y="483"/>
                  <a:pt x="147" y="483"/>
                </a:cubicBezTo>
                <a:close/>
                <a:moveTo>
                  <a:pt x="148" y="479"/>
                </a:moveTo>
                <a:cubicBezTo>
                  <a:pt x="147" y="480"/>
                  <a:pt x="146" y="478"/>
                  <a:pt x="147" y="478"/>
                </a:cubicBezTo>
                <a:cubicBezTo>
                  <a:pt x="147" y="478"/>
                  <a:pt x="148" y="479"/>
                  <a:pt x="148" y="479"/>
                </a:cubicBezTo>
                <a:close/>
                <a:moveTo>
                  <a:pt x="151" y="479"/>
                </a:moveTo>
                <a:cubicBezTo>
                  <a:pt x="151" y="479"/>
                  <a:pt x="148" y="478"/>
                  <a:pt x="147" y="478"/>
                </a:cubicBezTo>
                <a:cubicBezTo>
                  <a:pt x="146" y="473"/>
                  <a:pt x="153" y="476"/>
                  <a:pt x="151" y="479"/>
                </a:cubicBezTo>
                <a:close/>
                <a:moveTo>
                  <a:pt x="149" y="487"/>
                </a:moveTo>
                <a:cubicBezTo>
                  <a:pt x="148" y="486"/>
                  <a:pt x="147" y="482"/>
                  <a:pt x="150" y="484"/>
                </a:cubicBezTo>
                <a:cubicBezTo>
                  <a:pt x="148" y="481"/>
                  <a:pt x="152" y="481"/>
                  <a:pt x="151" y="484"/>
                </a:cubicBezTo>
                <a:cubicBezTo>
                  <a:pt x="151" y="484"/>
                  <a:pt x="149" y="487"/>
                  <a:pt x="149" y="487"/>
                </a:cubicBezTo>
                <a:close/>
                <a:moveTo>
                  <a:pt x="151" y="488"/>
                </a:moveTo>
                <a:cubicBezTo>
                  <a:pt x="151" y="488"/>
                  <a:pt x="151" y="488"/>
                  <a:pt x="151" y="488"/>
                </a:cubicBezTo>
                <a:cubicBezTo>
                  <a:pt x="151" y="488"/>
                  <a:pt x="151" y="488"/>
                  <a:pt x="152" y="487"/>
                </a:cubicBezTo>
                <a:cubicBezTo>
                  <a:pt x="152" y="487"/>
                  <a:pt x="152" y="487"/>
                  <a:pt x="151" y="488"/>
                </a:cubicBezTo>
                <a:close/>
                <a:moveTo>
                  <a:pt x="153" y="489"/>
                </a:moveTo>
                <a:cubicBezTo>
                  <a:pt x="153" y="489"/>
                  <a:pt x="153" y="488"/>
                  <a:pt x="153" y="488"/>
                </a:cubicBezTo>
                <a:cubicBezTo>
                  <a:pt x="153" y="489"/>
                  <a:pt x="152" y="489"/>
                  <a:pt x="153" y="489"/>
                </a:cubicBezTo>
                <a:close/>
                <a:moveTo>
                  <a:pt x="153" y="459"/>
                </a:moveTo>
                <a:cubicBezTo>
                  <a:pt x="152" y="459"/>
                  <a:pt x="144" y="455"/>
                  <a:pt x="145" y="452"/>
                </a:cubicBezTo>
                <a:cubicBezTo>
                  <a:pt x="145" y="451"/>
                  <a:pt x="146" y="452"/>
                  <a:pt x="146" y="451"/>
                </a:cubicBezTo>
                <a:cubicBezTo>
                  <a:pt x="147" y="449"/>
                  <a:pt x="145" y="449"/>
                  <a:pt x="145" y="447"/>
                </a:cubicBezTo>
                <a:cubicBezTo>
                  <a:pt x="149" y="452"/>
                  <a:pt x="148" y="440"/>
                  <a:pt x="152" y="443"/>
                </a:cubicBezTo>
                <a:cubicBezTo>
                  <a:pt x="154" y="444"/>
                  <a:pt x="152" y="448"/>
                  <a:pt x="155" y="446"/>
                </a:cubicBezTo>
                <a:cubicBezTo>
                  <a:pt x="152" y="448"/>
                  <a:pt x="158" y="450"/>
                  <a:pt x="157" y="454"/>
                </a:cubicBezTo>
                <a:cubicBezTo>
                  <a:pt x="157" y="457"/>
                  <a:pt x="155" y="459"/>
                  <a:pt x="153" y="459"/>
                </a:cubicBezTo>
                <a:close/>
                <a:moveTo>
                  <a:pt x="152" y="394"/>
                </a:moveTo>
                <a:cubicBezTo>
                  <a:pt x="150" y="396"/>
                  <a:pt x="150" y="391"/>
                  <a:pt x="151" y="391"/>
                </a:cubicBezTo>
                <a:cubicBezTo>
                  <a:pt x="152" y="391"/>
                  <a:pt x="152" y="394"/>
                  <a:pt x="152" y="394"/>
                </a:cubicBezTo>
                <a:close/>
                <a:moveTo>
                  <a:pt x="153" y="410"/>
                </a:moveTo>
                <a:cubicBezTo>
                  <a:pt x="153" y="411"/>
                  <a:pt x="153" y="411"/>
                  <a:pt x="153" y="411"/>
                </a:cubicBezTo>
                <a:cubicBezTo>
                  <a:pt x="151" y="412"/>
                  <a:pt x="152" y="410"/>
                  <a:pt x="153" y="410"/>
                </a:cubicBezTo>
                <a:close/>
                <a:moveTo>
                  <a:pt x="151" y="434"/>
                </a:moveTo>
                <a:cubicBezTo>
                  <a:pt x="150" y="435"/>
                  <a:pt x="148" y="434"/>
                  <a:pt x="149" y="432"/>
                </a:cubicBezTo>
                <a:cubicBezTo>
                  <a:pt x="150" y="432"/>
                  <a:pt x="153" y="433"/>
                  <a:pt x="151" y="434"/>
                </a:cubicBezTo>
                <a:close/>
                <a:moveTo>
                  <a:pt x="149" y="411"/>
                </a:moveTo>
                <a:cubicBezTo>
                  <a:pt x="148" y="413"/>
                  <a:pt x="148" y="428"/>
                  <a:pt x="146" y="429"/>
                </a:cubicBezTo>
                <a:cubicBezTo>
                  <a:pt x="144" y="430"/>
                  <a:pt x="145" y="425"/>
                  <a:pt x="145" y="424"/>
                </a:cubicBezTo>
                <a:cubicBezTo>
                  <a:pt x="146" y="422"/>
                  <a:pt x="148" y="407"/>
                  <a:pt x="149" y="406"/>
                </a:cubicBezTo>
                <a:cubicBezTo>
                  <a:pt x="151" y="405"/>
                  <a:pt x="149" y="411"/>
                  <a:pt x="149" y="411"/>
                </a:cubicBezTo>
                <a:close/>
                <a:moveTo>
                  <a:pt x="154" y="385"/>
                </a:moveTo>
                <a:cubicBezTo>
                  <a:pt x="153" y="386"/>
                  <a:pt x="153" y="385"/>
                  <a:pt x="154" y="384"/>
                </a:cubicBezTo>
                <a:cubicBezTo>
                  <a:pt x="154" y="384"/>
                  <a:pt x="154" y="385"/>
                  <a:pt x="154" y="385"/>
                </a:cubicBezTo>
                <a:close/>
                <a:moveTo>
                  <a:pt x="155" y="440"/>
                </a:moveTo>
                <a:cubicBezTo>
                  <a:pt x="156" y="441"/>
                  <a:pt x="155" y="441"/>
                  <a:pt x="155" y="442"/>
                </a:cubicBezTo>
                <a:cubicBezTo>
                  <a:pt x="153" y="443"/>
                  <a:pt x="154" y="439"/>
                  <a:pt x="155" y="440"/>
                </a:cubicBezTo>
                <a:close/>
                <a:moveTo>
                  <a:pt x="160" y="417"/>
                </a:moveTo>
                <a:cubicBezTo>
                  <a:pt x="160" y="417"/>
                  <a:pt x="158" y="417"/>
                  <a:pt x="159" y="415"/>
                </a:cubicBezTo>
                <a:cubicBezTo>
                  <a:pt x="161" y="419"/>
                  <a:pt x="164" y="409"/>
                  <a:pt x="165" y="414"/>
                </a:cubicBezTo>
                <a:cubicBezTo>
                  <a:pt x="166" y="416"/>
                  <a:pt x="168" y="419"/>
                  <a:pt x="167" y="421"/>
                </a:cubicBezTo>
                <a:cubicBezTo>
                  <a:pt x="166" y="422"/>
                  <a:pt x="163" y="423"/>
                  <a:pt x="163" y="423"/>
                </a:cubicBezTo>
                <a:cubicBezTo>
                  <a:pt x="163" y="425"/>
                  <a:pt x="165" y="427"/>
                  <a:pt x="163" y="428"/>
                </a:cubicBezTo>
                <a:cubicBezTo>
                  <a:pt x="160" y="430"/>
                  <a:pt x="158" y="427"/>
                  <a:pt x="158" y="427"/>
                </a:cubicBezTo>
                <a:cubicBezTo>
                  <a:pt x="157" y="424"/>
                  <a:pt x="162" y="421"/>
                  <a:pt x="160" y="417"/>
                </a:cubicBezTo>
                <a:close/>
                <a:moveTo>
                  <a:pt x="160" y="402"/>
                </a:moveTo>
                <a:cubicBezTo>
                  <a:pt x="161" y="406"/>
                  <a:pt x="158" y="404"/>
                  <a:pt x="160" y="402"/>
                </a:cubicBezTo>
                <a:close/>
                <a:moveTo>
                  <a:pt x="161" y="383"/>
                </a:moveTo>
                <a:cubicBezTo>
                  <a:pt x="162" y="384"/>
                  <a:pt x="161" y="387"/>
                  <a:pt x="160" y="387"/>
                </a:cubicBezTo>
                <a:cubicBezTo>
                  <a:pt x="159" y="388"/>
                  <a:pt x="160" y="383"/>
                  <a:pt x="161" y="383"/>
                </a:cubicBezTo>
                <a:close/>
                <a:moveTo>
                  <a:pt x="166" y="387"/>
                </a:moveTo>
                <a:cubicBezTo>
                  <a:pt x="166" y="387"/>
                  <a:pt x="165" y="387"/>
                  <a:pt x="165" y="387"/>
                </a:cubicBezTo>
                <a:cubicBezTo>
                  <a:pt x="164" y="386"/>
                  <a:pt x="166" y="386"/>
                  <a:pt x="166" y="387"/>
                </a:cubicBezTo>
                <a:close/>
                <a:moveTo>
                  <a:pt x="167" y="395"/>
                </a:moveTo>
                <a:cubicBezTo>
                  <a:pt x="169" y="395"/>
                  <a:pt x="168" y="398"/>
                  <a:pt x="167" y="398"/>
                </a:cubicBezTo>
                <a:cubicBezTo>
                  <a:pt x="166" y="399"/>
                  <a:pt x="166" y="395"/>
                  <a:pt x="167" y="395"/>
                </a:cubicBezTo>
                <a:close/>
                <a:moveTo>
                  <a:pt x="168" y="392"/>
                </a:moveTo>
                <a:cubicBezTo>
                  <a:pt x="169" y="392"/>
                  <a:pt x="170" y="393"/>
                  <a:pt x="168" y="393"/>
                </a:cubicBezTo>
                <a:cubicBezTo>
                  <a:pt x="166" y="394"/>
                  <a:pt x="166" y="392"/>
                  <a:pt x="168" y="392"/>
                </a:cubicBezTo>
                <a:close/>
                <a:moveTo>
                  <a:pt x="167" y="413"/>
                </a:moveTo>
                <a:cubicBezTo>
                  <a:pt x="167" y="415"/>
                  <a:pt x="166" y="411"/>
                  <a:pt x="167" y="412"/>
                </a:cubicBezTo>
                <a:cubicBezTo>
                  <a:pt x="167" y="412"/>
                  <a:pt x="167" y="413"/>
                  <a:pt x="167" y="413"/>
                </a:cubicBezTo>
                <a:close/>
                <a:moveTo>
                  <a:pt x="163" y="443"/>
                </a:moveTo>
                <a:cubicBezTo>
                  <a:pt x="162" y="444"/>
                  <a:pt x="161" y="442"/>
                  <a:pt x="162" y="441"/>
                </a:cubicBezTo>
                <a:cubicBezTo>
                  <a:pt x="162" y="442"/>
                  <a:pt x="163" y="442"/>
                  <a:pt x="163" y="443"/>
                </a:cubicBezTo>
                <a:close/>
                <a:moveTo>
                  <a:pt x="160" y="459"/>
                </a:moveTo>
                <a:cubicBezTo>
                  <a:pt x="159" y="460"/>
                  <a:pt x="159" y="458"/>
                  <a:pt x="160" y="457"/>
                </a:cubicBezTo>
                <a:cubicBezTo>
                  <a:pt x="160" y="457"/>
                  <a:pt x="161" y="458"/>
                  <a:pt x="160" y="459"/>
                </a:cubicBezTo>
                <a:close/>
                <a:moveTo>
                  <a:pt x="157" y="404"/>
                </a:moveTo>
                <a:cubicBezTo>
                  <a:pt x="155" y="406"/>
                  <a:pt x="156" y="399"/>
                  <a:pt x="158" y="401"/>
                </a:cubicBezTo>
                <a:cubicBezTo>
                  <a:pt x="159" y="402"/>
                  <a:pt x="157" y="404"/>
                  <a:pt x="157" y="404"/>
                </a:cubicBezTo>
                <a:close/>
                <a:moveTo>
                  <a:pt x="154" y="466"/>
                </a:moveTo>
                <a:cubicBezTo>
                  <a:pt x="155" y="466"/>
                  <a:pt x="156" y="467"/>
                  <a:pt x="155" y="468"/>
                </a:cubicBezTo>
                <a:cubicBezTo>
                  <a:pt x="154" y="468"/>
                  <a:pt x="154" y="467"/>
                  <a:pt x="154" y="466"/>
                </a:cubicBezTo>
                <a:close/>
                <a:moveTo>
                  <a:pt x="155" y="476"/>
                </a:moveTo>
                <a:cubicBezTo>
                  <a:pt x="154" y="476"/>
                  <a:pt x="158" y="472"/>
                  <a:pt x="157" y="471"/>
                </a:cubicBezTo>
                <a:cubicBezTo>
                  <a:pt x="159" y="473"/>
                  <a:pt x="156" y="477"/>
                  <a:pt x="155" y="476"/>
                </a:cubicBezTo>
                <a:close/>
                <a:moveTo>
                  <a:pt x="158" y="470"/>
                </a:moveTo>
                <a:cubicBezTo>
                  <a:pt x="156" y="466"/>
                  <a:pt x="160" y="467"/>
                  <a:pt x="158" y="470"/>
                </a:cubicBezTo>
                <a:close/>
                <a:moveTo>
                  <a:pt x="159" y="461"/>
                </a:moveTo>
                <a:cubicBezTo>
                  <a:pt x="159" y="461"/>
                  <a:pt x="159" y="462"/>
                  <a:pt x="159" y="462"/>
                </a:cubicBezTo>
                <a:cubicBezTo>
                  <a:pt x="157" y="464"/>
                  <a:pt x="158" y="460"/>
                  <a:pt x="159" y="461"/>
                </a:cubicBezTo>
                <a:close/>
                <a:moveTo>
                  <a:pt x="159" y="490"/>
                </a:moveTo>
                <a:cubicBezTo>
                  <a:pt x="159" y="489"/>
                  <a:pt x="160" y="488"/>
                  <a:pt x="160" y="488"/>
                </a:cubicBezTo>
                <a:cubicBezTo>
                  <a:pt x="160" y="489"/>
                  <a:pt x="160" y="489"/>
                  <a:pt x="159" y="490"/>
                </a:cubicBezTo>
                <a:close/>
                <a:moveTo>
                  <a:pt x="160" y="486"/>
                </a:moveTo>
                <a:cubicBezTo>
                  <a:pt x="160" y="487"/>
                  <a:pt x="159" y="484"/>
                  <a:pt x="160" y="484"/>
                </a:cubicBezTo>
                <a:cubicBezTo>
                  <a:pt x="160" y="484"/>
                  <a:pt x="161" y="485"/>
                  <a:pt x="160" y="486"/>
                </a:cubicBezTo>
                <a:close/>
                <a:moveTo>
                  <a:pt x="161" y="468"/>
                </a:moveTo>
                <a:cubicBezTo>
                  <a:pt x="162" y="470"/>
                  <a:pt x="159" y="470"/>
                  <a:pt x="161" y="468"/>
                </a:cubicBezTo>
                <a:close/>
                <a:moveTo>
                  <a:pt x="162" y="461"/>
                </a:moveTo>
                <a:cubicBezTo>
                  <a:pt x="163" y="462"/>
                  <a:pt x="163" y="462"/>
                  <a:pt x="162" y="463"/>
                </a:cubicBezTo>
                <a:cubicBezTo>
                  <a:pt x="161" y="465"/>
                  <a:pt x="161" y="460"/>
                  <a:pt x="162" y="461"/>
                </a:cubicBezTo>
                <a:close/>
                <a:moveTo>
                  <a:pt x="162" y="497"/>
                </a:moveTo>
                <a:cubicBezTo>
                  <a:pt x="164" y="497"/>
                  <a:pt x="161" y="499"/>
                  <a:pt x="162" y="497"/>
                </a:cubicBezTo>
                <a:close/>
                <a:moveTo>
                  <a:pt x="163" y="483"/>
                </a:moveTo>
                <a:cubicBezTo>
                  <a:pt x="162" y="485"/>
                  <a:pt x="162" y="481"/>
                  <a:pt x="163" y="483"/>
                </a:cubicBezTo>
                <a:cubicBezTo>
                  <a:pt x="163" y="483"/>
                  <a:pt x="164" y="483"/>
                  <a:pt x="163" y="483"/>
                </a:cubicBezTo>
                <a:close/>
                <a:moveTo>
                  <a:pt x="164" y="472"/>
                </a:moveTo>
                <a:cubicBezTo>
                  <a:pt x="163" y="474"/>
                  <a:pt x="163" y="471"/>
                  <a:pt x="164" y="472"/>
                </a:cubicBezTo>
                <a:cubicBezTo>
                  <a:pt x="164" y="472"/>
                  <a:pt x="164" y="472"/>
                  <a:pt x="164" y="472"/>
                </a:cubicBezTo>
                <a:close/>
                <a:moveTo>
                  <a:pt x="166" y="461"/>
                </a:moveTo>
                <a:cubicBezTo>
                  <a:pt x="160" y="465"/>
                  <a:pt x="163" y="449"/>
                  <a:pt x="168" y="453"/>
                </a:cubicBezTo>
                <a:cubicBezTo>
                  <a:pt x="167" y="452"/>
                  <a:pt x="168" y="456"/>
                  <a:pt x="168" y="455"/>
                </a:cubicBezTo>
                <a:cubicBezTo>
                  <a:pt x="168" y="456"/>
                  <a:pt x="166" y="461"/>
                  <a:pt x="166" y="461"/>
                </a:cubicBezTo>
                <a:close/>
                <a:moveTo>
                  <a:pt x="168" y="450"/>
                </a:moveTo>
                <a:cubicBezTo>
                  <a:pt x="167" y="450"/>
                  <a:pt x="167" y="448"/>
                  <a:pt x="168" y="448"/>
                </a:cubicBezTo>
                <a:cubicBezTo>
                  <a:pt x="168" y="448"/>
                  <a:pt x="169" y="449"/>
                  <a:pt x="168" y="450"/>
                </a:cubicBezTo>
                <a:close/>
                <a:moveTo>
                  <a:pt x="168" y="433"/>
                </a:moveTo>
                <a:cubicBezTo>
                  <a:pt x="168" y="431"/>
                  <a:pt x="168" y="434"/>
                  <a:pt x="168" y="433"/>
                </a:cubicBezTo>
                <a:close/>
                <a:moveTo>
                  <a:pt x="169" y="454"/>
                </a:moveTo>
                <a:cubicBezTo>
                  <a:pt x="169" y="455"/>
                  <a:pt x="169" y="452"/>
                  <a:pt x="169" y="454"/>
                </a:cubicBezTo>
                <a:close/>
                <a:moveTo>
                  <a:pt x="171" y="467"/>
                </a:moveTo>
                <a:cubicBezTo>
                  <a:pt x="170" y="463"/>
                  <a:pt x="174" y="463"/>
                  <a:pt x="171" y="467"/>
                </a:cubicBezTo>
                <a:close/>
                <a:moveTo>
                  <a:pt x="173" y="473"/>
                </a:moveTo>
                <a:cubicBezTo>
                  <a:pt x="172" y="474"/>
                  <a:pt x="172" y="469"/>
                  <a:pt x="173" y="470"/>
                </a:cubicBezTo>
                <a:cubicBezTo>
                  <a:pt x="174" y="471"/>
                  <a:pt x="173" y="472"/>
                  <a:pt x="173" y="473"/>
                </a:cubicBezTo>
                <a:close/>
                <a:moveTo>
                  <a:pt x="173" y="462"/>
                </a:moveTo>
                <a:cubicBezTo>
                  <a:pt x="172" y="463"/>
                  <a:pt x="173" y="461"/>
                  <a:pt x="173" y="460"/>
                </a:cubicBezTo>
                <a:cubicBezTo>
                  <a:pt x="174" y="460"/>
                  <a:pt x="174" y="462"/>
                  <a:pt x="173" y="462"/>
                </a:cubicBezTo>
                <a:close/>
                <a:moveTo>
                  <a:pt x="173" y="460"/>
                </a:moveTo>
                <a:cubicBezTo>
                  <a:pt x="172" y="460"/>
                  <a:pt x="170" y="460"/>
                  <a:pt x="170" y="458"/>
                </a:cubicBezTo>
                <a:cubicBezTo>
                  <a:pt x="171" y="457"/>
                  <a:pt x="176" y="458"/>
                  <a:pt x="173" y="460"/>
                </a:cubicBezTo>
                <a:close/>
                <a:moveTo>
                  <a:pt x="173" y="418"/>
                </a:moveTo>
                <a:cubicBezTo>
                  <a:pt x="174" y="418"/>
                  <a:pt x="174" y="418"/>
                  <a:pt x="173" y="419"/>
                </a:cubicBezTo>
                <a:cubicBezTo>
                  <a:pt x="172" y="420"/>
                  <a:pt x="172" y="417"/>
                  <a:pt x="173" y="418"/>
                </a:cubicBezTo>
                <a:close/>
                <a:moveTo>
                  <a:pt x="174" y="409"/>
                </a:moveTo>
                <a:cubicBezTo>
                  <a:pt x="175" y="409"/>
                  <a:pt x="174" y="409"/>
                  <a:pt x="174" y="410"/>
                </a:cubicBezTo>
                <a:cubicBezTo>
                  <a:pt x="173" y="410"/>
                  <a:pt x="173" y="408"/>
                  <a:pt x="174" y="409"/>
                </a:cubicBezTo>
                <a:close/>
                <a:moveTo>
                  <a:pt x="175" y="414"/>
                </a:moveTo>
                <a:cubicBezTo>
                  <a:pt x="177" y="414"/>
                  <a:pt x="177" y="418"/>
                  <a:pt x="176" y="419"/>
                </a:cubicBezTo>
                <a:cubicBezTo>
                  <a:pt x="173" y="420"/>
                  <a:pt x="175" y="414"/>
                  <a:pt x="175" y="414"/>
                </a:cubicBezTo>
                <a:close/>
                <a:moveTo>
                  <a:pt x="176" y="430"/>
                </a:moveTo>
                <a:cubicBezTo>
                  <a:pt x="175" y="431"/>
                  <a:pt x="175" y="428"/>
                  <a:pt x="176" y="428"/>
                </a:cubicBezTo>
                <a:cubicBezTo>
                  <a:pt x="177" y="428"/>
                  <a:pt x="177" y="429"/>
                  <a:pt x="176" y="430"/>
                </a:cubicBezTo>
                <a:close/>
                <a:moveTo>
                  <a:pt x="177" y="433"/>
                </a:moveTo>
                <a:cubicBezTo>
                  <a:pt x="178" y="434"/>
                  <a:pt x="178" y="436"/>
                  <a:pt x="177" y="436"/>
                </a:cubicBezTo>
                <a:cubicBezTo>
                  <a:pt x="175" y="439"/>
                  <a:pt x="175" y="431"/>
                  <a:pt x="177" y="433"/>
                </a:cubicBezTo>
                <a:close/>
                <a:moveTo>
                  <a:pt x="178" y="429"/>
                </a:moveTo>
                <a:cubicBezTo>
                  <a:pt x="177" y="428"/>
                  <a:pt x="178" y="426"/>
                  <a:pt x="179" y="426"/>
                </a:cubicBezTo>
                <a:cubicBezTo>
                  <a:pt x="178" y="427"/>
                  <a:pt x="178" y="428"/>
                  <a:pt x="178" y="429"/>
                </a:cubicBezTo>
                <a:close/>
                <a:moveTo>
                  <a:pt x="178" y="432"/>
                </a:moveTo>
                <a:cubicBezTo>
                  <a:pt x="177" y="433"/>
                  <a:pt x="178" y="431"/>
                  <a:pt x="178" y="430"/>
                </a:cubicBezTo>
                <a:cubicBezTo>
                  <a:pt x="179" y="430"/>
                  <a:pt x="179" y="431"/>
                  <a:pt x="178" y="432"/>
                </a:cubicBezTo>
                <a:close/>
                <a:moveTo>
                  <a:pt x="179" y="411"/>
                </a:moveTo>
                <a:cubicBezTo>
                  <a:pt x="176" y="413"/>
                  <a:pt x="176" y="406"/>
                  <a:pt x="178" y="408"/>
                </a:cubicBezTo>
                <a:cubicBezTo>
                  <a:pt x="179" y="408"/>
                  <a:pt x="179" y="410"/>
                  <a:pt x="179" y="411"/>
                </a:cubicBezTo>
                <a:close/>
                <a:moveTo>
                  <a:pt x="178" y="467"/>
                </a:moveTo>
                <a:cubicBezTo>
                  <a:pt x="176" y="466"/>
                  <a:pt x="179" y="464"/>
                  <a:pt x="179" y="462"/>
                </a:cubicBezTo>
                <a:cubicBezTo>
                  <a:pt x="180" y="463"/>
                  <a:pt x="179" y="468"/>
                  <a:pt x="178" y="467"/>
                </a:cubicBezTo>
                <a:close/>
                <a:moveTo>
                  <a:pt x="182" y="477"/>
                </a:moveTo>
                <a:cubicBezTo>
                  <a:pt x="182" y="477"/>
                  <a:pt x="179" y="477"/>
                  <a:pt x="180" y="476"/>
                </a:cubicBezTo>
                <a:cubicBezTo>
                  <a:pt x="181" y="475"/>
                  <a:pt x="184" y="477"/>
                  <a:pt x="182" y="477"/>
                </a:cubicBezTo>
                <a:close/>
                <a:moveTo>
                  <a:pt x="180" y="459"/>
                </a:moveTo>
                <a:cubicBezTo>
                  <a:pt x="181" y="457"/>
                  <a:pt x="182" y="456"/>
                  <a:pt x="182" y="455"/>
                </a:cubicBezTo>
                <a:cubicBezTo>
                  <a:pt x="182" y="456"/>
                  <a:pt x="182" y="458"/>
                  <a:pt x="180" y="459"/>
                </a:cubicBezTo>
                <a:close/>
                <a:moveTo>
                  <a:pt x="183" y="432"/>
                </a:moveTo>
                <a:cubicBezTo>
                  <a:pt x="182" y="433"/>
                  <a:pt x="182" y="430"/>
                  <a:pt x="183" y="431"/>
                </a:cubicBezTo>
                <a:cubicBezTo>
                  <a:pt x="183" y="431"/>
                  <a:pt x="183" y="432"/>
                  <a:pt x="183" y="432"/>
                </a:cubicBezTo>
                <a:close/>
                <a:moveTo>
                  <a:pt x="184" y="458"/>
                </a:moveTo>
                <a:cubicBezTo>
                  <a:pt x="183" y="456"/>
                  <a:pt x="186" y="456"/>
                  <a:pt x="184" y="458"/>
                </a:cubicBezTo>
                <a:close/>
                <a:moveTo>
                  <a:pt x="184" y="423"/>
                </a:moveTo>
                <a:cubicBezTo>
                  <a:pt x="184" y="423"/>
                  <a:pt x="184" y="423"/>
                  <a:pt x="184" y="423"/>
                </a:cubicBezTo>
                <a:cubicBezTo>
                  <a:pt x="185" y="422"/>
                  <a:pt x="185" y="422"/>
                  <a:pt x="184" y="423"/>
                </a:cubicBezTo>
                <a:cubicBezTo>
                  <a:pt x="184" y="423"/>
                  <a:pt x="184" y="423"/>
                  <a:pt x="184" y="423"/>
                </a:cubicBezTo>
                <a:cubicBezTo>
                  <a:pt x="184" y="423"/>
                  <a:pt x="184" y="423"/>
                  <a:pt x="184" y="423"/>
                </a:cubicBezTo>
                <a:close/>
                <a:moveTo>
                  <a:pt x="184" y="452"/>
                </a:moveTo>
                <a:cubicBezTo>
                  <a:pt x="182" y="449"/>
                  <a:pt x="186" y="449"/>
                  <a:pt x="184" y="452"/>
                </a:cubicBezTo>
                <a:close/>
                <a:moveTo>
                  <a:pt x="184" y="464"/>
                </a:moveTo>
                <a:cubicBezTo>
                  <a:pt x="185" y="466"/>
                  <a:pt x="182" y="465"/>
                  <a:pt x="184" y="464"/>
                </a:cubicBezTo>
                <a:close/>
                <a:moveTo>
                  <a:pt x="185" y="467"/>
                </a:moveTo>
                <a:cubicBezTo>
                  <a:pt x="186" y="471"/>
                  <a:pt x="182" y="470"/>
                  <a:pt x="185" y="467"/>
                </a:cubicBezTo>
                <a:close/>
                <a:moveTo>
                  <a:pt x="190" y="491"/>
                </a:moveTo>
                <a:cubicBezTo>
                  <a:pt x="189" y="492"/>
                  <a:pt x="189" y="488"/>
                  <a:pt x="190" y="489"/>
                </a:cubicBezTo>
                <a:cubicBezTo>
                  <a:pt x="191" y="490"/>
                  <a:pt x="190" y="491"/>
                  <a:pt x="190" y="491"/>
                </a:cubicBezTo>
                <a:close/>
                <a:moveTo>
                  <a:pt x="194" y="474"/>
                </a:moveTo>
                <a:cubicBezTo>
                  <a:pt x="195" y="475"/>
                  <a:pt x="194" y="475"/>
                  <a:pt x="194" y="475"/>
                </a:cubicBezTo>
                <a:cubicBezTo>
                  <a:pt x="193" y="476"/>
                  <a:pt x="193" y="473"/>
                  <a:pt x="194" y="474"/>
                </a:cubicBezTo>
                <a:close/>
                <a:moveTo>
                  <a:pt x="195" y="474"/>
                </a:moveTo>
                <a:cubicBezTo>
                  <a:pt x="197" y="475"/>
                  <a:pt x="194" y="476"/>
                  <a:pt x="195" y="474"/>
                </a:cubicBezTo>
                <a:close/>
                <a:moveTo>
                  <a:pt x="195" y="490"/>
                </a:moveTo>
                <a:cubicBezTo>
                  <a:pt x="195" y="490"/>
                  <a:pt x="195" y="491"/>
                  <a:pt x="195" y="491"/>
                </a:cubicBezTo>
                <a:cubicBezTo>
                  <a:pt x="194" y="493"/>
                  <a:pt x="194" y="489"/>
                  <a:pt x="195" y="490"/>
                </a:cubicBezTo>
                <a:close/>
                <a:moveTo>
                  <a:pt x="194" y="384"/>
                </a:moveTo>
                <a:cubicBezTo>
                  <a:pt x="193" y="385"/>
                  <a:pt x="194" y="382"/>
                  <a:pt x="195" y="383"/>
                </a:cubicBezTo>
                <a:cubicBezTo>
                  <a:pt x="195" y="383"/>
                  <a:pt x="194" y="384"/>
                  <a:pt x="194" y="384"/>
                </a:cubicBezTo>
                <a:close/>
                <a:moveTo>
                  <a:pt x="194" y="321"/>
                </a:moveTo>
                <a:cubicBezTo>
                  <a:pt x="195" y="321"/>
                  <a:pt x="194" y="322"/>
                  <a:pt x="194" y="322"/>
                </a:cubicBezTo>
                <a:cubicBezTo>
                  <a:pt x="192" y="324"/>
                  <a:pt x="193" y="321"/>
                  <a:pt x="194" y="321"/>
                </a:cubicBezTo>
                <a:close/>
                <a:moveTo>
                  <a:pt x="192" y="489"/>
                </a:moveTo>
                <a:cubicBezTo>
                  <a:pt x="191" y="491"/>
                  <a:pt x="192" y="487"/>
                  <a:pt x="193" y="488"/>
                </a:cubicBezTo>
                <a:cubicBezTo>
                  <a:pt x="194" y="489"/>
                  <a:pt x="193" y="489"/>
                  <a:pt x="192" y="489"/>
                </a:cubicBezTo>
                <a:close/>
                <a:moveTo>
                  <a:pt x="192" y="466"/>
                </a:moveTo>
                <a:cubicBezTo>
                  <a:pt x="190" y="466"/>
                  <a:pt x="191" y="463"/>
                  <a:pt x="192" y="464"/>
                </a:cubicBezTo>
                <a:cubicBezTo>
                  <a:pt x="193" y="465"/>
                  <a:pt x="192" y="465"/>
                  <a:pt x="192" y="466"/>
                </a:cubicBezTo>
                <a:close/>
                <a:moveTo>
                  <a:pt x="191" y="461"/>
                </a:moveTo>
                <a:cubicBezTo>
                  <a:pt x="192" y="460"/>
                  <a:pt x="193" y="460"/>
                  <a:pt x="191" y="461"/>
                </a:cubicBezTo>
                <a:close/>
                <a:moveTo>
                  <a:pt x="191" y="403"/>
                </a:moveTo>
                <a:cubicBezTo>
                  <a:pt x="189" y="404"/>
                  <a:pt x="190" y="400"/>
                  <a:pt x="191" y="400"/>
                </a:cubicBezTo>
                <a:cubicBezTo>
                  <a:pt x="192" y="400"/>
                  <a:pt x="193" y="403"/>
                  <a:pt x="191" y="403"/>
                </a:cubicBezTo>
                <a:close/>
                <a:moveTo>
                  <a:pt x="191" y="311"/>
                </a:moveTo>
                <a:cubicBezTo>
                  <a:pt x="192" y="310"/>
                  <a:pt x="192" y="311"/>
                  <a:pt x="192" y="312"/>
                </a:cubicBezTo>
                <a:cubicBezTo>
                  <a:pt x="191" y="313"/>
                  <a:pt x="191" y="311"/>
                  <a:pt x="191" y="311"/>
                </a:cubicBezTo>
                <a:close/>
                <a:moveTo>
                  <a:pt x="190" y="343"/>
                </a:moveTo>
                <a:cubicBezTo>
                  <a:pt x="190" y="340"/>
                  <a:pt x="192" y="342"/>
                  <a:pt x="190" y="343"/>
                </a:cubicBezTo>
                <a:close/>
                <a:moveTo>
                  <a:pt x="191" y="480"/>
                </a:moveTo>
                <a:cubicBezTo>
                  <a:pt x="191" y="481"/>
                  <a:pt x="189" y="483"/>
                  <a:pt x="188" y="483"/>
                </a:cubicBezTo>
                <a:cubicBezTo>
                  <a:pt x="183" y="484"/>
                  <a:pt x="190" y="478"/>
                  <a:pt x="191" y="480"/>
                </a:cubicBezTo>
                <a:close/>
                <a:moveTo>
                  <a:pt x="188" y="475"/>
                </a:moveTo>
                <a:cubicBezTo>
                  <a:pt x="187" y="476"/>
                  <a:pt x="188" y="473"/>
                  <a:pt x="189" y="474"/>
                </a:cubicBezTo>
                <a:cubicBezTo>
                  <a:pt x="189" y="474"/>
                  <a:pt x="189" y="475"/>
                  <a:pt x="188" y="475"/>
                </a:cubicBezTo>
                <a:close/>
                <a:moveTo>
                  <a:pt x="189" y="478"/>
                </a:moveTo>
                <a:cubicBezTo>
                  <a:pt x="188" y="479"/>
                  <a:pt x="188" y="479"/>
                  <a:pt x="188" y="479"/>
                </a:cubicBezTo>
                <a:cubicBezTo>
                  <a:pt x="188" y="479"/>
                  <a:pt x="188" y="479"/>
                  <a:pt x="188" y="479"/>
                </a:cubicBezTo>
                <a:cubicBezTo>
                  <a:pt x="188" y="479"/>
                  <a:pt x="189" y="478"/>
                  <a:pt x="189" y="478"/>
                </a:cubicBezTo>
                <a:close/>
                <a:moveTo>
                  <a:pt x="189" y="439"/>
                </a:moveTo>
                <a:cubicBezTo>
                  <a:pt x="188" y="441"/>
                  <a:pt x="189" y="438"/>
                  <a:pt x="189" y="439"/>
                </a:cubicBezTo>
                <a:close/>
                <a:moveTo>
                  <a:pt x="188" y="458"/>
                </a:moveTo>
                <a:cubicBezTo>
                  <a:pt x="190" y="459"/>
                  <a:pt x="190" y="462"/>
                  <a:pt x="189" y="462"/>
                </a:cubicBezTo>
                <a:cubicBezTo>
                  <a:pt x="186" y="464"/>
                  <a:pt x="186" y="458"/>
                  <a:pt x="188" y="458"/>
                </a:cubicBezTo>
                <a:close/>
                <a:moveTo>
                  <a:pt x="187" y="458"/>
                </a:moveTo>
                <a:cubicBezTo>
                  <a:pt x="186" y="459"/>
                  <a:pt x="188" y="457"/>
                  <a:pt x="187" y="458"/>
                </a:cubicBezTo>
                <a:close/>
                <a:moveTo>
                  <a:pt x="187" y="433"/>
                </a:moveTo>
                <a:cubicBezTo>
                  <a:pt x="185" y="434"/>
                  <a:pt x="185" y="430"/>
                  <a:pt x="187" y="431"/>
                </a:cubicBezTo>
                <a:cubicBezTo>
                  <a:pt x="188" y="432"/>
                  <a:pt x="187" y="433"/>
                  <a:pt x="187" y="433"/>
                </a:cubicBezTo>
                <a:close/>
                <a:moveTo>
                  <a:pt x="187" y="298"/>
                </a:moveTo>
                <a:cubicBezTo>
                  <a:pt x="187" y="299"/>
                  <a:pt x="186" y="300"/>
                  <a:pt x="186" y="301"/>
                </a:cubicBezTo>
                <a:cubicBezTo>
                  <a:pt x="185" y="302"/>
                  <a:pt x="186" y="298"/>
                  <a:pt x="187" y="298"/>
                </a:cubicBezTo>
                <a:close/>
                <a:moveTo>
                  <a:pt x="185" y="303"/>
                </a:moveTo>
                <a:cubicBezTo>
                  <a:pt x="186" y="304"/>
                  <a:pt x="185" y="306"/>
                  <a:pt x="185" y="308"/>
                </a:cubicBezTo>
                <a:cubicBezTo>
                  <a:pt x="183" y="307"/>
                  <a:pt x="185" y="304"/>
                  <a:pt x="185" y="303"/>
                </a:cubicBezTo>
                <a:close/>
                <a:moveTo>
                  <a:pt x="185" y="380"/>
                </a:moveTo>
                <a:cubicBezTo>
                  <a:pt x="187" y="380"/>
                  <a:pt x="186" y="386"/>
                  <a:pt x="184" y="386"/>
                </a:cubicBezTo>
                <a:cubicBezTo>
                  <a:pt x="181" y="387"/>
                  <a:pt x="182" y="380"/>
                  <a:pt x="185" y="380"/>
                </a:cubicBezTo>
                <a:close/>
                <a:moveTo>
                  <a:pt x="185" y="400"/>
                </a:moveTo>
                <a:cubicBezTo>
                  <a:pt x="184" y="400"/>
                  <a:pt x="185" y="397"/>
                  <a:pt x="186" y="398"/>
                </a:cubicBezTo>
                <a:cubicBezTo>
                  <a:pt x="186" y="399"/>
                  <a:pt x="186" y="400"/>
                  <a:pt x="185" y="400"/>
                </a:cubicBezTo>
                <a:close/>
                <a:moveTo>
                  <a:pt x="183" y="360"/>
                </a:moveTo>
                <a:cubicBezTo>
                  <a:pt x="182" y="361"/>
                  <a:pt x="184" y="358"/>
                  <a:pt x="183" y="360"/>
                </a:cubicBezTo>
                <a:close/>
                <a:moveTo>
                  <a:pt x="183" y="311"/>
                </a:moveTo>
                <a:cubicBezTo>
                  <a:pt x="184" y="312"/>
                  <a:pt x="183" y="313"/>
                  <a:pt x="182" y="314"/>
                </a:cubicBezTo>
                <a:cubicBezTo>
                  <a:pt x="181" y="315"/>
                  <a:pt x="181" y="310"/>
                  <a:pt x="183" y="311"/>
                </a:cubicBezTo>
                <a:close/>
                <a:moveTo>
                  <a:pt x="184" y="408"/>
                </a:moveTo>
                <a:cubicBezTo>
                  <a:pt x="185" y="409"/>
                  <a:pt x="185" y="411"/>
                  <a:pt x="186" y="411"/>
                </a:cubicBezTo>
                <a:cubicBezTo>
                  <a:pt x="188" y="412"/>
                  <a:pt x="187" y="416"/>
                  <a:pt x="185" y="417"/>
                </a:cubicBezTo>
                <a:cubicBezTo>
                  <a:pt x="181" y="418"/>
                  <a:pt x="182" y="416"/>
                  <a:pt x="181" y="414"/>
                </a:cubicBezTo>
                <a:cubicBezTo>
                  <a:pt x="181" y="414"/>
                  <a:pt x="180" y="413"/>
                  <a:pt x="180" y="413"/>
                </a:cubicBezTo>
                <a:cubicBezTo>
                  <a:pt x="180" y="411"/>
                  <a:pt x="182" y="408"/>
                  <a:pt x="184" y="408"/>
                </a:cubicBezTo>
                <a:close/>
                <a:moveTo>
                  <a:pt x="180" y="440"/>
                </a:moveTo>
                <a:cubicBezTo>
                  <a:pt x="181" y="440"/>
                  <a:pt x="180" y="441"/>
                  <a:pt x="180" y="441"/>
                </a:cubicBezTo>
                <a:cubicBezTo>
                  <a:pt x="179" y="441"/>
                  <a:pt x="180" y="440"/>
                  <a:pt x="180" y="440"/>
                </a:cubicBezTo>
                <a:close/>
                <a:moveTo>
                  <a:pt x="179" y="443"/>
                </a:moveTo>
                <a:cubicBezTo>
                  <a:pt x="178" y="441"/>
                  <a:pt x="181" y="441"/>
                  <a:pt x="179" y="443"/>
                </a:cubicBezTo>
                <a:close/>
                <a:moveTo>
                  <a:pt x="179" y="317"/>
                </a:moveTo>
                <a:cubicBezTo>
                  <a:pt x="180" y="320"/>
                  <a:pt x="177" y="318"/>
                  <a:pt x="179" y="317"/>
                </a:cubicBezTo>
                <a:close/>
                <a:moveTo>
                  <a:pt x="178" y="324"/>
                </a:moveTo>
                <a:cubicBezTo>
                  <a:pt x="176" y="323"/>
                  <a:pt x="178" y="321"/>
                  <a:pt x="178" y="320"/>
                </a:cubicBezTo>
                <a:cubicBezTo>
                  <a:pt x="179" y="321"/>
                  <a:pt x="178" y="323"/>
                  <a:pt x="178" y="324"/>
                </a:cubicBezTo>
                <a:close/>
                <a:moveTo>
                  <a:pt x="178" y="296"/>
                </a:moveTo>
                <a:cubicBezTo>
                  <a:pt x="179" y="297"/>
                  <a:pt x="177" y="298"/>
                  <a:pt x="177" y="298"/>
                </a:cubicBezTo>
                <a:cubicBezTo>
                  <a:pt x="176" y="299"/>
                  <a:pt x="177" y="295"/>
                  <a:pt x="178" y="296"/>
                </a:cubicBezTo>
                <a:close/>
                <a:moveTo>
                  <a:pt x="174" y="309"/>
                </a:moveTo>
                <a:cubicBezTo>
                  <a:pt x="175" y="310"/>
                  <a:pt x="173" y="310"/>
                  <a:pt x="174" y="309"/>
                </a:cubicBezTo>
                <a:close/>
                <a:moveTo>
                  <a:pt x="175" y="357"/>
                </a:moveTo>
                <a:cubicBezTo>
                  <a:pt x="175" y="359"/>
                  <a:pt x="173" y="358"/>
                  <a:pt x="175" y="357"/>
                </a:cubicBezTo>
                <a:close/>
                <a:moveTo>
                  <a:pt x="174" y="377"/>
                </a:moveTo>
                <a:cubicBezTo>
                  <a:pt x="175" y="378"/>
                  <a:pt x="174" y="379"/>
                  <a:pt x="173" y="380"/>
                </a:cubicBezTo>
                <a:cubicBezTo>
                  <a:pt x="173" y="379"/>
                  <a:pt x="174" y="378"/>
                  <a:pt x="174" y="377"/>
                </a:cubicBezTo>
                <a:close/>
                <a:moveTo>
                  <a:pt x="172" y="391"/>
                </a:moveTo>
                <a:cubicBezTo>
                  <a:pt x="172" y="390"/>
                  <a:pt x="175" y="392"/>
                  <a:pt x="176" y="391"/>
                </a:cubicBezTo>
                <a:cubicBezTo>
                  <a:pt x="176" y="390"/>
                  <a:pt x="174" y="389"/>
                  <a:pt x="175" y="388"/>
                </a:cubicBezTo>
                <a:cubicBezTo>
                  <a:pt x="178" y="385"/>
                  <a:pt x="181" y="394"/>
                  <a:pt x="178" y="396"/>
                </a:cubicBezTo>
                <a:cubicBezTo>
                  <a:pt x="176" y="397"/>
                  <a:pt x="174" y="397"/>
                  <a:pt x="173" y="396"/>
                </a:cubicBezTo>
                <a:cubicBezTo>
                  <a:pt x="173" y="396"/>
                  <a:pt x="172" y="392"/>
                  <a:pt x="172" y="391"/>
                </a:cubicBezTo>
                <a:close/>
                <a:moveTo>
                  <a:pt x="172" y="439"/>
                </a:moveTo>
                <a:cubicBezTo>
                  <a:pt x="173" y="439"/>
                  <a:pt x="173" y="441"/>
                  <a:pt x="172" y="441"/>
                </a:cubicBezTo>
                <a:cubicBezTo>
                  <a:pt x="170" y="443"/>
                  <a:pt x="170" y="437"/>
                  <a:pt x="172" y="439"/>
                </a:cubicBezTo>
                <a:close/>
                <a:moveTo>
                  <a:pt x="169" y="427"/>
                </a:moveTo>
                <a:cubicBezTo>
                  <a:pt x="166" y="428"/>
                  <a:pt x="167" y="422"/>
                  <a:pt x="169" y="422"/>
                </a:cubicBezTo>
                <a:cubicBezTo>
                  <a:pt x="171" y="422"/>
                  <a:pt x="171" y="426"/>
                  <a:pt x="169" y="427"/>
                </a:cubicBezTo>
                <a:close/>
                <a:moveTo>
                  <a:pt x="165" y="288"/>
                </a:moveTo>
                <a:cubicBezTo>
                  <a:pt x="166" y="288"/>
                  <a:pt x="166" y="289"/>
                  <a:pt x="166" y="290"/>
                </a:cubicBezTo>
                <a:cubicBezTo>
                  <a:pt x="165" y="291"/>
                  <a:pt x="164" y="288"/>
                  <a:pt x="165" y="288"/>
                </a:cubicBezTo>
                <a:close/>
                <a:moveTo>
                  <a:pt x="163" y="282"/>
                </a:moveTo>
                <a:cubicBezTo>
                  <a:pt x="164" y="282"/>
                  <a:pt x="164" y="284"/>
                  <a:pt x="163" y="284"/>
                </a:cubicBezTo>
                <a:cubicBezTo>
                  <a:pt x="162" y="286"/>
                  <a:pt x="161" y="282"/>
                  <a:pt x="163" y="282"/>
                </a:cubicBezTo>
                <a:close/>
                <a:moveTo>
                  <a:pt x="161" y="324"/>
                </a:moveTo>
                <a:cubicBezTo>
                  <a:pt x="161" y="324"/>
                  <a:pt x="162" y="322"/>
                  <a:pt x="162" y="321"/>
                </a:cubicBezTo>
                <a:cubicBezTo>
                  <a:pt x="162" y="322"/>
                  <a:pt x="166" y="321"/>
                  <a:pt x="166" y="321"/>
                </a:cubicBezTo>
                <a:cubicBezTo>
                  <a:pt x="166" y="321"/>
                  <a:pt x="166" y="322"/>
                  <a:pt x="166" y="322"/>
                </a:cubicBezTo>
                <a:cubicBezTo>
                  <a:pt x="167" y="323"/>
                  <a:pt x="168" y="322"/>
                  <a:pt x="168" y="323"/>
                </a:cubicBezTo>
                <a:cubicBezTo>
                  <a:pt x="171" y="328"/>
                  <a:pt x="168" y="335"/>
                  <a:pt x="165" y="336"/>
                </a:cubicBezTo>
                <a:cubicBezTo>
                  <a:pt x="163" y="337"/>
                  <a:pt x="160" y="335"/>
                  <a:pt x="160" y="334"/>
                </a:cubicBezTo>
                <a:cubicBezTo>
                  <a:pt x="160" y="334"/>
                  <a:pt x="160" y="332"/>
                  <a:pt x="160" y="333"/>
                </a:cubicBezTo>
                <a:cubicBezTo>
                  <a:pt x="160" y="331"/>
                  <a:pt x="158" y="332"/>
                  <a:pt x="158" y="330"/>
                </a:cubicBezTo>
                <a:cubicBezTo>
                  <a:pt x="156" y="327"/>
                  <a:pt x="159" y="326"/>
                  <a:pt x="161" y="324"/>
                </a:cubicBezTo>
                <a:close/>
                <a:moveTo>
                  <a:pt x="157" y="351"/>
                </a:moveTo>
                <a:cubicBezTo>
                  <a:pt x="159" y="352"/>
                  <a:pt x="156" y="353"/>
                  <a:pt x="157" y="351"/>
                </a:cubicBezTo>
                <a:close/>
                <a:moveTo>
                  <a:pt x="157" y="367"/>
                </a:moveTo>
                <a:cubicBezTo>
                  <a:pt x="157" y="366"/>
                  <a:pt x="158" y="367"/>
                  <a:pt x="158" y="367"/>
                </a:cubicBezTo>
                <a:cubicBezTo>
                  <a:pt x="159" y="366"/>
                  <a:pt x="157" y="364"/>
                  <a:pt x="159" y="364"/>
                </a:cubicBezTo>
                <a:cubicBezTo>
                  <a:pt x="162" y="364"/>
                  <a:pt x="159" y="373"/>
                  <a:pt x="159" y="374"/>
                </a:cubicBezTo>
                <a:cubicBezTo>
                  <a:pt x="159" y="372"/>
                  <a:pt x="154" y="369"/>
                  <a:pt x="157" y="367"/>
                </a:cubicBezTo>
                <a:close/>
                <a:moveTo>
                  <a:pt x="157" y="386"/>
                </a:moveTo>
                <a:cubicBezTo>
                  <a:pt x="158" y="386"/>
                  <a:pt x="157" y="388"/>
                  <a:pt x="156" y="389"/>
                </a:cubicBezTo>
                <a:cubicBezTo>
                  <a:pt x="155" y="389"/>
                  <a:pt x="155" y="385"/>
                  <a:pt x="157" y="386"/>
                </a:cubicBezTo>
                <a:close/>
                <a:moveTo>
                  <a:pt x="155" y="373"/>
                </a:moveTo>
                <a:cubicBezTo>
                  <a:pt x="154" y="374"/>
                  <a:pt x="154" y="372"/>
                  <a:pt x="155" y="371"/>
                </a:cubicBezTo>
                <a:cubicBezTo>
                  <a:pt x="156" y="371"/>
                  <a:pt x="156" y="373"/>
                  <a:pt x="155" y="373"/>
                </a:cubicBezTo>
                <a:close/>
                <a:moveTo>
                  <a:pt x="153" y="242"/>
                </a:moveTo>
                <a:cubicBezTo>
                  <a:pt x="153" y="242"/>
                  <a:pt x="154" y="237"/>
                  <a:pt x="155" y="238"/>
                </a:cubicBezTo>
                <a:cubicBezTo>
                  <a:pt x="156" y="238"/>
                  <a:pt x="154" y="243"/>
                  <a:pt x="154" y="241"/>
                </a:cubicBezTo>
                <a:cubicBezTo>
                  <a:pt x="153" y="247"/>
                  <a:pt x="153" y="255"/>
                  <a:pt x="152" y="262"/>
                </a:cubicBezTo>
                <a:cubicBezTo>
                  <a:pt x="152" y="262"/>
                  <a:pt x="151" y="264"/>
                  <a:pt x="151" y="264"/>
                </a:cubicBezTo>
                <a:cubicBezTo>
                  <a:pt x="149" y="265"/>
                  <a:pt x="152" y="246"/>
                  <a:pt x="153" y="242"/>
                </a:cubicBezTo>
                <a:close/>
                <a:moveTo>
                  <a:pt x="150" y="352"/>
                </a:moveTo>
                <a:cubicBezTo>
                  <a:pt x="151" y="351"/>
                  <a:pt x="155" y="357"/>
                  <a:pt x="155" y="359"/>
                </a:cubicBezTo>
                <a:cubicBezTo>
                  <a:pt x="155" y="360"/>
                  <a:pt x="154" y="362"/>
                  <a:pt x="152" y="363"/>
                </a:cubicBezTo>
                <a:cubicBezTo>
                  <a:pt x="147" y="365"/>
                  <a:pt x="149" y="352"/>
                  <a:pt x="150" y="352"/>
                </a:cubicBezTo>
                <a:close/>
                <a:moveTo>
                  <a:pt x="148" y="397"/>
                </a:moveTo>
                <a:cubicBezTo>
                  <a:pt x="148" y="397"/>
                  <a:pt x="148" y="398"/>
                  <a:pt x="148" y="398"/>
                </a:cubicBezTo>
                <a:cubicBezTo>
                  <a:pt x="146" y="396"/>
                  <a:pt x="149" y="396"/>
                  <a:pt x="148" y="397"/>
                </a:cubicBezTo>
                <a:close/>
                <a:moveTo>
                  <a:pt x="147" y="373"/>
                </a:moveTo>
                <a:cubicBezTo>
                  <a:pt x="148" y="377"/>
                  <a:pt x="145" y="374"/>
                  <a:pt x="147" y="373"/>
                </a:cubicBezTo>
                <a:close/>
                <a:moveTo>
                  <a:pt x="145" y="340"/>
                </a:moveTo>
                <a:cubicBezTo>
                  <a:pt x="148" y="342"/>
                  <a:pt x="144" y="344"/>
                  <a:pt x="145" y="340"/>
                </a:cubicBezTo>
                <a:close/>
                <a:moveTo>
                  <a:pt x="145" y="351"/>
                </a:moveTo>
                <a:cubicBezTo>
                  <a:pt x="145" y="351"/>
                  <a:pt x="145" y="352"/>
                  <a:pt x="145" y="352"/>
                </a:cubicBezTo>
                <a:cubicBezTo>
                  <a:pt x="143" y="354"/>
                  <a:pt x="143" y="350"/>
                  <a:pt x="145" y="351"/>
                </a:cubicBezTo>
                <a:close/>
                <a:moveTo>
                  <a:pt x="143" y="299"/>
                </a:moveTo>
                <a:cubicBezTo>
                  <a:pt x="143" y="299"/>
                  <a:pt x="144" y="301"/>
                  <a:pt x="143" y="301"/>
                </a:cubicBezTo>
                <a:cubicBezTo>
                  <a:pt x="142" y="303"/>
                  <a:pt x="142" y="298"/>
                  <a:pt x="143" y="299"/>
                </a:cubicBezTo>
                <a:close/>
                <a:moveTo>
                  <a:pt x="143" y="429"/>
                </a:moveTo>
                <a:cubicBezTo>
                  <a:pt x="145" y="430"/>
                  <a:pt x="143" y="430"/>
                  <a:pt x="144" y="431"/>
                </a:cubicBezTo>
                <a:cubicBezTo>
                  <a:pt x="145" y="433"/>
                  <a:pt x="146" y="433"/>
                  <a:pt x="146" y="433"/>
                </a:cubicBezTo>
                <a:cubicBezTo>
                  <a:pt x="147" y="435"/>
                  <a:pt x="146" y="438"/>
                  <a:pt x="145" y="439"/>
                </a:cubicBezTo>
                <a:cubicBezTo>
                  <a:pt x="142" y="440"/>
                  <a:pt x="140" y="438"/>
                  <a:pt x="140" y="435"/>
                </a:cubicBezTo>
                <a:cubicBezTo>
                  <a:pt x="141" y="433"/>
                  <a:pt x="143" y="433"/>
                  <a:pt x="143" y="432"/>
                </a:cubicBezTo>
                <a:cubicBezTo>
                  <a:pt x="143" y="431"/>
                  <a:pt x="141" y="429"/>
                  <a:pt x="143" y="429"/>
                </a:cubicBezTo>
                <a:close/>
                <a:moveTo>
                  <a:pt x="142" y="354"/>
                </a:moveTo>
                <a:cubicBezTo>
                  <a:pt x="143" y="355"/>
                  <a:pt x="140" y="357"/>
                  <a:pt x="142" y="354"/>
                </a:cubicBezTo>
                <a:close/>
                <a:moveTo>
                  <a:pt x="141" y="298"/>
                </a:moveTo>
                <a:cubicBezTo>
                  <a:pt x="142" y="301"/>
                  <a:pt x="139" y="299"/>
                  <a:pt x="141" y="298"/>
                </a:cubicBezTo>
                <a:close/>
                <a:moveTo>
                  <a:pt x="140" y="375"/>
                </a:moveTo>
                <a:cubicBezTo>
                  <a:pt x="141" y="375"/>
                  <a:pt x="142" y="377"/>
                  <a:pt x="141" y="378"/>
                </a:cubicBezTo>
                <a:cubicBezTo>
                  <a:pt x="140" y="380"/>
                  <a:pt x="139" y="375"/>
                  <a:pt x="140" y="375"/>
                </a:cubicBezTo>
                <a:close/>
                <a:moveTo>
                  <a:pt x="142" y="405"/>
                </a:moveTo>
                <a:cubicBezTo>
                  <a:pt x="141" y="406"/>
                  <a:pt x="141" y="406"/>
                  <a:pt x="141" y="406"/>
                </a:cubicBezTo>
                <a:cubicBezTo>
                  <a:pt x="141" y="406"/>
                  <a:pt x="141" y="406"/>
                  <a:pt x="142" y="405"/>
                </a:cubicBezTo>
                <a:close/>
                <a:moveTo>
                  <a:pt x="141" y="417"/>
                </a:moveTo>
                <a:cubicBezTo>
                  <a:pt x="142" y="418"/>
                  <a:pt x="141" y="420"/>
                  <a:pt x="141" y="420"/>
                </a:cubicBezTo>
                <a:cubicBezTo>
                  <a:pt x="139" y="422"/>
                  <a:pt x="139" y="417"/>
                  <a:pt x="141" y="417"/>
                </a:cubicBezTo>
                <a:close/>
                <a:moveTo>
                  <a:pt x="137" y="465"/>
                </a:moveTo>
                <a:cubicBezTo>
                  <a:pt x="135" y="470"/>
                  <a:pt x="131" y="464"/>
                  <a:pt x="136" y="463"/>
                </a:cubicBezTo>
                <a:cubicBezTo>
                  <a:pt x="136" y="463"/>
                  <a:pt x="139" y="463"/>
                  <a:pt x="139" y="463"/>
                </a:cubicBezTo>
                <a:cubicBezTo>
                  <a:pt x="142" y="466"/>
                  <a:pt x="137" y="469"/>
                  <a:pt x="137" y="465"/>
                </a:cubicBezTo>
                <a:close/>
                <a:moveTo>
                  <a:pt x="138" y="439"/>
                </a:moveTo>
                <a:cubicBezTo>
                  <a:pt x="139" y="439"/>
                  <a:pt x="139" y="440"/>
                  <a:pt x="139" y="441"/>
                </a:cubicBezTo>
                <a:cubicBezTo>
                  <a:pt x="138" y="441"/>
                  <a:pt x="138" y="439"/>
                  <a:pt x="138" y="439"/>
                </a:cubicBezTo>
                <a:close/>
                <a:moveTo>
                  <a:pt x="138" y="452"/>
                </a:moveTo>
                <a:cubicBezTo>
                  <a:pt x="137" y="454"/>
                  <a:pt x="136" y="451"/>
                  <a:pt x="137" y="451"/>
                </a:cubicBezTo>
                <a:cubicBezTo>
                  <a:pt x="138" y="451"/>
                  <a:pt x="138" y="452"/>
                  <a:pt x="138" y="452"/>
                </a:cubicBezTo>
                <a:close/>
                <a:moveTo>
                  <a:pt x="137" y="363"/>
                </a:moveTo>
                <a:cubicBezTo>
                  <a:pt x="137" y="363"/>
                  <a:pt x="135" y="363"/>
                  <a:pt x="135" y="364"/>
                </a:cubicBezTo>
                <a:cubicBezTo>
                  <a:pt x="133" y="367"/>
                  <a:pt x="138" y="377"/>
                  <a:pt x="134" y="379"/>
                </a:cubicBezTo>
                <a:cubicBezTo>
                  <a:pt x="132" y="380"/>
                  <a:pt x="133" y="366"/>
                  <a:pt x="134" y="364"/>
                </a:cubicBezTo>
                <a:cubicBezTo>
                  <a:pt x="134" y="360"/>
                  <a:pt x="134" y="356"/>
                  <a:pt x="134" y="353"/>
                </a:cubicBezTo>
                <a:cubicBezTo>
                  <a:pt x="134" y="353"/>
                  <a:pt x="135" y="352"/>
                  <a:pt x="135" y="352"/>
                </a:cubicBezTo>
                <a:cubicBezTo>
                  <a:pt x="137" y="353"/>
                  <a:pt x="135" y="355"/>
                  <a:pt x="135" y="357"/>
                </a:cubicBezTo>
                <a:cubicBezTo>
                  <a:pt x="135" y="360"/>
                  <a:pt x="138" y="360"/>
                  <a:pt x="137" y="363"/>
                </a:cubicBezTo>
                <a:close/>
                <a:moveTo>
                  <a:pt x="133" y="337"/>
                </a:moveTo>
                <a:cubicBezTo>
                  <a:pt x="134" y="338"/>
                  <a:pt x="132" y="339"/>
                  <a:pt x="133" y="337"/>
                </a:cubicBezTo>
                <a:close/>
                <a:moveTo>
                  <a:pt x="136" y="331"/>
                </a:moveTo>
                <a:cubicBezTo>
                  <a:pt x="137" y="332"/>
                  <a:pt x="136" y="334"/>
                  <a:pt x="136" y="334"/>
                </a:cubicBezTo>
                <a:cubicBezTo>
                  <a:pt x="135" y="335"/>
                  <a:pt x="135" y="331"/>
                  <a:pt x="136" y="331"/>
                </a:cubicBezTo>
                <a:close/>
                <a:moveTo>
                  <a:pt x="133" y="322"/>
                </a:moveTo>
                <a:cubicBezTo>
                  <a:pt x="134" y="322"/>
                  <a:pt x="135" y="323"/>
                  <a:pt x="134" y="324"/>
                </a:cubicBezTo>
                <a:cubicBezTo>
                  <a:pt x="133" y="325"/>
                  <a:pt x="132" y="322"/>
                  <a:pt x="133" y="322"/>
                </a:cubicBezTo>
                <a:close/>
                <a:moveTo>
                  <a:pt x="133" y="325"/>
                </a:moveTo>
                <a:cubicBezTo>
                  <a:pt x="135" y="324"/>
                  <a:pt x="136" y="328"/>
                  <a:pt x="134" y="329"/>
                </a:cubicBezTo>
                <a:cubicBezTo>
                  <a:pt x="132" y="331"/>
                  <a:pt x="132" y="325"/>
                  <a:pt x="133" y="325"/>
                </a:cubicBezTo>
                <a:close/>
                <a:moveTo>
                  <a:pt x="132" y="371"/>
                </a:moveTo>
                <a:cubicBezTo>
                  <a:pt x="132" y="371"/>
                  <a:pt x="131" y="371"/>
                  <a:pt x="131" y="371"/>
                </a:cubicBezTo>
                <a:cubicBezTo>
                  <a:pt x="131" y="370"/>
                  <a:pt x="133" y="370"/>
                  <a:pt x="132" y="371"/>
                </a:cubicBezTo>
                <a:close/>
                <a:moveTo>
                  <a:pt x="129" y="374"/>
                </a:moveTo>
                <a:cubicBezTo>
                  <a:pt x="129" y="376"/>
                  <a:pt x="127" y="374"/>
                  <a:pt x="129" y="374"/>
                </a:cubicBezTo>
                <a:close/>
                <a:moveTo>
                  <a:pt x="128" y="318"/>
                </a:moveTo>
                <a:cubicBezTo>
                  <a:pt x="128" y="319"/>
                  <a:pt x="127" y="319"/>
                  <a:pt x="127" y="320"/>
                </a:cubicBezTo>
                <a:cubicBezTo>
                  <a:pt x="127" y="320"/>
                  <a:pt x="127" y="318"/>
                  <a:pt x="128" y="318"/>
                </a:cubicBezTo>
                <a:close/>
                <a:moveTo>
                  <a:pt x="126" y="325"/>
                </a:moveTo>
                <a:cubicBezTo>
                  <a:pt x="127" y="326"/>
                  <a:pt x="126" y="328"/>
                  <a:pt x="126" y="329"/>
                </a:cubicBezTo>
                <a:cubicBezTo>
                  <a:pt x="124" y="329"/>
                  <a:pt x="126" y="326"/>
                  <a:pt x="126" y="325"/>
                </a:cubicBezTo>
                <a:close/>
                <a:moveTo>
                  <a:pt x="124" y="375"/>
                </a:moveTo>
                <a:cubicBezTo>
                  <a:pt x="124" y="374"/>
                  <a:pt x="125" y="375"/>
                  <a:pt x="125" y="375"/>
                </a:cubicBezTo>
                <a:cubicBezTo>
                  <a:pt x="125" y="375"/>
                  <a:pt x="124" y="375"/>
                  <a:pt x="124" y="375"/>
                </a:cubicBezTo>
                <a:close/>
                <a:moveTo>
                  <a:pt x="120" y="352"/>
                </a:moveTo>
                <a:cubicBezTo>
                  <a:pt x="121" y="352"/>
                  <a:pt x="122" y="353"/>
                  <a:pt x="121" y="354"/>
                </a:cubicBezTo>
                <a:cubicBezTo>
                  <a:pt x="120" y="356"/>
                  <a:pt x="119" y="352"/>
                  <a:pt x="120" y="352"/>
                </a:cubicBezTo>
                <a:close/>
                <a:moveTo>
                  <a:pt x="124" y="362"/>
                </a:moveTo>
                <a:cubicBezTo>
                  <a:pt x="126" y="364"/>
                  <a:pt x="124" y="368"/>
                  <a:pt x="121" y="367"/>
                </a:cubicBezTo>
                <a:cubicBezTo>
                  <a:pt x="120" y="367"/>
                  <a:pt x="121" y="364"/>
                  <a:pt x="120" y="362"/>
                </a:cubicBezTo>
                <a:cubicBezTo>
                  <a:pt x="121" y="365"/>
                  <a:pt x="124" y="362"/>
                  <a:pt x="124" y="362"/>
                </a:cubicBezTo>
                <a:close/>
                <a:moveTo>
                  <a:pt x="121" y="425"/>
                </a:moveTo>
                <a:cubicBezTo>
                  <a:pt x="121" y="425"/>
                  <a:pt x="120" y="425"/>
                  <a:pt x="120" y="425"/>
                </a:cubicBezTo>
                <a:cubicBezTo>
                  <a:pt x="118" y="423"/>
                  <a:pt x="123" y="422"/>
                  <a:pt x="121" y="425"/>
                </a:cubicBezTo>
                <a:close/>
                <a:moveTo>
                  <a:pt x="119" y="435"/>
                </a:moveTo>
                <a:cubicBezTo>
                  <a:pt x="118" y="435"/>
                  <a:pt x="119" y="435"/>
                  <a:pt x="119" y="434"/>
                </a:cubicBezTo>
                <a:cubicBezTo>
                  <a:pt x="119" y="434"/>
                  <a:pt x="119" y="435"/>
                  <a:pt x="119" y="435"/>
                </a:cubicBezTo>
                <a:close/>
                <a:moveTo>
                  <a:pt x="112" y="346"/>
                </a:moveTo>
                <a:cubicBezTo>
                  <a:pt x="112" y="346"/>
                  <a:pt x="114" y="344"/>
                  <a:pt x="116" y="345"/>
                </a:cubicBezTo>
                <a:cubicBezTo>
                  <a:pt x="118" y="345"/>
                  <a:pt x="119" y="348"/>
                  <a:pt x="119" y="351"/>
                </a:cubicBezTo>
                <a:cubicBezTo>
                  <a:pt x="118" y="352"/>
                  <a:pt x="117" y="355"/>
                  <a:pt x="117" y="355"/>
                </a:cubicBezTo>
                <a:cubicBezTo>
                  <a:pt x="117" y="355"/>
                  <a:pt x="113" y="354"/>
                  <a:pt x="112" y="352"/>
                </a:cubicBezTo>
                <a:cubicBezTo>
                  <a:pt x="112" y="352"/>
                  <a:pt x="111" y="347"/>
                  <a:pt x="112" y="346"/>
                </a:cubicBezTo>
                <a:close/>
                <a:moveTo>
                  <a:pt x="111" y="354"/>
                </a:moveTo>
                <a:cubicBezTo>
                  <a:pt x="112" y="354"/>
                  <a:pt x="111" y="355"/>
                  <a:pt x="111" y="355"/>
                </a:cubicBezTo>
                <a:cubicBezTo>
                  <a:pt x="110" y="356"/>
                  <a:pt x="110" y="353"/>
                  <a:pt x="111" y="354"/>
                </a:cubicBezTo>
                <a:close/>
                <a:moveTo>
                  <a:pt x="110" y="283"/>
                </a:moveTo>
                <a:cubicBezTo>
                  <a:pt x="110" y="283"/>
                  <a:pt x="110" y="284"/>
                  <a:pt x="110" y="284"/>
                </a:cubicBezTo>
                <a:cubicBezTo>
                  <a:pt x="109" y="286"/>
                  <a:pt x="109" y="282"/>
                  <a:pt x="110" y="283"/>
                </a:cubicBezTo>
                <a:close/>
                <a:moveTo>
                  <a:pt x="108" y="299"/>
                </a:moveTo>
                <a:cubicBezTo>
                  <a:pt x="109" y="299"/>
                  <a:pt x="109" y="300"/>
                  <a:pt x="109" y="301"/>
                </a:cubicBezTo>
                <a:cubicBezTo>
                  <a:pt x="108" y="302"/>
                  <a:pt x="107" y="299"/>
                  <a:pt x="108" y="299"/>
                </a:cubicBezTo>
                <a:close/>
                <a:moveTo>
                  <a:pt x="109" y="347"/>
                </a:moveTo>
                <a:cubicBezTo>
                  <a:pt x="111" y="348"/>
                  <a:pt x="110" y="352"/>
                  <a:pt x="109" y="353"/>
                </a:cubicBezTo>
                <a:cubicBezTo>
                  <a:pt x="106" y="355"/>
                  <a:pt x="106" y="346"/>
                  <a:pt x="109" y="347"/>
                </a:cubicBezTo>
                <a:close/>
                <a:moveTo>
                  <a:pt x="108" y="421"/>
                </a:moveTo>
                <a:cubicBezTo>
                  <a:pt x="109" y="422"/>
                  <a:pt x="107" y="425"/>
                  <a:pt x="107" y="425"/>
                </a:cubicBezTo>
                <a:cubicBezTo>
                  <a:pt x="104" y="426"/>
                  <a:pt x="106" y="420"/>
                  <a:pt x="108" y="421"/>
                </a:cubicBezTo>
                <a:close/>
                <a:moveTo>
                  <a:pt x="105" y="283"/>
                </a:moveTo>
                <a:cubicBezTo>
                  <a:pt x="106" y="283"/>
                  <a:pt x="107" y="285"/>
                  <a:pt x="106" y="286"/>
                </a:cubicBezTo>
                <a:cubicBezTo>
                  <a:pt x="104" y="287"/>
                  <a:pt x="104" y="284"/>
                  <a:pt x="105" y="283"/>
                </a:cubicBezTo>
                <a:close/>
                <a:moveTo>
                  <a:pt x="105" y="425"/>
                </a:moveTo>
                <a:cubicBezTo>
                  <a:pt x="105" y="423"/>
                  <a:pt x="104" y="426"/>
                  <a:pt x="105" y="425"/>
                </a:cubicBezTo>
                <a:close/>
                <a:moveTo>
                  <a:pt x="104" y="301"/>
                </a:moveTo>
                <a:cubicBezTo>
                  <a:pt x="106" y="302"/>
                  <a:pt x="103" y="304"/>
                  <a:pt x="104" y="301"/>
                </a:cubicBezTo>
                <a:close/>
                <a:moveTo>
                  <a:pt x="104" y="370"/>
                </a:moveTo>
                <a:cubicBezTo>
                  <a:pt x="104" y="370"/>
                  <a:pt x="104" y="372"/>
                  <a:pt x="104" y="372"/>
                </a:cubicBezTo>
                <a:cubicBezTo>
                  <a:pt x="103" y="373"/>
                  <a:pt x="103" y="370"/>
                  <a:pt x="104" y="370"/>
                </a:cubicBezTo>
                <a:close/>
                <a:moveTo>
                  <a:pt x="102" y="425"/>
                </a:moveTo>
                <a:cubicBezTo>
                  <a:pt x="103" y="426"/>
                  <a:pt x="103" y="426"/>
                  <a:pt x="103" y="426"/>
                </a:cubicBezTo>
                <a:cubicBezTo>
                  <a:pt x="104" y="426"/>
                  <a:pt x="106" y="426"/>
                  <a:pt x="104" y="428"/>
                </a:cubicBezTo>
                <a:cubicBezTo>
                  <a:pt x="104" y="428"/>
                  <a:pt x="104" y="428"/>
                  <a:pt x="103" y="428"/>
                </a:cubicBezTo>
                <a:cubicBezTo>
                  <a:pt x="103" y="428"/>
                  <a:pt x="103" y="428"/>
                  <a:pt x="103" y="427"/>
                </a:cubicBezTo>
                <a:cubicBezTo>
                  <a:pt x="102" y="428"/>
                  <a:pt x="102" y="428"/>
                  <a:pt x="102" y="428"/>
                </a:cubicBezTo>
                <a:cubicBezTo>
                  <a:pt x="100" y="429"/>
                  <a:pt x="100" y="424"/>
                  <a:pt x="102" y="425"/>
                </a:cubicBezTo>
                <a:close/>
                <a:moveTo>
                  <a:pt x="101" y="363"/>
                </a:moveTo>
                <a:cubicBezTo>
                  <a:pt x="99" y="362"/>
                  <a:pt x="101" y="362"/>
                  <a:pt x="101" y="363"/>
                </a:cubicBezTo>
                <a:close/>
                <a:moveTo>
                  <a:pt x="100" y="315"/>
                </a:moveTo>
                <a:cubicBezTo>
                  <a:pt x="100" y="318"/>
                  <a:pt x="98" y="316"/>
                  <a:pt x="100" y="315"/>
                </a:cubicBezTo>
                <a:close/>
                <a:moveTo>
                  <a:pt x="99" y="422"/>
                </a:moveTo>
                <a:cubicBezTo>
                  <a:pt x="99" y="422"/>
                  <a:pt x="100" y="423"/>
                  <a:pt x="99" y="424"/>
                </a:cubicBezTo>
                <a:cubicBezTo>
                  <a:pt x="98" y="426"/>
                  <a:pt x="98" y="421"/>
                  <a:pt x="99" y="422"/>
                </a:cubicBezTo>
                <a:close/>
                <a:moveTo>
                  <a:pt x="96" y="297"/>
                </a:moveTo>
                <a:cubicBezTo>
                  <a:pt x="97" y="298"/>
                  <a:pt x="95" y="298"/>
                  <a:pt x="96" y="297"/>
                </a:cubicBezTo>
                <a:cubicBezTo>
                  <a:pt x="96" y="297"/>
                  <a:pt x="96" y="297"/>
                  <a:pt x="96" y="297"/>
                </a:cubicBezTo>
                <a:close/>
                <a:moveTo>
                  <a:pt x="96" y="305"/>
                </a:moveTo>
                <a:cubicBezTo>
                  <a:pt x="96" y="305"/>
                  <a:pt x="96" y="304"/>
                  <a:pt x="96" y="303"/>
                </a:cubicBezTo>
                <a:cubicBezTo>
                  <a:pt x="96" y="303"/>
                  <a:pt x="97" y="304"/>
                  <a:pt x="96" y="305"/>
                </a:cubicBezTo>
                <a:close/>
                <a:moveTo>
                  <a:pt x="96" y="380"/>
                </a:moveTo>
                <a:cubicBezTo>
                  <a:pt x="97" y="380"/>
                  <a:pt x="97" y="383"/>
                  <a:pt x="96" y="384"/>
                </a:cubicBezTo>
                <a:cubicBezTo>
                  <a:pt x="93" y="385"/>
                  <a:pt x="94" y="379"/>
                  <a:pt x="96" y="380"/>
                </a:cubicBezTo>
                <a:close/>
                <a:moveTo>
                  <a:pt x="95" y="393"/>
                </a:moveTo>
                <a:cubicBezTo>
                  <a:pt x="94" y="391"/>
                  <a:pt x="97" y="391"/>
                  <a:pt x="95" y="393"/>
                </a:cubicBezTo>
                <a:close/>
                <a:moveTo>
                  <a:pt x="97" y="431"/>
                </a:moveTo>
                <a:cubicBezTo>
                  <a:pt x="97" y="432"/>
                  <a:pt x="95" y="434"/>
                  <a:pt x="94" y="434"/>
                </a:cubicBezTo>
                <a:cubicBezTo>
                  <a:pt x="95" y="434"/>
                  <a:pt x="94" y="436"/>
                  <a:pt x="93" y="436"/>
                </a:cubicBezTo>
                <a:cubicBezTo>
                  <a:pt x="93" y="435"/>
                  <a:pt x="93" y="433"/>
                  <a:pt x="94" y="434"/>
                </a:cubicBezTo>
                <a:cubicBezTo>
                  <a:pt x="93" y="433"/>
                  <a:pt x="93" y="430"/>
                  <a:pt x="94" y="430"/>
                </a:cubicBezTo>
                <a:cubicBezTo>
                  <a:pt x="95" y="430"/>
                  <a:pt x="97" y="431"/>
                  <a:pt x="97" y="431"/>
                </a:cubicBezTo>
                <a:close/>
                <a:moveTo>
                  <a:pt x="93" y="359"/>
                </a:moveTo>
                <a:cubicBezTo>
                  <a:pt x="94" y="362"/>
                  <a:pt x="91" y="360"/>
                  <a:pt x="93" y="359"/>
                </a:cubicBezTo>
                <a:close/>
                <a:moveTo>
                  <a:pt x="93" y="379"/>
                </a:moveTo>
                <a:cubicBezTo>
                  <a:pt x="94" y="382"/>
                  <a:pt x="91" y="380"/>
                  <a:pt x="93" y="379"/>
                </a:cubicBezTo>
                <a:close/>
                <a:moveTo>
                  <a:pt x="92" y="391"/>
                </a:moveTo>
                <a:cubicBezTo>
                  <a:pt x="92" y="393"/>
                  <a:pt x="91" y="393"/>
                  <a:pt x="91" y="391"/>
                </a:cubicBezTo>
                <a:cubicBezTo>
                  <a:pt x="91" y="391"/>
                  <a:pt x="92" y="391"/>
                  <a:pt x="92" y="391"/>
                </a:cubicBezTo>
                <a:close/>
                <a:moveTo>
                  <a:pt x="89" y="352"/>
                </a:moveTo>
                <a:cubicBezTo>
                  <a:pt x="90" y="354"/>
                  <a:pt x="88" y="354"/>
                  <a:pt x="89" y="352"/>
                </a:cubicBezTo>
                <a:close/>
                <a:moveTo>
                  <a:pt x="89" y="400"/>
                </a:moveTo>
                <a:cubicBezTo>
                  <a:pt x="88" y="401"/>
                  <a:pt x="90" y="399"/>
                  <a:pt x="89" y="400"/>
                </a:cubicBezTo>
                <a:close/>
                <a:moveTo>
                  <a:pt x="87" y="362"/>
                </a:moveTo>
                <a:cubicBezTo>
                  <a:pt x="88" y="361"/>
                  <a:pt x="89" y="364"/>
                  <a:pt x="88" y="364"/>
                </a:cubicBezTo>
                <a:cubicBezTo>
                  <a:pt x="87" y="365"/>
                  <a:pt x="86" y="362"/>
                  <a:pt x="87" y="362"/>
                </a:cubicBezTo>
                <a:close/>
                <a:moveTo>
                  <a:pt x="85" y="385"/>
                </a:moveTo>
                <a:cubicBezTo>
                  <a:pt x="86" y="384"/>
                  <a:pt x="87" y="385"/>
                  <a:pt x="87" y="385"/>
                </a:cubicBezTo>
                <a:cubicBezTo>
                  <a:pt x="89" y="388"/>
                  <a:pt x="84" y="388"/>
                  <a:pt x="85" y="385"/>
                </a:cubicBezTo>
                <a:close/>
                <a:moveTo>
                  <a:pt x="86" y="398"/>
                </a:moveTo>
                <a:cubicBezTo>
                  <a:pt x="86" y="398"/>
                  <a:pt x="85" y="398"/>
                  <a:pt x="85" y="398"/>
                </a:cubicBezTo>
                <a:cubicBezTo>
                  <a:pt x="85" y="397"/>
                  <a:pt x="86" y="398"/>
                  <a:pt x="86" y="398"/>
                </a:cubicBezTo>
                <a:close/>
                <a:moveTo>
                  <a:pt x="87" y="400"/>
                </a:moveTo>
                <a:cubicBezTo>
                  <a:pt x="88" y="400"/>
                  <a:pt x="87" y="402"/>
                  <a:pt x="88" y="402"/>
                </a:cubicBezTo>
                <a:cubicBezTo>
                  <a:pt x="88" y="403"/>
                  <a:pt x="91" y="402"/>
                  <a:pt x="92" y="402"/>
                </a:cubicBezTo>
                <a:cubicBezTo>
                  <a:pt x="92" y="402"/>
                  <a:pt x="94" y="405"/>
                  <a:pt x="94" y="405"/>
                </a:cubicBezTo>
                <a:cubicBezTo>
                  <a:pt x="96" y="408"/>
                  <a:pt x="92" y="411"/>
                  <a:pt x="92" y="414"/>
                </a:cubicBezTo>
                <a:cubicBezTo>
                  <a:pt x="90" y="412"/>
                  <a:pt x="86" y="411"/>
                  <a:pt x="86" y="407"/>
                </a:cubicBezTo>
                <a:cubicBezTo>
                  <a:pt x="83" y="412"/>
                  <a:pt x="83" y="400"/>
                  <a:pt x="87" y="400"/>
                </a:cubicBezTo>
                <a:close/>
                <a:moveTo>
                  <a:pt x="84" y="412"/>
                </a:moveTo>
                <a:cubicBezTo>
                  <a:pt x="84" y="412"/>
                  <a:pt x="84" y="413"/>
                  <a:pt x="84" y="413"/>
                </a:cubicBezTo>
                <a:cubicBezTo>
                  <a:pt x="83" y="414"/>
                  <a:pt x="83" y="412"/>
                  <a:pt x="84" y="412"/>
                </a:cubicBezTo>
                <a:close/>
                <a:moveTo>
                  <a:pt x="82" y="395"/>
                </a:moveTo>
                <a:cubicBezTo>
                  <a:pt x="83" y="395"/>
                  <a:pt x="84" y="397"/>
                  <a:pt x="83" y="398"/>
                </a:cubicBezTo>
                <a:cubicBezTo>
                  <a:pt x="81" y="398"/>
                  <a:pt x="81" y="396"/>
                  <a:pt x="82" y="395"/>
                </a:cubicBezTo>
                <a:close/>
                <a:moveTo>
                  <a:pt x="81" y="405"/>
                </a:moveTo>
                <a:cubicBezTo>
                  <a:pt x="81" y="405"/>
                  <a:pt x="81" y="405"/>
                  <a:pt x="81" y="405"/>
                </a:cubicBezTo>
                <a:cubicBezTo>
                  <a:pt x="79" y="406"/>
                  <a:pt x="83" y="403"/>
                  <a:pt x="81" y="405"/>
                </a:cubicBezTo>
                <a:close/>
                <a:moveTo>
                  <a:pt x="80" y="427"/>
                </a:moveTo>
                <a:cubicBezTo>
                  <a:pt x="80" y="425"/>
                  <a:pt x="82" y="427"/>
                  <a:pt x="80" y="427"/>
                </a:cubicBezTo>
                <a:close/>
                <a:moveTo>
                  <a:pt x="79" y="403"/>
                </a:moveTo>
                <a:cubicBezTo>
                  <a:pt x="80" y="402"/>
                  <a:pt x="80" y="403"/>
                  <a:pt x="80" y="403"/>
                </a:cubicBezTo>
                <a:cubicBezTo>
                  <a:pt x="80" y="403"/>
                  <a:pt x="79" y="403"/>
                  <a:pt x="79" y="403"/>
                </a:cubicBezTo>
                <a:close/>
                <a:moveTo>
                  <a:pt x="79" y="352"/>
                </a:moveTo>
                <a:cubicBezTo>
                  <a:pt x="79" y="355"/>
                  <a:pt x="78" y="357"/>
                  <a:pt x="79" y="361"/>
                </a:cubicBezTo>
                <a:cubicBezTo>
                  <a:pt x="77" y="359"/>
                  <a:pt x="77" y="353"/>
                  <a:pt x="79" y="352"/>
                </a:cubicBezTo>
                <a:close/>
                <a:moveTo>
                  <a:pt x="79" y="363"/>
                </a:moveTo>
                <a:cubicBezTo>
                  <a:pt x="78" y="366"/>
                  <a:pt x="80" y="370"/>
                  <a:pt x="79" y="372"/>
                </a:cubicBezTo>
                <a:cubicBezTo>
                  <a:pt x="78" y="375"/>
                  <a:pt x="76" y="365"/>
                  <a:pt x="79" y="363"/>
                </a:cubicBezTo>
                <a:close/>
                <a:moveTo>
                  <a:pt x="77" y="429"/>
                </a:moveTo>
                <a:cubicBezTo>
                  <a:pt x="79" y="430"/>
                  <a:pt x="78" y="431"/>
                  <a:pt x="78" y="432"/>
                </a:cubicBezTo>
                <a:cubicBezTo>
                  <a:pt x="80" y="429"/>
                  <a:pt x="81" y="434"/>
                  <a:pt x="83" y="433"/>
                </a:cubicBezTo>
                <a:cubicBezTo>
                  <a:pt x="82" y="436"/>
                  <a:pt x="84" y="439"/>
                  <a:pt x="82" y="441"/>
                </a:cubicBezTo>
                <a:cubicBezTo>
                  <a:pt x="81" y="442"/>
                  <a:pt x="79" y="442"/>
                  <a:pt x="78" y="441"/>
                </a:cubicBezTo>
                <a:cubicBezTo>
                  <a:pt x="76" y="440"/>
                  <a:pt x="75" y="433"/>
                  <a:pt x="75" y="432"/>
                </a:cubicBezTo>
                <a:cubicBezTo>
                  <a:pt x="75" y="433"/>
                  <a:pt x="78" y="431"/>
                  <a:pt x="77" y="429"/>
                </a:cubicBezTo>
                <a:close/>
                <a:moveTo>
                  <a:pt x="76" y="420"/>
                </a:moveTo>
                <a:cubicBezTo>
                  <a:pt x="76" y="420"/>
                  <a:pt x="76" y="420"/>
                  <a:pt x="76" y="420"/>
                </a:cubicBezTo>
                <a:cubicBezTo>
                  <a:pt x="76" y="420"/>
                  <a:pt x="76" y="420"/>
                  <a:pt x="76" y="420"/>
                </a:cubicBezTo>
                <a:cubicBezTo>
                  <a:pt x="76" y="420"/>
                  <a:pt x="76" y="420"/>
                  <a:pt x="76" y="420"/>
                </a:cubicBezTo>
                <a:close/>
                <a:moveTo>
                  <a:pt x="76" y="370"/>
                </a:moveTo>
                <a:cubicBezTo>
                  <a:pt x="78" y="371"/>
                  <a:pt x="76" y="374"/>
                  <a:pt x="76" y="370"/>
                </a:cubicBezTo>
                <a:close/>
                <a:moveTo>
                  <a:pt x="75" y="384"/>
                </a:moveTo>
                <a:cubicBezTo>
                  <a:pt x="76" y="386"/>
                  <a:pt x="74" y="386"/>
                  <a:pt x="75" y="384"/>
                </a:cubicBezTo>
                <a:close/>
                <a:moveTo>
                  <a:pt x="75" y="426"/>
                </a:moveTo>
                <a:cubicBezTo>
                  <a:pt x="74" y="426"/>
                  <a:pt x="75" y="424"/>
                  <a:pt x="75" y="426"/>
                </a:cubicBezTo>
                <a:close/>
                <a:moveTo>
                  <a:pt x="74" y="369"/>
                </a:moveTo>
                <a:cubicBezTo>
                  <a:pt x="74" y="371"/>
                  <a:pt x="74" y="367"/>
                  <a:pt x="74" y="369"/>
                </a:cubicBezTo>
                <a:close/>
                <a:moveTo>
                  <a:pt x="57" y="427"/>
                </a:moveTo>
                <a:cubicBezTo>
                  <a:pt x="55" y="426"/>
                  <a:pt x="55" y="426"/>
                  <a:pt x="56" y="423"/>
                </a:cubicBezTo>
                <a:cubicBezTo>
                  <a:pt x="57" y="424"/>
                  <a:pt x="60" y="430"/>
                  <a:pt x="57" y="427"/>
                </a:cubicBezTo>
                <a:close/>
                <a:moveTo>
                  <a:pt x="58" y="394"/>
                </a:moveTo>
                <a:cubicBezTo>
                  <a:pt x="58" y="395"/>
                  <a:pt x="57" y="395"/>
                  <a:pt x="57" y="395"/>
                </a:cubicBezTo>
                <a:cubicBezTo>
                  <a:pt x="57" y="395"/>
                  <a:pt x="57" y="393"/>
                  <a:pt x="58" y="394"/>
                </a:cubicBezTo>
                <a:close/>
                <a:moveTo>
                  <a:pt x="60" y="383"/>
                </a:moveTo>
                <a:cubicBezTo>
                  <a:pt x="60" y="384"/>
                  <a:pt x="59" y="382"/>
                  <a:pt x="59" y="382"/>
                </a:cubicBezTo>
                <a:cubicBezTo>
                  <a:pt x="60" y="381"/>
                  <a:pt x="60" y="382"/>
                  <a:pt x="60" y="383"/>
                </a:cubicBezTo>
                <a:close/>
                <a:moveTo>
                  <a:pt x="62" y="438"/>
                </a:moveTo>
                <a:cubicBezTo>
                  <a:pt x="61" y="439"/>
                  <a:pt x="61" y="436"/>
                  <a:pt x="61" y="436"/>
                </a:cubicBezTo>
                <a:cubicBezTo>
                  <a:pt x="62" y="435"/>
                  <a:pt x="63" y="437"/>
                  <a:pt x="62" y="438"/>
                </a:cubicBezTo>
                <a:close/>
                <a:moveTo>
                  <a:pt x="63" y="434"/>
                </a:moveTo>
                <a:cubicBezTo>
                  <a:pt x="64" y="434"/>
                  <a:pt x="64" y="435"/>
                  <a:pt x="64" y="435"/>
                </a:cubicBezTo>
                <a:cubicBezTo>
                  <a:pt x="63" y="436"/>
                  <a:pt x="62" y="433"/>
                  <a:pt x="63" y="434"/>
                </a:cubicBezTo>
                <a:close/>
                <a:moveTo>
                  <a:pt x="63" y="409"/>
                </a:moveTo>
                <a:cubicBezTo>
                  <a:pt x="62" y="410"/>
                  <a:pt x="62" y="407"/>
                  <a:pt x="63" y="409"/>
                </a:cubicBezTo>
                <a:close/>
                <a:moveTo>
                  <a:pt x="64" y="436"/>
                </a:moveTo>
                <a:cubicBezTo>
                  <a:pt x="65" y="437"/>
                  <a:pt x="63" y="438"/>
                  <a:pt x="64" y="436"/>
                </a:cubicBezTo>
                <a:close/>
                <a:moveTo>
                  <a:pt x="66" y="438"/>
                </a:moveTo>
                <a:cubicBezTo>
                  <a:pt x="66" y="439"/>
                  <a:pt x="65" y="437"/>
                  <a:pt x="65" y="437"/>
                </a:cubicBezTo>
                <a:cubicBezTo>
                  <a:pt x="66" y="437"/>
                  <a:pt x="66" y="437"/>
                  <a:pt x="66" y="438"/>
                </a:cubicBezTo>
                <a:close/>
                <a:moveTo>
                  <a:pt x="67" y="426"/>
                </a:moveTo>
                <a:cubicBezTo>
                  <a:pt x="68" y="426"/>
                  <a:pt x="68" y="427"/>
                  <a:pt x="68" y="428"/>
                </a:cubicBezTo>
                <a:cubicBezTo>
                  <a:pt x="67" y="428"/>
                  <a:pt x="67" y="426"/>
                  <a:pt x="67" y="426"/>
                </a:cubicBezTo>
                <a:close/>
                <a:moveTo>
                  <a:pt x="68" y="438"/>
                </a:moveTo>
                <a:cubicBezTo>
                  <a:pt x="67" y="439"/>
                  <a:pt x="70" y="438"/>
                  <a:pt x="68" y="438"/>
                </a:cubicBezTo>
                <a:close/>
                <a:moveTo>
                  <a:pt x="69" y="428"/>
                </a:moveTo>
                <a:cubicBezTo>
                  <a:pt x="70" y="428"/>
                  <a:pt x="70" y="429"/>
                  <a:pt x="70" y="430"/>
                </a:cubicBezTo>
                <a:cubicBezTo>
                  <a:pt x="70" y="431"/>
                  <a:pt x="69" y="429"/>
                  <a:pt x="69" y="428"/>
                </a:cubicBezTo>
                <a:close/>
                <a:moveTo>
                  <a:pt x="70" y="403"/>
                </a:moveTo>
                <a:cubicBezTo>
                  <a:pt x="70" y="401"/>
                  <a:pt x="70" y="404"/>
                  <a:pt x="70" y="403"/>
                </a:cubicBezTo>
                <a:close/>
                <a:moveTo>
                  <a:pt x="72" y="435"/>
                </a:moveTo>
                <a:cubicBezTo>
                  <a:pt x="70" y="436"/>
                  <a:pt x="70" y="433"/>
                  <a:pt x="71" y="433"/>
                </a:cubicBezTo>
                <a:cubicBezTo>
                  <a:pt x="72" y="432"/>
                  <a:pt x="73" y="434"/>
                  <a:pt x="72" y="435"/>
                </a:cubicBezTo>
                <a:close/>
                <a:moveTo>
                  <a:pt x="72" y="432"/>
                </a:moveTo>
                <a:cubicBezTo>
                  <a:pt x="71" y="431"/>
                  <a:pt x="71" y="430"/>
                  <a:pt x="70" y="429"/>
                </a:cubicBezTo>
                <a:cubicBezTo>
                  <a:pt x="71" y="430"/>
                  <a:pt x="72" y="431"/>
                  <a:pt x="72" y="432"/>
                </a:cubicBezTo>
                <a:close/>
                <a:moveTo>
                  <a:pt x="70" y="364"/>
                </a:moveTo>
                <a:cubicBezTo>
                  <a:pt x="68" y="366"/>
                  <a:pt x="67" y="361"/>
                  <a:pt x="69" y="360"/>
                </a:cubicBezTo>
                <a:cubicBezTo>
                  <a:pt x="70" y="360"/>
                  <a:pt x="71" y="363"/>
                  <a:pt x="70" y="364"/>
                </a:cubicBezTo>
                <a:close/>
                <a:moveTo>
                  <a:pt x="68" y="340"/>
                </a:moveTo>
                <a:cubicBezTo>
                  <a:pt x="71" y="345"/>
                  <a:pt x="67" y="346"/>
                  <a:pt x="68" y="340"/>
                </a:cubicBezTo>
                <a:close/>
                <a:moveTo>
                  <a:pt x="69" y="393"/>
                </a:moveTo>
                <a:cubicBezTo>
                  <a:pt x="70" y="394"/>
                  <a:pt x="70" y="395"/>
                  <a:pt x="69" y="395"/>
                </a:cubicBezTo>
                <a:cubicBezTo>
                  <a:pt x="67" y="397"/>
                  <a:pt x="67" y="390"/>
                  <a:pt x="69" y="393"/>
                </a:cubicBezTo>
                <a:close/>
                <a:moveTo>
                  <a:pt x="66" y="377"/>
                </a:moveTo>
                <a:cubicBezTo>
                  <a:pt x="67" y="377"/>
                  <a:pt x="68" y="378"/>
                  <a:pt x="67" y="379"/>
                </a:cubicBezTo>
                <a:cubicBezTo>
                  <a:pt x="66" y="380"/>
                  <a:pt x="65" y="377"/>
                  <a:pt x="66" y="377"/>
                </a:cubicBezTo>
                <a:close/>
                <a:moveTo>
                  <a:pt x="65" y="423"/>
                </a:moveTo>
                <a:cubicBezTo>
                  <a:pt x="65" y="424"/>
                  <a:pt x="64" y="420"/>
                  <a:pt x="65" y="420"/>
                </a:cubicBezTo>
                <a:cubicBezTo>
                  <a:pt x="66" y="420"/>
                  <a:pt x="66" y="422"/>
                  <a:pt x="65" y="423"/>
                </a:cubicBezTo>
                <a:close/>
                <a:moveTo>
                  <a:pt x="65" y="406"/>
                </a:moveTo>
                <a:cubicBezTo>
                  <a:pt x="65" y="407"/>
                  <a:pt x="65" y="405"/>
                  <a:pt x="64" y="404"/>
                </a:cubicBezTo>
                <a:cubicBezTo>
                  <a:pt x="66" y="404"/>
                  <a:pt x="65" y="406"/>
                  <a:pt x="65" y="406"/>
                </a:cubicBezTo>
                <a:close/>
                <a:moveTo>
                  <a:pt x="65" y="377"/>
                </a:moveTo>
                <a:cubicBezTo>
                  <a:pt x="65" y="377"/>
                  <a:pt x="65" y="378"/>
                  <a:pt x="65" y="378"/>
                </a:cubicBezTo>
                <a:cubicBezTo>
                  <a:pt x="64" y="380"/>
                  <a:pt x="63" y="376"/>
                  <a:pt x="65" y="377"/>
                </a:cubicBezTo>
                <a:close/>
                <a:moveTo>
                  <a:pt x="62" y="377"/>
                </a:moveTo>
                <a:cubicBezTo>
                  <a:pt x="64" y="376"/>
                  <a:pt x="65" y="381"/>
                  <a:pt x="63" y="382"/>
                </a:cubicBezTo>
                <a:cubicBezTo>
                  <a:pt x="61" y="384"/>
                  <a:pt x="61" y="378"/>
                  <a:pt x="62" y="377"/>
                </a:cubicBezTo>
                <a:close/>
                <a:moveTo>
                  <a:pt x="61" y="384"/>
                </a:moveTo>
                <a:cubicBezTo>
                  <a:pt x="61" y="384"/>
                  <a:pt x="62" y="386"/>
                  <a:pt x="62" y="387"/>
                </a:cubicBezTo>
                <a:cubicBezTo>
                  <a:pt x="61" y="388"/>
                  <a:pt x="60" y="384"/>
                  <a:pt x="61" y="384"/>
                </a:cubicBezTo>
                <a:close/>
                <a:moveTo>
                  <a:pt x="59" y="359"/>
                </a:moveTo>
                <a:cubicBezTo>
                  <a:pt x="60" y="358"/>
                  <a:pt x="61" y="362"/>
                  <a:pt x="60" y="362"/>
                </a:cubicBezTo>
                <a:cubicBezTo>
                  <a:pt x="58" y="363"/>
                  <a:pt x="58" y="359"/>
                  <a:pt x="59" y="359"/>
                </a:cubicBezTo>
                <a:close/>
                <a:moveTo>
                  <a:pt x="57" y="368"/>
                </a:moveTo>
                <a:cubicBezTo>
                  <a:pt x="58" y="368"/>
                  <a:pt x="58" y="370"/>
                  <a:pt x="57" y="370"/>
                </a:cubicBezTo>
                <a:cubicBezTo>
                  <a:pt x="56" y="371"/>
                  <a:pt x="56" y="367"/>
                  <a:pt x="57" y="368"/>
                </a:cubicBezTo>
                <a:close/>
                <a:moveTo>
                  <a:pt x="57" y="352"/>
                </a:moveTo>
                <a:cubicBezTo>
                  <a:pt x="57" y="354"/>
                  <a:pt x="56" y="354"/>
                  <a:pt x="56" y="352"/>
                </a:cubicBezTo>
                <a:cubicBezTo>
                  <a:pt x="56" y="352"/>
                  <a:pt x="56" y="352"/>
                  <a:pt x="57" y="352"/>
                </a:cubicBezTo>
                <a:close/>
                <a:moveTo>
                  <a:pt x="57" y="422"/>
                </a:moveTo>
                <a:cubicBezTo>
                  <a:pt x="56" y="423"/>
                  <a:pt x="55" y="421"/>
                  <a:pt x="56" y="421"/>
                </a:cubicBezTo>
                <a:cubicBezTo>
                  <a:pt x="56" y="420"/>
                  <a:pt x="57" y="421"/>
                  <a:pt x="57" y="422"/>
                </a:cubicBezTo>
                <a:close/>
                <a:moveTo>
                  <a:pt x="55" y="396"/>
                </a:moveTo>
                <a:cubicBezTo>
                  <a:pt x="55" y="396"/>
                  <a:pt x="56" y="397"/>
                  <a:pt x="56" y="398"/>
                </a:cubicBezTo>
                <a:cubicBezTo>
                  <a:pt x="55" y="399"/>
                  <a:pt x="54" y="397"/>
                  <a:pt x="55" y="396"/>
                </a:cubicBezTo>
                <a:close/>
                <a:moveTo>
                  <a:pt x="53" y="387"/>
                </a:moveTo>
                <a:cubicBezTo>
                  <a:pt x="53" y="387"/>
                  <a:pt x="54" y="388"/>
                  <a:pt x="53" y="389"/>
                </a:cubicBezTo>
                <a:cubicBezTo>
                  <a:pt x="52" y="390"/>
                  <a:pt x="51" y="387"/>
                  <a:pt x="53" y="387"/>
                </a:cubicBezTo>
                <a:close/>
                <a:moveTo>
                  <a:pt x="13" y="370"/>
                </a:moveTo>
                <a:cubicBezTo>
                  <a:pt x="14" y="371"/>
                  <a:pt x="12" y="371"/>
                  <a:pt x="13" y="370"/>
                </a:cubicBezTo>
                <a:close/>
                <a:moveTo>
                  <a:pt x="49" y="418"/>
                </a:moveTo>
                <a:cubicBezTo>
                  <a:pt x="51" y="418"/>
                  <a:pt x="49" y="420"/>
                  <a:pt x="49" y="418"/>
                </a:cubicBezTo>
                <a:close/>
                <a:moveTo>
                  <a:pt x="51" y="423"/>
                </a:moveTo>
                <a:cubicBezTo>
                  <a:pt x="50" y="424"/>
                  <a:pt x="51" y="419"/>
                  <a:pt x="51" y="423"/>
                </a:cubicBezTo>
                <a:cubicBezTo>
                  <a:pt x="51" y="423"/>
                  <a:pt x="51" y="423"/>
                  <a:pt x="51" y="423"/>
                </a:cubicBezTo>
                <a:close/>
                <a:moveTo>
                  <a:pt x="51" y="402"/>
                </a:moveTo>
                <a:cubicBezTo>
                  <a:pt x="50" y="402"/>
                  <a:pt x="50" y="401"/>
                  <a:pt x="50" y="401"/>
                </a:cubicBezTo>
                <a:cubicBezTo>
                  <a:pt x="51" y="401"/>
                  <a:pt x="51" y="401"/>
                  <a:pt x="51" y="402"/>
                </a:cubicBezTo>
                <a:close/>
                <a:moveTo>
                  <a:pt x="50" y="364"/>
                </a:moveTo>
                <a:cubicBezTo>
                  <a:pt x="49" y="365"/>
                  <a:pt x="49" y="361"/>
                  <a:pt x="50" y="361"/>
                </a:cubicBezTo>
                <a:cubicBezTo>
                  <a:pt x="50" y="360"/>
                  <a:pt x="51" y="363"/>
                  <a:pt x="50" y="364"/>
                </a:cubicBezTo>
                <a:close/>
                <a:moveTo>
                  <a:pt x="50" y="340"/>
                </a:moveTo>
                <a:cubicBezTo>
                  <a:pt x="50" y="340"/>
                  <a:pt x="51" y="341"/>
                  <a:pt x="50" y="342"/>
                </a:cubicBezTo>
                <a:cubicBezTo>
                  <a:pt x="50" y="343"/>
                  <a:pt x="50" y="341"/>
                  <a:pt x="50" y="340"/>
                </a:cubicBezTo>
                <a:close/>
                <a:moveTo>
                  <a:pt x="45" y="343"/>
                </a:moveTo>
                <a:cubicBezTo>
                  <a:pt x="43" y="342"/>
                  <a:pt x="45" y="340"/>
                  <a:pt x="45" y="343"/>
                </a:cubicBezTo>
                <a:close/>
                <a:moveTo>
                  <a:pt x="33" y="345"/>
                </a:moveTo>
                <a:cubicBezTo>
                  <a:pt x="33" y="345"/>
                  <a:pt x="33" y="346"/>
                  <a:pt x="33" y="346"/>
                </a:cubicBezTo>
                <a:cubicBezTo>
                  <a:pt x="31" y="346"/>
                  <a:pt x="35" y="343"/>
                  <a:pt x="33" y="345"/>
                </a:cubicBezTo>
                <a:close/>
                <a:moveTo>
                  <a:pt x="32" y="346"/>
                </a:moveTo>
                <a:cubicBezTo>
                  <a:pt x="31" y="347"/>
                  <a:pt x="35" y="345"/>
                  <a:pt x="34" y="345"/>
                </a:cubicBezTo>
                <a:cubicBezTo>
                  <a:pt x="35" y="345"/>
                  <a:pt x="38" y="351"/>
                  <a:pt x="37" y="355"/>
                </a:cubicBezTo>
                <a:cubicBezTo>
                  <a:pt x="37" y="354"/>
                  <a:pt x="34" y="356"/>
                  <a:pt x="34" y="357"/>
                </a:cubicBezTo>
                <a:cubicBezTo>
                  <a:pt x="33" y="356"/>
                  <a:pt x="30" y="349"/>
                  <a:pt x="32" y="346"/>
                </a:cubicBezTo>
                <a:close/>
                <a:moveTo>
                  <a:pt x="31" y="370"/>
                </a:moveTo>
                <a:cubicBezTo>
                  <a:pt x="32" y="370"/>
                  <a:pt x="32" y="371"/>
                  <a:pt x="32" y="372"/>
                </a:cubicBezTo>
                <a:cubicBezTo>
                  <a:pt x="32" y="373"/>
                  <a:pt x="30" y="370"/>
                  <a:pt x="31" y="370"/>
                </a:cubicBezTo>
                <a:close/>
                <a:moveTo>
                  <a:pt x="16" y="392"/>
                </a:moveTo>
                <a:cubicBezTo>
                  <a:pt x="15" y="391"/>
                  <a:pt x="14" y="386"/>
                  <a:pt x="14" y="383"/>
                </a:cubicBezTo>
                <a:cubicBezTo>
                  <a:pt x="14" y="383"/>
                  <a:pt x="14" y="384"/>
                  <a:pt x="14" y="384"/>
                </a:cubicBezTo>
                <a:cubicBezTo>
                  <a:pt x="15" y="387"/>
                  <a:pt x="17" y="389"/>
                  <a:pt x="16" y="392"/>
                </a:cubicBezTo>
                <a:close/>
                <a:moveTo>
                  <a:pt x="20" y="381"/>
                </a:moveTo>
                <a:cubicBezTo>
                  <a:pt x="15" y="383"/>
                  <a:pt x="12" y="373"/>
                  <a:pt x="15" y="371"/>
                </a:cubicBezTo>
                <a:cubicBezTo>
                  <a:pt x="18" y="370"/>
                  <a:pt x="25" y="379"/>
                  <a:pt x="20" y="381"/>
                </a:cubicBezTo>
                <a:close/>
                <a:moveTo>
                  <a:pt x="21" y="396"/>
                </a:moveTo>
                <a:cubicBezTo>
                  <a:pt x="23" y="396"/>
                  <a:pt x="21" y="398"/>
                  <a:pt x="21" y="396"/>
                </a:cubicBezTo>
                <a:close/>
                <a:moveTo>
                  <a:pt x="22" y="368"/>
                </a:moveTo>
                <a:cubicBezTo>
                  <a:pt x="20" y="369"/>
                  <a:pt x="17" y="364"/>
                  <a:pt x="19" y="363"/>
                </a:cubicBezTo>
                <a:cubicBezTo>
                  <a:pt x="19" y="363"/>
                  <a:pt x="20" y="362"/>
                  <a:pt x="20" y="362"/>
                </a:cubicBezTo>
                <a:cubicBezTo>
                  <a:pt x="23" y="361"/>
                  <a:pt x="24" y="367"/>
                  <a:pt x="22" y="368"/>
                </a:cubicBezTo>
                <a:close/>
                <a:moveTo>
                  <a:pt x="23" y="397"/>
                </a:moveTo>
                <a:cubicBezTo>
                  <a:pt x="24" y="398"/>
                  <a:pt x="23" y="401"/>
                  <a:pt x="23" y="397"/>
                </a:cubicBezTo>
                <a:close/>
                <a:moveTo>
                  <a:pt x="27" y="376"/>
                </a:moveTo>
                <a:cubicBezTo>
                  <a:pt x="28" y="375"/>
                  <a:pt x="31" y="380"/>
                  <a:pt x="29" y="381"/>
                </a:cubicBezTo>
                <a:cubicBezTo>
                  <a:pt x="27" y="382"/>
                  <a:pt x="26" y="377"/>
                  <a:pt x="27" y="376"/>
                </a:cubicBezTo>
                <a:close/>
                <a:moveTo>
                  <a:pt x="26" y="382"/>
                </a:moveTo>
                <a:cubicBezTo>
                  <a:pt x="26" y="382"/>
                  <a:pt x="27" y="382"/>
                  <a:pt x="27" y="383"/>
                </a:cubicBezTo>
                <a:cubicBezTo>
                  <a:pt x="27" y="383"/>
                  <a:pt x="26" y="383"/>
                  <a:pt x="26" y="382"/>
                </a:cubicBezTo>
                <a:close/>
                <a:moveTo>
                  <a:pt x="33" y="400"/>
                </a:moveTo>
                <a:cubicBezTo>
                  <a:pt x="34" y="403"/>
                  <a:pt x="32" y="404"/>
                  <a:pt x="33" y="400"/>
                </a:cubicBezTo>
                <a:close/>
                <a:moveTo>
                  <a:pt x="34" y="395"/>
                </a:moveTo>
                <a:cubicBezTo>
                  <a:pt x="32" y="396"/>
                  <a:pt x="29" y="395"/>
                  <a:pt x="28" y="393"/>
                </a:cubicBezTo>
                <a:cubicBezTo>
                  <a:pt x="28" y="393"/>
                  <a:pt x="29" y="392"/>
                  <a:pt x="29" y="391"/>
                </a:cubicBezTo>
                <a:cubicBezTo>
                  <a:pt x="28" y="389"/>
                  <a:pt x="26" y="390"/>
                  <a:pt x="28" y="388"/>
                </a:cubicBezTo>
                <a:cubicBezTo>
                  <a:pt x="30" y="387"/>
                  <a:pt x="27" y="387"/>
                  <a:pt x="29" y="386"/>
                </a:cubicBezTo>
                <a:cubicBezTo>
                  <a:pt x="30" y="386"/>
                  <a:pt x="31" y="382"/>
                  <a:pt x="33" y="382"/>
                </a:cubicBezTo>
                <a:cubicBezTo>
                  <a:pt x="34" y="382"/>
                  <a:pt x="34" y="385"/>
                  <a:pt x="35" y="385"/>
                </a:cubicBezTo>
                <a:cubicBezTo>
                  <a:pt x="38" y="386"/>
                  <a:pt x="35" y="385"/>
                  <a:pt x="36" y="387"/>
                </a:cubicBezTo>
                <a:cubicBezTo>
                  <a:pt x="36" y="387"/>
                  <a:pt x="38" y="388"/>
                  <a:pt x="38" y="388"/>
                </a:cubicBezTo>
                <a:cubicBezTo>
                  <a:pt x="38" y="390"/>
                  <a:pt x="36" y="395"/>
                  <a:pt x="34" y="395"/>
                </a:cubicBezTo>
                <a:close/>
                <a:moveTo>
                  <a:pt x="39" y="373"/>
                </a:moveTo>
                <a:cubicBezTo>
                  <a:pt x="40" y="374"/>
                  <a:pt x="40" y="375"/>
                  <a:pt x="40" y="376"/>
                </a:cubicBezTo>
                <a:cubicBezTo>
                  <a:pt x="38" y="377"/>
                  <a:pt x="37" y="373"/>
                  <a:pt x="39" y="373"/>
                </a:cubicBezTo>
                <a:close/>
                <a:moveTo>
                  <a:pt x="39" y="406"/>
                </a:moveTo>
                <a:cubicBezTo>
                  <a:pt x="40" y="406"/>
                  <a:pt x="38" y="408"/>
                  <a:pt x="39" y="406"/>
                </a:cubicBezTo>
                <a:close/>
                <a:moveTo>
                  <a:pt x="40" y="384"/>
                </a:moveTo>
                <a:cubicBezTo>
                  <a:pt x="40" y="384"/>
                  <a:pt x="41" y="385"/>
                  <a:pt x="40" y="386"/>
                </a:cubicBezTo>
                <a:cubicBezTo>
                  <a:pt x="40" y="386"/>
                  <a:pt x="39" y="385"/>
                  <a:pt x="40" y="384"/>
                </a:cubicBezTo>
                <a:close/>
                <a:moveTo>
                  <a:pt x="42" y="412"/>
                </a:moveTo>
                <a:cubicBezTo>
                  <a:pt x="41" y="414"/>
                  <a:pt x="40" y="411"/>
                  <a:pt x="41" y="411"/>
                </a:cubicBezTo>
                <a:cubicBezTo>
                  <a:pt x="41" y="411"/>
                  <a:pt x="42" y="411"/>
                  <a:pt x="42" y="412"/>
                </a:cubicBezTo>
                <a:close/>
                <a:moveTo>
                  <a:pt x="43" y="354"/>
                </a:moveTo>
                <a:cubicBezTo>
                  <a:pt x="43" y="355"/>
                  <a:pt x="42" y="353"/>
                  <a:pt x="43" y="353"/>
                </a:cubicBezTo>
                <a:cubicBezTo>
                  <a:pt x="43" y="353"/>
                  <a:pt x="44" y="354"/>
                  <a:pt x="43" y="354"/>
                </a:cubicBezTo>
                <a:close/>
                <a:moveTo>
                  <a:pt x="45" y="344"/>
                </a:moveTo>
                <a:cubicBezTo>
                  <a:pt x="45" y="344"/>
                  <a:pt x="47" y="345"/>
                  <a:pt x="48" y="344"/>
                </a:cubicBezTo>
                <a:cubicBezTo>
                  <a:pt x="46" y="345"/>
                  <a:pt x="50" y="347"/>
                  <a:pt x="50" y="348"/>
                </a:cubicBezTo>
                <a:cubicBezTo>
                  <a:pt x="50" y="349"/>
                  <a:pt x="50" y="355"/>
                  <a:pt x="46" y="354"/>
                </a:cubicBezTo>
                <a:cubicBezTo>
                  <a:pt x="43" y="353"/>
                  <a:pt x="43" y="346"/>
                  <a:pt x="45" y="344"/>
                </a:cubicBezTo>
                <a:close/>
                <a:moveTo>
                  <a:pt x="48" y="390"/>
                </a:moveTo>
                <a:cubicBezTo>
                  <a:pt x="49" y="390"/>
                  <a:pt x="47" y="392"/>
                  <a:pt x="48" y="390"/>
                </a:cubicBezTo>
                <a:close/>
                <a:moveTo>
                  <a:pt x="48" y="406"/>
                </a:moveTo>
                <a:cubicBezTo>
                  <a:pt x="47" y="407"/>
                  <a:pt x="47" y="405"/>
                  <a:pt x="48" y="404"/>
                </a:cubicBezTo>
                <a:cubicBezTo>
                  <a:pt x="48" y="404"/>
                  <a:pt x="48" y="405"/>
                  <a:pt x="48" y="406"/>
                </a:cubicBezTo>
                <a:close/>
                <a:moveTo>
                  <a:pt x="46" y="416"/>
                </a:moveTo>
                <a:cubicBezTo>
                  <a:pt x="47" y="417"/>
                  <a:pt x="47" y="418"/>
                  <a:pt x="48" y="419"/>
                </a:cubicBezTo>
                <a:cubicBezTo>
                  <a:pt x="46" y="419"/>
                  <a:pt x="47" y="417"/>
                  <a:pt x="46" y="416"/>
                </a:cubicBezTo>
                <a:close/>
                <a:moveTo>
                  <a:pt x="45" y="412"/>
                </a:moveTo>
                <a:cubicBezTo>
                  <a:pt x="46" y="411"/>
                  <a:pt x="45" y="410"/>
                  <a:pt x="45" y="410"/>
                </a:cubicBezTo>
                <a:cubicBezTo>
                  <a:pt x="47" y="409"/>
                  <a:pt x="46" y="411"/>
                  <a:pt x="48" y="412"/>
                </a:cubicBezTo>
                <a:cubicBezTo>
                  <a:pt x="48" y="412"/>
                  <a:pt x="49" y="412"/>
                  <a:pt x="49" y="412"/>
                </a:cubicBezTo>
                <a:cubicBezTo>
                  <a:pt x="50" y="414"/>
                  <a:pt x="49" y="416"/>
                  <a:pt x="48" y="416"/>
                </a:cubicBezTo>
                <a:cubicBezTo>
                  <a:pt x="45" y="417"/>
                  <a:pt x="44" y="414"/>
                  <a:pt x="45" y="412"/>
                </a:cubicBez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Text" lastClr="000000"/>
              </a:solidFill>
              <a:effectLst/>
              <a:uLnTx/>
              <a:uFillTx/>
            </a:endParaRPr>
          </a:p>
        </p:txBody>
      </p:sp>
      <p:sp>
        <p:nvSpPr>
          <p:cNvPr id="34" name="Rectangle 33">
            <a:extLst>
              <a:ext uri="{FF2B5EF4-FFF2-40B4-BE49-F238E27FC236}">
                <a16:creationId xmlns:a16="http://schemas.microsoft.com/office/drawing/2014/main" id="{74A94EEB-68F4-4DEE-96CD-5EFA5D78CE15}"/>
              </a:ext>
            </a:extLst>
          </p:cNvPr>
          <p:cNvSpPr/>
          <p:nvPr/>
        </p:nvSpPr>
        <p:spPr>
          <a:xfrm>
            <a:off x="625595" y="3642747"/>
            <a:ext cx="2020147" cy="276999"/>
          </a:xfrm>
          <a:prstGeom prst="rect">
            <a:avLst/>
          </a:prstGeom>
        </p:spPr>
        <p:txBody>
          <a:bodyPr wrap="square" lIns="0" tIns="0" rIns="0" bIns="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D" sz="1800" b="1" i="0" u="none" strike="noStrike" kern="0" cap="none" spc="0" normalizeH="0" baseline="0" noProof="0" dirty="0">
                <a:ln>
                  <a:noFill/>
                </a:ln>
                <a:solidFill>
                  <a:sysClr val="windowText" lastClr="000000">
                    <a:lumMod val="75000"/>
                    <a:lumOff val="25000"/>
                  </a:sysClr>
                </a:solidFill>
                <a:effectLst/>
                <a:uLnTx/>
                <a:uFillTx/>
              </a:rPr>
              <a:t>MANUFACTURING</a:t>
            </a:r>
            <a:endParaRPr kumimoji="0" lang="en-US" sz="1800" b="1"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endParaRPr>
          </a:p>
        </p:txBody>
      </p:sp>
      <p:sp>
        <p:nvSpPr>
          <p:cNvPr id="35" name="Freeform 247">
            <a:extLst>
              <a:ext uri="{FF2B5EF4-FFF2-40B4-BE49-F238E27FC236}">
                <a16:creationId xmlns:a16="http://schemas.microsoft.com/office/drawing/2014/main" id="{F7995433-926B-4BFC-8330-EB27D6FF1119}"/>
              </a:ext>
            </a:extLst>
          </p:cNvPr>
          <p:cNvSpPr>
            <a:spLocks noEditPoints="1"/>
          </p:cNvSpPr>
          <p:nvPr/>
        </p:nvSpPr>
        <p:spPr bwMode="auto">
          <a:xfrm>
            <a:off x="4415977" y="2222501"/>
            <a:ext cx="381333" cy="476007"/>
          </a:xfrm>
          <a:custGeom>
            <a:avLst/>
            <a:gdLst>
              <a:gd name="T0" fmla="*/ 632 w 723"/>
              <a:gd name="T1" fmla="*/ 765 h 904"/>
              <a:gd name="T2" fmla="*/ 625 w 723"/>
              <a:gd name="T3" fmla="*/ 756 h 904"/>
              <a:gd name="T4" fmla="*/ 497 w 723"/>
              <a:gd name="T5" fmla="*/ 753 h 904"/>
              <a:gd name="T6" fmla="*/ 486 w 723"/>
              <a:gd name="T7" fmla="*/ 757 h 904"/>
              <a:gd name="T8" fmla="*/ 482 w 723"/>
              <a:gd name="T9" fmla="*/ 768 h 904"/>
              <a:gd name="T10" fmla="*/ 421 w 723"/>
              <a:gd name="T11" fmla="*/ 343 h 904"/>
              <a:gd name="T12" fmla="*/ 415 w 723"/>
              <a:gd name="T13" fmla="*/ 335 h 904"/>
              <a:gd name="T14" fmla="*/ 331 w 723"/>
              <a:gd name="T15" fmla="*/ 331 h 904"/>
              <a:gd name="T16" fmla="*/ 442 w 723"/>
              <a:gd name="T17" fmla="*/ 300 h 904"/>
              <a:gd name="T18" fmla="*/ 450 w 723"/>
              <a:gd name="T19" fmla="*/ 293 h 904"/>
              <a:gd name="T20" fmla="*/ 450 w 723"/>
              <a:gd name="T21" fmla="*/ 281 h 904"/>
              <a:gd name="T22" fmla="*/ 442 w 723"/>
              <a:gd name="T23" fmla="*/ 272 h 904"/>
              <a:gd name="T24" fmla="*/ 331 w 723"/>
              <a:gd name="T25" fmla="*/ 211 h 904"/>
              <a:gd name="T26" fmla="*/ 505 w 723"/>
              <a:gd name="T27" fmla="*/ 209 h 904"/>
              <a:gd name="T28" fmla="*/ 512 w 723"/>
              <a:gd name="T29" fmla="*/ 199 h 904"/>
              <a:gd name="T30" fmla="*/ 509 w 723"/>
              <a:gd name="T31" fmla="*/ 188 h 904"/>
              <a:gd name="T32" fmla="*/ 500 w 723"/>
              <a:gd name="T33" fmla="*/ 181 h 904"/>
              <a:gd name="T34" fmla="*/ 557 w 723"/>
              <a:gd name="T35" fmla="*/ 121 h 904"/>
              <a:gd name="T36" fmla="*/ 567 w 723"/>
              <a:gd name="T37" fmla="*/ 117 h 904"/>
              <a:gd name="T38" fmla="*/ 572 w 723"/>
              <a:gd name="T39" fmla="*/ 106 h 904"/>
              <a:gd name="T40" fmla="*/ 567 w 723"/>
              <a:gd name="T41" fmla="*/ 95 h 904"/>
              <a:gd name="T42" fmla="*/ 557 w 723"/>
              <a:gd name="T43" fmla="*/ 91 h 904"/>
              <a:gd name="T44" fmla="*/ 693 w 723"/>
              <a:gd name="T45" fmla="*/ 873 h 904"/>
              <a:gd name="T46" fmla="*/ 602 w 723"/>
              <a:gd name="T47" fmla="*/ 873 h 904"/>
              <a:gd name="T48" fmla="*/ 210 w 723"/>
              <a:gd name="T49" fmla="*/ 783 h 904"/>
              <a:gd name="T50" fmla="*/ 105 w 723"/>
              <a:gd name="T51" fmla="*/ 633 h 904"/>
              <a:gd name="T52" fmla="*/ 116 w 723"/>
              <a:gd name="T53" fmla="*/ 629 h 904"/>
              <a:gd name="T54" fmla="*/ 120 w 723"/>
              <a:gd name="T55" fmla="*/ 618 h 904"/>
              <a:gd name="T56" fmla="*/ 116 w 723"/>
              <a:gd name="T57" fmla="*/ 607 h 904"/>
              <a:gd name="T58" fmla="*/ 105 w 723"/>
              <a:gd name="T59" fmla="*/ 603 h 904"/>
              <a:gd name="T60" fmla="*/ 168 w 723"/>
              <a:gd name="T61" fmla="*/ 542 h 904"/>
              <a:gd name="T62" fmla="*/ 178 w 723"/>
              <a:gd name="T63" fmla="*/ 536 h 904"/>
              <a:gd name="T64" fmla="*/ 180 w 723"/>
              <a:gd name="T65" fmla="*/ 525 h 904"/>
              <a:gd name="T66" fmla="*/ 174 w 723"/>
              <a:gd name="T67" fmla="*/ 515 h 904"/>
              <a:gd name="T68" fmla="*/ 30 w 723"/>
              <a:gd name="T69" fmla="*/ 513 h 904"/>
              <a:gd name="T70" fmla="*/ 202 w 723"/>
              <a:gd name="T71" fmla="*/ 451 h 904"/>
              <a:gd name="T72" fmla="*/ 209 w 723"/>
              <a:gd name="T73" fmla="*/ 443 h 904"/>
              <a:gd name="T74" fmla="*/ 209 w 723"/>
              <a:gd name="T75" fmla="*/ 431 h 904"/>
              <a:gd name="T76" fmla="*/ 202 w 723"/>
              <a:gd name="T77" fmla="*/ 424 h 904"/>
              <a:gd name="T78" fmla="*/ 30 w 723"/>
              <a:gd name="T79" fmla="*/ 361 h 904"/>
              <a:gd name="T80" fmla="*/ 241 w 723"/>
              <a:gd name="T81" fmla="*/ 768 h 904"/>
              <a:gd name="T82" fmla="*/ 236 w 723"/>
              <a:gd name="T83" fmla="*/ 757 h 904"/>
              <a:gd name="T84" fmla="*/ 225 w 723"/>
              <a:gd name="T85" fmla="*/ 753 h 904"/>
              <a:gd name="T86" fmla="*/ 97 w 723"/>
              <a:gd name="T87" fmla="*/ 756 h 904"/>
              <a:gd name="T88" fmla="*/ 90 w 723"/>
              <a:gd name="T89" fmla="*/ 765 h 904"/>
              <a:gd name="T90" fmla="*/ 30 w 723"/>
              <a:gd name="T91" fmla="*/ 633 h 904"/>
              <a:gd name="T92" fmla="*/ 310 w 723"/>
              <a:gd name="T93" fmla="*/ 2 h 904"/>
              <a:gd name="T94" fmla="*/ 302 w 723"/>
              <a:gd name="T95" fmla="*/ 10 h 904"/>
              <a:gd name="T96" fmla="*/ 15 w 723"/>
              <a:gd name="T97" fmla="*/ 331 h 904"/>
              <a:gd name="T98" fmla="*/ 4 w 723"/>
              <a:gd name="T99" fmla="*/ 336 h 904"/>
              <a:gd name="T100" fmla="*/ 0 w 723"/>
              <a:gd name="T101" fmla="*/ 346 h 904"/>
              <a:gd name="T102" fmla="*/ 2 w 723"/>
              <a:gd name="T103" fmla="*/ 897 h 904"/>
              <a:gd name="T104" fmla="*/ 12 w 723"/>
              <a:gd name="T105" fmla="*/ 903 h 904"/>
              <a:gd name="T106" fmla="*/ 406 w 723"/>
              <a:gd name="T107" fmla="*/ 903 h 904"/>
              <a:gd name="T108" fmla="*/ 710 w 723"/>
              <a:gd name="T109" fmla="*/ 903 h 904"/>
              <a:gd name="T110" fmla="*/ 720 w 723"/>
              <a:gd name="T111" fmla="*/ 897 h 904"/>
              <a:gd name="T112" fmla="*/ 723 w 723"/>
              <a:gd name="T113" fmla="*/ 15 h 904"/>
              <a:gd name="T114" fmla="*/ 719 w 723"/>
              <a:gd name="T115" fmla="*/ 5 h 904"/>
              <a:gd name="T116" fmla="*/ 708 w 723"/>
              <a:gd name="T1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3" h="904">
                <a:moveTo>
                  <a:pt x="693" y="873"/>
                </a:moveTo>
                <a:lnTo>
                  <a:pt x="632" y="873"/>
                </a:lnTo>
                <a:lnTo>
                  <a:pt x="632" y="768"/>
                </a:lnTo>
                <a:lnTo>
                  <a:pt x="632" y="765"/>
                </a:lnTo>
                <a:lnTo>
                  <a:pt x="631" y="763"/>
                </a:lnTo>
                <a:lnTo>
                  <a:pt x="630" y="760"/>
                </a:lnTo>
                <a:lnTo>
                  <a:pt x="627" y="757"/>
                </a:lnTo>
                <a:lnTo>
                  <a:pt x="625" y="756"/>
                </a:lnTo>
                <a:lnTo>
                  <a:pt x="623" y="754"/>
                </a:lnTo>
                <a:lnTo>
                  <a:pt x="620" y="754"/>
                </a:lnTo>
                <a:lnTo>
                  <a:pt x="617" y="753"/>
                </a:lnTo>
                <a:lnTo>
                  <a:pt x="497" y="753"/>
                </a:lnTo>
                <a:lnTo>
                  <a:pt x="493" y="753"/>
                </a:lnTo>
                <a:lnTo>
                  <a:pt x="491" y="754"/>
                </a:lnTo>
                <a:lnTo>
                  <a:pt x="488" y="756"/>
                </a:lnTo>
                <a:lnTo>
                  <a:pt x="486" y="757"/>
                </a:lnTo>
                <a:lnTo>
                  <a:pt x="484" y="760"/>
                </a:lnTo>
                <a:lnTo>
                  <a:pt x="483" y="763"/>
                </a:lnTo>
                <a:lnTo>
                  <a:pt x="482" y="765"/>
                </a:lnTo>
                <a:lnTo>
                  <a:pt x="482" y="768"/>
                </a:lnTo>
                <a:lnTo>
                  <a:pt x="482" y="873"/>
                </a:lnTo>
                <a:lnTo>
                  <a:pt x="421" y="873"/>
                </a:lnTo>
                <a:lnTo>
                  <a:pt x="421" y="346"/>
                </a:lnTo>
                <a:lnTo>
                  <a:pt x="421" y="343"/>
                </a:lnTo>
                <a:lnTo>
                  <a:pt x="420" y="341"/>
                </a:lnTo>
                <a:lnTo>
                  <a:pt x="419" y="338"/>
                </a:lnTo>
                <a:lnTo>
                  <a:pt x="417" y="336"/>
                </a:lnTo>
                <a:lnTo>
                  <a:pt x="415" y="335"/>
                </a:lnTo>
                <a:lnTo>
                  <a:pt x="412" y="333"/>
                </a:lnTo>
                <a:lnTo>
                  <a:pt x="410" y="333"/>
                </a:lnTo>
                <a:lnTo>
                  <a:pt x="406" y="331"/>
                </a:lnTo>
                <a:lnTo>
                  <a:pt x="331" y="331"/>
                </a:lnTo>
                <a:lnTo>
                  <a:pt x="331" y="301"/>
                </a:lnTo>
                <a:lnTo>
                  <a:pt x="436" y="301"/>
                </a:lnTo>
                <a:lnTo>
                  <a:pt x="440" y="301"/>
                </a:lnTo>
                <a:lnTo>
                  <a:pt x="442" y="300"/>
                </a:lnTo>
                <a:lnTo>
                  <a:pt x="445" y="299"/>
                </a:lnTo>
                <a:lnTo>
                  <a:pt x="447" y="297"/>
                </a:lnTo>
                <a:lnTo>
                  <a:pt x="449" y="295"/>
                </a:lnTo>
                <a:lnTo>
                  <a:pt x="450" y="293"/>
                </a:lnTo>
                <a:lnTo>
                  <a:pt x="452" y="290"/>
                </a:lnTo>
                <a:lnTo>
                  <a:pt x="452" y="286"/>
                </a:lnTo>
                <a:lnTo>
                  <a:pt x="452" y="283"/>
                </a:lnTo>
                <a:lnTo>
                  <a:pt x="450" y="281"/>
                </a:lnTo>
                <a:lnTo>
                  <a:pt x="449" y="278"/>
                </a:lnTo>
                <a:lnTo>
                  <a:pt x="447" y="276"/>
                </a:lnTo>
                <a:lnTo>
                  <a:pt x="445" y="275"/>
                </a:lnTo>
                <a:lnTo>
                  <a:pt x="442" y="272"/>
                </a:lnTo>
                <a:lnTo>
                  <a:pt x="440" y="271"/>
                </a:lnTo>
                <a:lnTo>
                  <a:pt x="436" y="271"/>
                </a:lnTo>
                <a:lnTo>
                  <a:pt x="331" y="271"/>
                </a:lnTo>
                <a:lnTo>
                  <a:pt x="331" y="211"/>
                </a:lnTo>
                <a:lnTo>
                  <a:pt x="497" y="211"/>
                </a:lnTo>
                <a:lnTo>
                  <a:pt x="500" y="211"/>
                </a:lnTo>
                <a:lnTo>
                  <a:pt x="503" y="210"/>
                </a:lnTo>
                <a:lnTo>
                  <a:pt x="505" y="209"/>
                </a:lnTo>
                <a:lnTo>
                  <a:pt x="507" y="207"/>
                </a:lnTo>
                <a:lnTo>
                  <a:pt x="509" y="205"/>
                </a:lnTo>
                <a:lnTo>
                  <a:pt x="510" y="202"/>
                </a:lnTo>
                <a:lnTo>
                  <a:pt x="512" y="199"/>
                </a:lnTo>
                <a:lnTo>
                  <a:pt x="512" y="196"/>
                </a:lnTo>
                <a:lnTo>
                  <a:pt x="512" y="193"/>
                </a:lnTo>
                <a:lnTo>
                  <a:pt x="510" y="190"/>
                </a:lnTo>
                <a:lnTo>
                  <a:pt x="509" y="188"/>
                </a:lnTo>
                <a:lnTo>
                  <a:pt x="507" y="186"/>
                </a:lnTo>
                <a:lnTo>
                  <a:pt x="505" y="183"/>
                </a:lnTo>
                <a:lnTo>
                  <a:pt x="503" y="182"/>
                </a:lnTo>
                <a:lnTo>
                  <a:pt x="500" y="181"/>
                </a:lnTo>
                <a:lnTo>
                  <a:pt x="497" y="181"/>
                </a:lnTo>
                <a:lnTo>
                  <a:pt x="331" y="181"/>
                </a:lnTo>
                <a:lnTo>
                  <a:pt x="331" y="121"/>
                </a:lnTo>
                <a:lnTo>
                  <a:pt x="557" y="121"/>
                </a:lnTo>
                <a:lnTo>
                  <a:pt x="560" y="120"/>
                </a:lnTo>
                <a:lnTo>
                  <a:pt x="563" y="120"/>
                </a:lnTo>
                <a:lnTo>
                  <a:pt x="565" y="118"/>
                </a:lnTo>
                <a:lnTo>
                  <a:pt x="567" y="117"/>
                </a:lnTo>
                <a:lnTo>
                  <a:pt x="569" y="115"/>
                </a:lnTo>
                <a:lnTo>
                  <a:pt x="571" y="112"/>
                </a:lnTo>
                <a:lnTo>
                  <a:pt x="572" y="109"/>
                </a:lnTo>
                <a:lnTo>
                  <a:pt x="572" y="106"/>
                </a:lnTo>
                <a:lnTo>
                  <a:pt x="572" y="103"/>
                </a:lnTo>
                <a:lnTo>
                  <a:pt x="571" y="100"/>
                </a:lnTo>
                <a:lnTo>
                  <a:pt x="569" y="98"/>
                </a:lnTo>
                <a:lnTo>
                  <a:pt x="567" y="95"/>
                </a:lnTo>
                <a:lnTo>
                  <a:pt x="565" y="93"/>
                </a:lnTo>
                <a:lnTo>
                  <a:pt x="563" y="92"/>
                </a:lnTo>
                <a:lnTo>
                  <a:pt x="560" y="91"/>
                </a:lnTo>
                <a:lnTo>
                  <a:pt x="557" y="91"/>
                </a:lnTo>
                <a:lnTo>
                  <a:pt x="331" y="91"/>
                </a:lnTo>
                <a:lnTo>
                  <a:pt x="331" y="31"/>
                </a:lnTo>
                <a:lnTo>
                  <a:pt x="693" y="31"/>
                </a:lnTo>
                <a:lnTo>
                  <a:pt x="693" y="873"/>
                </a:lnTo>
                <a:close/>
                <a:moveTo>
                  <a:pt x="512" y="873"/>
                </a:moveTo>
                <a:lnTo>
                  <a:pt x="512" y="783"/>
                </a:lnTo>
                <a:lnTo>
                  <a:pt x="602" y="783"/>
                </a:lnTo>
                <a:lnTo>
                  <a:pt x="602" y="873"/>
                </a:lnTo>
                <a:lnTo>
                  <a:pt x="512" y="873"/>
                </a:lnTo>
                <a:close/>
                <a:moveTo>
                  <a:pt x="120" y="873"/>
                </a:moveTo>
                <a:lnTo>
                  <a:pt x="120" y="783"/>
                </a:lnTo>
                <a:lnTo>
                  <a:pt x="210" y="783"/>
                </a:lnTo>
                <a:lnTo>
                  <a:pt x="210" y="873"/>
                </a:lnTo>
                <a:lnTo>
                  <a:pt x="120" y="873"/>
                </a:lnTo>
                <a:close/>
                <a:moveTo>
                  <a:pt x="30" y="633"/>
                </a:moveTo>
                <a:lnTo>
                  <a:pt x="105" y="633"/>
                </a:lnTo>
                <a:lnTo>
                  <a:pt x="108" y="633"/>
                </a:lnTo>
                <a:lnTo>
                  <a:pt x="112" y="632"/>
                </a:lnTo>
                <a:lnTo>
                  <a:pt x="114" y="630"/>
                </a:lnTo>
                <a:lnTo>
                  <a:pt x="116" y="629"/>
                </a:lnTo>
                <a:lnTo>
                  <a:pt x="118" y="627"/>
                </a:lnTo>
                <a:lnTo>
                  <a:pt x="119" y="623"/>
                </a:lnTo>
                <a:lnTo>
                  <a:pt x="120" y="621"/>
                </a:lnTo>
                <a:lnTo>
                  <a:pt x="120" y="618"/>
                </a:lnTo>
                <a:lnTo>
                  <a:pt x="120" y="615"/>
                </a:lnTo>
                <a:lnTo>
                  <a:pt x="119" y="611"/>
                </a:lnTo>
                <a:lnTo>
                  <a:pt x="118" y="609"/>
                </a:lnTo>
                <a:lnTo>
                  <a:pt x="116" y="607"/>
                </a:lnTo>
                <a:lnTo>
                  <a:pt x="114" y="605"/>
                </a:lnTo>
                <a:lnTo>
                  <a:pt x="112" y="604"/>
                </a:lnTo>
                <a:lnTo>
                  <a:pt x="108" y="603"/>
                </a:lnTo>
                <a:lnTo>
                  <a:pt x="105" y="603"/>
                </a:lnTo>
                <a:lnTo>
                  <a:pt x="30" y="603"/>
                </a:lnTo>
                <a:lnTo>
                  <a:pt x="30" y="543"/>
                </a:lnTo>
                <a:lnTo>
                  <a:pt x="165" y="543"/>
                </a:lnTo>
                <a:lnTo>
                  <a:pt x="168" y="542"/>
                </a:lnTo>
                <a:lnTo>
                  <a:pt x="172" y="542"/>
                </a:lnTo>
                <a:lnTo>
                  <a:pt x="174" y="540"/>
                </a:lnTo>
                <a:lnTo>
                  <a:pt x="176" y="539"/>
                </a:lnTo>
                <a:lnTo>
                  <a:pt x="178" y="536"/>
                </a:lnTo>
                <a:lnTo>
                  <a:pt x="179" y="533"/>
                </a:lnTo>
                <a:lnTo>
                  <a:pt x="180" y="531"/>
                </a:lnTo>
                <a:lnTo>
                  <a:pt x="180" y="528"/>
                </a:lnTo>
                <a:lnTo>
                  <a:pt x="180" y="525"/>
                </a:lnTo>
                <a:lnTo>
                  <a:pt x="179" y="521"/>
                </a:lnTo>
                <a:lnTo>
                  <a:pt x="178" y="519"/>
                </a:lnTo>
                <a:lnTo>
                  <a:pt x="176" y="517"/>
                </a:lnTo>
                <a:lnTo>
                  <a:pt x="174" y="515"/>
                </a:lnTo>
                <a:lnTo>
                  <a:pt x="172" y="514"/>
                </a:lnTo>
                <a:lnTo>
                  <a:pt x="168" y="513"/>
                </a:lnTo>
                <a:lnTo>
                  <a:pt x="165" y="513"/>
                </a:lnTo>
                <a:lnTo>
                  <a:pt x="30" y="513"/>
                </a:lnTo>
                <a:lnTo>
                  <a:pt x="30" y="452"/>
                </a:lnTo>
                <a:lnTo>
                  <a:pt x="195" y="452"/>
                </a:lnTo>
                <a:lnTo>
                  <a:pt x="198" y="452"/>
                </a:lnTo>
                <a:lnTo>
                  <a:pt x="202" y="451"/>
                </a:lnTo>
                <a:lnTo>
                  <a:pt x="204" y="449"/>
                </a:lnTo>
                <a:lnTo>
                  <a:pt x="206" y="447"/>
                </a:lnTo>
                <a:lnTo>
                  <a:pt x="208" y="445"/>
                </a:lnTo>
                <a:lnTo>
                  <a:pt x="209" y="443"/>
                </a:lnTo>
                <a:lnTo>
                  <a:pt x="210" y="440"/>
                </a:lnTo>
                <a:lnTo>
                  <a:pt x="210" y="438"/>
                </a:lnTo>
                <a:lnTo>
                  <a:pt x="210" y="434"/>
                </a:lnTo>
                <a:lnTo>
                  <a:pt x="209" y="431"/>
                </a:lnTo>
                <a:lnTo>
                  <a:pt x="208" y="429"/>
                </a:lnTo>
                <a:lnTo>
                  <a:pt x="206" y="427"/>
                </a:lnTo>
                <a:lnTo>
                  <a:pt x="204" y="425"/>
                </a:lnTo>
                <a:lnTo>
                  <a:pt x="202" y="424"/>
                </a:lnTo>
                <a:lnTo>
                  <a:pt x="198" y="423"/>
                </a:lnTo>
                <a:lnTo>
                  <a:pt x="195" y="422"/>
                </a:lnTo>
                <a:lnTo>
                  <a:pt x="30" y="422"/>
                </a:lnTo>
                <a:lnTo>
                  <a:pt x="30" y="361"/>
                </a:lnTo>
                <a:lnTo>
                  <a:pt x="391" y="361"/>
                </a:lnTo>
                <a:lnTo>
                  <a:pt x="391" y="873"/>
                </a:lnTo>
                <a:lnTo>
                  <a:pt x="241" y="873"/>
                </a:lnTo>
                <a:lnTo>
                  <a:pt x="241" y="768"/>
                </a:lnTo>
                <a:lnTo>
                  <a:pt x="240" y="765"/>
                </a:lnTo>
                <a:lnTo>
                  <a:pt x="239" y="763"/>
                </a:lnTo>
                <a:lnTo>
                  <a:pt x="238" y="760"/>
                </a:lnTo>
                <a:lnTo>
                  <a:pt x="236" y="757"/>
                </a:lnTo>
                <a:lnTo>
                  <a:pt x="234" y="756"/>
                </a:lnTo>
                <a:lnTo>
                  <a:pt x="232" y="754"/>
                </a:lnTo>
                <a:lnTo>
                  <a:pt x="228" y="754"/>
                </a:lnTo>
                <a:lnTo>
                  <a:pt x="225" y="753"/>
                </a:lnTo>
                <a:lnTo>
                  <a:pt x="105" y="753"/>
                </a:lnTo>
                <a:lnTo>
                  <a:pt x="102" y="753"/>
                </a:lnTo>
                <a:lnTo>
                  <a:pt x="100" y="754"/>
                </a:lnTo>
                <a:lnTo>
                  <a:pt x="97" y="756"/>
                </a:lnTo>
                <a:lnTo>
                  <a:pt x="94" y="757"/>
                </a:lnTo>
                <a:lnTo>
                  <a:pt x="93" y="760"/>
                </a:lnTo>
                <a:lnTo>
                  <a:pt x="91" y="763"/>
                </a:lnTo>
                <a:lnTo>
                  <a:pt x="90" y="765"/>
                </a:lnTo>
                <a:lnTo>
                  <a:pt x="90" y="768"/>
                </a:lnTo>
                <a:lnTo>
                  <a:pt x="90" y="873"/>
                </a:lnTo>
                <a:lnTo>
                  <a:pt x="30" y="873"/>
                </a:lnTo>
                <a:lnTo>
                  <a:pt x="30" y="633"/>
                </a:lnTo>
                <a:close/>
                <a:moveTo>
                  <a:pt x="708" y="0"/>
                </a:moveTo>
                <a:lnTo>
                  <a:pt x="316" y="0"/>
                </a:lnTo>
                <a:lnTo>
                  <a:pt x="313" y="1"/>
                </a:lnTo>
                <a:lnTo>
                  <a:pt x="310" y="2"/>
                </a:lnTo>
                <a:lnTo>
                  <a:pt x="308" y="3"/>
                </a:lnTo>
                <a:lnTo>
                  <a:pt x="306" y="5"/>
                </a:lnTo>
                <a:lnTo>
                  <a:pt x="304" y="7"/>
                </a:lnTo>
                <a:lnTo>
                  <a:pt x="302" y="10"/>
                </a:lnTo>
                <a:lnTo>
                  <a:pt x="301" y="13"/>
                </a:lnTo>
                <a:lnTo>
                  <a:pt x="301" y="16"/>
                </a:lnTo>
                <a:lnTo>
                  <a:pt x="301" y="331"/>
                </a:lnTo>
                <a:lnTo>
                  <a:pt x="15" y="331"/>
                </a:lnTo>
                <a:lnTo>
                  <a:pt x="12" y="331"/>
                </a:lnTo>
                <a:lnTo>
                  <a:pt x="10" y="333"/>
                </a:lnTo>
                <a:lnTo>
                  <a:pt x="6" y="335"/>
                </a:lnTo>
                <a:lnTo>
                  <a:pt x="4" y="336"/>
                </a:lnTo>
                <a:lnTo>
                  <a:pt x="2" y="338"/>
                </a:lnTo>
                <a:lnTo>
                  <a:pt x="1" y="341"/>
                </a:lnTo>
                <a:lnTo>
                  <a:pt x="0" y="343"/>
                </a:lnTo>
                <a:lnTo>
                  <a:pt x="0" y="346"/>
                </a:lnTo>
                <a:lnTo>
                  <a:pt x="0" y="888"/>
                </a:lnTo>
                <a:lnTo>
                  <a:pt x="0" y="892"/>
                </a:lnTo>
                <a:lnTo>
                  <a:pt x="1" y="895"/>
                </a:lnTo>
                <a:lnTo>
                  <a:pt x="2" y="897"/>
                </a:lnTo>
                <a:lnTo>
                  <a:pt x="4" y="899"/>
                </a:lnTo>
                <a:lnTo>
                  <a:pt x="6" y="901"/>
                </a:lnTo>
                <a:lnTo>
                  <a:pt x="10" y="902"/>
                </a:lnTo>
                <a:lnTo>
                  <a:pt x="12" y="903"/>
                </a:lnTo>
                <a:lnTo>
                  <a:pt x="15" y="904"/>
                </a:lnTo>
                <a:lnTo>
                  <a:pt x="105" y="903"/>
                </a:lnTo>
                <a:lnTo>
                  <a:pt x="225" y="903"/>
                </a:lnTo>
                <a:lnTo>
                  <a:pt x="406" y="903"/>
                </a:lnTo>
                <a:lnTo>
                  <a:pt x="497" y="903"/>
                </a:lnTo>
                <a:lnTo>
                  <a:pt x="617" y="903"/>
                </a:lnTo>
                <a:lnTo>
                  <a:pt x="708" y="903"/>
                </a:lnTo>
                <a:lnTo>
                  <a:pt x="710" y="903"/>
                </a:lnTo>
                <a:lnTo>
                  <a:pt x="713" y="902"/>
                </a:lnTo>
                <a:lnTo>
                  <a:pt x="715" y="901"/>
                </a:lnTo>
                <a:lnTo>
                  <a:pt x="719" y="899"/>
                </a:lnTo>
                <a:lnTo>
                  <a:pt x="720" y="897"/>
                </a:lnTo>
                <a:lnTo>
                  <a:pt x="722" y="895"/>
                </a:lnTo>
                <a:lnTo>
                  <a:pt x="722" y="892"/>
                </a:lnTo>
                <a:lnTo>
                  <a:pt x="723" y="889"/>
                </a:lnTo>
                <a:lnTo>
                  <a:pt x="723" y="15"/>
                </a:lnTo>
                <a:lnTo>
                  <a:pt x="722" y="13"/>
                </a:lnTo>
                <a:lnTo>
                  <a:pt x="722" y="10"/>
                </a:lnTo>
                <a:lnTo>
                  <a:pt x="720" y="7"/>
                </a:lnTo>
                <a:lnTo>
                  <a:pt x="719" y="5"/>
                </a:lnTo>
                <a:lnTo>
                  <a:pt x="715" y="3"/>
                </a:lnTo>
                <a:lnTo>
                  <a:pt x="713" y="2"/>
                </a:lnTo>
                <a:lnTo>
                  <a:pt x="710" y="1"/>
                </a:lnTo>
                <a:lnTo>
                  <a:pt x="708" y="0"/>
                </a:ln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6" name="Rectangle 35">
            <a:extLst>
              <a:ext uri="{FF2B5EF4-FFF2-40B4-BE49-F238E27FC236}">
                <a16:creationId xmlns:a16="http://schemas.microsoft.com/office/drawing/2014/main" id="{732D09B6-4273-413D-A0E4-EC1127CFD87A}"/>
              </a:ext>
            </a:extLst>
          </p:cNvPr>
          <p:cNvSpPr/>
          <p:nvPr/>
        </p:nvSpPr>
        <p:spPr>
          <a:xfrm>
            <a:off x="827622" y="3945059"/>
            <a:ext cx="2029127" cy="215444"/>
          </a:xfrm>
          <a:prstGeom prst="rect">
            <a:avLst/>
          </a:prstGeom>
        </p:spPr>
        <p:txBody>
          <a:bodyPr wrap="square" lIns="0" tIns="0" rIns="0" bIns="0">
            <a:spAutoFit/>
          </a:bodyPr>
          <a:lstStyle/>
          <a:p>
            <a:pPr marL="0" marR="0" lvl="0" indent="0" defTabSz="914400" eaLnBrk="1" fontAlgn="auto" latinLnBrk="0" hangingPunct="1">
              <a:lnSpc>
                <a:spcPct val="100000"/>
              </a:lnSpc>
              <a:spcBef>
                <a:spcPts val="0"/>
              </a:spcBef>
              <a:spcAft>
                <a:spcPts val="0"/>
              </a:spcAft>
              <a:buClrTx/>
              <a:buSzTx/>
              <a:tabLst/>
              <a:defRPr/>
            </a:pPr>
            <a:r>
              <a:rPr lang="en-US" sz="1400" kern="0" dirty="0">
                <a:solidFill>
                  <a:sysClr val="windowText" lastClr="000000">
                    <a:lumMod val="75000"/>
                    <a:lumOff val="25000"/>
                  </a:sysClr>
                </a:solidFill>
                <a:ea typeface="Cambria" panose="02040503050406030204" pitchFamily="18" charset="0"/>
              </a:rPr>
              <a:t>Not applicable to SMSA</a:t>
            </a:r>
          </a:p>
        </p:txBody>
      </p:sp>
      <p:sp>
        <p:nvSpPr>
          <p:cNvPr id="40" name="Freeform 140">
            <a:extLst>
              <a:ext uri="{FF2B5EF4-FFF2-40B4-BE49-F238E27FC236}">
                <a16:creationId xmlns:a16="http://schemas.microsoft.com/office/drawing/2014/main" id="{4866F810-CC40-4ED7-B9B7-53C7E793B23D}"/>
              </a:ext>
            </a:extLst>
          </p:cNvPr>
          <p:cNvSpPr>
            <a:spLocks noEditPoints="1"/>
          </p:cNvSpPr>
          <p:nvPr/>
        </p:nvSpPr>
        <p:spPr bwMode="auto">
          <a:xfrm>
            <a:off x="6566718" y="1537644"/>
            <a:ext cx="2029127" cy="1930777"/>
          </a:xfrm>
          <a:custGeom>
            <a:avLst/>
            <a:gdLst>
              <a:gd name="T0" fmla="*/ 138 w 832"/>
              <a:gd name="T1" fmla="*/ 476 h 793"/>
              <a:gd name="T2" fmla="*/ 201 w 832"/>
              <a:gd name="T3" fmla="*/ 469 h 793"/>
              <a:gd name="T4" fmla="*/ 181 w 832"/>
              <a:gd name="T5" fmla="*/ 508 h 793"/>
              <a:gd name="T6" fmla="*/ 228 w 832"/>
              <a:gd name="T7" fmla="*/ 531 h 793"/>
              <a:gd name="T8" fmla="*/ 299 w 832"/>
              <a:gd name="T9" fmla="*/ 524 h 793"/>
              <a:gd name="T10" fmla="*/ 313 w 832"/>
              <a:gd name="T11" fmla="*/ 582 h 793"/>
              <a:gd name="T12" fmla="*/ 386 w 832"/>
              <a:gd name="T13" fmla="*/ 657 h 793"/>
              <a:gd name="T14" fmla="*/ 377 w 832"/>
              <a:gd name="T15" fmla="*/ 733 h 793"/>
              <a:gd name="T16" fmla="*/ 730 w 832"/>
              <a:gd name="T17" fmla="*/ 282 h 793"/>
              <a:gd name="T18" fmla="*/ 710 w 832"/>
              <a:gd name="T19" fmla="*/ 255 h 793"/>
              <a:gd name="T20" fmla="*/ 636 w 832"/>
              <a:gd name="T21" fmla="*/ 285 h 793"/>
              <a:gd name="T22" fmla="*/ 609 w 832"/>
              <a:gd name="T23" fmla="*/ 220 h 793"/>
              <a:gd name="T24" fmla="*/ 513 w 832"/>
              <a:gd name="T25" fmla="*/ 163 h 793"/>
              <a:gd name="T26" fmla="*/ 489 w 832"/>
              <a:gd name="T27" fmla="*/ 92 h 793"/>
              <a:gd name="T28" fmla="*/ 475 w 832"/>
              <a:gd name="T29" fmla="*/ 43 h 793"/>
              <a:gd name="T30" fmla="*/ 354 w 832"/>
              <a:gd name="T31" fmla="*/ 39 h 793"/>
              <a:gd name="T32" fmla="*/ 277 w 832"/>
              <a:gd name="T33" fmla="*/ 496 h 793"/>
              <a:gd name="T34" fmla="*/ 815 w 832"/>
              <a:gd name="T35" fmla="*/ 374 h 793"/>
              <a:gd name="T36" fmla="*/ 776 w 832"/>
              <a:gd name="T37" fmla="*/ 327 h 793"/>
              <a:gd name="T38" fmla="*/ 741 w 832"/>
              <a:gd name="T39" fmla="*/ 324 h 793"/>
              <a:gd name="T40" fmla="*/ 695 w 832"/>
              <a:gd name="T41" fmla="*/ 438 h 793"/>
              <a:gd name="T42" fmla="*/ 691 w 832"/>
              <a:gd name="T43" fmla="*/ 299 h 793"/>
              <a:gd name="T44" fmla="*/ 644 w 832"/>
              <a:gd name="T45" fmla="*/ 398 h 793"/>
              <a:gd name="T46" fmla="*/ 484 w 832"/>
              <a:gd name="T47" fmla="*/ 157 h 793"/>
              <a:gd name="T48" fmla="*/ 527 w 832"/>
              <a:gd name="T49" fmla="*/ 671 h 793"/>
              <a:gd name="T50" fmla="*/ 570 w 832"/>
              <a:gd name="T51" fmla="*/ 335 h 793"/>
              <a:gd name="T52" fmla="*/ 591 w 832"/>
              <a:gd name="T53" fmla="*/ 396 h 793"/>
              <a:gd name="T54" fmla="*/ 613 w 832"/>
              <a:gd name="T55" fmla="*/ 276 h 793"/>
              <a:gd name="T56" fmla="*/ 607 w 832"/>
              <a:gd name="T57" fmla="*/ 228 h 793"/>
              <a:gd name="T58" fmla="*/ 549 w 832"/>
              <a:gd name="T59" fmla="*/ 270 h 793"/>
              <a:gd name="T60" fmla="*/ 506 w 832"/>
              <a:gd name="T61" fmla="*/ 202 h 793"/>
              <a:gd name="T62" fmla="*/ 481 w 832"/>
              <a:gd name="T63" fmla="*/ 85 h 793"/>
              <a:gd name="T64" fmla="*/ 300 w 832"/>
              <a:gd name="T65" fmla="*/ 462 h 793"/>
              <a:gd name="T66" fmla="*/ 312 w 832"/>
              <a:gd name="T67" fmla="*/ 574 h 793"/>
              <a:gd name="T68" fmla="*/ 341 w 832"/>
              <a:gd name="T69" fmla="*/ 515 h 793"/>
              <a:gd name="T70" fmla="*/ 319 w 832"/>
              <a:gd name="T71" fmla="*/ 563 h 793"/>
              <a:gd name="T72" fmla="*/ 367 w 832"/>
              <a:gd name="T73" fmla="*/ 558 h 793"/>
              <a:gd name="T74" fmla="*/ 445 w 832"/>
              <a:gd name="T75" fmla="*/ 112 h 793"/>
              <a:gd name="T76" fmla="*/ 469 w 832"/>
              <a:gd name="T77" fmla="*/ 613 h 793"/>
              <a:gd name="T78" fmla="*/ 416 w 832"/>
              <a:gd name="T79" fmla="*/ 113 h 793"/>
              <a:gd name="T80" fmla="*/ 432 w 832"/>
              <a:gd name="T81" fmla="*/ 246 h 793"/>
              <a:gd name="T82" fmla="*/ 442 w 832"/>
              <a:gd name="T83" fmla="*/ 577 h 793"/>
              <a:gd name="T84" fmla="*/ 427 w 832"/>
              <a:gd name="T85" fmla="*/ 695 h 793"/>
              <a:gd name="T86" fmla="*/ 469 w 832"/>
              <a:gd name="T87" fmla="*/ 188 h 793"/>
              <a:gd name="T88" fmla="*/ 410 w 832"/>
              <a:gd name="T89" fmla="*/ 668 h 793"/>
              <a:gd name="T90" fmla="*/ 409 w 832"/>
              <a:gd name="T91" fmla="*/ 52 h 793"/>
              <a:gd name="T92" fmla="*/ 411 w 832"/>
              <a:gd name="T93" fmla="*/ 701 h 793"/>
              <a:gd name="T94" fmla="*/ 472 w 832"/>
              <a:gd name="T95" fmla="*/ 674 h 793"/>
              <a:gd name="T96" fmla="*/ 442 w 832"/>
              <a:gd name="T97" fmla="*/ 6 h 793"/>
              <a:gd name="T98" fmla="*/ 387 w 832"/>
              <a:gd name="T99" fmla="*/ 67 h 793"/>
              <a:gd name="T100" fmla="*/ 360 w 832"/>
              <a:gd name="T101" fmla="*/ 68 h 793"/>
              <a:gd name="T102" fmla="*/ 290 w 832"/>
              <a:gd name="T103" fmla="*/ 379 h 793"/>
              <a:gd name="T104" fmla="*/ 238 w 832"/>
              <a:gd name="T105" fmla="*/ 443 h 793"/>
              <a:gd name="T106" fmla="*/ 231 w 832"/>
              <a:gd name="T107" fmla="*/ 395 h 793"/>
              <a:gd name="T108" fmla="*/ 75 w 832"/>
              <a:gd name="T109" fmla="*/ 451 h 793"/>
              <a:gd name="T110" fmla="*/ 124 w 832"/>
              <a:gd name="T111" fmla="*/ 420 h 793"/>
              <a:gd name="T112" fmla="*/ 149 w 832"/>
              <a:gd name="T113" fmla="*/ 411 h 793"/>
              <a:gd name="T114" fmla="*/ 173 w 832"/>
              <a:gd name="T115" fmla="*/ 418 h 793"/>
              <a:gd name="T116" fmla="*/ 187 w 832"/>
              <a:gd name="T117" fmla="*/ 433 h 793"/>
              <a:gd name="T118" fmla="*/ 147 w 832"/>
              <a:gd name="T119" fmla="*/ 373 h 793"/>
              <a:gd name="T120" fmla="*/ 108 w 832"/>
              <a:gd name="T121" fmla="*/ 299 h 793"/>
              <a:gd name="T122" fmla="*/ 78 w 832"/>
              <a:gd name="T123" fmla="*/ 441 h 793"/>
              <a:gd name="T124" fmla="*/ 49 w 832"/>
              <a:gd name="T125" fmla="*/ 418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2" h="793">
                <a:moveTo>
                  <a:pt x="49" y="426"/>
                </a:moveTo>
                <a:cubicBezTo>
                  <a:pt x="70" y="447"/>
                  <a:pt x="70" y="447"/>
                  <a:pt x="70" y="447"/>
                </a:cubicBezTo>
                <a:cubicBezTo>
                  <a:pt x="71" y="445"/>
                  <a:pt x="72" y="443"/>
                  <a:pt x="73" y="446"/>
                </a:cubicBezTo>
                <a:cubicBezTo>
                  <a:pt x="73" y="446"/>
                  <a:pt x="74" y="448"/>
                  <a:pt x="72" y="449"/>
                </a:cubicBezTo>
                <a:cubicBezTo>
                  <a:pt x="72" y="449"/>
                  <a:pt x="72" y="449"/>
                  <a:pt x="72" y="449"/>
                </a:cubicBezTo>
                <a:cubicBezTo>
                  <a:pt x="76" y="453"/>
                  <a:pt x="76" y="453"/>
                  <a:pt x="76" y="453"/>
                </a:cubicBezTo>
                <a:cubicBezTo>
                  <a:pt x="76" y="451"/>
                  <a:pt x="76" y="449"/>
                  <a:pt x="76" y="449"/>
                </a:cubicBezTo>
                <a:cubicBezTo>
                  <a:pt x="77" y="449"/>
                  <a:pt x="78" y="450"/>
                  <a:pt x="78" y="451"/>
                </a:cubicBezTo>
                <a:cubicBezTo>
                  <a:pt x="78" y="451"/>
                  <a:pt x="78" y="451"/>
                  <a:pt x="78" y="451"/>
                </a:cubicBezTo>
                <a:cubicBezTo>
                  <a:pt x="79" y="452"/>
                  <a:pt x="78" y="454"/>
                  <a:pt x="78" y="455"/>
                </a:cubicBezTo>
                <a:cubicBezTo>
                  <a:pt x="80" y="457"/>
                  <a:pt x="80" y="457"/>
                  <a:pt x="80" y="457"/>
                </a:cubicBezTo>
                <a:cubicBezTo>
                  <a:pt x="80" y="457"/>
                  <a:pt x="80" y="457"/>
                  <a:pt x="80" y="457"/>
                </a:cubicBezTo>
                <a:cubicBezTo>
                  <a:pt x="80" y="457"/>
                  <a:pt x="80" y="457"/>
                  <a:pt x="80" y="457"/>
                </a:cubicBezTo>
                <a:cubicBezTo>
                  <a:pt x="80" y="457"/>
                  <a:pt x="80" y="457"/>
                  <a:pt x="80" y="457"/>
                </a:cubicBezTo>
                <a:cubicBezTo>
                  <a:pt x="81" y="458"/>
                  <a:pt x="83" y="459"/>
                  <a:pt x="83" y="460"/>
                </a:cubicBezTo>
                <a:cubicBezTo>
                  <a:pt x="83" y="460"/>
                  <a:pt x="84" y="460"/>
                  <a:pt x="84" y="460"/>
                </a:cubicBezTo>
                <a:cubicBezTo>
                  <a:pt x="88" y="465"/>
                  <a:pt x="88" y="465"/>
                  <a:pt x="88" y="465"/>
                </a:cubicBezTo>
                <a:cubicBezTo>
                  <a:pt x="88" y="464"/>
                  <a:pt x="88" y="463"/>
                  <a:pt x="88" y="463"/>
                </a:cubicBezTo>
                <a:cubicBezTo>
                  <a:pt x="88" y="464"/>
                  <a:pt x="88" y="464"/>
                  <a:pt x="88" y="465"/>
                </a:cubicBezTo>
                <a:cubicBezTo>
                  <a:pt x="90" y="467"/>
                  <a:pt x="90" y="467"/>
                  <a:pt x="90" y="467"/>
                </a:cubicBezTo>
                <a:cubicBezTo>
                  <a:pt x="90" y="463"/>
                  <a:pt x="97" y="464"/>
                  <a:pt x="96" y="468"/>
                </a:cubicBezTo>
                <a:cubicBezTo>
                  <a:pt x="96" y="468"/>
                  <a:pt x="95" y="469"/>
                  <a:pt x="95" y="469"/>
                </a:cubicBezTo>
                <a:cubicBezTo>
                  <a:pt x="95" y="470"/>
                  <a:pt x="96" y="472"/>
                  <a:pt x="96" y="473"/>
                </a:cubicBezTo>
                <a:cubicBezTo>
                  <a:pt x="98" y="475"/>
                  <a:pt x="98" y="475"/>
                  <a:pt x="98" y="475"/>
                </a:cubicBezTo>
                <a:cubicBezTo>
                  <a:pt x="98" y="473"/>
                  <a:pt x="98" y="471"/>
                  <a:pt x="99" y="471"/>
                </a:cubicBezTo>
                <a:cubicBezTo>
                  <a:pt x="99" y="471"/>
                  <a:pt x="100" y="472"/>
                  <a:pt x="101" y="471"/>
                </a:cubicBezTo>
                <a:cubicBezTo>
                  <a:pt x="102" y="471"/>
                  <a:pt x="101" y="469"/>
                  <a:pt x="102" y="466"/>
                </a:cubicBezTo>
                <a:cubicBezTo>
                  <a:pt x="102" y="465"/>
                  <a:pt x="104" y="464"/>
                  <a:pt x="103" y="463"/>
                </a:cubicBezTo>
                <a:cubicBezTo>
                  <a:pt x="104" y="462"/>
                  <a:pt x="104" y="463"/>
                  <a:pt x="105" y="463"/>
                </a:cubicBezTo>
                <a:cubicBezTo>
                  <a:pt x="104" y="462"/>
                  <a:pt x="104" y="462"/>
                  <a:pt x="104" y="461"/>
                </a:cubicBezTo>
                <a:cubicBezTo>
                  <a:pt x="104" y="461"/>
                  <a:pt x="104" y="461"/>
                  <a:pt x="103" y="461"/>
                </a:cubicBezTo>
                <a:cubicBezTo>
                  <a:pt x="101" y="464"/>
                  <a:pt x="99" y="462"/>
                  <a:pt x="97" y="459"/>
                </a:cubicBezTo>
                <a:cubicBezTo>
                  <a:pt x="96" y="459"/>
                  <a:pt x="96" y="458"/>
                  <a:pt x="96" y="458"/>
                </a:cubicBezTo>
                <a:cubicBezTo>
                  <a:pt x="96" y="457"/>
                  <a:pt x="96" y="456"/>
                  <a:pt x="96" y="455"/>
                </a:cubicBezTo>
                <a:cubicBezTo>
                  <a:pt x="97" y="457"/>
                  <a:pt x="97" y="456"/>
                  <a:pt x="97" y="456"/>
                </a:cubicBezTo>
                <a:cubicBezTo>
                  <a:pt x="95" y="457"/>
                  <a:pt x="98" y="448"/>
                  <a:pt x="97" y="446"/>
                </a:cubicBezTo>
                <a:cubicBezTo>
                  <a:pt x="96" y="445"/>
                  <a:pt x="95" y="445"/>
                  <a:pt x="95" y="445"/>
                </a:cubicBezTo>
                <a:cubicBezTo>
                  <a:pt x="95" y="444"/>
                  <a:pt x="95" y="437"/>
                  <a:pt x="96" y="436"/>
                </a:cubicBezTo>
                <a:cubicBezTo>
                  <a:pt x="96" y="436"/>
                  <a:pt x="98" y="434"/>
                  <a:pt x="98" y="434"/>
                </a:cubicBezTo>
                <a:cubicBezTo>
                  <a:pt x="98" y="434"/>
                  <a:pt x="98" y="433"/>
                  <a:pt x="99" y="433"/>
                </a:cubicBezTo>
                <a:cubicBezTo>
                  <a:pt x="100" y="432"/>
                  <a:pt x="102" y="436"/>
                  <a:pt x="103" y="440"/>
                </a:cubicBezTo>
                <a:cubicBezTo>
                  <a:pt x="103" y="440"/>
                  <a:pt x="103" y="440"/>
                  <a:pt x="103" y="440"/>
                </a:cubicBezTo>
                <a:cubicBezTo>
                  <a:pt x="103" y="440"/>
                  <a:pt x="103" y="440"/>
                  <a:pt x="103" y="440"/>
                </a:cubicBezTo>
                <a:cubicBezTo>
                  <a:pt x="104" y="440"/>
                  <a:pt x="104" y="441"/>
                  <a:pt x="104" y="442"/>
                </a:cubicBezTo>
                <a:cubicBezTo>
                  <a:pt x="105" y="444"/>
                  <a:pt x="107" y="445"/>
                  <a:pt x="108" y="443"/>
                </a:cubicBezTo>
                <a:cubicBezTo>
                  <a:pt x="107" y="444"/>
                  <a:pt x="106" y="440"/>
                  <a:pt x="107" y="440"/>
                </a:cubicBezTo>
                <a:cubicBezTo>
                  <a:pt x="108" y="440"/>
                  <a:pt x="110" y="446"/>
                  <a:pt x="112" y="445"/>
                </a:cubicBezTo>
                <a:cubicBezTo>
                  <a:pt x="111" y="445"/>
                  <a:pt x="113" y="442"/>
                  <a:pt x="113" y="442"/>
                </a:cubicBezTo>
                <a:cubicBezTo>
                  <a:pt x="114" y="442"/>
                  <a:pt x="114" y="445"/>
                  <a:pt x="115" y="446"/>
                </a:cubicBezTo>
                <a:cubicBezTo>
                  <a:pt x="116" y="446"/>
                  <a:pt x="116" y="446"/>
                  <a:pt x="116" y="446"/>
                </a:cubicBezTo>
                <a:cubicBezTo>
                  <a:pt x="117" y="446"/>
                  <a:pt x="117" y="446"/>
                  <a:pt x="118" y="446"/>
                </a:cubicBezTo>
                <a:cubicBezTo>
                  <a:pt x="118" y="445"/>
                  <a:pt x="117" y="444"/>
                  <a:pt x="119" y="444"/>
                </a:cubicBezTo>
                <a:cubicBezTo>
                  <a:pt x="117" y="443"/>
                  <a:pt x="117" y="442"/>
                  <a:pt x="116" y="440"/>
                </a:cubicBezTo>
                <a:cubicBezTo>
                  <a:pt x="117" y="442"/>
                  <a:pt x="119" y="442"/>
                  <a:pt x="119" y="443"/>
                </a:cubicBezTo>
                <a:cubicBezTo>
                  <a:pt x="120" y="445"/>
                  <a:pt x="119" y="443"/>
                  <a:pt x="121" y="440"/>
                </a:cubicBezTo>
                <a:cubicBezTo>
                  <a:pt x="120" y="440"/>
                  <a:pt x="120" y="441"/>
                  <a:pt x="119" y="441"/>
                </a:cubicBezTo>
                <a:cubicBezTo>
                  <a:pt x="114" y="441"/>
                  <a:pt x="118" y="433"/>
                  <a:pt x="121" y="436"/>
                </a:cubicBezTo>
                <a:cubicBezTo>
                  <a:pt x="122" y="436"/>
                  <a:pt x="121" y="440"/>
                  <a:pt x="121" y="440"/>
                </a:cubicBezTo>
                <a:cubicBezTo>
                  <a:pt x="122" y="442"/>
                  <a:pt x="123" y="441"/>
                  <a:pt x="125" y="441"/>
                </a:cubicBezTo>
                <a:cubicBezTo>
                  <a:pt x="125" y="442"/>
                  <a:pt x="124" y="443"/>
                  <a:pt x="125" y="444"/>
                </a:cubicBezTo>
                <a:cubicBezTo>
                  <a:pt x="125" y="445"/>
                  <a:pt x="126" y="444"/>
                  <a:pt x="126" y="444"/>
                </a:cubicBezTo>
                <a:cubicBezTo>
                  <a:pt x="128" y="445"/>
                  <a:pt x="128" y="451"/>
                  <a:pt x="129" y="450"/>
                </a:cubicBezTo>
                <a:cubicBezTo>
                  <a:pt x="129" y="450"/>
                  <a:pt x="129" y="450"/>
                  <a:pt x="129" y="451"/>
                </a:cubicBezTo>
                <a:cubicBezTo>
                  <a:pt x="129" y="451"/>
                  <a:pt x="129" y="451"/>
                  <a:pt x="130" y="451"/>
                </a:cubicBezTo>
                <a:cubicBezTo>
                  <a:pt x="130" y="451"/>
                  <a:pt x="130" y="451"/>
                  <a:pt x="130" y="451"/>
                </a:cubicBezTo>
                <a:cubicBezTo>
                  <a:pt x="130" y="451"/>
                  <a:pt x="129" y="451"/>
                  <a:pt x="129" y="451"/>
                </a:cubicBezTo>
                <a:cubicBezTo>
                  <a:pt x="128" y="452"/>
                  <a:pt x="126" y="454"/>
                  <a:pt x="124" y="455"/>
                </a:cubicBezTo>
                <a:cubicBezTo>
                  <a:pt x="124" y="456"/>
                  <a:pt x="124" y="457"/>
                  <a:pt x="123" y="457"/>
                </a:cubicBezTo>
                <a:cubicBezTo>
                  <a:pt x="121" y="456"/>
                  <a:pt x="123" y="453"/>
                  <a:pt x="121" y="454"/>
                </a:cubicBezTo>
                <a:cubicBezTo>
                  <a:pt x="117" y="455"/>
                  <a:pt x="122" y="462"/>
                  <a:pt x="126" y="460"/>
                </a:cubicBezTo>
                <a:cubicBezTo>
                  <a:pt x="126" y="462"/>
                  <a:pt x="125" y="464"/>
                  <a:pt x="123" y="465"/>
                </a:cubicBezTo>
                <a:cubicBezTo>
                  <a:pt x="124" y="465"/>
                  <a:pt x="125" y="466"/>
                  <a:pt x="124" y="467"/>
                </a:cubicBezTo>
                <a:cubicBezTo>
                  <a:pt x="123" y="468"/>
                  <a:pt x="122" y="466"/>
                  <a:pt x="123" y="466"/>
                </a:cubicBezTo>
                <a:cubicBezTo>
                  <a:pt x="122" y="466"/>
                  <a:pt x="122" y="466"/>
                  <a:pt x="121" y="467"/>
                </a:cubicBezTo>
                <a:cubicBezTo>
                  <a:pt x="122" y="467"/>
                  <a:pt x="122" y="467"/>
                  <a:pt x="122" y="468"/>
                </a:cubicBezTo>
                <a:cubicBezTo>
                  <a:pt x="121" y="468"/>
                  <a:pt x="121" y="467"/>
                  <a:pt x="121" y="467"/>
                </a:cubicBezTo>
                <a:cubicBezTo>
                  <a:pt x="121" y="467"/>
                  <a:pt x="120" y="467"/>
                  <a:pt x="120" y="467"/>
                </a:cubicBezTo>
                <a:cubicBezTo>
                  <a:pt x="121" y="467"/>
                  <a:pt x="121" y="469"/>
                  <a:pt x="121" y="471"/>
                </a:cubicBezTo>
                <a:cubicBezTo>
                  <a:pt x="121" y="471"/>
                  <a:pt x="121" y="471"/>
                  <a:pt x="121" y="471"/>
                </a:cubicBezTo>
                <a:cubicBezTo>
                  <a:pt x="122" y="471"/>
                  <a:pt x="122" y="472"/>
                  <a:pt x="122" y="472"/>
                </a:cubicBezTo>
                <a:cubicBezTo>
                  <a:pt x="122" y="472"/>
                  <a:pt x="122" y="472"/>
                  <a:pt x="122" y="472"/>
                </a:cubicBezTo>
                <a:cubicBezTo>
                  <a:pt x="122" y="472"/>
                  <a:pt x="122" y="473"/>
                  <a:pt x="122" y="473"/>
                </a:cubicBezTo>
                <a:cubicBezTo>
                  <a:pt x="123" y="474"/>
                  <a:pt x="123" y="473"/>
                  <a:pt x="123" y="472"/>
                </a:cubicBezTo>
                <a:cubicBezTo>
                  <a:pt x="124" y="471"/>
                  <a:pt x="124" y="476"/>
                  <a:pt x="123" y="476"/>
                </a:cubicBezTo>
                <a:cubicBezTo>
                  <a:pt x="124" y="476"/>
                  <a:pt x="125" y="475"/>
                  <a:pt x="125" y="474"/>
                </a:cubicBezTo>
                <a:cubicBezTo>
                  <a:pt x="124" y="474"/>
                  <a:pt x="124" y="470"/>
                  <a:pt x="125" y="471"/>
                </a:cubicBezTo>
                <a:cubicBezTo>
                  <a:pt x="125" y="472"/>
                  <a:pt x="125" y="472"/>
                  <a:pt x="125" y="472"/>
                </a:cubicBezTo>
                <a:cubicBezTo>
                  <a:pt x="125" y="472"/>
                  <a:pt x="126" y="472"/>
                  <a:pt x="126" y="472"/>
                </a:cubicBezTo>
                <a:cubicBezTo>
                  <a:pt x="125" y="472"/>
                  <a:pt x="127" y="473"/>
                  <a:pt x="126" y="474"/>
                </a:cubicBezTo>
                <a:cubicBezTo>
                  <a:pt x="128" y="473"/>
                  <a:pt x="127" y="470"/>
                  <a:pt x="128" y="470"/>
                </a:cubicBezTo>
                <a:cubicBezTo>
                  <a:pt x="131" y="472"/>
                  <a:pt x="127" y="476"/>
                  <a:pt x="127" y="477"/>
                </a:cubicBezTo>
                <a:cubicBezTo>
                  <a:pt x="127" y="477"/>
                  <a:pt x="128" y="478"/>
                  <a:pt x="128" y="478"/>
                </a:cubicBezTo>
                <a:cubicBezTo>
                  <a:pt x="128" y="478"/>
                  <a:pt x="128" y="477"/>
                  <a:pt x="128" y="477"/>
                </a:cubicBezTo>
                <a:cubicBezTo>
                  <a:pt x="129" y="475"/>
                  <a:pt x="130" y="471"/>
                  <a:pt x="132" y="473"/>
                </a:cubicBezTo>
                <a:cubicBezTo>
                  <a:pt x="131" y="473"/>
                  <a:pt x="131" y="472"/>
                  <a:pt x="132" y="471"/>
                </a:cubicBezTo>
                <a:cubicBezTo>
                  <a:pt x="133" y="471"/>
                  <a:pt x="133" y="471"/>
                  <a:pt x="133" y="471"/>
                </a:cubicBezTo>
                <a:cubicBezTo>
                  <a:pt x="133" y="471"/>
                  <a:pt x="133" y="471"/>
                  <a:pt x="133" y="471"/>
                </a:cubicBezTo>
                <a:cubicBezTo>
                  <a:pt x="134" y="470"/>
                  <a:pt x="136" y="471"/>
                  <a:pt x="135" y="472"/>
                </a:cubicBezTo>
                <a:cubicBezTo>
                  <a:pt x="136" y="475"/>
                  <a:pt x="136" y="481"/>
                  <a:pt x="138" y="476"/>
                </a:cubicBezTo>
                <a:cubicBezTo>
                  <a:pt x="137" y="478"/>
                  <a:pt x="141" y="480"/>
                  <a:pt x="139" y="482"/>
                </a:cubicBezTo>
                <a:cubicBezTo>
                  <a:pt x="139" y="482"/>
                  <a:pt x="138" y="482"/>
                  <a:pt x="138" y="482"/>
                </a:cubicBezTo>
                <a:cubicBezTo>
                  <a:pt x="138" y="483"/>
                  <a:pt x="141" y="489"/>
                  <a:pt x="142" y="489"/>
                </a:cubicBezTo>
                <a:cubicBezTo>
                  <a:pt x="143" y="489"/>
                  <a:pt x="144" y="483"/>
                  <a:pt x="146" y="486"/>
                </a:cubicBezTo>
                <a:cubicBezTo>
                  <a:pt x="146" y="487"/>
                  <a:pt x="145" y="490"/>
                  <a:pt x="145" y="490"/>
                </a:cubicBezTo>
                <a:cubicBezTo>
                  <a:pt x="141" y="491"/>
                  <a:pt x="146" y="492"/>
                  <a:pt x="147" y="492"/>
                </a:cubicBezTo>
                <a:cubicBezTo>
                  <a:pt x="148" y="492"/>
                  <a:pt x="147" y="490"/>
                  <a:pt x="148" y="490"/>
                </a:cubicBezTo>
                <a:cubicBezTo>
                  <a:pt x="148" y="490"/>
                  <a:pt x="151" y="493"/>
                  <a:pt x="151" y="492"/>
                </a:cubicBezTo>
                <a:cubicBezTo>
                  <a:pt x="152" y="493"/>
                  <a:pt x="153" y="492"/>
                  <a:pt x="152" y="495"/>
                </a:cubicBezTo>
                <a:cubicBezTo>
                  <a:pt x="153" y="495"/>
                  <a:pt x="153" y="493"/>
                  <a:pt x="154" y="492"/>
                </a:cubicBezTo>
                <a:cubicBezTo>
                  <a:pt x="154" y="491"/>
                  <a:pt x="155" y="490"/>
                  <a:pt x="156" y="491"/>
                </a:cubicBezTo>
                <a:cubicBezTo>
                  <a:pt x="156" y="491"/>
                  <a:pt x="157" y="491"/>
                  <a:pt x="157" y="491"/>
                </a:cubicBezTo>
                <a:cubicBezTo>
                  <a:pt x="157" y="492"/>
                  <a:pt x="157" y="492"/>
                  <a:pt x="157" y="492"/>
                </a:cubicBezTo>
                <a:cubicBezTo>
                  <a:pt x="157" y="493"/>
                  <a:pt x="156" y="494"/>
                  <a:pt x="156" y="494"/>
                </a:cubicBezTo>
                <a:cubicBezTo>
                  <a:pt x="156" y="494"/>
                  <a:pt x="156" y="495"/>
                  <a:pt x="155" y="495"/>
                </a:cubicBezTo>
                <a:cubicBezTo>
                  <a:pt x="156" y="495"/>
                  <a:pt x="156" y="495"/>
                  <a:pt x="157" y="496"/>
                </a:cubicBezTo>
                <a:cubicBezTo>
                  <a:pt x="157" y="495"/>
                  <a:pt x="158" y="495"/>
                  <a:pt x="158" y="495"/>
                </a:cubicBezTo>
                <a:cubicBezTo>
                  <a:pt x="160" y="495"/>
                  <a:pt x="161" y="498"/>
                  <a:pt x="160" y="499"/>
                </a:cubicBezTo>
                <a:cubicBezTo>
                  <a:pt x="160" y="500"/>
                  <a:pt x="160" y="500"/>
                  <a:pt x="161" y="500"/>
                </a:cubicBezTo>
                <a:cubicBezTo>
                  <a:pt x="160" y="501"/>
                  <a:pt x="158" y="503"/>
                  <a:pt x="158" y="504"/>
                </a:cubicBezTo>
                <a:cubicBezTo>
                  <a:pt x="158" y="504"/>
                  <a:pt x="158" y="504"/>
                  <a:pt x="158" y="504"/>
                </a:cubicBezTo>
                <a:cubicBezTo>
                  <a:pt x="158" y="504"/>
                  <a:pt x="157" y="504"/>
                  <a:pt x="157" y="504"/>
                </a:cubicBezTo>
                <a:cubicBezTo>
                  <a:pt x="157" y="504"/>
                  <a:pt x="157" y="505"/>
                  <a:pt x="157" y="505"/>
                </a:cubicBezTo>
                <a:cubicBezTo>
                  <a:pt x="157" y="507"/>
                  <a:pt x="161" y="504"/>
                  <a:pt x="162" y="507"/>
                </a:cubicBezTo>
                <a:cubicBezTo>
                  <a:pt x="161" y="505"/>
                  <a:pt x="162" y="504"/>
                  <a:pt x="163" y="503"/>
                </a:cubicBezTo>
                <a:cubicBezTo>
                  <a:pt x="162" y="502"/>
                  <a:pt x="163" y="499"/>
                  <a:pt x="165" y="500"/>
                </a:cubicBezTo>
                <a:cubicBezTo>
                  <a:pt x="164" y="498"/>
                  <a:pt x="163" y="495"/>
                  <a:pt x="166" y="496"/>
                </a:cubicBezTo>
                <a:cubicBezTo>
                  <a:pt x="166" y="495"/>
                  <a:pt x="166" y="495"/>
                  <a:pt x="166" y="494"/>
                </a:cubicBezTo>
                <a:cubicBezTo>
                  <a:pt x="165" y="497"/>
                  <a:pt x="164" y="494"/>
                  <a:pt x="165" y="493"/>
                </a:cubicBezTo>
                <a:cubicBezTo>
                  <a:pt x="165" y="492"/>
                  <a:pt x="166" y="493"/>
                  <a:pt x="166" y="493"/>
                </a:cubicBezTo>
                <a:cubicBezTo>
                  <a:pt x="167" y="493"/>
                  <a:pt x="166" y="491"/>
                  <a:pt x="167" y="490"/>
                </a:cubicBezTo>
                <a:cubicBezTo>
                  <a:pt x="169" y="488"/>
                  <a:pt x="170" y="489"/>
                  <a:pt x="170" y="486"/>
                </a:cubicBezTo>
                <a:cubicBezTo>
                  <a:pt x="169" y="483"/>
                  <a:pt x="172" y="482"/>
                  <a:pt x="171" y="480"/>
                </a:cubicBezTo>
                <a:cubicBezTo>
                  <a:pt x="170" y="479"/>
                  <a:pt x="164" y="481"/>
                  <a:pt x="165" y="477"/>
                </a:cubicBezTo>
                <a:cubicBezTo>
                  <a:pt x="165" y="476"/>
                  <a:pt x="166" y="477"/>
                  <a:pt x="166" y="475"/>
                </a:cubicBezTo>
                <a:cubicBezTo>
                  <a:pt x="165" y="474"/>
                  <a:pt x="167" y="467"/>
                  <a:pt x="169" y="473"/>
                </a:cubicBezTo>
                <a:cubicBezTo>
                  <a:pt x="169" y="473"/>
                  <a:pt x="168" y="475"/>
                  <a:pt x="168" y="475"/>
                </a:cubicBezTo>
                <a:cubicBezTo>
                  <a:pt x="168" y="477"/>
                  <a:pt x="171" y="477"/>
                  <a:pt x="171" y="478"/>
                </a:cubicBezTo>
                <a:cubicBezTo>
                  <a:pt x="172" y="478"/>
                  <a:pt x="170" y="480"/>
                  <a:pt x="171" y="480"/>
                </a:cubicBezTo>
                <a:cubicBezTo>
                  <a:pt x="173" y="480"/>
                  <a:pt x="173" y="477"/>
                  <a:pt x="174" y="477"/>
                </a:cubicBezTo>
                <a:cubicBezTo>
                  <a:pt x="173" y="476"/>
                  <a:pt x="170" y="476"/>
                  <a:pt x="172" y="475"/>
                </a:cubicBezTo>
                <a:cubicBezTo>
                  <a:pt x="172" y="474"/>
                  <a:pt x="176" y="476"/>
                  <a:pt x="176" y="476"/>
                </a:cubicBezTo>
                <a:cubicBezTo>
                  <a:pt x="179" y="476"/>
                  <a:pt x="179" y="475"/>
                  <a:pt x="180" y="478"/>
                </a:cubicBezTo>
                <a:cubicBezTo>
                  <a:pt x="180" y="480"/>
                  <a:pt x="179" y="483"/>
                  <a:pt x="178" y="484"/>
                </a:cubicBezTo>
                <a:cubicBezTo>
                  <a:pt x="176" y="486"/>
                  <a:pt x="178" y="484"/>
                  <a:pt x="180" y="485"/>
                </a:cubicBezTo>
                <a:cubicBezTo>
                  <a:pt x="181" y="486"/>
                  <a:pt x="182" y="488"/>
                  <a:pt x="182" y="490"/>
                </a:cubicBezTo>
                <a:cubicBezTo>
                  <a:pt x="183" y="489"/>
                  <a:pt x="185" y="488"/>
                  <a:pt x="185" y="490"/>
                </a:cubicBezTo>
                <a:cubicBezTo>
                  <a:pt x="185" y="489"/>
                  <a:pt x="185" y="489"/>
                  <a:pt x="185" y="489"/>
                </a:cubicBezTo>
                <a:cubicBezTo>
                  <a:pt x="186" y="490"/>
                  <a:pt x="185" y="490"/>
                  <a:pt x="185" y="490"/>
                </a:cubicBezTo>
                <a:cubicBezTo>
                  <a:pt x="185" y="490"/>
                  <a:pt x="185" y="490"/>
                  <a:pt x="185" y="491"/>
                </a:cubicBezTo>
                <a:cubicBezTo>
                  <a:pt x="185" y="487"/>
                  <a:pt x="190" y="497"/>
                  <a:pt x="191" y="494"/>
                </a:cubicBezTo>
                <a:cubicBezTo>
                  <a:pt x="192" y="494"/>
                  <a:pt x="192" y="493"/>
                  <a:pt x="192" y="493"/>
                </a:cubicBezTo>
                <a:cubicBezTo>
                  <a:pt x="192" y="493"/>
                  <a:pt x="192"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4" y="493"/>
                  <a:pt x="195" y="492"/>
                  <a:pt x="196" y="492"/>
                </a:cubicBezTo>
                <a:cubicBezTo>
                  <a:pt x="196" y="491"/>
                  <a:pt x="197" y="491"/>
                  <a:pt x="197" y="491"/>
                </a:cubicBezTo>
                <a:cubicBezTo>
                  <a:pt x="198" y="491"/>
                  <a:pt x="199" y="491"/>
                  <a:pt x="200" y="493"/>
                </a:cubicBezTo>
                <a:cubicBezTo>
                  <a:pt x="202" y="496"/>
                  <a:pt x="201" y="491"/>
                  <a:pt x="200" y="491"/>
                </a:cubicBezTo>
                <a:cubicBezTo>
                  <a:pt x="200" y="491"/>
                  <a:pt x="200" y="490"/>
                  <a:pt x="200" y="489"/>
                </a:cubicBezTo>
                <a:cubicBezTo>
                  <a:pt x="199" y="489"/>
                  <a:pt x="199" y="489"/>
                  <a:pt x="199" y="489"/>
                </a:cubicBezTo>
                <a:cubicBezTo>
                  <a:pt x="199" y="487"/>
                  <a:pt x="199" y="484"/>
                  <a:pt x="200" y="483"/>
                </a:cubicBezTo>
                <a:cubicBezTo>
                  <a:pt x="200" y="485"/>
                  <a:pt x="200" y="486"/>
                  <a:pt x="201" y="488"/>
                </a:cubicBezTo>
                <a:cubicBezTo>
                  <a:pt x="201" y="487"/>
                  <a:pt x="202" y="487"/>
                  <a:pt x="202" y="488"/>
                </a:cubicBezTo>
                <a:cubicBezTo>
                  <a:pt x="202" y="488"/>
                  <a:pt x="202" y="489"/>
                  <a:pt x="201" y="489"/>
                </a:cubicBezTo>
                <a:cubicBezTo>
                  <a:pt x="201" y="489"/>
                  <a:pt x="201" y="490"/>
                  <a:pt x="201" y="490"/>
                </a:cubicBezTo>
                <a:cubicBezTo>
                  <a:pt x="202" y="489"/>
                  <a:pt x="202" y="488"/>
                  <a:pt x="203" y="487"/>
                </a:cubicBezTo>
                <a:cubicBezTo>
                  <a:pt x="202" y="488"/>
                  <a:pt x="203" y="490"/>
                  <a:pt x="204" y="491"/>
                </a:cubicBezTo>
                <a:cubicBezTo>
                  <a:pt x="204" y="491"/>
                  <a:pt x="204" y="491"/>
                  <a:pt x="204" y="491"/>
                </a:cubicBezTo>
                <a:cubicBezTo>
                  <a:pt x="204" y="491"/>
                  <a:pt x="204" y="491"/>
                  <a:pt x="204" y="491"/>
                </a:cubicBezTo>
                <a:cubicBezTo>
                  <a:pt x="205" y="491"/>
                  <a:pt x="205" y="491"/>
                  <a:pt x="205" y="490"/>
                </a:cubicBezTo>
                <a:cubicBezTo>
                  <a:pt x="205" y="490"/>
                  <a:pt x="205" y="490"/>
                  <a:pt x="205" y="490"/>
                </a:cubicBezTo>
                <a:cubicBezTo>
                  <a:pt x="205" y="490"/>
                  <a:pt x="205" y="490"/>
                  <a:pt x="205" y="490"/>
                </a:cubicBezTo>
                <a:cubicBezTo>
                  <a:pt x="204" y="490"/>
                  <a:pt x="204" y="490"/>
                  <a:pt x="204" y="490"/>
                </a:cubicBezTo>
                <a:cubicBezTo>
                  <a:pt x="204" y="490"/>
                  <a:pt x="204" y="490"/>
                  <a:pt x="204" y="490"/>
                </a:cubicBezTo>
                <a:cubicBezTo>
                  <a:pt x="204" y="490"/>
                  <a:pt x="204" y="490"/>
                  <a:pt x="205" y="489"/>
                </a:cubicBezTo>
                <a:cubicBezTo>
                  <a:pt x="205" y="489"/>
                  <a:pt x="205" y="489"/>
                  <a:pt x="205" y="489"/>
                </a:cubicBezTo>
                <a:cubicBezTo>
                  <a:pt x="205" y="489"/>
                  <a:pt x="205" y="489"/>
                  <a:pt x="205" y="489"/>
                </a:cubicBezTo>
                <a:cubicBezTo>
                  <a:pt x="205" y="488"/>
                  <a:pt x="206" y="487"/>
                  <a:pt x="206" y="487"/>
                </a:cubicBezTo>
                <a:cubicBezTo>
                  <a:pt x="205" y="486"/>
                  <a:pt x="204" y="486"/>
                  <a:pt x="203" y="486"/>
                </a:cubicBezTo>
                <a:cubicBezTo>
                  <a:pt x="203" y="487"/>
                  <a:pt x="202" y="487"/>
                  <a:pt x="202" y="487"/>
                </a:cubicBezTo>
                <a:cubicBezTo>
                  <a:pt x="201" y="487"/>
                  <a:pt x="201" y="486"/>
                  <a:pt x="202" y="486"/>
                </a:cubicBezTo>
                <a:cubicBezTo>
                  <a:pt x="202" y="486"/>
                  <a:pt x="201" y="486"/>
                  <a:pt x="201" y="486"/>
                </a:cubicBezTo>
                <a:cubicBezTo>
                  <a:pt x="201" y="485"/>
                  <a:pt x="201" y="483"/>
                  <a:pt x="202" y="481"/>
                </a:cubicBezTo>
                <a:cubicBezTo>
                  <a:pt x="200" y="482"/>
                  <a:pt x="199" y="481"/>
                  <a:pt x="199" y="478"/>
                </a:cubicBezTo>
                <a:cubicBezTo>
                  <a:pt x="199" y="478"/>
                  <a:pt x="199" y="478"/>
                  <a:pt x="199" y="478"/>
                </a:cubicBezTo>
                <a:cubicBezTo>
                  <a:pt x="199" y="479"/>
                  <a:pt x="197" y="484"/>
                  <a:pt x="197" y="485"/>
                </a:cubicBezTo>
                <a:cubicBezTo>
                  <a:pt x="197" y="485"/>
                  <a:pt x="198" y="490"/>
                  <a:pt x="196" y="487"/>
                </a:cubicBezTo>
                <a:cubicBezTo>
                  <a:pt x="194" y="486"/>
                  <a:pt x="198" y="481"/>
                  <a:pt x="198" y="478"/>
                </a:cubicBezTo>
                <a:cubicBezTo>
                  <a:pt x="197" y="478"/>
                  <a:pt x="197" y="477"/>
                  <a:pt x="197" y="477"/>
                </a:cubicBezTo>
                <a:cubicBezTo>
                  <a:pt x="197" y="476"/>
                  <a:pt x="197" y="475"/>
                  <a:pt x="198" y="475"/>
                </a:cubicBezTo>
                <a:cubicBezTo>
                  <a:pt x="198" y="474"/>
                  <a:pt x="198" y="474"/>
                  <a:pt x="198" y="473"/>
                </a:cubicBezTo>
                <a:cubicBezTo>
                  <a:pt x="198" y="472"/>
                  <a:pt x="197" y="473"/>
                  <a:pt x="196" y="473"/>
                </a:cubicBezTo>
                <a:cubicBezTo>
                  <a:pt x="196" y="472"/>
                  <a:pt x="195" y="470"/>
                  <a:pt x="195" y="470"/>
                </a:cubicBezTo>
                <a:cubicBezTo>
                  <a:pt x="195" y="468"/>
                  <a:pt x="198" y="469"/>
                  <a:pt x="199" y="470"/>
                </a:cubicBezTo>
                <a:cubicBezTo>
                  <a:pt x="198" y="469"/>
                  <a:pt x="200" y="470"/>
                  <a:pt x="201" y="469"/>
                </a:cubicBezTo>
                <a:cubicBezTo>
                  <a:pt x="200" y="470"/>
                  <a:pt x="202" y="464"/>
                  <a:pt x="204" y="464"/>
                </a:cubicBezTo>
                <a:cubicBezTo>
                  <a:pt x="204" y="465"/>
                  <a:pt x="203" y="468"/>
                  <a:pt x="203" y="469"/>
                </a:cubicBezTo>
                <a:cubicBezTo>
                  <a:pt x="203" y="469"/>
                  <a:pt x="203" y="469"/>
                  <a:pt x="203" y="469"/>
                </a:cubicBezTo>
                <a:cubicBezTo>
                  <a:pt x="203" y="469"/>
                  <a:pt x="204" y="468"/>
                  <a:pt x="204" y="469"/>
                </a:cubicBezTo>
                <a:cubicBezTo>
                  <a:pt x="205" y="469"/>
                  <a:pt x="205" y="470"/>
                  <a:pt x="205" y="471"/>
                </a:cubicBezTo>
                <a:cubicBezTo>
                  <a:pt x="205" y="471"/>
                  <a:pt x="205" y="471"/>
                  <a:pt x="205" y="471"/>
                </a:cubicBezTo>
                <a:cubicBezTo>
                  <a:pt x="205" y="471"/>
                  <a:pt x="205" y="472"/>
                  <a:pt x="203" y="472"/>
                </a:cubicBezTo>
                <a:cubicBezTo>
                  <a:pt x="201" y="472"/>
                  <a:pt x="203" y="473"/>
                  <a:pt x="204" y="474"/>
                </a:cubicBezTo>
                <a:cubicBezTo>
                  <a:pt x="204" y="474"/>
                  <a:pt x="204" y="474"/>
                  <a:pt x="204" y="474"/>
                </a:cubicBezTo>
                <a:cubicBezTo>
                  <a:pt x="205" y="474"/>
                  <a:pt x="205" y="474"/>
                  <a:pt x="205" y="474"/>
                </a:cubicBezTo>
                <a:cubicBezTo>
                  <a:pt x="206" y="475"/>
                  <a:pt x="206" y="476"/>
                  <a:pt x="205" y="476"/>
                </a:cubicBezTo>
                <a:cubicBezTo>
                  <a:pt x="206" y="477"/>
                  <a:pt x="207" y="476"/>
                  <a:pt x="208" y="476"/>
                </a:cubicBezTo>
                <a:cubicBezTo>
                  <a:pt x="209" y="476"/>
                  <a:pt x="208" y="477"/>
                  <a:pt x="209" y="478"/>
                </a:cubicBezTo>
                <a:cubicBezTo>
                  <a:pt x="209" y="478"/>
                  <a:pt x="209" y="478"/>
                  <a:pt x="209" y="478"/>
                </a:cubicBezTo>
                <a:cubicBezTo>
                  <a:pt x="212" y="475"/>
                  <a:pt x="215" y="470"/>
                  <a:pt x="211" y="471"/>
                </a:cubicBezTo>
                <a:cubicBezTo>
                  <a:pt x="214" y="469"/>
                  <a:pt x="210" y="467"/>
                  <a:pt x="209" y="466"/>
                </a:cubicBezTo>
                <a:cubicBezTo>
                  <a:pt x="208" y="464"/>
                  <a:pt x="210" y="467"/>
                  <a:pt x="210" y="466"/>
                </a:cubicBezTo>
                <a:cubicBezTo>
                  <a:pt x="212" y="465"/>
                  <a:pt x="209" y="463"/>
                  <a:pt x="210" y="460"/>
                </a:cubicBezTo>
                <a:cubicBezTo>
                  <a:pt x="210" y="460"/>
                  <a:pt x="212" y="458"/>
                  <a:pt x="212" y="458"/>
                </a:cubicBezTo>
                <a:cubicBezTo>
                  <a:pt x="213" y="456"/>
                  <a:pt x="210" y="457"/>
                  <a:pt x="213" y="456"/>
                </a:cubicBezTo>
                <a:cubicBezTo>
                  <a:pt x="215" y="456"/>
                  <a:pt x="216" y="452"/>
                  <a:pt x="217" y="451"/>
                </a:cubicBezTo>
                <a:cubicBezTo>
                  <a:pt x="217" y="451"/>
                  <a:pt x="221" y="451"/>
                  <a:pt x="221" y="449"/>
                </a:cubicBezTo>
                <a:cubicBezTo>
                  <a:pt x="217" y="452"/>
                  <a:pt x="215" y="447"/>
                  <a:pt x="217" y="446"/>
                </a:cubicBezTo>
                <a:cubicBezTo>
                  <a:pt x="217" y="446"/>
                  <a:pt x="216" y="443"/>
                  <a:pt x="219" y="443"/>
                </a:cubicBezTo>
                <a:cubicBezTo>
                  <a:pt x="221" y="442"/>
                  <a:pt x="220" y="443"/>
                  <a:pt x="222" y="441"/>
                </a:cubicBezTo>
                <a:cubicBezTo>
                  <a:pt x="224" y="440"/>
                  <a:pt x="222" y="448"/>
                  <a:pt x="222" y="449"/>
                </a:cubicBezTo>
                <a:cubicBezTo>
                  <a:pt x="223" y="451"/>
                  <a:pt x="224" y="448"/>
                  <a:pt x="224" y="451"/>
                </a:cubicBezTo>
                <a:cubicBezTo>
                  <a:pt x="225" y="457"/>
                  <a:pt x="228" y="468"/>
                  <a:pt x="219" y="471"/>
                </a:cubicBezTo>
                <a:cubicBezTo>
                  <a:pt x="217" y="471"/>
                  <a:pt x="216" y="470"/>
                  <a:pt x="215" y="471"/>
                </a:cubicBezTo>
                <a:cubicBezTo>
                  <a:pt x="213" y="473"/>
                  <a:pt x="212" y="475"/>
                  <a:pt x="211" y="478"/>
                </a:cubicBezTo>
                <a:cubicBezTo>
                  <a:pt x="211" y="478"/>
                  <a:pt x="211" y="478"/>
                  <a:pt x="211" y="478"/>
                </a:cubicBezTo>
                <a:cubicBezTo>
                  <a:pt x="212" y="478"/>
                  <a:pt x="211" y="480"/>
                  <a:pt x="211" y="480"/>
                </a:cubicBezTo>
                <a:cubicBezTo>
                  <a:pt x="212" y="480"/>
                  <a:pt x="213" y="480"/>
                  <a:pt x="213" y="480"/>
                </a:cubicBezTo>
                <a:cubicBezTo>
                  <a:pt x="214" y="480"/>
                  <a:pt x="214" y="479"/>
                  <a:pt x="215" y="479"/>
                </a:cubicBezTo>
                <a:cubicBezTo>
                  <a:pt x="215" y="480"/>
                  <a:pt x="215" y="480"/>
                  <a:pt x="215" y="480"/>
                </a:cubicBezTo>
                <a:cubicBezTo>
                  <a:pt x="215" y="480"/>
                  <a:pt x="216" y="480"/>
                  <a:pt x="216" y="481"/>
                </a:cubicBezTo>
                <a:cubicBezTo>
                  <a:pt x="216" y="482"/>
                  <a:pt x="215" y="484"/>
                  <a:pt x="217" y="483"/>
                </a:cubicBezTo>
                <a:cubicBezTo>
                  <a:pt x="216" y="484"/>
                  <a:pt x="216" y="486"/>
                  <a:pt x="216" y="487"/>
                </a:cubicBezTo>
                <a:cubicBezTo>
                  <a:pt x="216" y="487"/>
                  <a:pt x="216" y="487"/>
                  <a:pt x="216" y="487"/>
                </a:cubicBezTo>
                <a:cubicBezTo>
                  <a:pt x="217" y="487"/>
                  <a:pt x="219" y="486"/>
                  <a:pt x="219" y="486"/>
                </a:cubicBezTo>
                <a:cubicBezTo>
                  <a:pt x="220" y="486"/>
                  <a:pt x="219" y="489"/>
                  <a:pt x="217" y="490"/>
                </a:cubicBezTo>
                <a:cubicBezTo>
                  <a:pt x="217" y="491"/>
                  <a:pt x="217" y="492"/>
                  <a:pt x="217" y="492"/>
                </a:cubicBezTo>
                <a:cubicBezTo>
                  <a:pt x="217" y="492"/>
                  <a:pt x="221" y="486"/>
                  <a:pt x="222" y="489"/>
                </a:cubicBezTo>
                <a:cubicBezTo>
                  <a:pt x="222" y="489"/>
                  <a:pt x="222" y="489"/>
                  <a:pt x="222" y="489"/>
                </a:cubicBezTo>
                <a:cubicBezTo>
                  <a:pt x="222" y="489"/>
                  <a:pt x="225" y="487"/>
                  <a:pt x="225" y="487"/>
                </a:cubicBezTo>
                <a:cubicBezTo>
                  <a:pt x="227" y="489"/>
                  <a:pt x="224" y="492"/>
                  <a:pt x="223" y="494"/>
                </a:cubicBezTo>
                <a:cubicBezTo>
                  <a:pt x="225" y="494"/>
                  <a:pt x="226" y="495"/>
                  <a:pt x="225" y="496"/>
                </a:cubicBezTo>
                <a:cubicBezTo>
                  <a:pt x="225" y="497"/>
                  <a:pt x="225" y="497"/>
                  <a:pt x="224" y="497"/>
                </a:cubicBezTo>
                <a:cubicBezTo>
                  <a:pt x="225" y="498"/>
                  <a:pt x="225" y="498"/>
                  <a:pt x="223" y="499"/>
                </a:cubicBezTo>
                <a:cubicBezTo>
                  <a:pt x="223" y="499"/>
                  <a:pt x="223" y="500"/>
                  <a:pt x="222" y="499"/>
                </a:cubicBezTo>
                <a:cubicBezTo>
                  <a:pt x="221" y="499"/>
                  <a:pt x="221" y="498"/>
                  <a:pt x="222" y="498"/>
                </a:cubicBezTo>
                <a:cubicBezTo>
                  <a:pt x="222" y="498"/>
                  <a:pt x="222" y="498"/>
                  <a:pt x="221" y="498"/>
                </a:cubicBezTo>
                <a:cubicBezTo>
                  <a:pt x="221" y="500"/>
                  <a:pt x="221" y="502"/>
                  <a:pt x="219" y="503"/>
                </a:cubicBezTo>
                <a:cubicBezTo>
                  <a:pt x="219" y="504"/>
                  <a:pt x="219" y="504"/>
                  <a:pt x="220" y="505"/>
                </a:cubicBezTo>
                <a:cubicBezTo>
                  <a:pt x="220" y="505"/>
                  <a:pt x="220" y="505"/>
                  <a:pt x="220" y="505"/>
                </a:cubicBezTo>
                <a:cubicBezTo>
                  <a:pt x="221" y="504"/>
                  <a:pt x="222" y="503"/>
                  <a:pt x="223" y="502"/>
                </a:cubicBezTo>
                <a:cubicBezTo>
                  <a:pt x="223" y="504"/>
                  <a:pt x="222" y="505"/>
                  <a:pt x="220" y="506"/>
                </a:cubicBezTo>
                <a:cubicBezTo>
                  <a:pt x="220" y="507"/>
                  <a:pt x="220" y="507"/>
                  <a:pt x="220" y="507"/>
                </a:cubicBezTo>
                <a:cubicBezTo>
                  <a:pt x="221" y="506"/>
                  <a:pt x="221" y="506"/>
                  <a:pt x="221" y="506"/>
                </a:cubicBezTo>
                <a:cubicBezTo>
                  <a:pt x="222" y="507"/>
                  <a:pt x="221" y="507"/>
                  <a:pt x="220" y="507"/>
                </a:cubicBezTo>
                <a:cubicBezTo>
                  <a:pt x="219" y="509"/>
                  <a:pt x="216" y="511"/>
                  <a:pt x="215" y="512"/>
                </a:cubicBezTo>
                <a:cubicBezTo>
                  <a:pt x="216" y="512"/>
                  <a:pt x="216" y="512"/>
                  <a:pt x="216" y="512"/>
                </a:cubicBezTo>
                <a:cubicBezTo>
                  <a:pt x="217" y="512"/>
                  <a:pt x="217" y="513"/>
                  <a:pt x="217" y="514"/>
                </a:cubicBezTo>
                <a:cubicBezTo>
                  <a:pt x="217" y="515"/>
                  <a:pt x="217" y="515"/>
                  <a:pt x="217" y="515"/>
                </a:cubicBezTo>
                <a:cubicBezTo>
                  <a:pt x="217" y="516"/>
                  <a:pt x="215" y="519"/>
                  <a:pt x="214" y="518"/>
                </a:cubicBezTo>
                <a:cubicBezTo>
                  <a:pt x="214" y="518"/>
                  <a:pt x="214" y="518"/>
                  <a:pt x="214" y="517"/>
                </a:cubicBezTo>
                <a:cubicBezTo>
                  <a:pt x="214" y="518"/>
                  <a:pt x="214" y="518"/>
                  <a:pt x="214" y="518"/>
                </a:cubicBezTo>
                <a:cubicBezTo>
                  <a:pt x="214" y="518"/>
                  <a:pt x="213" y="518"/>
                  <a:pt x="213" y="518"/>
                </a:cubicBezTo>
                <a:cubicBezTo>
                  <a:pt x="211" y="517"/>
                  <a:pt x="213" y="516"/>
                  <a:pt x="214" y="517"/>
                </a:cubicBezTo>
                <a:cubicBezTo>
                  <a:pt x="214" y="516"/>
                  <a:pt x="214" y="516"/>
                  <a:pt x="214" y="515"/>
                </a:cubicBezTo>
                <a:cubicBezTo>
                  <a:pt x="213" y="516"/>
                  <a:pt x="213" y="516"/>
                  <a:pt x="213" y="516"/>
                </a:cubicBezTo>
                <a:cubicBezTo>
                  <a:pt x="212" y="517"/>
                  <a:pt x="211" y="516"/>
                  <a:pt x="212" y="515"/>
                </a:cubicBezTo>
                <a:cubicBezTo>
                  <a:pt x="209" y="515"/>
                  <a:pt x="203" y="515"/>
                  <a:pt x="204" y="515"/>
                </a:cubicBezTo>
                <a:cubicBezTo>
                  <a:pt x="203" y="515"/>
                  <a:pt x="200" y="523"/>
                  <a:pt x="200" y="518"/>
                </a:cubicBezTo>
                <a:cubicBezTo>
                  <a:pt x="200" y="519"/>
                  <a:pt x="200" y="519"/>
                  <a:pt x="200" y="519"/>
                </a:cubicBezTo>
                <a:cubicBezTo>
                  <a:pt x="200" y="519"/>
                  <a:pt x="200" y="519"/>
                  <a:pt x="199" y="519"/>
                </a:cubicBezTo>
                <a:cubicBezTo>
                  <a:pt x="199" y="520"/>
                  <a:pt x="199" y="520"/>
                  <a:pt x="198" y="519"/>
                </a:cubicBezTo>
                <a:cubicBezTo>
                  <a:pt x="198" y="520"/>
                  <a:pt x="198" y="520"/>
                  <a:pt x="198" y="520"/>
                </a:cubicBezTo>
                <a:cubicBezTo>
                  <a:pt x="197" y="521"/>
                  <a:pt x="197" y="519"/>
                  <a:pt x="197" y="519"/>
                </a:cubicBezTo>
                <a:cubicBezTo>
                  <a:pt x="196" y="518"/>
                  <a:pt x="196" y="517"/>
                  <a:pt x="195" y="517"/>
                </a:cubicBezTo>
                <a:cubicBezTo>
                  <a:pt x="195" y="517"/>
                  <a:pt x="193" y="516"/>
                  <a:pt x="193" y="517"/>
                </a:cubicBezTo>
                <a:cubicBezTo>
                  <a:pt x="192" y="515"/>
                  <a:pt x="194" y="514"/>
                  <a:pt x="194" y="513"/>
                </a:cubicBezTo>
                <a:cubicBezTo>
                  <a:pt x="194" y="512"/>
                  <a:pt x="194" y="512"/>
                  <a:pt x="194" y="511"/>
                </a:cubicBezTo>
                <a:cubicBezTo>
                  <a:pt x="194" y="513"/>
                  <a:pt x="193" y="514"/>
                  <a:pt x="192" y="513"/>
                </a:cubicBezTo>
                <a:cubicBezTo>
                  <a:pt x="191" y="513"/>
                  <a:pt x="191" y="513"/>
                  <a:pt x="191" y="512"/>
                </a:cubicBezTo>
                <a:cubicBezTo>
                  <a:pt x="190" y="512"/>
                  <a:pt x="189" y="511"/>
                  <a:pt x="189" y="510"/>
                </a:cubicBezTo>
                <a:cubicBezTo>
                  <a:pt x="190" y="509"/>
                  <a:pt x="190" y="509"/>
                  <a:pt x="191" y="509"/>
                </a:cubicBezTo>
                <a:cubicBezTo>
                  <a:pt x="191" y="508"/>
                  <a:pt x="192" y="507"/>
                  <a:pt x="193" y="507"/>
                </a:cubicBezTo>
                <a:cubicBezTo>
                  <a:pt x="193" y="507"/>
                  <a:pt x="194" y="508"/>
                  <a:pt x="194" y="508"/>
                </a:cubicBezTo>
                <a:cubicBezTo>
                  <a:pt x="196" y="507"/>
                  <a:pt x="193" y="505"/>
                  <a:pt x="197" y="505"/>
                </a:cubicBezTo>
                <a:cubicBezTo>
                  <a:pt x="194" y="505"/>
                  <a:pt x="194" y="501"/>
                  <a:pt x="191" y="501"/>
                </a:cubicBezTo>
                <a:cubicBezTo>
                  <a:pt x="190" y="501"/>
                  <a:pt x="185" y="504"/>
                  <a:pt x="185" y="505"/>
                </a:cubicBezTo>
                <a:cubicBezTo>
                  <a:pt x="185" y="505"/>
                  <a:pt x="186" y="505"/>
                  <a:pt x="185" y="506"/>
                </a:cubicBezTo>
                <a:cubicBezTo>
                  <a:pt x="186" y="506"/>
                  <a:pt x="186" y="506"/>
                  <a:pt x="186" y="506"/>
                </a:cubicBezTo>
                <a:cubicBezTo>
                  <a:pt x="186" y="506"/>
                  <a:pt x="186" y="506"/>
                  <a:pt x="185" y="506"/>
                </a:cubicBezTo>
                <a:cubicBezTo>
                  <a:pt x="185" y="506"/>
                  <a:pt x="185" y="506"/>
                  <a:pt x="185" y="506"/>
                </a:cubicBezTo>
                <a:cubicBezTo>
                  <a:pt x="185" y="507"/>
                  <a:pt x="182" y="505"/>
                  <a:pt x="180" y="507"/>
                </a:cubicBezTo>
                <a:cubicBezTo>
                  <a:pt x="181" y="506"/>
                  <a:pt x="179" y="508"/>
                  <a:pt x="180" y="508"/>
                </a:cubicBezTo>
                <a:cubicBezTo>
                  <a:pt x="180" y="509"/>
                  <a:pt x="181" y="508"/>
                  <a:pt x="181" y="508"/>
                </a:cubicBezTo>
                <a:cubicBezTo>
                  <a:pt x="181" y="507"/>
                  <a:pt x="181" y="506"/>
                  <a:pt x="182" y="506"/>
                </a:cubicBezTo>
                <a:cubicBezTo>
                  <a:pt x="183" y="507"/>
                  <a:pt x="182" y="508"/>
                  <a:pt x="182" y="508"/>
                </a:cubicBezTo>
                <a:cubicBezTo>
                  <a:pt x="183" y="509"/>
                  <a:pt x="181" y="511"/>
                  <a:pt x="182" y="512"/>
                </a:cubicBezTo>
                <a:cubicBezTo>
                  <a:pt x="182" y="514"/>
                  <a:pt x="183" y="512"/>
                  <a:pt x="184" y="514"/>
                </a:cubicBezTo>
                <a:cubicBezTo>
                  <a:pt x="181" y="513"/>
                  <a:pt x="182" y="514"/>
                  <a:pt x="182" y="515"/>
                </a:cubicBezTo>
                <a:cubicBezTo>
                  <a:pt x="182" y="515"/>
                  <a:pt x="182" y="515"/>
                  <a:pt x="182" y="516"/>
                </a:cubicBezTo>
                <a:cubicBezTo>
                  <a:pt x="182" y="516"/>
                  <a:pt x="182" y="516"/>
                  <a:pt x="182" y="516"/>
                </a:cubicBezTo>
                <a:cubicBezTo>
                  <a:pt x="182" y="516"/>
                  <a:pt x="182" y="516"/>
                  <a:pt x="182" y="516"/>
                </a:cubicBezTo>
                <a:cubicBezTo>
                  <a:pt x="182" y="516"/>
                  <a:pt x="182" y="517"/>
                  <a:pt x="182" y="517"/>
                </a:cubicBezTo>
                <a:cubicBezTo>
                  <a:pt x="182" y="519"/>
                  <a:pt x="180" y="520"/>
                  <a:pt x="180" y="522"/>
                </a:cubicBezTo>
                <a:cubicBezTo>
                  <a:pt x="180" y="522"/>
                  <a:pt x="181" y="523"/>
                  <a:pt x="181" y="523"/>
                </a:cubicBezTo>
                <a:cubicBezTo>
                  <a:pt x="181" y="523"/>
                  <a:pt x="180" y="523"/>
                  <a:pt x="180" y="523"/>
                </a:cubicBezTo>
                <a:cubicBezTo>
                  <a:pt x="180" y="523"/>
                  <a:pt x="180" y="524"/>
                  <a:pt x="180" y="524"/>
                </a:cubicBezTo>
                <a:cubicBezTo>
                  <a:pt x="180" y="524"/>
                  <a:pt x="182" y="523"/>
                  <a:pt x="183" y="524"/>
                </a:cubicBezTo>
                <a:cubicBezTo>
                  <a:pt x="185" y="525"/>
                  <a:pt x="183" y="527"/>
                  <a:pt x="184" y="528"/>
                </a:cubicBezTo>
                <a:cubicBezTo>
                  <a:pt x="184" y="528"/>
                  <a:pt x="186" y="529"/>
                  <a:pt x="186" y="530"/>
                </a:cubicBezTo>
                <a:cubicBezTo>
                  <a:pt x="187" y="529"/>
                  <a:pt x="188" y="528"/>
                  <a:pt x="190" y="528"/>
                </a:cubicBezTo>
                <a:cubicBezTo>
                  <a:pt x="191" y="529"/>
                  <a:pt x="188" y="530"/>
                  <a:pt x="189" y="530"/>
                </a:cubicBezTo>
                <a:cubicBezTo>
                  <a:pt x="189" y="530"/>
                  <a:pt x="189" y="530"/>
                  <a:pt x="189" y="531"/>
                </a:cubicBezTo>
                <a:cubicBezTo>
                  <a:pt x="189" y="531"/>
                  <a:pt x="189" y="531"/>
                  <a:pt x="189" y="530"/>
                </a:cubicBezTo>
                <a:cubicBezTo>
                  <a:pt x="190" y="530"/>
                  <a:pt x="190" y="528"/>
                  <a:pt x="191" y="529"/>
                </a:cubicBezTo>
                <a:cubicBezTo>
                  <a:pt x="192" y="529"/>
                  <a:pt x="192" y="530"/>
                  <a:pt x="192" y="531"/>
                </a:cubicBezTo>
                <a:cubicBezTo>
                  <a:pt x="193" y="531"/>
                  <a:pt x="193" y="532"/>
                  <a:pt x="192" y="534"/>
                </a:cubicBezTo>
                <a:cubicBezTo>
                  <a:pt x="192" y="534"/>
                  <a:pt x="192" y="534"/>
                  <a:pt x="191" y="535"/>
                </a:cubicBezTo>
                <a:cubicBezTo>
                  <a:pt x="191" y="535"/>
                  <a:pt x="190" y="535"/>
                  <a:pt x="189" y="535"/>
                </a:cubicBezTo>
                <a:cubicBezTo>
                  <a:pt x="188" y="535"/>
                  <a:pt x="188" y="535"/>
                  <a:pt x="187" y="537"/>
                </a:cubicBezTo>
                <a:cubicBezTo>
                  <a:pt x="187" y="536"/>
                  <a:pt x="187" y="535"/>
                  <a:pt x="187" y="535"/>
                </a:cubicBezTo>
                <a:cubicBezTo>
                  <a:pt x="187" y="535"/>
                  <a:pt x="187" y="535"/>
                  <a:pt x="187" y="535"/>
                </a:cubicBezTo>
                <a:cubicBezTo>
                  <a:pt x="187" y="536"/>
                  <a:pt x="186" y="538"/>
                  <a:pt x="186" y="539"/>
                </a:cubicBezTo>
                <a:cubicBezTo>
                  <a:pt x="186" y="539"/>
                  <a:pt x="185" y="538"/>
                  <a:pt x="185" y="538"/>
                </a:cubicBezTo>
                <a:cubicBezTo>
                  <a:pt x="185" y="538"/>
                  <a:pt x="185" y="539"/>
                  <a:pt x="185" y="539"/>
                </a:cubicBezTo>
                <a:cubicBezTo>
                  <a:pt x="184" y="540"/>
                  <a:pt x="182" y="542"/>
                  <a:pt x="185" y="541"/>
                </a:cubicBezTo>
                <a:cubicBezTo>
                  <a:pt x="186" y="540"/>
                  <a:pt x="184" y="544"/>
                  <a:pt x="185" y="543"/>
                </a:cubicBezTo>
                <a:cubicBezTo>
                  <a:pt x="186" y="543"/>
                  <a:pt x="186" y="543"/>
                  <a:pt x="186" y="543"/>
                </a:cubicBezTo>
                <a:cubicBezTo>
                  <a:pt x="186" y="543"/>
                  <a:pt x="186" y="543"/>
                  <a:pt x="186" y="543"/>
                </a:cubicBezTo>
                <a:cubicBezTo>
                  <a:pt x="187" y="541"/>
                  <a:pt x="184" y="539"/>
                  <a:pt x="187" y="538"/>
                </a:cubicBezTo>
                <a:cubicBezTo>
                  <a:pt x="187" y="538"/>
                  <a:pt x="187" y="539"/>
                  <a:pt x="187" y="539"/>
                </a:cubicBezTo>
                <a:cubicBezTo>
                  <a:pt x="189" y="540"/>
                  <a:pt x="191" y="538"/>
                  <a:pt x="192" y="540"/>
                </a:cubicBezTo>
                <a:cubicBezTo>
                  <a:pt x="192" y="541"/>
                  <a:pt x="190" y="540"/>
                  <a:pt x="190" y="542"/>
                </a:cubicBezTo>
                <a:cubicBezTo>
                  <a:pt x="190" y="543"/>
                  <a:pt x="194" y="542"/>
                  <a:pt x="195" y="540"/>
                </a:cubicBezTo>
                <a:cubicBezTo>
                  <a:pt x="194" y="540"/>
                  <a:pt x="194" y="539"/>
                  <a:pt x="194" y="538"/>
                </a:cubicBezTo>
                <a:cubicBezTo>
                  <a:pt x="194" y="538"/>
                  <a:pt x="194" y="538"/>
                  <a:pt x="194" y="537"/>
                </a:cubicBezTo>
                <a:cubicBezTo>
                  <a:pt x="194" y="538"/>
                  <a:pt x="194" y="538"/>
                  <a:pt x="194" y="538"/>
                </a:cubicBezTo>
                <a:cubicBezTo>
                  <a:pt x="195" y="537"/>
                  <a:pt x="195" y="537"/>
                  <a:pt x="195" y="537"/>
                </a:cubicBezTo>
                <a:cubicBezTo>
                  <a:pt x="195" y="537"/>
                  <a:pt x="197" y="538"/>
                  <a:pt x="197" y="538"/>
                </a:cubicBezTo>
                <a:cubicBezTo>
                  <a:pt x="198" y="538"/>
                  <a:pt x="199" y="537"/>
                  <a:pt x="199" y="536"/>
                </a:cubicBezTo>
                <a:cubicBezTo>
                  <a:pt x="198" y="536"/>
                  <a:pt x="197" y="535"/>
                  <a:pt x="197" y="534"/>
                </a:cubicBezTo>
                <a:cubicBezTo>
                  <a:pt x="197" y="534"/>
                  <a:pt x="196" y="534"/>
                  <a:pt x="196" y="534"/>
                </a:cubicBezTo>
                <a:cubicBezTo>
                  <a:pt x="196" y="534"/>
                  <a:pt x="196" y="533"/>
                  <a:pt x="196" y="533"/>
                </a:cubicBezTo>
                <a:cubicBezTo>
                  <a:pt x="196" y="533"/>
                  <a:pt x="196" y="533"/>
                  <a:pt x="196" y="532"/>
                </a:cubicBezTo>
                <a:cubicBezTo>
                  <a:pt x="196" y="532"/>
                  <a:pt x="196" y="532"/>
                  <a:pt x="196" y="532"/>
                </a:cubicBezTo>
                <a:cubicBezTo>
                  <a:pt x="195" y="533"/>
                  <a:pt x="195" y="532"/>
                  <a:pt x="195" y="532"/>
                </a:cubicBezTo>
                <a:cubicBezTo>
                  <a:pt x="195" y="531"/>
                  <a:pt x="195" y="531"/>
                  <a:pt x="196" y="531"/>
                </a:cubicBezTo>
                <a:cubicBezTo>
                  <a:pt x="195" y="529"/>
                  <a:pt x="196" y="527"/>
                  <a:pt x="198" y="526"/>
                </a:cubicBezTo>
                <a:cubicBezTo>
                  <a:pt x="198" y="525"/>
                  <a:pt x="199" y="524"/>
                  <a:pt x="200" y="524"/>
                </a:cubicBezTo>
                <a:cubicBezTo>
                  <a:pt x="200" y="523"/>
                  <a:pt x="201" y="520"/>
                  <a:pt x="202" y="521"/>
                </a:cubicBezTo>
                <a:cubicBezTo>
                  <a:pt x="203" y="522"/>
                  <a:pt x="202" y="523"/>
                  <a:pt x="202" y="523"/>
                </a:cubicBezTo>
                <a:cubicBezTo>
                  <a:pt x="202" y="523"/>
                  <a:pt x="202" y="523"/>
                  <a:pt x="202" y="523"/>
                </a:cubicBezTo>
                <a:cubicBezTo>
                  <a:pt x="202" y="523"/>
                  <a:pt x="202" y="523"/>
                  <a:pt x="202" y="523"/>
                </a:cubicBezTo>
                <a:cubicBezTo>
                  <a:pt x="202" y="523"/>
                  <a:pt x="202" y="523"/>
                  <a:pt x="202" y="523"/>
                </a:cubicBezTo>
                <a:cubicBezTo>
                  <a:pt x="202" y="523"/>
                  <a:pt x="202" y="523"/>
                  <a:pt x="202" y="523"/>
                </a:cubicBezTo>
                <a:cubicBezTo>
                  <a:pt x="205" y="523"/>
                  <a:pt x="207" y="524"/>
                  <a:pt x="208" y="525"/>
                </a:cubicBezTo>
                <a:cubicBezTo>
                  <a:pt x="208" y="525"/>
                  <a:pt x="209" y="525"/>
                  <a:pt x="209" y="525"/>
                </a:cubicBezTo>
                <a:cubicBezTo>
                  <a:pt x="209" y="525"/>
                  <a:pt x="209" y="525"/>
                  <a:pt x="209" y="526"/>
                </a:cubicBezTo>
                <a:cubicBezTo>
                  <a:pt x="209" y="526"/>
                  <a:pt x="209" y="526"/>
                  <a:pt x="209" y="526"/>
                </a:cubicBezTo>
                <a:cubicBezTo>
                  <a:pt x="211" y="528"/>
                  <a:pt x="212" y="531"/>
                  <a:pt x="211" y="533"/>
                </a:cubicBezTo>
                <a:cubicBezTo>
                  <a:pt x="211" y="533"/>
                  <a:pt x="210" y="536"/>
                  <a:pt x="209" y="536"/>
                </a:cubicBezTo>
                <a:cubicBezTo>
                  <a:pt x="209" y="536"/>
                  <a:pt x="208" y="535"/>
                  <a:pt x="208" y="535"/>
                </a:cubicBezTo>
                <a:cubicBezTo>
                  <a:pt x="208" y="535"/>
                  <a:pt x="208" y="535"/>
                  <a:pt x="208" y="535"/>
                </a:cubicBezTo>
                <a:cubicBezTo>
                  <a:pt x="207" y="536"/>
                  <a:pt x="207" y="537"/>
                  <a:pt x="206" y="537"/>
                </a:cubicBezTo>
                <a:cubicBezTo>
                  <a:pt x="207" y="537"/>
                  <a:pt x="207" y="537"/>
                  <a:pt x="208" y="538"/>
                </a:cubicBezTo>
                <a:cubicBezTo>
                  <a:pt x="208" y="538"/>
                  <a:pt x="206" y="539"/>
                  <a:pt x="206" y="538"/>
                </a:cubicBezTo>
                <a:cubicBezTo>
                  <a:pt x="206" y="538"/>
                  <a:pt x="206" y="538"/>
                  <a:pt x="206" y="538"/>
                </a:cubicBezTo>
                <a:cubicBezTo>
                  <a:pt x="205" y="539"/>
                  <a:pt x="205" y="540"/>
                  <a:pt x="206" y="541"/>
                </a:cubicBezTo>
                <a:cubicBezTo>
                  <a:pt x="206" y="541"/>
                  <a:pt x="209" y="539"/>
                  <a:pt x="209" y="542"/>
                </a:cubicBezTo>
                <a:cubicBezTo>
                  <a:pt x="206" y="541"/>
                  <a:pt x="208" y="542"/>
                  <a:pt x="208" y="545"/>
                </a:cubicBezTo>
                <a:cubicBezTo>
                  <a:pt x="207" y="549"/>
                  <a:pt x="207" y="547"/>
                  <a:pt x="209" y="545"/>
                </a:cubicBezTo>
                <a:cubicBezTo>
                  <a:pt x="211" y="543"/>
                  <a:pt x="211" y="545"/>
                  <a:pt x="212" y="543"/>
                </a:cubicBezTo>
                <a:cubicBezTo>
                  <a:pt x="212" y="543"/>
                  <a:pt x="213" y="541"/>
                  <a:pt x="213" y="539"/>
                </a:cubicBezTo>
                <a:cubicBezTo>
                  <a:pt x="213" y="539"/>
                  <a:pt x="213" y="539"/>
                  <a:pt x="213" y="538"/>
                </a:cubicBezTo>
                <a:cubicBezTo>
                  <a:pt x="213" y="538"/>
                  <a:pt x="213" y="537"/>
                  <a:pt x="213" y="537"/>
                </a:cubicBezTo>
                <a:cubicBezTo>
                  <a:pt x="213" y="538"/>
                  <a:pt x="209" y="536"/>
                  <a:pt x="211" y="535"/>
                </a:cubicBezTo>
                <a:cubicBezTo>
                  <a:pt x="211" y="535"/>
                  <a:pt x="212" y="535"/>
                  <a:pt x="212" y="535"/>
                </a:cubicBezTo>
                <a:cubicBezTo>
                  <a:pt x="212" y="533"/>
                  <a:pt x="214" y="530"/>
                  <a:pt x="214" y="529"/>
                </a:cubicBezTo>
                <a:cubicBezTo>
                  <a:pt x="216" y="526"/>
                  <a:pt x="216" y="526"/>
                  <a:pt x="215" y="529"/>
                </a:cubicBezTo>
                <a:cubicBezTo>
                  <a:pt x="214" y="531"/>
                  <a:pt x="214" y="533"/>
                  <a:pt x="214" y="534"/>
                </a:cubicBezTo>
                <a:cubicBezTo>
                  <a:pt x="215" y="534"/>
                  <a:pt x="214" y="532"/>
                  <a:pt x="215" y="531"/>
                </a:cubicBezTo>
                <a:cubicBezTo>
                  <a:pt x="215" y="530"/>
                  <a:pt x="217" y="530"/>
                  <a:pt x="218" y="529"/>
                </a:cubicBezTo>
                <a:cubicBezTo>
                  <a:pt x="218" y="528"/>
                  <a:pt x="219" y="528"/>
                  <a:pt x="219" y="528"/>
                </a:cubicBezTo>
                <a:cubicBezTo>
                  <a:pt x="219" y="528"/>
                  <a:pt x="219" y="528"/>
                  <a:pt x="220" y="528"/>
                </a:cubicBezTo>
                <a:cubicBezTo>
                  <a:pt x="220" y="528"/>
                  <a:pt x="220" y="528"/>
                  <a:pt x="220" y="528"/>
                </a:cubicBezTo>
                <a:cubicBezTo>
                  <a:pt x="219" y="526"/>
                  <a:pt x="222" y="526"/>
                  <a:pt x="222" y="527"/>
                </a:cubicBezTo>
                <a:cubicBezTo>
                  <a:pt x="222" y="527"/>
                  <a:pt x="223" y="527"/>
                  <a:pt x="223" y="527"/>
                </a:cubicBezTo>
                <a:cubicBezTo>
                  <a:pt x="223" y="527"/>
                  <a:pt x="223" y="527"/>
                  <a:pt x="223" y="528"/>
                </a:cubicBezTo>
                <a:cubicBezTo>
                  <a:pt x="223" y="528"/>
                  <a:pt x="223" y="528"/>
                  <a:pt x="223" y="528"/>
                </a:cubicBezTo>
                <a:cubicBezTo>
                  <a:pt x="223" y="528"/>
                  <a:pt x="224" y="530"/>
                  <a:pt x="225" y="532"/>
                </a:cubicBezTo>
                <a:cubicBezTo>
                  <a:pt x="225" y="531"/>
                  <a:pt x="227" y="531"/>
                  <a:pt x="227" y="532"/>
                </a:cubicBezTo>
                <a:cubicBezTo>
                  <a:pt x="227" y="532"/>
                  <a:pt x="226" y="532"/>
                  <a:pt x="226" y="532"/>
                </a:cubicBezTo>
                <a:cubicBezTo>
                  <a:pt x="227" y="533"/>
                  <a:pt x="227" y="533"/>
                  <a:pt x="228" y="531"/>
                </a:cubicBezTo>
                <a:cubicBezTo>
                  <a:pt x="228" y="531"/>
                  <a:pt x="228" y="531"/>
                  <a:pt x="228" y="531"/>
                </a:cubicBezTo>
                <a:cubicBezTo>
                  <a:pt x="229" y="531"/>
                  <a:pt x="236" y="530"/>
                  <a:pt x="233" y="528"/>
                </a:cubicBezTo>
                <a:cubicBezTo>
                  <a:pt x="232" y="527"/>
                  <a:pt x="232" y="529"/>
                  <a:pt x="232" y="529"/>
                </a:cubicBezTo>
                <a:cubicBezTo>
                  <a:pt x="231" y="529"/>
                  <a:pt x="232" y="528"/>
                  <a:pt x="231" y="528"/>
                </a:cubicBezTo>
                <a:cubicBezTo>
                  <a:pt x="230" y="527"/>
                  <a:pt x="229" y="530"/>
                  <a:pt x="227" y="529"/>
                </a:cubicBezTo>
                <a:cubicBezTo>
                  <a:pt x="230" y="529"/>
                  <a:pt x="228" y="525"/>
                  <a:pt x="230" y="525"/>
                </a:cubicBezTo>
                <a:cubicBezTo>
                  <a:pt x="231" y="524"/>
                  <a:pt x="234" y="528"/>
                  <a:pt x="235" y="528"/>
                </a:cubicBezTo>
                <a:cubicBezTo>
                  <a:pt x="238" y="528"/>
                  <a:pt x="239" y="526"/>
                  <a:pt x="241" y="523"/>
                </a:cubicBezTo>
                <a:cubicBezTo>
                  <a:pt x="239" y="524"/>
                  <a:pt x="238" y="524"/>
                  <a:pt x="236" y="523"/>
                </a:cubicBezTo>
                <a:cubicBezTo>
                  <a:pt x="235" y="524"/>
                  <a:pt x="234" y="525"/>
                  <a:pt x="233" y="522"/>
                </a:cubicBezTo>
                <a:cubicBezTo>
                  <a:pt x="232" y="521"/>
                  <a:pt x="229" y="517"/>
                  <a:pt x="231" y="515"/>
                </a:cubicBezTo>
                <a:cubicBezTo>
                  <a:pt x="235" y="512"/>
                  <a:pt x="241" y="508"/>
                  <a:pt x="242" y="503"/>
                </a:cubicBezTo>
                <a:cubicBezTo>
                  <a:pt x="237" y="508"/>
                  <a:pt x="237" y="501"/>
                  <a:pt x="243" y="501"/>
                </a:cubicBezTo>
                <a:cubicBezTo>
                  <a:pt x="241" y="503"/>
                  <a:pt x="244" y="501"/>
                  <a:pt x="244" y="503"/>
                </a:cubicBezTo>
                <a:cubicBezTo>
                  <a:pt x="244" y="503"/>
                  <a:pt x="244" y="503"/>
                  <a:pt x="244" y="504"/>
                </a:cubicBezTo>
                <a:cubicBezTo>
                  <a:pt x="244" y="504"/>
                  <a:pt x="244" y="504"/>
                  <a:pt x="244" y="504"/>
                </a:cubicBezTo>
                <a:cubicBezTo>
                  <a:pt x="247" y="504"/>
                  <a:pt x="242" y="508"/>
                  <a:pt x="243" y="505"/>
                </a:cubicBezTo>
                <a:cubicBezTo>
                  <a:pt x="243" y="505"/>
                  <a:pt x="243" y="505"/>
                  <a:pt x="243" y="505"/>
                </a:cubicBezTo>
                <a:cubicBezTo>
                  <a:pt x="243" y="505"/>
                  <a:pt x="242" y="506"/>
                  <a:pt x="242" y="507"/>
                </a:cubicBezTo>
                <a:cubicBezTo>
                  <a:pt x="241" y="510"/>
                  <a:pt x="241" y="514"/>
                  <a:pt x="242" y="517"/>
                </a:cubicBezTo>
                <a:cubicBezTo>
                  <a:pt x="243" y="517"/>
                  <a:pt x="243" y="518"/>
                  <a:pt x="243" y="518"/>
                </a:cubicBezTo>
                <a:cubicBezTo>
                  <a:pt x="243" y="519"/>
                  <a:pt x="243" y="519"/>
                  <a:pt x="243" y="519"/>
                </a:cubicBezTo>
                <a:cubicBezTo>
                  <a:pt x="244" y="520"/>
                  <a:pt x="246" y="520"/>
                  <a:pt x="248" y="516"/>
                </a:cubicBezTo>
                <a:cubicBezTo>
                  <a:pt x="248" y="523"/>
                  <a:pt x="254" y="514"/>
                  <a:pt x="253" y="512"/>
                </a:cubicBezTo>
                <a:cubicBezTo>
                  <a:pt x="253" y="512"/>
                  <a:pt x="251" y="511"/>
                  <a:pt x="251" y="511"/>
                </a:cubicBezTo>
                <a:cubicBezTo>
                  <a:pt x="250" y="510"/>
                  <a:pt x="251" y="507"/>
                  <a:pt x="252" y="506"/>
                </a:cubicBezTo>
                <a:cubicBezTo>
                  <a:pt x="253" y="505"/>
                  <a:pt x="257" y="499"/>
                  <a:pt x="255" y="503"/>
                </a:cubicBezTo>
                <a:cubicBezTo>
                  <a:pt x="255" y="505"/>
                  <a:pt x="255" y="507"/>
                  <a:pt x="255" y="508"/>
                </a:cubicBezTo>
                <a:cubicBezTo>
                  <a:pt x="255" y="508"/>
                  <a:pt x="255" y="508"/>
                  <a:pt x="255" y="508"/>
                </a:cubicBezTo>
                <a:cubicBezTo>
                  <a:pt x="255" y="508"/>
                  <a:pt x="255" y="508"/>
                  <a:pt x="255" y="508"/>
                </a:cubicBezTo>
                <a:cubicBezTo>
                  <a:pt x="254" y="510"/>
                  <a:pt x="254" y="511"/>
                  <a:pt x="254" y="513"/>
                </a:cubicBezTo>
                <a:cubicBezTo>
                  <a:pt x="254" y="515"/>
                  <a:pt x="252" y="517"/>
                  <a:pt x="252" y="518"/>
                </a:cubicBezTo>
                <a:cubicBezTo>
                  <a:pt x="252" y="517"/>
                  <a:pt x="252" y="517"/>
                  <a:pt x="253" y="518"/>
                </a:cubicBezTo>
                <a:cubicBezTo>
                  <a:pt x="253" y="519"/>
                  <a:pt x="254" y="519"/>
                  <a:pt x="254" y="519"/>
                </a:cubicBezTo>
                <a:cubicBezTo>
                  <a:pt x="253" y="520"/>
                  <a:pt x="253" y="520"/>
                  <a:pt x="253" y="520"/>
                </a:cubicBezTo>
                <a:cubicBezTo>
                  <a:pt x="253" y="520"/>
                  <a:pt x="253" y="521"/>
                  <a:pt x="254" y="521"/>
                </a:cubicBezTo>
                <a:cubicBezTo>
                  <a:pt x="256" y="521"/>
                  <a:pt x="256" y="513"/>
                  <a:pt x="257" y="510"/>
                </a:cubicBezTo>
                <a:cubicBezTo>
                  <a:pt x="256" y="510"/>
                  <a:pt x="256" y="510"/>
                  <a:pt x="256" y="510"/>
                </a:cubicBezTo>
                <a:cubicBezTo>
                  <a:pt x="255" y="509"/>
                  <a:pt x="256" y="509"/>
                  <a:pt x="257" y="509"/>
                </a:cubicBezTo>
                <a:cubicBezTo>
                  <a:pt x="257" y="509"/>
                  <a:pt x="257" y="509"/>
                  <a:pt x="257" y="509"/>
                </a:cubicBezTo>
                <a:cubicBezTo>
                  <a:pt x="257" y="508"/>
                  <a:pt x="257" y="507"/>
                  <a:pt x="257" y="506"/>
                </a:cubicBezTo>
                <a:cubicBezTo>
                  <a:pt x="257" y="506"/>
                  <a:pt x="257" y="506"/>
                  <a:pt x="257" y="506"/>
                </a:cubicBezTo>
                <a:cubicBezTo>
                  <a:pt x="257" y="506"/>
                  <a:pt x="257" y="506"/>
                  <a:pt x="257" y="506"/>
                </a:cubicBezTo>
                <a:cubicBezTo>
                  <a:pt x="258" y="504"/>
                  <a:pt x="259" y="501"/>
                  <a:pt x="259" y="501"/>
                </a:cubicBezTo>
                <a:cubicBezTo>
                  <a:pt x="262" y="499"/>
                  <a:pt x="256" y="514"/>
                  <a:pt x="262" y="510"/>
                </a:cubicBezTo>
                <a:cubicBezTo>
                  <a:pt x="262" y="510"/>
                  <a:pt x="267" y="506"/>
                  <a:pt x="267" y="505"/>
                </a:cubicBezTo>
                <a:cubicBezTo>
                  <a:pt x="267" y="504"/>
                  <a:pt x="265" y="505"/>
                  <a:pt x="264" y="505"/>
                </a:cubicBezTo>
                <a:cubicBezTo>
                  <a:pt x="263" y="504"/>
                  <a:pt x="264" y="501"/>
                  <a:pt x="265" y="500"/>
                </a:cubicBezTo>
                <a:cubicBezTo>
                  <a:pt x="267" y="500"/>
                  <a:pt x="267" y="502"/>
                  <a:pt x="267" y="502"/>
                </a:cubicBezTo>
                <a:cubicBezTo>
                  <a:pt x="269" y="502"/>
                  <a:pt x="270" y="500"/>
                  <a:pt x="271" y="498"/>
                </a:cubicBezTo>
                <a:cubicBezTo>
                  <a:pt x="271" y="498"/>
                  <a:pt x="271" y="498"/>
                  <a:pt x="270" y="498"/>
                </a:cubicBezTo>
                <a:cubicBezTo>
                  <a:pt x="271" y="497"/>
                  <a:pt x="271" y="497"/>
                  <a:pt x="271" y="497"/>
                </a:cubicBezTo>
                <a:cubicBezTo>
                  <a:pt x="272" y="495"/>
                  <a:pt x="273" y="494"/>
                  <a:pt x="274" y="493"/>
                </a:cubicBezTo>
                <a:cubicBezTo>
                  <a:pt x="276" y="490"/>
                  <a:pt x="277" y="487"/>
                  <a:pt x="278" y="487"/>
                </a:cubicBezTo>
                <a:cubicBezTo>
                  <a:pt x="278" y="486"/>
                  <a:pt x="280" y="489"/>
                  <a:pt x="282" y="489"/>
                </a:cubicBezTo>
                <a:cubicBezTo>
                  <a:pt x="284" y="489"/>
                  <a:pt x="284" y="486"/>
                  <a:pt x="284" y="489"/>
                </a:cubicBezTo>
                <a:cubicBezTo>
                  <a:pt x="284" y="491"/>
                  <a:pt x="285" y="489"/>
                  <a:pt x="285" y="492"/>
                </a:cubicBezTo>
                <a:cubicBezTo>
                  <a:pt x="285" y="493"/>
                  <a:pt x="281" y="498"/>
                  <a:pt x="278" y="496"/>
                </a:cubicBezTo>
                <a:cubicBezTo>
                  <a:pt x="277" y="496"/>
                  <a:pt x="277" y="493"/>
                  <a:pt x="275" y="495"/>
                </a:cubicBezTo>
                <a:cubicBezTo>
                  <a:pt x="275" y="496"/>
                  <a:pt x="275" y="498"/>
                  <a:pt x="274" y="499"/>
                </a:cubicBezTo>
                <a:cubicBezTo>
                  <a:pt x="273" y="502"/>
                  <a:pt x="268" y="505"/>
                  <a:pt x="267" y="508"/>
                </a:cubicBezTo>
                <a:cubicBezTo>
                  <a:pt x="266" y="510"/>
                  <a:pt x="266" y="513"/>
                  <a:pt x="264" y="516"/>
                </a:cubicBezTo>
                <a:cubicBezTo>
                  <a:pt x="263" y="518"/>
                  <a:pt x="257" y="521"/>
                  <a:pt x="257" y="523"/>
                </a:cubicBezTo>
                <a:cubicBezTo>
                  <a:pt x="257" y="523"/>
                  <a:pt x="258" y="524"/>
                  <a:pt x="258" y="525"/>
                </a:cubicBezTo>
                <a:cubicBezTo>
                  <a:pt x="258" y="525"/>
                  <a:pt x="259" y="525"/>
                  <a:pt x="259" y="525"/>
                </a:cubicBezTo>
                <a:cubicBezTo>
                  <a:pt x="259" y="525"/>
                  <a:pt x="259" y="525"/>
                  <a:pt x="259" y="525"/>
                </a:cubicBezTo>
                <a:cubicBezTo>
                  <a:pt x="261" y="527"/>
                  <a:pt x="265" y="529"/>
                  <a:pt x="267" y="528"/>
                </a:cubicBezTo>
                <a:cubicBezTo>
                  <a:pt x="268" y="528"/>
                  <a:pt x="268" y="528"/>
                  <a:pt x="268" y="528"/>
                </a:cubicBezTo>
                <a:cubicBezTo>
                  <a:pt x="268" y="527"/>
                  <a:pt x="268" y="526"/>
                  <a:pt x="268" y="525"/>
                </a:cubicBezTo>
                <a:cubicBezTo>
                  <a:pt x="270" y="521"/>
                  <a:pt x="278" y="518"/>
                  <a:pt x="282" y="521"/>
                </a:cubicBezTo>
                <a:cubicBezTo>
                  <a:pt x="282" y="521"/>
                  <a:pt x="282" y="521"/>
                  <a:pt x="282" y="522"/>
                </a:cubicBezTo>
                <a:cubicBezTo>
                  <a:pt x="282" y="522"/>
                  <a:pt x="282" y="522"/>
                  <a:pt x="282" y="521"/>
                </a:cubicBezTo>
                <a:cubicBezTo>
                  <a:pt x="283" y="520"/>
                  <a:pt x="282" y="521"/>
                  <a:pt x="282" y="522"/>
                </a:cubicBezTo>
                <a:cubicBezTo>
                  <a:pt x="282" y="522"/>
                  <a:pt x="282" y="522"/>
                  <a:pt x="283" y="523"/>
                </a:cubicBezTo>
                <a:cubicBezTo>
                  <a:pt x="284" y="522"/>
                  <a:pt x="285" y="522"/>
                  <a:pt x="285" y="521"/>
                </a:cubicBezTo>
                <a:cubicBezTo>
                  <a:pt x="286" y="523"/>
                  <a:pt x="287" y="519"/>
                  <a:pt x="289" y="519"/>
                </a:cubicBezTo>
                <a:cubicBezTo>
                  <a:pt x="290" y="519"/>
                  <a:pt x="292" y="521"/>
                  <a:pt x="292" y="519"/>
                </a:cubicBezTo>
                <a:cubicBezTo>
                  <a:pt x="292" y="524"/>
                  <a:pt x="301" y="516"/>
                  <a:pt x="302" y="515"/>
                </a:cubicBezTo>
                <a:cubicBezTo>
                  <a:pt x="301" y="515"/>
                  <a:pt x="295" y="514"/>
                  <a:pt x="295" y="514"/>
                </a:cubicBezTo>
                <a:cubicBezTo>
                  <a:pt x="295" y="514"/>
                  <a:pt x="295" y="514"/>
                  <a:pt x="295" y="514"/>
                </a:cubicBezTo>
                <a:cubicBezTo>
                  <a:pt x="295" y="514"/>
                  <a:pt x="295" y="514"/>
                  <a:pt x="295" y="514"/>
                </a:cubicBezTo>
                <a:cubicBezTo>
                  <a:pt x="294" y="515"/>
                  <a:pt x="293" y="515"/>
                  <a:pt x="293" y="515"/>
                </a:cubicBezTo>
                <a:cubicBezTo>
                  <a:pt x="292" y="513"/>
                  <a:pt x="294" y="514"/>
                  <a:pt x="295" y="512"/>
                </a:cubicBezTo>
                <a:cubicBezTo>
                  <a:pt x="295" y="512"/>
                  <a:pt x="295" y="512"/>
                  <a:pt x="295" y="512"/>
                </a:cubicBezTo>
                <a:cubicBezTo>
                  <a:pt x="294" y="512"/>
                  <a:pt x="293" y="511"/>
                  <a:pt x="294" y="510"/>
                </a:cubicBezTo>
                <a:cubicBezTo>
                  <a:pt x="294" y="510"/>
                  <a:pt x="294" y="510"/>
                  <a:pt x="294" y="510"/>
                </a:cubicBezTo>
                <a:cubicBezTo>
                  <a:pt x="293" y="509"/>
                  <a:pt x="293" y="508"/>
                  <a:pt x="293" y="507"/>
                </a:cubicBezTo>
                <a:cubicBezTo>
                  <a:pt x="293" y="507"/>
                  <a:pt x="296" y="504"/>
                  <a:pt x="297" y="504"/>
                </a:cubicBezTo>
                <a:cubicBezTo>
                  <a:pt x="298" y="504"/>
                  <a:pt x="300" y="499"/>
                  <a:pt x="302" y="499"/>
                </a:cubicBezTo>
                <a:cubicBezTo>
                  <a:pt x="303" y="500"/>
                  <a:pt x="300" y="501"/>
                  <a:pt x="301" y="503"/>
                </a:cubicBezTo>
                <a:cubicBezTo>
                  <a:pt x="302" y="503"/>
                  <a:pt x="304" y="502"/>
                  <a:pt x="305" y="503"/>
                </a:cubicBezTo>
                <a:cubicBezTo>
                  <a:pt x="305" y="503"/>
                  <a:pt x="304" y="505"/>
                  <a:pt x="305" y="506"/>
                </a:cubicBezTo>
                <a:cubicBezTo>
                  <a:pt x="305" y="505"/>
                  <a:pt x="308" y="505"/>
                  <a:pt x="308" y="506"/>
                </a:cubicBezTo>
                <a:cubicBezTo>
                  <a:pt x="309" y="508"/>
                  <a:pt x="306" y="507"/>
                  <a:pt x="306" y="508"/>
                </a:cubicBezTo>
                <a:cubicBezTo>
                  <a:pt x="305" y="509"/>
                  <a:pt x="306" y="509"/>
                  <a:pt x="306" y="510"/>
                </a:cubicBezTo>
                <a:cubicBezTo>
                  <a:pt x="306" y="511"/>
                  <a:pt x="305" y="511"/>
                  <a:pt x="304" y="513"/>
                </a:cubicBezTo>
                <a:cubicBezTo>
                  <a:pt x="304" y="513"/>
                  <a:pt x="304" y="514"/>
                  <a:pt x="304" y="514"/>
                </a:cubicBezTo>
                <a:cubicBezTo>
                  <a:pt x="302" y="517"/>
                  <a:pt x="296" y="519"/>
                  <a:pt x="297" y="524"/>
                </a:cubicBezTo>
                <a:cubicBezTo>
                  <a:pt x="297" y="525"/>
                  <a:pt x="298" y="525"/>
                  <a:pt x="299" y="524"/>
                </a:cubicBezTo>
                <a:cubicBezTo>
                  <a:pt x="298" y="527"/>
                  <a:pt x="295" y="535"/>
                  <a:pt x="289" y="536"/>
                </a:cubicBezTo>
                <a:cubicBezTo>
                  <a:pt x="289" y="536"/>
                  <a:pt x="286" y="535"/>
                  <a:pt x="285" y="534"/>
                </a:cubicBezTo>
                <a:cubicBezTo>
                  <a:pt x="285" y="534"/>
                  <a:pt x="284" y="533"/>
                  <a:pt x="283" y="532"/>
                </a:cubicBezTo>
                <a:cubicBezTo>
                  <a:pt x="283" y="532"/>
                  <a:pt x="283" y="532"/>
                  <a:pt x="283" y="531"/>
                </a:cubicBezTo>
                <a:cubicBezTo>
                  <a:pt x="283" y="531"/>
                  <a:pt x="283" y="531"/>
                  <a:pt x="283" y="531"/>
                </a:cubicBezTo>
                <a:cubicBezTo>
                  <a:pt x="282" y="531"/>
                  <a:pt x="282" y="530"/>
                  <a:pt x="282" y="530"/>
                </a:cubicBezTo>
                <a:cubicBezTo>
                  <a:pt x="280" y="531"/>
                  <a:pt x="278" y="533"/>
                  <a:pt x="277" y="533"/>
                </a:cubicBezTo>
                <a:cubicBezTo>
                  <a:pt x="278" y="535"/>
                  <a:pt x="280" y="534"/>
                  <a:pt x="281" y="534"/>
                </a:cubicBezTo>
                <a:cubicBezTo>
                  <a:pt x="281" y="534"/>
                  <a:pt x="280" y="534"/>
                  <a:pt x="280" y="535"/>
                </a:cubicBezTo>
                <a:cubicBezTo>
                  <a:pt x="281" y="535"/>
                  <a:pt x="282" y="535"/>
                  <a:pt x="282" y="536"/>
                </a:cubicBezTo>
                <a:cubicBezTo>
                  <a:pt x="283" y="537"/>
                  <a:pt x="281" y="536"/>
                  <a:pt x="281" y="537"/>
                </a:cubicBezTo>
                <a:cubicBezTo>
                  <a:pt x="280" y="538"/>
                  <a:pt x="282" y="537"/>
                  <a:pt x="280" y="539"/>
                </a:cubicBezTo>
                <a:cubicBezTo>
                  <a:pt x="279" y="541"/>
                  <a:pt x="276" y="540"/>
                  <a:pt x="275" y="541"/>
                </a:cubicBezTo>
                <a:cubicBezTo>
                  <a:pt x="275" y="541"/>
                  <a:pt x="275" y="541"/>
                  <a:pt x="275" y="542"/>
                </a:cubicBezTo>
                <a:cubicBezTo>
                  <a:pt x="276" y="542"/>
                  <a:pt x="276" y="543"/>
                  <a:pt x="277" y="543"/>
                </a:cubicBezTo>
                <a:cubicBezTo>
                  <a:pt x="277" y="543"/>
                  <a:pt x="275" y="544"/>
                  <a:pt x="276" y="546"/>
                </a:cubicBezTo>
                <a:cubicBezTo>
                  <a:pt x="276" y="547"/>
                  <a:pt x="277" y="546"/>
                  <a:pt x="277" y="546"/>
                </a:cubicBezTo>
                <a:cubicBezTo>
                  <a:pt x="277" y="547"/>
                  <a:pt x="277" y="551"/>
                  <a:pt x="277" y="551"/>
                </a:cubicBezTo>
                <a:cubicBezTo>
                  <a:pt x="276" y="552"/>
                  <a:pt x="274" y="550"/>
                  <a:pt x="272" y="551"/>
                </a:cubicBezTo>
                <a:cubicBezTo>
                  <a:pt x="273" y="551"/>
                  <a:pt x="269" y="553"/>
                  <a:pt x="269" y="553"/>
                </a:cubicBezTo>
                <a:cubicBezTo>
                  <a:pt x="269" y="554"/>
                  <a:pt x="270" y="555"/>
                  <a:pt x="270" y="556"/>
                </a:cubicBezTo>
                <a:cubicBezTo>
                  <a:pt x="269" y="558"/>
                  <a:pt x="267" y="558"/>
                  <a:pt x="267" y="560"/>
                </a:cubicBezTo>
                <a:cubicBezTo>
                  <a:pt x="267" y="561"/>
                  <a:pt x="264" y="565"/>
                  <a:pt x="262" y="565"/>
                </a:cubicBezTo>
                <a:cubicBezTo>
                  <a:pt x="257" y="564"/>
                  <a:pt x="260" y="557"/>
                  <a:pt x="254" y="558"/>
                </a:cubicBezTo>
                <a:cubicBezTo>
                  <a:pt x="254" y="552"/>
                  <a:pt x="248" y="563"/>
                  <a:pt x="247" y="562"/>
                </a:cubicBezTo>
                <a:cubicBezTo>
                  <a:pt x="246" y="562"/>
                  <a:pt x="246" y="562"/>
                  <a:pt x="246" y="562"/>
                </a:cubicBezTo>
                <a:cubicBezTo>
                  <a:pt x="246" y="563"/>
                  <a:pt x="246" y="563"/>
                  <a:pt x="246" y="563"/>
                </a:cubicBezTo>
                <a:cubicBezTo>
                  <a:pt x="245" y="563"/>
                  <a:pt x="246" y="562"/>
                  <a:pt x="246" y="562"/>
                </a:cubicBezTo>
                <a:cubicBezTo>
                  <a:pt x="245" y="561"/>
                  <a:pt x="246" y="561"/>
                  <a:pt x="246" y="562"/>
                </a:cubicBezTo>
                <a:cubicBezTo>
                  <a:pt x="247" y="560"/>
                  <a:pt x="251" y="555"/>
                  <a:pt x="246" y="557"/>
                </a:cubicBezTo>
                <a:cubicBezTo>
                  <a:pt x="245" y="558"/>
                  <a:pt x="246" y="561"/>
                  <a:pt x="245" y="561"/>
                </a:cubicBezTo>
                <a:cubicBezTo>
                  <a:pt x="244" y="562"/>
                  <a:pt x="241" y="560"/>
                  <a:pt x="239" y="561"/>
                </a:cubicBezTo>
                <a:cubicBezTo>
                  <a:pt x="239" y="561"/>
                  <a:pt x="237" y="564"/>
                  <a:pt x="238" y="565"/>
                </a:cubicBezTo>
                <a:cubicBezTo>
                  <a:pt x="238" y="567"/>
                  <a:pt x="240" y="566"/>
                  <a:pt x="238" y="568"/>
                </a:cubicBezTo>
                <a:cubicBezTo>
                  <a:pt x="238" y="569"/>
                  <a:pt x="239" y="568"/>
                  <a:pt x="239" y="568"/>
                </a:cubicBezTo>
                <a:cubicBezTo>
                  <a:pt x="238" y="569"/>
                  <a:pt x="239" y="570"/>
                  <a:pt x="241" y="570"/>
                </a:cubicBezTo>
                <a:cubicBezTo>
                  <a:pt x="238" y="572"/>
                  <a:pt x="235" y="572"/>
                  <a:pt x="237" y="575"/>
                </a:cubicBezTo>
                <a:cubicBezTo>
                  <a:pt x="237" y="575"/>
                  <a:pt x="242" y="578"/>
                  <a:pt x="242" y="579"/>
                </a:cubicBezTo>
                <a:cubicBezTo>
                  <a:pt x="245" y="577"/>
                  <a:pt x="240" y="574"/>
                  <a:pt x="241" y="571"/>
                </a:cubicBezTo>
                <a:cubicBezTo>
                  <a:pt x="243" y="569"/>
                  <a:pt x="244" y="576"/>
                  <a:pt x="245" y="576"/>
                </a:cubicBezTo>
                <a:cubicBezTo>
                  <a:pt x="246" y="577"/>
                  <a:pt x="245" y="575"/>
                  <a:pt x="246" y="576"/>
                </a:cubicBezTo>
                <a:cubicBezTo>
                  <a:pt x="248" y="576"/>
                  <a:pt x="249" y="578"/>
                  <a:pt x="250" y="577"/>
                </a:cubicBezTo>
                <a:cubicBezTo>
                  <a:pt x="250" y="576"/>
                  <a:pt x="247" y="576"/>
                  <a:pt x="248" y="574"/>
                </a:cubicBezTo>
                <a:cubicBezTo>
                  <a:pt x="249" y="573"/>
                  <a:pt x="252" y="575"/>
                  <a:pt x="251" y="576"/>
                </a:cubicBezTo>
                <a:cubicBezTo>
                  <a:pt x="252" y="576"/>
                  <a:pt x="253" y="576"/>
                  <a:pt x="254" y="577"/>
                </a:cubicBezTo>
                <a:cubicBezTo>
                  <a:pt x="254" y="576"/>
                  <a:pt x="254" y="576"/>
                  <a:pt x="255" y="576"/>
                </a:cubicBezTo>
                <a:cubicBezTo>
                  <a:pt x="255" y="576"/>
                  <a:pt x="255" y="577"/>
                  <a:pt x="254" y="578"/>
                </a:cubicBezTo>
                <a:cubicBezTo>
                  <a:pt x="255" y="580"/>
                  <a:pt x="254" y="582"/>
                  <a:pt x="253" y="583"/>
                </a:cubicBezTo>
                <a:cubicBezTo>
                  <a:pt x="253" y="583"/>
                  <a:pt x="253" y="583"/>
                  <a:pt x="253" y="583"/>
                </a:cubicBezTo>
                <a:cubicBezTo>
                  <a:pt x="255" y="584"/>
                  <a:pt x="254" y="582"/>
                  <a:pt x="255" y="583"/>
                </a:cubicBezTo>
                <a:cubicBezTo>
                  <a:pt x="255" y="583"/>
                  <a:pt x="256" y="583"/>
                  <a:pt x="256" y="583"/>
                </a:cubicBezTo>
                <a:cubicBezTo>
                  <a:pt x="257" y="581"/>
                  <a:pt x="258" y="578"/>
                  <a:pt x="259" y="578"/>
                </a:cubicBezTo>
                <a:cubicBezTo>
                  <a:pt x="260" y="577"/>
                  <a:pt x="262" y="580"/>
                  <a:pt x="262" y="578"/>
                </a:cubicBezTo>
                <a:cubicBezTo>
                  <a:pt x="263" y="577"/>
                  <a:pt x="261" y="575"/>
                  <a:pt x="260" y="575"/>
                </a:cubicBezTo>
                <a:cubicBezTo>
                  <a:pt x="261" y="575"/>
                  <a:pt x="261" y="572"/>
                  <a:pt x="261" y="572"/>
                </a:cubicBezTo>
                <a:cubicBezTo>
                  <a:pt x="259" y="572"/>
                  <a:pt x="257" y="574"/>
                  <a:pt x="256" y="573"/>
                </a:cubicBezTo>
                <a:cubicBezTo>
                  <a:pt x="255" y="573"/>
                  <a:pt x="258" y="571"/>
                  <a:pt x="258" y="570"/>
                </a:cubicBezTo>
                <a:cubicBezTo>
                  <a:pt x="258" y="573"/>
                  <a:pt x="261" y="569"/>
                  <a:pt x="263" y="568"/>
                </a:cubicBezTo>
                <a:cubicBezTo>
                  <a:pt x="264" y="568"/>
                  <a:pt x="266" y="568"/>
                  <a:pt x="267" y="568"/>
                </a:cubicBezTo>
                <a:cubicBezTo>
                  <a:pt x="268" y="567"/>
                  <a:pt x="266" y="565"/>
                  <a:pt x="269" y="564"/>
                </a:cubicBezTo>
                <a:cubicBezTo>
                  <a:pt x="269" y="564"/>
                  <a:pt x="268" y="566"/>
                  <a:pt x="269" y="566"/>
                </a:cubicBezTo>
                <a:cubicBezTo>
                  <a:pt x="269" y="567"/>
                  <a:pt x="271" y="564"/>
                  <a:pt x="273" y="566"/>
                </a:cubicBezTo>
                <a:cubicBezTo>
                  <a:pt x="273" y="566"/>
                  <a:pt x="272" y="568"/>
                  <a:pt x="272" y="570"/>
                </a:cubicBezTo>
                <a:cubicBezTo>
                  <a:pt x="272" y="570"/>
                  <a:pt x="272" y="571"/>
                  <a:pt x="272" y="572"/>
                </a:cubicBezTo>
                <a:cubicBezTo>
                  <a:pt x="274" y="572"/>
                  <a:pt x="279" y="573"/>
                  <a:pt x="280" y="573"/>
                </a:cubicBezTo>
                <a:cubicBezTo>
                  <a:pt x="281" y="574"/>
                  <a:pt x="279" y="576"/>
                  <a:pt x="282" y="576"/>
                </a:cubicBezTo>
                <a:cubicBezTo>
                  <a:pt x="279" y="578"/>
                  <a:pt x="284" y="579"/>
                  <a:pt x="283" y="581"/>
                </a:cubicBezTo>
                <a:cubicBezTo>
                  <a:pt x="283" y="581"/>
                  <a:pt x="281" y="581"/>
                  <a:pt x="281" y="582"/>
                </a:cubicBezTo>
                <a:cubicBezTo>
                  <a:pt x="281" y="582"/>
                  <a:pt x="282" y="583"/>
                  <a:pt x="281" y="584"/>
                </a:cubicBezTo>
                <a:cubicBezTo>
                  <a:pt x="281" y="584"/>
                  <a:pt x="281" y="584"/>
                  <a:pt x="281" y="584"/>
                </a:cubicBezTo>
                <a:cubicBezTo>
                  <a:pt x="282" y="585"/>
                  <a:pt x="283" y="587"/>
                  <a:pt x="282" y="588"/>
                </a:cubicBezTo>
                <a:cubicBezTo>
                  <a:pt x="283" y="588"/>
                  <a:pt x="283" y="588"/>
                  <a:pt x="284" y="588"/>
                </a:cubicBezTo>
                <a:cubicBezTo>
                  <a:pt x="283" y="588"/>
                  <a:pt x="283" y="587"/>
                  <a:pt x="283" y="586"/>
                </a:cubicBezTo>
                <a:cubicBezTo>
                  <a:pt x="283" y="585"/>
                  <a:pt x="284" y="585"/>
                  <a:pt x="285" y="584"/>
                </a:cubicBezTo>
                <a:cubicBezTo>
                  <a:pt x="285" y="584"/>
                  <a:pt x="285" y="583"/>
                  <a:pt x="286" y="582"/>
                </a:cubicBezTo>
                <a:cubicBezTo>
                  <a:pt x="286" y="582"/>
                  <a:pt x="286" y="582"/>
                  <a:pt x="286" y="582"/>
                </a:cubicBezTo>
                <a:cubicBezTo>
                  <a:pt x="286" y="582"/>
                  <a:pt x="287" y="582"/>
                  <a:pt x="287" y="582"/>
                </a:cubicBezTo>
                <a:cubicBezTo>
                  <a:pt x="288" y="581"/>
                  <a:pt x="290" y="580"/>
                  <a:pt x="291" y="578"/>
                </a:cubicBezTo>
                <a:cubicBezTo>
                  <a:pt x="289" y="581"/>
                  <a:pt x="293" y="581"/>
                  <a:pt x="293" y="581"/>
                </a:cubicBezTo>
                <a:cubicBezTo>
                  <a:pt x="294" y="581"/>
                  <a:pt x="294" y="581"/>
                  <a:pt x="294" y="581"/>
                </a:cubicBezTo>
                <a:cubicBezTo>
                  <a:pt x="294" y="581"/>
                  <a:pt x="294" y="581"/>
                  <a:pt x="294" y="581"/>
                </a:cubicBezTo>
                <a:cubicBezTo>
                  <a:pt x="293" y="581"/>
                  <a:pt x="293" y="580"/>
                  <a:pt x="293" y="580"/>
                </a:cubicBezTo>
                <a:cubicBezTo>
                  <a:pt x="292" y="579"/>
                  <a:pt x="293" y="574"/>
                  <a:pt x="294" y="574"/>
                </a:cubicBezTo>
                <a:cubicBezTo>
                  <a:pt x="295" y="573"/>
                  <a:pt x="295" y="574"/>
                  <a:pt x="295" y="574"/>
                </a:cubicBezTo>
                <a:cubicBezTo>
                  <a:pt x="297" y="574"/>
                  <a:pt x="299" y="572"/>
                  <a:pt x="302" y="573"/>
                </a:cubicBezTo>
                <a:cubicBezTo>
                  <a:pt x="301" y="574"/>
                  <a:pt x="299" y="573"/>
                  <a:pt x="299" y="575"/>
                </a:cubicBezTo>
                <a:cubicBezTo>
                  <a:pt x="298" y="576"/>
                  <a:pt x="300" y="575"/>
                  <a:pt x="300" y="576"/>
                </a:cubicBezTo>
                <a:cubicBezTo>
                  <a:pt x="301" y="577"/>
                  <a:pt x="298" y="581"/>
                  <a:pt x="295" y="581"/>
                </a:cubicBezTo>
                <a:cubicBezTo>
                  <a:pt x="295" y="582"/>
                  <a:pt x="294" y="583"/>
                  <a:pt x="294" y="584"/>
                </a:cubicBezTo>
                <a:cubicBezTo>
                  <a:pt x="294" y="584"/>
                  <a:pt x="295" y="584"/>
                  <a:pt x="295" y="584"/>
                </a:cubicBezTo>
                <a:cubicBezTo>
                  <a:pt x="296" y="583"/>
                  <a:pt x="299" y="582"/>
                  <a:pt x="300" y="580"/>
                </a:cubicBezTo>
                <a:cubicBezTo>
                  <a:pt x="301" y="580"/>
                  <a:pt x="300" y="578"/>
                  <a:pt x="301" y="578"/>
                </a:cubicBezTo>
                <a:cubicBezTo>
                  <a:pt x="301" y="577"/>
                  <a:pt x="302" y="577"/>
                  <a:pt x="302" y="576"/>
                </a:cubicBezTo>
                <a:cubicBezTo>
                  <a:pt x="302" y="575"/>
                  <a:pt x="301" y="576"/>
                  <a:pt x="301" y="574"/>
                </a:cubicBezTo>
                <a:cubicBezTo>
                  <a:pt x="302" y="573"/>
                  <a:pt x="303" y="573"/>
                  <a:pt x="304" y="573"/>
                </a:cubicBezTo>
                <a:cubicBezTo>
                  <a:pt x="304" y="574"/>
                  <a:pt x="303" y="576"/>
                  <a:pt x="304" y="578"/>
                </a:cubicBezTo>
                <a:cubicBezTo>
                  <a:pt x="304" y="578"/>
                  <a:pt x="306" y="578"/>
                  <a:pt x="307" y="579"/>
                </a:cubicBezTo>
                <a:cubicBezTo>
                  <a:pt x="308" y="580"/>
                  <a:pt x="308" y="581"/>
                  <a:pt x="311" y="579"/>
                </a:cubicBezTo>
                <a:cubicBezTo>
                  <a:pt x="307" y="583"/>
                  <a:pt x="312" y="581"/>
                  <a:pt x="313" y="582"/>
                </a:cubicBezTo>
                <a:cubicBezTo>
                  <a:pt x="312" y="582"/>
                  <a:pt x="312" y="589"/>
                  <a:pt x="312" y="589"/>
                </a:cubicBezTo>
                <a:cubicBezTo>
                  <a:pt x="312" y="590"/>
                  <a:pt x="310" y="593"/>
                  <a:pt x="310" y="595"/>
                </a:cubicBezTo>
                <a:cubicBezTo>
                  <a:pt x="310" y="594"/>
                  <a:pt x="310" y="594"/>
                  <a:pt x="311" y="594"/>
                </a:cubicBezTo>
                <a:cubicBezTo>
                  <a:pt x="311" y="595"/>
                  <a:pt x="310" y="595"/>
                  <a:pt x="310" y="596"/>
                </a:cubicBezTo>
                <a:cubicBezTo>
                  <a:pt x="310" y="596"/>
                  <a:pt x="310" y="596"/>
                  <a:pt x="310" y="596"/>
                </a:cubicBezTo>
                <a:cubicBezTo>
                  <a:pt x="310" y="596"/>
                  <a:pt x="310" y="596"/>
                  <a:pt x="311" y="595"/>
                </a:cubicBezTo>
                <a:cubicBezTo>
                  <a:pt x="311" y="595"/>
                  <a:pt x="311" y="595"/>
                  <a:pt x="311" y="595"/>
                </a:cubicBezTo>
                <a:cubicBezTo>
                  <a:pt x="311" y="595"/>
                  <a:pt x="311" y="595"/>
                  <a:pt x="311" y="595"/>
                </a:cubicBezTo>
                <a:cubicBezTo>
                  <a:pt x="311" y="595"/>
                  <a:pt x="311" y="595"/>
                  <a:pt x="311" y="595"/>
                </a:cubicBezTo>
                <a:cubicBezTo>
                  <a:pt x="314" y="594"/>
                  <a:pt x="320" y="594"/>
                  <a:pt x="324" y="595"/>
                </a:cubicBezTo>
                <a:cubicBezTo>
                  <a:pt x="324" y="594"/>
                  <a:pt x="324" y="593"/>
                  <a:pt x="324" y="593"/>
                </a:cubicBezTo>
                <a:cubicBezTo>
                  <a:pt x="325" y="593"/>
                  <a:pt x="325" y="594"/>
                  <a:pt x="325" y="595"/>
                </a:cubicBezTo>
                <a:cubicBezTo>
                  <a:pt x="326" y="595"/>
                  <a:pt x="326" y="596"/>
                  <a:pt x="326" y="596"/>
                </a:cubicBezTo>
                <a:cubicBezTo>
                  <a:pt x="326" y="597"/>
                  <a:pt x="325" y="597"/>
                  <a:pt x="323" y="598"/>
                </a:cubicBezTo>
                <a:cubicBezTo>
                  <a:pt x="324" y="598"/>
                  <a:pt x="324" y="598"/>
                  <a:pt x="324" y="599"/>
                </a:cubicBezTo>
                <a:cubicBezTo>
                  <a:pt x="324" y="600"/>
                  <a:pt x="323" y="601"/>
                  <a:pt x="322" y="601"/>
                </a:cubicBezTo>
                <a:cubicBezTo>
                  <a:pt x="323" y="602"/>
                  <a:pt x="322" y="603"/>
                  <a:pt x="321" y="604"/>
                </a:cubicBezTo>
                <a:cubicBezTo>
                  <a:pt x="321" y="604"/>
                  <a:pt x="320" y="604"/>
                  <a:pt x="319" y="604"/>
                </a:cubicBezTo>
                <a:cubicBezTo>
                  <a:pt x="319" y="605"/>
                  <a:pt x="320" y="605"/>
                  <a:pt x="321" y="605"/>
                </a:cubicBezTo>
                <a:cubicBezTo>
                  <a:pt x="323" y="604"/>
                  <a:pt x="325" y="602"/>
                  <a:pt x="325" y="602"/>
                </a:cubicBezTo>
                <a:cubicBezTo>
                  <a:pt x="325" y="601"/>
                  <a:pt x="325" y="601"/>
                  <a:pt x="325" y="601"/>
                </a:cubicBezTo>
                <a:cubicBezTo>
                  <a:pt x="329" y="600"/>
                  <a:pt x="327" y="609"/>
                  <a:pt x="325" y="607"/>
                </a:cubicBezTo>
                <a:cubicBezTo>
                  <a:pt x="325" y="607"/>
                  <a:pt x="324" y="605"/>
                  <a:pt x="324" y="605"/>
                </a:cubicBezTo>
                <a:cubicBezTo>
                  <a:pt x="323" y="605"/>
                  <a:pt x="319" y="608"/>
                  <a:pt x="318" y="609"/>
                </a:cubicBezTo>
                <a:cubicBezTo>
                  <a:pt x="317" y="609"/>
                  <a:pt x="316" y="609"/>
                  <a:pt x="316" y="610"/>
                </a:cubicBezTo>
                <a:cubicBezTo>
                  <a:pt x="316" y="610"/>
                  <a:pt x="317" y="612"/>
                  <a:pt x="316" y="613"/>
                </a:cubicBezTo>
                <a:cubicBezTo>
                  <a:pt x="316" y="613"/>
                  <a:pt x="315" y="614"/>
                  <a:pt x="315" y="614"/>
                </a:cubicBezTo>
                <a:cubicBezTo>
                  <a:pt x="315" y="614"/>
                  <a:pt x="313" y="617"/>
                  <a:pt x="313" y="618"/>
                </a:cubicBezTo>
                <a:cubicBezTo>
                  <a:pt x="314" y="618"/>
                  <a:pt x="315" y="618"/>
                  <a:pt x="315" y="617"/>
                </a:cubicBezTo>
                <a:cubicBezTo>
                  <a:pt x="315" y="617"/>
                  <a:pt x="316" y="619"/>
                  <a:pt x="315" y="620"/>
                </a:cubicBezTo>
                <a:cubicBezTo>
                  <a:pt x="315" y="620"/>
                  <a:pt x="315" y="620"/>
                  <a:pt x="315" y="620"/>
                </a:cubicBezTo>
                <a:cubicBezTo>
                  <a:pt x="315" y="621"/>
                  <a:pt x="315" y="621"/>
                  <a:pt x="316" y="621"/>
                </a:cubicBezTo>
                <a:cubicBezTo>
                  <a:pt x="316" y="621"/>
                  <a:pt x="316" y="620"/>
                  <a:pt x="317" y="619"/>
                </a:cubicBezTo>
                <a:cubicBezTo>
                  <a:pt x="317" y="620"/>
                  <a:pt x="316" y="620"/>
                  <a:pt x="316" y="619"/>
                </a:cubicBezTo>
                <a:cubicBezTo>
                  <a:pt x="316" y="618"/>
                  <a:pt x="316" y="618"/>
                  <a:pt x="316" y="618"/>
                </a:cubicBezTo>
                <a:cubicBezTo>
                  <a:pt x="316" y="617"/>
                  <a:pt x="317" y="616"/>
                  <a:pt x="318" y="617"/>
                </a:cubicBezTo>
                <a:cubicBezTo>
                  <a:pt x="318" y="618"/>
                  <a:pt x="318" y="618"/>
                  <a:pt x="317" y="618"/>
                </a:cubicBezTo>
                <a:cubicBezTo>
                  <a:pt x="317" y="618"/>
                  <a:pt x="317" y="618"/>
                  <a:pt x="317" y="618"/>
                </a:cubicBezTo>
                <a:cubicBezTo>
                  <a:pt x="318" y="618"/>
                  <a:pt x="318" y="618"/>
                  <a:pt x="318" y="618"/>
                </a:cubicBezTo>
                <a:cubicBezTo>
                  <a:pt x="318" y="619"/>
                  <a:pt x="318" y="619"/>
                  <a:pt x="317" y="619"/>
                </a:cubicBezTo>
                <a:cubicBezTo>
                  <a:pt x="319" y="618"/>
                  <a:pt x="320" y="618"/>
                  <a:pt x="321" y="620"/>
                </a:cubicBezTo>
                <a:cubicBezTo>
                  <a:pt x="322" y="621"/>
                  <a:pt x="321" y="623"/>
                  <a:pt x="320" y="623"/>
                </a:cubicBezTo>
                <a:cubicBezTo>
                  <a:pt x="320" y="623"/>
                  <a:pt x="320" y="623"/>
                  <a:pt x="320" y="623"/>
                </a:cubicBezTo>
                <a:cubicBezTo>
                  <a:pt x="322" y="623"/>
                  <a:pt x="320" y="624"/>
                  <a:pt x="321" y="624"/>
                </a:cubicBezTo>
                <a:cubicBezTo>
                  <a:pt x="321" y="625"/>
                  <a:pt x="322" y="624"/>
                  <a:pt x="322" y="624"/>
                </a:cubicBezTo>
                <a:cubicBezTo>
                  <a:pt x="322" y="624"/>
                  <a:pt x="322" y="624"/>
                  <a:pt x="322" y="624"/>
                </a:cubicBezTo>
                <a:cubicBezTo>
                  <a:pt x="323" y="624"/>
                  <a:pt x="323" y="624"/>
                  <a:pt x="324" y="624"/>
                </a:cubicBezTo>
                <a:cubicBezTo>
                  <a:pt x="326" y="625"/>
                  <a:pt x="323" y="629"/>
                  <a:pt x="324" y="631"/>
                </a:cubicBezTo>
                <a:cubicBezTo>
                  <a:pt x="325" y="631"/>
                  <a:pt x="326" y="631"/>
                  <a:pt x="327" y="631"/>
                </a:cubicBezTo>
                <a:cubicBezTo>
                  <a:pt x="328" y="630"/>
                  <a:pt x="328" y="629"/>
                  <a:pt x="329" y="628"/>
                </a:cubicBezTo>
                <a:cubicBezTo>
                  <a:pt x="328" y="627"/>
                  <a:pt x="327" y="626"/>
                  <a:pt x="328" y="624"/>
                </a:cubicBezTo>
                <a:cubicBezTo>
                  <a:pt x="330" y="620"/>
                  <a:pt x="335" y="622"/>
                  <a:pt x="336" y="625"/>
                </a:cubicBezTo>
                <a:cubicBezTo>
                  <a:pt x="337" y="625"/>
                  <a:pt x="337" y="625"/>
                  <a:pt x="338" y="624"/>
                </a:cubicBezTo>
                <a:cubicBezTo>
                  <a:pt x="338" y="624"/>
                  <a:pt x="337" y="625"/>
                  <a:pt x="337" y="625"/>
                </a:cubicBezTo>
                <a:cubicBezTo>
                  <a:pt x="339" y="624"/>
                  <a:pt x="342" y="623"/>
                  <a:pt x="344" y="624"/>
                </a:cubicBezTo>
                <a:cubicBezTo>
                  <a:pt x="345" y="624"/>
                  <a:pt x="347" y="624"/>
                  <a:pt x="347" y="624"/>
                </a:cubicBezTo>
                <a:cubicBezTo>
                  <a:pt x="347" y="625"/>
                  <a:pt x="346" y="625"/>
                  <a:pt x="345" y="625"/>
                </a:cubicBezTo>
                <a:cubicBezTo>
                  <a:pt x="345" y="625"/>
                  <a:pt x="345" y="626"/>
                  <a:pt x="345" y="626"/>
                </a:cubicBezTo>
                <a:cubicBezTo>
                  <a:pt x="345" y="627"/>
                  <a:pt x="345" y="628"/>
                  <a:pt x="345" y="629"/>
                </a:cubicBezTo>
                <a:cubicBezTo>
                  <a:pt x="347" y="629"/>
                  <a:pt x="348" y="630"/>
                  <a:pt x="346" y="632"/>
                </a:cubicBezTo>
                <a:cubicBezTo>
                  <a:pt x="345" y="634"/>
                  <a:pt x="346" y="636"/>
                  <a:pt x="346" y="636"/>
                </a:cubicBezTo>
                <a:cubicBezTo>
                  <a:pt x="346" y="637"/>
                  <a:pt x="345" y="637"/>
                  <a:pt x="345" y="638"/>
                </a:cubicBezTo>
                <a:cubicBezTo>
                  <a:pt x="347" y="637"/>
                  <a:pt x="349" y="635"/>
                  <a:pt x="351" y="634"/>
                </a:cubicBezTo>
                <a:cubicBezTo>
                  <a:pt x="349" y="632"/>
                  <a:pt x="347" y="629"/>
                  <a:pt x="351" y="627"/>
                </a:cubicBezTo>
                <a:cubicBezTo>
                  <a:pt x="352" y="627"/>
                  <a:pt x="352" y="627"/>
                  <a:pt x="353" y="627"/>
                </a:cubicBezTo>
                <a:cubicBezTo>
                  <a:pt x="352" y="627"/>
                  <a:pt x="353" y="622"/>
                  <a:pt x="355" y="624"/>
                </a:cubicBezTo>
                <a:cubicBezTo>
                  <a:pt x="356" y="625"/>
                  <a:pt x="355" y="626"/>
                  <a:pt x="355" y="626"/>
                </a:cubicBezTo>
                <a:cubicBezTo>
                  <a:pt x="354" y="627"/>
                  <a:pt x="354" y="627"/>
                  <a:pt x="354" y="627"/>
                </a:cubicBezTo>
                <a:cubicBezTo>
                  <a:pt x="356" y="627"/>
                  <a:pt x="358" y="627"/>
                  <a:pt x="359" y="626"/>
                </a:cubicBezTo>
                <a:cubicBezTo>
                  <a:pt x="362" y="624"/>
                  <a:pt x="361" y="624"/>
                  <a:pt x="363" y="625"/>
                </a:cubicBezTo>
                <a:cubicBezTo>
                  <a:pt x="363" y="626"/>
                  <a:pt x="363" y="627"/>
                  <a:pt x="365" y="626"/>
                </a:cubicBezTo>
                <a:cubicBezTo>
                  <a:pt x="365" y="626"/>
                  <a:pt x="369" y="622"/>
                  <a:pt x="368" y="625"/>
                </a:cubicBezTo>
                <a:cubicBezTo>
                  <a:pt x="368" y="626"/>
                  <a:pt x="367" y="626"/>
                  <a:pt x="367" y="626"/>
                </a:cubicBezTo>
                <a:cubicBezTo>
                  <a:pt x="367" y="627"/>
                  <a:pt x="371" y="627"/>
                  <a:pt x="372" y="628"/>
                </a:cubicBezTo>
                <a:cubicBezTo>
                  <a:pt x="372" y="629"/>
                  <a:pt x="367" y="630"/>
                  <a:pt x="370" y="632"/>
                </a:cubicBezTo>
                <a:cubicBezTo>
                  <a:pt x="370" y="633"/>
                  <a:pt x="371" y="633"/>
                  <a:pt x="371" y="633"/>
                </a:cubicBezTo>
                <a:cubicBezTo>
                  <a:pt x="371" y="633"/>
                  <a:pt x="370" y="633"/>
                  <a:pt x="370" y="634"/>
                </a:cubicBezTo>
                <a:cubicBezTo>
                  <a:pt x="369" y="635"/>
                  <a:pt x="369" y="636"/>
                  <a:pt x="370" y="636"/>
                </a:cubicBezTo>
                <a:cubicBezTo>
                  <a:pt x="371" y="636"/>
                  <a:pt x="372" y="636"/>
                  <a:pt x="372" y="637"/>
                </a:cubicBezTo>
                <a:cubicBezTo>
                  <a:pt x="372" y="638"/>
                  <a:pt x="372" y="638"/>
                  <a:pt x="371" y="638"/>
                </a:cubicBezTo>
                <a:cubicBezTo>
                  <a:pt x="371" y="639"/>
                  <a:pt x="370" y="639"/>
                  <a:pt x="370" y="639"/>
                </a:cubicBezTo>
                <a:cubicBezTo>
                  <a:pt x="371" y="640"/>
                  <a:pt x="372" y="640"/>
                  <a:pt x="373" y="640"/>
                </a:cubicBezTo>
                <a:cubicBezTo>
                  <a:pt x="373" y="642"/>
                  <a:pt x="371" y="643"/>
                  <a:pt x="371" y="644"/>
                </a:cubicBezTo>
                <a:cubicBezTo>
                  <a:pt x="372" y="647"/>
                  <a:pt x="375" y="644"/>
                  <a:pt x="377" y="645"/>
                </a:cubicBezTo>
                <a:cubicBezTo>
                  <a:pt x="378" y="645"/>
                  <a:pt x="379" y="648"/>
                  <a:pt x="381" y="646"/>
                </a:cubicBezTo>
                <a:cubicBezTo>
                  <a:pt x="382" y="645"/>
                  <a:pt x="381" y="642"/>
                  <a:pt x="385" y="641"/>
                </a:cubicBezTo>
                <a:cubicBezTo>
                  <a:pt x="386" y="641"/>
                  <a:pt x="391" y="640"/>
                  <a:pt x="392" y="642"/>
                </a:cubicBezTo>
                <a:cubicBezTo>
                  <a:pt x="392" y="643"/>
                  <a:pt x="390" y="642"/>
                  <a:pt x="389" y="643"/>
                </a:cubicBezTo>
                <a:cubicBezTo>
                  <a:pt x="388" y="644"/>
                  <a:pt x="390" y="646"/>
                  <a:pt x="390" y="646"/>
                </a:cubicBezTo>
                <a:cubicBezTo>
                  <a:pt x="389" y="648"/>
                  <a:pt x="387" y="647"/>
                  <a:pt x="386" y="648"/>
                </a:cubicBezTo>
                <a:cubicBezTo>
                  <a:pt x="386" y="648"/>
                  <a:pt x="387" y="648"/>
                  <a:pt x="387" y="649"/>
                </a:cubicBezTo>
                <a:cubicBezTo>
                  <a:pt x="387" y="649"/>
                  <a:pt x="386" y="649"/>
                  <a:pt x="386" y="649"/>
                </a:cubicBezTo>
                <a:cubicBezTo>
                  <a:pt x="386" y="651"/>
                  <a:pt x="387" y="652"/>
                  <a:pt x="385" y="653"/>
                </a:cubicBezTo>
                <a:cubicBezTo>
                  <a:pt x="385" y="653"/>
                  <a:pt x="385" y="653"/>
                  <a:pt x="385" y="653"/>
                </a:cubicBezTo>
                <a:cubicBezTo>
                  <a:pt x="385" y="653"/>
                  <a:pt x="385" y="654"/>
                  <a:pt x="385" y="654"/>
                </a:cubicBezTo>
                <a:cubicBezTo>
                  <a:pt x="385" y="654"/>
                  <a:pt x="386" y="655"/>
                  <a:pt x="384" y="656"/>
                </a:cubicBezTo>
                <a:cubicBezTo>
                  <a:pt x="383" y="656"/>
                  <a:pt x="383" y="656"/>
                  <a:pt x="383" y="656"/>
                </a:cubicBezTo>
                <a:cubicBezTo>
                  <a:pt x="383" y="656"/>
                  <a:pt x="384" y="657"/>
                  <a:pt x="384" y="657"/>
                </a:cubicBezTo>
                <a:cubicBezTo>
                  <a:pt x="385" y="657"/>
                  <a:pt x="386" y="657"/>
                  <a:pt x="386" y="657"/>
                </a:cubicBezTo>
                <a:cubicBezTo>
                  <a:pt x="387" y="657"/>
                  <a:pt x="387" y="658"/>
                  <a:pt x="387" y="658"/>
                </a:cubicBezTo>
                <a:cubicBezTo>
                  <a:pt x="387" y="658"/>
                  <a:pt x="387" y="659"/>
                  <a:pt x="386" y="659"/>
                </a:cubicBezTo>
                <a:cubicBezTo>
                  <a:pt x="386" y="660"/>
                  <a:pt x="386" y="661"/>
                  <a:pt x="386" y="661"/>
                </a:cubicBezTo>
                <a:cubicBezTo>
                  <a:pt x="385" y="662"/>
                  <a:pt x="382" y="661"/>
                  <a:pt x="380" y="662"/>
                </a:cubicBezTo>
                <a:cubicBezTo>
                  <a:pt x="381" y="660"/>
                  <a:pt x="381" y="659"/>
                  <a:pt x="379" y="660"/>
                </a:cubicBezTo>
                <a:cubicBezTo>
                  <a:pt x="377" y="661"/>
                  <a:pt x="379" y="661"/>
                  <a:pt x="379" y="662"/>
                </a:cubicBezTo>
                <a:cubicBezTo>
                  <a:pt x="379" y="662"/>
                  <a:pt x="377" y="662"/>
                  <a:pt x="378" y="663"/>
                </a:cubicBezTo>
                <a:cubicBezTo>
                  <a:pt x="378" y="663"/>
                  <a:pt x="378" y="663"/>
                  <a:pt x="378" y="663"/>
                </a:cubicBezTo>
                <a:cubicBezTo>
                  <a:pt x="380" y="663"/>
                  <a:pt x="383" y="663"/>
                  <a:pt x="384" y="663"/>
                </a:cubicBezTo>
                <a:cubicBezTo>
                  <a:pt x="384" y="663"/>
                  <a:pt x="384" y="663"/>
                  <a:pt x="384" y="663"/>
                </a:cubicBezTo>
                <a:cubicBezTo>
                  <a:pt x="384" y="663"/>
                  <a:pt x="384" y="663"/>
                  <a:pt x="384" y="663"/>
                </a:cubicBezTo>
                <a:cubicBezTo>
                  <a:pt x="385" y="662"/>
                  <a:pt x="385" y="663"/>
                  <a:pt x="384" y="664"/>
                </a:cubicBezTo>
                <a:cubicBezTo>
                  <a:pt x="385" y="664"/>
                  <a:pt x="385" y="665"/>
                  <a:pt x="385" y="666"/>
                </a:cubicBezTo>
                <a:cubicBezTo>
                  <a:pt x="385" y="668"/>
                  <a:pt x="382" y="668"/>
                  <a:pt x="379" y="668"/>
                </a:cubicBezTo>
                <a:cubicBezTo>
                  <a:pt x="379" y="669"/>
                  <a:pt x="380" y="670"/>
                  <a:pt x="379" y="671"/>
                </a:cubicBezTo>
                <a:cubicBezTo>
                  <a:pt x="378" y="673"/>
                  <a:pt x="375" y="673"/>
                  <a:pt x="376" y="674"/>
                </a:cubicBezTo>
                <a:cubicBezTo>
                  <a:pt x="374" y="673"/>
                  <a:pt x="372" y="674"/>
                  <a:pt x="371" y="673"/>
                </a:cubicBezTo>
                <a:cubicBezTo>
                  <a:pt x="368" y="671"/>
                  <a:pt x="369" y="671"/>
                  <a:pt x="365" y="671"/>
                </a:cubicBezTo>
                <a:cubicBezTo>
                  <a:pt x="365" y="671"/>
                  <a:pt x="364" y="671"/>
                  <a:pt x="363" y="671"/>
                </a:cubicBezTo>
                <a:cubicBezTo>
                  <a:pt x="360" y="671"/>
                  <a:pt x="361" y="672"/>
                  <a:pt x="362" y="674"/>
                </a:cubicBezTo>
                <a:cubicBezTo>
                  <a:pt x="359" y="672"/>
                  <a:pt x="360" y="674"/>
                  <a:pt x="362" y="675"/>
                </a:cubicBezTo>
                <a:cubicBezTo>
                  <a:pt x="362" y="675"/>
                  <a:pt x="362" y="675"/>
                  <a:pt x="362" y="675"/>
                </a:cubicBezTo>
                <a:cubicBezTo>
                  <a:pt x="362" y="675"/>
                  <a:pt x="362" y="675"/>
                  <a:pt x="362" y="676"/>
                </a:cubicBezTo>
                <a:cubicBezTo>
                  <a:pt x="362" y="676"/>
                  <a:pt x="363" y="676"/>
                  <a:pt x="363" y="676"/>
                </a:cubicBezTo>
                <a:cubicBezTo>
                  <a:pt x="363" y="676"/>
                  <a:pt x="365" y="674"/>
                  <a:pt x="365" y="675"/>
                </a:cubicBezTo>
                <a:cubicBezTo>
                  <a:pt x="366" y="676"/>
                  <a:pt x="361" y="679"/>
                  <a:pt x="365" y="680"/>
                </a:cubicBezTo>
                <a:cubicBezTo>
                  <a:pt x="359" y="680"/>
                  <a:pt x="366" y="684"/>
                  <a:pt x="368" y="686"/>
                </a:cubicBezTo>
                <a:cubicBezTo>
                  <a:pt x="369" y="687"/>
                  <a:pt x="369" y="689"/>
                  <a:pt x="370" y="690"/>
                </a:cubicBezTo>
                <a:cubicBezTo>
                  <a:pt x="370" y="691"/>
                  <a:pt x="371" y="692"/>
                  <a:pt x="370" y="692"/>
                </a:cubicBezTo>
                <a:cubicBezTo>
                  <a:pt x="370" y="692"/>
                  <a:pt x="370" y="692"/>
                  <a:pt x="370" y="692"/>
                </a:cubicBezTo>
                <a:cubicBezTo>
                  <a:pt x="371" y="693"/>
                  <a:pt x="371" y="694"/>
                  <a:pt x="372" y="694"/>
                </a:cubicBezTo>
                <a:cubicBezTo>
                  <a:pt x="372" y="694"/>
                  <a:pt x="372" y="694"/>
                  <a:pt x="372" y="694"/>
                </a:cubicBezTo>
                <a:cubicBezTo>
                  <a:pt x="373" y="694"/>
                  <a:pt x="373" y="694"/>
                  <a:pt x="373" y="694"/>
                </a:cubicBezTo>
                <a:cubicBezTo>
                  <a:pt x="374" y="693"/>
                  <a:pt x="376" y="692"/>
                  <a:pt x="377" y="693"/>
                </a:cubicBezTo>
                <a:cubicBezTo>
                  <a:pt x="378" y="692"/>
                  <a:pt x="379" y="694"/>
                  <a:pt x="379" y="695"/>
                </a:cubicBezTo>
                <a:cubicBezTo>
                  <a:pt x="380" y="695"/>
                  <a:pt x="381" y="694"/>
                  <a:pt x="382" y="695"/>
                </a:cubicBezTo>
                <a:cubicBezTo>
                  <a:pt x="383" y="695"/>
                  <a:pt x="381" y="695"/>
                  <a:pt x="379" y="695"/>
                </a:cubicBezTo>
                <a:cubicBezTo>
                  <a:pt x="379" y="696"/>
                  <a:pt x="379" y="697"/>
                  <a:pt x="378" y="697"/>
                </a:cubicBezTo>
                <a:cubicBezTo>
                  <a:pt x="380" y="698"/>
                  <a:pt x="382" y="698"/>
                  <a:pt x="382" y="698"/>
                </a:cubicBezTo>
                <a:cubicBezTo>
                  <a:pt x="382" y="698"/>
                  <a:pt x="382" y="698"/>
                  <a:pt x="383" y="698"/>
                </a:cubicBezTo>
                <a:cubicBezTo>
                  <a:pt x="382" y="698"/>
                  <a:pt x="381" y="697"/>
                  <a:pt x="380" y="697"/>
                </a:cubicBezTo>
                <a:cubicBezTo>
                  <a:pt x="381" y="697"/>
                  <a:pt x="383" y="697"/>
                  <a:pt x="384" y="697"/>
                </a:cubicBezTo>
                <a:cubicBezTo>
                  <a:pt x="384" y="697"/>
                  <a:pt x="384" y="697"/>
                  <a:pt x="385" y="697"/>
                </a:cubicBezTo>
                <a:cubicBezTo>
                  <a:pt x="384" y="696"/>
                  <a:pt x="385" y="695"/>
                  <a:pt x="386" y="696"/>
                </a:cubicBezTo>
                <a:cubicBezTo>
                  <a:pt x="387" y="695"/>
                  <a:pt x="388" y="695"/>
                  <a:pt x="389" y="696"/>
                </a:cubicBezTo>
                <a:cubicBezTo>
                  <a:pt x="389" y="696"/>
                  <a:pt x="388" y="696"/>
                  <a:pt x="387" y="697"/>
                </a:cubicBezTo>
                <a:cubicBezTo>
                  <a:pt x="387" y="697"/>
                  <a:pt x="388" y="699"/>
                  <a:pt x="387" y="698"/>
                </a:cubicBezTo>
                <a:cubicBezTo>
                  <a:pt x="387" y="698"/>
                  <a:pt x="387" y="698"/>
                  <a:pt x="387" y="698"/>
                </a:cubicBezTo>
                <a:cubicBezTo>
                  <a:pt x="387" y="697"/>
                  <a:pt x="387" y="697"/>
                  <a:pt x="387" y="697"/>
                </a:cubicBezTo>
                <a:cubicBezTo>
                  <a:pt x="386" y="697"/>
                  <a:pt x="386" y="698"/>
                  <a:pt x="385" y="698"/>
                </a:cubicBezTo>
                <a:cubicBezTo>
                  <a:pt x="386" y="698"/>
                  <a:pt x="387" y="699"/>
                  <a:pt x="387" y="699"/>
                </a:cubicBezTo>
                <a:cubicBezTo>
                  <a:pt x="387" y="700"/>
                  <a:pt x="386" y="699"/>
                  <a:pt x="385" y="699"/>
                </a:cubicBezTo>
                <a:cubicBezTo>
                  <a:pt x="385" y="699"/>
                  <a:pt x="385" y="700"/>
                  <a:pt x="385" y="700"/>
                </a:cubicBezTo>
                <a:cubicBezTo>
                  <a:pt x="386" y="700"/>
                  <a:pt x="387" y="699"/>
                  <a:pt x="388" y="700"/>
                </a:cubicBezTo>
                <a:cubicBezTo>
                  <a:pt x="389" y="700"/>
                  <a:pt x="388" y="704"/>
                  <a:pt x="391" y="702"/>
                </a:cubicBezTo>
                <a:cubicBezTo>
                  <a:pt x="392" y="702"/>
                  <a:pt x="391" y="701"/>
                  <a:pt x="391" y="701"/>
                </a:cubicBezTo>
                <a:cubicBezTo>
                  <a:pt x="391" y="701"/>
                  <a:pt x="391" y="700"/>
                  <a:pt x="391" y="700"/>
                </a:cubicBezTo>
                <a:cubicBezTo>
                  <a:pt x="390" y="700"/>
                  <a:pt x="390" y="700"/>
                  <a:pt x="390" y="700"/>
                </a:cubicBezTo>
                <a:cubicBezTo>
                  <a:pt x="389" y="699"/>
                  <a:pt x="391" y="698"/>
                  <a:pt x="391" y="699"/>
                </a:cubicBezTo>
                <a:cubicBezTo>
                  <a:pt x="391" y="699"/>
                  <a:pt x="391" y="699"/>
                  <a:pt x="391" y="699"/>
                </a:cubicBezTo>
                <a:cubicBezTo>
                  <a:pt x="392" y="699"/>
                  <a:pt x="395" y="701"/>
                  <a:pt x="397" y="701"/>
                </a:cubicBezTo>
                <a:cubicBezTo>
                  <a:pt x="395" y="702"/>
                  <a:pt x="396" y="703"/>
                  <a:pt x="397" y="704"/>
                </a:cubicBezTo>
                <a:cubicBezTo>
                  <a:pt x="399" y="704"/>
                  <a:pt x="401" y="703"/>
                  <a:pt x="403" y="702"/>
                </a:cubicBezTo>
                <a:cubicBezTo>
                  <a:pt x="402" y="704"/>
                  <a:pt x="399" y="704"/>
                  <a:pt x="397" y="704"/>
                </a:cubicBezTo>
                <a:cubicBezTo>
                  <a:pt x="398" y="705"/>
                  <a:pt x="398" y="706"/>
                  <a:pt x="397" y="707"/>
                </a:cubicBezTo>
                <a:cubicBezTo>
                  <a:pt x="396" y="708"/>
                  <a:pt x="392" y="706"/>
                  <a:pt x="391" y="708"/>
                </a:cubicBezTo>
                <a:cubicBezTo>
                  <a:pt x="391" y="708"/>
                  <a:pt x="392" y="708"/>
                  <a:pt x="392" y="709"/>
                </a:cubicBezTo>
                <a:cubicBezTo>
                  <a:pt x="392" y="710"/>
                  <a:pt x="389" y="711"/>
                  <a:pt x="392" y="712"/>
                </a:cubicBezTo>
                <a:cubicBezTo>
                  <a:pt x="392" y="712"/>
                  <a:pt x="397" y="714"/>
                  <a:pt x="398" y="714"/>
                </a:cubicBezTo>
                <a:cubicBezTo>
                  <a:pt x="401" y="715"/>
                  <a:pt x="403" y="715"/>
                  <a:pt x="406" y="717"/>
                </a:cubicBezTo>
                <a:cubicBezTo>
                  <a:pt x="402" y="716"/>
                  <a:pt x="401" y="718"/>
                  <a:pt x="397" y="718"/>
                </a:cubicBezTo>
                <a:cubicBezTo>
                  <a:pt x="394" y="718"/>
                  <a:pt x="391" y="714"/>
                  <a:pt x="388" y="714"/>
                </a:cubicBezTo>
                <a:cubicBezTo>
                  <a:pt x="388" y="714"/>
                  <a:pt x="384" y="717"/>
                  <a:pt x="383" y="717"/>
                </a:cubicBezTo>
                <a:cubicBezTo>
                  <a:pt x="382" y="717"/>
                  <a:pt x="381" y="715"/>
                  <a:pt x="381" y="716"/>
                </a:cubicBezTo>
                <a:cubicBezTo>
                  <a:pt x="381" y="717"/>
                  <a:pt x="382" y="717"/>
                  <a:pt x="382" y="717"/>
                </a:cubicBezTo>
                <a:cubicBezTo>
                  <a:pt x="382" y="717"/>
                  <a:pt x="382" y="717"/>
                  <a:pt x="383" y="717"/>
                </a:cubicBezTo>
                <a:cubicBezTo>
                  <a:pt x="383" y="717"/>
                  <a:pt x="384" y="717"/>
                  <a:pt x="386" y="717"/>
                </a:cubicBezTo>
                <a:cubicBezTo>
                  <a:pt x="386" y="717"/>
                  <a:pt x="386" y="717"/>
                  <a:pt x="386" y="717"/>
                </a:cubicBezTo>
                <a:cubicBezTo>
                  <a:pt x="386" y="717"/>
                  <a:pt x="386" y="717"/>
                  <a:pt x="386" y="717"/>
                </a:cubicBezTo>
                <a:cubicBezTo>
                  <a:pt x="387" y="717"/>
                  <a:pt x="388" y="718"/>
                  <a:pt x="388" y="718"/>
                </a:cubicBezTo>
                <a:cubicBezTo>
                  <a:pt x="388" y="718"/>
                  <a:pt x="388" y="719"/>
                  <a:pt x="388" y="719"/>
                </a:cubicBezTo>
                <a:cubicBezTo>
                  <a:pt x="387" y="720"/>
                  <a:pt x="386" y="721"/>
                  <a:pt x="385" y="721"/>
                </a:cubicBezTo>
                <a:cubicBezTo>
                  <a:pt x="384" y="721"/>
                  <a:pt x="382" y="720"/>
                  <a:pt x="382" y="718"/>
                </a:cubicBezTo>
                <a:cubicBezTo>
                  <a:pt x="382" y="719"/>
                  <a:pt x="382" y="718"/>
                  <a:pt x="382" y="719"/>
                </a:cubicBezTo>
                <a:cubicBezTo>
                  <a:pt x="382" y="719"/>
                  <a:pt x="380" y="720"/>
                  <a:pt x="379" y="719"/>
                </a:cubicBezTo>
                <a:cubicBezTo>
                  <a:pt x="379" y="720"/>
                  <a:pt x="379" y="720"/>
                  <a:pt x="379" y="721"/>
                </a:cubicBezTo>
                <a:cubicBezTo>
                  <a:pt x="379" y="721"/>
                  <a:pt x="380" y="720"/>
                  <a:pt x="380" y="720"/>
                </a:cubicBezTo>
                <a:cubicBezTo>
                  <a:pt x="380" y="720"/>
                  <a:pt x="380" y="721"/>
                  <a:pt x="380" y="721"/>
                </a:cubicBezTo>
                <a:cubicBezTo>
                  <a:pt x="381" y="722"/>
                  <a:pt x="383" y="724"/>
                  <a:pt x="384" y="725"/>
                </a:cubicBezTo>
                <a:cubicBezTo>
                  <a:pt x="383" y="725"/>
                  <a:pt x="382" y="726"/>
                  <a:pt x="383" y="726"/>
                </a:cubicBezTo>
                <a:cubicBezTo>
                  <a:pt x="384" y="726"/>
                  <a:pt x="387" y="726"/>
                  <a:pt x="384" y="728"/>
                </a:cubicBezTo>
                <a:cubicBezTo>
                  <a:pt x="384" y="728"/>
                  <a:pt x="384" y="728"/>
                  <a:pt x="384" y="728"/>
                </a:cubicBezTo>
                <a:cubicBezTo>
                  <a:pt x="385" y="728"/>
                  <a:pt x="385" y="729"/>
                  <a:pt x="385" y="729"/>
                </a:cubicBezTo>
                <a:cubicBezTo>
                  <a:pt x="388" y="729"/>
                  <a:pt x="390" y="728"/>
                  <a:pt x="393" y="728"/>
                </a:cubicBezTo>
                <a:cubicBezTo>
                  <a:pt x="397" y="727"/>
                  <a:pt x="391" y="730"/>
                  <a:pt x="390" y="730"/>
                </a:cubicBezTo>
                <a:cubicBezTo>
                  <a:pt x="388" y="730"/>
                  <a:pt x="386" y="731"/>
                  <a:pt x="384" y="731"/>
                </a:cubicBezTo>
                <a:cubicBezTo>
                  <a:pt x="384" y="731"/>
                  <a:pt x="383" y="731"/>
                  <a:pt x="383" y="732"/>
                </a:cubicBezTo>
                <a:cubicBezTo>
                  <a:pt x="383" y="732"/>
                  <a:pt x="382" y="732"/>
                  <a:pt x="381" y="731"/>
                </a:cubicBezTo>
                <a:cubicBezTo>
                  <a:pt x="380" y="732"/>
                  <a:pt x="378" y="732"/>
                  <a:pt x="377" y="733"/>
                </a:cubicBezTo>
                <a:cubicBezTo>
                  <a:pt x="376" y="734"/>
                  <a:pt x="375" y="735"/>
                  <a:pt x="375" y="736"/>
                </a:cubicBezTo>
                <a:cubicBezTo>
                  <a:pt x="376" y="736"/>
                  <a:pt x="376" y="736"/>
                  <a:pt x="377" y="737"/>
                </a:cubicBezTo>
                <a:cubicBezTo>
                  <a:pt x="377" y="737"/>
                  <a:pt x="377" y="737"/>
                  <a:pt x="377" y="737"/>
                </a:cubicBezTo>
                <a:cubicBezTo>
                  <a:pt x="377" y="737"/>
                  <a:pt x="377" y="737"/>
                  <a:pt x="377" y="737"/>
                </a:cubicBezTo>
                <a:cubicBezTo>
                  <a:pt x="378" y="737"/>
                  <a:pt x="380" y="738"/>
                  <a:pt x="379" y="739"/>
                </a:cubicBezTo>
                <a:cubicBezTo>
                  <a:pt x="380" y="739"/>
                  <a:pt x="380" y="739"/>
                  <a:pt x="380" y="739"/>
                </a:cubicBezTo>
                <a:cubicBezTo>
                  <a:pt x="380" y="741"/>
                  <a:pt x="378" y="741"/>
                  <a:pt x="376" y="742"/>
                </a:cubicBezTo>
                <a:cubicBezTo>
                  <a:pt x="377" y="742"/>
                  <a:pt x="376" y="743"/>
                  <a:pt x="375" y="743"/>
                </a:cubicBezTo>
                <a:cubicBezTo>
                  <a:pt x="375" y="743"/>
                  <a:pt x="375" y="743"/>
                  <a:pt x="375" y="743"/>
                </a:cubicBezTo>
                <a:cubicBezTo>
                  <a:pt x="376" y="744"/>
                  <a:pt x="378" y="745"/>
                  <a:pt x="379" y="745"/>
                </a:cubicBezTo>
                <a:cubicBezTo>
                  <a:pt x="380" y="745"/>
                  <a:pt x="382" y="746"/>
                  <a:pt x="382" y="747"/>
                </a:cubicBezTo>
                <a:cubicBezTo>
                  <a:pt x="383" y="747"/>
                  <a:pt x="384" y="748"/>
                  <a:pt x="384" y="749"/>
                </a:cubicBezTo>
                <a:cubicBezTo>
                  <a:pt x="384" y="749"/>
                  <a:pt x="385" y="749"/>
                  <a:pt x="386" y="750"/>
                </a:cubicBezTo>
                <a:cubicBezTo>
                  <a:pt x="387" y="751"/>
                  <a:pt x="386" y="753"/>
                  <a:pt x="385" y="753"/>
                </a:cubicBezTo>
                <a:cubicBezTo>
                  <a:pt x="385" y="753"/>
                  <a:pt x="385" y="753"/>
                  <a:pt x="385" y="753"/>
                </a:cubicBezTo>
                <a:cubicBezTo>
                  <a:pt x="385" y="754"/>
                  <a:pt x="385" y="754"/>
                  <a:pt x="384" y="755"/>
                </a:cubicBezTo>
                <a:cubicBezTo>
                  <a:pt x="385" y="755"/>
                  <a:pt x="386" y="754"/>
                  <a:pt x="387" y="755"/>
                </a:cubicBezTo>
                <a:cubicBezTo>
                  <a:pt x="388" y="754"/>
                  <a:pt x="388" y="753"/>
                  <a:pt x="388" y="753"/>
                </a:cubicBezTo>
                <a:cubicBezTo>
                  <a:pt x="389" y="753"/>
                  <a:pt x="391" y="753"/>
                  <a:pt x="392" y="752"/>
                </a:cubicBezTo>
                <a:cubicBezTo>
                  <a:pt x="393" y="751"/>
                  <a:pt x="394" y="751"/>
                  <a:pt x="396" y="751"/>
                </a:cubicBezTo>
                <a:cubicBezTo>
                  <a:pt x="396" y="750"/>
                  <a:pt x="396" y="750"/>
                  <a:pt x="396" y="749"/>
                </a:cubicBezTo>
                <a:cubicBezTo>
                  <a:pt x="397" y="749"/>
                  <a:pt x="398" y="751"/>
                  <a:pt x="399" y="751"/>
                </a:cubicBezTo>
                <a:cubicBezTo>
                  <a:pt x="399" y="750"/>
                  <a:pt x="399" y="750"/>
                  <a:pt x="399" y="750"/>
                </a:cubicBezTo>
                <a:cubicBezTo>
                  <a:pt x="399" y="750"/>
                  <a:pt x="400" y="750"/>
                  <a:pt x="399" y="750"/>
                </a:cubicBezTo>
                <a:cubicBezTo>
                  <a:pt x="399" y="750"/>
                  <a:pt x="400" y="751"/>
                  <a:pt x="400" y="751"/>
                </a:cubicBezTo>
                <a:cubicBezTo>
                  <a:pt x="401" y="751"/>
                  <a:pt x="402" y="750"/>
                  <a:pt x="403" y="750"/>
                </a:cubicBezTo>
                <a:cubicBezTo>
                  <a:pt x="403" y="750"/>
                  <a:pt x="402" y="751"/>
                  <a:pt x="402" y="751"/>
                </a:cubicBezTo>
                <a:cubicBezTo>
                  <a:pt x="403" y="753"/>
                  <a:pt x="407" y="757"/>
                  <a:pt x="407" y="758"/>
                </a:cubicBezTo>
                <a:cubicBezTo>
                  <a:pt x="407" y="760"/>
                  <a:pt x="402" y="760"/>
                  <a:pt x="400" y="762"/>
                </a:cubicBezTo>
                <a:cubicBezTo>
                  <a:pt x="400" y="763"/>
                  <a:pt x="401" y="764"/>
                  <a:pt x="400" y="765"/>
                </a:cubicBezTo>
                <a:cubicBezTo>
                  <a:pt x="398" y="765"/>
                  <a:pt x="399" y="763"/>
                  <a:pt x="398" y="763"/>
                </a:cubicBezTo>
                <a:cubicBezTo>
                  <a:pt x="397" y="762"/>
                  <a:pt x="393" y="761"/>
                  <a:pt x="391" y="760"/>
                </a:cubicBezTo>
                <a:cubicBezTo>
                  <a:pt x="390" y="760"/>
                  <a:pt x="389" y="759"/>
                  <a:pt x="388" y="758"/>
                </a:cubicBezTo>
                <a:cubicBezTo>
                  <a:pt x="387" y="759"/>
                  <a:pt x="384" y="759"/>
                  <a:pt x="382" y="759"/>
                </a:cubicBezTo>
                <a:cubicBezTo>
                  <a:pt x="385" y="762"/>
                  <a:pt x="385" y="762"/>
                  <a:pt x="385" y="762"/>
                </a:cubicBezTo>
                <a:cubicBezTo>
                  <a:pt x="386" y="762"/>
                  <a:pt x="387" y="763"/>
                  <a:pt x="387" y="763"/>
                </a:cubicBezTo>
                <a:cubicBezTo>
                  <a:pt x="387" y="763"/>
                  <a:pt x="386" y="763"/>
                  <a:pt x="386" y="763"/>
                </a:cubicBezTo>
                <a:cubicBezTo>
                  <a:pt x="393" y="769"/>
                  <a:pt x="393" y="769"/>
                  <a:pt x="393" y="769"/>
                </a:cubicBezTo>
                <a:cubicBezTo>
                  <a:pt x="394" y="769"/>
                  <a:pt x="395" y="769"/>
                  <a:pt x="396" y="770"/>
                </a:cubicBezTo>
                <a:cubicBezTo>
                  <a:pt x="396" y="771"/>
                  <a:pt x="396" y="772"/>
                  <a:pt x="395" y="772"/>
                </a:cubicBezTo>
                <a:cubicBezTo>
                  <a:pt x="397" y="774"/>
                  <a:pt x="397" y="774"/>
                  <a:pt x="397" y="774"/>
                </a:cubicBezTo>
                <a:cubicBezTo>
                  <a:pt x="398" y="773"/>
                  <a:pt x="401" y="773"/>
                  <a:pt x="404" y="772"/>
                </a:cubicBezTo>
                <a:cubicBezTo>
                  <a:pt x="405" y="771"/>
                  <a:pt x="408" y="769"/>
                  <a:pt x="410" y="769"/>
                </a:cubicBezTo>
                <a:cubicBezTo>
                  <a:pt x="411" y="770"/>
                  <a:pt x="411" y="772"/>
                  <a:pt x="411" y="772"/>
                </a:cubicBezTo>
                <a:cubicBezTo>
                  <a:pt x="412" y="772"/>
                  <a:pt x="412" y="771"/>
                  <a:pt x="412" y="771"/>
                </a:cubicBezTo>
                <a:cubicBezTo>
                  <a:pt x="413" y="772"/>
                  <a:pt x="414" y="773"/>
                  <a:pt x="414" y="774"/>
                </a:cubicBezTo>
                <a:cubicBezTo>
                  <a:pt x="415" y="774"/>
                  <a:pt x="416" y="774"/>
                  <a:pt x="416" y="775"/>
                </a:cubicBezTo>
                <a:cubicBezTo>
                  <a:pt x="416" y="775"/>
                  <a:pt x="415" y="776"/>
                  <a:pt x="414" y="776"/>
                </a:cubicBezTo>
                <a:cubicBezTo>
                  <a:pt x="413" y="777"/>
                  <a:pt x="412" y="778"/>
                  <a:pt x="411" y="776"/>
                </a:cubicBezTo>
                <a:cubicBezTo>
                  <a:pt x="411" y="775"/>
                  <a:pt x="410" y="776"/>
                  <a:pt x="410" y="777"/>
                </a:cubicBezTo>
                <a:cubicBezTo>
                  <a:pt x="411" y="778"/>
                  <a:pt x="412" y="778"/>
                  <a:pt x="412" y="779"/>
                </a:cubicBezTo>
                <a:cubicBezTo>
                  <a:pt x="412" y="780"/>
                  <a:pt x="411" y="780"/>
                  <a:pt x="409" y="781"/>
                </a:cubicBezTo>
                <a:cubicBezTo>
                  <a:pt x="411" y="782"/>
                  <a:pt x="412" y="783"/>
                  <a:pt x="412" y="784"/>
                </a:cubicBezTo>
                <a:cubicBezTo>
                  <a:pt x="412" y="784"/>
                  <a:pt x="411" y="786"/>
                  <a:pt x="410" y="787"/>
                </a:cubicBezTo>
                <a:cubicBezTo>
                  <a:pt x="416" y="793"/>
                  <a:pt x="416" y="793"/>
                  <a:pt x="416" y="793"/>
                </a:cubicBezTo>
                <a:cubicBezTo>
                  <a:pt x="435" y="774"/>
                  <a:pt x="435" y="774"/>
                  <a:pt x="435" y="774"/>
                </a:cubicBezTo>
                <a:cubicBezTo>
                  <a:pt x="435" y="773"/>
                  <a:pt x="435" y="773"/>
                  <a:pt x="436" y="773"/>
                </a:cubicBezTo>
                <a:cubicBezTo>
                  <a:pt x="454" y="755"/>
                  <a:pt x="454" y="755"/>
                  <a:pt x="454" y="755"/>
                </a:cubicBezTo>
                <a:cubicBezTo>
                  <a:pt x="454" y="755"/>
                  <a:pt x="454" y="755"/>
                  <a:pt x="454" y="754"/>
                </a:cubicBezTo>
                <a:cubicBezTo>
                  <a:pt x="453" y="754"/>
                  <a:pt x="454" y="754"/>
                  <a:pt x="455" y="754"/>
                </a:cubicBezTo>
                <a:cubicBezTo>
                  <a:pt x="494" y="715"/>
                  <a:pt x="494" y="715"/>
                  <a:pt x="494" y="715"/>
                </a:cubicBezTo>
                <a:cubicBezTo>
                  <a:pt x="494" y="715"/>
                  <a:pt x="493" y="715"/>
                  <a:pt x="493" y="715"/>
                </a:cubicBezTo>
                <a:cubicBezTo>
                  <a:pt x="493" y="715"/>
                  <a:pt x="494" y="715"/>
                  <a:pt x="494" y="715"/>
                </a:cubicBezTo>
                <a:cubicBezTo>
                  <a:pt x="805" y="403"/>
                  <a:pt x="805" y="403"/>
                  <a:pt x="805" y="403"/>
                </a:cubicBezTo>
                <a:cubicBezTo>
                  <a:pt x="804" y="403"/>
                  <a:pt x="806" y="402"/>
                  <a:pt x="806" y="403"/>
                </a:cubicBezTo>
                <a:cubicBezTo>
                  <a:pt x="809" y="400"/>
                  <a:pt x="809" y="400"/>
                  <a:pt x="809" y="400"/>
                </a:cubicBezTo>
                <a:cubicBezTo>
                  <a:pt x="808" y="398"/>
                  <a:pt x="807" y="397"/>
                  <a:pt x="806" y="396"/>
                </a:cubicBezTo>
                <a:cubicBezTo>
                  <a:pt x="806" y="394"/>
                  <a:pt x="806" y="392"/>
                  <a:pt x="808" y="391"/>
                </a:cubicBezTo>
                <a:cubicBezTo>
                  <a:pt x="810" y="389"/>
                  <a:pt x="812" y="393"/>
                  <a:pt x="813" y="396"/>
                </a:cubicBezTo>
                <a:cubicBezTo>
                  <a:pt x="824" y="384"/>
                  <a:pt x="824" y="384"/>
                  <a:pt x="824" y="384"/>
                </a:cubicBezTo>
                <a:cubicBezTo>
                  <a:pt x="824" y="380"/>
                  <a:pt x="819" y="373"/>
                  <a:pt x="822" y="371"/>
                </a:cubicBezTo>
                <a:cubicBezTo>
                  <a:pt x="823" y="370"/>
                  <a:pt x="825" y="379"/>
                  <a:pt x="825" y="383"/>
                </a:cubicBezTo>
                <a:cubicBezTo>
                  <a:pt x="832" y="377"/>
                  <a:pt x="832" y="377"/>
                  <a:pt x="832" y="377"/>
                </a:cubicBezTo>
                <a:cubicBezTo>
                  <a:pt x="801" y="346"/>
                  <a:pt x="801" y="346"/>
                  <a:pt x="801" y="346"/>
                </a:cubicBezTo>
                <a:cubicBezTo>
                  <a:pt x="801" y="347"/>
                  <a:pt x="801" y="348"/>
                  <a:pt x="800" y="348"/>
                </a:cubicBezTo>
                <a:cubicBezTo>
                  <a:pt x="799" y="349"/>
                  <a:pt x="799" y="346"/>
                  <a:pt x="800" y="345"/>
                </a:cubicBezTo>
                <a:cubicBezTo>
                  <a:pt x="787" y="332"/>
                  <a:pt x="787" y="332"/>
                  <a:pt x="787" y="332"/>
                </a:cubicBezTo>
                <a:cubicBezTo>
                  <a:pt x="787" y="334"/>
                  <a:pt x="785" y="338"/>
                  <a:pt x="787" y="340"/>
                </a:cubicBezTo>
                <a:cubicBezTo>
                  <a:pt x="788" y="341"/>
                  <a:pt x="789" y="341"/>
                  <a:pt x="788" y="342"/>
                </a:cubicBezTo>
                <a:cubicBezTo>
                  <a:pt x="786" y="339"/>
                  <a:pt x="785" y="349"/>
                  <a:pt x="783" y="344"/>
                </a:cubicBezTo>
                <a:cubicBezTo>
                  <a:pt x="781" y="343"/>
                  <a:pt x="779" y="341"/>
                  <a:pt x="780" y="338"/>
                </a:cubicBezTo>
                <a:cubicBezTo>
                  <a:pt x="780" y="337"/>
                  <a:pt x="782" y="336"/>
                  <a:pt x="783" y="335"/>
                </a:cubicBezTo>
                <a:cubicBezTo>
                  <a:pt x="783" y="334"/>
                  <a:pt x="780" y="332"/>
                  <a:pt x="782" y="330"/>
                </a:cubicBezTo>
                <a:cubicBezTo>
                  <a:pt x="783" y="329"/>
                  <a:pt x="783" y="329"/>
                  <a:pt x="784" y="329"/>
                </a:cubicBezTo>
                <a:cubicBezTo>
                  <a:pt x="751" y="296"/>
                  <a:pt x="751" y="296"/>
                  <a:pt x="751" y="296"/>
                </a:cubicBezTo>
                <a:cubicBezTo>
                  <a:pt x="751" y="297"/>
                  <a:pt x="751" y="297"/>
                  <a:pt x="751" y="298"/>
                </a:cubicBezTo>
                <a:cubicBezTo>
                  <a:pt x="750" y="297"/>
                  <a:pt x="750" y="296"/>
                  <a:pt x="751" y="296"/>
                </a:cubicBezTo>
                <a:cubicBezTo>
                  <a:pt x="746" y="291"/>
                  <a:pt x="746" y="291"/>
                  <a:pt x="746" y="291"/>
                </a:cubicBezTo>
                <a:cubicBezTo>
                  <a:pt x="746" y="292"/>
                  <a:pt x="746" y="293"/>
                  <a:pt x="746" y="293"/>
                </a:cubicBezTo>
                <a:cubicBezTo>
                  <a:pt x="745" y="292"/>
                  <a:pt x="746" y="292"/>
                  <a:pt x="746" y="291"/>
                </a:cubicBezTo>
                <a:cubicBezTo>
                  <a:pt x="746" y="291"/>
                  <a:pt x="746" y="291"/>
                  <a:pt x="746" y="291"/>
                </a:cubicBezTo>
                <a:cubicBezTo>
                  <a:pt x="733" y="278"/>
                  <a:pt x="733" y="278"/>
                  <a:pt x="733" y="278"/>
                </a:cubicBezTo>
                <a:cubicBezTo>
                  <a:pt x="732" y="278"/>
                  <a:pt x="731" y="278"/>
                  <a:pt x="730" y="276"/>
                </a:cubicBezTo>
                <a:cubicBezTo>
                  <a:pt x="728" y="274"/>
                  <a:pt x="730" y="279"/>
                  <a:pt x="730" y="279"/>
                </a:cubicBezTo>
                <a:cubicBezTo>
                  <a:pt x="731" y="279"/>
                  <a:pt x="731" y="279"/>
                  <a:pt x="731" y="280"/>
                </a:cubicBezTo>
                <a:cubicBezTo>
                  <a:pt x="732" y="280"/>
                  <a:pt x="732" y="280"/>
                  <a:pt x="732" y="281"/>
                </a:cubicBezTo>
                <a:cubicBezTo>
                  <a:pt x="732" y="282"/>
                  <a:pt x="733" y="285"/>
                  <a:pt x="732" y="286"/>
                </a:cubicBezTo>
                <a:cubicBezTo>
                  <a:pt x="732" y="284"/>
                  <a:pt x="731" y="283"/>
                  <a:pt x="731" y="282"/>
                </a:cubicBezTo>
                <a:cubicBezTo>
                  <a:pt x="730" y="282"/>
                  <a:pt x="730" y="282"/>
                  <a:pt x="730" y="282"/>
                </a:cubicBezTo>
                <a:cubicBezTo>
                  <a:pt x="729" y="282"/>
                  <a:pt x="730" y="281"/>
                  <a:pt x="730" y="281"/>
                </a:cubicBezTo>
                <a:cubicBezTo>
                  <a:pt x="730" y="280"/>
                  <a:pt x="730" y="280"/>
                  <a:pt x="730" y="279"/>
                </a:cubicBezTo>
                <a:cubicBezTo>
                  <a:pt x="729" y="281"/>
                  <a:pt x="730" y="282"/>
                  <a:pt x="728" y="283"/>
                </a:cubicBezTo>
                <a:cubicBezTo>
                  <a:pt x="729" y="282"/>
                  <a:pt x="728" y="280"/>
                  <a:pt x="727" y="280"/>
                </a:cubicBezTo>
                <a:cubicBezTo>
                  <a:pt x="727" y="280"/>
                  <a:pt x="727" y="280"/>
                  <a:pt x="727" y="280"/>
                </a:cubicBezTo>
                <a:cubicBezTo>
                  <a:pt x="727" y="280"/>
                  <a:pt x="727" y="279"/>
                  <a:pt x="726" y="279"/>
                </a:cubicBezTo>
                <a:cubicBezTo>
                  <a:pt x="726" y="279"/>
                  <a:pt x="725" y="279"/>
                  <a:pt x="726" y="281"/>
                </a:cubicBezTo>
                <a:cubicBezTo>
                  <a:pt x="726" y="281"/>
                  <a:pt x="726" y="281"/>
                  <a:pt x="726" y="281"/>
                </a:cubicBezTo>
                <a:cubicBezTo>
                  <a:pt x="726" y="280"/>
                  <a:pt x="726" y="280"/>
                  <a:pt x="726" y="280"/>
                </a:cubicBezTo>
                <a:cubicBezTo>
                  <a:pt x="726" y="280"/>
                  <a:pt x="726" y="280"/>
                  <a:pt x="726" y="280"/>
                </a:cubicBezTo>
                <a:cubicBezTo>
                  <a:pt x="727" y="280"/>
                  <a:pt x="727" y="280"/>
                  <a:pt x="727" y="280"/>
                </a:cubicBezTo>
                <a:cubicBezTo>
                  <a:pt x="727" y="280"/>
                  <a:pt x="727" y="281"/>
                  <a:pt x="727" y="281"/>
                </a:cubicBezTo>
                <a:cubicBezTo>
                  <a:pt x="727" y="281"/>
                  <a:pt x="727" y="282"/>
                  <a:pt x="727" y="282"/>
                </a:cubicBezTo>
                <a:cubicBezTo>
                  <a:pt x="727" y="282"/>
                  <a:pt x="727" y="282"/>
                  <a:pt x="726" y="282"/>
                </a:cubicBezTo>
                <a:cubicBezTo>
                  <a:pt x="726" y="283"/>
                  <a:pt x="726" y="284"/>
                  <a:pt x="726" y="284"/>
                </a:cubicBezTo>
                <a:cubicBezTo>
                  <a:pt x="726" y="284"/>
                  <a:pt x="727" y="284"/>
                  <a:pt x="728" y="284"/>
                </a:cubicBezTo>
                <a:cubicBezTo>
                  <a:pt x="729" y="283"/>
                  <a:pt x="729" y="282"/>
                  <a:pt x="730" y="283"/>
                </a:cubicBezTo>
                <a:cubicBezTo>
                  <a:pt x="730" y="283"/>
                  <a:pt x="730" y="283"/>
                  <a:pt x="730" y="284"/>
                </a:cubicBezTo>
                <a:cubicBezTo>
                  <a:pt x="730" y="284"/>
                  <a:pt x="730" y="284"/>
                  <a:pt x="730" y="284"/>
                </a:cubicBezTo>
                <a:cubicBezTo>
                  <a:pt x="731" y="284"/>
                  <a:pt x="731" y="287"/>
                  <a:pt x="731" y="288"/>
                </a:cubicBezTo>
                <a:cubicBezTo>
                  <a:pt x="732" y="287"/>
                  <a:pt x="734" y="288"/>
                  <a:pt x="735" y="291"/>
                </a:cubicBezTo>
                <a:cubicBezTo>
                  <a:pt x="735" y="291"/>
                  <a:pt x="735" y="291"/>
                  <a:pt x="735" y="291"/>
                </a:cubicBezTo>
                <a:cubicBezTo>
                  <a:pt x="735" y="290"/>
                  <a:pt x="736" y="285"/>
                  <a:pt x="735" y="284"/>
                </a:cubicBezTo>
                <a:cubicBezTo>
                  <a:pt x="735" y="284"/>
                  <a:pt x="732" y="279"/>
                  <a:pt x="736" y="281"/>
                </a:cubicBezTo>
                <a:cubicBezTo>
                  <a:pt x="737" y="282"/>
                  <a:pt x="735" y="287"/>
                  <a:pt x="736" y="291"/>
                </a:cubicBezTo>
                <a:cubicBezTo>
                  <a:pt x="736" y="291"/>
                  <a:pt x="737" y="291"/>
                  <a:pt x="737" y="291"/>
                </a:cubicBezTo>
                <a:cubicBezTo>
                  <a:pt x="737" y="293"/>
                  <a:pt x="737" y="293"/>
                  <a:pt x="737" y="293"/>
                </a:cubicBezTo>
                <a:cubicBezTo>
                  <a:pt x="737" y="294"/>
                  <a:pt x="737" y="295"/>
                  <a:pt x="736" y="295"/>
                </a:cubicBezTo>
                <a:cubicBezTo>
                  <a:pt x="737" y="296"/>
                  <a:pt x="738" y="295"/>
                  <a:pt x="739" y="295"/>
                </a:cubicBezTo>
                <a:cubicBezTo>
                  <a:pt x="739" y="295"/>
                  <a:pt x="741" y="297"/>
                  <a:pt x="741" y="297"/>
                </a:cubicBezTo>
                <a:cubicBezTo>
                  <a:pt x="741" y="300"/>
                  <a:pt x="738" y="300"/>
                  <a:pt x="736" y="298"/>
                </a:cubicBezTo>
                <a:cubicBezTo>
                  <a:pt x="738" y="300"/>
                  <a:pt x="735" y="299"/>
                  <a:pt x="735" y="300"/>
                </a:cubicBezTo>
                <a:cubicBezTo>
                  <a:pt x="735" y="299"/>
                  <a:pt x="735" y="305"/>
                  <a:pt x="733" y="305"/>
                </a:cubicBezTo>
                <a:cubicBezTo>
                  <a:pt x="733" y="305"/>
                  <a:pt x="734" y="301"/>
                  <a:pt x="733" y="300"/>
                </a:cubicBezTo>
                <a:cubicBezTo>
                  <a:pt x="733" y="300"/>
                  <a:pt x="733" y="300"/>
                  <a:pt x="733" y="300"/>
                </a:cubicBezTo>
                <a:cubicBezTo>
                  <a:pt x="733" y="301"/>
                  <a:pt x="732" y="301"/>
                  <a:pt x="732" y="301"/>
                </a:cubicBezTo>
                <a:cubicBezTo>
                  <a:pt x="731" y="301"/>
                  <a:pt x="731" y="300"/>
                  <a:pt x="731" y="299"/>
                </a:cubicBezTo>
                <a:cubicBezTo>
                  <a:pt x="731" y="299"/>
                  <a:pt x="731" y="299"/>
                  <a:pt x="731" y="299"/>
                </a:cubicBezTo>
                <a:cubicBezTo>
                  <a:pt x="731" y="299"/>
                  <a:pt x="731" y="298"/>
                  <a:pt x="732" y="298"/>
                </a:cubicBezTo>
                <a:cubicBezTo>
                  <a:pt x="734" y="297"/>
                  <a:pt x="732" y="297"/>
                  <a:pt x="730" y="296"/>
                </a:cubicBezTo>
                <a:cubicBezTo>
                  <a:pt x="730" y="296"/>
                  <a:pt x="730" y="296"/>
                  <a:pt x="730" y="296"/>
                </a:cubicBezTo>
                <a:cubicBezTo>
                  <a:pt x="730" y="296"/>
                  <a:pt x="730" y="296"/>
                  <a:pt x="730" y="296"/>
                </a:cubicBezTo>
                <a:cubicBezTo>
                  <a:pt x="729" y="295"/>
                  <a:pt x="729" y="295"/>
                  <a:pt x="729" y="294"/>
                </a:cubicBezTo>
                <a:cubicBezTo>
                  <a:pt x="728" y="294"/>
                  <a:pt x="728" y="295"/>
                  <a:pt x="727" y="295"/>
                </a:cubicBezTo>
                <a:cubicBezTo>
                  <a:pt x="725" y="295"/>
                  <a:pt x="726" y="293"/>
                  <a:pt x="725" y="293"/>
                </a:cubicBezTo>
                <a:cubicBezTo>
                  <a:pt x="725" y="293"/>
                  <a:pt x="725" y="293"/>
                  <a:pt x="725" y="293"/>
                </a:cubicBezTo>
                <a:cubicBezTo>
                  <a:pt x="723" y="297"/>
                  <a:pt x="721" y="302"/>
                  <a:pt x="725" y="300"/>
                </a:cubicBezTo>
                <a:cubicBezTo>
                  <a:pt x="723" y="303"/>
                  <a:pt x="726" y="304"/>
                  <a:pt x="728" y="305"/>
                </a:cubicBezTo>
                <a:cubicBezTo>
                  <a:pt x="729" y="306"/>
                  <a:pt x="727" y="304"/>
                  <a:pt x="726" y="305"/>
                </a:cubicBezTo>
                <a:cubicBezTo>
                  <a:pt x="725" y="306"/>
                  <a:pt x="728" y="308"/>
                  <a:pt x="728" y="310"/>
                </a:cubicBezTo>
                <a:cubicBezTo>
                  <a:pt x="728" y="311"/>
                  <a:pt x="727" y="313"/>
                  <a:pt x="727" y="313"/>
                </a:cubicBezTo>
                <a:cubicBezTo>
                  <a:pt x="727" y="315"/>
                  <a:pt x="729" y="314"/>
                  <a:pt x="727" y="315"/>
                </a:cubicBezTo>
                <a:cubicBezTo>
                  <a:pt x="724" y="316"/>
                  <a:pt x="725" y="320"/>
                  <a:pt x="724" y="321"/>
                </a:cubicBezTo>
                <a:cubicBezTo>
                  <a:pt x="723" y="322"/>
                  <a:pt x="720" y="322"/>
                  <a:pt x="720" y="324"/>
                </a:cubicBezTo>
                <a:cubicBezTo>
                  <a:pt x="723" y="320"/>
                  <a:pt x="727" y="325"/>
                  <a:pt x="725" y="326"/>
                </a:cubicBezTo>
                <a:cubicBezTo>
                  <a:pt x="725" y="326"/>
                  <a:pt x="727" y="329"/>
                  <a:pt x="724" y="330"/>
                </a:cubicBezTo>
                <a:cubicBezTo>
                  <a:pt x="722" y="330"/>
                  <a:pt x="723" y="330"/>
                  <a:pt x="721" y="332"/>
                </a:cubicBezTo>
                <a:cubicBezTo>
                  <a:pt x="720" y="334"/>
                  <a:pt x="720" y="325"/>
                  <a:pt x="719" y="324"/>
                </a:cubicBezTo>
                <a:cubicBezTo>
                  <a:pt x="718" y="323"/>
                  <a:pt x="718" y="326"/>
                  <a:pt x="717" y="323"/>
                </a:cubicBezTo>
                <a:cubicBezTo>
                  <a:pt x="715" y="317"/>
                  <a:pt x="709" y="307"/>
                  <a:pt x="717" y="303"/>
                </a:cubicBezTo>
                <a:cubicBezTo>
                  <a:pt x="718" y="302"/>
                  <a:pt x="720" y="302"/>
                  <a:pt x="721" y="301"/>
                </a:cubicBezTo>
                <a:cubicBezTo>
                  <a:pt x="722" y="299"/>
                  <a:pt x="723" y="297"/>
                  <a:pt x="723" y="294"/>
                </a:cubicBezTo>
                <a:cubicBezTo>
                  <a:pt x="723" y="294"/>
                  <a:pt x="723" y="294"/>
                  <a:pt x="723" y="294"/>
                </a:cubicBezTo>
                <a:cubicBezTo>
                  <a:pt x="722" y="294"/>
                  <a:pt x="723" y="292"/>
                  <a:pt x="722" y="292"/>
                </a:cubicBezTo>
                <a:cubicBezTo>
                  <a:pt x="722" y="292"/>
                  <a:pt x="721" y="292"/>
                  <a:pt x="720" y="292"/>
                </a:cubicBezTo>
                <a:cubicBezTo>
                  <a:pt x="720" y="293"/>
                  <a:pt x="719" y="293"/>
                  <a:pt x="719" y="293"/>
                </a:cubicBezTo>
                <a:cubicBezTo>
                  <a:pt x="719" y="293"/>
                  <a:pt x="719" y="293"/>
                  <a:pt x="719" y="292"/>
                </a:cubicBezTo>
                <a:cubicBezTo>
                  <a:pt x="718" y="293"/>
                  <a:pt x="718" y="292"/>
                  <a:pt x="718" y="292"/>
                </a:cubicBezTo>
                <a:cubicBezTo>
                  <a:pt x="717" y="291"/>
                  <a:pt x="718" y="289"/>
                  <a:pt x="716" y="290"/>
                </a:cubicBezTo>
                <a:cubicBezTo>
                  <a:pt x="716" y="289"/>
                  <a:pt x="716" y="287"/>
                  <a:pt x="716" y="286"/>
                </a:cubicBezTo>
                <a:cubicBezTo>
                  <a:pt x="716" y="286"/>
                  <a:pt x="716" y="286"/>
                  <a:pt x="716" y="286"/>
                </a:cubicBezTo>
                <a:cubicBezTo>
                  <a:pt x="715" y="286"/>
                  <a:pt x="713" y="288"/>
                  <a:pt x="713" y="288"/>
                </a:cubicBezTo>
                <a:cubicBezTo>
                  <a:pt x="712" y="288"/>
                  <a:pt x="713" y="285"/>
                  <a:pt x="714" y="283"/>
                </a:cubicBezTo>
                <a:cubicBezTo>
                  <a:pt x="714" y="282"/>
                  <a:pt x="714" y="282"/>
                  <a:pt x="713" y="282"/>
                </a:cubicBezTo>
                <a:cubicBezTo>
                  <a:pt x="714" y="282"/>
                  <a:pt x="711" y="288"/>
                  <a:pt x="709" y="285"/>
                </a:cubicBezTo>
                <a:cubicBezTo>
                  <a:pt x="709" y="286"/>
                  <a:pt x="709" y="286"/>
                  <a:pt x="709" y="286"/>
                </a:cubicBezTo>
                <a:cubicBezTo>
                  <a:pt x="709" y="286"/>
                  <a:pt x="707" y="288"/>
                  <a:pt x="707" y="288"/>
                </a:cubicBezTo>
                <a:cubicBezTo>
                  <a:pt x="705" y="287"/>
                  <a:pt x="707" y="283"/>
                  <a:pt x="707" y="281"/>
                </a:cubicBezTo>
                <a:cubicBezTo>
                  <a:pt x="706" y="281"/>
                  <a:pt x="705" y="280"/>
                  <a:pt x="705" y="279"/>
                </a:cubicBezTo>
                <a:cubicBezTo>
                  <a:pt x="705" y="279"/>
                  <a:pt x="705" y="278"/>
                  <a:pt x="706" y="278"/>
                </a:cubicBezTo>
                <a:cubicBezTo>
                  <a:pt x="705" y="278"/>
                  <a:pt x="705" y="277"/>
                  <a:pt x="706" y="276"/>
                </a:cubicBezTo>
                <a:cubicBezTo>
                  <a:pt x="706" y="276"/>
                  <a:pt x="707" y="275"/>
                  <a:pt x="707" y="276"/>
                </a:cubicBezTo>
                <a:cubicBezTo>
                  <a:pt x="708" y="276"/>
                  <a:pt x="708" y="277"/>
                  <a:pt x="708" y="277"/>
                </a:cubicBezTo>
                <a:cubicBezTo>
                  <a:pt x="708" y="277"/>
                  <a:pt x="708" y="277"/>
                  <a:pt x="708" y="277"/>
                </a:cubicBezTo>
                <a:cubicBezTo>
                  <a:pt x="708" y="275"/>
                  <a:pt x="707" y="273"/>
                  <a:pt x="709" y="271"/>
                </a:cubicBezTo>
                <a:cubicBezTo>
                  <a:pt x="709" y="270"/>
                  <a:pt x="708" y="270"/>
                  <a:pt x="708" y="270"/>
                </a:cubicBezTo>
                <a:cubicBezTo>
                  <a:pt x="708" y="269"/>
                  <a:pt x="708" y="269"/>
                  <a:pt x="707" y="269"/>
                </a:cubicBezTo>
                <a:cubicBezTo>
                  <a:pt x="707" y="271"/>
                  <a:pt x="706" y="272"/>
                  <a:pt x="705" y="273"/>
                </a:cubicBezTo>
                <a:cubicBezTo>
                  <a:pt x="705" y="272"/>
                  <a:pt x="706" y="270"/>
                  <a:pt x="707" y="268"/>
                </a:cubicBezTo>
                <a:cubicBezTo>
                  <a:pt x="707" y="268"/>
                  <a:pt x="707" y="268"/>
                  <a:pt x="707" y="268"/>
                </a:cubicBezTo>
                <a:cubicBezTo>
                  <a:pt x="707" y="268"/>
                  <a:pt x="706" y="269"/>
                  <a:pt x="706" y="269"/>
                </a:cubicBezTo>
                <a:cubicBezTo>
                  <a:pt x="705" y="268"/>
                  <a:pt x="707" y="267"/>
                  <a:pt x="707" y="268"/>
                </a:cubicBezTo>
                <a:cubicBezTo>
                  <a:pt x="708" y="266"/>
                  <a:pt x="710" y="263"/>
                  <a:pt x="711" y="262"/>
                </a:cubicBezTo>
                <a:cubicBezTo>
                  <a:pt x="710" y="262"/>
                  <a:pt x="710" y="262"/>
                  <a:pt x="710" y="262"/>
                </a:cubicBezTo>
                <a:cubicBezTo>
                  <a:pt x="709" y="262"/>
                  <a:pt x="709" y="261"/>
                  <a:pt x="709" y="260"/>
                </a:cubicBezTo>
                <a:cubicBezTo>
                  <a:pt x="708" y="260"/>
                  <a:pt x="708" y="259"/>
                  <a:pt x="708" y="259"/>
                </a:cubicBezTo>
                <a:cubicBezTo>
                  <a:pt x="708" y="258"/>
                  <a:pt x="709" y="256"/>
                  <a:pt x="710" y="255"/>
                </a:cubicBezTo>
                <a:cubicBezTo>
                  <a:pt x="710" y="255"/>
                  <a:pt x="710" y="255"/>
                  <a:pt x="710" y="255"/>
                </a:cubicBezTo>
                <a:cubicBezTo>
                  <a:pt x="710" y="255"/>
                  <a:pt x="710" y="255"/>
                  <a:pt x="710" y="255"/>
                </a:cubicBezTo>
                <a:cubicBezTo>
                  <a:pt x="708" y="256"/>
                  <a:pt x="707" y="254"/>
                  <a:pt x="708" y="253"/>
                </a:cubicBezTo>
                <a:cubicBezTo>
                  <a:pt x="703" y="248"/>
                  <a:pt x="703" y="248"/>
                  <a:pt x="703" y="248"/>
                </a:cubicBezTo>
                <a:cubicBezTo>
                  <a:pt x="702" y="248"/>
                  <a:pt x="702" y="248"/>
                  <a:pt x="702" y="248"/>
                </a:cubicBezTo>
                <a:cubicBezTo>
                  <a:pt x="702" y="248"/>
                  <a:pt x="702" y="248"/>
                  <a:pt x="703" y="248"/>
                </a:cubicBezTo>
                <a:cubicBezTo>
                  <a:pt x="704" y="249"/>
                  <a:pt x="700" y="250"/>
                  <a:pt x="701" y="249"/>
                </a:cubicBezTo>
                <a:cubicBezTo>
                  <a:pt x="700" y="249"/>
                  <a:pt x="700" y="249"/>
                  <a:pt x="700" y="249"/>
                </a:cubicBezTo>
                <a:cubicBezTo>
                  <a:pt x="699" y="249"/>
                  <a:pt x="699" y="249"/>
                  <a:pt x="699" y="248"/>
                </a:cubicBezTo>
                <a:cubicBezTo>
                  <a:pt x="699" y="248"/>
                  <a:pt x="699" y="248"/>
                  <a:pt x="699" y="248"/>
                </a:cubicBezTo>
                <a:cubicBezTo>
                  <a:pt x="699" y="248"/>
                  <a:pt x="698" y="246"/>
                  <a:pt x="696" y="245"/>
                </a:cubicBezTo>
                <a:cubicBezTo>
                  <a:pt x="696" y="246"/>
                  <a:pt x="695" y="246"/>
                  <a:pt x="695" y="245"/>
                </a:cubicBezTo>
                <a:cubicBezTo>
                  <a:pt x="695" y="245"/>
                  <a:pt x="695" y="245"/>
                  <a:pt x="695" y="245"/>
                </a:cubicBezTo>
                <a:cubicBezTo>
                  <a:pt x="695" y="244"/>
                  <a:pt x="694" y="245"/>
                  <a:pt x="694" y="246"/>
                </a:cubicBezTo>
                <a:cubicBezTo>
                  <a:pt x="694" y="246"/>
                  <a:pt x="694" y="246"/>
                  <a:pt x="694" y="247"/>
                </a:cubicBezTo>
                <a:cubicBezTo>
                  <a:pt x="693" y="247"/>
                  <a:pt x="686" y="249"/>
                  <a:pt x="690" y="250"/>
                </a:cubicBezTo>
                <a:cubicBezTo>
                  <a:pt x="691" y="251"/>
                  <a:pt x="690" y="249"/>
                  <a:pt x="690" y="249"/>
                </a:cubicBezTo>
                <a:cubicBezTo>
                  <a:pt x="691" y="249"/>
                  <a:pt x="691" y="250"/>
                  <a:pt x="691" y="250"/>
                </a:cubicBezTo>
                <a:cubicBezTo>
                  <a:pt x="692" y="250"/>
                  <a:pt x="693" y="248"/>
                  <a:pt x="695" y="248"/>
                </a:cubicBezTo>
                <a:cubicBezTo>
                  <a:pt x="692" y="249"/>
                  <a:pt x="695" y="252"/>
                  <a:pt x="694" y="253"/>
                </a:cubicBezTo>
                <a:cubicBezTo>
                  <a:pt x="692" y="254"/>
                  <a:pt x="689" y="251"/>
                  <a:pt x="688" y="251"/>
                </a:cubicBezTo>
                <a:cubicBezTo>
                  <a:pt x="685" y="252"/>
                  <a:pt x="684" y="254"/>
                  <a:pt x="683" y="257"/>
                </a:cubicBezTo>
                <a:cubicBezTo>
                  <a:pt x="684" y="256"/>
                  <a:pt x="686" y="256"/>
                  <a:pt x="688" y="256"/>
                </a:cubicBezTo>
                <a:cubicBezTo>
                  <a:pt x="688" y="255"/>
                  <a:pt x="689" y="254"/>
                  <a:pt x="691" y="256"/>
                </a:cubicBezTo>
                <a:cubicBezTo>
                  <a:pt x="692" y="257"/>
                  <a:pt x="696" y="260"/>
                  <a:pt x="695" y="262"/>
                </a:cubicBezTo>
                <a:cubicBezTo>
                  <a:pt x="692" y="266"/>
                  <a:pt x="687" y="271"/>
                  <a:pt x="687" y="277"/>
                </a:cubicBezTo>
                <a:cubicBezTo>
                  <a:pt x="690" y="271"/>
                  <a:pt x="692" y="278"/>
                  <a:pt x="687" y="279"/>
                </a:cubicBezTo>
                <a:cubicBezTo>
                  <a:pt x="688" y="277"/>
                  <a:pt x="686" y="279"/>
                  <a:pt x="685" y="278"/>
                </a:cubicBezTo>
                <a:cubicBezTo>
                  <a:pt x="685" y="277"/>
                  <a:pt x="685" y="277"/>
                  <a:pt x="685" y="277"/>
                </a:cubicBezTo>
                <a:cubicBezTo>
                  <a:pt x="685" y="277"/>
                  <a:pt x="685" y="277"/>
                  <a:pt x="685" y="277"/>
                </a:cubicBezTo>
                <a:cubicBezTo>
                  <a:pt x="682" y="277"/>
                  <a:pt x="685" y="272"/>
                  <a:pt x="685" y="275"/>
                </a:cubicBezTo>
                <a:cubicBezTo>
                  <a:pt x="685" y="275"/>
                  <a:pt x="685" y="275"/>
                  <a:pt x="685" y="275"/>
                </a:cubicBezTo>
                <a:cubicBezTo>
                  <a:pt x="686" y="275"/>
                  <a:pt x="686" y="274"/>
                  <a:pt x="686" y="273"/>
                </a:cubicBezTo>
                <a:cubicBezTo>
                  <a:pt x="686" y="270"/>
                  <a:pt x="685" y="266"/>
                  <a:pt x="684" y="263"/>
                </a:cubicBezTo>
                <a:cubicBezTo>
                  <a:pt x="683" y="263"/>
                  <a:pt x="682" y="263"/>
                  <a:pt x="682" y="262"/>
                </a:cubicBezTo>
                <a:cubicBezTo>
                  <a:pt x="682" y="262"/>
                  <a:pt x="682" y="262"/>
                  <a:pt x="682" y="261"/>
                </a:cubicBezTo>
                <a:cubicBezTo>
                  <a:pt x="680" y="261"/>
                  <a:pt x="679" y="261"/>
                  <a:pt x="678" y="265"/>
                </a:cubicBezTo>
                <a:cubicBezTo>
                  <a:pt x="676" y="258"/>
                  <a:pt x="673" y="269"/>
                  <a:pt x="674" y="271"/>
                </a:cubicBezTo>
                <a:cubicBezTo>
                  <a:pt x="674" y="271"/>
                  <a:pt x="676" y="271"/>
                  <a:pt x="676" y="271"/>
                </a:cubicBezTo>
                <a:cubicBezTo>
                  <a:pt x="677" y="272"/>
                  <a:pt x="677" y="275"/>
                  <a:pt x="677" y="276"/>
                </a:cubicBezTo>
                <a:cubicBezTo>
                  <a:pt x="676" y="278"/>
                  <a:pt x="673" y="285"/>
                  <a:pt x="674" y="280"/>
                </a:cubicBezTo>
                <a:cubicBezTo>
                  <a:pt x="674" y="278"/>
                  <a:pt x="674" y="276"/>
                  <a:pt x="673" y="275"/>
                </a:cubicBezTo>
                <a:cubicBezTo>
                  <a:pt x="673" y="275"/>
                  <a:pt x="673" y="275"/>
                  <a:pt x="673" y="275"/>
                </a:cubicBezTo>
                <a:cubicBezTo>
                  <a:pt x="673" y="275"/>
                  <a:pt x="673" y="275"/>
                  <a:pt x="673" y="275"/>
                </a:cubicBezTo>
                <a:cubicBezTo>
                  <a:pt x="673" y="273"/>
                  <a:pt x="673" y="272"/>
                  <a:pt x="673" y="270"/>
                </a:cubicBezTo>
                <a:cubicBezTo>
                  <a:pt x="673" y="268"/>
                  <a:pt x="674" y="266"/>
                  <a:pt x="674" y="265"/>
                </a:cubicBezTo>
                <a:cubicBezTo>
                  <a:pt x="674" y="265"/>
                  <a:pt x="673" y="265"/>
                  <a:pt x="672" y="265"/>
                </a:cubicBezTo>
                <a:cubicBezTo>
                  <a:pt x="672" y="264"/>
                  <a:pt x="672" y="264"/>
                  <a:pt x="672" y="264"/>
                </a:cubicBezTo>
                <a:cubicBezTo>
                  <a:pt x="672" y="263"/>
                  <a:pt x="672" y="263"/>
                  <a:pt x="672" y="263"/>
                </a:cubicBezTo>
                <a:cubicBezTo>
                  <a:pt x="672" y="263"/>
                  <a:pt x="671" y="262"/>
                  <a:pt x="671" y="262"/>
                </a:cubicBezTo>
                <a:cubicBezTo>
                  <a:pt x="669" y="263"/>
                  <a:pt x="671" y="271"/>
                  <a:pt x="671" y="274"/>
                </a:cubicBezTo>
                <a:cubicBezTo>
                  <a:pt x="671" y="274"/>
                  <a:pt x="672" y="273"/>
                  <a:pt x="672" y="274"/>
                </a:cubicBezTo>
                <a:cubicBezTo>
                  <a:pt x="673" y="274"/>
                  <a:pt x="672" y="275"/>
                  <a:pt x="671" y="275"/>
                </a:cubicBezTo>
                <a:cubicBezTo>
                  <a:pt x="671" y="275"/>
                  <a:pt x="671" y="275"/>
                  <a:pt x="671" y="275"/>
                </a:cubicBezTo>
                <a:cubicBezTo>
                  <a:pt x="671" y="275"/>
                  <a:pt x="671" y="276"/>
                  <a:pt x="671" y="277"/>
                </a:cubicBezTo>
                <a:cubicBezTo>
                  <a:pt x="671" y="277"/>
                  <a:pt x="671" y="277"/>
                  <a:pt x="671" y="277"/>
                </a:cubicBezTo>
                <a:cubicBezTo>
                  <a:pt x="671" y="277"/>
                  <a:pt x="671" y="277"/>
                  <a:pt x="671" y="277"/>
                </a:cubicBezTo>
                <a:cubicBezTo>
                  <a:pt x="671" y="280"/>
                  <a:pt x="671" y="282"/>
                  <a:pt x="671" y="283"/>
                </a:cubicBezTo>
                <a:cubicBezTo>
                  <a:pt x="668" y="286"/>
                  <a:pt x="671" y="269"/>
                  <a:pt x="666" y="275"/>
                </a:cubicBezTo>
                <a:cubicBezTo>
                  <a:pt x="666" y="275"/>
                  <a:pt x="662" y="280"/>
                  <a:pt x="662" y="281"/>
                </a:cubicBezTo>
                <a:cubicBezTo>
                  <a:pt x="663" y="282"/>
                  <a:pt x="664" y="280"/>
                  <a:pt x="665" y="281"/>
                </a:cubicBezTo>
                <a:cubicBezTo>
                  <a:pt x="667" y="281"/>
                  <a:pt x="666" y="284"/>
                  <a:pt x="665" y="285"/>
                </a:cubicBezTo>
                <a:cubicBezTo>
                  <a:pt x="664" y="286"/>
                  <a:pt x="663" y="284"/>
                  <a:pt x="663" y="284"/>
                </a:cubicBezTo>
                <a:cubicBezTo>
                  <a:pt x="661" y="285"/>
                  <a:pt x="660" y="287"/>
                  <a:pt x="660" y="289"/>
                </a:cubicBezTo>
                <a:cubicBezTo>
                  <a:pt x="660" y="289"/>
                  <a:pt x="660" y="289"/>
                  <a:pt x="661" y="289"/>
                </a:cubicBezTo>
                <a:cubicBezTo>
                  <a:pt x="661" y="289"/>
                  <a:pt x="660" y="290"/>
                  <a:pt x="660" y="290"/>
                </a:cubicBezTo>
                <a:cubicBezTo>
                  <a:pt x="660" y="291"/>
                  <a:pt x="660" y="293"/>
                  <a:pt x="659" y="295"/>
                </a:cubicBezTo>
                <a:cubicBezTo>
                  <a:pt x="657" y="298"/>
                  <a:pt x="657" y="301"/>
                  <a:pt x="656" y="301"/>
                </a:cubicBezTo>
                <a:cubicBezTo>
                  <a:pt x="656" y="302"/>
                  <a:pt x="654" y="300"/>
                  <a:pt x="652" y="300"/>
                </a:cubicBezTo>
                <a:cubicBezTo>
                  <a:pt x="650" y="301"/>
                  <a:pt x="651" y="303"/>
                  <a:pt x="649" y="300"/>
                </a:cubicBezTo>
                <a:cubicBezTo>
                  <a:pt x="649" y="299"/>
                  <a:pt x="649" y="301"/>
                  <a:pt x="648" y="298"/>
                </a:cubicBezTo>
                <a:cubicBezTo>
                  <a:pt x="648" y="297"/>
                  <a:pt x="650" y="291"/>
                  <a:pt x="654" y="292"/>
                </a:cubicBezTo>
                <a:cubicBezTo>
                  <a:pt x="655" y="292"/>
                  <a:pt x="656" y="295"/>
                  <a:pt x="657" y="292"/>
                </a:cubicBezTo>
                <a:cubicBezTo>
                  <a:pt x="657" y="291"/>
                  <a:pt x="656" y="290"/>
                  <a:pt x="656" y="288"/>
                </a:cubicBezTo>
                <a:cubicBezTo>
                  <a:pt x="657" y="285"/>
                  <a:pt x="661" y="281"/>
                  <a:pt x="662" y="278"/>
                </a:cubicBezTo>
                <a:cubicBezTo>
                  <a:pt x="662" y="276"/>
                  <a:pt x="661" y="273"/>
                  <a:pt x="662" y="269"/>
                </a:cubicBezTo>
                <a:cubicBezTo>
                  <a:pt x="663" y="267"/>
                  <a:pt x="668" y="263"/>
                  <a:pt x="667" y="261"/>
                </a:cubicBezTo>
                <a:cubicBezTo>
                  <a:pt x="667" y="261"/>
                  <a:pt x="667" y="260"/>
                  <a:pt x="666" y="260"/>
                </a:cubicBezTo>
                <a:cubicBezTo>
                  <a:pt x="666" y="260"/>
                  <a:pt x="665" y="260"/>
                  <a:pt x="665" y="260"/>
                </a:cubicBezTo>
                <a:cubicBezTo>
                  <a:pt x="665" y="260"/>
                  <a:pt x="665" y="259"/>
                  <a:pt x="665" y="259"/>
                </a:cubicBezTo>
                <a:cubicBezTo>
                  <a:pt x="663" y="258"/>
                  <a:pt x="659" y="257"/>
                  <a:pt x="656" y="259"/>
                </a:cubicBezTo>
                <a:cubicBezTo>
                  <a:pt x="656" y="259"/>
                  <a:pt x="656" y="259"/>
                  <a:pt x="656" y="259"/>
                </a:cubicBezTo>
                <a:cubicBezTo>
                  <a:pt x="656" y="260"/>
                  <a:pt x="656" y="261"/>
                  <a:pt x="656" y="262"/>
                </a:cubicBezTo>
                <a:cubicBezTo>
                  <a:pt x="655" y="266"/>
                  <a:pt x="648" y="271"/>
                  <a:pt x="644" y="269"/>
                </a:cubicBezTo>
                <a:cubicBezTo>
                  <a:pt x="644" y="269"/>
                  <a:pt x="644" y="269"/>
                  <a:pt x="643" y="268"/>
                </a:cubicBezTo>
                <a:cubicBezTo>
                  <a:pt x="643" y="269"/>
                  <a:pt x="643" y="269"/>
                  <a:pt x="643" y="269"/>
                </a:cubicBezTo>
                <a:cubicBezTo>
                  <a:pt x="643" y="270"/>
                  <a:pt x="643" y="269"/>
                  <a:pt x="643" y="268"/>
                </a:cubicBezTo>
                <a:cubicBezTo>
                  <a:pt x="643" y="268"/>
                  <a:pt x="643" y="268"/>
                  <a:pt x="643" y="268"/>
                </a:cubicBezTo>
                <a:cubicBezTo>
                  <a:pt x="642" y="268"/>
                  <a:pt x="641" y="269"/>
                  <a:pt x="641" y="270"/>
                </a:cubicBezTo>
                <a:cubicBezTo>
                  <a:pt x="639" y="269"/>
                  <a:pt x="639" y="272"/>
                  <a:pt x="638" y="272"/>
                </a:cubicBezTo>
                <a:cubicBezTo>
                  <a:pt x="636" y="273"/>
                  <a:pt x="634" y="271"/>
                  <a:pt x="634" y="274"/>
                </a:cubicBezTo>
                <a:cubicBezTo>
                  <a:pt x="633" y="269"/>
                  <a:pt x="626" y="278"/>
                  <a:pt x="626" y="280"/>
                </a:cubicBezTo>
                <a:cubicBezTo>
                  <a:pt x="627" y="279"/>
                  <a:pt x="633" y="279"/>
                  <a:pt x="633" y="279"/>
                </a:cubicBezTo>
                <a:cubicBezTo>
                  <a:pt x="633" y="279"/>
                  <a:pt x="633" y="279"/>
                  <a:pt x="633" y="279"/>
                </a:cubicBezTo>
                <a:cubicBezTo>
                  <a:pt x="633" y="279"/>
                  <a:pt x="633" y="279"/>
                  <a:pt x="633" y="279"/>
                </a:cubicBezTo>
                <a:cubicBezTo>
                  <a:pt x="634" y="278"/>
                  <a:pt x="634" y="277"/>
                  <a:pt x="635" y="278"/>
                </a:cubicBezTo>
                <a:cubicBezTo>
                  <a:pt x="636" y="279"/>
                  <a:pt x="634" y="279"/>
                  <a:pt x="634" y="280"/>
                </a:cubicBezTo>
                <a:cubicBezTo>
                  <a:pt x="634" y="281"/>
                  <a:pt x="634" y="281"/>
                  <a:pt x="634" y="281"/>
                </a:cubicBezTo>
                <a:cubicBezTo>
                  <a:pt x="635" y="281"/>
                  <a:pt x="635" y="281"/>
                  <a:pt x="635" y="283"/>
                </a:cubicBezTo>
                <a:cubicBezTo>
                  <a:pt x="635" y="283"/>
                  <a:pt x="635" y="283"/>
                  <a:pt x="635" y="283"/>
                </a:cubicBezTo>
                <a:cubicBezTo>
                  <a:pt x="636" y="284"/>
                  <a:pt x="636" y="284"/>
                  <a:pt x="636" y="285"/>
                </a:cubicBezTo>
                <a:cubicBezTo>
                  <a:pt x="636" y="285"/>
                  <a:pt x="634" y="289"/>
                  <a:pt x="633" y="289"/>
                </a:cubicBezTo>
                <a:cubicBezTo>
                  <a:pt x="633" y="290"/>
                  <a:pt x="631" y="295"/>
                  <a:pt x="630" y="295"/>
                </a:cubicBezTo>
                <a:cubicBezTo>
                  <a:pt x="628" y="294"/>
                  <a:pt x="631" y="293"/>
                  <a:pt x="630" y="292"/>
                </a:cubicBezTo>
                <a:cubicBezTo>
                  <a:pt x="629" y="291"/>
                  <a:pt x="627" y="292"/>
                  <a:pt x="626" y="292"/>
                </a:cubicBezTo>
                <a:cubicBezTo>
                  <a:pt x="625" y="292"/>
                  <a:pt x="626" y="290"/>
                  <a:pt x="625" y="290"/>
                </a:cubicBezTo>
                <a:cubicBezTo>
                  <a:pt x="625" y="290"/>
                  <a:pt x="622" y="291"/>
                  <a:pt x="622" y="290"/>
                </a:cubicBezTo>
                <a:cubicBezTo>
                  <a:pt x="621" y="288"/>
                  <a:pt x="624" y="289"/>
                  <a:pt x="624" y="287"/>
                </a:cubicBezTo>
                <a:cubicBezTo>
                  <a:pt x="624" y="287"/>
                  <a:pt x="623" y="286"/>
                  <a:pt x="623" y="286"/>
                </a:cubicBezTo>
                <a:cubicBezTo>
                  <a:pt x="622" y="285"/>
                  <a:pt x="624" y="284"/>
                  <a:pt x="624" y="282"/>
                </a:cubicBezTo>
                <a:cubicBezTo>
                  <a:pt x="624" y="282"/>
                  <a:pt x="624" y="281"/>
                  <a:pt x="624" y="281"/>
                </a:cubicBezTo>
                <a:cubicBezTo>
                  <a:pt x="625" y="278"/>
                  <a:pt x="631" y="274"/>
                  <a:pt x="629" y="270"/>
                </a:cubicBezTo>
                <a:cubicBezTo>
                  <a:pt x="628" y="269"/>
                  <a:pt x="627" y="269"/>
                  <a:pt x="627" y="270"/>
                </a:cubicBezTo>
                <a:cubicBezTo>
                  <a:pt x="627" y="267"/>
                  <a:pt x="628" y="258"/>
                  <a:pt x="633" y="256"/>
                </a:cubicBezTo>
                <a:cubicBezTo>
                  <a:pt x="634" y="256"/>
                  <a:pt x="636" y="256"/>
                  <a:pt x="637" y="257"/>
                </a:cubicBezTo>
                <a:cubicBezTo>
                  <a:pt x="638" y="257"/>
                  <a:pt x="639" y="258"/>
                  <a:pt x="640" y="258"/>
                </a:cubicBezTo>
                <a:cubicBezTo>
                  <a:pt x="640" y="258"/>
                  <a:pt x="640" y="259"/>
                  <a:pt x="640" y="259"/>
                </a:cubicBezTo>
                <a:cubicBezTo>
                  <a:pt x="640" y="259"/>
                  <a:pt x="640" y="259"/>
                  <a:pt x="640" y="259"/>
                </a:cubicBezTo>
                <a:cubicBezTo>
                  <a:pt x="641" y="260"/>
                  <a:pt x="641" y="260"/>
                  <a:pt x="642" y="260"/>
                </a:cubicBezTo>
                <a:cubicBezTo>
                  <a:pt x="643" y="259"/>
                  <a:pt x="644" y="257"/>
                  <a:pt x="645" y="256"/>
                </a:cubicBezTo>
                <a:cubicBezTo>
                  <a:pt x="644" y="254"/>
                  <a:pt x="643" y="256"/>
                  <a:pt x="641" y="257"/>
                </a:cubicBezTo>
                <a:cubicBezTo>
                  <a:pt x="642" y="256"/>
                  <a:pt x="642" y="256"/>
                  <a:pt x="642" y="255"/>
                </a:cubicBezTo>
                <a:cubicBezTo>
                  <a:pt x="641" y="255"/>
                  <a:pt x="640" y="255"/>
                  <a:pt x="640" y="255"/>
                </a:cubicBezTo>
                <a:cubicBezTo>
                  <a:pt x="639" y="254"/>
                  <a:pt x="641" y="254"/>
                  <a:pt x="641" y="253"/>
                </a:cubicBezTo>
                <a:cubicBezTo>
                  <a:pt x="642" y="252"/>
                  <a:pt x="640" y="253"/>
                  <a:pt x="641" y="251"/>
                </a:cubicBezTo>
                <a:cubicBezTo>
                  <a:pt x="642" y="249"/>
                  <a:pt x="645" y="249"/>
                  <a:pt x="646" y="248"/>
                </a:cubicBezTo>
                <a:cubicBezTo>
                  <a:pt x="646" y="248"/>
                  <a:pt x="646" y="248"/>
                  <a:pt x="646" y="247"/>
                </a:cubicBezTo>
                <a:cubicBezTo>
                  <a:pt x="645" y="247"/>
                  <a:pt x="644" y="247"/>
                  <a:pt x="644" y="247"/>
                </a:cubicBezTo>
                <a:cubicBezTo>
                  <a:pt x="644" y="246"/>
                  <a:pt x="645" y="245"/>
                  <a:pt x="644" y="243"/>
                </a:cubicBezTo>
                <a:cubicBezTo>
                  <a:pt x="643" y="243"/>
                  <a:pt x="643" y="243"/>
                  <a:pt x="643" y="243"/>
                </a:cubicBezTo>
                <a:cubicBezTo>
                  <a:pt x="642" y="243"/>
                  <a:pt x="641" y="239"/>
                  <a:pt x="641" y="239"/>
                </a:cubicBezTo>
                <a:cubicBezTo>
                  <a:pt x="642" y="237"/>
                  <a:pt x="644" y="239"/>
                  <a:pt x="646" y="237"/>
                </a:cubicBezTo>
                <a:cubicBezTo>
                  <a:pt x="645" y="238"/>
                  <a:pt x="648" y="235"/>
                  <a:pt x="648" y="235"/>
                </a:cubicBezTo>
                <a:cubicBezTo>
                  <a:pt x="648" y="234"/>
                  <a:pt x="647" y="233"/>
                  <a:pt x="647" y="232"/>
                </a:cubicBezTo>
                <a:cubicBezTo>
                  <a:pt x="647" y="230"/>
                  <a:pt x="649" y="230"/>
                  <a:pt x="649" y="228"/>
                </a:cubicBezTo>
                <a:cubicBezTo>
                  <a:pt x="648" y="226"/>
                  <a:pt x="651" y="222"/>
                  <a:pt x="653" y="222"/>
                </a:cubicBezTo>
                <a:cubicBezTo>
                  <a:pt x="657" y="221"/>
                  <a:pt x="656" y="229"/>
                  <a:pt x="662" y="226"/>
                </a:cubicBezTo>
                <a:cubicBezTo>
                  <a:pt x="663" y="232"/>
                  <a:pt x="667" y="220"/>
                  <a:pt x="668" y="220"/>
                </a:cubicBezTo>
                <a:cubicBezTo>
                  <a:pt x="668" y="220"/>
                  <a:pt x="668" y="220"/>
                  <a:pt x="668" y="220"/>
                </a:cubicBezTo>
                <a:cubicBezTo>
                  <a:pt x="668" y="220"/>
                  <a:pt x="668" y="220"/>
                  <a:pt x="669" y="220"/>
                </a:cubicBezTo>
                <a:cubicBezTo>
                  <a:pt x="669" y="220"/>
                  <a:pt x="669" y="220"/>
                  <a:pt x="669" y="220"/>
                </a:cubicBezTo>
                <a:cubicBezTo>
                  <a:pt x="670" y="222"/>
                  <a:pt x="669" y="221"/>
                  <a:pt x="668" y="221"/>
                </a:cubicBezTo>
                <a:cubicBezTo>
                  <a:pt x="669" y="222"/>
                  <a:pt x="665" y="229"/>
                  <a:pt x="670" y="225"/>
                </a:cubicBezTo>
                <a:cubicBezTo>
                  <a:pt x="671" y="224"/>
                  <a:pt x="669" y="222"/>
                  <a:pt x="670" y="221"/>
                </a:cubicBezTo>
                <a:cubicBezTo>
                  <a:pt x="671" y="220"/>
                  <a:pt x="674" y="221"/>
                  <a:pt x="675" y="220"/>
                </a:cubicBezTo>
                <a:cubicBezTo>
                  <a:pt x="664" y="209"/>
                  <a:pt x="664" y="209"/>
                  <a:pt x="664" y="209"/>
                </a:cubicBezTo>
                <a:cubicBezTo>
                  <a:pt x="664" y="209"/>
                  <a:pt x="664" y="209"/>
                  <a:pt x="664" y="209"/>
                </a:cubicBezTo>
                <a:cubicBezTo>
                  <a:pt x="663" y="211"/>
                  <a:pt x="660" y="209"/>
                  <a:pt x="661" y="208"/>
                </a:cubicBezTo>
                <a:cubicBezTo>
                  <a:pt x="659" y="209"/>
                  <a:pt x="658" y="209"/>
                  <a:pt x="658" y="208"/>
                </a:cubicBezTo>
                <a:cubicBezTo>
                  <a:pt x="657" y="209"/>
                  <a:pt x="657" y="209"/>
                  <a:pt x="657" y="209"/>
                </a:cubicBezTo>
                <a:cubicBezTo>
                  <a:pt x="657" y="209"/>
                  <a:pt x="657" y="208"/>
                  <a:pt x="657" y="207"/>
                </a:cubicBezTo>
                <a:cubicBezTo>
                  <a:pt x="656" y="206"/>
                  <a:pt x="656" y="203"/>
                  <a:pt x="656" y="202"/>
                </a:cubicBezTo>
                <a:cubicBezTo>
                  <a:pt x="656" y="202"/>
                  <a:pt x="656" y="202"/>
                  <a:pt x="656" y="202"/>
                </a:cubicBezTo>
                <a:cubicBezTo>
                  <a:pt x="655" y="202"/>
                  <a:pt x="656" y="203"/>
                  <a:pt x="655" y="203"/>
                </a:cubicBezTo>
                <a:cubicBezTo>
                  <a:pt x="655" y="203"/>
                  <a:pt x="654" y="202"/>
                  <a:pt x="654" y="202"/>
                </a:cubicBezTo>
                <a:cubicBezTo>
                  <a:pt x="654" y="205"/>
                  <a:pt x="653" y="207"/>
                  <a:pt x="652" y="208"/>
                </a:cubicBezTo>
                <a:cubicBezTo>
                  <a:pt x="651" y="209"/>
                  <a:pt x="649" y="207"/>
                  <a:pt x="649" y="209"/>
                </a:cubicBezTo>
                <a:cubicBezTo>
                  <a:pt x="649" y="210"/>
                  <a:pt x="651" y="211"/>
                  <a:pt x="652" y="212"/>
                </a:cubicBezTo>
                <a:cubicBezTo>
                  <a:pt x="652" y="212"/>
                  <a:pt x="652" y="214"/>
                  <a:pt x="652" y="214"/>
                </a:cubicBezTo>
                <a:cubicBezTo>
                  <a:pt x="653" y="214"/>
                  <a:pt x="655" y="212"/>
                  <a:pt x="656" y="212"/>
                </a:cubicBezTo>
                <a:cubicBezTo>
                  <a:pt x="657" y="213"/>
                  <a:pt x="655" y="215"/>
                  <a:pt x="655" y="216"/>
                </a:cubicBezTo>
                <a:cubicBezTo>
                  <a:pt x="654" y="213"/>
                  <a:pt x="652" y="217"/>
                  <a:pt x="651" y="218"/>
                </a:cubicBezTo>
                <a:cubicBezTo>
                  <a:pt x="650" y="220"/>
                  <a:pt x="647" y="220"/>
                  <a:pt x="647" y="220"/>
                </a:cubicBezTo>
                <a:cubicBezTo>
                  <a:pt x="646" y="221"/>
                  <a:pt x="649" y="223"/>
                  <a:pt x="646" y="224"/>
                </a:cubicBezTo>
                <a:cubicBezTo>
                  <a:pt x="645" y="224"/>
                  <a:pt x="646" y="223"/>
                  <a:pt x="646" y="222"/>
                </a:cubicBezTo>
                <a:cubicBezTo>
                  <a:pt x="645" y="222"/>
                  <a:pt x="643" y="224"/>
                  <a:pt x="642" y="223"/>
                </a:cubicBezTo>
                <a:cubicBezTo>
                  <a:pt x="641" y="223"/>
                  <a:pt x="642" y="221"/>
                  <a:pt x="641" y="220"/>
                </a:cubicBezTo>
                <a:cubicBezTo>
                  <a:pt x="641" y="219"/>
                  <a:pt x="641" y="218"/>
                  <a:pt x="641" y="217"/>
                </a:cubicBezTo>
                <a:cubicBezTo>
                  <a:pt x="639" y="218"/>
                  <a:pt x="634" y="218"/>
                  <a:pt x="633" y="218"/>
                </a:cubicBezTo>
                <a:cubicBezTo>
                  <a:pt x="632" y="217"/>
                  <a:pt x="633" y="215"/>
                  <a:pt x="630" y="216"/>
                </a:cubicBezTo>
                <a:cubicBezTo>
                  <a:pt x="633" y="213"/>
                  <a:pt x="628" y="213"/>
                  <a:pt x="628" y="212"/>
                </a:cubicBezTo>
                <a:cubicBezTo>
                  <a:pt x="628" y="211"/>
                  <a:pt x="630" y="210"/>
                  <a:pt x="630" y="210"/>
                </a:cubicBezTo>
                <a:cubicBezTo>
                  <a:pt x="630" y="209"/>
                  <a:pt x="629" y="209"/>
                  <a:pt x="629" y="208"/>
                </a:cubicBezTo>
                <a:cubicBezTo>
                  <a:pt x="629" y="208"/>
                  <a:pt x="629" y="208"/>
                  <a:pt x="629" y="207"/>
                </a:cubicBezTo>
                <a:cubicBezTo>
                  <a:pt x="628" y="207"/>
                  <a:pt x="627" y="205"/>
                  <a:pt x="627" y="204"/>
                </a:cubicBezTo>
                <a:cubicBezTo>
                  <a:pt x="627" y="204"/>
                  <a:pt x="626" y="204"/>
                  <a:pt x="626" y="204"/>
                </a:cubicBezTo>
                <a:cubicBezTo>
                  <a:pt x="626" y="205"/>
                  <a:pt x="627" y="205"/>
                  <a:pt x="627" y="206"/>
                </a:cubicBezTo>
                <a:cubicBezTo>
                  <a:pt x="627" y="207"/>
                  <a:pt x="626" y="208"/>
                  <a:pt x="626" y="208"/>
                </a:cubicBezTo>
                <a:cubicBezTo>
                  <a:pt x="626" y="209"/>
                  <a:pt x="625" y="210"/>
                  <a:pt x="625" y="210"/>
                </a:cubicBezTo>
                <a:cubicBezTo>
                  <a:pt x="625" y="210"/>
                  <a:pt x="625" y="210"/>
                  <a:pt x="625" y="211"/>
                </a:cubicBezTo>
                <a:cubicBezTo>
                  <a:pt x="625" y="211"/>
                  <a:pt x="625" y="211"/>
                  <a:pt x="624" y="211"/>
                </a:cubicBezTo>
                <a:cubicBezTo>
                  <a:pt x="623" y="212"/>
                  <a:pt x="622" y="214"/>
                  <a:pt x="621" y="216"/>
                </a:cubicBezTo>
                <a:cubicBezTo>
                  <a:pt x="622" y="213"/>
                  <a:pt x="618" y="214"/>
                  <a:pt x="618" y="214"/>
                </a:cubicBezTo>
                <a:cubicBezTo>
                  <a:pt x="618" y="214"/>
                  <a:pt x="618" y="214"/>
                  <a:pt x="618" y="214"/>
                </a:cubicBezTo>
                <a:cubicBezTo>
                  <a:pt x="618" y="214"/>
                  <a:pt x="618" y="214"/>
                  <a:pt x="618" y="214"/>
                </a:cubicBezTo>
                <a:cubicBezTo>
                  <a:pt x="618" y="214"/>
                  <a:pt x="618" y="214"/>
                  <a:pt x="619" y="214"/>
                </a:cubicBezTo>
                <a:cubicBezTo>
                  <a:pt x="620" y="215"/>
                  <a:pt x="620" y="220"/>
                  <a:pt x="619" y="221"/>
                </a:cubicBezTo>
                <a:cubicBezTo>
                  <a:pt x="619" y="221"/>
                  <a:pt x="619" y="220"/>
                  <a:pt x="618" y="220"/>
                </a:cubicBezTo>
                <a:cubicBezTo>
                  <a:pt x="616" y="221"/>
                  <a:pt x="615" y="224"/>
                  <a:pt x="612" y="224"/>
                </a:cubicBezTo>
                <a:cubicBezTo>
                  <a:pt x="612" y="222"/>
                  <a:pt x="614" y="222"/>
                  <a:pt x="615" y="221"/>
                </a:cubicBezTo>
                <a:cubicBezTo>
                  <a:pt x="615" y="220"/>
                  <a:pt x="613" y="221"/>
                  <a:pt x="613" y="220"/>
                </a:cubicBezTo>
                <a:cubicBezTo>
                  <a:pt x="612" y="219"/>
                  <a:pt x="614" y="214"/>
                  <a:pt x="617" y="214"/>
                </a:cubicBezTo>
                <a:cubicBezTo>
                  <a:pt x="617" y="213"/>
                  <a:pt x="617" y="212"/>
                  <a:pt x="617" y="211"/>
                </a:cubicBezTo>
                <a:cubicBezTo>
                  <a:pt x="617" y="211"/>
                  <a:pt x="616" y="211"/>
                  <a:pt x="616" y="211"/>
                </a:cubicBezTo>
                <a:cubicBezTo>
                  <a:pt x="615" y="212"/>
                  <a:pt x="612" y="214"/>
                  <a:pt x="612" y="216"/>
                </a:cubicBezTo>
                <a:cubicBezTo>
                  <a:pt x="611" y="217"/>
                  <a:pt x="612" y="218"/>
                  <a:pt x="612" y="218"/>
                </a:cubicBezTo>
                <a:cubicBezTo>
                  <a:pt x="612" y="219"/>
                  <a:pt x="610" y="220"/>
                  <a:pt x="611" y="220"/>
                </a:cubicBezTo>
                <a:cubicBezTo>
                  <a:pt x="611" y="222"/>
                  <a:pt x="612" y="221"/>
                  <a:pt x="612" y="222"/>
                </a:cubicBezTo>
                <a:cubicBezTo>
                  <a:pt x="612" y="223"/>
                  <a:pt x="610" y="224"/>
                  <a:pt x="610" y="224"/>
                </a:cubicBezTo>
                <a:cubicBezTo>
                  <a:pt x="609" y="223"/>
                  <a:pt x="610" y="221"/>
                  <a:pt x="609" y="220"/>
                </a:cubicBezTo>
                <a:cubicBezTo>
                  <a:pt x="608" y="219"/>
                  <a:pt x="607" y="220"/>
                  <a:pt x="606" y="219"/>
                </a:cubicBezTo>
                <a:cubicBezTo>
                  <a:pt x="604" y="218"/>
                  <a:pt x="604" y="217"/>
                  <a:pt x="601" y="219"/>
                </a:cubicBezTo>
                <a:cubicBezTo>
                  <a:pt x="604" y="215"/>
                  <a:pt x="600" y="218"/>
                  <a:pt x="599" y="217"/>
                </a:cubicBezTo>
                <a:cubicBezTo>
                  <a:pt x="599" y="217"/>
                  <a:pt x="598" y="211"/>
                  <a:pt x="598" y="210"/>
                </a:cubicBezTo>
                <a:cubicBezTo>
                  <a:pt x="598" y="209"/>
                  <a:pt x="599" y="206"/>
                  <a:pt x="599" y="204"/>
                </a:cubicBezTo>
                <a:cubicBezTo>
                  <a:pt x="599" y="205"/>
                  <a:pt x="599" y="205"/>
                  <a:pt x="598" y="206"/>
                </a:cubicBezTo>
                <a:cubicBezTo>
                  <a:pt x="598" y="205"/>
                  <a:pt x="598" y="204"/>
                  <a:pt x="599" y="203"/>
                </a:cubicBezTo>
                <a:cubicBezTo>
                  <a:pt x="599" y="203"/>
                  <a:pt x="599" y="203"/>
                  <a:pt x="599" y="203"/>
                </a:cubicBezTo>
                <a:cubicBezTo>
                  <a:pt x="598" y="203"/>
                  <a:pt x="598" y="204"/>
                  <a:pt x="598" y="204"/>
                </a:cubicBezTo>
                <a:cubicBezTo>
                  <a:pt x="598" y="204"/>
                  <a:pt x="598" y="204"/>
                  <a:pt x="597" y="204"/>
                </a:cubicBezTo>
                <a:cubicBezTo>
                  <a:pt x="597" y="204"/>
                  <a:pt x="597" y="204"/>
                  <a:pt x="597" y="204"/>
                </a:cubicBezTo>
                <a:cubicBezTo>
                  <a:pt x="597" y="204"/>
                  <a:pt x="597" y="204"/>
                  <a:pt x="597" y="204"/>
                </a:cubicBezTo>
                <a:cubicBezTo>
                  <a:pt x="595" y="206"/>
                  <a:pt x="589" y="207"/>
                  <a:pt x="586" y="207"/>
                </a:cubicBezTo>
                <a:cubicBezTo>
                  <a:pt x="586" y="208"/>
                  <a:pt x="586" y="209"/>
                  <a:pt x="585" y="209"/>
                </a:cubicBezTo>
                <a:cubicBezTo>
                  <a:pt x="584" y="210"/>
                  <a:pt x="584" y="208"/>
                  <a:pt x="584" y="208"/>
                </a:cubicBezTo>
                <a:cubicBezTo>
                  <a:pt x="583" y="207"/>
                  <a:pt x="583" y="207"/>
                  <a:pt x="583" y="207"/>
                </a:cubicBezTo>
                <a:cubicBezTo>
                  <a:pt x="583" y="206"/>
                  <a:pt x="584" y="205"/>
                  <a:pt x="585" y="205"/>
                </a:cubicBezTo>
                <a:cubicBezTo>
                  <a:pt x="584" y="204"/>
                  <a:pt x="584" y="204"/>
                  <a:pt x="584" y="204"/>
                </a:cubicBezTo>
                <a:cubicBezTo>
                  <a:pt x="584" y="203"/>
                  <a:pt x="584" y="202"/>
                  <a:pt x="585" y="201"/>
                </a:cubicBezTo>
                <a:cubicBezTo>
                  <a:pt x="585" y="200"/>
                  <a:pt x="585" y="199"/>
                  <a:pt x="585" y="198"/>
                </a:cubicBezTo>
                <a:cubicBezTo>
                  <a:pt x="586" y="197"/>
                  <a:pt x="587" y="197"/>
                  <a:pt x="588" y="197"/>
                </a:cubicBezTo>
                <a:cubicBezTo>
                  <a:pt x="587" y="197"/>
                  <a:pt x="587" y="197"/>
                  <a:pt x="585" y="198"/>
                </a:cubicBezTo>
                <a:cubicBezTo>
                  <a:pt x="584" y="198"/>
                  <a:pt x="583" y="201"/>
                  <a:pt x="583" y="201"/>
                </a:cubicBezTo>
                <a:cubicBezTo>
                  <a:pt x="582" y="202"/>
                  <a:pt x="582" y="202"/>
                  <a:pt x="583" y="202"/>
                </a:cubicBezTo>
                <a:cubicBezTo>
                  <a:pt x="579" y="203"/>
                  <a:pt x="579" y="195"/>
                  <a:pt x="582" y="196"/>
                </a:cubicBezTo>
                <a:cubicBezTo>
                  <a:pt x="581" y="196"/>
                  <a:pt x="583" y="198"/>
                  <a:pt x="582" y="198"/>
                </a:cubicBezTo>
                <a:cubicBezTo>
                  <a:pt x="583" y="198"/>
                  <a:pt x="587" y="194"/>
                  <a:pt x="588" y="192"/>
                </a:cubicBezTo>
                <a:cubicBezTo>
                  <a:pt x="589" y="192"/>
                  <a:pt x="589" y="192"/>
                  <a:pt x="590" y="191"/>
                </a:cubicBezTo>
                <a:cubicBezTo>
                  <a:pt x="589" y="190"/>
                  <a:pt x="588" y="189"/>
                  <a:pt x="588" y="188"/>
                </a:cubicBezTo>
                <a:cubicBezTo>
                  <a:pt x="588" y="188"/>
                  <a:pt x="589" y="187"/>
                  <a:pt x="589" y="187"/>
                </a:cubicBezTo>
                <a:cubicBezTo>
                  <a:pt x="589" y="186"/>
                  <a:pt x="590" y="183"/>
                  <a:pt x="590" y="183"/>
                </a:cubicBezTo>
                <a:cubicBezTo>
                  <a:pt x="590" y="182"/>
                  <a:pt x="588" y="183"/>
                  <a:pt x="589" y="184"/>
                </a:cubicBezTo>
                <a:cubicBezTo>
                  <a:pt x="589" y="184"/>
                  <a:pt x="587" y="182"/>
                  <a:pt x="588" y="181"/>
                </a:cubicBezTo>
                <a:cubicBezTo>
                  <a:pt x="588" y="180"/>
                  <a:pt x="588" y="180"/>
                  <a:pt x="588" y="180"/>
                </a:cubicBezTo>
                <a:cubicBezTo>
                  <a:pt x="588" y="180"/>
                  <a:pt x="587" y="180"/>
                  <a:pt x="587" y="180"/>
                </a:cubicBezTo>
                <a:cubicBezTo>
                  <a:pt x="587" y="180"/>
                  <a:pt x="586" y="181"/>
                  <a:pt x="586" y="182"/>
                </a:cubicBezTo>
                <a:cubicBezTo>
                  <a:pt x="586" y="182"/>
                  <a:pt x="587" y="182"/>
                  <a:pt x="587" y="182"/>
                </a:cubicBezTo>
                <a:cubicBezTo>
                  <a:pt x="588" y="183"/>
                  <a:pt x="587" y="183"/>
                  <a:pt x="587" y="183"/>
                </a:cubicBezTo>
                <a:cubicBezTo>
                  <a:pt x="587" y="184"/>
                  <a:pt x="587" y="185"/>
                  <a:pt x="586" y="184"/>
                </a:cubicBezTo>
                <a:cubicBezTo>
                  <a:pt x="585" y="184"/>
                  <a:pt x="586" y="184"/>
                  <a:pt x="586" y="183"/>
                </a:cubicBezTo>
                <a:cubicBezTo>
                  <a:pt x="586" y="183"/>
                  <a:pt x="586" y="183"/>
                  <a:pt x="586" y="183"/>
                </a:cubicBezTo>
                <a:cubicBezTo>
                  <a:pt x="586" y="183"/>
                  <a:pt x="586" y="183"/>
                  <a:pt x="586" y="183"/>
                </a:cubicBezTo>
                <a:cubicBezTo>
                  <a:pt x="586" y="183"/>
                  <a:pt x="586" y="183"/>
                  <a:pt x="586" y="183"/>
                </a:cubicBezTo>
                <a:cubicBezTo>
                  <a:pt x="585" y="184"/>
                  <a:pt x="583" y="184"/>
                  <a:pt x="582" y="182"/>
                </a:cubicBezTo>
                <a:cubicBezTo>
                  <a:pt x="581" y="181"/>
                  <a:pt x="582" y="180"/>
                  <a:pt x="582" y="179"/>
                </a:cubicBezTo>
                <a:cubicBezTo>
                  <a:pt x="582" y="179"/>
                  <a:pt x="582" y="179"/>
                  <a:pt x="582" y="179"/>
                </a:cubicBezTo>
                <a:cubicBezTo>
                  <a:pt x="580" y="180"/>
                  <a:pt x="582" y="179"/>
                  <a:pt x="581" y="178"/>
                </a:cubicBezTo>
                <a:cubicBezTo>
                  <a:pt x="581" y="178"/>
                  <a:pt x="580" y="178"/>
                  <a:pt x="580" y="179"/>
                </a:cubicBezTo>
                <a:cubicBezTo>
                  <a:pt x="580" y="179"/>
                  <a:pt x="580" y="179"/>
                  <a:pt x="580" y="179"/>
                </a:cubicBezTo>
                <a:cubicBezTo>
                  <a:pt x="579" y="179"/>
                  <a:pt x="579" y="179"/>
                  <a:pt x="578" y="179"/>
                </a:cubicBezTo>
                <a:cubicBezTo>
                  <a:pt x="575" y="179"/>
                  <a:pt x="578" y="174"/>
                  <a:pt x="576" y="173"/>
                </a:cubicBezTo>
                <a:cubicBezTo>
                  <a:pt x="575" y="173"/>
                  <a:pt x="574" y="173"/>
                  <a:pt x="574" y="174"/>
                </a:cubicBezTo>
                <a:cubicBezTo>
                  <a:pt x="573" y="174"/>
                  <a:pt x="573" y="175"/>
                  <a:pt x="572" y="177"/>
                </a:cubicBezTo>
                <a:cubicBezTo>
                  <a:pt x="574" y="177"/>
                  <a:pt x="575" y="178"/>
                  <a:pt x="574" y="180"/>
                </a:cubicBezTo>
                <a:cubicBezTo>
                  <a:pt x="574" y="184"/>
                  <a:pt x="568" y="184"/>
                  <a:pt x="566" y="181"/>
                </a:cubicBezTo>
                <a:cubicBezTo>
                  <a:pt x="566" y="181"/>
                  <a:pt x="565" y="182"/>
                  <a:pt x="565" y="183"/>
                </a:cubicBezTo>
                <a:cubicBezTo>
                  <a:pt x="565" y="182"/>
                  <a:pt x="565" y="182"/>
                  <a:pt x="565" y="181"/>
                </a:cubicBezTo>
                <a:cubicBezTo>
                  <a:pt x="563" y="183"/>
                  <a:pt x="561" y="184"/>
                  <a:pt x="559" y="184"/>
                </a:cubicBezTo>
                <a:cubicBezTo>
                  <a:pt x="558" y="185"/>
                  <a:pt x="556" y="185"/>
                  <a:pt x="556" y="185"/>
                </a:cubicBezTo>
                <a:cubicBezTo>
                  <a:pt x="555" y="184"/>
                  <a:pt x="557" y="184"/>
                  <a:pt x="558" y="183"/>
                </a:cubicBezTo>
                <a:cubicBezTo>
                  <a:pt x="558" y="183"/>
                  <a:pt x="557" y="183"/>
                  <a:pt x="557" y="183"/>
                </a:cubicBezTo>
                <a:cubicBezTo>
                  <a:pt x="557" y="182"/>
                  <a:pt x="556" y="181"/>
                  <a:pt x="556" y="180"/>
                </a:cubicBezTo>
                <a:cubicBezTo>
                  <a:pt x="555" y="180"/>
                  <a:pt x="553" y="179"/>
                  <a:pt x="554" y="176"/>
                </a:cubicBezTo>
                <a:cubicBezTo>
                  <a:pt x="555" y="175"/>
                  <a:pt x="554" y="173"/>
                  <a:pt x="554" y="172"/>
                </a:cubicBezTo>
                <a:cubicBezTo>
                  <a:pt x="554" y="172"/>
                  <a:pt x="555" y="171"/>
                  <a:pt x="554" y="171"/>
                </a:cubicBezTo>
                <a:cubicBezTo>
                  <a:pt x="553" y="172"/>
                  <a:pt x="551" y="174"/>
                  <a:pt x="550" y="176"/>
                </a:cubicBezTo>
                <a:cubicBezTo>
                  <a:pt x="552" y="178"/>
                  <a:pt x="555" y="180"/>
                  <a:pt x="551" y="183"/>
                </a:cubicBezTo>
                <a:cubicBezTo>
                  <a:pt x="550" y="183"/>
                  <a:pt x="550" y="183"/>
                  <a:pt x="549" y="183"/>
                </a:cubicBezTo>
                <a:cubicBezTo>
                  <a:pt x="550" y="183"/>
                  <a:pt x="550" y="188"/>
                  <a:pt x="548" y="187"/>
                </a:cubicBezTo>
                <a:cubicBezTo>
                  <a:pt x="547" y="186"/>
                  <a:pt x="547" y="185"/>
                  <a:pt x="548" y="184"/>
                </a:cubicBezTo>
                <a:cubicBezTo>
                  <a:pt x="548" y="184"/>
                  <a:pt x="548" y="184"/>
                  <a:pt x="549" y="184"/>
                </a:cubicBezTo>
                <a:cubicBezTo>
                  <a:pt x="547" y="184"/>
                  <a:pt x="544" y="185"/>
                  <a:pt x="543" y="186"/>
                </a:cubicBezTo>
                <a:cubicBezTo>
                  <a:pt x="541" y="188"/>
                  <a:pt x="543" y="189"/>
                  <a:pt x="540" y="187"/>
                </a:cubicBezTo>
                <a:cubicBezTo>
                  <a:pt x="540" y="187"/>
                  <a:pt x="539" y="186"/>
                  <a:pt x="538" y="187"/>
                </a:cubicBezTo>
                <a:cubicBezTo>
                  <a:pt x="538" y="187"/>
                  <a:pt x="535" y="192"/>
                  <a:pt x="535" y="189"/>
                </a:cubicBezTo>
                <a:cubicBezTo>
                  <a:pt x="535" y="188"/>
                  <a:pt x="536" y="188"/>
                  <a:pt x="536" y="188"/>
                </a:cubicBezTo>
                <a:cubicBezTo>
                  <a:pt x="535" y="187"/>
                  <a:pt x="531" y="188"/>
                  <a:pt x="531" y="187"/>
                </a:cubicBezTo>
                <a:cubicBezTo>
                  <a:pt x="530" y="186"/>
                  <a:pt x="535" y="184"/>
                  <a:pt x="532" y="182"/>
                </a:cubicBezTo>
                <a:cubicBezTo>
                  <a:pt x="531" y="182"/>
                  <a:pt x="531" y="182"/>
                  <a:pt x="531" y="182"/>
                </a:cubicBezTo>
                <a:cubicBezTo>
                  <a:pt x="531" y="182"/>
                  <a:pt x="531" y="181"/>
                  <a:pt x="531" y="181"/>
                </a:cubicBezTo>
                <a:cubicBezTo>
                  <a:pt x="532" y="179"/>
                  <a:pt x="532" y="179"/>
                  <a:pt x="531" y="178"/>
                </a:cubicBezTo>
                <a:cubicBezTo>
                  <a:pt x="530" y="179"/>
                  <a:pt x="528" y="180"/>
                  <a:pt x="528" y="178"/>
                </a:cubicBezTo>
                <a:cubicBezTo>
                  <a:pt x="528" y="178"/>
                  <a:pt x="528" y="177"/>
                  <a:pt x="529" y="177"/>
                </a:cubicBezTo>
                <a:cubicBezTo>
                  <a:pt x="529" y="176"/>
                  <a:pt x="530" y="176"/>
                  <a:pt x="529" y="176"/>
                </a:cubicBezTo>
                <a:cubicBezTo>
                  <a:pt x="529" y="175"/>
                  <a:pt x="527" y="176"/>
                  <a:pt x="527" y="175"/>
                </a:cubicBezTo>
                <a:cubicBezTo>
                  <a:pt x="526" y="174"/>
                  <a:pt x="528" y="172"/>
                  <a:pt x="527" y="171"/>
                </a:cubicBezTo>
                <a:cubicBezTo>
                  <a:pt x="526" y="169"/>
                  <a:pt x="524" y="172"/>
                  <a:pt x="521" y="172"/>
                </a:cubicBezTo>
                <a:cubicBezTo>
                  <a:pt x="521" y="172"/>
                  <a:pt x="519" y="170"/>
                  <a:pt x="517" y="172"/>
                </a:cubicBezTo>
                <a:cubicBezTo>
                  <a:pt x="516" y="173"/>
                  <a:pt x="518" y="176"/>
                  <a:pt x="515" y="177"/>
                </a:cubicBezTo>
                <a:cubicBezTo>
                  <a:pt x="514" y="178"/>
                  <a:pt x="509" y="180"/>
                  <a:pt x="508" y="178"/>
                </a:cubicBezTo>
                <a:cubicBezTo>
                  <a:pt x="508" y="177"/>
                  <a:pt x="510" y="177"/>
                  <a:pt x="510" y="177"/>
                </a:cubicBezTo>
                <a:cubicBezTo>
                  <a:pt x="511" y="176"/>
                  <a:pt x="509" y="174"/>
                  <a:pt x="509" y="174"/>
                </a:cubicBezTo>
                <a:cubicBezTo>
                  <a:pt x="510" y="172"/>
                  <a:pt x="512" y="172"/>
                  <a:pt x="512" y="171"/>
                </a:cubicBezTo>
                <a:cubicBezTo>
                  <a:pt x="512" y="171"/>
                  <a:pt x="511" y="171"/>
                  <a:pt x="511" y="170"/>
                </a:cubicBezTo>
                <a:cubicBezTo>
                  <a:pt x="511" y="170"/>
                  <a:pt x="512" y="170"/>
                  <a:pt x="512" y="170"/>
                </a:cubicBezTo>
                <a:cubicBezTo>
                  <a:pt x="511" y="168"/>
                  <a:pt x="511" y="167"/>
                  <a:pt x="512" y="166"/>
                </a:cubicBezTo>
                <a:cubicBezTo>
                  <a:pt x="512" y="166"/>
                  <a:pt x="512" y="166"/>
                  <a:pt x="512" y="165"/>
                </a:cubicBezTo>
                <a:cubicBezTo>
                  <a:pt x="512" y="165"/>
                  <a:pt x="512" y="165"/>
                  <a:pt x="512" y="165"/>
                </a:cubicBezTo>
                <a:cubicBezTo>
                  <a:pt x="511" y="165"/>
                  <a:pt x="511" y="164"/>
                  <a:pt x="513" y="163"/>
                </a:cubicBezTo>
                <a:cubicBezTo>
                  <a:pt x="513" y="163"/>
                  <a:pt x="513" y="162"/>
                  <a:pt x="513" y="162"/>
                </a:cubicBezTo>
                <a:cubicBezTo>
                  <a:pt x="513" y="162"/>
                  <a:pt x="512" y="162"/>
                  <a:pt x="512" y="162"/>
                </a:cubicBezTo>
                <a:cubicBezTo>
                  <a:pt x="511" y="162"/>
                  <a:pt x="510" y="162"/>
                  <a:pt x="510" y="162"/>
                </a:cubicBezTo>
                <a:cubicBezTo>
                  <a:pt x="509" y="162"/>
                  <a:pt x="509" y="162"/>
                  <a:pt x="509" y="161"/>
                </a:cubicBezTo>
                <a:cubicBezTo>
                  <a:pt x="508" y="161"/>
                  <a:pt x="509" y="160"/>
                  <a:pt x="509" y="160"/>
                </a:cubicBezTo>
                <a:cubicBezTo>
                  <a:pt x="509" y="159"/>
                  <a:pt x="509" y="158"/>
                  <a:pt x="509" y="158"/>
                </a:cubicBezTo>
                <a:cubicBezTo>
                  <a:pt x="510" y="158"/>
                  <a:pt x="513" y="158"/>
                  <a:pt x="515" y="156"/>
                </a:cubicBezTo>
                <a:cubicBezTo>
                  <a:pt x="514" y="158"/>
                  <a:pt x="515" y="159"/>
                  <a:pt x="516" y="157"/>
                </a:cubicBezTo>
                <a:cubicBezTo>
                  <a:pt x="518" y="156"/>
                  <a:pt x="516" y="156"/>
                  <a:pt x="516" y="156"/>
                </a:cubicBezTo>
                <a:cubicBezTo>
                  <a:pt x="516" y="156"/>
                  <a:pt x="517" y="155"/>
                  <a:pt x="516" y="154"/>
                </a:cubicBezTo>
                <a:cubicBezTo>
                  <a:pt x="516" y="154"/>
                  <a:pt x="516" y="154"/>
                  <a:pt x="516" y="154"/>
                </a:cubicBezTo>
                <a:cubicBezTo>
                  <a:pt x="514" y="155"/>
                  <a:pt x="512" y="156"/>
                  <a:pt x="510" y="155"/>
                </a:cubicBezTo>
                <a:cubicBezTo>
                  <a:pt x="510" y="156"/>
                  <a:pt x="510" y="156"/>
                  <a:pt x="510" y="156"/>
                </a:cubicBezTo>
                <a:cubicBezTo>
                  <a:pt x="510" y="156"/>
                  <a:pt x="511" y="156"/>
                  <a:pt x="511" y="156"/>
                </a:cubicBezTo>
                <a:cubicBezTo>
                  <a:pt x="510" y="157"/>
                  <a:pt x="510" y="156"/>
                  <a:pt x="510" y="155"/>
                </a:cubicBezTo>
                <a:cubicBezTo>
                  <a:pt x="509" y="155"/>
                  <a:pt x="509" y="154"/>
                  <a:pt x="509" y="154"/>
                </a:cubicBezTo>
                <a:cubicBezTo>
                  <a:pt x="509" y="152"/>
                  <a:pt x="511" y="150"/>
                  <a:pt x="514" y="150"/>
                </a:cubicBezTo>
                <a:cubicBezTo>
                  <a:pt x="514" y="149"/>
                  <a:pt x="512" y="148"/>
                  <a:pt x="513" y="147"/>
                </a:cubicBezTo>
                <a:cubicBezTo>
                  <a:pt x="514" y="145"/>
                  <a:pt x="517" y="144"/>
                  <a:pt x="516" y="143"/>
                </a:cubicBezTo>
                <a:cubicBezTo>
                  <a:pt x="517" y="143"/>
                  <a:pt x="520" y="142"/>
                  <a:pt x="521" y="143"/>
                </a:cubicBezTo>
                <a:cubicBezTo>
                  <a:pt x="524" y="144"/>
                  <a:pt x="523" y="145"/>
                  <a:pt x="527" y="143"/>
                </a:cubicBezTo>
                <a:cubicBezTo>
                  <a:pt x="527" y="143"/>
                  <a:pt x="528" y="143"/>
                  <a:pt x="529" y="143"/>
                </a:cubicBezTo>
                <a:cubicBezTo>
                  <a:pt x="531" y="142"/>
                  <a:pt x="530" y="142"/>
                  <a:pt x="529" y="139"/>
                </a:cubicBezTo>
                <a:cubicBezTo>
                  <a:pt x="532" y="141"/>
                  <a:pt x="531" y="139"/>
                  <a:pt x="529" y="138"/>
                </a:cubicBezTo>
                <a:cubicBezTo>
                  <a:pt x="529" y="139"/>
                  <a:pt x="529" y="139"/>
                  <a:pt x="529" y="139"/>
                </a:cubicBezTo>
                <a:cubicBezTo>
                  <a:pt x="529" y="139"/>
                  <a:pt x="529" y="139"/>
                  <a:pt x="529" y="138"/>
                </a:cubicBezTo>
                <a:cubicBezTo>
                  <a:pt x="528" y="138"/>
                  <a:pt x="528" y="138"/>
                  <a:pt x="528" y="138"/>
                </a:cubicBezTo>
                <a:cubicBezTo>
                  <a:pt x="528" y="138"/>
                  <a:pt x="526" y="141"/>
                  <a:pt x="526" y="139"/>
                </a:cubicBezTo>
                <a:cubicBezTo>
                  <a:pt x="525" y="139"/>
                  <a:pt x="528" y="135"/>
                  <a:pt x="525" y="135"/>
                </a:cubicBezTo>
                <a:cubicBezTo>
                  <a:pt x="531" y="133"/>
                  <a:pt x="523" y="131"/>
                  <a:pt x="520" y="130"/>
                </a:cubicBezTo>
                <a:cubicBezTo>
                  <a:pt x="519" y="129"/>
                  <a:pt x="518" y="127"/>
                  <a:pt x="518" y="126"/>
                </a:cubicBezTo>
                <a:cubicBezTo>
                  <a:pt x="517" y="126"/>
                  <a:pt x="516" y="125"/>
                  <a:pt x="517" y="124"/>
                </a:cubicBezTo>
                <a:cubicBezTo>
                  <a:pt x="517" y="124"/>
                  <a:pt x="517" y="124"/>
                  <a:pt x="517" y="124"/>
                </a:cubicBezTo>
                <a:cubicBezTo>
                  <a:pt x="516" y="123"/>
                  <a:pt x="516" y="123"/>
                  <a:pt x="515" y="123"/>
                </a:cubicBezTo>
                <a:cubicBezTo>
                  <a:pt x="515" y="123"/>
                  <a:pt x="514" y="123"/>
                  <a:pt x="514" y="123"/>
                </a:cubicBezTo>
                <a:cubicBezTo>
                  <a:pt x="514" y="123"/>
                  <a:pt x="513" y="123"/>
                  <a:pt x="513" y="124"/>
                </a:cubicBezTo>
                <a:cubicBezTo>
                  <a:pt x="513" y="124"/>
                  <a:pt x="511" y="125"/>
                  <a:pt x="510" y="125"/>
                </a:cubicBezTo>
                <a:cubicBezTo>
                  <a:pt x="509" y="126"/>
                  <a:pt x="508" y="125"/>
                  <a:pt x="508" y="124"/>
                </a:cubicBezTo>
                <a:cubicBezTo>
                  <a:pt x="507" y="124"/>
                  <a:pt x="506" y="125"/>
                  <a:pt x="505" y="125"/>
                </a:cubicBezTo>
                <a:cubicBezTo>
                  <a:pt x="504" y="124"/>
                  <a:pt x="506" y="124"/>
                  <a:pt x="507" y="123"/>
                </a:cubicBezTo>
                <a:cubicBezTo>
                  <a:pt x="507" y="122"/>
                  <a:pt x="507" y="122"/>
                  <a:pt x="508" y="121"/>
                </a:cubicBezTo>
                <a:cubicBezTo>
                  <a:pt x="506" y="121"/>
                  <a:pt x="504" y="121"/>
                  <a:pt x="504" y="121"/>
                </a:cubicBezTo>
                <a:cubicBezTo>
                  <a:pt x="504" y="121"/>
                  <a:pt x="504" y="121"/>
                  <a:pt x="503" y="121"/>
                </a:cubicBezTo>
                <a:cubicBezTo>
                  <a:pt x="504" y="122"/>
                  <a:pt x="505" y="122"/>
                  <a:pt x="506" y="122"/>
                </a:cubicBezTo>
                <a:cubicBezTo>
                  <a:pt x="505" y="123"/>
                  <a:pt x="504" y="123"/>
                  <a:pt x="502" y="122"/>
                </a:cubicBezTo>
                <a:cubicBezTo>
                  <a:pt x="502" y="123"/>
                  <a:pt x="502" y="123"/>
                  <a:pt x="502" y="123"/>
                </a:cubicBezTo>
                <a:cubicBezTo>
                  <a:pt x="502" y="124"/>
                  <a:pt x="501" y="125"/>
                  <a:pt x="500" y="125"/>
                </a:cubicBezTo>
                <a:cubicBezTo>
                  <a:pt x="500" y="126"/>
                  <a:pt x="499" y="126"/>
                  <a:pt x="498" y="125"/>
                </a:cubicBezTo>
                <a:cubicBezTo>
                  <a:pt x="498" y="125"/>
                  <a:pt x="499" y="124"/>
                  <a:pt x="499" y="124"/>
                </a:cubicBezTo>
                <a:cubicBezTo>
                  <a:pt x="499" y="123"/>
                  <a:pt x="498" y="122"/>
                  <a:pt x="499" y="123"/>
                </a:cubicBezTo>
                <a:cubicBezTo>
                  <a:pt x="499" y="123"/>
                  <a:pt x="499" y="123"/>
                  <a:pt x="500" y="123"/>
                </a:cubicBezTo>
                <a:cubicBezTo>
                  <a:pt x="500" y="123"/>
                  <a:pt x="500" y="123"/>
                  <a:pt x="500" y="123"/>
                </a:cubicBezTo>
                <a:cubicBezTo>
                  <a:pt x="500" y="123"/>
                  <a:pt x="500" y="123"/>
                  <a:pt x="501" y="122"/>
                </a:cubicBezTo>
                <a:cubicBezTo>
                  <a:pt x="500" y="122"/>
                  <a:pt x="499" y="122"/>
                  <a:pt x="499" y="121"/>
                </a:cubicBezTo>
                <a:cubicBezTo>
                  <a:pt x="499" y="121"/>
                  <a:pt x="500" y="121"/>
                  <a:pt x="501" y="121"/>
                </a:cubicBezTo>
                <a:cubicBezTo>
                  <a:pt x="501" y="121"/>
                  <a:pt x="501" y="121"/>
                  <a:pt x="500" y="120"/>
                </a:cubicBezTo>
                <a:cubicBezTo>
                  <a:pt x="499" y="120"/>
                  <a:pt x="499" y="121"/>
                  <a:pt x="498" y="121"/>
                </a:cubicBezTo>
                <a:cubicBezTo>
                  <a:pt x="497" y="121"/>
                  <a:pt x="496" y="117"/>
                  <a:pt x="494" y="120"/>
                </a:cubicBezTo>
                <a:cubicBezTo>
                  <a:pt x="494" y="120"/>
                  <a:pt x="495" y="121"/>
                  <a:pt x="495" y="121"/>
                </a:cubicBezTo>
                <a:cubicBezTo>
                  <a:pt x="495" y="121"/>
                  <a:pt x="495" y="121"/>
                  <a:pt x="495" y="121"/>
                </a:cubicBezTo>
                <a:cubicBezTo>
                  <a:pt x="495" y="121"/>
                  <a:pt x="496" y="121"/>
                  <a:pt x="496" y="121"/>
                </a:cubicBezTo>
                <a:cubicBezTo>
                  <a:pt x="497" y="122"/>
                  <a:pt x="495" y="123"/>
                  <a:pt x="495" y="122"/>
                </a:cubicBezTo>
                <a:cubicBezTo>
                  <a:pt x="495" y="122"/>
                  <a:pt x="495" y="122"/>
                  <a:pt x="495" y="122"/>
                </a:cubicBezTo>
                <a:cubicBezTo>
                  <a:pt x="494" y="123"/>
                  <a:pt x="490" y="122"/>
                  <a:pt x="489" y="122"/>
                </a:cubicBezTo>
                <a:cubicBezTo>
                  <a:pt x="491" y="121"/>
                  <a:pt x="489" y="120"/>
                  <a:pt x="488" y="119"/>
                </a:cubicBezTo>
                <a:cubicBezTo>
                  <a:pt x="486" y="120"/>
                  <a:pt x="484" y="121"/>
                  <a:pt x="482" y="122"/>
                </a:cubicBezTo>
                <a:cubicBezTo>
                  <a:pt x="483" y="121"/>
                  <a:pt x="486" y="120"/>
                  <a:pt x="488" y="119"/>
                </a:cubicBezTo>
                <a:cubicBezTo>
                  <a:pt x="487" y="118"/>
                  <a:pt x="486" y="118"/>
                  <a:pt x="487" y="117"/>
                </a:cubicBezTo>
                <a:cubicBezTo>
                  <a:pt x="488" y="115"/>
                  <a:pt x="492" y="116"/>
                  <a:pt x="493" y="114"/>
                </a:cubicBezTo>
                <a:cubicBezTo>
                  <a:pt x="493" y="113"/>
                  <a:pt x="492" y="114"/>
                  <a:pt x="492" y="114"/>
                </a:cubicBezTo>
                <a:cubicBezTo>
                  <a:pt x="492" y="112"/>
                  <a:pt x="494" y="111"/>
                  <a:pt x="491" y="110"/>
                </a:cubicBezTo>
                <a:cubicBezTo>
                  <a:pt x="491" y="110"/>
                  <a:pt x="486" y="109"/>
                  <a:pt x="484" y="110"/>
                </a:cubicBezTo>
                <a:cubicBezTo>
                  <a:pt x="481" y="110"/>
                  <a:pt x="479" y="110"/>
                  <a:pt x="477" y="109"/>
                </a:cubicBezTo>
                <a:cubicBezTo>
                  <a:pt x="480" y="109"/>
                  <a:pt x="481" y="107"/>
                  <a:pt x="483" y="106"/>
                </a:cubicBezTo>
                <a:cubicBezTo>
                  <a:pt x="484" y="106"/>
                  <a:pt x="484" y="106"/>
                  <a:pt x="484" y="106"/>
                </a:cubicBezTo>
                <a:cubicBezTo>
                  <a:pt x="488" y="105"/>
                  <a:pt x="491" y="108"/>
                  <a:pt x="494" y="107"/>
                </a:cubicBezTo>
                <a:cubicBezTo>
                  <a:pt x="494" y="107"/>
                  <a:pt x="498" y="104"/>
                  <a:pt x="498" y="103"/>
                </a:cubicBezTo>
                <a:cubicBezTo>
                  <a:pt x="499" y="103"/>
                  <a:pt x="500" y="104"/>
                  <a:pt x="501" y="103"/>
                </a:cubicBezTo>
                <a:cubicBezTo>
                  <a:pt x="500" y="103"/>
                  <a:pt x="500" y="103"/>
                  <a:pt x="499" y="103"/>
                </a:cubicBezTo>
                <a:cubicBezTo>
                  <a:pt x="499" y="103"/>
                  <a:pt x="499" y="103"/>
                  <a:pt x="499" y="103"/>
                </a:cubicBezTo>
                <a:cubicBezTo>
                  <a:pt x="498" y="103"/>
                  <a:pt x="497" y="104"/>
                  <a:pt x="496" y="104"/>
                </a:cubicBezTo>
                <a:cubicBezTo>
                  <a:pt x="496" y="104"/>
                  <a:pt x="496" y="104"/>
                  <a:pt x="496" y="104"/>
                </a:cubicBezTo>
                <a:cubicBezTo>
                  <a:pt x="496" y="104"/>
                  <a:pt x="496" y="104"/>
                  <a:pt x="496" y="104"/>
                </a:cubicBezTo>
                <a:cubicBezTo>
                  <a:pt x="494" y="104"/>
                  <a:pt x="493" y="104"/>
                  <a:pt x="493" y="103"/>
                </a:cubicBezTo>
                <a:cubicBezTo>
                  <a:pt x="493" y="103"/>
                  <a:pt x="493" y="102"/>
                  <a:pt x="493" y="102"/>
                </a:cubicBezTo>
                <a:cubicBezTo>
                  <a:pt x="493" y="101"/>
                  <a:pt x="494" y="100"/>
                  <a:pt x="495" y="100"/>
                </a:cubicBezTo>
                <a:cubicBezTo>
                  <a:pt x="496" y="99"/>
                  <a:pt x="499" y="100"/>
                  <a:pt x="499" y="102"/>
                </a:cubicBezTo>
                <a:cubicBezTo>
                  <a:pt x="499" y="102"/>
                  <a:pt x="499" y="102"/>
                  <a:pt x="499" y="102"/>
                </a:cubicBezTo>
                <a:cubicBezTo>
                  <a:pt x="499" y="101"/>
                  <a:pt x="501" y="100"/>
                  <a:pt x="502" y="100"/>
                </a:cubicBezTo>
                <a:cubicBezTo>
                  <a:pt x="502" y="99"/>
                  <a:pt x="502" y="99"/>
                  <a:pt x="501" y="99"/>
                </a:cubicBezTo>
                <a:cubicBezTo>
                  <a:pt x="501" y="99"/>
                  <a:pt x="501" y="99"/>
                  <a:pt x="501" y="99"/>
                </a:cubicBezTo>
                <a:cubicBezTo>
                  <a:pt x="500" y="100"/>
                  <a:pt x="500" y="99"/>
                  <a:pt x="501" y="98"/>
                </a:cubicBezTo>
                <a:cubicBezTo>
                  <a:pt x="499" y="97"/>
                  <a:pt x="497" y="97"/>
                  <a:pt x="495" y="96"/>
                </a:cubicBezTo>
                <a:cubicBezTo>
                  <a:pt x="497" y="95"/>
                  <a:pt x="497" y="95"/>
                  <a:pt x="497" y="94"/>
                </a:cubicBezTo>
                <a:cubicBezTo>
                  <a:pt x="495" y="95"/>
                  <a:pt x="492" y="95"/>
                  <a:pt x="494" y="93"/>
                </a:cubicBezTo>
                <a:cubicBezTo>
                  <a:pt x="494" y="93"/>
                  <a:pt x="495" y="93"/>
                  <a:pt x="495" y="93"/>
                </a:cubicBezTo>
                <a:cubicBezTo>
                  <a:pt x="494" y="92"/>
                  <a:pt x="494" y="92"/>
                  <a:pt x="494" y="92"/>
                </a:cubicBezTo>
                <a:cubicBezTo>
                  <a:pt x="491" y="93"/>
                  <a:pt x="489" y="94"/>
                  <a:pt x="486" y="95"/>
                </a:cubicBezTo>
                <a:cubicBezTo>
                  <a:pt x="483" y="96"/>
                  <a:pt x="487" y="93"/>
                  <a:pt x="489" y="92"/>
                </a:cubicBezTo>
                <a:cubicBezTo>
                  <a:pt x="490" y="91"/>
                  <a:pt x="492" y="91"/>
                  <a:pt x="494" y="90"/>
                </a:cubicBezTo>
                <a:cubicBezTo>
                  <a:pt x="494" y="90"/>
                  <a:pt x="495" y="89"/>
                  <a:pt x="495" y="89"/>
                </a:cubicBezTo>
                <a:cubicBezTo>
                  <a:pt x="495" y="89"/>
                  <a:pt x="496" y="89"/>
                  <a:pt x="497" y="89"/>
                </a:cubicBezTo>
                <a:cubicBezTo>
                  <a:pt x="498" y="88"/>
                  <a:pt x="499" y="87"/>
                  <a:pt x="500" y="86"/>
                </a:cubicBezTo>
                <a:cubicBezTo>
                  <a:pt x="501" y="85"/>
                  <a:pt x="502" y="84"/>
                  <a:pt x="501" y="83"/>
                </a:cubicBezTo>
                <a:cubicBezTo>
                  <a:pt x="501" y="83"/>
                  <a:pt x="500" y="83"/>
                  <a:pt x="500" y="82"/>
                </a:cubicBezTo>
                <a:cubicBezTo>
                  <a:pt x="500" y="82"/>
                  <a:pt x="500" y="83"/>
                  <a:pt x="500" y="83"/>
                </a:cubicBezTo>
                <a:cubicBezTo>
                  <a:pt x="499" y="83"/>
                  <a:pt x="499" y="82"/>
                  <a:pt x="499" y="82"/>
                </a:cubicBezTo>
                <a:cubicBezTo>
                  <a:pt x="498" y="82"/>
                  <a:pt x="496" y="82"/>
                  <a:pt x="497" y="81"/>
                </a:cubicBezTo>
                <a:cubicBezTo>
                  <a:pt x="496" y="81"/>
                  <a:pt x="496" y="81"/>
                  <a:pt x="496" y="81"/>
                </a:cubicBezTo>
                <a:cubicBezTo>
                  <a:pt x="496" y="79"/>
                  <a:pt x="497" y="79"/>
                  <a:pt x="499" y="78"/>
                </a:cubicBezTo>
                <a:cubicBezTo>
                  <a:pt x="499" y="77"/>
                  <a:pt x="499" y="77"/>
                  <a:pt x="499" y="76"/>
                </a:cubicBezTo>
                <a:cubicBezTo>
                  <a:pt x="499" y="76"/>
                  <a:pt x="500" y="76"/>
                  <a:pt x="500" y="76"/>
                </a:cubicBezTo>
                <a:cubicBezTo>
                  <a:pt x="499" y="75"/>
                  <a:pt x="497" y="75"/>
                  <a:pt x="495" y="75"/>
                </a:cubicBezTo>
                <a:cubicBezTo>
                  <a:pt x="494" y="75"/>
                  <a:pt x="492" y="75"/>
                  <a:pt x="492" y="74"/>
                </a:cubicBezTo>
                <a:cubicBezTo>
                  <a:pt x="491" y="74"/>
                  <a:pt x="490" y="73"/>
                  <a:pt x="490" y="72"/>
                </a:cubicBezTo>
                <a:cubicBezTo>
                  <a:pt x="489" y="73"/>
                  <a:pt x="489" y="73"/>
                  <a:pt x="488" y="72"/>
                </a:cubicBezTo>
                <a:cubicBezTo>
                  <a:pt x="487" y="71"/>
                  <a:pt x="486" y="69"/>
                  <a:pt x="488" y="68"/>
                </a:cubicBezTo>
                <a:cubicBezTo>
                  <a:pt x="488" y="68"/>
                  <a:pt x="488" y="68"/>
                  <a:pt x="488" y="68"/>
                </a:cubicBezTo>
                <a:cubicBezTo>
                  <a:pt x="488" y="68"/>
                  <a:pt x="488" y="67"/>
                  <a:pt x="488" y="67"/>
                </a:cubicBezTo>
                <a:cubicBezTo>
                  <a:pt x="487" y="67"/>
                  <a:pt x="486" y="68"/>
                  <a:pt x="485" y="67"/>
                </a:cubicBezTo>
                <a:cubicBezTo>
                  <a:pt x="485" y="68"/>
                  <a:pt x="484" y="69"/>
                  <a:pt x="484" y="69"/>
                </a:cubicBezTo>
                <a:cubicBezTo>
                  <a:pt x="484" y="70"/>
                  <a:pt x="482" y="70"/>
                  <a:pt x="481" y="71"/>
                </a:cubicBezTo>
                <a:cubicBezTo>
                  <a:pt x="480" y="73"/>
                  <a:pt x="479" y="73"/>
                  <a:pt x="478" y="74"/>
                </a:cubicBezTo>
                <a:cubicBezTo>
                  <a:pt x="477" y="74"/>
                  <a:pt x="478" y="75"/>
                  <a:pt x="478" y="75"/>
                </a:cubicBezTo>
                <a:cubicBezTo>
                  <a:pt x="477" y="75"/>
                  <a:pt x="475" y="74"/>
                  <a:pt x="475" y="75"/>
                </a:cubicBezTo>
                <a:cubicBezTo>
                  <a:pt x="475" y="75"/>
                  <a:pt x="475" y="75"/>
                  <a:pt x="474" y="75"/>
                </a:cubicBezTo>
                <a:cubicBezTo>
                  <a:pt x="474" y="75"/>
                  <a:pt x="474" y="75"/>
                  <a:pt x="474" y="75"/>
                </a:cubicBezTo>
                <a:cubicBezTo>
                  <a:pt x="474" y="75"/>
                  <a:pt x="474" y="75"/>
                  <a:pt x="473" y="75"/>
                </a:cubicBezTo>
                <a:cubicBezTo>
                  <a:pt x="472" y="75"/>
                  <a:pt x="472" y="76"/>
                  <a:pt x="471" y="76"/>
                </a:cubicBezTo>
                <a:cubicBezTo>
                  <a:pt x="471" y="76"/>
                  <a:pt x="472" y="75"/>
                  <a:pt x="472" y="75"/>
                </a:cubicBezTo>
                <a:cubicBezTo>
                  <a:pt x="470" y="73"/>
                  <a:pt x="466" y="70"/>
                  <a:pt x="465" y="69"/>
                </a:cubicBezTo>
                <a:cubicBezTo>
                  <a:pt x="465" y="67"/>
                  <a:pt x="470" y="66"/>
                  <a:pt x="471" y="64"/>
                </a:cubicBezTo>
                <a:cubicBezTo>
                  <a:pt x="471" y="63"/>
                  <a:pt x="469" y="62"/>
                  <a:pt x="471" y="61"/>
                </a:cubicBezTo>
                <a:cubicBezTo>
                  <a:pt x="472" y="60"/>
                  <a:pt x="472" y="62"/>
                  <a:pt x="473" y="63"/>
                </a:cubicBezTo>
                <a:cubicBezTo>
                  <a:pt x="474" y="63"/>
                  <a:pt x="478" y="63"/>
                  <a:pt x="481" y="63"/>
                </a:cubicBezTo>
                <a:cubicBezTo>
                  <a:pt x="482" y="64"/>
                  <a:pt x="483" y="64"/>
                  <a:pt x="484" y="64"/>
                </a:cubicBezTo>
                <a:cubicBezTo>
                  <a:pt x="485" y="63"/>
                  <a:pt x="489" y="62"/>
                  <a:pt x="490" y="62"/>
                </a:cubicBezTo>
                <a:cubicBezTo>
                  <a:pt x="490" y="61"/>
                  <a:pt x="488" y="62"/>
                  <a:pt x="488" y="60"/>
                </a:cubicBezTo>
                <a:cubicBezTo>
                  <a:pt x="489" y="60"/>
                  <a:pt x="490" y="61"/>
                  <a:pt x="491" y="61"/>
                </a:cubicBezTo>
                <a:cubicBezTo>
                  <a:pt x="493" y="60"/>
                  <a:pt x="497" y="60"/>
                  <a:pt x="499" y="59"/>
                </a:cubicBezTo>
                <a:cubicBezTo>
                  <a:pt x="499" y="58"/>
                  <a:pt x="499" y="57"/>
                  <a:pt x="498" y="57"/>
                </a:cubicBezTo>
                <a:cubicBezTo>
                  <a:pt x="498" y="57"/>
                  <a:pt x="497" y="58"/>
                  <a:pt x="497" y="58"/>
                </a:cubicBezTo>
                <a:cubicBezTo>
                  <a:pt x="497" y="58"/>
                  <a:pt x="494" y="57"/>
                  <a:pt x="491" y="56"/>
                </a:cubicBezTo>
                <a:cubicBezTo>
                  <a:pt x="490" y="56"/>
                  <a:pt x="490" y="56"/>
                  <a:pt x="490" y="55"/>
                </a:cubicBezTo>
                <a:cubicBezTo>
                  <a:pt x="489" y="55"/>
                  <a:pt x="489" y="55"/>
                  <a:pt x="489" y="55"/>
                </a:cubicBezTo>
                <a:cubicBezTo>
                  <a:pt x="489" y="55"/>
                  <a:pt x="489" y="55"/>
                  <a:pt x="489" y="55"/>
                </a:cubicBezTo>
                <a:cubicBezTo>
                  <a:pt x="489" y="54"/>
                  <a:pt x="489" y="53"/>
                  <a:pt x="489" y="53"/>
                </a:cubicBezTo>
                <a:cubicBezTo>
                  <a:pt x="487" y="51"/>
                  <a:pt x="483" y="53"/>
                  <a:pt x="481" y="52"/>
                </a:cubicBezTo>
                <a:cubicBezTo>
                  <a:pt x="481" y="52"/>
                  <a:pt x="480" y="52"/>
                  <a:pt x="479" y="52"/>
                </a:cubicBezTo>
                <a:cubicBezTo>
                  <a:pt x="479" y="52"/>
                  <a:pt x="479" y="52"/>
                  <a:pt x="479" y="52"/>
                </a:cubicBezTo>
                <a:cubicBezTo>
                  <a:pt x="479" y="54"/>
                  <a:pt x="474" y="56"/>
                  <a:pt x="473" y="54"/>
                </a:cubicBezTo>
                <a:cubicBezTo>
                  <a:pt x="472" y="53"/>
                  <a:pt x="473" y="51"/>
                  <a:pt x="475" y="50"/>
                </a:cubicBezTo>
                <a:cubicBezTo>
                  <a:pt x="475" y="50"/>
                  <a:pt x="475" y="50"/>
                  <a:pt x="475" y="50"/>
                </a:cubicBezTo>
                <a:cubicBezTo>
                  <a:pt x="475" y="50"/>
                  <a:pt x="475" y="49"/>
                  <a:pt x="475" y="49"/>
                </a:cubicBezTo>
                <a:cubicBezTo>
                  <a:pt x="475" y="49"/>
                  <a:pt x="475" y="49"/>
                  <a:pt x="475" y="49"/>
                </a:cubicBezTo>
                <a:cubicBezTo>
                  <a:pt x="475" y="49"/>
                  <a:pt x="475" y="49"/>
                  <a:pt x="475" y="49"/>
                </a:cubicBezTo>
                <a:cubicBezTo>
                  <a:pt x="474" y="49"/>
                  <a:pt x="473" y="49"/>
                  <a:pt x="472" y="49"/>
                </a:cubicBezTo>
                <a:cubicBezTo>
                  <a:pt x="472" y="49"/>
                  <a:pt x="472" y="50"/>
                  <a:pt x="472" y="50"/>
                </a:cubicBezTo>
                <a:cubicBezTo>
                  <a:pt x="471" y="50"/>
                  <a:pt x="471" y="51"/>
                  <a:pt x="471" y="51"/>
                </a:cubicBezTo>
                <a:cubicBezTo>
                  <a:pt x="470" y="53"/>
                  <a:pt x="467" y="53"/>
                  <a:pt x="465" y="55"/>
                </a:cubicBezTo>
                <a:cubicBezTo>
                  <a:pt x="464" y="56"/>
                  <a:pt x="461" y="59"/>
                  <a:pt x="460" y="59"/>
                </a:cubicBezTo>
                <a:cubicBezTo>
                  <a:pt x="459" y="59"/>
                  <a:pt x="458" y="57"/>
                  <a:pt x="458" y="56"/>
                </a:cubicBezTo>
                <a:cubicBezTo>
                  <a:pt x="457" y="56"/>
                  <a:pt x="457" y="57"/>
                  <a:pt x="457" y="57"/>
                </a:cubicBezTo>
                <a:cubicBezTo>
                  <a:pt x="456" y="58"/>
                  <a:pt x="455" y="57"/>
                  <a:pt x="454" y="56"/>
                </a:cubicBezTo>
                <a:cubicBezTo>
                  <a:pt x="453" y="56"/>
                  <a:pt x="452" y="56"/>
                  <a:pt x="452" y="55"/>
                </a:cubicBezTo>
                <a:cubicBezTo>
                  <a:pt x="452" y="55"/>
                  <a:pt x="453" y="54"/>
                  <a:pt x="454" y="53"/>
                </a:cubicBezTo>
                <a:cubicBezTo>
                  <a:pt x="455" y="52"/>
                  <a:pt x="456" y="51"/>
                  <a:pt x="457" y="53"/>
                </a:cubicBezTo>
                <a:cubicBezTo>
                  <a:pt x="458" y="53"/>
                  <a:pt x="458" y="53"/>
                  <a:pt x="458" y="51"/>
                </a:cubicBezTo>
                <a:cubicBezTo>
                  <a:pt x="456" y="51"/>
                  <a:pt x="455" y="51"/>
                  <a:pt x="455" y="50"/>
                </a:cubicBezTo>
                <a:cubicBezTo>
                  <a:pt x="455" y="49"/>
                  <a:pt x="456" y="48"/>
                  <a:pt x="457" y="48"/>
                </a:cubicBezTo>
                <a:cubicBezTo>
                  <a:pt x="456" y="47"/>
                  <a:pt x="454" y="46"/>
                  <a:pt x="454" y="45"/>
                </a:cubicBezTo>
                <a:cubicBezTo>
                  <a:pt x="454" y="45"/>
                  <a:pt x="455" y="42"/>
                  <a:pt x="456" y="41"/>
                </a:cubicBezTo>
                <a:cubicBezTo>
                  <a:pt x="457" y="41"/>
                  <a:pt x="460" y="40"/>
                  <a:pt x="460" y="40"/>
                </a:cubicBezTo>
                <a:cubicBezTo>
                  <a:pt x="460" y="39"/>
                  <a:pt x="459" y="39"/>
                  <a:pt x="458" y="39"/>
                </a:cubicBezTo>
                <a:cubicBezTo>
                  <a:pt x="458" y="39"/>
                  <a:pt x="458" y="40"/>
                  <a:pt x="458" y="40"/>
                </a:cubicBezTo>
                <a:cubicBezTo>
                  <a:pt x="458" y="40"/>
                  <a:pt x="458" y="40"/>
                  <a:pt x="458" y="40"/>
                </a:cubicBezTo>
                <a:cubicBezTo>
                  <a:pt x="458" y="40"/>
                  <a:pt x="458" y="40"/>
                  <a:pt x="458" y="40"/>
                </a:cubicBezTo>
                <a:cubicBezTo>
                  <a:pt x="457" y="40"/>
                  <a:pt x="456" y="41"/>
                  <a:pt x="455" y="40"/>
                </a:cubicBezTo>
                <a:cubicBezTo>
                  <a:pt x="455" y="40"/>
                  <a:pt x="455" y="40"/>
                  <a:pt x="455" y="39"/>
                </a:cubicBezTo>
                <a:cubicBezTo>
                  <a:pt x="455" y="39"/>
                  <a:pt x="455" y="39"/>
                  <a:pt x="454" y="39"/>
                </a:cubicBezTo>
                <a:cubicBezTo>
                  <a:pt x="454" y="39"/>
                  <a:pt x="454" y="39"/>
                  <a:pt x="455" y="38"/>
                </a:cubicBezTo>
                <a:cubicBezTo>
                  <a:pt x="455" y="38"/>
                  <a:pt x="455" y="38"/>
                  <a:pt x="454" y="38"/>
                </a:cubicBezTo>
                <a:cubicBezTo>
                  <a:pt x="455" y="37"/>
                  <a:pt x="458" y="37"/>
                  <a:pt x="458" y="38"/>
                </a:cubicBezTo>
                <a:cubicBezTo>
                  <a:pt x="459" y="38"/>
                  <a:pt x="462" y="38"/>
                  <a:pt x="461" y="39"/>
                </a:cubicBezTo>
                <a:cubicBezTo>
                  <a:pt x="461" y="39"/>
                  <a:pt x="460" y="40"/>
                  <a:pt x="460" y="40"/>
                </a:cubicBezTo>
                <a:cubicBezTo>
                  <a:pt x="461" y="41"/>
                  <a:pt x="462" y="40"/>
                  <a:pt x="462" y="40"/>
                </a:cubicBezTo>
                <a:cubicBezTo>
                  <a:pt x="463" y="40"/>
                  <a:pt x="464" y="41"/>
                  <a:pt x="465" y="42"/>
                </a:cubicBezTo>
                <a:cubicBezTo>
                  <a:pt x="466" y="41"/>
                  <a:pt x="467" y="41"/>
                  <a:pt x="467" y="42"/>
                </a:cubicBezTo>
                <a:cubicBezTo>
                  <a:pt x="468" y="43"/>
                  <a:pt x="467" y="44"/>
                  <a:pt x="466" y="43"/>
                </a:cubicBezTo>
                <a:cubicBezTo>
                  <a:pt x="466" y="44"/>
                  <a:pt x="466" y="44"/>
                  <a:pt x="466" y="44"/>
                </a:cubicBezTo>
                <a:cubicBezTo>
                  <a:pt x="467" y="44"/>
                  <a:pt x="469" y="44"/>
                  <a:pt x="470" y="45"/>
                </a:cubicBezTo>
                <a:cubicBezTo>
                  <a:pt x="470" y="45"/>
                  <a:pt x="469" y="45"/>
                  <a:pt x="470" y="46"/>
                </a:cubicBezTo>
                <a:cubicBezTo>
                  <a:pt x="471" y="45"/>
                  <a:pt x="472" y="45"/>
                  <a:pt x="473" y="44"/>
                </a:cubicBezTo>
                <a:cubicBezTo>
                  <a:pt x="473" y="44"/>
                  <a:pt x="473" y="44"/>
                  <a:pt x="473" y="44"/>
                </a:cubicBezTo>
                <a:cubicBezTo>
                  <a:pt x="473" y="44"/>
                  <a:pt x="473" y="44"/>
                  <a:pt x="473" y="44"/>
                </a:cubicBezTo>
                <a:cubicBezTo>
                  <a:pt x="474" y="44"/>
                  <a:pt x="474" y="44"/>
                  <a:pt x="474" y="44"/>
                </a:cubicBezTo>
                <a:cubicBezTo>
                  <a:pt x="473" y="44"/>
                  <a:pt x="473" y="43"/>
                  <a:pt x="473" y="42"/>
                </a:cubicBezTo>
                <a:cubicBezTo>
                  <a:pt x="472" y="40"/>
                  <a:pt x="478" y="41"/>
                  <a:pt x="475" y="43"/>
                </a:cubicBezTo>
                <a:cubicBezTo>
                  <a:pt x="475" y="43"/>
                  <a:pt x="476" y="43"/>
                  <a:pt x="476" y="43"/>
                </a:cubicBezTo>
                <a:cubicBezTo>
                  <a:pt x="477" y="43"/>
                  <a:pt x="479" y="42"/>
                  <a:pt x="478" y="41"/>
                </a:cubicBezTo>
                <a:cubicBezTo>
                  <a:pt x="478" y="40"/>
                  <a:pt x="475" y="41"/>
                  <a:pt x="475" y="40"/>
                </a:cubicBezTo>
                <a:cubicBezTo>
                  <a:pt x="474" y="39"/>
                  <a:pt x="478" y="37"/>
                  <a:pt x="478" y="37"/>
                </a:cubicBezTo>
                <a:cubicBezTo>
                  <a:pt x="478" y="37"/>
                  <a:pt x="478" y="36"/>
                  <a:pt x="478" y="36"/>
                </a:cubicBezTo>
                <a:cubicBezTo>
                  <a:pt x="476" y="38"/>
                  <a:pt x="473" y="38"/>
                  <a:pt x="470" y="38"/>
                </a:cubicBezTo>
                <a:cubicBezTo>
                  <a:pt x="468" y="37"/>
                  <a:pt x="468" y="34"/>
                  <a:pt x="467" y="34"/>
                </a:cubicBezTo>
                <a:cubicBezTo>
                  <a:pt x="465" y="34"/>
                  <a:pt x="463" y="34"/>
                  <a:pt x="461" y="35"/>
                </a:cubicBezTo>
                <a:cubicBezTo>
                  <a:pt x="462" y="34"/>
                  <a:pt x="463" y="34"/>
                  <a:pt x="464" y="33"/>
                </a:cubicBezTo>
                <a:cubicBezTo>
                  <a:pt x="464" y="32"/>
                  <a:pt x="465" y="33"/>
                  <a:pt x="466" y="33"/>
                </a:cubicBezTo>
                <a:cubicBezTo>
                  <a:pt x="466" y="32"/>
                  <a:pt x="466" y="32"/>
                  <a:pt x="466" y="31"/>
                </a:cubicBezTo>
                <a:cubicBezTo>
                  <a:pt x="466" y="31"/>
                  <a:pt x="465" y="31"/>
                  <a:pt x="465" y="31"/>
                </a:cubicBezTo>
                <a:cubicBezTo>
                  <a:pt x="464" y="30"/>
                  <a:pt x="465" y="30"/>
                  <a:pt x="466" y="30"/>
                </a:cubicBezTo>
                <a:cubicBezTo>
                  <a:pt x="466" y="30"/>
                  <a:pt x="466" y="29"/>
                  <a:pt x="466" y="29"/>
                </a:cubicBezTo>
                <a:cubicBezTo>
                  <a:pt x="466" y="28"/>
                  <a:pt x="466" y="27"/>
                  <a:pt x="466" y="26"/>
                </a:cubicBezTo>
                <a:cubicBezTo>
                  <a:pt x="466" y="26"/>
                  <a:pt x="466" y="26"/>
                  <a:pt x="465" y="25"/>
                </a:cubicBezTo>
                <a:cubicBezTo>
                  <a:pt x="465" y="25"/>
                  <a:pt x="465" y="25"/>
                  <a:pt x="465" y="25"/>
                </a:cubicBezTo>
                <a:cubicBezTo>
                  <a:pt x="465" y="25"/>
                  <a:pt x="465" y="25"/>
                  <a:pt x="465" y="25"/>
                </a:cubicBezTo>
                <a:cubicBezTo>
                  <a:pt x="465" y="24"/>
                  <a:pt x="465" y="24"/>
                  <a:pt x="466" y="24"/>
                </a:cubicBezTo>
                <a:cubicBezTo>
                  <a:pt x="466" y="22"/>
                  <a:pt x="466" y="21"/>
                  <a:pt x="466" y="20"/>
                </a:cubicBezTo>
                <a:cubicBezTo>
                  <a:pt x="466" y="20"/>
                  <a:pt x="466" y="19"/>
                  <a:pt x="466" y="19"/>
                </a:cubicBezTo>
                <a:cubicBezTo>
                  <a:pt x="466" y="19"/>
                  <a:pt x="465" y="19"/>
                  <a:pt x="465" y="19"/>
                </a:cubicBezTo>
                <a:cubicBezTo>
                  <a:pt x="465" y="18"/>
                  <a:pt x="465" y="18"/>
                  <a:pt x="466" y="18"/>
                </a:cubicBezTo>
                <a:cubicBezTo>
                  <a:pt x="466" y="16"/>
                  <a:pt x="467" y="15"/>
                  <a:pt x="467" y="14"/>
                </a:cubicBezTo>
                <a:cubicBezTo>
                  <a:pt x="467" y="14"/>
                  <a:pt x="467" y="14"/>
                  <a:pt x="467" y="14"/>
                </a:cubicBezTo>
                <a:cubicBezTo>
                  <a:pt x="465" y="14"/>
                  <a:pt x="463" y="14"/>
                  <a:pt x="463" y="13"/>
                </a:cubicBezTo>
                <a:cubicBezTo>
                  <a:pt x="463" y="11"/>
                  <a:pt x="464" y="11"/>
                  <a:pt x="465" y="10"/>
                </a:cubicBezTo>
                <a:cubicBezTo>
                  <a:pt x="463" y="8"/>
                  <a:pt x="463" y="8"/>
                  <a:pt x="463" y="8"/>
                </a:cubicBezTo>
                <a:cubicBezTo>
                  <a:pt x="463" y="11"/>
                  <a:pt x="462" y="14"/>
                  <a:pt x="460" y="14"/>
                </a:cubicBezTo>
                <a:cubicBezTo>
                  <a:pt x="459" y="15"/>
                  <a:pt x="455" y="14"/>
                  <a:pt x="455" y="14"/>
                </a:cubicBezTo>
                <a:cubicBezTo>
                  <a:pt x="454" y="14"/>
                  <a:pt x="454" y="12"/>
                  <a:pt x="454" y="12"/>
                </a:cubicBezTo>
                <a:cubicBezTo>
                  <a:pt x="451" y="10"/>
                  <a:pt x="454" y="10"/>
                  <a:pt x="449" y="9"/>
                </a:cubicBezTo>
                <a:cubicBezTo>
                  <a:pt x="450" y="8"/>
                  <a:pt x="452" y="7"/>
                  <a:pt x="453" y="6"/>
                </a:cubicBezTo>
                <a:cubicBezTo>
                  <a:pt x="453" y="6"/>
                  <a:pt x="452" y="4"/>
                  <a:pt x="452" y="5"/>
                </a:cubicBezTo>
                <a:cubicBezTo>
                  <a:pt x="453" y="3"/>
                  <a:pt x="456" y="5"/>
                  <a:pt x="458" y="3"/>
                </a:cubicBezTo>
                <a:cubicBezTo>
                  <a:pt x="458" y="3"/>
                  <a:pt x="458" y="3"/>
                  <a:pt x="458" y="3"/>
                </a:cubicBezTo>
                <a:cubicBezTo>
                  <a:pt x="457" y="3"/>
                  <a:pt x="456" y="3"/>
                  <a:pt x="455" y="2"/>
                </a:cubicBezTo>
                <a:cubicBezTo>
                  <a:pt x="454" y="3"/>
                  <a:pt x="454" y="3"/>
                  <a:pt x="454" y="1"/>
                </a:cubicBezTo>
                <a:cubicBezTo>
                  <a:pt x="452" y="5"/>
                  <a:pt x="443" y="5"/>
                  <a:pt x="442" y="0"/>
                </a:cubicBezTo>
                <a:cubicBezTo>
                  <a:pt x="442" y="0"/>
                  <a:pt x="442" y="0"/>
                  <a:pt x="443" y="0"/>
                </a:cubicBezTo>
                <a:cubicBezTo>
                  <a:pt x="442" y="0"/>
                  <a:pt x="442" y="0"/>
                  <a:pt x="442" y="0"/>
                </a:cubicBezTo>
                <a:cubicBezTo>
                  <a:pt x="440" y="3"/>
                  <a:pt x="437" y="4"/>
                  <a:pt x="434" y="3"/>
                </a:cubicBezTo>
                <a:cubicBezTo>
                  <a:pt x="434" y="3"/>
                  <a:pt x="434" y="3"/>
                  <a:pt x="433" y="3"/>
                </a:cubicBezTo>
                <a:cubicBezTo>
                  <a:pt x="431" y="4"/>
                  <a:pt x="428" y="6"/>
                  <a:pt x="426" y="6"/>
                </a:cubicBezTo>
                <a:cubicBezTo>
                  <a:pt x="425" y="6"/>
                  <a:pt x="424" y="6"/>
                  <a:pt x="423" y="6"/>
                </a:cubicBezTo>
                <a:cubicBezTo>
                  <a:pt x="421" y="6"/>
                  <a:pt x="419" y="9"/>
                  <a:pt x="417" y="9"/>
                </a:cubicBezTo>
                <a:cubicBezTo>
                  <a:pt x="415" y="9"/>
                  <a:pt x="416" y="9"/>
                  <a:pt x="414" y="9"/>
                </a:cubicBezTo>
                <a:cubicBezTo>
                  <a:pt x="413" y="10"/>
                  <a:pt x="411" y="11"/>
                  <a:pt x="410" y="11"/>
                </a:cubicBezTo>
                <a:cubicBezTo>
                  <a:pt x="409" y="12"/>
                  <a:pt x="406" y="13"/>
                  <a:pt x="406" y="13"/>
                </a:cubicBezTo>
                <a:cubicBezTo>
                  <a:pt x="404" y="15"/>
                  <a:pt x="406" y="15"/>
                  <a:pt x="404" y="14"/>
                </a:cubicBezTo>
                <a:cubicBezTo>
                  <a:pt x="403" y="14"/>
                  <a:pt x="403" y="15"/>
                  <a:pt x="402" y="15"/>
                </a:cubicBezTo>
                <a:cubicBezTo>
                  <a:pt x="403" y="15"/>
                  <a:pt x="403" y="15"/>
                  <a:pt x="403" y="15"/>
                </a:cubicBezTo>
                <a:cubicBezTo>
                  <a:pt x="404" y="16"/>
                  <a:pt x="402" y="17"/>
                  <a:pt x="401" y="16"/>
                </a:cubicBezTo>
                <a:cubicBezTo>
                  <a:pt x="401" y="16"/>
                  <a:pt x="400" y="16"/>
                  <a:pt x="400" y="17"/>
                </a:cubicBezTo>
                <a:cubicBezTo>
                  <a:pt x="400" y="17"/>
                  <a:pt x="400" y="18"/>
                  <a:pt x="400" y="18"/>
                </a:cubicBezTo>
                <a:cubicBezTo>
                  <a:pt x="403" y="19"/>
                  <a:pt x="405" y="17"/>
                  <a:pt x="403" y="21"/>
                </a:cubicBezTo>
                <a:cubicBezTo>
                  <a:pt x="403" y="22"/>
                  <a:pt x="404" y="22"/>
                  <a:pt x="404" y="22"/>
                </a:cubicBezTo>
                <a:cubicBezTo>
                  <a:pt x="402" y="24"/>
                  <a:pt x="401" y="21"/>
                  <a:pt x="401" y="21"/>
                </a:cubicBezTo>
                <a:cubicBezTo>
                  <a:pt x="400" y="22"/>
                  <a:pt x="400" y="23"/>
                  <a:pt x="402" y="24"/>
                </a:cubicBezTo>
                <a:cubicBezTo>
                  <a:pt x="402" y="25"/>
                  <a:pt x="399" y="25"/>
                  <a:pt x="398" y="24"/>
                </a:cubicBezTo>
                <a:cubicBezTo>
                  <a:pt x="398" y="24"/>
                  <a:pt x="396" y="21"/>
                  <a:pt x="395" y="20"/>
                </a:cubicBezTo>
                <a:cubicBezTo>
                  <a:pt x="394" y="20"/>
                  <a:pt x="393" y="21"/>
                  <a:pt x="392" y="21"/>
                </a:cubicBezTo>
                <a:cubicBezTo>
                  <a:pt x="390" y="22"/>
                  <a:pt x="387" y="23"/>
                  <a:pt x="385" y="24"/>
                </a:cubicBezTo>
                <a:cubicBezTo>
                  <a:pt x="384" y="25"/>
                  <a:pt x="384" y="25"/>
                  <a:pt x="383" y="25"/>
                </a:cubicBezTo>
                <a:cubicBezTo>
                  <a:pt x="382" y="25"/>
                  <a:pt x="381" y="26"/>
                  <a:pt x="380" y="26"/>
                </a:cubicBezTo>
                <a:cubicBezTo>
                  <a:pt x="378" y="27"/>
                  <a:pt x="375" y="28"/>
                  <a:pt x="373" y="29"/>
                </a:cubicBezTo>
                <a:cubicBezTo>
                  <a:pt x="373" y="29"/>
                  <a:pt x="374" y="29"/>
                  <a:pt x="373" y="29"/>
                </a:cubicBezTo>
                <a:cubicBezTo>
                  <a:pt x="373" y="29"/>
                  <a:pt x="373" y="29"/>
                  <a:pt x="373" y="29"/>
                </a:cubicBezTo>
                <a:cubicBezTo>
                  <a:pt x="372" y="29"/>
                  <a:pt x="372" y="29"/>
                  <a:pt x="371" y="30"/>
                </a:cubicBezTo>
                <a:cubicBezTo>
                  <a:pt x="371" y="30"/>
                  <a:pt x="367" y="30"/>
                  <a:pt x="367" y="31"/>
                </a:cubicBezTo>
                <a:cubicBezTo>
                  <a:pt x="367" y="31"/>
                  <a:pt x="374" y="29"/>
                  <a:pt x="373" y="34"/>
                </a:cubicBezTo>
                <a:cubicBezTo>
                  <a:pt x="372" y="34"/>
                  <a:pt x="372" y="34"/>
                  <a:pt x="372" y="35"/>
                </a:cubicBezTo>
                <a:cubicBezTo>
                  <a:pt x="376" y="34"/>
                  <a:pt x="381" y="34"/>
                  <a:pt x="385" y="36"/>
                </a:cubicBezTo>
                <a:cubicBezTo>
                  <a:pt x="385" y="33"/>
                  <a:pt x="377" y="33"/>
                  <a:pt x="377" y="30"/>
                </a:cubicBezTo>
                <a:cubicBezTo>
                  <a:pt x="377" y="28"/>
                  <a:pt x="384" y="30"/>
                  <a:pt x="385" y="29"/>
                </a:cubicBezTo>
                <a:cubicBezTo>
                  <a:pt x="386" y="28"/>
                  <a:pt x="385" y="27"/>
                  <a:pt x="386" y="27"/>
                </a:cubicBezTo>
                <a:cubicBezTo>
                  <a:pt x="387" y="27"/>
                  <a:pt x="390" y="29"/>
                  <a:pt x="390" y="26"/>
                </a:cubicBezTo>
                <a:cubicBezTo>
                  <a:pt x="389" y="23"/>
                  <a:pt x="401" y="29"/>
                  <a:pt x="402" y="32"/>
                </a:cubicBezTo>
                <a:cubicBezTo>
                  <a:pt x="402" y="34"/>
                  <a:pt x="401" y="37"/>
                  <a:pt x="400" y="38"/>
                </a:cubicBezTo>
                <a:cubicBezTo>
                  <a:pt x="400" y="38"/>
                  <a:pt x="394" y="39"/>
                  <a:pt x="393" y="39"/>
                </a:cubicBezTo>
                <a:cubicBezTo>
                  <a:pt x="392" y="39"/>
                  <a:pt x="391" y="39"/>
                  <a:pt x="390" y="38"/>
                </a:cubicBezTo>
                <a:cubicBezTo>
                  <a:pt x="390" y="39"/>
                  <a:pt x="390" y="39"/>
                  <a:pt x="391" y="39"/>
                </a:cubicBezTo>
                <a:cubicBezTo>
                  <a:pt x="391" y="40"/>
                  <a:pt x="392" y="43"/>
                  <a:pt x="391" y="44"/>
                </a:cubicBezTo>
                <a:cubicBezTo>
                  <a:pt x="388" y="49"/>
                  <a:pt x="377" y="47"/>
                  <a:pt x="372" y="45"/>
                </a:cubicBezTo>
                <a:cubicBezTo>
                  <a:pt x="373" y="46"/>
                  <a:pt x="373" y="47"/>
                  <a:pt x="373" y="48"/>
                </a:cubicBezTo>
                <a:cubicBezTo>
                  <a:pt x="372" y="51"/>
                  <a:pt x="363" y="49"/>
                  <a:pt x="363" y="46"/>
                </a:cubicBezTo>
                <a:cubicBezTo>
                  <a:pt x="363" y="47"/>
                  <a:pt x="361" y="46"/>
                  <a:pt x="361" y="46"/>
                </a:cubicBezTo>
                <a:cubicBezTo>
                  <a:pt x="361" y="45"/>
                  <a:pt x="363" y="45"/>
                  <a:pt x="363" y="46"/>
                </a:cubicBezTo>
                <a:cubicBezTo>
                  <a:pt x="364" y="44"/>
                  <a:pt x="367" y="43"/>
                  <a:pt x="369" y="44"/>
                </a:cubicBezTo>
                <a:cubicBezTo>
                  <a:pt x="370" y="44"/>
                  <a:pt x="372" y="43"/>
                  <a:pt x="373" y="41"/>
                </a:cubicBezTo>
                <a:cubicBezTo>
                  <a:pt x="373" y="41"/>
                  <a:pt x="372" y="39"/>
                  <a:pt x="372" y="39"/>
                </a:cubicBezTo>
                <a:cubicBezTo>
                  <a:pt x="373" y="38"/>
                  <a:pt x="375" y="38"/>
                  <a:pt x="375" y="37"/>
                </a:cubicBezTo>
                <a:cubicBezTo>
                  <a:pt x="375" y="35"/>
                  <a:pt x="372" y="36"/>
                  <a:pt x="370" y="35"/>
                </a:cubicBezTo>
                <a:cubicBezTo>
                  <a:pt x="367" y="35"/>
                  <a:pt x="363" y="35"/>
                  <a:pt x="362" y="33"/>
                </a:cubicBezTo>
                <a:cubicBezTo>
                  <a:pt x="362" y="33"/>
                  <a:pt x="362" y="32"/>
                  <a:pt x="362" y="32"/>
                </a:cubicBezTo>
                <a:cubicBezTo>
                  <a:pt x="362" y="32"/>
                  <a:pt x="361" y="32"/>
                  <a:pt x="360" y="33"/>
                </a:cubicBezTo>
                <a:cubicBezTo>
                  <a:pt x="360" y="33"/>
                  <a:pt x="358" y="35"/>
                  <a:pt x="357" y="35"/>
                </a:cubicBezTo>
                <a:cubicBezTo>
                  <a:pt x="357" y="36"/>
                  <a:pt x="356" y="36"/>
                  <a:pt x="355" y="36"/>
                </a:cubicBezTo>
                <a:cubicBezTo>
                  <a:pt x="358" y="38"/>
                  <a:pt x="356" y="39"/>
                  <a:pt x="354" y="39"/>
                </a:cubicBezTo>
                <a:cubicBezTo>
                  <a:pt x="353" y="40"/>
                  <a:pt x="352" y="40"/>
                  <a:pt x="352" y="39"/>
                </a:cubicBezTo>
                <a:cubicBezTo>
                  <a:pt x="351" y="39"/>
                  <a:pt x="351" y="39"/>
                  <a:pt x="352" y="39"/>
                </a:cubicBezTo>
                <a:cubicBezTo>
                  <a:pt x="351" y="39"/>
                  <a:pt x="350" y="38"/>
                  <a:pt x="350" y="38"/>
                </a:cubicBezTo>
                <a:cubicBezTo>
                  <a:pt x="350" y="38"/>
                  <a:pt x="349" y="38"/>
                  <a:pt x="349" y="38"/>
                </a:cubicBezTo>
                <a:cubicBezTo>
                  <a:pt x="349" y="39"/>
                  <a:pt x="348" y="40"/>
                  <a:pt x="348" y="40"/>
                </a:cubicBezTo>
                <a:cubicBezTo>
                  <a:pt x="348" y="40"/>
                  <a:pt x="346" y="40"/>
                  <a:pt x="346" y="40"/>
                </a:cubicBezTo>
                <a:cubicBezTo>
                  <a:pt x="345" y="41"/>
                  <a:pt x="344" y="42"/>
                  <a:pt x="343" y="42"/>
                </a:cubicBezTo>
                <a:cubicBezTo>
                  <a:pt x="343" y="43"/>
                  <a:pt x="343" y="43"/>
                  <a:pt x="341" y="44"/>
                </a:cubicBezTo>
                <a:cubicBezTo>
                  <a:pt x="340" y="44"/>
                  <a:pt x="340" y="45"/>
                  <a:pt x="339" y="46"/>
                </a:cubicBezTo>
                <a:cubicBezTo>
                  <a:pt x="335" y="48"/>
                  <a:pt x="331" y="49"/>
                  <a:pt x="327" y="50"/>
                </a:cubicBezTo>
                <a:cubicBezTo>
                  <a:pt x="326" y="51"/>
                  <a:pt x="326" y="51"/>
                  <a:pt x="326" y="51"/>
                </a:cubicBezTo>
                <a:cubicBezTo>
                  <a:pt x="326" y="51"/>
                  <a:pt x="326" y="51"/>
                  <a:pt x="326" y="51"/>
                </a:cubicBezTo>
                <a:cubicBezTo>
                  <a:pt x="327" y="51"/>
                  <a:pt x="329" y="52"/>
                  <a:pt x="330" y="53"/>
                </a:cubicBezTo>
                <a:cubicBezTo>
                  <a:pt x="331" y="53"/>
                  <a:pt x="331" y="54"/>
                  <a:pt x="331" y="54"/>
                </a:cubicBezTo>
                <a:cubicBezTo>
                  <a:pt x="331" y="55"/>
                  <a:pt x="332" y="56"/>
                  <a:pt x="332" y="58"/>
                </a:cubicBezTo>
                <a:cubicBezTo>
                  <a:pt x="331" y="63"/>
                  <a:pt x="321" y="64"/>
                  <a:pt x="314" y="63"/>
                </a:cubicBezTo>
                <a:cubicBezTo>
                  <a:pt x="101" y="276"/>
                  <a:pt x="101" y="276"/>
                  <a:pt x="101" y="276"/>
                </a:cubicBezTo>
                <a:cubicBezTo>
                  <a:pt x="101" y="277"/>
                  <a:pt x="101" y="277"/>
                  <a:pt x="100" y="277"/>
                </a:cubicBezTo>
                <a:cubicBezTo>
                  <a:pt x="100" y="278"/>
                  <a:pt x="100" y="278"/>
                  <a:pt x="100" y="277"/>
                </a:cubicBezTo>
                <a:cubicBezTo>
                  <a:pt x="54" y="323"/>
                  <a:pt x="54" y="323"/>
                  <a:pt x="54" y="323"/>
                </a:cubicBezTo>
                <a:cubicBezTo>
                  <a:pt x="55" y="323"/>
                  <a:pt x="56" y="326"/>
                  <a:pt x="56" y="328"/>
                </a:cubicBezTo>
                <a:cubicBezTo>
                  <a:pt x="55" y="331"/>
                  <a:pt x="50" y="332"/>
                  <a:pt x="48" y="329"/>
                </a:cubicBezTo>
                <a:cubicBezTo>
                  <a:pt x="47" y="330"/>
                  <a:pt x="47" y="330"/>
                  <a:pt x="47" y="330"/>
                </a:cubicBezTo>
                <a:cubicBezTo>
                  <a:pt x="48" y="330"/>
                  <a:pt x="47" y="331"/>
                  <a:pt x="47" y="331"/>
                </a:cubicBezTo>
                <a:cubicBezTo>
                  <a:pt x="47" y="332"/>
                  <a:pt x="46" y="331"/>
                  <a:pt x="46" y="331"/>
                </a:cubicBezTo>
                <a:cubicBezTo>
                  <a:pt x="30" y="347"/>
                  <a:pt x="30" y="347"/>
                  <a:pt x="30" y="347"/>
                </a:cubicBezTo>
                <a:cubicBezTo>
                  <a:pt x="30" y="347"/>
                  <a:pt x="30" y="347"/>
                  <a:pt x="30" y="347"/>
                </a:cubicBezTo>
                <a:cubicBezTo>
                  <a:pt x="30" y="347"/>
                  <a:pt x="30" y="347"/>
                  <a:pt x="30" y="347"/>
                </a:cubicBezTo>
                <a:cubicBezTo>
                  <a:pt x="10" y="367"/>
                  <a:pt x="10" y="367"/>
                  <a:pt x="10" y="367"/>
                </a:cubicBezTo>
                <a:cubicBezTo>
                  <a:pt x="11" y="369"/>
                  <a:pt x="11" y="372"/>
                  <a:pt x="12" y="373"/>
                </a:cubicBezTo>
                <a:cubicBezTo>
                  <a:pt x="13" y="373"/>
                  <a:pt x="13" y="372"/>
                  <a:pt x="13" y="372"/>
                </a:cubicBezTo>
                <a:cubicBezTo>
                  <a:pt x="14" y="374"/>
                  <a:pt x="14" y="378"/>
                  <a:pt x="14" y="381"/>
                </a:cubicBezTo>
                <a:cubicBezTo>
                  <a:pt x="14" y="380"/>
                  <a:pt x="14" y="380"/>
                  <a:pt x="13" y="380"/>
                </a:cubicBezTo>
                <a:cubicBezTo>
                  <a:pt x="13" y="380"/>
                  <a:pt x="9" y="382"/>
                  <a:pt x="8" y="382"/>
                </a:cubicBezTo>
                <a:cubicBezTo>
                  <a:pt x="6" y="381"/>
                  <a:pt x="4" y="377"/>
                  <a:pt x="4" y="373"/>
                </a:cubicBezTo>
                <a:cubicBezTo>
                  <a:pt x="0" y="377"/>
                  <a:pt x="0" y="377"/>
                  <a:pt x="0" y="377"/>
                </a:cubicBezTo>
                <a:cubicBezTo>
                  <a:pt x="49" y="426"/>
                  <a:pt x="49" y="426"/>
                  <a:pt x="49" y="426"/>
                </a:cubicBezTo>
                <a:cubicBezTo>
                  <a:pt x="47" y="424"/>
                  <a:pt x="49" y="419"/>
                  <a:pt x="49" y="426"/>
                </a:cubicBezTo>
                <a:close/>
                <a:moveTo>
                  <a:pt x="100" y="466"/>
                </a:moveTo>
                <a:cubicBezTo>
                  <a:pt x="101" y="465"/>
                  <a:pt x="100" y="468"/>
                  <a:pt x="100" y="466"/>
                </a:cubicBezTo>
                <a:close/>
                <a:moveTo>
                  <a:pt x="122" y="458"/>
                </a:moveTo>
                <a:cubicBezTo>
                  <a:pt x="121" y="460"/>
                  <a:pt x="120" y="456"/>
                  <a:pt x="122" y="457"/>
                </a:cubicBezTo>
                <a:cubicBezTo>
                  <a:pt x="123" y="457"/>
                  <a:pt x="122" y="458"/>
                  <a:pt x="122" y="458"/>
                </a:cubicBezTo>
                <a:close/>
                <a:moveTo>
                  <a:pt x="166" y="487"/>
                </a:moveTo>
                <a:cubicBezTo>
                  <a:pt x="167" y="486"/>
                  <a:pt x="167" y="489"/>
                  <a:pt x="167" y="489"/>
                </a:cubicBezTo>
                <a:cubicBezTo>
                  <a:pt x="165" y="490"/>
                  <a:pt x="165" y="487"/>
                  <a:pt x="166" y="487"/>
                </a:cubicBezTo>
                <a:close/>
                <a:moveTo>
                  <a:pt x="212" y="472"/>
                </a:moveTo>
                <a:cubicBezTo>
                  <a:pt x="212" y="472"/>
                  <a:pt x="212" y="473"/>
                  <a:pt x="212" y="473"/>
                </a:cubicBezTo>
                <a:cubicBezTo>
                  <a:pt x="212" y="472"/>
                  <a:pt x="212" y="472"/>
                  <a:pt x="211" y="472"/>
                </a:cubicBezTo>
                <a:cubicBezTo>
                  <a:pt x="211" y="472"/>
                  <a:pt x="211" y="472"/>
                  <a:pt x="212" y="472"/>
                </a:cubicBezTo>
                <a:close/>
                <a:moveTo>
                  <a:pt x="188" y="526"/>
                </a:moveTo>
                <a:cubicBezTo>
                  <a:pt x="189" y="527"/>
                  <a:pt x="187" y="527"/>
                  <a:pt x="188" y="526"/>
                </a:cubicBezTo>
                <a:close/>
                <a:moveTo>
                  <a:pt x="190" y="520"/>
                </a:moveTo>
                <a:cubicBezTo>
                  <a:pt x="190" y="520"/>
                  <a:pt x="187" y="520"/>
                  <a:pt x="186" y="519"/>
                </a:cubicBezTo>
                <a:cubicBezTo>
                  <a:pt x="184" y="517"/>
                  <a:pt x="186" y="512"/>
                  <a:pt x="189" y="513"/>
                </a:cubicBezTo>
                <a:cubicBezTo>
                  <a:pt x="190" y="514"/>
                  <a:pt x="190" y="520"/>
                  <a:pt x="190" y="520"/>
                </a:cubicBezTo>
                <a:close/>
                <a:moveTo>
                  <a:pt x="192" y="538"/>
                </a:moveTo>
                <a:cubicBezTo>
                  <a:pt x="192" y="536"/>
                  <a:pt x="192" y="539"/>
                  <a:pt x="192" y="538"/>
                </a:cubicBezTo>
                <a:close/>
                <a:moveTo>
                  <a:pt x="191" y="529"/>
                </a:moveTo>
                <a:cubicBezTo>
                  <a:pt x="191" y="528"/>
                  <a:pt x="192" y="528"/>
                  <a:pt x="193" y="529"/>
                </a:cubicBezTo>
                <a:cubicBezTo>
                  <a:pt x="193" y="529"/>
                  <a:pt x="192" y="530"/>
                  <a:pt x="191" y="529"/>
                </a:cubicBezTo>
                <a:close/>
                <a:moveTo>
                  <a:pt x="194" y="534"/>
                </a:moveTo>
                <a:cubicBezTo>
                  <a:pt x="193" y="535"/>
                  <a:pt x="193" y="531"/>
                  <a:pt x="194" y="533"/>
                </a:cubicBezTo>
                <a:cubicBezTo>
                  <a:pt x="194" y="533"/>
                  <a:pt x="194" y="533"/>
                  <a:pt x="194" y="534"/>
                </a:cubicBezTo>
                <a:close/>
                <a:moveTo>
                  <a:pt x="194" y="531"/>
                </a:moveTo>
                <a:cubicBezTo>
                  <a:pt x="194" y="531"/>
                  <a:pt x="195" y="531"/>
                  <a:pt x="195" y="531"/>
                </a:cubicBezTo>
                <a:cubicBezTo>
                  <a:pt x="195" y="532"/>
                  <a:pt x="193" y="532"/>
                  <a:pt x="194" y="531"/>
                </a:cubicBezTo>
                <a:close/>
                <a:moveTo>
                  <a:pt x="196" y="526"/>
                </a:moveTo>
                <a:cubicBezTo>
                  <a:pt x="194" y="528"/>
                  <a:pt x="194" y="523"/>
                  <a:pt x="196" y="524"/>
                </a:cubicBezTo>
                <a:cubicBezTo>
                  <a:pt x="197" y="525"/>
                  <a:pt x="197" y="526"/>
                  <a:pt x="196" y="526"/>
                </a:cubicBezTo>
                <a:close/>
                <a:moveTo>
                  <a:pt x="208" y="524"/>
                </a:moveTo>
                <a:cubicBezTo>
                  <a:pt x="204" y="526"/>
                  <a:pt x="205" y="518"/>
                  <a:pt x="208" y="519"/>
                </a:cubicBezTo>
                <a:cubicBezTo>
                  <a:pt x="211" y="520"/>
                  <a:pt x="211" y="523"/>
                  <a:pt x="208" y="524"/>
                </a:cubicBezTo>
                <a:close/>
                <a:moveTo>
                  <a:pt x="211" y="541"/>
                </a:moveTo>
                <a:cubicBezTo>
                  <a:pt x="212" y="542"/>
                  <a:pt x="211" y="542"/>
                  <a:pt x="210" y="542"/>
                </a:cubicBezTo>
                <a:cubicBezTo>
                  <a:pt x="209" y="542"/>
                  <a:pt x="211" y="540"/>
                  <a:pt x="211" y="541"/>
                </a:cubicBezTo>
                <a:close/>
                <a:moveTo>
                  <a:pt x="215" y="522"/>
                </a:moveTo>
                <a:cubicBezTo>
                  <a:pt x="213" y="523"/>
                  <a:pt x="214" y="519"/>
                  <a:pt x="215" y="519"/>
                </a:cubicBezTo>
                <a:cubicBezTo>
                  <a:pt x="216" y="518"/>
                  <a:pt x="217" y="521"/>
                  <a:pt x="215" y="522"/>
                </a:cubicBezTo>
                <a:close/>
                <a:moveTo>
                  <a:pt x="219" y="511"/>
                </a:moveTo>
                <a:cubicBezTo>
                  <a:pt x="219" y="511"/>
                  <a:pt x="219" y="512"/>
                  <a:pt x="218" y="512"/>
                </a:cubicBezTo>
                <a:cubicBezTo>
                  <a:pt x="217" y="513"/>
                  <a:pt x="218" y="509"/>
                  <a:pt x="219" y="511"/>
                </a:cubicBezTo>
                <a:close/>
                <a:moveTo>
                  <a:pt x="218" y="517"/>
                </a:moveTo>
                <a:cubicBezTo>
                  <a:pt x="217" y="517"/>
                  <a:pt x="218" y="514"/>
                  <a:pt x="219" y="515"/>
                </a:cubicBezTo>
                <a:cubicBezTo>
                  <a:pt x="220" y="516"/>
                  <a:pt x="218" y="517"/>
                  <a:pt x="218" y="517"/>
                </a:cubicBezTo>
                <a:close/>
                <a:moveTo>
                  <a:pt x="224" y="522"/>
                </a:moveTo>
                <a:cubicBezTo>
                  <a:pt x="225" y="521"/>
                  <a:pt x="224" y="523"/>
                  <a:pt x="224" y="522"/>
                </a:cubicBezTo>
                <a:close/>
                <a:moveTo>
                  <a:pt x="224" y="505"/>
                </a:moveTo>
                <a:cubicBezTo>
                  <a:pt x="224" y="505"/>
                  <a:pt x="225" y="503"/>
                  <a:pt x="224" y="505"/>
                </a:cubicBezTo>
                <a:close/>
                <a:moveTo>
                  <a:pt x="271" y="511"/>
                </a:moveTo>
                <a:cubicBezTo>
                  <a:pt x="271" y="511"/>
                  <a:pt x="272" y="510"/>
                  <a:pt x="273" y="510"/>
                </a:cubicBezTo>
                <a:cubicBezTo>
                  <a:pt x="273" y="511"/>
                  <a:pt x="272" y="511"/>
                  <a:pt x="271" y="511"/>
                </a:cubicBezTo>
                <a:close/>
                <a:moveTo>
                  <a:pt x="274" y="518"/>
                </a:moveTo>
                <a:cubicBezTo>
                  <a:pt x="274" y="518"/>
                  <a:pt x="274" y="518"/>
                  <a:pt x="274" y="518"/>
                </a:cubicBezTo>
                <a:cubicBezTo>
                  <a:pt x="274" y="518"/>
                  <a:pt x="273" y="519"/>
                  <a:pt x="274" y="518"/>
                </a:cubicBezTo>
                <a:close/>
                <a:moveTo>
                  <a:pt x="277" y="496"/>
                </a:moveTo>
                <a:cubicBezTo>
                  <a:pt x="276" y="496"/>
                  <a:pt x="276" y="496"/>
                  <a:pt x="276" y="496"/>
                </a:cubicBezTo>
                <a:cubicBezTo>
                  <a:pt x="276" y="496"/>
                  <a:pt x="277" y="496"/>
                  <a:pt x="277" y="496"/>
                </a:cubicBezTo>
                <a:cubicBezTo>
                  <a:pt x="277" y="496"/>
                  <a:pt x="277" y="496"/>
                  <a:pt x="277" y="496"/>
                </a:cubicBezTo>
                <a:close/>
                <a:moveTo>
                  <a:pt x="294" y="515"/>
                </a:moveTo>
                <a:cubicBezTo>
                  <a:pt x="294" y="517"/>
                  <a:pt x="292" y="515"/>
                  <a:pt x="294" y="515"/>
                </a:cubicBezTo>
                <a:close/>
                <a:moveTo>
                  <a:pt x="245" y="575"/>
                </a:moveTo>
                <a:cubicBezTo>
                  <a:pt x="245" y="574"/>
                  <a:pt x="246" y="574"/>
                  <a:pt x="246" y="574"/>
                </a:cubicBezTo>
                <a:cubicBezTo>
                  <a:pt x="246" y="574"/>
                  <a:pt x="245" y="575"/>
                  <a:pt x="245" y="575"/>
                </a:cubicBezTo>
                <a:close/>
                <a:moveTo>
                  <a:pt x="250" y="560"/>
                </a:moveTo>
                <a:cubicBezTo>
                  <a:pt x="251" y="558"/>
                  <a:pt x="252" y="558"/>
                  <a:pt x="254" y="557"/>
                </a:cubicBezTo>
                <a:cubicBezTo>
                  <a:pt x="253" y="559"/>
                  <a:pt x="252" y="559"/>
                  <a:pt x="250" y="560"/>
                </a:cubicBezTo>
                <a:close/>
                <a:moveTo>
                  <a:pt x="254" y="561"/>
                </a:moveTo>
                <a:cubicBezTo>
                  <a:pt x="253" y="562"/>
                  <a:pt x="255" y="560"/>
                  <a:pt x="254" y="561"/>
                </a:cubicBezTo>
                <a:close/>
                <a:moveTo>
                  <a:pt x="265" y="566"/>
                </a:moveTo>
                <a:cubicBezTo>
                  <a:pt x="264" y="563"/>
                  <a:pt x="268" y="563"/>
                  <a:pt x="265" y="566"/>
                </a:cubicBezTo>
                <a:close/>
                <a:moveTo>
                  <a:pt x="281" y="541"/>
                </a:moveTo>
                <a:cubicBezTo>
                  <a:pt x="282" y="542"/>
                  <a:pt x="281" y="545"/>
                  <a:pt x="280" y="547"/>
                </a:cubicBezTo>
                <a:cubicBezTo>
                  <a:pt x="280" y="545"/>
                  <a:pt x="281" y="543"/>
                  <a:pt x="281" y="541"/>
                </a:cubicBezTo>
                <a:close/>
                <a:moveTo>
                  <a:pt x="278" y="567"/>
                </a:moveTo>
                <a:cubicBezTo>
                  <a:pt x="276" y="563"/>
                  <a:pt x="282" y="562"/>
                  <a:pt x="283" y="561"/>
                </a:cubicBezTo>
                <a:cubicBezTo>
                  <a:pt x="285" y="564"/>
                  <a:pt x="280" y="570"/>
                  <a:pt x="278" y="567"/>
                </a:cubicBezTo>
                <a:close/>
                <a:moveTo>
                  <a:pt x="319" y="618"/>
                </a:moveTo>
                <a:cubicBezTo>
                  <a:pt x="319" y="618"/>
                  <a:pt x="319" y="617"/>
                  <a:pt x="319" y="617"/>
                </a:cubicBezTo>
                <a:cubicBezTo>
                  <a:pt x="319" y="613"/>
                  <a:pt x="323" y="617"/>
                  <a:pt x="319" y="618"/>
                </a:cubicBezTo>
                <a:close/>
                <a:moveTo>
                  <a:pt x="369" y="679"/>
                </a:moveTo>
                <a:cubicBezTo>
                  <a:pt x="368" y="678"/>
                  <a:pt x="370" y="678"/>
                  <a:pt x="370" y="678"/>
                </a:cubicBezTo>
                <a:cubicBezTo>
                  <a:pt x="370" y="679"/>
                  <a:pt x="369" y="679"/>
                  <a:pt x="369" y="679"/>
                </a:cubicBezTo>
                <a:close/>
                <a:moveTo>
                  <a:pt x="370" y="687"/>
                </a:moveTo>
                <a:cubicBezTo>
                  <a:pt x="370" y="687"/>
                  <a:pt x="370" y="687"/>
                  <a:pt x="370" y="687"/>
                </a:cubicBezTo>
                <a:cubicBezTo>
                  <a:pt x="370" y="685"/>
                  <a:pt x="372" y="689"/>
                  <a:pt x="370" y="687"/>
                </a:cubicBezTo>
                <a:close/>
                <a:moveTo>
                  <a:pt x="375" y="690"/>
                </a:moveTo>
                <a:cubicBezTo>
                  <a:pt x="374" y="689"/>
                  <a:pt x="377" y="690"/>
                  <a:pt x="377" y="691"/>
                </a:cubicBezTo>
                <a:cubicBezTo>
                  <a:pt x="377" y="691"/>
                  <a:pt x="375" y="691"/>
                  <a:pt x="375" y="690"/>
                </a:cubicBezTo>
                <a:close/>
                <a:moveTo>
                  <a:pt x="380" y="682"/>
                </a:moveTo>
                <a:cubicBezTo>
                  <a:pt x="380" y="681"/>
                  <a:pt x="381" y="681"/>
                  <a:pt x="381" y="682"/>
                </a:cubicBezTo>
                <a:cubicBezTo>
                  <a:pt x="381" y="682"/>
                  <a:pt x="381" y="682"/>
                  <a:pt x="380" y="682"/>
                </a:cubicBezTo>
                <a:close/>
                <a:moveTo>
                  <a:pt x="387" y="692"/>
                </a:moveTo>
                <a:cubicBezTo>
                  <a:pt x="387" y="692"/>
                  <a:pt x="386" y="692"/>
                  <a:pt x="386" y="692"/>
                </a:cubicBezTo>
                <a:cubicBezTo>
                  <a:pt x="386" y="689"/>
                  <a:pt x="389" y="694"/>
                  <a:pt x="387" y="692"/>
                </a:cubicBezTo>
                <a:close/>
                <a:moveTo>
                  <a:pt x="388" y="698"/>
                </a:moveTo>
                <a:cubicBezTo>
                  <a:pt x="388" y="697"/>
                  <a:pt x="389" y="696"/>
                  <a:pt x="390" y="697"/>
                </a:cubicBezTo>
                <a:cubicBezTo>
                  <a:pt x="390" y="697"/>
                  <a:pt x="388" y="698"/>
                  <a:pt x="388" y="698"/>
                </a:cubicBezTo>
                <a:close/>
                <a:moveTo>
                  <a:pt x="397" y="712"/>
                </a:moveTo>
                <a:cubicBezTo>
                  <a:pt x="395" y="712"/>
                  <a:pt x="394" y="711"/>
                  <a:pt x="395" y="710"/>
                </a:cubicBezTo>
                <a:cubicBezTo>
                  <a:pt x="395" y="708"/>
                  <a:pt x="399" y="709"/>
                  <a:pt x="400" y="711"/>
                </a:cubicBezTo>
                <a:cubicBezTo>
                  <a:pt x="400" y="711"/>
                  <a:pt x="400" y="711"/>
                  <a:pt x="399" y="712"/>
                </a:cubicBezTo>
                <a:cubicBezTo>
                  <a:pt x="399" y="712"/>
                  <a:pt x="399" y="712"/>
                  <a:pt x="399" y="712"/>
                </a:cubicBezTo>
                <a:cubicBezTo>
                  <a:pt x="399" y="713"/>
                  <a:pt x="397" y="713"/>
                  <a:pt x="397" y="712"/>
                </a:cubicBezTo>
                <a:close/>
                <a:moveTo>
                  <a:pt x="399" y="714"/>
                </a:moveTo>
                <a:cubicBezTo>
                  <a:pt x="399" y="713"/>
                  <a:pt x="401" y="713"/>
                  <a:pt x="402" y="713"/>
                </a:cubicBezTo>
                <a:cubicBezTo>
                  <a:pt x="401" y="714"/>
                  <a:pt x="400" y="714"/>
                  <a:pt x="399" y="714"/>
                </a:cubicBezTo>
                <a:close/>
                <a:moveTo>
                  <a:pt x="379" y="744"/>
                </a:moveTo>
                <a:cubicBezTo>
                  <a:pt x="379" y="744"/>
                  <a:pt x="379" y="744"/>
                  <a:pt x="379" y="744"/>
                </a:cubicBezTo>
                <a:cubicBezTo>
                  <a:pt x="379" y="743"/>
                  <a:pt x="379" y="743"/>
                  <a:pt x="379" y="744"/>
                </a:cubicBezTo>
                <a:close/>
                <a:moveTo>
                  <a:pt x="379" y="744"/>
                </a:moveTo>
                <a:cubicBezTo>
                  <a:pt x="380" y="744"/>
                  <a:pt x="380" y="744"/>
                  <a:pt x="379" y="744"/>
                </a:cubicBezTo>
                <a:close/>
                <a:moveTo>
                  <a:pt x="380" y="742"/>
                </a:moveTo>
                <a:cubicBezTo>
                  <a:pt x="380" y="741"/>
                  <a:pt x="381" y="741"/>
                  <a:pt x="381" y="741"/>
                </a:cubicBezTo>
                <a:cubicBezTo>
                  <a:pt x="381" y="741"/>
                  <a:pt x="380" y="742"/>
                  <a:pt x="380" y="742"/>
                </a:cubicBezTo>
                <a:close/>
                <a:moveTo>
                  <a:pt x="382" y="744"/>
                </a:moveTo>
                <a:cubicBezTo>
                  <a:pt x="382" y="743"/>
                  <a:pt x="383" y="743"/>
                  <a:pt x="384" y="743"/>
                </a:cubicBezTo>
                <a:cubicBezTo>
                  <a:pt x="383" y="743"/>
                  <a:pt x="384" y="745"/>
                  <a:pt x="384" y="745"/>
                </a:cubicBezTo>
                <a:cubicBezTo>
                  <a:pt x="383" y="746"/>
                  <a:pt x="381" y="746"/>
                  <a:pt x="382" y="744"/>
                </a:cubicBezTo>
                <a:close/>
                <a:moveTo>
                  <a:pt x="385" y="740"/>
                </a:moveTo>
                <a:cubicBezTo>
                  <a:pt x="384" y="740"/>
                  <a:pt x="381" y="738"/>
                  <a:pt x="382" y="736"/>
                </a:cubicBezTo>
                <a:cubicBezTo>
                  <a:pt x="383" y="734"/>
                  <a:pt x="388" y="733"/>
                  <a:pt x="390" y="734"/>
                </a:cubicBezTo>
                <a:cubicBezTo>
                  <a:pt x="391" y="734"/>
                  <a:pt x="391" y="735"/>
                  <a:pt x="392" y="735"/>
                </a:cubicBezTo>
                <a:cubicBezTo>
                  <a:pt x="392" y="735"/>
                  <a:pt x="394" y="734"/>
                  <a:pt x="393" y="735"/>
                </a:cubicBezTo>
                <a:cubicBezTo>
                  <a:pt x="393" y="736"/>
                  <a:pt x="391" y="737"/>
                  <a:pt x="391" y="738"/>
                </a:cubicBezTo>
                <a:cubicBezTo>
                  <a:pt x="391" y="738"/>
                  <a:pt x="393" y="737"/>
                  <a:pt x="392" y="738"/>
                </a:cubicBezTo>
                <a:cubicBezTo>
                  <a:pt x="392" y="738"/>
                  <a:pt x="388" y="741"/>
                  <a:pt x="385" y="740"/>
                </a:cubicBezTo>
                <a:close/>
                <a:moveTo>
                  <a:pt x="390" y="741"/>
                </a:moveTo>
                <a:cubicBezTo>
                  <a:pt x="389" y="740"/>
                  <a:pt x="391" y="740"/>
                  <a:pt x="391" y="741"/>
                </a:cubicBezTo>
                <a:cubicBezTo>
                  <a:pt x="391" y="741"/>
                  <a:pt x="390" y="741"/>
                  <a:pt x="390" y="741"/>
                </a:cubicBezTo>
                <a:close/>
                <a:moveTo>
                  <a:pt x="393" y="751"/>
                </a:moveTo>
                <a:cubicBezTo>
                  <a:pt x="389" y="752"/>
                  <a:pt x="393" y="747"/>
                  <a:pt x="395" y="749"/>
                </a:cubicBezTo>
                <a:cubicBezTo>
                  <a:pt x="396" y="750"/>
                  <a:pt x="394" y="751"/>
                  <a:pt x="393" y="751"/>
                </a:cubicBezTo>
                <a:close/>
                <a:moveTo>
                  <a:pt x="396" y="739"/>
                </a:moveTo>
                <a:cubicBezTo>
                  <a:pt x="396" y="739"/>
                  <a:pt x="396" y="739"/>
                  <a:pt x="396" y="739"/>
                </a:cubicBezTo>
                <a:cubicBezTo>
                  <a:pt x="396" y="739"/>
                  <a:pt x="395" y="738"/>
                  <a:pt x="396" y="739"/>
                </a:cubicBezTo>
                <a:close/>
                <a:moveTo>
                  <a:pt x="396" y="740"/>
                </a:moveTo>
                <a:cubicBezTo>
                  <a:pt x="395" y="739"/>
                  <a:pt x="397" y="741"/>
                  <a:pt x="396" y="740"/>
                </a:cubicBezTo>
                <a:close/>
                <a:moveTo>
                  <a:pt x="398" y="725"/>
                </a:moveTo>
                <a:cubicBezTo>
                  <a:pt x="398" y="724"/>
                  <a:pt x="400" y="724"/>
                  <a:pt x="400" y="724"/>
                </a:cubicBezTo>
                <a:cubicBezTo>
                  <a:pt x="401" y="725"/>
                  <a:pt x="399" y="726"/>
                  <a:pt x="398" y="725"/>
                </a:cubicBezTo>
                <a:close/>
                <a:moveTo>
                  <a:pt x="391" y="763"/>
                </a:moveTo>
                <a:cubicBezTo>
                  <a:pt x="391" y="762"/>
                  <a:pt x="393" y="762"/>
                  <a:pt x="393" y="763"/>
                </a:cubicBezTo>
                <a:cubicBezTo>
                  <a:pt x="393" y="763"/>
                  <a:pt x="391" y="763"/>
                  <a:pt x="391" y="763"/>
                </a:cubicBezTo>
                <a:close/>
                <a:moveTo>
                  <a:pt x="394" y="763"/>
                </a:moveTo>
                <a:cubicBezTo>
                  <a:pt x="394" y="762"/>
                  <a:pt x="395" y="763"/>
                  <a:pt x="395" y="764"/>
                </a:cubicBezTo>
                <a:cubicBezTo>
                  <a:pt x="395" y="764"/>
                  <a:pt x="394" y="764"/>
                  <a:pt x="394" y="763"/>
                </a:cubicBezTo>
                <a:close/>
                <a:moveTo>
                  <a:pt x="400" y="767"/>
                </a:moveTo>
                <a:cubicBezTo>
                  <a:pt x="400" y="766"/>
                  <a:pt x="400" y="766"/>
                  <a:pt x="400" y="766"/>
                </a:cubicBezTo>
                <a:cubicBezTo>
                  <a:pt x="401" y="767"/>
                  <a:pt x="399" y="767"/>
                  <a:pt x="400" y="767"/>
                </a:cubicBezTo>
                <a:close/>
                <a:moveTo>
                  <a:pt x="828" y="375"/>
                </a:moveTo>
                <a:cubicBezTo>
                  <a:pt x="827" y="373"/>
                  <a:pt x="830" y="374"/>
                  <a:pt x="828" y="375"/>
                </a:cubicBezTo>
                <a:close/>
                <a:moveTo>
                  <a:pt x="826" y="378"/>
                </a:moveTo>
                <a:cubicBezTo>
                  <a:pt x="826" y="378"/>
                  <a:pt x="826" y="378"/>
                  <a:pt x="827" y="378"/>
                </a:cubicBezTo>
                <a:cubicBezTo>
                  <a:pt x="827" y="379"/>
                  <a:pt x="825" y="380"/>
                  <a:pt x="826" y="378"/>
                </a:cubicBezTo>
                <a:close/>
                <a:moveTo>
                  <a:pt x="815" y="374"/>
                </a:moveTo>
                <a:cubicBezTo>
                  <a:pt x="816" y="372"/>
                  <a:pt x="818" y="376"/>
                  <a:pt x="816" y="376"/>
                </a:cubicBezTo>
                <a:cubicBezTo>
                  <a:pt x="815" y="376"/>
                  <a:pt x="815" y="375"/>
                  <a:pt x="815" y="374"/>
                </a:cubicBezTo>
                <a:close/>
                <a:moveTo>
                  <a:pt x="810" y="380"/>
                </a:moveTo>
                <a:cubicBezTo>
                  <a:pt x="809" y="377"/>
                  <a:pt x="812" y="378"/>
                  <a:pt x="810" y="380"/>
                </a:cubicBezTo>
                <a:close/>
                <a:moveTo>
                  <a:pt x="803" y="357"/>
                </a:moveTo>
                <a:cubicBezTo>
                  <a:pt x="803" y="357"/>
                  <a:pt x="804" y="356"/>
                  <a:pt x="804" y="356"/>
                </a:cubicBezTo>
                <a:cubicBezTo>
                  <a:pt x="805" y="357"/>
                  <a:pt x="803" y="358"/>
                  <a:pt x="803" y="357"/>
                </a:cubicBezTo>
                <a:close/>
                <a:moveTo>
                  <a:pt x="803" y="384"/>
                </a:moveTo>
                <a:cubicBezTo>
                  <a:pt x="802" y="384"/>
                  <a:pt x="802" y="382"/>
                  <a:pt x="802" y="382"/>
                </a:cubicBezTo>
                <a:cubicBezTo>
                  <a:pt x="803" y="381"/>
                  <a:pt x="804" y="383"/>
                  <a:pt x="803" y="384"/>
                </a:cubicBezTo>
                <a:close/>
                <a:moveTo>
                  <a:pt x="801" y="361"/>
                </a:moveTo>
                <a:cubicBezTo>
                  <a:pt x="802" y="359"/>
                  <a:pt x="803" y="363"/>
                  <a:pt x="802" y="363"/>
                </a:cubicBezTo>
                <a:cubicBezTo>
                  <a:pt x="801" y="364"/>
                  <a:pt x="801" y="361"/>
                  <a:pt x="801" y="361"/>
                </a:cubicBezTo>
                <a:close/>
                <a:moveTo>
                  <a:pt x="801" y="371"/>
                </a:moveTo>
                <a:cubicBezTo>
                  <a:pt x="801" y="371"/>
                  <a:pt x="801" y="370"/>
                  <a:pt x="801" y="370"/>
                </a:cubicBezTo>
                <a:cubicBezTo>
                  <a:pt x="801" y="369"/>
                  <a:pt x="802" y="370"/>
                  <a:pt x="801" y="371"/>
                </a:cubicBezTo>
                <a:close/>
                <a:moveTo>
                  <a:pt x="799" y="382"/>
                </a:moveTo>
                <a:cubicBezTo>
                  <a:pt x="799" y="384"/>
                  <a:pt x="804" y="385"/>
                  <a:pt x="802" y="389"/>
                </a:cubicBezTo>
                <a:cubicBezTo>
                  <a:pt x="802" y="389"/>
                  <a:pt x="801" y="389"/>
                  <a:pt x="801" y="389"/>
                </a:cubicBezTo>
                <a:cubicBezTo>
                  <a:pt x="801" y="390"/>
                  <a:pt x="802" y="391"/>
                  <a:pt x="801" y="392"/>
                </a:cubicBezTo>
                <a:cubicBezTo>
                  <a:pt x="798" y="392"/>
                  <a:pt x="799" y="383"/>
                  <a:pt x="799" y="382"/>
                </a:cubicBezTo>
                <a:close/>
                <a:moveTo>
                  <a:pt x="798" y="367"/>
                </a:moveTo>
                <a:cubicBezTo>
                  <a:pt x="799" y="366"/>
                  <a:pt x="799" y="370"/>
                  <a:pt x="798" y="370"/>
                </a:cubicBezTo>
                <a:cubicBezTo>
                  <a:pt x="797" y="370"/>
                  <a:pt x="798" y="368"/>
                  <a:pt x="798" y="367"/>
                </a:cubicBezTo>
                <a:close/>
                <a:moveTo>
                  <a:pt x="796" y="344"/>
                </a:moveTo>
                <a:cubicBezTo>
                  <a:pt x="797" y="343"/>
                  <a:pt x="797" y="346"/>
                  <a:pt x="796" y="345"/>
                </a:cubicBezTo>
                <a:cubicBezTo>
                  <a:pt x="795" y="345"/>
                  <a:pt x="796" y="344"/>
                  <a:pt x="796" y="344"/>
                </a:cubicBezTo>
                <a:close/>
                <a:moveTo>
                  <a:pt x="795" y="373"/>
                </a:moveTo>
                <a:cubicBezTo>
                  <a:pt x="793" y="373"/>
                  <a:pt x="794" y="370"/>
                  <a:pt x="794" y="370"/>
                </a:cubicBezTo>
                <a:cubicBezTo>
                  <a:pt x="795" y="369"/>
                  <a:pt x="796" y="374"/>
                  <a:pt x="795" y="373"/>
                </a:cubicBezTo>
                <a:close/>
                <a:moveTo>
                  <a:pt x="793" y="353"/>
                </a:moveTo>
                <a:cubicBezTo>
                  <a:pt x="795" y="350"/>
                  <a:pt x="796" y="357"/>
                  <a:pt x="793" y="356"/>
                </a:cubicBezTo>
                <a:cubicBezTo>
                  <a:pt x="792" y="355"/>
                  <a:pt x="793" y="353"/>
                  <a:pt x="793" y="353"/>
                </a:cubicBezTo>
                <a:close/>
                <a:moveTo>
                  <a:pt x="790" y="355"/>
                </a:moveTo>
                <a:cubicBezTo>
                  <a:pt x="789" y="351"/>
                  <a:pt x="792" y="353"/>
                  <a:pt x="790" y="355"/>
                </a:cubicBezTo>
                <a:close/>
                <a:moveTo>
                  <a:pt x="789" y="371"/>
                </a:moveTo>
                <a:cubicBezTo>
                  <a:pt x="790" y="371"/>
                  <a:pt x="789" y="373"/>
                  <a:pt x="789" y="371"/>
                </a:cubicBezTo>
                <a:cubicBezTo>
                  <a:pt x="789" y="371"/>
                  <a:pt x="789" y="371"/>
                  <a:pt x="789" y="371"/>
                </a:cubicBezTo>
                <a:close/>
                <a:moveTo>
                  <a:pt x="788" y="403"/>
                </a:moveTo>
                <a:cubicBezTo>
                  <a:pt x="787" y="400"/>
                  <a:pt x="789" y="401"/>
                  <a:pt x="788" y="403"/>
                </a:cubicBezTo>
                <a:close/>
                <a:moveTo>
                  <a:pt x="785" y="361"/>
                </a:moveTo>
                <a:cubicBezTo>
                  <a:pt x="786" y="359"/>
                  <a:pt x="787" y="363"/>
                  <a:pt x="786" y="364"/>
                </a:cubicBezTo>
                <a:cubicBezTo>
                  <a:pt x="784" y="364"/>
                  <a:pt x="784" y="361"/>
                  <a:pt x="785" y="361"/>
                </a:cubicBezTo>
                <a:close/>
                <a:moveTo>
                  <a:pt x="785" y="365"/>
                </a:moveTo>
                <a:cubicBezTo>
                  <a:pt x="787" y="365"/>
                  <a:pt x="787" y="367"/>
                  <a:pt x="785" y="367"/>
                </a:cubicBezTo>
                <a:cubicBezTo>
                  <a:pt x="785" y="367"/>
                  <a:pt x="783" y="366"/>
                  <a:pt x="785" y="365"/>
                </a:cubicBezTo>
                <a:close/>
                <a:moveTo>
                  <a:pt x="783" y="380"/>
                </a:moveTo>
                <a:cubicBezTo>
                  <a:pt x="784" y="380"/>
                  <a:pt x="783" y="382"/>
                  <a:pt x="783" y="383"/>
                </a:cubicBezTo>
                <a:cubicBezTo>
                  <a:pt x="782" y="382"/>
                  <a:pt x="783" y="381"/>
                  <a:pt x="783" y="380"/>
                </a:cubicBezTo>
                <a:close/>
                <a:moveTo>
                  <a:pt x="739" y="294"/>
                </a:moveTo>
                <a:cubicBezTo>
                  <a:pt x="737" y="293"/>
                  <a:pt x="740" y="291"/>
                  <a:pt x="739" y="294"/>
                </a:cubicBezTo>
                <a:close/>
                <a:moveTo>
                  <a:pt x="736" y="437"/>
                </a:moveTo>
                <a:cubicBezTo>
                  <a:pt x="736" y="437"/>
                  <a:pt x="736" y="436"/>
                  <a:pt x="736" y="435"/>
                </a:cubicBezTo>
                <a:cubicBezTo>
                  <a:pt x="737" y="434"/>
                  <a:pt x="737" y="437"/>
                  <a:pt x="736" y="437"/>
                </a:cubicBezTo>
                <a:close/>
                <a:moveTo>
                  <a:pt x="741" y="332"/>
                </a:moveTo>
                <a:cubicBezTo>
                  <a:pt x="741" y="331"/>
                  <a:pt x="741" y="331"/>
                  <a:pt x="741" y="330"/>
                </a:cubicBezTo>
                <a:cubicBezTo>
                  <a:pt x="742" y="330"/>
                  <a:pt x="741" y="332"/>
                  <a:pt x="741" y="332"/>
                </a:cubicBezTo>
                <a:close/>
                <a:moveTo>
                  <a:pt x="746" y="351"/>
                </a:moveTo>
                <a:cubicBezTo>
                  <a:pt x="745" y="351"/>
                  <a:pt x="746" y="350"/>
                  <a:pt x="746" y="350"/>
                </a:cubicBezTo>
                <a:cubicBezTo>
                  <a:pt x="747" y="349"/>
                  <a:pt x="747" y="352"/>
                  <a:pt x="746" y="351"/>
                </a:cubicBezTo>
                <a:close/>
                <a:moveTo>
                  <a:pt x="749" y="369"/>
                </a:moveTo>
                <a:cubicBezTo>
                  <a:pt x="749" y="369"/>
                  <a:pt x="749" y="368"/>
                  <a:pt x="749" y="368"/>
                </a:cubicBezTo>
                <a:cubicBezTo>
                  <a:pt x="750" y="366"/>
                  <a:pt x="750" y="369"/>
                  <a:pt x="749" y="369"/>
                </a:cubicBezTo>
                <a:close/>
                <a:moveTo>
                  <a:pt x="750" y="348"/>
                </a:moveTo>
                <a:cubicBezTo>
                  <a:pt x="750" y="348"/>
                  <a:pt x="750" y="347"/>
                  <a:pt x="750" y="347"/>
                </a:cubicBezTo>
                <a:cubicBezTo>
                  <a:pt x="750" y="346"/>
                  <a:pt x="751" y="349"/>
                  <a:pt x="750" y="348"/>
                </a:cubicBezTo>
                <a:close/>
                <a:moveTo>
                  <a:pt x="751" y="457"/>
                </a:moveTo>
                <a:cubicBezTo>
                  <a:pt x="750" y="457"/>
                  <a:pt x="750" y="454"/>
                  <a:pt x="751" y="454"/>
                </a:cubicBezTo>
                <a:cubicBezTo>
                  <a:pt x="754" y="451"/>
                  <a:pt x="754" y="457"/>
                  <a:pt x="751" y="457"/>
                </a:cubicBezTo>
                <a:close/>
                <a:moveTo>
                  <a:pt x="751" y="364"/>
                </a:moveTo>
                <a:cubicBezTo>
                  <a:pt x="752" y="363"/>
                  <a:pt x="751" y="366"/>
                  <a:pt x="751" y="366"/>
                </a:cubicBezTo>
                <a:cubicBezTo>
                  <a:pt x="750" y="366"/>
                  <a:pt x="750" y="364"/>
                  <a:pt x="751" y="364"/>
                </a:cubicBezTo>
                <a:close/>
                <a:moveTo>
                  <a:pt x="753" y="422"/>
                </a:moveTo>
                <a:cubicBezTo>
                  <a:pt x="753" y="420"/>
                  <a:pt x="755" y="421"/>
                  <a:pt x="753" y="422"/>
                </a:cubicBezTo>
                <a:close/>
                <a:moveTo>
                  <a:pt x="762" y="382"/>
                </a:moveTo>
                <a:cubicBezTo>
                  <a:pt x="762" y="382"/>
                  <a:pt x="762" y="381"/>
                  <a:pt x="762" y="381"/>
                </a:cubicBezTo>
                <a:cubicBezTo>
                  <a:pt x="763" y="380"/>
                  <a:pt x="763" y="383"/>
                  <a:pt x="762" y="382"/>
                </a:cubicBezTo>
                <a:close/>
                <a:moveTo>
                  <a:pt x="767" y="365"/>
                </a:moveTo>
                <a:cubicBezTo>
                  <a:pt x="766" y="365"/>
                  <a:pt x="767" y="364"/>
                  <a:pt x="767" y="363"/>
                </a:cubicBezTo>
                <a:cubicBezTo>
                  <a:pt x="768" y="363"/>
                  <a:pt x="768" y="365"/>
                  <a:pt x="767" y="365"/>
                </a:cubicBezTo>
                <a:close/>
                <a:moveTo>
                  <a:pt x="772" y="382"/>
                </a:moveTo>
                <a:cubicBezTo>
                  <a:pt x="770" y="383"/>
                  <a:pt x="769" y="377"/>
                  <a:pt x="771" y="376"/>
                </a:cubicBezTo>
                <a:cubicBezTo>
                  <a:pt x="775" y="374"/>
                  <a:pt x="775" y="382"/>
                  <a:pt x="772" y="382"/>
                </a:cubicBezTo>
                <a:close/>
                <a:moveTo>
                  <a:pt x="771" y="351"/>
                </a:moveTo>
                <a:cubicBezTo>
                  <a:pt x="772" y="348"/>
                  <a:pt x="775" y="355"/>
                  <a:pt x="772" y="354"/>
                </a:cubicBezTo>
                <a:cubicBezTo>
                  <a:pt x="771" y="353"/>
                  <a:pt x="770" y="352"/>
                  <a:pt x="771" y="351"/>
                </a:cubicBezTo>
                <a:close/>
                <a:moveTo>
                  <a:pt x="776" y="420"/>
                </a:moveTo>
                <a:cubicBezTo>
                  <a:pt x="777" y="422"/>
                  <a:pt x="775" y="421"/>
                  <a:pt x="776" y="420"/>
                </a:cubicBezTo>
                <a:close/>
                <a:moveTo>
                  <a:pt x="779" y="402"/>
                </a:moveTo>
                <a:cubicBezTo>
                  <a:pt x="779" y="401"/>
                  <a:pt x="778" y="403"/>
                  <a:pt x="779" y="402"/>
                </a:cubicBezTo>
                <a:close/>
                <a:moveTo>
                  <a:pt x="782" y="347"/>
                </a:moveTo>
                <a:cubicBezTo>
                  <a:pt x="781" y="347"/>
                  <a:pt x="781" y="346"/>
                  <a:pt x="781" y="346"/>
                </a:cubicBezTo>
                <a:cubicBezTo>
                  <a:pt x="781" y="344"/>
                  <a:pt x="783" y="348"/>
                  <a:pt x="782" y="347"/>
                </a:cubicBezTo>
                <a:close/>
                <a:moveTo>
                  <a:pt x="779" y="364"/>
                </a:moveTo>
                <a:cubicBezTo>
                  <a:pt x="780" y="364"/>
                  <a:pt x="782" y="368"/>
                  <a:pt x="782" y="368"/>
                </a:cubicBezTo>
                <a:cubicBezTo>
                  <a:pt x="782" y="370"/>
                  <a:pt x="779" y="368"/>
                  <a:pt x="778" y="370"/>
                </a:cubicBezTo>
                <a:cubicBezTo>
                  <a:pt x="778" y="370"/>
                  <a:pt x="780" y="371"/>
                  <a:pt x="780" y="372"/>
                </a:cubicBezTo>
                <a:cubicBezTo>
                  <a:pt x="777" y="376"/>
                  <a:pt x="772" y="368"/>
                  <a:pt x="775" y="365"/>
                </a:cubicBezTo>
                <a:cubicBezTo>
                  <a:pt x="776" y="364"/>
                  <a:pt x="778" y="364"/>
                  <a:pt x="779" y="364"/>
                </a:cubicBezTo>
                <a:close/>
                <a:moveTo>
                  <a:pt x="776" y="327"/>
                </a:moveTo>
                <a:cubicBezTo>
                  <a:pt x="776" y="329"/>
                  <a:pt x="776" y="326"/>
                  <a:pt x="776" y="327"/>
                </a:cubicBezTo>
                <a:close/>
                <a:moveTo>
                  <a:pt x="776" y="333"/>
                </a:moveTo>
                <a:cubicBezTo>
                  <a:pt x="778" y="332"/>
                  <a:pt x="780" y="337"/>
                  <a:pt x="777" y="338"/>
                </a:cubicBezTo>
                <a:cubicBezTo>
                  <a:pt x="775" y="338"/>
                  <a:pt x="774" y="334"/>
                  <a:pt x="776" y="333"/>
                </a:cubicBezTo>
                <a:close/>
                <a:moveTo>
                  <a:pt x="775" y="351"/>
                </a:moveTo>
                <a:cubicBezTo>
                  <a:pt x="776" y="350"/>
                  <a:pt x="777" y="352"/>
                  <a:pt x="776" y="352"/>
                </a:cubicBezTo>
                <a:cubicBezTo>
                  <a:pt x="775" y="352"/>
                  <a:pt x="775" y="351"/>
                  <a:pt x="775" y="351"/>
                </a:cubicBezTo>
                <a:close/>
                <a:moveTo>
                  <a:pt x="774" y="342"/>
                </a:moveTo>
                <a:cubicBezTo>
                  <a:pt x="775" y="340"/>
                  <a:pt x="776" y="343"/>
                  <a:pt x="774" y="343"/>
                </a:cubicBezTo>
                <a:cubicBezTo>
                  <a:pt x="774" y="343"/>
                  <a:pt x="774" y="342"/>
                  <a:pt x="774" y="342"/>
                </a:cubicBezTo>
                <a:close/>
                <a:moveTo>
                  <a:pt x="773" y="347"/>
                </a:moveTo>
                <a:cubicBezTo>
                  <a:pt x="772" y="348"/>
                  <a:pt x="770" y="343"/>
                  <a:pt x="772" y="343"/>
                </a:cubicBezTo>
                <a:cubicBezTo>
                  <a:pt x="774" y="341"/>
                  <a:pt x="774" y="347"/>
                  <a:pt x="773" y="347"/>
                </a:cubicBezTo>
                <a:close/>
                <a:moveTo>
                  <a:pt x="770" y="320"/>
                </a:moveTo>
                <a:cubicBezTo>
                  <a:pt x="771" y="318"/>
                  <a:pt x="773" y="323"/>
                  <a:pt x="770" y="322"/>
                </a:cubicBezTo>
                <a:cubicBezTo>
                  <a:pt x="769" y="322"/>
                  <a:pt x="769" y="320"/>
                  <a:pt x="770" y="320"/>
                </a:cubicBezTo>
                <a:close/>
                <a:moveTo>
                  <a:pt x="769" y="332"/>
                </a:moveTo>
                <a:cubicBezTo>
                  <a:pt x="769" y="331"/>
                  <a:pt x="770" y="334"/>
                  <a:pt x="769" y="334"/>
                </a:cubicBezTo>
                <a:cubicBezTo>
                  <a:pt x="768" y="334"/>
                  <a:pt x="768" y="333"/>
                  <a:pt x="769" y="332"/>
                </a:cubicBezTo>
                <a:close/>
                <a:moveTo>
                  <a:pt x="766" y="326"/>
                </a:moveTo>
                <a:cubicBezTo>
                  <a:pt x="768" y="322"/>
                  <a:pt x="770" y="331"/>
                  <a:pt x="766" y="329"/>
                </a:cubicBezTo>
                <a:cubicBezTo>
                  <a:pt x="765" y="328"/>
                  <a:pt x="766" y="327"/>
                  <a:pt x="766" y="326"/>
                </a:cubicBezTo>
                <a:close/>
                <a:moveTo>
                  <a:pt x="767" y="336"/>
                </a:moveTo>
                <a:cubicBezTo>
                  <a:pt x="767" y="335"/>
                  <a:pt x="767" y="335"/>
                  <a:pt x="767" y="334"/>
                </a:cubicBezTo>
                <a:cubicBezTo>
                  <a:pt x="768" y="334"/>
                  <a:pt x="768" y="336"/>
                  <a:pt x="767" y="336"/>
                </a:cubicBezTo>
                <a:close/>
                <a:moveTo>
                  <a:pt x="767" y="332"/>
                </a:moveTo>
                <a:cubicBezTo>
                  <a:pt x="766" y="332"/>
                  <a:pt x="766" y="331"/>
                  <a:pt x="766" y="330"/>
                </a:cubicBezTo>
                <a:cubicBezTo>
                  <a:pt x="767" y="329"/>
                  <a:pt x="767" y="332"/>
                  <a:pt x="767" y="332"/>
                </a:cubicBezTo>
                <a:close/>
                <a:moveTo>
                  <a:pt x="767" y="349"/>
                </a:moveTo>
                <a:cubicBezTo>
                  <a:pt x="767" y="348"/>
                  <a:pt x="769" y="349"/>
                  <a:pt x="769" y="349"/>
                </a:cubicBezTo>
                <a:cubicBezTo>
                  <a:pt x="770" y="351"/>
                  <a:pt x="768" y="355"/>
                  <a:pt x="766" y="355"/>
                </a:cubicBezTo>
                <a:cubicBezTo>
                  <a:pt x="765" y="355"/>
                  <a:pt x="764" y="353"/>
                  <a:pt x="763" y="353"/>
                </a:cubicBezTo>
                <a:cubicBezTo>
                  <a:pt x="761" y="352"/>
                  <a:pt x="761" y="348"/>
                  <a:pt x="763" y="347"/>
                </a:cubicBezTo>
                <a:cubicBezTo>
                  <a:pt x="766" y="345"/>
                  <a:pt x="766" y="347"/>
                  <a:pt x="767" y="349"/>
                </a:cubicBezTo>
                <a:close/>
                <a:moveTo>
                  <a:pt x="762" y="341"/>
                </a:moveTo>
                <a:cubicBezTo>
                  <a:pt x="762" y="341"/>
                  <a:pt x="762" y="341"/>
                  <a:pt x="762" y="341"/>
                </a:cubicBezTo>
                <a:cubicBezTo>
                  <a:pt x="762" y="341"/>
                  <a:pt x="762" y="341"/>
                  <a:pt x="762" y="341"/>
                </a:cubicBezTo>
                <a:cubicBezTo>
                  <a:pt x="762" y="341"/>
                  <a:pt x="762" y="341"/>
                  <a:pt x="762" y="341"/>
                </a:cubicBezTo>
                <a:close/>
                <a:moveTo>
                  <a:pt x="762" y="320"/>
                </a:moveTo>
                <a:cubicBezTo>
                  <a:pt x="764" y="321"/>
                  <a:pt x="761" y="322"/>
                  <a:pt x="762" y="320"/>
                </a:cubicBezTo>
                <a:close/>
                <a:moveTo>
                  <a:pt x="762" y="322"/>
                </a:moveTo>
                <a:cubicBezTo>
                  <a:pt x="763" y="322"/>
                  <a:pt x="762" y="323"/>
                  <a:pt x="762" y="323"/>
                </a:cubicBezTo>
                <a:cubicBezTo>
                  <a:pt x="761" y="323"/>
                  <a:pt x="762" y="322"/>
                  <a:pt x="762" y="322"/>
                </a:cubicBezTo>
                <a:close/>
                <a:moveTo>
                  <a:pt x="762" y="331"/>
                </a:moveTo>
                <a:cubicBezTo>
                  <a:pt x="762" y="330"/>
                  <a:pt x="763" y="333"/>
                  <a:pt x="762" y="332"/>
                </a:cubicBezTo>
                <a:cubicBezTo>
                  <a:pt x="761" y="332"/>
                  <a:pt x="762" y="331"/>
                  <a:pt x="762" y="331"/>
                </a:cubicBezTo>
                <a:close/>
                <a:moveTo>
                  <a:pt x="760" y="362"/>
                </a:moveTo>
                <a:cubicBezTo>
                  <a:pt x="762" y="360"/>
                  <a:pt x="762" y="364"/>
                  <a:pt x="761" y="364"/>
                </a:cubicBezTo>
                <a:cubicBezTo>
                  <a:pt x="760" y="365"/>
                  <a:pt x="759" y="362"/>
                  <a:pt x="760" y="362"/>
                </a:cubicBezTo>
                <a:close/>
                <a:moveTo>
                  <a:pt x="758" y="333"/>
                </a:moveTo>
                <a:cubicBezTo>
                  <a:pt x="757" y="333"/>
                  <a:pt x="757" y="332"/>
                  <a:pt x="757" y="331"/>
                </a:cubicBezTo>
                <a:cubicBezTo>
                  <a:pt x="759" y="330"/>
                  <a:pt x="760" y="334"/>
                  <a:pt x="758" y="333"/>
                </a:cubicBezTo>
                <a:close/>
                <a:moveTo>
                  <a:pt x="757" y="305"/>
                </a:moveTo>
                <a:cubicBezTo>
                  <a:pt x="757" y="307"/>
                  <a:pt x="757" y="308"/>
                  <a:pt x="757" y="309"/>
                </a:cubicBezTo>
                <a:cubicBezTo>
                  <a:pt x="756" y="308"/>
                  <a:pt x="756" y="306"/>
                  <a:pt x="757" y="305"/>
                </a:cubicBezTo>
                <a:close/>
                <a:moveTo>
                  <a:pt x="756" y="312"/>
                </a:moveTo>
                <a:cubicBezTo>
                  <a:pt x="759" y="315"/>
                  <a:pt x="754" y="316"/>
                  <a:pt x="756" y="312"/>
                </a:cubicBezTo>
                <a:close/>
                <a:moveTo>
                  <a:pt x="755" y="427"/>
                </a:moveTo>
                <a:cubicBezTo>
                  <a:pt x="753" y="425"/>
                  <a:pt x="756" y="426"/>
                  <a:pt x="755" y="427"/>
                </a:cubicBezTo>
                <a:close/>
                <a:moveTo>
                  <a:pt x="754" y="387"/>
                </a:moveTo>
                <a:cubicBezTo>
                  <a:pt x="752" y="388"/>
                  <a:pt x="750" y="384"/>
                  <a:pt x="752" y="382"/>
                </a:cubicBezTo>
                <a:cubicBezTo>
                  <a:pt x="754" y="380"/>
                  <a:pt x="755" y="386"/>
                  <a:pt x="754" y="387"/>
                </a:cubicBezTo>
                <a:close/>
                <a:moveTo>
                  <a:pt x="754" y="326"/>
                </a:moveTo>
                <a:cubicBezTo>
                  <a:pt x="754" y="324"/>
                  <a:pt x="754" y="328"/>
                  <a:pt x="754" y="326"/>
                </a:cubicBezTo>
                <a:close/>
                <a:moveTo>
                  <a:pt x="754" y="307"/>
                </a:moveTo>
                <a:cubicBezTo>
                  <a:pt x="755" y="308"/>
                  <a:pt x="753" y="309"/>
                  <a:pt x="754" y="307"/>
                </a:cubicBezTo>
                <a:close/>
                <a:moveTo>
                  <a:pt x="752" y="301"/>
                </a:moveTo>
                <a:cubicBezTo>
                  <a:pt x="751" y="299"/>
                  <a:pt x="754" y="299"/>
                  <a:pt x="752" y="301"/>
                </a:cubicBezTo>
                <a:close/>
                <a:moveTo>
                  <a:pt x="752" y="350"/>
                </a:moveTo>
                <a:cubicBezTo>
                  <a:pt x="753" y="351"/>
                  <a:pt x="753" y="355"/>
                  <a:pt x="752" y="356"/>
                </a:cubicBezTo>
                <a:cubicBezTo>
                  <a:pt x="752" y="354"/>
                  <a:pt x="752" y="352"/>
                  <a:pt x="752" y="350"/>
                </a:cubicBezTo>
                <a:close/>
                <a:moveTo>
                  <a:pt x="751" y="362"/>
                </a:moveTo>
                <a:cubicBezTo>
                  <a:pt x="751" y="361"/>
                  <a:pt x="751" y="361"/>
                  <a:pt x="751" y="360"/>
                </a:cubicBezTo>
                <a:cubicBezTo>
                  <a:pt x="752" y="360"/>
                  <a:pt x="752" y="362"/>
                  <a:pt x="751" y="362"/>
                </a:cubicBezTo>
                <a:close/>
                <a:moveTo>
                  <a:pt x="751" y="307"/>
                </a:moveTo>
                <a:cubicBezTo>
                  <a:pt x="752" y="306"/>
                  <a:pt x="750" y="309"/>
                  <a:pt x="751" y="307"/>
                </a:cubicBezTo>
                <a:close/>
                <a:moveTo>
                  <a:pt x="751" y="340"/>
                </a:moveTo>
                <a:cubicBezTo>
                  <a:pt x="750" y="341"/>
                  <a:pt x="750" y="339"/>
                  <a:pt x="750" y="339"/>
                </a:cubicBezTo>
                <a:cubicBezTo>
                  <a:pt x="751" y="338"/>
                  <a:pt x="751" y="340"/>
                  <a:pt x="751" y="340"/>
                </a:cubicBezTo>
                <a:close/>
                <a:moveTo>
                  <a:pt x="748" y="303"/>
                </a:moveTo>
                <a:cubicBezTo>
                  <a:pt x="750" y="301"/>
                  <a:pt x="752" y="307"/>
                  <a:pt x="750" y="307"/>
                </a:cubicBezTo>
                <a:cubicBezTo>
                  <a:pt x="748" y="307"/>
                  <a:pt x="748" y="304"/>
                  <a:pt x="748" y="303"/>
                </a:cubicBezTo>
                <a:close/>
                <a:moveTo>
                  <a:pt x="747" y="306"/>
                </a:moveTo>
                <a:cubicBezTo>
                  <a:pt x="746" y="307"/>
                  <a:pt x="745" y="306"/>
                  <a:pt x="747" y="306"/>
                </a:cubicBezTo>
                <a:close/>
                <a:moveTo>
                  <a:pt x="745" y="301"/>
                </a:moveTo>
                <a:cubicBezTo>
                  <a:pt x="746" y="300"/>
                  <a:pt x="746" y="303"/>
                  <a:pt x="745" y="303"/>
                </a:cubicBezTo>
                <a:cubicBezTo>
                  <a:pt x="744" y="302"/>
                  <a:pt x="745" y="301"/>
                  <a:pt x="745" y="301"/>
                </a:cubicBezTo>
                <a:close/>
                <a:moveTo>
                  <a:pt x="745" y="332"/>
                </a:moveTo>
                <a:cubicBezTo>
                  <a:pt x="746" y="331"/>
                  <a:pt x="747" y="331"/>
                  <a:pt x="747" y="333"/>
                </a:cubicBezTo>
                <a:cubicBezTo>
                  <a:pt x="747" y="335"/>
                  <a:pt x="744" y="345"/>
                  <a:pt x="744" y="345"/>
                </a:cubicBezTo>
                <a:cubicBezTo>
                  <a:pt x="742" y="345"/>
                  <a:pt x="744" y="341"/>
                  <a:pt x="744" y="340"/>
                </a:cubicBezTo>
                <a:cubicBezTo>
                  <a:pt x="745" y="338"/>
                  <a:pt x="743" y="333"/>
                  <a:pt x="745" y="332"/>
                </a:cubicBezTo>
                <a:close/>
                <a:moveTo>
                  <a:pt x="743" y="354"/>
                </a:moveTo>
                <a:cubicBezTo>
                  <a:pt x="744" y="353"/>
                  <a:pt x="742" y="355"/>
                  <a:pt x="743" y="354"/>
                </a:cubicBezTo>
                <a:close/>
                <a:moveTo>
                  <a:pt x="740" y="293"/>
                </a:moveTo>
                <a:cubicBezTo>
                  <a:pt x="739" y="293"/>
                  <a:pt x="740" y="292"/>
                  <a:pt x="740" y="292"/>
                </a:cubicBezTo>
                <a:cubicBezTo>
                  <a:pt x="741" y="291"/>
                  <a:pt x="741" y="294"/>
                  <a:pt x="740" y="293"/>
                </a:cubicBezTo>
                <a:close/>
                <a:moveTo>
                  <a:pt x="741" y="324"/>
                </a:moveTo>
                <a:cubicBezTo>
                  <a:pt x="742" y="322"/>
                  <a:pt x="742" y="325"/>
                  <a:pt x="741" y="325"/>
                </a:cubicBezTo>
                <a:cubicBezTo>
                  <a:pt x="740" y="325"/>
                  <a:pt x="741" y="324"/>
                  <a:pt x="741" y="324"/>
                </a:cubicBezTo>
                <a:close/>
                <a:moveTo>
                  <a:pt x="740" y="339"/>
                </a:moveTo>
                <a:cubicBezTo>
                  <a:pt x="741" y="338"/>
                  <a:pt x="741" y="340"/>
                  <a:pt x="741" y="340"/>
                </a:cubicBezTo>
                <a:cubicBezTo>
                  <a:pt x="740" y="341"/>
                  <a:pt x="740" y="340"/>
                  <a:pt x="740" y="339"/>
                </a:cubicBezTo>
                <a:close/>
                <a:moveTo>
                  <a:pt x="740" y="360"/>
                </a:moveTo>
                <a:cubicBezTo>
                  <a:pt x="741" y="361"/>
                  <a:pt x="739" y="362"/>
                  <a:pt x="740" y="360"/>
                </a:cubicBezTo>
                <a:close/>
                <a:moveTo>
                  <a:pt x="739" y="374"/>
                </a:moveTo>
                <a:cubicBezTo>
                  <a:pt x="739" y="374"/>
                  <a:pt x="739" y="376"/>
                  <a:pt x="739" y="376"/>
                </a:cubicBezTo>
                <a:cubicBezTo>
                  <a:pt x="739" y="375"/>
                  <a:pt x="739" y="375"/>
                  <a:pt x="739" y="374"/>
                </a:cubicBezTo>
                <a:close/>
                <a:moveTo>
                  <a:pt x="737" y="379"/>
                </a:moveTo>
                <a:cubicBezTo>
                  <a:pt x="739" y="380"/>
                  <a:pt x="737" y="382"/>
                  <a:pt x="737" y="384"/>
                </a:cubicBezTo>
                <a:cubicBezTo>
                  <a:pt x="737" y="382"/>
                  <a:pt x="736" y="383"/>
                  <a:pt x="735" y="382"/>
                </a:cubicBezTo>
                <a:cubicBezTo>
                  <a:pt x="733" y="381"/>
                  <a:pt x="736" y="377"/>
                  <a:pt x="737" y="379"/>
                </a:cubicBezTo>
                <a:close/>
                <a:moveTo>
                  <a:pt x="735" y="354"/>
                </a:moveTo>
                <a:cubicBezTo>
                  <a:pt x="733" y="353"/>
                  <a:pt x="735" y="352"/>
                  <a:pt x="735" y="354"/>
                </a:cubicBezTo>
                <a:close/>
                <a:moveTo>
                  <a:pt x="734" y="314"/>
                </a:moveTo>
                <a:cubicBezTo>
                  <a:pt x="734" y="313"/>
                  <a:pt x="735" y="314"/>
                  <a:pt x="735" y="314"/>
                </a:cubicBezTo>
                <a:cubicBezTo>
                  <a:pt x="735" y="315"/>
                  <a:pt x="734" y="315"/>
                  <a:pt x="734" y="314"/>
                </a:cubicBezTo>
                <a:close/>
                <a:moveTo>
                  <a:pt x="733" y="313"/>
                </a:moveTo>
                <a:cubicBezTo>
                  <a:pt x="734" y="313"/>
                  <a:pt x="733" y="314"/>
                  <a:pt x="733" y="314"/>
                </a:cubicBezTo>
                <a:cubicBezTo>
                  <a:pt x="732" y="314"/>
                  <a:pt x="733" y="313"/>
                  <a:pt x="733" y="313"/>
                </a:cubicBezTo>
                <a:close/>
                <a:moveTo>
                  <a:pt x="734" y="322"/>
                </a:moveTo>
                <a:cubicBezTo>
                  <a:pt x="734" y="323"/>
                  <a:pt x="733" y="322"/>
                  <a:pt x="733" y="321"/>
                </a:cubicBezTo>
                <a:cubicBezTo>
                  <a:pt x="733" y="320"/>
                  <a:pt x="734" y="321"/>
                  <a:pt x="734" y="322"/>
                </a:cubicBezTo>
                <a:close/>
                <a:moveTo>
                  <a:pt x="731" y="420"/>
                </a:moveTo>
                <a:cubicBezTo>
                  <a:pt x="732" y="418"/>
                  <a:pt x="730" y="422"/>
                  <a:pt x="731" y="420"/>
                </a:cubicBezTo>
                <a:close/>
                <a:moveTo>
                  <a:pt x="731" y="303"/>
                </a:moveTo>
                <a:cubicBezTo>
                  <a:pt x="729" y="302"/>
                  <a:pt x="731" y="301"/>
                  <a:pt x="731" y="303"/>
                </a:cubicBezTo>
                <a:close/>
                <a:moveTo>
                  <a:pt x="731" y="305"/>
                </a:moveTo>
                <a:cubicBezTo>
                  <a:pt x="731" y="305"/>
                  <a:pt x="729" y="305"/>
                  <a:pt x="729" y="305"/>
                </a:cubicBezTo>
                <a:cubicBezTo>
                  <a:pt x="729" y="304"/>
                  <a:pt x="732" y="304"/>
                  <a:pt x="731" y="305"/>
                </a:cubicBezTo>
                <a:close/>
                <a:moveTo>
                  <a:pt x="729" y="318"/>
                </a:moveTo>
                <a:cubicBezTo>
                  <a:pt x="729" y="317"/>
                  <a:pt x="730" y="319"/>
                  <a:pt x="730" y="320"/>
                </a:cubicBezTo>
                <a:cubicBezTo>
                  <a:pt x="729" y="320"/>
                  <a:pt x="729" y="319"/>
                  <a:pt x="729" y="318"/>
                </a:cubicBezTo>
                <a:close/>
                <a:moveTo>
                  <a:pt x="724" y="299"/>
                </a:moveTo>
                <a:cubicBezTo>
                  <a:pt x="724" y="299"/>
                  <a:pt x="724" y="299"/>
                  <a:pt x="724" y="299"/>
                </a:cubicBezTo>
                <a:cubicBezTo>
                  <a:pt x="724" y="299"/>
                  <a:pt x="724" y="299"/>
                  <a:pt x="724" y="299"/>
                </a:cubicBezTo>
                <a:cubicBezTo>
                  <a:pt x="724" y="299"/>
                  <a:pt x="724" y="299"/>
                  <a:pt x="724" y="299"/>
                </a:cubicBezTo>
                <a:close/>
                <a:moveTo>
                  <a:pt x="728" y="307"/>
                </a:moveTo>
                <a:cubicBezTo>
                  <a:pt x="728" y="306"/>
                  <a:pt x="728" y="309"/>
                  <a:pt x="728" y="307"/>
                </a:cubicBezTo>
                <a:close/>
                <a:moveTo>
                  <a:pt x="727" y="323"/>
                </a:moveTo>
                <a:cubicBezTo>
                  <a:pt x="727" y="322"/>
                  <a:pt x="726" y="324"/>
                  <a:pt x="727" y="323"/>
                </a:cubicBezTo>
                <a:close/>
                <a:moveTo>
                  <a:pt x="725" y="462"/>
                </a:moveTo>
                <a:cubicBezTo>
                  <a:pt x="725" y="463"/>
                  <a:pt x="723" y="463"/>
                  <a:pt x="724" y="462"/>
                </a:cubicBezTo>
                <a:cubicBezTo>
                  <a:pt x="724" y="461"/>
                  <a:pt x="725" y="462"/>
                  <a:pt x="725" y="462"/>
                </a:cubicBezTo>
                <a:close/>
                <a:moveTo>
                  <a:pt x="725" y="403"/>
                </a:moveTo>
                <a:cubicBezTo>
                  <a:pt x="724" y="405"/>
                  <a:pt x="725" y="402"/>
                  <a:pt x="725" y="403"/>
                </a:cubicBezTo>
                <a:close/>
                <a:moveTo>
                  <a:pt x="724" y="379"/>
                </a:moveTo>
                <a:cubicBezTo>
                  <a:pt x="724" y="380"/>
                  <a:pt x="723" y="379"/>
                  <a:pt x="723" y="379"/>
                </a:cubicBezTo>
                <a:cubicBezTo>
                  <a:pt x="723" y="379"/>
                  <a:pt x="725" y="379"/>
                  <a:pt x="724" y="379"/>
                </a:cubicBezTo>
                <a:close/>
                <a:moveTo>
                  <a:pt x="721" y="336"/>
                </a:moveTo>
                <a:cubicBezTo>
                  <a:pt x="722" y="335"/>
                  <a:pt x="722" y="339"/>
                  <a:pt x="721" y="338"/>
                </a:cubicBezTo>
                <a:cubicBezTo>
                  <a:pt x="720" y="338"/>
                  <a:pt x="721" y="336"/>
                  <a:pt x="721" y="336"/>
                </a:cubicBezTo>
                <a:close/>
                <a:moveTo>
                  <a:pt x="719" y="366"/>
                </a:moveTo>
                <a:cubicBezTo>
                  <a:pt x="721" y="365"/>
                  <a:pt x="718" y="368"/>
                  <a:pt x="719" y="366"/>
                </a:cubicBezTo>
                <a:cubicBezTo>
                  <a:pt x="719" y="366"/>
                  <a:pt x="719" y="366"/>
                  <a:pt x="719" y="366"/>
                </a:cubicBezTo>
                <a:close/>
                <a:moveTo>
                  <a:pt x="708" y="263"/>
                </a:moveTo>
                <a:cubicBezTo>
                  <a:pt x="708" y="261"/>
                  <a:pt x="709" y="265"/>
                  <a:pt x="708" y="264"/>
                </a:cubicBezTo>
                <a:cubicBezTo>
                  <a:pt x="707" y="263"/>
                  <a:pt x="707" y="263"/>
                  <a:pt x="708" y="263"/>
                </a:cubicBezTo>
                <a:close/>
                <a:moveTo>
                  <a:pt x="707" y="258"/>
                </a:moveTo>
                <a:cubicBezTo>
                  <a:pt x="708" y="257"/>
                  <a:pt x="707" y="260"/>
                  <a:pt x="706" y="260"/>
                </a:cubicBezTo>
                <a:cubicBezTo>
                  <a:pt x="705" y="259"/>
                  <a:pt x="707" y="258"/>
                  <a:pt x="707" y="258"/>
                </a:cubicBezTo>
                <a:close/>
                <a:moveTo>
                  <a:pt x="681" y="522"/>
                </a:moveTo>
                <a:cubicBezTo>
                  <a:pt x="680" y="522"/>
                  <a:pt x="680" y="521"/>
                  <a:pt x="681" y="521"/>
                </a:cubicBezTo>
                <a:cubicBezTo>
                  <a:pt x="682" y="519"/>
                  <a:pt x="682" y="523"/>
                  <a:pt x="681" y="522"/>
                </a:cubicBezTo>
                <a:close/>
                <a:moveTo>
                  <a:pt x="682" y="440"/>
                </a:moveTo>
                <a:cubicBezTo>
                  <a:pt x="681" y="440"/>
                  <a:pt x="681" y="439"/>
                  <a:pt x="682" y="438"/>
                </a:cubicBezTo>
                <a:cubicBezTo>
                  <a:pt x="683" y="436"/>
                  <a:pt x="684" y="441"/>
                  <a:pt x="682" y="440"/>
                </a:cubicBezTo>
                <a:close/>
                <a:moveTo>
                  <a:pt x="682" y="375"/>
                </a:moveTo>
                <a:cubicBezTo>
                  <a:pt x="682" y="374"/>
                  <a:pt x="683" y="374"/>
                  <a:pt x="683" y="372"/>
                </a:cubicBezTo>
                <a:cubicBezTo>
                  <a:pt x="684" y="373"/>
                  <a:pt x="683" y="375"/>
                  <a:pt x="682" y="375"/>
                </a:cubicBezTo>
                <a:close/>
                <a:moveTo>
                  <a:pt x="684" y="296"/>
                </a:moveTo>
                <a:cubicBezTo>
                  <a:pt x="685" y="295"/>
                  <a:pt x="685" y="297"/>
                  <a:pt x="684" y="297"/>
                </a:cubicBezTo>
                <a:cubicBezTo>
                  <a:pt x="684" y="297"/>
                  <a:pt x="684" y="296"/>
                  <a:pt x="684" y="296"/>
                </a:cubicBezTo>
                <a:close/>
                <a:moveTo>
                  <a:pt x="685" y="292"/>
                </a:moveTo>
                <a:cubicBezTo>
                  <a:pt x="686" y="292"/>
                  <a:pt x="683" y="293"/>
                  <a:pt x="685" y="292"/>
                </a:cubicBezTo>
                <a:close/>
                <a:moveTo>
                  <a:pt x="683" y="302"/>
                </a:moveTo>
                <a:cubicBezTo>
                  <a:pt x="683" y="302"/>
                  <a:pt x="684" y="301"/>
                  <a:pt x="684" y="301"/>
                </a:cubicBezTo>
                <a:cubicBezTo>
                  <a:pt x="684" y="301"/>
                  <a:pt x="683" y="302"/>
                  <a:pt x="683" y="302"/>
                </a:cubicBezTo>
                <a:close/>
                <a:moveTo>
                  <a:pt x="685" y="376"/>
                </a:moveTo>
                <a:cubicBezTo>
                  <a:pt x="684" y="375"/>
                  <a:pt x="685" y="372"/>
                  <a:pt x="685" y="372"/>
                </a:cubicBezTo>
                <a:cubicBezTo>
                  <a:pt x="688" y="370"/>
                  <a:pt x="688" y="377"/>
                  <a:pt x="685" y="376"/>
                </a:cubicBezTo>
                <a:close/>
                <a:moveTo>
                  <a:pt x="685" y="360"/>
                </a:moveTo>
                <a:cubicBezTo>
                  <a:pt x="685" y="358"/>
                  <a:pt x="686" y="361"/>
                  <a:pt x="685" y="361"/>
                </a:cubicBezTo>
                <a:cubicBezTo>
                  <a:pt x="684" y="360"/>
                  <a:pt x="685" y="360"/>
                  <a:pt x="685" y="360"/>
                </a:cubicBezTo>
                <a:close/>
                <a:moveTo>
                  <a:pt x="689" y="346"/>
                </a:moveTo>
                <a:cubicBezTo>
                  <a:pt x="687" y="346"/>
                  <a:pt x="688" y="344"/>
                  <a:pt x="688" y="344"/>
                </a:cubicBezTo>
                <a:cubicBezTo>
                  <a:pt x="689" y="342"/>
                  <a:pt x="690" y="347"/>
                  <a:pt x="689" y="346"/>
                </a:cubicBezTo>
                <a:close/>
                <a:moveTo>
                  <a:pt x="689" y="333"/>
                </a:moveTo>
                <a:cubicBezTo>
                  <a:pt x="689" y="334"/>
                  <a:pt x="688" y="331"/>
                  <a:pt x="689" y="333"/>
                </a:cubicBezTo>
                <a:close/>
                <a:moveTo>
                  <a:pt x="690" y="370"/>
                </a:moveTo>
                <a:cubicBezTo>
                  <a:pt x="692" y="367"/>
                  <a:pt x="693" y="373"/>
                  <a:pt x="691" y="372"/>
                </a:cubicBezTo>
                <a:cubicBezTo>
                  <a:pt x="690" y="372"/>
                  <a:pt x="690" y="370"/>
                  <a:pt x="690" y="370"/>
                </a:cubicBezTo>
                <a:close/>
                <a:moveTo>
                  <a:pt x="690" y="322"/>
                </a:moveTo>
                <a:cubicBezTo>
                  <a:pt x="689" y="323"/>
                  <a:pt x="692" y="320"/>
                  <a:pt x="690" y="322"/>
                </a:cubicBezTo>
                <a:close/>
                <a:moveTo>
                  <a:pt x="691" y="405"/>
                </a:moveTo>
                <a:cubicBezTo>
                  <a:pt x="690" y="403"/>
                  <a:pt x="693" y="403"/>
                  <a:pt x="693" y="402"/>
                </a:cubicBezTo>
                <a:cubicBezTo>
                  <a:pt x="693" y="403"/>
                  <a:pt x="692" y="404"/>
                  <a:pt x="691" y="405"/>
                </a:cubicBezTo>
                <a:close/>
                <a:moveTo>
                  <a:pt x="694" y="441"/>
                </a:moveTo>
                <a:cubicBezTo>
                  <a:pt x="694" y="440"/>
                  <a:pt x="695" y="439"/>
                  <a:pt x="695" y="438"/>
                </a:cubicBezTo>
                <a:cubicBezTo>
                  <a:pt x="696" y="439"/>
                  <a:pt x="695" y="441"/>
                  <a:pt x="694" y="441"/>
                </a:cubicBezTo>
                <a:close/>
                <a:moveTo>
                  <a:pt x="695" y="391"/>
                </a:moveTo>
                <a:cubicBezTo>
                  <a:pt x="695" y="391"/>
                  <a:pt x="695" y="390"/>
                  <a:pt x="695" y="390"/>
                </a:cubicBezTo>
                <a:cubicBezTo>
                  <a:pt x="696" y="389"/>
                  <a:pt x="696" y="392"/>
                  <a:pt x="695" y="391"/>
                </a:cubicBezTo>
                <a:close/>
                <a:moveTo>
                  <a:pt x="701" y="315"/>
                </a:moveTo>
                <a:cubicBezTo>
                  <a:pt x="701" y="316"/>
                  <a:pt x="700" y="317"/>
                  <a:pt x="699" y="316"/>
                </a:cubicBezTo>
                <a:cubicBezTo>
                  <a:pt x="698" y="316"/>
                  <a:pt x="700" y="313"/>
                  <a:pt x="701" y="315"/>
                </a:cubicBezTo>
                <a:close/>
                <a:moveTo>
                  <a:pt x="699" y="398"/>
                </a:moveTo>
                <a:cubicBezTo>
                  <a:pt x="700" y="397"/>
                  <a:pt x="699" y="399"/>
                  <a:pt x="699" y="398"/>
                </a:cubicBezTo>
                <a:close/>
                <a:moveTo>
                  <a:pt x="701" y="369"/>
                </a:moveTo>
                <a:cubicBezTo>
                  <a:pt x="700" y="369"/>
                  <a:pt x="700" y="367"/>
                  <a:pt x="701" y="367"/>
                </a:cubicBezTo>
                <a:cubicBezTo>
                  <a:pt x="702" y="365"/>
                  <a:pt x="703" y="370"/>
                  <a:pt x="701" y="369"/>
                </a:cubicBezTo>
                <a:close/>
                <a:moveTo>
                  <a:pt x="702" y="351"/>
                </a:moveTo>
                <a:cubicBezTo>
                  <a:pt x="701" y="351"/>
                  <a:pt x="702" y="350"/>
                  <a:pt x="702" y="350"/>
                </a:cubicBezTo>
                <a:cubicBezTo>
                  <a:pt x="703" y="348"/>
                  <a:pt x="703" y="351"/>
                  <a:pt x="702" y="351"/>
                </a:cubicBezTo>
                <a:close/>
                <a:moveTo>
                  <a:pt x="699" y="334"/>
                </a:moveTo>
                <a:cubicBezTo>
                  <a:pt x="700" y="330"/>
                  <a:pt x="702" y="327"/>
                  <a:pt x="704" y="325"/>
                </a:cubicBezTo>
                <a:cubicBezTo>
                  <a:pt x="703" y="328"/>
                  <a:pt x="702" y="331"/>
                  <a:pt x="699" y="334"/>
                </a:cubicBezTo>
                <a:close/>
                <a:moveTo>
                  <a:pt x="704" y="313"/>
                </a:moveTo>
                <a:cubicBezTo>
                  <a:pt x="704" y="315"/>
                  <a:pt x="705" y="312"/>
                  <a:pt x="704" y="313"/>
                </a:cubicBezTo>
                <a:close/>
                <a:moveTo>
                  <a:pt x="711" y="404"/>
                </a:moveTo>
                <a:cubicBezTo>
                  <a:pt x="710" y="404"/>
                  <a:pt x="710" y="402"/>
                  <a:pt x="710" y="402"/>
                </a:cubicBezTo>
                <a:cubicBezTo>
                  <a:pt x="712" y="401"/>
                  <a:pt x="712" y="404"/>
                  <a:pt x="711" y="404"/>
                </a:cubicBezTo>
                <a:close/>
                <a:moveTo>
                  <a:pt x="709" y="371"/>
                </a:moveTo>
                <a:cubicBezTo>
                  <a:pt x="706" y="370"/>
                  <a:pt x="708" y="365"/>
                  <a:pt x="709" y="365"/>
                </a:cubicBezTo>
                <a:cubicBezTo>
                  <a:pt x="713" y="362"/>
                  <a:pt x="713" y="372"/>
                  <a:pt x="709" y="371"/>
                </a:cubicBezTo>
                <a:close/>
                <a:moveTo>
                  <a:pt x="710" y="346"/>
                </a:moveTo>
                <a:cubicBezTo>
                  <a:pt x="711" y="345"/>
                  <a:pt x="712" y="347"/>
                  <a:pt x="710" y="347"/>
                </a:cubicBezTo>
                <a:cubicBezTo>
                  <a:pt x="709" y="347"/>
                  <a:pt x="710" y="346"/>
                  <a:pt x="710" y="346"/>
                </a:cubicBezTo>
                <a:close/>
                <a:moveTo>
                  <a:pt x="715" y="399"/>
                </a:moveTo>
                <a:cubicBezTo>
                  <a:pt x="714" y="399"/>
                  <a:pt x="714" y="397"/>
                  <a:pt x="716" y="397"/>
                </a:cubicBezTo>
                <a:cubicBezTo>
                  <a:pt x="716" y="398"/>
                  <a:pt x="715" y="398"/>
                  <a:pt x="715" y="399"/>
                </a:cubicBezTo>
                <a:close/>
                <a:moveTo>
                  <a:pt x="715" y="361"/>
                </a:moveTo>
                <a:cubicBezTo>
                  <a:pt x="716" y="359"/>
                  <a:pt x="716" y="364"/>
                  <a:pt x="715" y="363"/>
                </a:cubicBezTo>
                <a:cubicBezTo>
                  <a:pt x="714" y="363"/>
                  <a:pt x="715" y="361"/>
                  <a:pt x="715" y="361"/>
                </a:cubicBezTo>
                <a:close/>
                <a:moveTo>
                  <a:pt x="715" y="292"/>
                </a:moveTo>
                <a:cubicBezTo>
                  <a:pt x="715" y="292"/>
                  <a:pt x="714" y="295"/>
                  <a:pt x="714" y="294"/>
                </a:cubicBezTo>
                <a:cubicBezTo>
                  <a:pt x="713" y="292"/>
                  <a:pt x="714" y="291"/>
                  <a:pt x="715" y="292"/>
                </a:cubicBezTo>
                <a:close/>
                <a:moveTo>
                  <a:pt x="713" y="290"/>
                </a:moveTo>
                <a:cubicBezTo>
                  <a:pt x="714" y="289"/>
                  <a:pt x="714" y="291"/>
                  <a:pt x="714" y="291"/>
                </a:cubicBezTo>
                <a:cubicBezTo>
                  <a:pt x="713" y="291"/>
                  <a:pt x="713" y="291"/>
                  <a:pt x="713" y="290"/>
                </a:cubicBezTo>
                <a:close/>
                <a:moveTo>
                  <a:pt x="712" y="297"/>
                </a:moveTo>
                <a:cubicBezTo>
                  <a:pt x="714" y="293"/>
                  <a:pt x="718" y="302"/>
                  <a:pt x="714" y="304"/>
                </a:cubicBezTo>
                <a:cubicBezTo>
                  <a:pt x="715" y="300"/>
                  <a:pt x="712" y="301"/>
                  <a:pt x="711" y="300"/>
                </a:cubicBezTo>
                <a:cubicBezTo>
                  <a:pt x="711" y="300"/>
                  <a:pt x="711" y="297"/>
                  <a:pt x="712" y="297"/>
                </a:cubicBezTo>
                <a:close/>
                <a:moveTo>
                  <a:pt x="710" y="332"/>
                </a:moveTo>
                <a:cubicBezTo>
                  <a:pt x="711" y="330"/>
                  <a:pt x="709" y="333"/>
                  <a:pt x="710" y="332"/>
                </a:cubicBezTo>
                <a:close/>
                <a:moveTo>
                  <a:pt x="710" y="338"/>
                </a:moveTo>
                <a:cubicBezTo>
                  <a:pt x="712" y="338"/>
                  <a:pt x="714" y="337"/>
                  <a:pt x="714" y="340"/>
                </a:cubicBezTo>
                <a:cubicBezTo>
                  <a:pt x="714" y="342"/>
                  <a:pt x="713" y="341"/>
                  <a:pt x="712" y="343"/>
                </a:cubicBezTo>
                <a:cubicBezTo>
                  <a:pt x="711" y="344"/>
                  <a:pt x="712" y="345"/>
                  <a:pt x="710" y="345"/>
                </a:cubicBezTo>
                <a:cubicBezTo>
                  <a:pt x="706" y="346"/>
                  <a:pt x="707" y="339"/>
                  <a:pt x="710" y="338"/>
                </a:cubicBezTo>
                <a:close/>
                <a:moveTo>
                  <a:pt x="707" y="289"/>
                </a:moveTo>
                <a:cubicBezTo>
                  <a:pt x="707" y="291"/>
                  <a:pt x="706" y="289"/>
                  <a:pt x="707" y="289"/>
                </a:cubicBezTo>
                <a:close/>
                <a:moveTo>
                  <a:pt x="706" y="334"/>
                </a:moveTo>
                <a:cubicBezTo>
                  <a:pt x="704" y="334"/>
                  <a:pt x="705" y="332"/>
                  <a:pt x="706" y="331"/>
                </a:cubicBezTo>
                <a:cubicBezTo>
                  <a:pt x="708" y="330"/>
                  <a:pt x="708" y="335"/>
                  <a:pt x="706" y="334"/>
                </a:cubicBezTo>
                <a:close/>
                <a:moveTo>
                  <a:pt x="706" y="318"/>
                </a:moveTo>
                <a:cubicBezTo>
                  <a:pt x="707" y="318"/>
                  <a:pt x="706" y="323"/>
                  <a:pt x="705" y="324"/>
                </a:cubicBezTo>
                <a:cubicBezTo>
                  <a:pt x="704" y="322"/>
                  <a:pt x="705" y="319"/>
                  <a:pt x="706" y="318"/>
                </a:cubicBezTo>
                <a:close/>
                <a:moveTo>
                  <a:pt x="704" y="271"/>
                </a:moveTo>
                <a:cubicBezTo>
                  <a:pt x="704" y="270"/>
                  <a:pt x="703" y="273"/>
                  <a:pt x="704" y="271"/>
                </a:cubicBezTo>
                <a:close/>
                <a:moveTo>
                  <a:pt x="704" y="275"/>
                </a:moveTo>
                <a:cubicBezTo>
                  <a:pt x="704" y="277"/>
                  <a:pt x="702" y="280"/>
                  <a:pt x="700" y="282"/>
                </a:cubicBezTo>
                <a:cubicBezTo>
                  <a:pt x="700" y="279"/>
                  <a:pt x="703" y="278"/>
                  <a:pt x="704" y="275"/>
                </a:cubicBezTo>
                <a:close/>
                <a:moveTo>
                  <a:pt x="702" y="287"/>
                </a:moveTo>
                <a:cubicBezTo>
                  <a:pt x="702" y="287"/>
                  <a:pt x="701" y="288"/>
                  <a:pt x="702" y="287"/>
                </a:cubicBezTo>
                <a:cubicBezTo>
                  <a:pt x="702" y="287"/>
                  <a:pt x="702" y="287"/>
                  <a:pt x="702" y="287"/>
                </a:cubicBezTo>
                <a:close/>
                <a:moveTo>
                  <a:pt x="701" y="289"/>
                </a:moveTo>
                <a:cubicBezTo>
                  <a:pt x="701" y="291"/>
                  <a:pt x="699" y="290"/>
                  <a:pt x="701" y="289"/>
                </a:cubicBezTo>
                <a:close/>
                <a:moveTo>
                  <a:pt x="700" y="254"/>
                </a:moveTo>
                <a:cubicBezTo>
                  <a:pt x="699" y="256"/>
                  <a:pt x="700" y="253"/>
                  <a:pt x="700" y="254"/>
                </a:cubicBezTo>
                <a:close/>
                <a:moveTo>
                  <a:pt x="699" y="257"/>
                </a:moveTo>
                <a:cubicBezTo>
                  <a:pt x="699" y="257"/>
                  <a:pt x="699" y="258"/>
                  <a:pt x="698" y="258"/>
                </a:cubicBezTo>
                <a:cubicBezTo>
                  <a:pt x="698" y="258"/>
                  <a:pt x="698" y="258"/>
                  <a:pt x="698" y="258"/>
                </a:cubicBezTo>
                <a:cubicBezTo>
                  <a:pt x="698" y="258"/>
                  <a:pt x="699" y="258"/>
                  <a:pt x="699" y="257"/>
                </a:cubicBezTo>
                <a:close/>
                <a:moveTo>
                  <a:pt x="698" y="308"/>
                </a:moveTo>
                <a:cubicBezTo>
                  <a:pt x="698" y="308"/>
                  <a:pt x="700" y="305"/>
                  <a:pt x="700" y="304"/>
                </a:cubicBezTo>
                <a:cubicBezTo>
                  <a:pt x="700" y="303"/>
                  <a:pt x="698" y="304"/>
                  <a:pt x="699" y="302"/>
                </a:cubicBezTo>
                <a:cubicBezTo>
                  <a:pt x="698" y="303"/>
                  <a:pt x="702" y="302"/>
                  <a:pt x="701" y="301"/>
                </a:cubicBezTo>
                <a:cubicBezTo>
                  <a:pt x="702" y="302"/>
                  <a:pt x="702" y="303"/>
                  <a:pt x="701" y="304"/>
                </a:cubicBezTo>
                <a:cubicBezTo>
                  <a:pt x="703" y="304"/>
                  <a:pt x="705" y="304"/>
                  <a:pt x="706" y="306"/>
                </a:cubicBezTo>
                <a:cubicBezTo>
                  <a:pt x="707" y="309"/>
                  <a:pt x="705" y="311"/>
                  <a:pt x="702" y="313"/>
                </a:cubicBezTo>
                <a:cubicBezTo>
                  <a:pt x="702" y="313"/>
                  <a:pt x="702" y="314"/>
                  <a:pt x="702" y="314"/>
                </a:cubicBezTo>
                <a:cubicBezTo>
                  <a:pt x="701" y="314"/>
                  <a:pt x="700" y="311"/>
                  <a:pt x="700" y="311"/>
                </a:cubicBezTo>
                <a:cubicBezTo>
                  <a:pt x="697" y="311"/>
                  <a:pt x="699" y="316"/>
                  <a:pt x="698" y="316"/>
                </a:cubicBezTo>
                <a:cubicBezTo>
                  <a:pt x="695" y="316"/>
                  <a:pt x="697" y="313"/>
                  <a:pt x="697" y="312"/>
                </a:cubicBezTo>
                <a:cubicBezTo>
                  <a:pt x="697" y="310"/>
                  <a:pt x="696" y="310"/>
                  <a:pt x="698" y="308"/>
                </a:cubicBezTo>
                <a:close/>
                <a:moveTo>
                  <a:pt x="696" y="361"/>
                </a:moveTo>
                <a:cubicBezTo>
                  <a:pt x="696" y="360"/>
                  <a:pt x="698" y="361"/>
                  <a:pt x="696" y="361"/>
                </a:cubicBezTo>
                <a:close/>
                <a:moveTo>
                  <a:pt x="697" y="362"/>
                </a:moveTo>
                <a:cubicBezTo>
                  <a:pt x="696" y="364"/>
                  <a:pt x="695" y="363"/>
                  <a:pt x="697" y="362"/>
                </a:cubicBezTo>
                <a:close/>
                <a:moveTo>
                  <a:pt x="696" y="318"/>
                </a:moveTo>
                <a:cubicBezTo>
                  <a:pt x="697" y="316"/>
                  <a:pt x="697" y="318"/>
                  <a:pt x="696" y="319"/>
                </a:cubicBezTo>
                <a:cubicBezTo>
                  <a:pt x="696" y="319"/>
                  <a:pt x="696" y="318"/>
                  <a:pt x="696" y="318"/>
                </a:cubicBezTo>
                <a:close/>
                <a:moveTo>
                  <a:pt x="697" y="376"/>
                </a:moveTo>
                <a:cubicBezTo>
                  <a:pt x="697" y="376"/>
                  <a:pt x="698" y="382"/>
                  <a:pt x="696" y="382"/>
                </a:cubicBezTo>
                <a:cubicBezTo>
                  <a:pt x="694" y="382"/>
                  <a:pt x="694" y="376"/>
                  <a:pt x="697" y="376"/>
                </a:cubicBezTo>
                <a:close/>
                <a:moveTo>
                  <a:pt x="691" y="299"/>
                </a:moveTo>
                <a:cubicBezTo>
                  <a:pt x="692" y="297"/>
                  <a:pt x="692" y="294"/>
                  <a:pt x="695" y="294"/>
                </a:cubicBezTo>
                <a:cubicBezTo>
                  <a:pt x="692" y="300"/>
                  <a:pt x="687" y="306"/>
                  <a:pt x="684" y="312"/>
                </a:cubicBezTo>
                <a:cubicBezTo>
                  <a:pt x="682" y="316"/>
                  <a:pt x="685" y="307"/>
                  <a:pt x="686" y="306"/>
                </a:cubicBezTo>
                <a:cubicBezTo>
                  <a:pt x="687" y="303"/>
                  <a:pt x="690" y="300"/>
                  <a:pt x="691" y="299"/>
                </a:cubicBezTo>
                <a:close/>
                <a:moveTo>
                  <a:pt x="688" y="279"/>
                </a:moveTo>
                <a:cubicBezTo>
                  <a:pt x="689" y="278"/>
                  <a:pt x="689" y="281"/>
                  <a:pt x="689" y="281"/>
                </a:cubicBezTo>
                <a:cubicBezTo>
                  <a:pt x="688" y="281"/>
                  <a:pt x="688" y="280"/>
                  <a:pt x="688" y="279"/>
                </a:cubicBezTo>
                <a:close/>
                <a:moveTo>
                  <a:pt x="687" y="283"/>
                </a:moveTo>
                <a:cubicBezTo>
                  <a:pt x="689" y="281"/>
                  <a:pt x="688" y="285"/>
                  <a:pt x="687" y="284"/>
                </a:cubicBezTo>
                <a:cubicBezTo>
                  <a:pt x="687" y="284"/>
                  <a:pt x="687" y="283"/>
                  <a:pt x="687" y="283"/>
                </a:cubicBezTo>
                <a:close/>
                <a:moveTo>
                  <a:pt x="687" y="286"/>
                </a:moveTo>
                <a:cubicBezTo>
                  <a:pt x="687" y="288"/>
                  <a:pt x="683" y="289"/>
                  <a:pt x="683" y="287"/>
                </a:cubicBezTo>
                <a:cubicBezTo>
                  <a:pt x="682" y="284"/>
                  <a:pt x="688" y="282"/>
                  <a:pt x="687" y="286"/>
                </a:cubicBezTo>
                <a:close/>
                <a:moveTo>
                  <a:pt x="681" y="268"/>
                </a:moveTo>
                <a:cubicBezTo>
                  <a:pt x="680" y="268"/>
                  <a:pt x="682" y="267"/>
                  <a:pt x="681" y="268"/>
                </a:cubicBezTo>
                <a:close/>
                <a:moveTo>
                  <a:pt x="681" y="294"/>
                </a:moveTo>
                <a:cubicBezTo>
                  <a:pt x="681" y="293"/>
                  <a:pt x="681" y="292"/>
                  <a:pt x="682" y="293"/>
                </a:cubicBezTo>
                <a:cubicBezTo>
                  <a:pt x="686" y="296"/>
                  <a:pt x="677" y="297"/>
                  <a:pt x="681" y="294"/>
                </a:cubicBezTo>
                <a:close/>
                <a:moveTo>
                  <a:pt x="662" y="447"/>
                </a:moveTo>
                <a:cubicBezTo>
                  <a:pt x="663" y="446"/>
                  <a:pt x="661" y="449"/>
                  <a:pt x="662" y="447"/>
                </a:cubicBezTo>
                <a:close/>
                <a:moveTo>
                  <a:pt x="670" y="503"/>
                </a:moveTo>
                <a:cubicBezTo>
                  <a:pt x="671" y="502"/>
                  <a:pt x="670" y="504"/>
                  <a:pt x="670" y="503"/>
                </a:cubicBezTo>
                <a:close/>
                <a:moveTo>
                  <a:pt x="674" y="402"/>
                </a:moveTo>
                <a:cubicBezTo>
                  <a:pt x="674" y="401"/>
                  <a:pt x="675" y="401"/>
                  <a:pt x="675" y="400"/>
                </a:cubicBezTo>
                <a:cubicBezTo>
                  <a:pt x="676" y="400"/>
                  <a:pt x="675" y="402"/>
                  <a:pt x="674" y="402"/>
                </a:cubicBezTo>
                <a:close/>
                <a:moveTo>
                  <a:pt x="677" y="399"/>
                </a:moveTo>
                <a:cubicBezTo>
                  <a:pt x="675" y="398"/>
                  <a:pt x="677" y="396"/>
                  <a:pt x="678" y="395"/>
                </a:cubicBezTo>
                <a:cubicBezTo>
                  <a:pt x="678" y="396"/>
                  <a:pt x="676" y="398"/>
                  <a:pt x="677" y="399"/>
                </a:cubicBezTo>
                <a:close/>
                <a:moveTo>
                  <a:pt x="678" y="340"/>
                </a:moveTo>
                <a:cubicBezTo>
                  <a:pt x="679" y="340"/>
                  <a:pt x="677" y="341"/>
                  <a:pt x="678" y="340"/>
                </a:cubicBezTo>
                <a:close/>
                <a:moveTo>
                  <a:pt x="679" y="510"/>
                </a:moveTo>
                <a:cubicBezTo>
                  <a:pt x="678" y="510"/>
                  <a:pt x="678" y="509"/>
                  <a:pt x="679" y="508"/>
                </a:cubicBezTo>
                <a:cubicBezTo>
                  <a:pt x="680" y="507"/>
                  <a:pt x="680" y="510"/>
                  <a:pt x="679" y="510"/>
                </a:cubicBezTo>
                <a:close/>
                <a:moveTo>
                  <a:pt x="679" y="393"/>
                </a:moveTo>
                <a:cubicBezTo>
                  <a:pt x="679" y="392"/>
                  <a:pt x="679" y="392"/>
                  <a:pt x="679" y="391"/>
                </a:cubicBezTo>
                <a:cubicBezTo>
                  <a:pt x="680" y="391"/>
                  <a:pt x="679" y="393"/>
                  <a:pt x="679" y="393"/>
                </a:cubicBezTo>
                <a:close/>
                <a:moveTo>
                  <a:pt x="678" y="281"/>
                </a:moveTo>
                <a:cubicBezTo>
                  <a:pt x="679" y="281"/>
                  <a:pt x="679" y="281"/>
                  <a:pt x="679" y="281"/>
                </a:cubicBezTo>
                <a:cubicBezTo>
                  <a:pt x="679" y="283"/>
                  <a:pt x="677" y="279"/>
                  <a:pt x="678" y="281"/>
                </a:cubicBezTo>
                <a:close/>
                <a:moveTo>
                  <a:pt x="677" y="329"/>
                </a:moveTo>
                <a:cubicBezTo>
                  <a:pt x="675" y="328"/>
                  <a:pt x="676" y="327"/>
                  <a:pt x="676" y="326"/>
                </a:cubicBezTo>
                <a:cubicBezTo>
                  <a:pt x="678" y="324"/>
                  <a:pt x="679" y="329"/>
                  <a:pt x="677" y="329"/>
                </a:cubicBezTo>
                <a:close/>
                <a:moveTo>
                  <a:pt x="676" y="297"/>
                </a:moveTo>
                <a:cubicBezTo>
                  <a:pt x="677" y="295"/>
                  <a:pt x="677" y="299"/>
                  <a:pt x="676" y="298"/>
                </a:cubicBezTo>
                <a:cubicBezTo>
                  <a:pt x="675" y="298"/>
                  <a:pt x="675" y="297"/>
                  <a:pt x="676" y="297"/>
                </a:cubicBezTo>
                <a:close/>
                <a:moveTo>
                  <a:pt x="672" y="331"/>
                </a:moveTo>
                <a:cubicBezTo>
                  <a:pt x="673" y="330"/>
                  <a:pt x="672" y="333"/>
                  <a:pt x="672" y="331"/>
                </a:cubicBezTo>
                <a:close/>
                <a:moveTo>
                  <a:pt x="671" y="297"/>
                </a:moveTo>
                <a:cubicBezTo>
                  <a:pt x="671" y="297"/>
                  <a:pt x="671" y="297"/>
                  <a:pt x="671" y="298"/>
                </a:cubicBezTo>
                <a:cubicBezTo>
                  <a:pt x="670" y="299"/>
                  <a:pt x="671" y="298"/>
                  <a:pt x="671" y="297"/>
                </a:cubicBezTo>
                <a:close/>
                <a:moveTo>
                  <a:pt x="671" y="292"/>
                </a:moveTo>
                <a:cubicBezTo>
                  <a:pt x="670" y="294"/>
                  <a:pt x="669" y="295"/>
                  <a:pt x="667" y="297"/>
                </a:cubicBezTo>
                <a:cubicBezTo>
                  <a:pt x="668" y="295"/>
                  <a:pt x="669" y="293"/>
                  <a:pt x="671" y="292"/>
                </a:cubicBezTo>
                <a:close/>
                <a:moveTo>
                  <a:pt x="669" y="376"/>
                </a:moveTo>
                <a:cubicBezTo>
                  <a:pt x="668" y="375"/>
                  <a:pt x="669" y="374"/>
                  <a:pt x="670" y="374"/>
                </a:cubicBezTo>
                <a:cubicBezTo>
                  <a:pt x="671" y="372"/>
                  <a:pt x="670" y="377"/>
                  <a:pt x="669" y="376"/>
                </a:cubicBezTo>
                <a:close/>
                <a:moveTo>
                  <a:pt x="668" y="309"/>
                </a:moveTo>
                <a:cubicBezTo>
                  <a:pt x="669" y="309"/>
                  <a:pt x="666" y="310"/>
                  <a:pt x="668" y="309"/>
                </a:cubicBezTo>
                <a:close/>
                <a:moveTo>
                  <a:pt x="665" y="407"/>
                </a:moveTo>
                <a:cubicBezTo>
                  <a:pt x="666" y="407"/>
                  <a:pt x="667" y="406"/>
                  <a:pt x="667" y="405"/>
                </a:cubicBezTo>
                <a:cubicBezTo>
                  <a:pt x="669" y="402"/>
                  <a:pt x="672" y="396"/>
                  <a:pt x="673" y="391"/>
                </a:cubicBezTo>
                <a:cubicBezTo>
                  <a:pt x="674" y="387"/>
                  <a:pt x="674" y="383"/>
                  <a:pt x="675" y="380"/>
                </a:cubicBezTo>
                <a:cubicBezTo>
                  <a:pt x="675" y="380"/>
                  <a:pt x="676" y="380"/>
                  <a:pt x="676" y="380"/>
                </a:cubicBezTo>
                <a:cubicBezTo>
                  <a:pt x="677" y="380"/>
                  <a:pt x="675" y="387"/>
                  <a:pt x="675" y="389"/>
                </a:cubicBezTo>
                <a:cubicBezTo>
                  <a:pt x="673" y="391"/>
                  <a:pt x="673" y="394"/>
                  <a:pt x="672" y="397"/>
                </a:cubicBezTo>
                <a:cubicBezTo>
                  <a:pt x="671" y="400"/>
                  <a:pt x="668" y="404"/>
                  <a:pt x="668" y="406"/>
                </a:cubicBezTo>
                <a:cubicBezTo>
                  <a:pt x="668" y="406"/>
                  <a:pt x="670" y="407"/>
                  <a:pt x="670" y="408"/>
                </a:cubicBezTo>
                <a:cubicBezTo>
                  <a:pt x="671" y="413"/>
                  <a:pt x="663" y="413"/>
                  <a:pt x="665" y="407"/>
                </a:cubicBezTo>
                <a:close/>
                <a:moveTo>
                  <a:pt x="664" y="303"/>
                </a:moveTo>
                <a:cubicBezTo>
                  <a:pt x="665" y="303"/>
                  <a:pt x="664" y="306"/>
                  <a:pt x="663" y="305"/>
                </a:cubicBezTo>
                <a:cubicBezTo>
                  <a:pt x="662" y="305"/>
                  <a:pt x="663" y="304"/>
                  <a:pt x="664" y="303"/>
                </a:cubicBezTo>
                <a:close/>
                <a:moveTo>
                  <a:pt x="663" y="285"/>
                </a:moveTo>
                <a:cubicBezTo>
                  <a:pt x="663" y="284"/>
                  <a:pt x="662" y="286"/>
                  <a:pt x="663" y="285"/>
                </a:cubicBezTo>
                <a:close/>
                <a:moveTo>
                  <a:pt x="662" y="401"/>
                </a:moveTo>
                <a:cubicBezTo>
                  <a:pt x="663" y="402"/>
                  <a:pt x="661" y="403"/>
                  <a:pt x="662" y="401"/>
                </a:cubicBezTo>
                <a:close/>
                <a:moveTo>
                  <a:pt x="660" y="496"/>
                </a:moveTo>
                <a:cubicBezTo>
                  <a:pt x="661" y="494"/>
                  <a:pt x="662" y="498"/>
                  <a:pt x="660" y="497"/>
                </a:cubicBezTo>
                <a:cubicBezTo>
                  <a:pt x="660" y="497"/>
                  <a:pt x="660" y="496"/>
                  <a:pt x="660" y="496"/>
                </a:cubicBezTo>
                <a:close/>
                <a:moveTo>
                  <a:pt x="657" y="276"/>
                </a:moveTo>
                <a:cubicBezTo>
                  <a:pt x="657" y="276"/>
                  <a:pt x="656" y="278"/>
                  <a:pt x="655" y="278"/>
                </a:cubicBezTo>
                <a:cubicBezTo>
                  <a:pt x="655" y="277"/>
                  <a:pt x="656" y="277"/>
                  <a:pt x="657" y="276"/>
                </a:cubicBezTo>
                <a:close/>
                <a:moveTo>
                  <a:pt x="655" y="292"/>
                </a:moveTo>
                <a:cubicBezTo>
                  <a:pt x="655" y="292"/>
                  <a:pt x="655" y="292"/>
                  <a:pt x="655" y="292"/>
                </a:cubicBezTo>
                <a:cubicBezTo>
                  <a:pt x="655" y="292"/>
                  <a:pt x="655" y="292"/>
                  <a:pt x="655" y="292"/>
                </a:cubicBezTo>
                <a:cubicBezTo>
                  <a:pt x="655" y="292"/>
                  <a:pt x="655" y="292"/>
                  <a:pt x="655" y="292"/>
                </a:cubicBezTo>
                <a:close/>
                <a:moveTo>
                  <a:pt x="652" y="270"/>
                </a:moveTo>
                <a:cubicBezTo>
                  <a:pt x="651" y="272"/>
                  <a:pt x="654" y="269"/>
                  <a:pt x="652" y="270"/>
                </a:cubicBezTo>
                <a:close/>
                <a:moveTo>
                  <a:pt x="634" y="278"/>
                </a:moveTo>
                <a:cubicBezTo>
                  <a:pt x="633" y="276"/>
                  <a:pt x="635" y="277"/>
                  <a:pt x="634" y="278"/>
                </a:cubicBezTo>
                <a:close/>
                <a:moveTo>
                  <a:pt x="635" y="274"/>
                </a:moveTo>
                <a:cubicBezTo>
                  <a:pt x="636" y="274"/>
                  <a:pt x="634" y="275"/>
                  <a:pt x="635" y="274"/>
                </a:cubicBezTo>
                <a:close/>
                <a:moveTo>
                  <a:pt x="642" y="409"/>
                </a:moveTo>
                <a:cubicBezTo>
                  <a:pt x="642" y="409"/>
                  <a:pt x="643" y="409"/>
                  <a:pt x="643" y="410"/>
                </a:cubicBezTo>
                <a:cubicBezTo>
                  <a:pt x="643" y="410"/>
                  <a:pt x="641" y="411"/>
                  <a:pt x="642" y="409"/>
                </a:cubicBezTo>
                <a:close/>
                <a:moveTo>
                  <a:pt x="644" y="345"/>
                </a:moveTo>
                <a:cubicBezTo>
                  <a:pt x="643" y="345"/>
                  <a:pt x="644" y="344"/>
                  <a:pt x="644" y="344"/>
                </a:cubicBezTo>
                <a:cubicBezTo>
                  <a:pt x="645" y="342"/>
                  <a:pt x="645" y="345"/>
                  <a:pt x="644" y="345"/>
                </a:cubicBezTo>
                <a:close/>
                <a:moveTo>
                  <a:pt x="644" y="398"/>
                </a:moveTo>
                <a:cubicBezTo>
                  <a:pt x="644" y="400"/>
                  <a:pt x="645" y="397"/>
                  <a:pt x="644" y="398"/>
                </a:cubicBezTo>
                <a:close/>
                <a:moveTo>
                  <a:pt x="644" y="300"/>
                </a:moveTo>
                <a:cubicBezTo>
                  <a:pt x="643" y="300"/>
                  <a:pt x="644" y="299"/>
                  <a:pt x="644" y="298"/>
                </a:cubicBezTo>
                <a:cubicBezTo>
                  <a:pt x="646" y="297"/>
                  <a:pt x="646" y="301"/>
                  <a:pt x="644" y="300"/>
                </a:cubicBezTo>
                <a:close/>
                <a:moveTo>
                  <a:pt x="646" y="462"/>
                </a:moveTo>
                <a:cubicBezTo>
                  <a:pt x="646" y="462"/>
                  <a:pt x="647" y="462"/>
                  <a:pt x="647" y="462"/>
                </a:cubicBezTo>
                <a:cubicBezTo>
                  <a:pt x="648" y="462"/>
                  <a:pt x="645" y="464"/>
                  <a:pt x="646" y="462"/>
                </a:cubicBezTo>
                <a:close/>
                <a:moveTo>
                  <a:pt x="647" y="333"/>
                </a:moveTo>
                <a:cubicBezTo>
                  <a:pt x="646" y="333"/>
                  <a:pt x="647" y="332"/>
                  <a:pt x="647" y="332"/>
                </a:cubicBezTo>
                <a:cubicBezTo>
                  <a:pt x="648" y="331"/>
                  <a:pt x="648" y="334"/>
                  <a:pt x="647" y="333"/>
                </a:cubicBezTo>
                <a:close/>
                <a:moveTo>
                  <a:pt x="657" y="550"/>
                </a:moveTo>
                <a:cubicBezTo>
                  <a:pt x="656" y="549"/>
                  <a:pt x="657" y="547"/>
                  <a:pt x="657" y="547"/>
                </a:cubicBezTo>
                <a:cubicBezTo>
                  <a:pt x="658" y="545"/>
                  <a:pt x="658" y="550"/>
                  <a:pt x="657" y="550"/>
                </a:cubicBezTo>
                <a:close/>
                <a:moveTo>
                  <a:pt x="660" y="397"/>
                </a:moveTo>
                <a:cubicBezTo>
                  <a:pt x="659" y="398"/>
                  <a:pt x="659" y="398"/>
                  <a:pt x="660" y="397"/>
                </a:cubicBezTo>
                <a:close/>
                <a:moveTo>
                  <a:pt x="659" y="427"/>
                </a:moveTo>
                <a:cubicBezTo>
                  <a:pt x="660" y="429"/>
                  <a:pt x="658" y="432"/>
                  <a:pt x="657" y="434"/>
                </a:cubicBezTo>
                <a:cubicBezTo>
                  <a:pt x="657" y="432"/>
                  <a:pt x="658" y="429"/>
                  <a:pt x="659" y="427"/>
                </a:cubicBezTo>
                <a:close/>
                <a:moveTo>
                  <a:pt x="657" y="435"/>
                </a:moveTo>
                <a:cubicBezTo>
                  <a:pt x="657" y="435"/>
                  <a:pt x="657" y="438"/>
                  <a:pt x="655" y="438"/>
                </a:cubicBezTo>
                <a:cubicBezTo>
                  <a:pt x="655" y="437"/>
                  <a:pt x="656" y="436"/>
                  <a:pt x="657" y="435"/>
                </a:cubicBezTo>
                <a:close/>
                <a:moveTo>
                  <a:pt x="652" y="328"/>
                </a:moveTo>
                <a:cubicBezTo>
                  <a:pt x="652" y="328"/>
                  <a:pt x="653" y="327"/>
                  <a:pt x="653" y="327"/>
                </a:cubicBezTo>
                <a:cubicBezTo>
                  <a:pt x="655" y="329"/>
                  <a:pt x="651" y="331"/>
                  <a:pt x="652" y="328"/>
                </a:cubicBezTo>
                <a:close/>
                <a:moveTo>
                  <a:pt x="648" y="307"/>
                </a:moveTo>
                <a:cubicBezTo>
                  <a:pt x="653" y="304"/>
                  <a:pt x="650" y="313"/>
                  <a:pt x="649" y="313"/>
                </a:cubicBezTo>
                <a:cubicBezTo>
                  <a:pt x="647" y="313"/>
                  <a:pt x="647" y="308"/>
                  <a:pt x="648" y="307"/>
                </a:cubicBezTo>
                <a:close/>
                <a:moveTo>
                  <a:pt x="645" y="296"/>
                </a:moveTo>
                <a:cubicBezTo>
                  <a:pt x="643" y="295"/>
                  <a:pt x="645" y="290"/>
                  <a:pt x="646" y="290"/>
                </a:cubicBezTo>
                <a:cubicBezTo>
                  <a:pt x="651" y="287"/>
                  <a:pt x="648" y="297"/>
                  <a:pt x="645" y="296"/>
                </a:cubicBezTo>
                <a:close/>
                <a:moveTo>
                  <a:pt x="644" y="284"/>
                </a:moveTo>
                <a:cubicBezTo>
                  <a:pt x="644" y="285"/>
                  <a:pt x="645" y="283"/>
                  <a:pt x="644" y="284"/>
                </a:cubicBezTo>
                <a:close/>
                <a:moveTo>
                  <a:pt x="642" y="284"/>
                </a:moveTo>
                <a:cubicBezTo>
                  <a:pt x="642" y="284"/>
                  <a:pt x="643" y="283"/>
                  <a:pt x="644" y="284"/>
                </a:cubicBezTo>
                <a:cubicBezTo>
                  <a:pt x="646" y="285"/>
                  <a:pt x="641" y="287"/>
                  <a:pt x="642" y="284"/>
                </a:cubicBezTo>
                <a:close/>
                <a:moveTo>
                  <a:pt x="642" y="317"/>
                </a:moveTo>
                <a:cubicBezTo>
                  <a:pt x="642" y="318"/>
                  <a:pt x="641" y="317"/>
                  <a:pt x="642" y="317"/>
                </a:cubicBezTo>
                <a:close/>
                <a:moveTo>
                  <a:pt x="642" y="399"/>
                </a:moveTo>
                <a:cubicBezTo>
                  <a:pt x="643" y="399"/>
                  <a:pt x="640" y="402"/>
                  <a:pt x="641" y="400"/>
                </a:cubicBezTo>
                <a:cubicBezTo>
                  <a:pt x="641" y="400"/>
                  <a:pt x="641" y="399"/>
                  <a:pt x="642" y="399"/>
                </a:cubicBezTo>
                <a:close/>
                <a:moveTo>
                  <a:pt x="641" y="283"/>
                </a:moveTo>
                <a:cubicBezTo>
                  <a:pt x="642" y="282"/>
                  <a:pt x="639" y="285"/>
                  <a:pt x="641" y="283"/>
                </a:cubicBezTo>
                <a:close/>
                <a:moveTo>
                  <a:pt x="640" y="331"/>
                </a:moveTo>
                <a:cubicBezTo>
                  <a:pt x="640" y="331"/>
                  <a:pt x="640" y="331"/>
                  <a:pt x="640" y="331"/>
                </a:cubicBezTo>
                <a:cubicBezTo>
                  <a:pt x="640" y="331"/>
                  <a:pt x="640" y="332"/>
                  <a:pt x="640" y="331"/>
                </a:cubicBezTo>
                <a:close/>
                <a:moveTo>
                  <a:pt x="640" y="338"/>
                </a:moveTo>
                <a:cubicBezTo>
                  <a:pt x="641" y="339"/>
                  <a:pt x="639" y="341"/>
                  <a:pt x="639" y="342"/>
                </a:cubicBezTo>
                <a:cubicBezTo>
                  <a:pt x="638" y="341"/>
                  <a:pt x="640" y="339"/>
                  <a:pt x="640" y="338"/>
                </a:cubicBezTo>
                <a:close/>
                <a:moveTo>
                  <a:pt x="638" y="310"/>
                </a:moveTo>
                <a:cubicBezTo>
                  <a:pt x="638" y="309"/>
                  <a:pt x="639" y="312"/>
                  <a:pt x="638" y="310"/>
                </a:cubicBezTo>
                <a:close/>
                <a:moveTo>
                  <a:pt x="638" y="342"/>
                </a:moveTo>
                <a:cubicBezTo>
                  <a:pt x="639" y="343"/>
                  <a:pt x="639" y="344"/>
                  <a:pt x="638" y="344"/>
                </a:cubicBezTo>
                <a:cubicBezTo>
                  <a:pt x="638" y="343"/>
                  <a:pt x="639" y="343"/>
                  <a:pt x="638" y="342"/>
                </a:cubicBezTo>
                <a:close/>
                <a:moveTo>
                  <a:pt x="637" y="288"/>
                </a:moveTo>
                <a:cubicBezTo>
                  <a:pt x="638" y="289"/>
                  <a:pt x="637" y="289"/>
                  <a:pt x="637" y="290"/>
                </a:cubicBezTo>
                <a:cubicBezTo>
                  <a:pt x="636" y="290"/>
                  <a:pt x="637" y="289"/>
                  <a:pt x="637" y="288"/>
                </a:cubicBezTo>
                <a:close/>
                <a:moveTo>
                  <a:pt x="637" y="346"/>
                </a:moveTo>
                <a:cubicBezTo>
                  <a:pt x="638" y="345"/>
                  <a:pt x="637" y="347"/>
                  <a:pt x="637" y="347"/>
                </a:cubicBezTo>
                <a:cubicBezTo>
                  <a:pt x="636" y="346"/>
                  <a:pt x="637" y="346"/>
                  <a:pt x="637" y="346"/>
                </a:cubicBezTo>
                <a:close/>
                <a:moveTo>
                  <a:pt x="665" y="224"/>
                </a:moveTo>
                <a:cubicBezTo>
                  <a:pt x="665" y="225"/>
                  <a:pt x="664" y="226"/>
                  <a:pt x="662" y="227"/>
                </a:cubicBezTo>
                <a:cubicBezTo>
                  <a:pt x="663" y="226"/>
                  <a:pt x="664" y="225"/>
                  <a:pt x="665" y="224"/>
                </a:cubicBezTo>
                <a:close/>
                <a:moveTo>
                  <a:pt x="661" y="224"/>
                </a:moveTo>
                <a:cubicBezTo>
                  <a:pt x="662" y="222"/>
                  <a:pt x="660" y="225"/>
                  <a:pt x="661" y="224"/>
                </a:cubicBezTo>
                <a:close/>
                <a:moveTo>
                  <a:pt x="649" y="222"/>
                </a:moveTo>
                <a:cubicBezTo>
                  <a:pt x="651" y="224"/>
                  <a:pt x="647" y="225"/>
                  <a:pt x="649" y="222"/>
                </a:cubicBezTo>
                <a:close/>
                <a:moveTo>
                  <a:pt x="633" y="251"/>
                </a:moveTo>
                <a:cubicBezTo>
                  <a:pt x="632" y="252"/>
                  <a:pt x="633" y="249"/>
                  <a:pt x="633" y="251"/>
                </a:cubicBezTo>
                <a:close/>
                <a:moveTo>
                  <a:pt x="639" y="244"/>
                </a:moveTo>
                <a:cubicBezTo>
                  <a:pt x="640" y="245"/>
                  <a:pt x="640" y="248"/>
                  <a:pt x="640" y="250"/>
                </a:cubicBezTo>
                <a:cubicBezTo>
                  <a:pt x="638" y="248"/>
                  <a:pt x="639" y="246"/>
                  <a:pt x="639" y="244"/>
                </a:cubicBezTo>
                <a:close/>
                <a:moveTo>
                  <a:pt x="636" y="224"/>
                </a:moveTo>
                <a:cubicBezTo>
                  <a:pt x="639" y="227"/>
                  <a:pt x="634" y="229"/>
                  <a:pt x="633" y="230"/>
                </a:cubicBezTo>
                <a:cubicBezTo>
                  <a:pt x="631" y="228"/>
                  <a:pt x="634" y="221"/>
                  <a:pt x="636" y="224"/>
                </a:cubicBezTo>
                <a:close/>
                <a:moveTo>
                  <a:pt x="584" y="184"/>
                </a:moveTo>
                <a:cubicBezTo>
                  <a:pt x="584" y="184"/>
                  <a:pt x="584" y="185"/>
                  <a:pt x="584" y="185"/>
                </a:cubicBezTo>
                <a:cubicBezTo>
                  <a:pt x="585" y="188"/>
                  <a:pt x="581" y="186"/>
                  <a:pt x="584" y="184"/>
                </a:cubicBezTo>
                <a:close/>
                <a:moveTo>
                  <a:pt x="522" y="137"/>
                </a:moveTo>
                <a:cubicBezTo>
                  <a:pt x="522" y="138"/>
                  <a:pt x="520" y="138"/>
                  <a:pt x="520" y="138"/>
                </a:cubicBezTo>
                <a:cubicBezTo>
                  <a:pt x="520" y="137"/>
                  <a:pt x="521" y="137"/>
                  <a:pt x="522" y="137"/>
                </a:cubicBezTo>
                <a:close/>
                <a:moveTo>
                  <a:pt x="518" y="129"/>
                </a:moveTo>
                <a:cubicBezTo>
                  <a:pt x="518" y="129"/>
                  <a:pt x="518" y="129"/>
                  <a:pt x="518" y="129"/>
                </a:cubicBezTo>
                <a:cubicBezTo>
                  <a:pt x="519" y="131"/>
                  <a:pt x="516" y="128"/>
                  <a:pt x="518" y="129"/>
                </a:cubicBezTo>
                <a:close/>
                <a:moveTo>
                  <a:pt x="513" y="127"/>
                </a:moveTo>
                <a:cubicBezTo>
                  <a:pt x="513" y="128"/>
                  <a:pt x="511" y="128"/>
                  <a:pt x="511" y="127"/>
                </a:cubicBezTo>
                <a:cubicBezTo>
                  <a:pt x="511" y="127"/>
                  <a:pt x="513" y="126"/>
                  <a:pt x="513" y="127"/>
                </a:cubicBezTo>
                <a:close/>
                <a:moveTo>
                  <a:pt x="509" y="137"/>
                </a:moveTo>
                <a:cubicBezTo>
                  <a:pt x="510" y="137"/>
                  <a:pt x="509" y="138"/>
                  <a:pt x="508" y="137"/>
                </a:cubicBezTo>
                <a:cubicBezTo>
                  <a:pt x="508" y="137"/>
                  <a:pt x="509" y="136"/>
                  <a:pt x="509" y="137"/>
                </a:cubicBezTo>
                <a:close/>
                <a:moveTo>
                  <a:pt x="484" y="708"/>
                </a:moveTo>
                <a:cubicBezTo>
                  <a:pt x="483" y="705"/>
                  <a:pt x="489" y="705"/>
                  <a:pt x="490" y="705"/>
                </a:cubicBezTo>
                <a:cubicBezTo>
                  <a:pt x="490" y="705"/>
                  <a:pt x="485" y="709"/>
                  <a:pt x="484" y="708"/>
                </a:cubicBezTo>
                <a:close/>
                <a:moveTo>
                  <a:pt x="486" y="289"/>
                </a:moveTo>
                <a:cubicBezTo>
                  <a:pt x="485" y="290"/>
                  <a:pt x="484" y="289"/>
                  <a:pt x="485" y="289"/>
                </a:cubicBezTo>
                <a:cubicBezTo>
                  <a:pt x="485" y="287"/>
                  <a:pt x="486" y="289"/>
                  <a:pt x="486" y="289"/>
                </a:cubicBezTo>
                <a:close/>
                <a:moveTo>
                  <a:pt x="486" y="592"/>
                </a:moveTo>
                <a:cubicBezTo>
                  <a:pt x="486" y="590"/>
                  <a:pt x="488" y="591"/>
                  <a:pt x="486" y="592"/>
                </a:cubicBezTo>
                <a:close/>
                <a:moveTo>
                  <a:pt x="484" y="157"/>
                </a:moveTo>
                <a:cubicBezTo>
                  <a:pt x="483" y="157"/>
                  <a:pt x="485" y="155"/>
                  <a:pt x="485" y="157"/>
                </a:cubicBezTo>
                <a:cubicBezTo>
                  <a:pt x="485" y="156"/>
                  <a:pt x="485" y="158"/>
                  <a:pt x="484" y="157"/>
                </a:cubicBezTo>
                <a:close/>
                <a:moveTo>
                  <a:pt x="492" y="682"/>
                </a:moveTo>
                <a:cubicBezTo>
                  <a:pt x="489" y="683"/>
                  <a:pt x="487" y="685"/>
                  <a:pt x="485" y="685"/>
                </a:cubicBezTo>
                <a:cubicBezTo>
                  <a:pt x="482" y="685"/>
                  <a:pt x="487" y="682"/>
                  <a:pt x="487" y="682"/>
                </a:cubicBezTo>
                <a:cubicBezTo>
                  <a:pt x="489" y="682"/>
                  <a:pt x="490" y="682"/>
                  <a:pt x="492" y="682"/>
                </a:cubicBezTo>
                <a:cubicBezTo>
                  <a:pt x="492" y="682"/>
                  <a:pt x="493" y="682"/>
                  <a:pt x="494" y="682"/>
                </a:cubicBezTo>
                <a:cubicBezTo>
                  <a:pt x="493" y="682"/>
                  <a:pt x="492" y="682"/>
                  <a:pt x="492" y="682"/>
                </a:cubicBezTo>
                <a:close/>
                <a:moveTo>
                  <a:pt x="488" y="242"/>
                </a:moveTo>
                <a:cubicBezTo>
                  <a:pt x="490" y="244"/>
                  <a:pt x="486" y="242"/>
                  <a:pt x="488" y="242"/>
                </a:cubicBezTo>
                <a:close/>
                <a:moveTo>
                  <a:pt x="491" y="215"/>
                </a:moveTo>
                <a:cubicBezTo>
                  <a:pt x="491" y="215"/>
                  <a:pt x="493" y="214"/>
                  <a:pt x="492" y="215"/>
                </a:cubicBezTo>
                <a:cubicBezTo>
                  <a:pt x="492" y="216"/>
                  <a:pt x="491" y="215"/>
                  <a:pt x="491" y="215"/>
                </a:cubicBezTo>
                <a:close/>
                <a:moveTo>
                  <a:pt x="492" y="262"/>
                </a:moveTo>
                <a:cubicBezTo>
                  <a:pt x="493" y="262"/>
                  <a:pt x="491" y="263"/>
                  <a:pt x="491" y="262"/>
                </a:cubicBezTo>
                <a:cubicBezTo>
                  <a:pt x="491" y="262"/>
                  <a:pt x="492" y="262"/>
                  <a:pt x="492" y="262"/>
                </a:cubicBezTo>
                <a:close/>
                <a:moveTo>
                  <a:pt x="494" y="708"/>
                </a:moveTo>
                <a:cubicBezTo>
                  <a:pt x="494" y="708"/>
                  <a:pt x="494" y="708"/>
                  <a:pt x="495" y="709"/>
                </a:cubicBezTo>
                <a:cubicBezTo>
                  <a:pt x="495" y="709"/>
                  <a:pt x="495" y="709"/>
                  <a:pt x="494" y="708"/>
                </a:cubicBezTo>
                <a:close/>
                <a:moveTo>
                  <a:pt x="492" y="616"/>
                </a:moveTo>
                <a:cubicBezTo>
                  <a:pt x="492" y="614"/>
                  <a:pt x="495" y="615"/>
                  <a:pt x="495" y="616"/>
                </a:cubicBezTo>
                <a:cubicBezTo>
                  <a:pt x="495" y="617"/>
                  <a:pt x="492" y="618"/>
                  <a:pt x="492" y="616"/>
                </a:cubicBezTo>
                <a:close/>
                <a:moveTo>
                  <a:pt x="493" y="299"/>
                </a:moveTo>
                <a:cubicBezTo>
                  <a:pt x="493" y="299"/>
                  <a:pt x="494" y="298"/>
                  <a:pt x="494" y="298"/>
                </a:cubicBezTo>
                <a:cubicBezTo>
                  <a:pt x="494" y="298"/>
                  <a:pt x="493" y="300"/>
                  <a:pt x="493" y="299"/>
                </a:cubicBezTo>
                <a:close/>
                <a:moveTo>
                  <a:pt x="498" y="330"/>
                </a:moveTo>
                <a:cubicBezTo>
                  <a:pt x="498" y="330"/>
                  <a:pt x="498" y="330"/>
                  <a:pt x="498" y="330"/>
                </a:cubicBezTo>
                <a:cubicBezTo>
                  <a:pt x="498" y="330"/>
                  <a:pt x="498" y="330"/>
                  <a:pt x="498" y="330"/>
                </a:cubicBezTo>
                <a:close/>
                <a:moveTo>
                  <a:pt x="493" y="278"/>
                </a:moveTo>
                <a:cubicBezTo>
                  <a:pt x="494" y="274"/>
                  <a:pt x="496" y="270"/>
                  <a:pt x="498" y="267"/>
                </a:cubicBezTo>
                <a:cubicBezTo>
                  <a:pt x="498" y="269"/>
                  <a:pt x="495" y="276"/>
                  <a:pt x="493" y="278"/>
                </a:cubicBezTo>
                <a:close/>
                <a:moveTo>
                  <a:pt x="493" y="238"/>
                </a:moveTo>
                <a:cubicBezTo>
                  <a:pt x="493" y="237"/>
                  <a:pt x="494" y="237"/>
                  <a:pt x="494" y="238"/>
                </a:cubicBezTo>
                <a:cubicBezTo>
                  <a:pt x="494" y="239"/>
                  <a:pt x="493" y="238"/>
                  <a:pt x="493" y="238"/>
                </a:cubicBezTo>
                <a:close/>
                <a:moveTo>
                  <a:pt x="496" y="258"/>
                </a:moveTo>
                <a:cubicBezTo>
                  <a:pt x="499" y="254"/>
                  <a:pt x="498" y="251"/>
                  <a:pt x="501" y="248"/>
                </a:cubicBezTo>
                <a:cubicBezTo>
                  <a:pt x="500" y="251"/>
                  <a:pt x="499" y="257"/>
                  <a:pt x="496" y="258"/>
                </a:cubicBezTo>
                <a:close/>
                <a:moveTo>
                  <a:pt x="500" y="217"/>
                </a:moveTo>
                <a:cubicBezTo>
                  <a:pt x="501" y="216"/>
                  <a:pt x="502" y="217"/>
                  <a:pt x="500" y="217"/>
                </a:cubicBezTo>
                <a:close/>
                <a:moveTo>
                  <a:pt x="506" y="320"/>
                </a:moveTo>
                <a:cubicBezTo>
                  <a:pt x="506" y="322"/>
                  <a:pt x="507" y="319"/>
                  <a:pt x="506" y="320"/>
                </a:cubicBezTo>
                <a:close/>
                <a:moveTo>
                  <a:pt x="511" y="216"/>
                </a:moveTo>
                <a:cubicBezTo>
                  <a:pt x="510" y="216"/>
                  <a:pt x="510" y="214"/>
                  <a:pt x="511" y="215"/>
                </a:cubicBezTo>
                <a:cubicBezTo>
                  <a:pt x="511" y="215"/>
                  <a:pt x="511" y="216"/>
                  <a:pt x="511" y="216"/>
                </a:cubicBezTo>
                <a:close/>
                <a:moveTo>
                  <a:pt x="511" y="278"/>
                </a:moveTo>
                <a:cubicBezTo>
                  <a:pt x="512" y="275"/>
                  <a:pt x="514" y="275"/>
                  <a:pt x="511" y="278"/>
                </a:cubicBezTo>
                <a:close/>
                <a:moveTo>
                  <a:pt x="511" y="668"/>
                </a:moveTo>
                <a:cubicBezTo>
                  <a:pt x="510" y="668"/>
                  <a:pt x="509" y="668"/>
                  <a:pt x="509" y="667"/>
                </a:cubicBezTo>
                <a:cubicBezTo>
                  <a:pt x="509" y="666"/>
                  <a:pt x="511" y="667"/>
                  <a:pt x="511" y="668"/>
                </a:cubicBezTo>
                <a:close/>
                <a:moveTo>
                  <a:pt x="509" y="255"/>
                </a:moveTo>
                <a:cubicBezTo>
                  <a:pt x="509" y="255"/>
                  <a:pt x="509" y="254"/>
                  <a:pt x="509" y="254"/>
                </a:cubicBezTo>
                <a:cubicBezTo>
                  <a:pt x="511" y="255"/>
                  <a:pt x="508" y="256"/>
                  <a:pt x="509" y="255"/>
                </a:cubicBezTo>
                <a:close/>
                <a:moveTo>
                  <a:pt x="507" y="244"/>
                </a:moveTo>
                <a:cubicBezTo>
                  <a:pt x="507" y="244"/>
                  <a:pt x="509" y="242"/>
                  <a:pt x="509" y="243"/>
                </a:cubicBezTo>
                <a:cubicBezTo>
                  <a:pt x="510" y="244"/>
                  <a:pt x="508" y="245"/>
                  <a:pt x="507" y="244"/>
                </a:cubicBezTo>
                <a:close/>
                <a:moveTo>
                  <a:pt x="508" y="683"/>
                </a:moveTo>
                <a:cubicBezTo>
                  <a:pt x="508" y="682"/>
                  <a:pt x="512" y="682"/>
                  <a:pt x="512" y="683"/>
                </a:cubicBezTo>
                <a:cubicBezTo>
                  <a:pt x="511" y="685"/>
                  <a:pt x="509" y="684"/>
                  <a:pt x="508" y="683"/>
                </a:cubicBezTo>
                <a:close/>
                <a:moveTo>
                  <a:pt x="508" y="677"/>
                </a:moveTo>
                <a:cubicBezTo>
                  <a:pt x="509" y="673"/>
                  <a:pt x="516" y="676"/>
                  <a:pt x="516" y="678"/>
                </a:cubicBezTo>
                <a:cubicBezTo>
                  <a:pt x="516" y="681"/>
                  <a:pt x="508" y="681"/>
                  <a:pt x="508" y="677"/>
                </a:cubicBezTo>
                <a:close/>
                <a:moveTo>
                  <a:pt x="512" y="416"/>
                </a:moveTo>
                <a:cubicBezTo>
                  <a:pt x="513" y="414"/>
                  <a:pt x="515" y="411"/>
                  <a:pt x="518" y="409"/>
                </a:cubicBezTo>
                <a:cubicBezTo>
                  <a:pt x="516" y="412"/>
                  <a:pt x="514" y="415"/>
                  <a:pt x="512" y="416"/>
                </a:cubicBezTo>
                <a:close/>
                <a:moveTo>
                  <a:pt x="513" y="311"/>
                </a:moveTo>
                <a:cubicBezTo>
                  <a:pt x="515" y="312"/>
                  <a:pt x="512" y="312"/>
                  <a:pt x="513" y="311"/>
                </a:cubicBezTo>
                <a:close/>
                <a:moveTo>
                  <a:pt x="514" y="217"/>
                </a:moveTo>
                <a:cubicBezTo>
                  <a:pt x="515" y="218"/>
                  <a:pt x="514" y="219"/>
                  <a:pt x="513" y="219"/>
                </a:cubicBezTo>
                <a:cubicBezTo>
                  <a:pt x="513" y="219"/>
                  <a:pt x="514" y="218"/>
                  <a:pt x="514" y="217"/>
                </a:cubicBezTo>
                <a:close/>
                <a:moveTo>
                  <a:pt x="515" y="326"/>
                </a:moveTo>
                <a:cubicBezTo>
                  <a:pt x="516" y="324"/>
                  <a:pt x="516" y="328"/>
                  <a:pt x="515" y="327"/>
                </a:cubicBezTo>
                <a:cubicBezTo>
                  <a:pt x="514" y="327"/>
                  <a:pt x="515" y="326"/>
                  <a:pt x="515" y="326"/>
                </a:cubicBezTo>
                <a:close/>
                <a:moveTo>
                  <a:pt x="518" y="234"/>
                </a:moveTo>
                <a:cubicBezTo>
                  <a:pt x="520" y="232"/>
                  <a:pt x="516" y="235"/>
                  <a:pt x="518" y="234"/>
                </a:cubicBezTo>
                <a:close/>
                <a:moveTo>
                  <a:pt x="518" y="278"/>
                </a:moveTo>
                <a:cubicBezTo>
                  <a:pt x="518" y="277"/>
                  <a:pt x="519" y="277"/>
                  <a:pt x="519" y="278"/>
                </a:cubicBezTo>
                <a:cubicBezTo>
                  <a:pt x="519" y="278"/>
                  <a:pt x="518" y="278"/>
                  <a:pt x="518" y="278"/>
                </a:cubicBezTo>
                <a:close/>
                <a:moveTo>
                  <a:pt x="519" y="387"/>
                </a:moveTo>
                <a:cubicBezTo>
                  <a:pt x="517" y="386"/>
                  <a:pt x="519" y="383"/>
                  <a:pt x="520" y="383"/>
                </a:cubicBezTo>
                <a:cubicBezTo>
                  <a:pt x="524" y="381"/>
                  <a:pt x="521" y="388"/>
                  <a:pt x="519" y="387"/>
                </a:cubicBezTo>
                <a:close/>
                <a:moveTo>
                  <a:pt x="520" y="232"/>
                </a:moveTo>
                <a:cubicBezTo>
                  <a:pt x="522" y="230"/>
                  <a:pt x="519" y="233"/>
                  <a:pt x="520" y="232"/>
                </a:cubicBezTo>
                <a:close/>
                <a:moveTo>
                  <a:pt x="523" y="431"/>
                </a:moveTo>
                <a:cubicBezTo>
                  <a:pt x="522" y="432"/>
                  <a:pt x="524" y="429"/>
                  <a:pt x="523" y="431"/>
                </a:cubicBezTo>
                <a:close/>
                <a:moveTo>
                  <a:pt x="523" y="374"/>
                </a:moveTo>
                <a:cubicBezTo>
                  <a:pt x="522" y="374"/>
                  <a:pt x="524" y="373"/>
                  <a:pt x="523" y="374"/>
                </a:cubicBezTo>
                <a:close/>
                <a:moveTo>
                  <a:pt x="523" y="295"/>
                </a:moveTo>
                <a:cubicBezTo>
                  <a:pt x="523" y="295"/>
                  <a:pt x="523" y="294"/>
                  <a:pt x="523" y="294"/>
                </a:cubicBezTo>
                <a:cubicBezTo>
                  <a:pt x="523" y="294"/>
                  <a:pt x="523" y="294"/>
                  <a:pt x="523" y="294"/>
                </a:cubicBezTo>
                <a:cubicBezTo>
                  <a:pt x="523" y="295"/>
                  <a:pt x="523" y="295"/>
                  <a:pt x="523" y="295"/>
                </a:cubicBezTo>
                <a:close/>
                <a:moveTo>
                  <a:pt x="524" y="296"/>
                </a:moveTo>
                <a:cubicBezTo>
                  <a:pt x="525" y="296"/>
                  <a:pt x="525" y="296"/>
                  <a:pt x="525" y="296"/>
                </a:cubicBezTo>
                <a:cubicBezTo>
                  <a:pt x="526" y="298"/>
                  <a:pt x="523" y="296"/>
                  <a:pt x="524" y="296"/>
                </a:cubicBezTo>
                <a:close/>
                <a:moveTo>
                  <a:pt x="525" y="266"/>
                </a:moveTo>
                <a:cubicBezTo>
                  <a:pt x="525" y="264"/>
                  <a:pt x="531" y="263"/>
                  <a:pt x="530" y="267"/>
                </a:cubicBezTo>
                <a:cubicBezTo>
                  <a:pt x="529" y="269"/>
                  <a:pt x="525" y="268"/>
                  <a:pt x="525" y="266"/>
                </a:cubicBezTo>
                <a:close/>
                <a:moveTo>
                  <a:pt x="527" y="276"/>
                </a:moveTo>
                <a:cubicBezTo>
                  <a:pt x="527" y="275"/>
                  <a:pt x="527" y="275"/>
                  <a:pt x="528" y="275"/>
                </a:cubicBezTo>
                <a:cubicBezTo>
                  <a:pt x="529" y="275"/>
                  <a:pt x="526" y="277"/>
                  <a:pt x="527" y="276"/>
                </a:cubicBezTo>
                <a:close/>
                <a:moveTo>
                  <a:pt x="527" y="671"/>
                </a:moveTo>
                <a:cubicBezTo>
                  <a:pt x="527" y="671"/>
                  <a:pt x="527" y="671"/>
                  <a:pt x="527" y="671"/>
                </a:cubicBezTo>
                <a:cubicBezTo>
                  <a:pt x="527" y="671"/>
                  <a:pt x="527" y="671"/>
                  <a:pt x="527" y="671"/>
                </a:cubicBezTo>
                <a:cubicBezTo>
                  <a:pt x="527" y="671"/>
                  <a:pt x="527" y="671"/>
                  <a:pt x="527" y="671"/>
                </a:cubicBezTo>
                <a:close/>
                <a:moveTo>
                  <a:pt x="527" y="391"/>
                </a:moveTo>
                <a:cubicBezTo>
                  <a:pt x="527" y="390"/>
                  <a:pt x="528" y="389"/>
                  <a:pt x="528" y="388"/>
                </a:cubicBezTo>
                <a:cubicBezTo>
                  <a:pt x="529" y="389"/>
                  <a:pt x="527" y="390"/>
                  <a:pt x="527" y="391"/>
                </a:cubicBezTo>
                <a:close/>
                <a:moveTo>
                  <a:pt x="530" y="630"/>
                </a:moveTo>
                <a:cubicBezTo>
                  <a:pt x="531" y="629"/>
                  <a:pt x="534" y="629"/>
                  <a:pt x="536" y="628"/>
                </a:cubicBezTo>
                <a:cubicBezTo>
                  <a:pt x="535" y="630"/>
                  <a:pt x="532" y="630"/>
                  <a:pt x="530" y="630"/>
                </a:cubicBezTo>
                <a:close/>
                <a:moveTo>
                  <a:pt x="531" y="370"/>
                </a:moveTo>
                <a:cubicBezTo>
                  <a:pt x="531" y="372"/>
                  <a:pt x="529" y="371"/>
                  <a:pt x="531" y="370"/>
                </a:cubicBezTo>
                <a:close/>
                <a:moveTo>
                  <a:pt x="531" y="366"/>
                </a:moveTo>
                <a:cubicBezTo>
                  <a:pt x="531" y="366"/>
                  <a:pt x="531" y="366"/>
                  <a:pt x="531" y="366"/>
                </a:cubicBezTo>
                <a:cubicBezTo>
                  <a:pt x="533" y="366"/>
                  <a:pt x="530" y="368"/>
                  <a:pt x="531" y="366"/>
                </a:cubicBezTo>
                <a:close/>
                <a:moveTo>
                  <a:pt x="534" y="304"/>
                </a:moveTo>
                <a:cubicBezTo>
                  <a:pt x="534" y="305"/>
                  <a:pt x="532" y="305"/>
                  <a:pt x="532" y="305"/>
                </a:cubicBezTo>
                <a:cubicBezTo>
                  <a:pt x="532" y="304"/>
                  <a:pt x="533" y="303"/>
                  <a:pt x="534" y="304"/>
                </a:cubicBezTo>
                <a:close/>
                <a:moveTo>
                  <a:pt x="532" y="287"/>
                </a:moveTo>
                <a:cubicBezTo>
                  <a:pt x="532" y="287"/>
                  <a:pt x="533" y="287"/>
                  <a:pt x="533" y="287"/>
                </a:cubicBezTo>
                <a:cubicBezTo>
                  <a:pt x="534" y="287"/>
                  <a:pt x="532" y="288"/>
                  <a:pt x="532" y="287"/>
                </a:cubicBezTo>
                <a:close/>
                <a:moveTo>
                  <a:pt x="540" y="437"/>
                </a:moveTo>
                <a:cubicBezTo>
                  <a:pt x="539" y="439"/>
                  <a:pt x="538" y="442"/>
                  <a:pt x="536" y="443"/>
                </a:cubicBezTo>
                <a:cubicBezTo>
                  <a:pt x="536" y="442"/>
                  <a:pt x="538" y="439"/>
                  <a:pt x="540" y="437"/>
                </a:cubicBezTo>
                <a:close/>
                <a:moveTo>
                  <a:pt x="538" y="243"/>
                </a:moveTo>
                <a:cubicBezTo>
                  <a:pt x="538" y="243"/>
                  <a:pt x="537" y="243"/>
                  <a:pt x="537" y="243"/>
                </a:cubicBezTo>
                <a:cubicBezTo>
                  <a:pt x="537" y="243"/>
                  <a:pt x="538" y="243"/>
                  <a:pt x="538" y="243"/>
                </a:cubicBezTo>
                <a:cubicBezTo>
                  <a:pt x="538" y="243"/>
                  <a:pt x="538" y="243"/>
                  <a:pt x="538" y="243"/>
                </a:cubicBezTo>
                <a:close/>
                <a:moveTo>
                  <a:pt x="538" y="341"/>
                </a:moveTo>
                <a:cubicBezTo>
                  <a:pt x="539" y="339"/>
                  <a:pt x="537" y="342"/>
                  <a:pt x="538" y="341"/>
                </a:cubicBezTo>
                <a:close/>
                <a:moveTo>
                  <a:pt x="538" y="243"/>
                </a:moveTo>
                <a:cubicBezTo>
                  <a:pt x="539" y="242"/>
                  <a:pt x="539" y="243"/>
                  <a:pt x="538" y="243"/>
                </a:cubicBezTo>
                <a:close/>
                <a:moveTo>
                  <a:pt x="538" y="651"/>
                </a:moveTo>
                <a:cubicBezTo>
                  <a:pt x="537" y="653"/>
                  <a:pt x="537" y="650"/>
                  <a:pt x="538" y="651"/>
                </a:cubicBezTo>
                <a:close/>
                <a:moveTo>
                  <a:pt x="538" y="627"/>
                </a:moveTo>
                <a:cubicBezTo>
                  <a:pt x="541" y="625"/>
                  <a:pt x="541" y="628"/>
                  <a:pt x="538" y="627"/>
                </a:cubicBezTo>
                <a:close/>
                <a:moveTo>
                  <a:pt x="540" y="436"/>
                </a:moveTo>
                <a:cubicBezTo>
                  <a:pt x="540" y="436"/>
                  <a:pt x="540" y="436"/>
                  <a:pt x="540" y="436"/>
                </a:cubicBezTo>
                <a:cubicBezTo>
                  <a:pt x="540" y="436"/>
                  <a:pt x="540" y="435"/>
                  <a:pt x="540" y="435"/>
                </a:cubicBezTo>
                <a:cubicBezTo>
                  <a:pt x="540" y="435"/>
                  <a:pt x="540" y="435"/>
                  <a:pt x="540" y="436"/>
                </a:cubicBezTo>
                <a:close/>
                <a:moveTo>
                  <a:pt x="541" y="360"/>
                </a:moveTo>
                <a:cubicBezTo>
                  <a:pt x="541" y="359"/>
                  <a:pt x="541" y="358"/>
                  <a:pt x="542" y="359"/>
                </a:cubicBezTo>
                <a:cubicBezTo>
                  <a:pt x="544" y="359"/>
                  <a:pt x="539" y="361"/>
                  <a:pt x="541" y="360"/>
                </a:cubicBezTo>
                <a:close/>
                <a:moveTo>
                  <a:pt x="542" y="374"/>
                </a:moveTo>
                <a:cubicBezTo>
                  <a:pt x="542" y="375"/>
                  <a:pt x="542" y="376"/>
                  <a:pt x="540" y="376"/>
                </a:cubicBezTo>
                <a:cubicBezTo>
                  <a:pt x="541" y="375"/>
                  <a:pt x="541" y="375"/>
                  <a:pt x="542" y="374"/>
                </a:cubicBezTo>
                <a:close/>
                <a:moveTo>
                  <a:pt x="541" y="481"/>
                </a:moveTo>
                <a:cubicBezTo>
                  <a:pt x="541" y="481"/>
                  <a:pt x="542" y="479"/>
                  <a:pt x="542" y="478"/>
                </a:cubicBezTo>
                <a:cubicBezTo>
                  <a:pt x="543" y="480"/>
                  <a:pt x="541" y="480"/>
                  <a:pt x="541" y="481"/>
                </a:cubicBezTo>
                <a:close/>
                <a:moveTo>
                  <a:pt x="545" y="428"/>
                </a:moveTo>
                <a:cubicBezTo>
                  <a:pt x="545" y="429"/>
                  <a:pt x="543" y="432"/>
                  <a:pt x="541" y="434"/>
                </a:cubicBezTo>
                <a:cubicBezTo>
                  <a:pt x="542" y="431"/>
                  <a:pt x="547" y="424"/>
                  <a:pt x="545" y="428"/>
                </a:cubicBezTo>
                <a:close/>
                <a:moveTo>
                  <a:pt x="543" y="373"/>
                </a:moveTo>
                <a:cubicBezTo>
                  <a:pt x="544" y="374"/>
                  <a:pt x="542" y="374"/>
                  <a:pt x="543" y="373"/>
                </a:cubicBezTo>
                <a:close/>
                <a:moveTo>
                  <a:pt x="554" y="422"/>
                </a:moveTo>
                <a:cubicBezTo>
                  <a:pt x="555" y="421"/>
                  <a:pt x="555" y="420"/>
                  <a:pt x="555" y="420"/>
                </a:cubicBezTo>
                <a:cubicBezTo>
                  <a:pt x="555" y="421"/>
                  <a:pt x="555" y="421"/>
                  <a:pt x="554" y="422"/>
                </a:cubicBezTo>
                <a:close/>
                <a:moveTo>
                  <a:pt x="556" y="397"/>
                </a:moveTo>
                <a:cubicBezTo>
                  <a:pt x="556" y="396"/>
                  <a:pt x="557" y="395"/>
                  <a:pt x="558" y="394"/>
                </a:cubicBezTo>
                <a:cubicBezTo>
                  <a:pt x="558" y="395"/>
                  <a:pt x="557" y="397"/>
                  <a:pt x="556" y="397"/>
                </a:cubicBezTo>
                <a:close/>
                <a:moveTo>
                  <a:pt x="559" y="393"/>
                </a:moveTo>
                <a:cubicBezTo>
                  <a:pt x="558" y="392"/>
                  <a:pt x="560" y="391"/>
                  <a:pt x="559" y="393"/>
                </a:cubicBezTo>
                <a:close/>
                <a:moveTo>
                  <a:pt x="556" y="329"/>
                </a:moveTo>
                <a:cubicBezTo>
                  <a:pt x="557" y="327"/>
                  <a:pt x="559" y="327"/>
                  <a:pt x="561" y="325"/>
                </a:cubicBezTo>
                <a:cubicBezTo>
                  <a:pt x="564" y="321"/>
                  <a:pt x="566" y="316"/>
                  <a:pt x="570" y="314"/>
                </a:cubicBezTo>
                <a:cubicBezTo>
                  <a:pt x="570" y="318"/>
                  <a:pt x="564" y="320"/>
                  <a:pt x="563" y="323"/>
                </a:cubicBezTo>
                <a:cubicBezTo>
                  <a:pt x="562" y="325"/>
                  <a:pt x="558" y="330"/>
                  <a:pt x="556" y="332"/>
                </a:cubicBezTo>
                <a:cubicBezTo>
                  <a:pt x="556" y="332"/>
                  <a:pt x="556" y="334"/>
                  <a:pt x="554" y="333"/>
                </a:cubicBezTo>
                <a:cubicBezTo>
                  <a:pt x="553" y="332"/>
                  <a:pt x="556" y="329"/>
                  <a:pt x="556" y="329"/>
                </a:cubicBezTo>
                <a:close/>
                <a:moveTo>
                  <a:pt x="553" y="269"/>
                </a:moveTo>
                <a:cubicBezTo>
                  <a:pt x="552" y="268"/>
                  <a:pt x="553" y="267"/>
                  <a:pt x="554" y="267"/>
                </a:cubicBezTo>
                <a:cubicBezTo>
                  <a:pt x="556" y="265"/>
                  <a:pt x="555" y="270"/>
                  <a:pt x="553" y="269"/>
                </a:cubicBezTo>
                <a:close/>
                <a:moveTo>
                  <a:pt x="559" y="305"/>
                </a:moveTo>
                <a:cubicBezTo>
                  <a:pt x="559" y="306"/>
                  <a:pt x="560" y="304"/>
                  <a:pt x="559" y="305"/>
                </a:cubicBezTo>
                <a:close/>
                <a:moveTo>
                  <a:pt x="557" y="240"/>
                </a:moveTo>
                <a:cubicBezTo>
                  <a:pt x="557" y="239"/>
                  <a:pt x="559" y="238"/>
                  <a:pt x="560" y="239"/>
                </a:cubicBezTo>
                <a:cubicBezTo>
                  <a:pt x="560" y="241"/>
                  <a:pt x="558" y="240"/>
                  <a:pt x="557" y="240"/>
                </a:cubicBezTo>
                <a:close/>
                <a:moveTo>
                  <a:pt x="562" y="297"/>
                </a:moveTo>
                <a:cubicBezTo>
                  <a:pt x="562" y="297"/>
                  <a:pt x="562" y="297"/>
                  <a:pt x="562" y="297"/>
                </a:cubicBezTo>
                <a:cubicBezTo>
                  <a:pt x="563" y="294"/>
                  <a:pt x="562" y="300"/>
                  <a:pt x="562" y="297"/>
                </a:cubicBezTo>
                <a:close/>
                <a:moveTo>
                  <a:pt x="566" y="259"/>
                </a:moveTo>
                <a:cubicBezTo>
                  <a:pt x="566" y="259"/>
                  <a:pt x="565" y="260"/>
                  <a:pt x="564" y="260"/>
                </a:cubicBezTo>
                <a:cubicBezTo>
                  <a:pt x="564" y="259"/>
                  <a:pt x="565" y="259"/>
                  <a:pt x="566" y="259"/>
                </a:cubicBezTo>
                <a:close/>
                <a:moveTo>
                  <a:pt x="565" y="234"/>
                </a:moveTo>
                <a:cubicBezTo>
                  <a:pt x="565" y="234"/>
                  <a:pt x="565" y="235"/>
                  <a:pt x="565" y="235"/>
                </a:cubicBezTo>
                <a:cubicBezTo>
                  <a:pt x="564" y="235"/>
                  <a:pt x="565" y="234"/>
                  <a:pt x="565" y="234"/>
                </a:cubicBezTo>
                <a:close/>
                <a:moveTo>
                  <a:pt x="567" y="309"/>
                </a:moveTo>
                <a:cubicBezTo>
                  <a:pt x="567" y="309"/>
                  <a:pt x="567" y="308"/>
                  <a:pt x="567" y="308"/>
                </a:cubicBezTo>
                <a:cubicBezTo>
                  <a:pt x="568" y="306"/>
                  <a:pt x="567" y="311"/>
                  <a:pt x="567" y="309"/>
                </a:cubicBezTo>
                <a:close/>
                <a:moveTo>
                  <a:pt x="567" y="294"/>
                </a:moveTo>
                <a:cubicBezTo>
                  <a:pt x="568" y="293"/>
                  <a:pt x="567" y="295"/>
                  <a:pt x="567" y="294"/>
                </a:cubicBezTo>
                <a:close/>
                <a:moveTo>
                  <a:pt x="569" y="229"/>
                </a:moveTo>
                <a:cubicBezTo>
                  <a:pt x="568" y="228"/>
                  <a:pt x="573" y="224"/>
                  <a:pt x="573" y="224"/>
                </a:cubicBezTo>
                <a:cubicBezTo>
                  <a:pt x="578" y="222"/>
                  <a:pt x="570" y="230"/>
                  <a:pt x="569" y="229"/>
                </a:cubicBezTo>
                <a:close/>
                <a:moveTo>
                  <a:pt x="572" y="359"/>
                </a:moveTo>
                <a:cubicBezTo>
                  <a:pt x="572" y="359"/>
                  <a:pt x="571" y="359"/>
                  <a:pt x="571" y="360"/>
                </a:cubicBezTo>
                <a:cubicBezTo>
                  <a:pt x="571" y="360"/>
                  <a:pt x="571" y="360"/>
                  <a:pt x="571" y="360"/>
                </a:cubicBezTo>
                <a:cubicBezTo>
                  <a:pt x="571" y="360"/>
                  <a:pt x="572" y="359"/>
                  <a:pt x="572" y="359"/>
                </a:cubicBezTo>
                <a:close/>
                <a:moveTo>
                  <a:pt x="569" y="301"/>
                </a:moveTo>
                <a:cubicBezTo>
                  <a:pt x="569" y="302"/>
                  <a:pt x="570" y="299"/>
                  <a:pt x="569" y="301"/>
                </a:cubicBezTo>
                <a:close/>
                <a:moveTo>
                  <a:pt x="570" y="335"/>
                </a:moveTo>
                <a:cubicBezTo>
                  <a:pt x="569" y="336"/>
                  <a:pt x="568" y="337"/>
                  <a:pt x="567" y="339"/>
                </a:cubicBezTo>
                <a:cubicBezTo>
                  <a:pt x="567" y="337"/>
                  <a:pt x="568" y="336"/>
                  <a:pt x="570" y="335"/>
                </a:cubicBezTo>
                <a:close/>
                <a:moveTo>
                  <a:pt x="560" y="391"/>
                </a:moveTo>
                <a:cubicBezTo>
                  <a:pt x="560" y="390"/>
                  <a:pt x="560" y="390"/>
                  <a:pt x="561" y="389"/>
                </a:cubicBezTo>
                <a:cubicBezTo>
                  <a:pt x="561" y="390"/>
                  <a:pt x="561" y="391"/>
                  <a:pt x="560" y="391"/>
                </a:cubicBezTo>
                <a:close/>
                <a:moveTo>
                  <a:pt x="559" y="346"/>
                </a:moveTo>
                <a:cubicBezTo>
                  <a:pt x="560" y="344"/>
                  <a:pt x="562" y="343"/>
                  <a:pt x="564" y="341"/>
                </a:cubicBezTo>
                <a:cubicBezTo>
                  <a:pt x="563" y="343"/>
                  <a:pt x="561" y="345"/>
                  <a:pt x="559" y="346"/>
                </a:cubicBezTo>
                <a:close/>
                <a:moveTo>
                  <a:pt x="565" y="358"/>
                </a:moveTo>
                <a:cubicBezTo>
                  <a:pt x="565" y="359"/>
                  <a:pt x="564" y="360"/>
                  <a:pt x="563" y="360"/>
                </a:cubicBezTo>
                <a:cubicBezTo>
                  <a:pt x="564" y="360"/>
                  <a:pt x="565" y="359"/>
                  <a:pt x="565" y="358"/>
                </a:cubicBezTo>
                <a:close/>
                <a:moveTo>
                  <a:pt x="564" y="552"/>
                </a:moveTo>
                <a:cubicBezTo>
                  <a:pt x="563" y="551"/>
                  <a:pt x="565" y="550"/>
                  <a:pt x="565" y="549"/>
                </a:cubicBezTo>
                <a:cubicBezTo>
                  <a:pt x="565" y="550"/>
                  <a:pt x="565" y="551"/>
                  <a:pt x="564" y="552"/>
                </a:cubicBezTo>
                <a:close/>
                <a:moveTo>
                  <a:pt x="566" y="450"/>
                </a:moveTo>
                <a:cubicBezTo>
                  <a:pt x="568" y="448"/>
                  <a:pt x="567" y="453"/>
                  <a:pt x="566" y="453"/>
                </a:cubicBezTo>
                <a:cubicBezTo>
                  <a:pt x="565" y="452"/>
                  <a:pt x="566" y="450"/>
                  <a:pt x="566" y="450"/>
                </a:cubicBezTo>
                <a:close/>
                <a:moveTo>
                  <a:pt x="566" y="570"/>
                </a:moveTo>
                <a:cubicBezTo>
                  <a:pt x="566" y="570"/>
                  <a:pt x="567" y="570"/>
                  <a:pt x="567" y="570"/>
                </a:cubicBezTo>
                <a:cubicBezTo>
                  <a:pt x="568" y="570"/>
                  <a:pt x="566" y="571"/>
                  <a:pt x="566" y="570"/>
                </a:cubicBezTo>
                <a:close/>
                <a:moveTo>
                  <a:pt x="569" y="442"/>
                </a:moveTo>
                <a:cubicBezTo>
                  <a:pt x="570" y="441"/>
                  <a:pt x="567" y="444"/>
                  <a:pt x="569" y="442"/>
                </a:cubicBezTo>
                <a:close/>
                <a:moveTo>
                  <a:pt x="567" y="349"/>
                </a:moveTo>
                <a:cubicBezTo>
                  <a:pt x="567" y="349"/>
                  <a:pt x="567" y="347"/>
                  <a:pt x="568" y="347"/>
                </a:cubicBezTo>
                <a:cubicBezTo>
                  <a:pt x="570" y="344"/>
                  <a:pt x="569" y="350"/>
                  <a:pt x="567" y="349"/>
                </a:cubicBezTo>
                <a:close/>
                <a:moveTo>
                  <a:pt x="571" y="537"/>
                </a:moveTo>
                <a:cubicBezTo>
                  <a:pt x="572" y="538"/>
                  <a:pt x="570" y="540"/>
                  <a:pt x="569" y="542"/>
                </a:cubicBezTo>
                <a:cubicBezTo>
                  <a:pt x="569" y="541"/>
                  <a:pt x="571" y="539"/>
                  <a:pt x="571" y="537"/>
                </a:cubicBezTo>
                <a:close/>
                <a:moveTo>
                  <a:pt x="570" y="574"/>
                </a:moveTo>
                <a:cubicBezTo>
                  <a:pt x="569" y="574"/>
                  <a:pt x="570" y="571"/>
                  <a:pt x="570" y="571"/>
                </a:cubicBezTo>
                <a:cubicBezTo>
                  <a:pt x="573" y="569"/>
                  <a:pt x="572" y="575"/>
                  <a:pt x="570" y="574"/>
                </a:cubicBezTo>
                <a:close/>
                <a:moveTo>
                  <a:pt x="572" y="501"/>
                </a:moveTo>
                <a:cubicBezTo>
                  <a:pt x="573" y="500"/>
                  <a:pt x="571" y="503"/>
                  <a:pt x="572" y="501"/>
                </a:cubicBezTo>
                <a:close/>
                <a:moveTo>
                  <a:pt x="572" y="232"/>
                </a:moveTo>
                <a:cubicBezTo>
                  <a:pt x="572" y="231"/>
                  <a:pt x="574" y="230"/>
                  <a:pt x="574" y="231"/>
                </a:cubicBezTo>
                <a:cubicBezTo>
                  <a:pt x="575" y="232"/>
                  <a:pt x="573" y="233"/>
                  <a:pt x="572" y="232"/>
                </a:cubicBezTo>
                <a:close/>
                <a:moveTo>
                  <a:pt x="574" y="385"/>
                </a:moveTo>
                <a:cubicBezTo>
                  <a:pt x="574" y="385"/>
                  <a:pt x="573" y="385"/>
                  <a:pt x="573" y="384"/>
                </a:cubicBezTo>
                <a:cubicBezTo>
                  <a:pt x="573" y="383"/>
                  <a:pt x="575" y="385"/>
                  <a:pt x="574" y="385"/>
                </a:cubicBezTo>
                <a:close/>
                <a:moveTo>
                  <a:pt x="574" y="252"/>
                </a:moveTo>
                <a:cubicBezTo>
                  <a:pt x="573" y="251"/>
                  <a:pt x="574" y="250"/>
                  <a:pt x="574" y="250"/>
                </a:cubicBezTo>
                <a:cubicBezTo>
                  <a:pt x="576" y="249"/>
                  <a:pt x="575" y="252"/>
                  <a:pt x="574" y="252"/>
                </a:cubicBezTo>
                <a:close/>
                <a:moveTo>
                  <a:pt x="576" y="495"/>
                </a:moveTo>
                <a:cubicBezTo>
                  <a:pt x="576" y="496"/>
                  <a:pt x="575" y="496"/>
                  <a:pt x="575" y="497"/>
                </a:cubicBezTo>
                <a:cubicBezTo>
                  <a:pt x="574" y="497"/>
                  <a:pt x="575" y="496"/>
                  <a:pt x="576" y="495"/>
                </a:cubicBezTo>
                <a:close/>
                <a:moveTo>
                  <a:pt x="576" y="533"/>
                </a:moveTo>
                <a:cubicBezTo>
                  <a:pt x="575" y="533"/>
                  <a:pt x="577" y="532"/>
                  <a:pt x="576" y="533"/>
                </a:cubicBezTo>
                <a:close/>
                <a:moveTo>
                  <a:pt x="577" y="315"/>
                </a:moveTo>
                <a:cubicBezTo>
                  <a:pt x="578" y="316"/>
                  <a:pt x="576" y="316"/>
                  <a:pt x="576" y="315"/>
                </a:cubicBezTo>
                <a:cubicBezTo>
                  <a:pt x="576" y="315"/>
                  <a:pt x="577" y="314"/>
                  <a:pt x="577" y="315"/>
                </a:cubicBezTo>
                <a:close/>
                <a:moveTo>
                  <a:pt x="577" y="253"/>
                </a:moveTo>
                <a:cubicBezTo>
                  <a:pt x="578" y="252"/>
                  <a:pt x="577" y="254"/>
                  <a:pt x="577" y="253"/>
                </a:cubicBezTo>
                <a:close/>
                <a:moveTo>
                  <a:pt x="581" y="538"/>
                </a:moveTo>
                <a:cubicBezTo>
                  <a:pt x="582" y="540"/>
                  <a:pt x="579" y="540"/>
                  <a:pt x="581" y="538"/>
                </a:cubicBezTo>
                <a:close/>
                <a:moveTo>
                  <a:pt x="576" y="423"/>
                </a:moveTo>
                <a:cubicBezTo>
                  <a:pt x="579" y="421"/>
                  <a:pt x="580" y="415"/>
                  <a:pt x="583" y="415"/>
                </a:cubicBezTo>
                <a:cubicBezTo>
                  <a:pt x="582" y="415"/>
                  <a:pt x="580" y="422"/>
                  <a:pt x="576" y="423"/>
                </a:cubicBezTo>
                <a:close/>
                <a:moveTo>
                  <a:pt x="581" y="348"/>
                </a:moveTo>
                <a:cubicBezTo>
                  <a:pt x="582" y="347"/>
                  <a:pt x="581" y="351"/>
                  <a:pt x="582" y="349"/>
                </a:cubicBezTo>
                <a:cubicBezTo>
                  <a:pt x="582" y="349"/>
                  <a:pt x="581" y="349"/>
                  <a:pt x="581" y="348"/>
                </a:cubicBezTo>
                <a:close/>
                <a:moveTo>
                  <a:pt x="583" y="310"/>
                </a:moveTo>
                <a:cubicBezTo>
                  <a:pt x="581" y="309"/>
                  <a:pt x="583" y="305"/>
                  <a:pt x="584" y="305"/>
                </a:cubicBezTo>
                <a:cubicBezTo>
                  <a:pt x="588" y="302"/>
                  <a:pt x="586" y="312"/>
                  <a:pt x="583" y="310"/>
                </a:cubicBezTo>
                <a:close/>
                <a:moveTo>
                  <a:pt x="585" y="506"/>
                </a:moveTo>
                <a:cubicBezTo>
                  <a:pt x="585" y="507"/>
                  <a:pt x="585" y="506"/>
                  <a:pt x="586" y="506"/>
                </a:cubicBezTo>
                <a:cubicBezTo>
                  <a:pt x="586" y="506"/>
                  <a:pt x="586" y="506"/>
                  <a:pt x="585" y="506"/>
                </a:cubicBezTo>
                <a:close/>
                <a:moveTo>
                  <a:pt x="586" y="505"/>
                </a:moveTo>
                <a:cubicBezTo>
                  <a:pt x="584" y="505"/>
                  <a:pt x="586" y="500"/>
                  <a:pt x="587" y="500"/>
                </a:cubicBezTo>
                <a:cubicBezTo>
                  <a:pt x="589" y="499"/>
                  <a:pt x="588" y="506"/>
                  <a:pt x="586" y="505"/>
                </a:cubicBezTo>
                <a:close/>
                <a:moveTo>
                  <a:pt x="587" y="431"/>
                </a:moveTo>
                <a:cubicBezTo>
                  <a:pt x="587" y="431"/>
                  <a:pt x="587" y="431"/>
                  <a:pt x="587" y="430"/>
                </a:cubicBezTo>
                <a:cubicBezTo>
                  <a:pt x="588" y="429"/>
                  <a:pt x="587" y="430"/>
                  <a:pt x="587" y="431"/>
                </a:cubicBezTo>
                <a:close/>
                <a:moveTo>
                  <a:pt x="584" y="371"/>
                </a:moveTo>
                <a:cubicBezTo>
                  <a:pt x="587" y="368"/>
                  <a:pt x="589" y="364"/>
                  <a:pt x="593" y="361"/>
                </a:cubicBezTo>
                <a:cubicBezTo>
                  <a:pt x="591" y="365"/>
                  <a:pt x="588" y="368"/>
                  <a:pt x="584" y="371"/>
                </a:cubicBezTo>
                <a:close/>
                <a:moveTo>
                  <a:pt x="587" y="302"/>
                </a:moveTo>
                <a:cubicBezTo>
                  <a:pt x="587" y="302"/>
                  <a:pt x="587" y="302"/>
                  <a:pt x="587" y="302"/>
                </a:cubicBezTo>
                <a:cubicBezTo>
                  <a:pt x="587" y="302"/>
                  <a:pt x="587" y="302"/>
                  <a:pt x="587" y="302"/>
                </a:cubicBezTo>
                <a:cubicBezTo>
                  <a:pt x="587" y="302"/>
                  <a:pt x="587" y="302"/>
                  <a:pt x="587" y="302"/>
                </a:cubicBezTo>
                <a:close/>
                <a:moveTo>
                  <a:pt x="588" y="262"/>
                </a:moveTo>
                <a:cubicBezTo>
                  <a:pt x="589" y="262"/>
                  <a:pt x="589" y="264"/>
                  <a:pt x="588" y="264"/>
                </a:cubicBezTo>
                <a:cubicBezTo>
                  <a:pt x="588" y="264"/>
                  <a:pt x="589" y="263"/>
                  <a:pt x="588" y="262"/>
                </a:cubicBezTo>
                <a:close/>
                <a:moveTo>
                  <a:pt x="608" y="272"/>
                </a:moveTo>
                <a:cubicBezTo>
                  <a:pt x="604" y="277"/>
                  <a:pt x="599" y="281"/>
                  <a:pt x="593" y="285"/>
                </a:cubicBezTo>
                <a:cubicBezTo>
                  <a:pt x="598" y="280"/>
                  <a:pt x="602" y="276"/>
                  <a:pt x="608" y="272"/>
                </a:cubicBezTo>
                <a:close/>
                <a:moveTo>
                  <a:pt x="602" y="270"/>
                </a:moveTo>
                <a:cubicBezTo>
                  <a:pt x="602" y="269"/>
                  <a:pt x="603" y="268"/>
                  <a:pt x="603" y="270"/>
                </a:cubicBezTo>
                <a:cubicBezTo>
                  <a:pt x="604" y="271"/>
                  <a:pt x="602" y="270"/>
                  <a:pt x="602" y="270"/>
                </a:cubicBezTo>
                <a:close/>
                <a:moveTo>
                  <a:pt x="595" y="289"/>
                </a:moveTo>
                <a:cubicBezTo>
                  <a:pt x="596" y="288"/>
                  <a:pt x="597" y="288"/>
                  <a:pt x="597" y="288"/>
                </a:cubicBezTo>
                <a:cubicBezTo>
                  <a:pt x="598" y="288"/>
                  <a:pt x="591" y="297"/>
                  <a:pt x="589" y="296"/>
                </a:cubicBezTo>
                <a:cubicBezTo>
                  <a:pt x="588" y="296"/>
                  <a:pt x="595" y="289"/>
                  <a:pt x="595" y="289"/>
                </a:cubicBezTo>
                <a:close/>
                <a:moveTo>
                  <a:pt x="595" y="391"/>
                </a:moveTo>
                <a:cubicBezTo>
                  <a:pt x="595" y="393"/>
                  <a:pt x="593" y="392"/>
                  <a:pt x="595" y="391"/>
                </a:cubicBezTo>
                <a:close/>
                <a:moveTo>
                  <a:pt x="594" y="394"/>
                </a:moveTo>
                <a:cubicBezTo>
                  <a:pt x="595" y="393"/>
                  <a:pt x="594" y="395"/>
                  <a:pt x="594" y="394"/>
                </a:cubicBezTo>
                <a:close/>
                <a:moveTo>
                  <a:pt x="591" y="396"/>
                </a:moveTo>
                <a:cubicBezTo>
                  <a:pt x="592" y="396"/>
                  <a:pt x="592" y="394"/>
                  <a:pt x="593" y="394"/>
                </a:cubicBezTo>
                <a:cubicBezTo>
                  <a:pt x="593" y="395"/>
                  <a:pt x="592" y="396"/>
                  <a:pt x="591" y="396"/>
                </a:cubicBezTo>
                <a:close/>
                <a:moveTo>
                  <a:pt x="592" y="398"/>
                </a:moveTo>
                <a:cubicBezTo>
                  <a:pt x="593" y="398"/>
                  <a:pt x="590" y="400"/>
                  <a:pt x="592" y="398"/>
                </a:cubicBezTo>
                <a:close/>
                <a:moveTo>
                  <a:pt x="593" y="300"/>
                </a:moveTo>
                <a:cubicBezTo>
                  <a:pt x="592" y="300"/>
                  <a:pt x="593" y="299"/>
                  <a:pt x="593" y="299"/>
                </a:cubicBezTo>
                <a:cubicBezTo>
                  <a:pt x="594" y="297"/>
                  <a:pt x="595" y="301"/>
                  <a:pt x="593" y="300"/>
                </a:cubicBezTo>
                <a:close/>
                <a:moveTo>
                  <a:pt x="593" y="297"/>
                </a:moveTo>
                <a:cubicBezTo>
                  <a:pt x="593" y="296"/>
                  <a:pt x="594" y="296"/>
                  <a:pt x="595" y="295"/>
                </a:cubicBezTo>
                <a:cubicBezTo>
                  <a:pt x="595" y="296"/>
                  <a:pt x="594" y="297"/>
                  <a:pt x="593" y="297"/>
                </a:cubicBezTo>
                <a:close/>
                <a:moveTo>
                  <a:pt x="592" y="298"/>
                </a:moveTo>
                <a:cubicBezTo>
                  <a:pt x="591" y="300"/>
                  <a:pt x="589" y="299"/>
                  <a:pt x="592" y="298"/>
                </a:cubicBezTo>
                <a:close/>
                <a:moveTo>
                  <a:pt x="589" y="303"/>
                </a:moveTo>
                <a:cubicBezTo>
                  <a:pt x="589" y="303"/>
                  <a:pt x="589" y="302"/>
                  <a:pt x="589" y="302"/>
                </a:cubicBezTo>
                <a:cubicBezTo>
                  <a:pt x="591" y="300"/>
                  <a:pt x="590" y="304"/>
                  <a:pt x="589" y="303"/>
                </a:cubicBezTo>
                <a:close/>
                <a:moveTo>
                  <a:pt x="590" y="320"/>
                </a:moveTo>
                <a:cubicBezTo>
                  <a:pt x="590" y="321"/>
                  <a:pt x="589" y="321"/>
                  <a:pt x="589" y="322"/>
                </a:cubicBezTo>
                <a:cubicBezTo>
                  <a:pt x="588" y="322"/>
                  <a:pt x="589" y="321"/>
                  <a:pt x="590" y="320"/>
                </a:cubicBezTo>
                <a:close/>
                <a:moveTo>
                  <a:pt x="589" y="289"/>
                </a:moveTo>
                <a:cubicBezTo>
                  <a:pt x="588" y="287"/>
                  <a:pt x="591" y="287"/>
                  <a:pt x="592" y="285"/>
                </a:cubicBezTo>
                <a:cubicBezTo>
                  <a:pt x="593" y="286"/>
                  <a:pt x="590" y="288"/>
                  <a:pt x="589" y="289"/>
                </a:cubicBezTo>
                <a:close/>
                <a:moveTo>
                  <a:pt x="588" y="267"/>
                </a:moveTo>
                <a:cubicBezTo>
                  <a:pt x="588" y="267"/>
                  <a:pt x="588" y="267"/>
                  <a:pt x="588" y="267"/>
                </a:cubicBezTo>
                <a:cubicBezTo>
                  <a:pt x="588" y="267"/>
                  <a:pt x="588" y="267"/>
                  <a:pt x="588" y="268"/>
                </a:cubicBezTo>
                <a:cubicBezTo>
                  <a:pt x="588" y="268"/>
                  <a:pt x="588" y="267"/>
                  <a:pt x="588" y="267"/>
                </a:cubicBezTo>
                <a:close/>
                <a:moveTo>
                  <a:pt x="590" y="400"/>
                </a:moveTo>
                <a:cubicBezTo>
                  <a:pt x="590" y="401"/>
                  <a:pt x="591" y="398"/>
                  <a:pt x="590" y="400"/>
                </a:cubicBezTo>
                <a:close/>
                <a:moveTo>
                  <a:pt x="590" y="437"/>
                </a:moveTo>
                <a:cubicBezTo>
                  <a:pt x="590" y="436"/>
                  <a:pt x="590" y="435"/>
                  <a:pt x="592" y="434"/>
                </a:cubicBezTo>
                <a:cubicBezTo>
                  <a:pt x="593" y="434"/>
                  <a:pt x="594" y="433"/>
                  <a:pt x="595" y="434"/>
                </a:cubicBezTo>
                <a:cubicBezTo>
                  <a:pt x="597" y="438"/>
                  <a:pt x="590" y="441"/>
                  <a:pt x="590" y="437"/>
                </a:cubicBezTo>
                <a:close/>
                <a:moveTo>
                  <a:pt x="595" y="391"/>
                </a:moveTo>
                <a:cubicBezTo>
                  <a:pt x="595" y="390"/>
                  <a:pt x="595" y="390"/>
                  <a:pt x="596" y="389"/>
                </a:cubicBezTo>
                <a:cubicBezTo>
                  <a:pt x="596" y="390"/>
                  <a:pt x="596" y="391"/>
                  <a:pt x="595" y="391"/>
                </a:cubicBezTo>
                <a:close/>
                <a:moveTo>
                  <a:pt x="596" y="565"/>
                </a:moveTo>
                <a:cubicBezTo>
                  <a:pt x="596" y="565"/>
                  <a:pt x="596" y="565"/>
                  <a:pt x="596" y="565"/>
                </a:cubicBezTo>
                <a:cubicBezTo>
                  <a:pt x="596" y="565"/>
                  <a:pt x="596" y="565"/>
                  <a:pt x="596" y="565"/>
                </a:cubicBezTo>
                <a:cubicBezTo>
                  <a:pt x="596" y="565"/>
                  <a:pt x="596" y="565"/>
                  <a:pt x="596" y="565"/>
                </a:cubicBezTo>
                <a:close/>
                <a:moveTo>
                  <a:pt x="596" y="436"/>
                </a:moveTo>
                <a:cubicBezTo>
                  <a:pt x="598" y="435"/>
                  <a:pt x="595" y="438"/>
                  <a:pt x="596" y="436"/>
                </a:cubicBezTo>
                <a:close/>
                <a:moveTo>
                  <a:pt x="596" y="392"/>
                </a:moveTo>
                <a:cubicBezTo>
                  <a:pt x="596" y="391"/>
                  <a:pt x="597" y="390"/>
                  <a:pt x="597" y="390"/>
                </a:cubicBezTo>
                <a:cubicBezTo>
                  <a:pt x="597" y="391"/>
                  <a:pt x="597" y="392"/>
                  <a:pt x="596" y="392"/>
                </a:cubicBezTo>
                <a:close/>
                <a:moveTo>
                  <a:pt x="596" y="389"/>
                </a:moveTo>
                <a:cubicBezTo>
                  <a:pt x="597" y="388"/>
                  <a:pt x="597" y="388"/>
                  <a:pt x="598" y="387"/>
                </a:cubicBezTo>
                <a:cubicBezTo>
                  <a:pt x="598" y="388"/>
                  <a:pt x="597" y="389"/>
                  <a:pt x="596" y="389"/>
                </a:cubicBezTo>
                <a:close/>
                <a:moveTo>
                  <a:pt x="597" y="541"/>
                </a:moveTo>
                <a:cubicBezTo>
                  <a:pt x="596" y="541"/>
                  <a:pt x="598" y="540"/>
                  <a:pt x="597" y="539"/>
                </a:cubicBezTo>
                <a:cubicBezTo>
                  <a:pt x="598" y="539"/>
                  <a:pt x="597" y="541"/>
                  <a:pt x="597" y="541"/>
                </a:cubicBezTo>
                <a:close/>
                <a:moveTo>
                  <a:pt x="597" y="347"/>
                </a:moveTo>
                <a:cubicBezTo>
                  <a:pt x="597" y="347"/>
                  <a:pt x="597" y="346"/>
                  <a:pt x="597" y="346"/>
                </a:cubicBezTo>
                <a:cubicBezTo>
                  <a:pt x="598" y="344"/>
                  <a:pt x="598" y="348"/>
                  <a:pt x="597" y="347"/>
                </a:cubicBezTo>
                <a:close/>
                <a:moveTo>
                  <a:pt x="598" y="386"/>
                </a:moveTo>
                <a:cubicBezTo>
                  <a:pt x="599" y="385"/>
                  <a:pt x="597" y="388"/>
                  <a:pt x="598" y="386"/>
                </a:cubicBezTo>
                <a:close/>
                <a:moveTo>
                  <a:pt x="600" y="336"/>
                </a:moveTo>
                <a:cubicBezTo>
                  <a:pt x="598" y="339"/>
                  <a:pt x="603" y="335"/>
                  <a:pt x="600" y="336"/>
                </a:cubicBezTo>
                <a:close/>
                <a:moveTo>
                  <a:pt x="601" y="360"/>
                </a:moveTo>
                <a:cubicBezTo>
                  <a:pt x="602" y="358"/>
                  <a:pt x="600" y="361"/>
                  <a:pt x="601" y="360"/>
                </a:cubicBezTo>
                <a:close/>
                <a:moveTo>
                  <a:pt x="601" y="299"/>
                </a:moveTo>
                <a:cubicBezTo>
                  <a:pt x="600" y="298"/>
                  <a:pt x="602" y="296"/>
                  <a:pt x="602" y="298"/>
                </a:cubicBezTo>
                <a:cubicBezTo>
                  <a:pt x="603" y="298"/>
                  <a:pt x="602" y="299"/>
                  <a:pt x="601" y="299"/>
                </a:cubicBezTo>
                <a:close/>
                <a:moveTo>
                  <a:pt x="602" y="291"/>
                </a:moveTo>
                <a:cubicBezTo>
                  <a:pt x="601" y="290"/>
                  <a:pt x="603" y="290"/>
                  <a:pt x="603" y="291"/>
                </a:cubicBezTo>
                <a:cubicBezTo>
                  <a:pt x="602" y="291"/>
                  <a:pt x="602" y="291"/>
                  <a:pt x="602" y="291"/>
                </a:cubicBezTo>
                <a:close/>
                <a:moveTo>
                  <a:pt x="603" y="334"/>
                </a:moveTo>
                <a:cubicBezTo>
                  <a:pt x="603" y="333"/>
                  <a:pt x="604" y="332"/>
                  <a:pt x="605" y="331"/>
                </a:cubicBezTo>
                <a:cubicBezTo>
                  <a:pt x="605" y="333"/>
                  <a:pt x="604" y="333"/>
                  <a:pt x="603" y="334"/>
                </a:cubicBezTo>
                <a:close/>
                <a:moveTo>
                  <a:pt x="605" y="302"/>
                </a:moveTo>
                <a:cubicBezTo>
                  <a:pt x="605" y="302"/>
                  <a:pt x="605" y="302"/>
                  <a:pt x="605" y="302"/>
                </a:cubicBezTo>
                <a:cubicBezTo>
                  <a:pt x="606" y="304"/>
                  <a:pt x="603" y="302"/>
                  <a:pt x="605" y="302"/>
                </a:cubicBezTo>
                <a:close/>
                <a:moveTo>
                  <a:pt x="605" y="373"/>
                </a:moveTo>
                <a:cubicBezTo>
                  <a:pt x="605" y="373"/>
                  <a:pt x="606" y="373"/>
                  <a:pt x="606" y="373"/>
                </a:cubicBezTo>
                <a:cubicBezTo>
                  <a:pt x="606" y="374"/>
                  <a:pt x="605" y="373"/>
                  <a:pt x="605" y="373"/>
                </a:cubicBezTo>
                <a:close/>
                <a:moveTo>
                  <a:pt x="606" y="568"/>
                </a:moveTo>
                <a:cubicBezTo>
                  <a:pt x="607" y="567"/>
                  <a:pt x="605" y="570"/>
                  <a:pt x="606" y="568"/>
                </a:cubicBezTo>
                <a:close/>
                <a:moveTo>
                  <a:pt x="608" y="285"/>
                </a:moveTo>
                <a:cubicBezTo>
                  <a:pt x="608" y="285"/>
                  <a:pt x="609" y="284"/>
                  <a:pt x="609" y="284"/>
                </a:cubicBezTo>
                <a:cubicBezTo>
                  <a:pt x="610" y="286"/>
                  <a:pt x="607" y="286"/>
                  <a:pt x="608" y="285"/>
                </a:cubicBezTo>
                <a:close/>
                <a:moveTo>
                  <a:pt x="609" y="319"/>
                </a:moveTo>
                <a:cubicBezTo>
                  <a:pt x="610" y="317"/>
                  <a:pt x="608" y="320"/>
                  <a:pt x="609" y="319"/>
                </a:cubicBezTo>
                <a:close/>
                <a:moveTo>
                  <a:pt x="609" y="350"/>
                </a:moveTo>
                <a:cubicBezTo>
                  <a:pt x="610" y="349"/>
                  <a:pt x="607" y="351"/>
                  <a:pt x="609" y="350"/>
                </a:cubicBezTo>
                <a:close/>
                <a:moveTo>
                  <a:pt x="609" y="376"/>
                </a:moveTo>
                <a:cubicBezTo>
                  <a:pt x="611" y="374"/>
                  <a:pt x="611" y="380"/>
                  <a:pt x="609" y="380"/>
                </a:cubicBezTo>
                <a:cubicBezTo>
                  <a:pt x="608" y="379"/>
                  <a:pt x="609" y="377"/>
                  <a:pt x="609" y="376"/>
                </a:cubicBezTo>
                <a:close/>
                <a:moveTo>
                  <a:pt x="609" y="486"/>
                </a:moveTo>
                <a:cubicBezTo>
                  <a:pt x="608" y="486"/>
                  <a:pt x="608" y="485"/>
                  <a:pt x="609" y="485"/>
                </a:cubicBezTo>
                <a:cubicBezTo>
                  <a:pt x="609" y="483"/>
                  <a:pt x="610" y="487"/>
                  <a:pt x="609" y="486"/>
                </a:cubicBezTo>
                <a:close/>
                <a:moveTo>
                  <a:pt x="610" y="419"/>
                </a:moveTo>
                <a:cubicBezTo>
                  <a:pt x="611" y="417"/>
                  <a:pt x="612" y="418"/>
                  <a:pt x="610" y="419"/>
                </a:cubicBezTo>
                <a:close/>
                <a:moveTo>
                  <a:pt x="609" y="349"/>
                </a:moveTo>
                <a:cubicBezTo>
                  <a:pt x="610" y="347"/>
                  <a:pt x="611" y="345"/>
                  <a:pt x="613" y="344"/>
                </a:cubicBezTo>
                <a:cubicBezTo>
                  <a:pt x="613" y="344"/>
                  <a:pt x="611" y="348"/>
                  <a:pt x="609" y="349"/>
                </a:cubicBezTo>
                <a:close/>
                <a:moveTo>
                  <a:pt x="614" y="312"/>
                </a:moveTo>
                <a:cubicBezTo>
                  <a:pt x="615" y="313"/>
                  <a:pt x="615" y="314"/>
                  <a:pt x="614" y="314"/>
                </a:cubicBezTo>
                <a:cubicBezTo>
                  <a:pt x="613" y="314"/>
                  <a:pt x="612" y="313"/>
                  <a:pt x="613" y="312"/>
                </a:cubicBezTo>
                <a:cubicBezTo>
                  <a:pt x="613" y="312"/>
                  <a:pt x="613" y="312"/>
                  <a:pt x="613" y="312"/>
                </a:cubicBezTo>
                <a:cubicBezTo>
                  <a:pt x="613" y="312"/>
                  <a:pt x="613" y="312"/>
                  <a:pt x="613" y="312"/>
                </a:cubicBezTo>
                <a:cubicBezTo>
                  <a:pt x="611" y="310"/>
                  <a:pt x="615" y="308"/>
                  <a:pt x="616" y="311"/>
                </a:cubicBezTo>
                <a:cubicBezTo>
                  <a:pt x="616" y="311"/>
                  <a:pt x="615" y="312"/>
                  <a:pt x="614" y="312"/>
                </a:cubicBezTo>
                <a:close/>
                <a:moveTo>
                  <a:pt x="613" y="276"/>
                </a:moveTo>
                <a:cubicBezTo>
                  <a:pt x="613" y="277"/>
                  <a:pt x="614" y="275"/>
                  <a:pt x="613" y="276"/>
                </a:cubicBezTo>
                <a:close/>
                <a:moveTo>
                  <a:pt x="613" y="259"/>
                </a:moveTo>
                <a:cubicBezTo>
                  <a:pt x="613" y="259"/>
                  <a:pt x="613" y="259"/>
                  <a:pt x="613" y="259"/>
                </a:cubicBezTo>
                <a:cubicBezTo>
                  <a:pt x="613" y="259"/>
                  <a:pt x="613" y="259"/>
                  <a:pt x="613" y="259"/>
                </a:cubicBezTo>
                <a:cubicBezTo>
                  <a:pt x="614" y="258"/>
                  <a:pt x="614" y="259"/>
                  <a:pt x="613" y="259"/>
                </a:cubicBezTo>
                <a:cubicBezTo>
                  <a:pt x="613" y="259"/>
                  <a:pt x="613" y="259"/>
                  <a:pt x="613" y="259"/>
                </a:cubicBezTo>
                <a:close/>
                <a:moveTo>
                  <a:pt x="615" y="309"/>
                </a:moveTo>
                <a:cubicBezTo>
                  <a:pt x="614" y="309"/>
                  <a:pt x="615" y="308"/>
                  <a:pt x="615" y="308"/>
                </a:cubicBezTo>
                <a:cubicBezTo>
                  <a:pt x="616" y="307"/>
                  <a:pt x="616" y="309"/>
                  <a:pt x="615" y="309"/>
                </a:cubicBezTo>
                <a:close/>
                <a:moveTo>
                  <a:pt x="616" y="256"/>
                </a:moveTo>
                <a:cubicBezTo>
                  <a:pt x="616" y="258"/>
                  <a:pt x="614" y="257"/>
                  <a:pt x="616" y="256"/>
                </a:cubicBezTo>
                <a:close/>
                <a:moveTo>
                  <a:pt x="616" y="260"/>
                </a:moveTo>
                <a:cubicBezTo>
                  <a:pt x="615" y="261"/>
                  <a:pt x="618" y="258"/>
                  <a:pt x="616" y="260"/>
                </a:cubicBezTo>
                <a:close/>
                <a:moveTo>
                  <a:pt x="616" y="343"/>
                </a:moveTo>
                <a:cubicBezTo>
                  <a:pt x="616" y="342"/>
                  <a:pt x="618" y="340"/>
                  <a:pt x="619" y="339"/>
                </a:cubicBezTo>
                <a:cubicBezTo>
                  <a:pt x="619" y="341"/>
                  <a:pt x="618" y="342"/>
                  <a:pt x="616" y="343"/>
                </a:cubicBezTo>
                <a:close/>
                <a:moveTo>
                  <a:pt x="617" y="301"/>
                </a:moveTo>
                <a:cubicBezTo>
                  <a:pt x="618" y="300"/>
                  <a:pt x="619" y="302"/>
                  <a:pt x="618" y="302"/>
                </a:cubicBezTo>
                <a:cubicBezTo>
                  <a:pt x="618" y="302"/>
                  <a:pt x="617" y="301"/>
                  <a:pt x="617" y="301"/>
                </a:cubicBezTo>
                <a:close/>
                <a:moveTo>
                  <a:pt x="618" y="491"/>
                </a:moveTo>
                <a:cubicBezTo>
                  <a:pt x="618" y="490"/>
                  <a:pt x="619" y="490"/>
                  <a:pt x="619" y="490"/>
                </a:cubicBezTo>
                <a:cubicBezTo>
                  <a:pt x="620" y="490"/>
                  <a:pt x="618" y="492"/>
                  <a:pt x="618" y="491"/>
                </a:cubicBezTo>
                <a:close/>
                <a:moveTo>
                  <a:pt x="622" y="396"/>
                </a:moveTo>
                <a:cubicBezTo>
                  <a:pt x="622" y="395"/>
                  <a:pt x="623" y="394"/>
                  <a:pt x="623" y="393"/>
                </a:cubicBezTo>
                <a:cubicBezTo>
                  <a:pt x="624" y="393"/>
                  <a:pt x="623" y="395"/>
                  <a:pt x="622" y="396"/>
                </a:cubicBezTo>
                <a:close/>
                <a:moveTo>
                  <a:pt x="630" y="439"/>
                </a:moveTo>
                <a:cubicBezTo>
                  <a:pt x="630" y="441"/>
                  <a:pt x="627" y="440"/>
                  <a:pt x="630" y="439"/>
                </a:cubicBezTo>
                <a:close/>
                <a:moveTo>
                  <a:pt x="631" y="548"/>
                </a:moveTo>
                <a:cubicBezTo>
                  <a:pt x="631" y="548"/>
                  <a:pt x="632" y="547"/>
                  <a:pt x="633" y="548"/>
                </a:cubicBezTo>
                <a:cubicBezTo>
                  <a:pt x="636" y="551"/>
                  <a:pt x="628" y="552"/>
                  <a:pt x="631" y="548"/>
                </a:cubicBezTo>
                <a:close/>
                <a:moveTo>
                  <a:pt x="634" y="433"/>
                </a:moveTo>
                <a:cubicBezTo>
                  <a:pt x="632" y="433"/>
                  <a:pt x="633" y="431"/>
                  <a:pt x="633" y="431"/>
                </a:cubicBezTo>
                <a:cubicBezTo>
                  <a:pt x="635" y="429"/>
                  <a:pt x="635" y="433"/>
                  <a:pt x="634" y="433"/>
                </a:cubicBezTo>
                <a:close/>
                <a:moveTo>
                  <a:pt x="635" y="495"/>
                </a:moveTo>
                <a:cubicBezTo>
                  <a:pt x="636" y="496"/>
                  <a:pt x="634" y="497"/>
                  <a:pt x="635" y="495"/>
                </a:cubicBezTo>
                <a:close/>
                <a:moveTo>
                  <a:pt x="635" y="459"/>
                </a:moveTo>
                <a:cubicBezTo>
                  <a:pt x="634" y="458"/>
                  <a:pt x="636" y="459"/>
                  <a:pt x="635" y="459"/>
                </a:cubicBezTo>
                <a:close/>
                <a:moveTo>
                  <a:pt x="631" y="298"/>
                </a:moveTo>
                <a:cubicBezTo>
                  <a:pt x="634" y="297"/>
                  <a:pt x="630" y="302"/>
                  <a:pt x="630" y="299"/>
                </a:cubicBezTo>
                <a:cubicBezTo>
                  <a:pt x="630" y="299"/>
                  <a:pt x="631" y="298"/>
                  <a:pt x="631" y="298"/>
                </a:cubicBezTo>
                <a:close/>
                <a:moveTo>
                  <a:pt x="629" y="296"/>
                </a:moveTo>
                <a:cubicBezTo>
                  <a:pt x="629" y="295"/>
                  <a:pt x="628" y="297"/>
                  <a:pt x="629" y="296"/>
                </a:cubicBezTo>
                <a:close/>
                <a:moveTo>
                  <a:pt x="635" y="314"/>
                </a:moveTo>
                <a:cubicBezTo>
                  <a:pt x="633" y="319"/>
                  <a:pt x="630" y="323"/>
                  <a:pt x="628" y="327"/>
                </a:cubicBezTo>
                <a:cubicBezTo>
                  <a:pt x="630" y="323"/>
                  <a:pt x="631" y="318"/>
                  <a:pt x="635" y="314"/>
                </a:cubicBezTo>
                <a:close/>
                <a:moveTo>
                  <a:pt x="625" y="391"/>
                </a:moveTo>
                <a:cubicBezTo>
                  <a:pt x="624" y="390"/>
                  <a:pt x="626" y="387"/>
                  <a:pt x="627" y="386"/>
                </a:cubicBezTo>
                <a:cubicBezTo>
                  <a:pt x="627" y="387"/>
                  <a:pt x="625" y="389"/>
                  <a:pt x="625" y="391"/>
                </a:cubicBezTo>
                <a:close/>
                <a:moveTo>
                  <a:pt x="623" y="307"/>
                </a:moveTo>
                <a:cubicBezTo>
                  <a:pt x="623" y="307"/>
                  <a:pt x="623" y="309"/>
                  <a:pt x="622" y="309"/>
                </a:cubicBezTo>
                <a:cubicBezTo>
                  <a:pt x="622" y="309"/>
                  <a:pt x="622" y="307"/>
                  <a:pt x="623" y="307"/>
                </a:cubicBezTo>
                <a:close/>
                <a:moveTo>
                  <a:pt x="624" y="333"/>
                </a:moveTo>
                <a:cubicBezTo>
                  <a:pt x="624" y="333"/>
                  <a:pt x="627" y="328"/>
                  <a:pt x="627" y="330"/>
                </a:cubicBezTo>
                <a:cubicBezTo>
                  <a:pt x="626" y="332"/>
                  <a:pt x="622" y="336"/>
                  <a:pt x="620" y="338"/>
                </a:cubicBezTo>
                <a:cubicBezTo>
                  <a:pt x="621" y="337"/>
                  <a:pt x="623" y="335"/>
                  <a:pt x="624" y="333"/>
                </a:cubicBezTo>
                <a:close/>
                <a:moveTo>
                  <a:pt x="620" y="269"/>
                </a:moveTo>
                <a:cubicBezTo>
                  <a:pt x="620" y="268"/>
                  <a:pt x="622" y="262"/>
                  <a:pt x="624" y="264"/>
                </a:cubicBezTo>
                <a:cubicBezTo>
                  <a:pt x="626" y="265"/>
                  <a:pt x="622" y="268"/>
                  <a:pt x="620" y="269"/>
                </a:cubicBezTo>
                <a:close/>
                <a:moveTo>
                  <a:pt x="626" y="231"/>
                </a:moveTo>
                <a:cubicBezTo>
                  <a:pt x="626" y="232"/>
                  <a:pt x="627" y="230"/>
                  <a:pt x="626" y="231"/>
                </a:cubicBezTo>
                <a:close/>
                <a:moveTo>
                  <a:pt x="628" y="249"/>
                </a:moveTo>
                <a:cubicBezTo>
                  <a:pt x="628" y="247"/>
                  <a:pt x="630" y="248"/>
                  <a:pt x="628" y="249"/>
                </a:cubicBezTo>
                <a:close/>
                <a:moveTo>
                  <a:pt x="625" y="218"/>
                </a:moveTo>
                <a:cubicBezTo>
                  <a:pt x="627" y="217"/>
                  <a:pt x="628" y="217"/>
                  <a:pt x="629" y="218"/>
                </a:cubicBezTo>
                <a:cubicBezTo>
                  <a:pt x="631" y="221"/>
                  <a:pt x="626" y="226"/>
                  <a:pt x="624" y="225"/>
                </a:cubicBezTo>
                <a:cubicBezTo>
                  <a:pt x="621" y="223"/>
                  <a:pt x="624" y="219"/>
                  <a:pt x="625" y="218"/>
                </a:cubicBezTo>
                <a:close/>
                <a:moveTo>
                  <a:pt x="621" y="229"/>
                </a:moveTo>
                <a:cubicBezTo>
                  <a:pt x="621" y="228"/>
                  <a:pt x="622" y="227"/>
                  <a:pt x="622" y="227"/>
                </a:cubicBezTo>
                <a:cubicBezTo>
                  <a:pt x="621" y="227"/>
                  <a:pt x="621" y="226"/>
                  <a:pt x="622" y="226"/>
                </a:cubicBezTo>
                <a:cubicBezTo>
                  <a:pt x="622" y="225"/>
                  <a:pt x="622" y="225"/>
                  <a:pt x="622" y="225"/>
                </a:cubicBezTo>
                <a:cubicBezTo>
                  <a:pt x="622" y="225"/>
                  <a:pt x="622" y="225"/>
                  <a:pt x="622" y="225"/>
                </a:cubicBezTo>
                <a:cubicBezTo>
                  <a:pt x="622" y="225"/>
                  <a:pt x="622" y="225"/>
                  <a:pt x="623" y="225"/>
                </a:cubicBezTo>
                <a:cubicBezTo>
                  <a:pt x="623" y="226"/>
                  <a:pt x="622" y="226"/>
                  <a:pt x="622" y="226"/>
                </a:cubicBezTo>
                <a:cubicBezTo>
                  <a:pt x="622" y="229"/>
                  <a:pt x="621" y="233"/>
                  <a:pt x="620" y="235"/>
                </a:cubicBezTo>
                <a:cubicBezTo>
                  <a:pt x="620" y="233"/>
                  <a:pt x="620" y="232"/>
                  <a:pt x="621" y="230"/>
                </a:cubicBezTo>
                <a:cubicBezTo>
                  <a:pt x="621" y="230"/>
                  <a:pt x="621" y="230"/>
                  <a:pt x="621" y="230"/>
                </a:cubicBezTo>
                <a:cubicBezTo>
                  <a:pt x="621" y="229"/>
                  <a:pt x="621" y="229"/>
                  <a:pt x="621" y="229"/>
                </a:cubicBezTo>
                <a:close/>
                <a:moveTo>
                  <a:pt x="620" y="227"/>
                </a:moveTo>
                <a:cubicBezTo>
                  <a:pt x="620" y="229"/>
                  <a:pt x="618" y="228"/>
                  <a:pt x="620" y="227"/>
                </a:cubicBezTo>
                <a:close/>
                <a:moveTo>
                  <a:pt x="623" y="246"/>
                </a:moveTo>
                <a:cubicBezTo>
                  <a:pt x="622" y="248"/>
                  <a:pt x="620" y="249"/>
                  <a:pt x="618" y="249"/>
                </a:cubicBezTo>
                <a:cubicBezTo>
                  <a:pt x="619" y="248"/>
                  <a:pt x="621" y="247"/>
                  <a:pt x="623" y="246"/>
                </a:cubicBezTo>
                <a:close/>
                <a:moveTo>
                  <a:pt x="619" y="255"/>
                </a:moveTo>
                <a:cubicBezTo>
                  <a:pt x="619" y="256"/>
                  <a:pt x="618" y="258"/>
                  <a:pt x="617" y="259"/>
                </a:cubicBezTo>
                <a:cubicBezTo>
                  <a:pt x="617" y="257"/>
                  <a:pt x="619" y="256"/>
                  <a:pt x="619" y="255"/>
                </a:cubicBezTo>
                <a:close/>
                <a:moveTo>
                  <a:pt x="615" y="229"/>
                </a:moveTo>
                <a:cubicBezTo>
                  <a:pt x="613" y="228"/>
                  <a:pt x="614" y="225"/>
                  <a:pt x="616" y="226"/>
                </a:cubicBezTo>
                <a:cubicBezTo>
                  <a:pt x="618" y="226"/>
                  <a:pt x="617" y="230"/>
                  <a:pt x="615" y="229"/>
                </a:cubicBezTo>
                <a:cubicBezTo>
                  <a:pt x="617" y="230"/>
                  <a:pt x="615" y="236"/>
                  <a:pt x="612" y="236"/>
                </a:cubicBezTo>
                <a:cubicBezTo>
                  <a:pt x="608" y="235"/>
                  <a:pt x="610" y="226"/>
                  <a:pt x="615" y="229"/>
                </a:cubicBezTo>
                <a:close/>
                <a:moveTo>
                  <a:pt x="609" y="276"/>
                </a:moveTo>
                <a:cubicBezTo>
                  <a:pt x="608" y="280"/>
                  <a:pt x="603" y="284"/>
                  <a:pt x="599" y="286"/>
                </a:cubicBezTo>
                <a:cubicBezTo>
                  <a:pt x="602" y="283"/>
                  <a:pt x="604" y="279"/>
                  <a:pt x="609" y="276"/>
                </a:cubicBezTo>
                <a:close/>
                <a:moveTo>
                  <a:pt x="608" y="229"/>
                </a:moveTo>
                <a:cubicBezTo>
                  <a:pt x="608" y="229"/>
                  <a:pt x="608" y="229"/>
                  <a:pt x="608" y="230"/>
                </a:cubicBezTo>
                <a:cubicBezTo>
                  <a:pt x="609" y="232"/>
                  <a:pt x="606" y="229"/>
                  <a:pt x="608" y="229"/>
                </a:cubicBezTo>
                <a:close/>
                <a:moveTo>
                  <a:pt x="607" y="228"/>
                </a:moveTo>
                <a:cubicBezTo>
                  <a:pt x="608" y="228"/>
                  <a:pt x="607" y="230"/>
                  <a:pt x="606" y="230"/>
                </a:cubicBezTo>
                <a:cubicBezTo>
                  <a:pt x="605" y="229"/>
                  <a:pt x="606" y="229"/>
                  <a:pt x="607" y="228"/>
                </a:cubicBezTo>
                <a:close/>
                <a:moveTo>
                  <a:pt x="606" y="253"/>
                </a:moveTo>
                <a:cubicBezTo>
                  <a:pt x="608" y="251"/>
                  <a:pt x="609" y="257"/>
                  <a:pt x="606" y="256"/>
                </a:cubicBezTo>
                <a:cubicBezTo>
                  <a:pt x="605" y="256"/>
                  <a:pt x="605" y="254"/>
                  <a:pt x="606" y="253"/>
                </a:cubicBezTo>
                <a:close/>
                <a:moveTo>
                  <a:pt x="602" y="228"/>
                </a:moveTo>
                <a:cubicBezTo>
                  <a:pt x="602" y="227"/>
                  <a:pt x="603" y="227"/>
                  <a:pt x="604" y="227"/>
                </a:cubicBezTo>
                <a:cubicBezTo>
                  <a:pt x="605" y="229"/>
                  <a:pt x="601" y="230"/>
                  <a:pt x="602" y="228"/>
                </a:cubicBezTo>
                <a:close/>
                <a:moveTo>
                  <a:pt x="602" y="225"/>
                </a:moveTo>
                <a:cubicBezTo>
                  <a:pt x="602" y="224"/>
                  <a:pt x="601" y="227"/>
                  <a:pt x="602" y="225"/>
                </a:cubicBezTo>
                <a:close/>
                <a:moveTo>
                  <a:pt x="598" y="235"/>
                </a:moveTo>
                <a:cubicBezTo>
                  <a:pt x="599" y="233"/>
                  <a:pt x="601" y="238"/>
                  <a:pt x="598" y="237"/>
                </a:cubicBezTo>
                <a:cubicBezTo>
                  <a:pt x="597" y="237"/>
                  <a:pt x="597" y="236"/>
                  <a:pt x="598" y="235"/>
                </a:cubicBezTo>
                <a:close/>
                <a:moveTo>
                  <a:pt x="600" y="263"/>
                </a:moveTo>
                <a:cubicBezTo>
                  <a:pt x="601" y="262"/>
                  <a:pt x="602" y="258"/>
                  <a:pt x="604" y="257"/>
                </a:cubicBezTo>
                <a:cubicBezTo>
                  <a:pt x="608" y="255"/>
                  <a:pt x="600" y="265"/>
                  <a:pt x="599" y="266"/>
                </a:cubicBezTo>
                <a:cubicBezTo>
                  <a:pt x="601" y="264"/>
                  <a:pt x="598" y="268"/>
                  <a:pt x="597" y="268"/>
                </a:cubicBezTo>
                <a:cubicBezTo>
                  <a:pt x="596" y="267"/>
                  <a:pt x="599" y="264"/>
                  <a:pt x="600" y="263"/>
                </a:cubicBezTo>
                <a:close/>
                <a:moveTo>
                  <a:pt x="594" y="230"/>
                </a:moveTo>
                <a:cubicBezTo>
                  <a:pt x="594" y="232"/>
                  <a:pt x="593" y="230"/>
                  <a:pt x="594" y="230"/>
                </a:cubicBezTo>
                <a:close/>
                <a:moveTo>
                  <a:pt x="593" y="249"/>
                </a:moveTo>
                <a:cubicBezTo>
                  <a:pt x="594" y="249"/>
                  <a:pt x="593" y="250"/>
                  <a:pt x="593" y="250"/>
                </a:cubicBezTo>
                <a:cubicBezTo>
                  <a:pt x="592" y="250"/>
                  <a:pt x="593" y="248"/>
                  <a:pt x="593" y="249"/>
                </a:cubicBezTo>
                <a:close/>
                <a:moveTo>
                  <a:pt x="595" y="252"/>
                </a:moveTo>
                <a:cubicBezTo>
                  <a:pt x="594" y="254"/>
                  <a:pt x="591" y="256"/>
                  <a:pt x="589" y="258"/>
                </a:cubicBezTo>
                <a:cubicBezTo>
                  <a:pt x="590" y="256"/>
                  <a:pt x="592" y="253"/>
                  <a:pt x="595" y="252"/>
                </a:cubicBezTo>
                <a:close/>
                <a:moveTo>
                  <a:pt x="590" y="221"/>
                </a:moveTo>
                <a:cubicBezTo>
                  <a:pt x="590" y="221"/>
                  <a:pt x="590" y="221"/>
                  <a:pt x="591" y="221"/>
                </a:cubicBezTo>
                <a:cubicBezTo>
                  <a:pt x="590" y="221"/>
                  <a:pt x="590" y="222"/>
                  <a:pt x="590" y="221"/>
                </a:cubicBezTo>
                <a:close/>
                <a:moveTo>
                  <a:pt x="591" y="238"/>
                </a:moveTo>
                <a:cubicBezTo>
                  <a:pt x="591" y="239"/>
                  <a:pt x="588" y="240"/>
                  <a:pt x="588" y="239"/>
                </a:cubicBezTo>
                <a:cubicBezTo>
                  <a:pt x="588" y="238"/>
                  <a:pt x="591" y="236"/>
                  <a:pt x="591" y="238"/>
                </a:cubicBezTo>
                <a:close/>
                <a:moveTo>
                  <a:pt x="588" y="289"/>
                </a:moveTo>
                <a:cubicBezTo>
                  <a:pt x="589" y="290"/>
                  <a:pt x="585" y="291"/>
                  <a:pt x="586" y="289"/>
                </a:cubicBezTo>
                <a:cubicBezTo>
                  <a:pt x="587" y="289"/>
                  <a:pt x="587" y="288"/>
                  <a:pt x="588" y="289"/>
                </a:cubicBezTo>
                <a:close/>
                <a:moveTo>
                  <a:pt x="587" y="214"/>
                </a:moveTo>
                <a:cubicBezTo>
                  <a:pt x="588" y="216"/>
                  <a:pt x="584" y="216"/>
                  <a:pt x="584" y="215"/>
                </a:cubicBezTo>
                <a:cubicBezTo>
                  <a:pt x="584" y="213"/>
                  <a:pt x="586" y="213"/>
                  <a:pt x="587" y="214"/>
                </a:cubicBezTo>
                <a:close/>
                <a:moveTo>
                  <a:pt x="583" y="217"/>
                </a:moveTo>
                <a:cubicBezTo>
                  <a:pt x="583" y="217"/>
                  <a:pt x="585" y="217"/>
                  <a:pt x="584" y="218"/>
                </a:cubicBezTo>
                <a:cubicBezTo>
                  <a:pt x="584" y="218"/>
                  <a:pt x="582" y="218"/>
                  <a:pt x="583" y="217"/>
                </a:cubicBezTo>
                <a:close/>
                <a:moveTo>
                  <a:pt x="586" y="259"/>
                </a:moveTo>
                <a:cubicBezTo>
                  <a:pt x="586" y="259"/>
                  <a:pt x="584" y="263"/>
                  <a:pt x="582" y="263"/>
                </a:cubicBezTo>
                <a:cubicBezTo>
                  <a:pt x="583" y="262"/>
                  <a:pt x="585" y="260"/>
                  <a:pt x="586" y="259"/>
                </a:cubicBezTo>
                <a:close/>
                <a:moveTo>
                  <a:pt x="583" y="250"/>
                </a:moveTo>
                <a:cubicBezTo>
                  <a:pt x="583" y="251"/>
                  <a:pt x="582" y="251"/>
                  <a:pt x="581" y="251"/>
                </a:cubicBezTo>
                <a:cubicBezTo>
                  <a:pt x="581" y="250"/>
                  <a:pt x="582" y="249"/>
                  <a:pt x="583" y="250"/>
                </a:cubicBezTo>
                <a:close/>
                <a:moveTo>
                  <a:pt x="580" y="258"/>
                </a:moveTo>
                <a:cubicBezTo>
                  <a:pt x="580" y="258"/>
                  <a:pt x="580" y="258"/>
                  <a:pt x="580" y="258"/>
                </a:cubicBezTo>
                <a:cubicBezTo>
                  <a:pt x="580" y="258"/>
                  <a:pt x="580" y="258"/>
                  <a:pt x="580" y="258"/>
                </a:cubicBezTo>
                <a:cubicBezTo>
                  <a:pt x="580" y="258"/>
                  <a:pt x="580" y="258"/>
                  <a:pt x="580" y="258"/>
                </a:cubicBezTo>
                <a:close/>
                <a:moveTo>
                  <a:pt x="582" y="276"/>
                </a:moveTo>
                <a:cubicBezTo>
                  <a:pt x="584" y="278"/>
                  <a:pt x="581" y="280"/>
                  <a:pt x="579" y="280"/>
                </a:cubicBezTo>
                <a:cubicBezTo>
                  <a:pt x="579" y="279"/>
                  <a:pt x="581" y="275"/>
                  <a:pt x="582" y="276"/>
                </a:cubicBezTo>
                <a:close/>
                <a:moveTo>
                  <a:pt x="579" y="294"/>
                </a:moveTo>
                <a:cubicBezTo>
                  <a:pt x="580" y="294"/>
                  <a:pt x="578" y="295"/>
                  <a:pt x="578" y="294"/>
                </a:cubicBezTo>
                <a:cubicBezTo>
                  <a:pt x="578" y="294"/>
                  <a:pt x="579" y="294"/>
                  <a:pt x="579" y="294"/>
                </a:cubicBezTo>
                <a:close/>
                <a:moveTo>
                  <a:pt x="575" y="180"/>
                </a:moveTo>
                <a:cubicBezTo>
                  <a:pt x="575" y="180"/>
                  <a:pt x="576" y="180"/>
                  <a:pt x="576" y="180"/>
                </a:cubicBezTo>
                <a:cubicBezTo>
                  <a:pt x="577" y="181"/>
                  <a:pt x="574" y="182"/>
                  <a:pt x="575" y="180"/>
                </a:cubicBezTo>
                <a:close/>
                <a:moveTo>
                  <a:pt x="576" y="192"/>
                </a:moveTo>
                <a:cubicBezTo>
                  <a:pt x="579" y="190"/>
                  <a:pt x="578" y="196"/>
                  <a:pt x="576" y="195"/>
                </a:cubicBezTo>
                <a:cubicBezTo>
                  <a:pt x="574" y="195"/>
                  <a:pt x="575" y="193"/>
                  <a:pt x="576" y="192"/>
                </a:cubicBezTo>
                <a:close/>
                <a:moveTo>
                  <a:pt x="571" y="222"/>
                </a:moveTo>
                <a:cubicBezTo>
                  <a:pt x="567" y="221"/>
                  <a:pt x="569" y="214"/>
                  <a:pt x="571" y="212"/>
                </a:cubicBezTo>
                <a:cubicBezTo>
                  <a:pt x="579" y="207"/>
                  <a:pt x="578" y="222"/>
                  <a:pt x="571" y="222"/>
                </a:cubicBezTo>
                <a:close/>
                <a:moveTo>
                  <a:pt x="571" y="188"/>
                </a:moveTo>
                <a:cubicBezTo>
                  <a:pt x="571" y="188"/>
                  <a:pt x="572" y="186"/>
                  <a:pt x="573" y="188"/>
                </a:cubicBezTo>
                <a:cubicBezTo>
                  <a:pt x="573" y="188"/>
                  <a:pt x="572" y="189"/>
                  <a:pt x="571" y="188"/>
                </a:cubicBezTo>
                <a:close/>
                <a:moveTo>
                  <a:pt x="569" y="186"/>
                </a:moveTo>
                <a:cubicBezTo>
                  <a:pt x="569" y="186"/>
                  <a:pt x="569" y="186"/>
                  <a:pt x="570" y="185"/>
                </a:cubicBezTo>
                <a:cubicBezTo>
                  <a:pt x="570" y="185"/>
                  <a:pt x="570" y="185"/>
                  <a:pt x="570" y="185"/>
                </a:cubicBezTo>
                <a:cubicBezTo>
                  <a:pt x="570" y="185"/>
                  <a:pt x="572" y="184"/>
                  <a:pt x="573" y="183"/>
                </a:cubicBezTo>
                <a:cubicBezTo>
                  <a:pt x="572" y="186"/>
                  <a:pt x="569" y="187"/>
                  <a:pt x="567" y="188"/>
                </a:cubicBezTo>
                <a:cubicBezTo>
                  <a:pt x="567" y="187"/>
                  <a:pt x="568" y="187"/>
                  <a:pt x="569" y="186"/>
                </a:cubicBezTo>
                <a:close/>
                <a:moveTo>
                  <a:pt x="565" y="188"/>
                </a:moveTo>
                <a:cubicBezTo>
                  <a:pt x="565" y="188"/>
                  <a:pt x="566" y="187"/>
                  <a:pt x="567" y="188"/>
                </a:cubicBezTo>
                <a:cubicBezTo>
                  <a:pt x="567" y="189"/>
                  <a:pt x="563" y="190"/>
                  <a:pt x="565" y="188"/>
                </a:cubicBezTo>
                <a:close/>
                <a:moveTo>
                  <a:pt x="562" y="209"/>
                </a:moveTo>
                <a:cubicBezTo>
                  <a:pt x="562" y="210"/>
                  <a:pt x="561" y="210"/>
                  <a:pt x="560" y="209"/>
                </a:cubicBezTo>
                <a:cubicBezTo>
                  <a:pt x="560" y="209"/>
                  <a:pt x="561" y="208"/>
                  <a:pt x="562" y="209"/>
                </a:cubicBezTo>
                <a:close/>
                <a:moveTo>
                  <a:pt x="558" y="198"/>
                </a:moveTo>
                <a:cubicBezTo>
                  <a:pt x="560" y="196"/>
                  <a:pt x="560" y="199"/>
                  <a:pt x="558" y="199"/>
                </a:cubicBezTo>
                <a:cubicBezTo>
                  <a:pt x="558" y="199"/>
                  <a:pt x="558" y="198"/>
                  <a:pt x="558" y="198"/>
                </a:cubicBezTo>
                <a:close/>
                <a:moveTo>
                  <a:pt x="558" y="215"/>
                </a:moveTo>
                <a:cubicBezTo>
                  <a:pt x="561" y="213"/>
                  <a:pt x="565" y="210"/>
                  <a:pt x="569" y="209"/>
                </a:cubicBezTo>
                <a:cubicBezTo>
                  <a:pt x="567" y="211"/>
                  <a:pt x="560" y="215"/>
                  <a:pt x="557" y="217"/>
                </a:cubicBezTo>
                <a:cubicBezTo>
                  <a:pt x="558" y="216"/>
                  <a:pt x="556" y="217"/>
                  <a:pt x="556" y="217"/>
                </a:cubicBezTo>
                <a:cubicBezTo>
                  <a:pt x="555" y="215"/>
                  <a:pt x="557" y="215"/>
                  <a:pt x="558" y="215"/>
                </a:cubicBezTo>
                <a:close/>
                <a:moveTo>
                  <a:pt x="559" y="250"/>
                </a:moveTo>
                <a:cubicBezTo>
                  <a:pt x="559" y="252"/>
                  <a:pt x="554" y="254"/>
                  <a:pt x="553" y="252"/>
                </a:cubicBezTo>
                <a:cubicBezTo>
                  <a:pt x="552" y="249"/>
                  <a:pt x="559" y="246"/>
                  <a:pt x="559" y="250"/>
                </a:cubicBezTo>
                <a:close/>
                <a:moveTo>
                  <a:pt x="551" y="188"/>
                </a:moveTo>
                <a:cubicBezTo>
                  <a:pt x="551" y="188"/>
                  <a:pt x="552" y="188"/>
                  <a:pt x="552" y="188"/>
                </a:cubicBezTo>
                <a:cubicBezTo>
                  <a:pt x="552" y="190"/>
                  <a:pt x="550" y="190"/>
                  <a:pt x="551" y="188"/>
                </a:cubicBezTo>
                <a:close/>
                <a:moveTo>
                  <a:pt x="552" y="253"/>
                </a:moveTo>
                <a:cubicBezTo>
                  <a:pt x="552" y="254"/>
                  <a:pt x="554" y="255"/>
                  <a:pt x="554" y="256"/>
                </a:cubicBezTo>
                <a:cubicBezTo>
                  <a:pt x="554" y="258"/>
                  <a:pt x="552" y="256"/>
                  <a:pt x="552" y="258"/>
                </a:cubicBezTo>
                <a:cubicBezTo>
                  <a:pt x="549" y="260"/>
                  <a:pt x="550" y="265"/>
                  <a:pt x="548" y="267"/>
                </a:cubicBezTo>
                <a:cubicBezTo>
                  <a:pt x="548" y="263"/>
                  <a:pt x="550" y="258"/>
                  <a:pt x="552" y="253"/>
                </a:cubicBezTo>
                <a:close/>
                <a:moveTo>
                  <a:pt x="549" y="270"/>
                </a:moveTo>
                <a:cubicBezTo>
                  <a:pt x="548" y="269"/>
                  <a:pt x="550" y="267"/>
                  <a:pt x="551" y="269"/>
                </a:cubicBezTo>
                <a:cubicBezTo>
                  <a:pt x="552" y="271"/>
                  <a:pt x="549" y="271"/>
                  <a:pt x="549" y="270"/>
                </a:cubicBezTo>
                <a:close/>
                <a:moveTo>
                  <a:pt x="549" y="310"/>
                </a:moveTo>
                <a:cubicBezTo>
                  <a:pt x="548" y="310"/>
                  <a:pt x="549" y="310"/>
                  <a:pt x="549" y="310"/>
                </a:cubicBezTo>
                <a:cubicBezTo>
                  <a:pt x="550" y="310"/>
                  <a:pt x="549" y="310"/>
                  <a:pt x="549" y="310"/>
                </a:cubicBezTo>
                <a:close/>
                <a:moveTo>
                  <a:pt x="550" y="302"/>
                </a:moveTo>
                <a:cubicBezTo>
                  <a:pt x="551" y="302"/>
                  <a:pt x="551" y="301"/>
                  <a:pt x="551" y="302"/>
                </a:cubicBezTo>
                <a:cubicBezTo>
                  <a:pt x="552" y="302"/>
                  <a:pt x="550" y="303"/>
                  <a:pt x="550" y="302"/>
                </a:cubicBezTo>
                <a:close/>
                <a:moveTo>
                  <a:pt x="558" y="345"/>
                </a:moveTo>
                <a:cubicBezTo>
                  <a:pt x="556" y="349"/>
                  <a:pt x="551" y="352"/>
                  <a:pt x="547" y="356"/>
                </a:cubicBezTo>
                <a:cubicBezTo>
                  <a:pt x="549" y="352"/>
                  <a:pt x="555" y="349"/>
                  <a:pt x="558" y="345"/>
                </a:cubicBezTo>
                <a:close/>
                <a:moveTo>
                  <a:pt x="546" y="192"/>
                </a:moveTo>
                <a:cubicBezTo>
                  <a:pt x="547" y="193"/>
                  <a:pt x="545" y="194"/>
                  <a:pt x="545" y="193"/>
                </a:cubicBezTo>
                <a:cubicBezTo>
                  <a:pt x="545" y="192"/>
                  <a:pt x="546" y="192"/>
                  <a:pt x="546" y="192"/>
                </a:cubicBezTo>
                <a:close/>
                <a:moveTo>
                  <a:pt x="545" y="198"/>
                </a:moveTo>
                <a:cubicBezTo>
                  <a:pt x="546" y="197"/>
                  <a:pt x="546" y="200"/>
                  <a:pt x="545" y="199"/>
                </a:cubicBezTo>
                <a:cubicBezTo>
                  <a:pt x="544" y="199"/>
                  <a:pt x="545" y="198"/>
                  <a:pt x="545" y="198"/>
                </a:cubicBezTo>
                <a:close/>
                <a:moveTo>
                  <a:pt x="544" y="232"/>
                </a:moveTo>
                <a:cubicBezTo>
                  <a:pt x="545" y="231"/>
                  <a:pt x="546" y="230"/>
                  <a:pt x="546" y="231"/>
                </a:cubicBezTo>
                <a:cubicBezTo>
                  <a:pt x="549" y="233"/>
                  <a:pt x="542" y="235"/>
                  <a:pt x="544" y="232"/>
                </a:cubicBezTo>
                <a:close/>
                <a:moveTo>
                  <a:pt x="547" y="281"/>
                </a:moveTo>
                <a:cubicBezTo>
                  <a:pt x="546" y="282"/>
                  <a:pt x="545" y="281"/>
                  <a:pt x="547" y="281"/>
                </a:cubicBezTo>
                <a:close/>
                <a:moveTo>
                  <a:pt x="547" y="355"/>
                </a:moveTo>
                <a:cubicBezTo>
                  <a:pt x="546" y="357"/>
                  <a:pt x="544" y="358"/>
                  <a:pt x="543" y="359"/>
                </a:cubicBezTo>
                <a:cubicBezTo>
                  <a:pt x="543" y="357"/>
                  <a:pt x="545" y="356"/>
                  <a:pt x="547" y="355"/>
                </a:cubicBezTo>
                <a:close/>
                <a:moveTo>
                  <a:pt x="542" y="323"/>
                </a:moveTo>
                <a:cubicBezTo>
                  <a:pt x="542" y="323"/>
                  <a:pt x="542" y="322"/>
                  <a:pt x="543" y="323"/>
                </a:cubicBezTo>
                <a:cubicBezTo>
                  <a:pt x="545" y="323"/>
                  <a:pt x="541" y="326"/>
                  <a:pt x="542" y="323"/>
                </a:cubicBezTo>
                <a:close/>
                <a:moveTo>
                  <a:pt x="542" y="261"/>
                </a:moveTo>
                <a:cubicBezTo>
                  <a:pt x="543" y="259"/>
                  <a:pt x="544" y="261"/>
                  <a:pt x="542" y="261"/>
                </a:cubicBezTo>
                <a:close/>
                <a:moveTo>
                  <a:pt x="541" y="250"/>
                </a:moveTo>
                <a:cubicBezTo>
                  <a:pt x="541" y="250"/>
                  <a:pt x="541" y="249"/>
                  <a:pt x="542" y="248"/>
                </a:cubicBezTo>
                <a:cubicBezTo>
                  <a:pt x="544" y="247"/>
                  <a:pt x="543" y="252"/>
                  <a:pt x="541" y="250"/>
                </a:cubicBezTo>
                <a:close/>
                <a:moveTo>
                  <a:pt x="543" y="227"/>
                </a:moveTo>
                <a:cubicBezTo>
                  <a:pt x="543" y="227"/>
                  <a:pt x="542" y="228"/>
                  <a:pt x="542" y="227"/>
                </a:cubicBezTo>
                <a:cubicBezTo>
                  <a:pt x="542" y="227"/>
                  <a:pt x="542" y="227"/>
                  <a:pt x="543" y="227"/>
                </a:cubicBezTo>
                <a:close/>
                <a:moveTo>
                  <a:pt x="541" y="192"/>
                </a:moveTo>
                <a:cubicBezTo>
                  <a:pt x="542" y="190"/>
                  <a:pt x="542" y="193"/>
                  <a:pt x="541" y="192"/>
                </a:cubicBezTo>
                <a:close/>
                <a:moveTo>
                  <a:pt x="542" y="240"/>
                </a:moveTo>
                <a:cubicBezTo>
                  <a:pt x="542" y="241"/>
                  <a:pt x="540" y="242"/>
                  <a:pt x="539" y="242"/>
                </a:cubicBezTo>
                <a:cubicBezTo>
                  <a:pt x="539" y="241"/>
                  <a:pt x="541" y="241"/>
                  <a:pt x="542" y="240"/>
                </a:cubicBezTo>
                <a:close/>
                <a:moveTo>
                  <a:pt x="537" y="195"/>
                </a:moveTo>
                <a:cubicBezTo>
                  <a:pt x="538" y="195"/>
                  <a:pt x="536" y="196"/>
                  <a:pt x="536" y="197"/>
                </a:cubicBezTo>
                <a:cubicBezTo>
                  <a:pt x="535" y="196"/>
                  <a:pt x="537" y="195"/>
                  <a:pt x="537" y="195"/>
                </a:cubicBezTo>
                <a:close/>
                <a:moveTo>
                  <a:pt x="539" y="194"/>
                </a:moveTo>
                <a:cubicBezTo>
                  <a:pt x="538" y="197"/>
                  <a:pt x="536" y="201"/>
                  <a:pt x="534" y="203"/>
                </a:cubicBezTo>
                <a:cubicBezTo>
                  <a:pt x="536" y="200"/>
                  <a:pt x="537" y="197"/>
                  <a:pt x="539" y="194"/>
                </a:cubicBezTo>
                <a:close/>
                <a:moveTo>
                  <a:pt x="534" y="200"/>
                </a:moveTo>
                <a:cubicBezTo>
                  <a:pt x="534" y="200"/>
                  <a:pt x="534" y="200"/>
                  <a:pt x="534" y="200"/>
                </a:cubicBezTo>
                <a:cubicBezTo>
                  <a:pt x="535" y="198"/>
                  <a:pt x="534" y="202"/>
                  <a:pt x="534" y="200"/>
                </a:cubicBezTo>
                <a:close/>
                <a:moveTo>
                  <a:pt x="537" y="244"/>
                </a:moveTo>
                <a:cubicBezTo>
                  <a:pt x="536" y="245"/>
                  <a:pt x="534" y="246"/>
                  <a:pt x="532" y="246"/>
                </a:cubicBezTo>
                <a:cubicBezTo>
                  <a:pt x="533" y="245"/>
                  <a:pt x="535" y="244"/>
                  <a:pt x="537" y="244"/>
                </a:cubicBezTo>
                <a:close/>
                <a:moveTo>
                  <a:pt x="534" y="205"/>
                </a:moveTo>
                <a:cubicBezTo>
                  <a:pt x="534" y="205"/>
                  <a:pt x="533" y="207"/>
                  <a:pt x="533" y="208"/>
                </a:cubicBezTo>
                <a:cubicBezTo>
                  <a:pt x="532" y="207"/>
                  <a:pt x="533" y="205"/>
                  <a:pt x="534" y="205"/>
                </a:cubicBezTo>
                <a:close/>
                <a:moveTo>
                  <a:pt x="533" y="224"/>
                </a:moveTo>
                <a:cubicBezTo>
                  <a:pt x="534" y="223"/>
                  <a:pt x="533" y="226"/>
                  <a:pt x="532" y="226"/>
                </a:cubicBezTo>
                <a:cubicBezTo>
                  <a:pt x="532" y="225"/>
                  <a:pt x="532" y="225"/>
                  <a:pt x="533" y="224"/>
                </a:cubicBezTo>
                <a:close/>
                <a:moveTo>
                  <a:pt x="531" y="209"/>
                </a:moveTo>
                <a:cubicBezTo>
                  <a:pt x="532" y="207"/>
                  <a:pt x="533" y="209"/>
                  <a:pt x="531" y="209"/>
                </a:cubicBezTo>
                <a:close/>
                <a:moveTo>
                  <a:pt x="529" y="302"/>
                </a:moveTo>
                <a:cubicBezTo>
                  <a:pt x="529" y="301"/>
                  <a:pt x="529" y="301"/>
                  <a:pt x="530" y="300"/>
                </a:cubicBezTo>
                <a:cubicBezTo>
                  <a:pt x="532" y="299"/>
                  <a:pt x="531" y="303"/>
                  <a:pt x="529" y="302"/>
                </a:cubicBezTo>
                <a:close/>
                <a:moveTo>
                  <a:pt x="530" y="248"/>
                </a:moveTo>
                <a:cubicBezTo>
                  <a:pt x="529" y="248"/>
                  <a:pt x="529" y="248"/>
                  <a:pt x="529" y="248"/>
                </a:cubicBezTo>
                <a:cubicBezTo>
                  <a:pt x="529" y="248"/>
                  <a:pt x="533" y="246"/>
                  <a:pt x="530" y="248"/>
                </a:cubicBezTo>
                <a:close/>
                <a:moveTo>
                  <a:pt x="527" y="222"/>
                </a:moveTo>
                <a:cubicBezTo>
                  <a:pt x="520" y="225"/>
                  <a:pt x="519" y="215"/>
                  <a:pt x="525" y="213"/>
                </a:cubicBezTo>
                <a:cubicBezTo>
                  <a:pt x="530" y="211"/>
                  <a:pt x="532" y="219"/>
                  <a:pt x="527" y="222"/>
                </a:cubicBezTo>
                <a:close/>
                <a:moveTo>
                  <a:pt x="526" y="189"/>
                </a:moveTo>
                <a:cubicBezTo>
                  <a:pt x="526" y="187"/>
                  <a:pt x="528" y="189"/>
                  <a:pt x="526" y="189"/>
                </a:cubicBezTo>
                <a:close/>
                <a:moveTo>
                  <a:pt x="526" y="180"/>
                </a:moveTo>
                <a:cubicBezTo>
                  <a:pt x="526" y="181"/>
                  <a:pt x="520" y="184"/>
                  <a:pt x="519" y="181"/>
                </a:cubicBezTo>
                <a:cubicBezTo>
                  <a:pt x="518" y="177"/>
                  <a:pt x="527" y="175"/>
                  <a:pt x="526" y="180"/>
                </a:cubicBezTo>
                <a:close/>
                <a:moveTo>
                  <a:pt x="523" y="190"/>
                </a:moveTo>
                <a:cubicBezTo>
                  <a:pt x="524" y="190"/>
                  <a:pt x="524" y="190"/>
                  <a:pt x="524" y="190"/>
                </a:cubicBezTo>
                <a:cubicBezTo>
                  <a:pt x="524" y="192"/>
                  <a:pt x="521" y="189"/>
                  <a:pt x="523" y="190"/>
                </a:cubicBezTo>
                <a:close/>
                <a:moveTo>
                  <a:pt x="520" y="185"/>
                </a:moveTo>
                <a:cubicBezTo>
                  <a:pt x="519" y="184"/>
                  <a:pt x="518" y="186"/>
                  <a:pt x="517" y="186"/>
                </a:cubicBezTo>
                <a:cubicBezTo>
                  <a:pt x="517" y="185"/>
                  <a:pt x="520" y="184"/>
                  <a:pt x="520" y="185"/>
                </a:cubicBezTo>
                <a:close/>
                <a:moveTo>
                  <a:pt x="523" y="197"/>
                </a:moveTo>
                <a:cubicBezTo>
                  <a:pt x="526" y="200"/>
                  <a:pt x="524" y="205"/>
                  <a:pt x="522" y="207"/>
                </a:cubicBezTo>
                <a:cubicBezTo>
                  <a:pt x="520" y="208"/>
                  <a:pt x="517" y="208"/>
                  <a:pt x="515" y="208"/>
                </a:cubicBezTo>
                <a:cubicBezTo>
                  <a:pt x="512" y="209"/>
                  <a:pt x="514" y="209"/>
                  <a:pt x="512" y="207"/>
                </a:cubicBezTo>
                <a:cubicBezTo>
                  <a:pt x="509" y="204"/>
                  <a:pt x="509" y="200"/>
                  <a:pt x="513" y="200"/>
                </a:cubicBezTo>
                <a:cubicBezTo>
                  <a:pt x="512" y="206"/>
                  <a:pt x="514" y="198"/>
                  <a:pt x="515" y="197"/>
                </a:cubicBezTo>
                <a:cubicBezTo>
                  <a:pt x="516" y="197"/>
                  <a:pt x="521" y="196"/>
                  <a:pt x="523" y="197"/>
                </a:cubicBezTo>
                <a:close/>
                <a:moveTo>
                  <a:pt x="511" y="195"/>
                </a:moveTo>
                <a:cubicBezTo>
                  <a:pt x="512" y="196"/>
                  <a:pt x="509" y="196"/>
                  <a:pt x="509" y="195"/>
                </a:cubicBezTo>
                <a:cubicBezTo>
                  <a:pt x="510" y="194"/>
                  <a:pt x="511" y="194"/>
                  <a:pt x="511" y="195"/>
                </a:cubicBezTo>
                <a:close/>
                <a:moveTo>
                  <a:pt x="516" y="196"/>
                </a:moveTo>
                <a:cubicBezTo>
                  <a:pt x="515" y="196"/>
                  <a:pt x="509" y="201"/>
                  <a:pt x="508" y="199"/>
                </a:cubicBezTo>
                <a:cubicBezTo>
                  <a:pt x="508" y="198"/>
                  <a:pt x="514" y="195"/>
                  <a:pt x="516" y="196"/>
                </a:cubicBezTo>
                <a:close/>
                <a:moveTo>
                  <a:pt x="509" y="183"/>
                </a:moveTo>
                <a:cubicBezTo>
                  <a:pt x="510" y="184"/>
                  <a:pt x="507" y="185"/>
                  <a:pt x="507" y="184"/>
                </a:cubicBezTo>
                <a:cubicBezTo>
                  <a:pt x="506" y="183"/>
                  <a:pt x="509" y="183"/>
                  <a:pt x="509" y="183"/>
                </a:cubicBezTo>
                <a:close/>
                <a:moveTo>
                  <a:pt x="506" y="199"/>
                </a:moveTo>
                <a:cubicBezTo>
                  <a:pt x="509" y="197"/>
                  <a:pt x="509" y="203"/>
                  <a:pt x="506" y="202"/>
                </a:cubicBezTo>
                <a:cubicBezTo>
                  <a:pt x="505" y="201"/>
                  <a:pt x="506" y="199"/>
                  <a:pt x="506" y="199"/>
                </a:cubicBezTo>
                <a:close/>
                <a:moveTo>
                  <a:pt x="506" y="261"/>
                </a:moveTo>
                <a:cubicBezTo>
                  <a:pt x="508" y="260"/>
                  <a:pt x="505" y="263"/>
                  <a:pt x="506" y="262"/>
                </a:cubicBezTo>
                <a:cubicBezTo>
                  <a:pt x="506" y="261"/>
                  <a:pt x="506" y="261"/>
                  <a:pt x="506" y="261"/>
                </a:cubicBezTo>
                <a:close/>
                <a:moveTo>
                  <a:pt x="508" y="279"/>
                </a:moveTo>
                <a:cubicBezTo>
                  <a:pt x="508" y="281"/>
                  <a:pt x="504" y="283"/>
                  <a:pt x="503" y="281"/>
                </a:cubicBezTo>
                <a:cubicBezTo>
                  <a:pt x="502" y="280"/>
                  <a:pt x="507" y="277"/>
                  <a:pt x="508" y="279"/>
                </a:cubicBezTo>
                <a:close/>
                <a:moveTo>
                  <a:pt x="502" y="609"/>
                </a:moveTo>
                <a:cubicBezTo>
                  <a:pt x="502" y="607"/>
                  <a:pt x="504" y="608"/>
                  <a:pt x="502" y="609"/>
                </a:cubicBezTo>
                <a:close/>
                <a:moveTo>
                  <a:pt x="503" y="283"/>
                </a:moveTo>
                <a:cubicBezTo>
                  <a:pt x="503" y="282"/>
                  <a:pt x="502" y="284"/>
                  <a:pt x="503" y="283"/>
                </a:cubicBezTo>
                <a:close/>
                <a:moveTo>
                  <a:pt x="502" y="173"/>
                </a:moveTo>
                <a:cubicBezTo>
                  <a:pt x="503" y="174"/>
                  <a:pt x="502" y="175"/>
                  <a:pt x="501" y="174"/>
                </a:cubicBezTo>
                <a:cubicBezTo>
                  <a:pt x="501" y="174"/>
                  <a:pt x="502" y="174"/>
                  <a:pt x="502" y="173"/>
                </a:cubicBezTo>
                <a:close/>
                <a:moveTo>
                  <a:pt x="501" y="129"/>
                </a:moveTo>
                <a:cubicBezTo>
                  <a:pt x="501" y="129"/>
                  <a:pt x="501" y="129"/>
                  <a:pt x="501" y="129"/>
                </a:cubicBezTo>
                <a:cubicBezTo>
                  <a:pt x="502" y="131"/>
                  <a:pt x="499" y="127"/>
                  <a:pt x="501" y="129"/>
                </a:cubicBezTo>
                <a:close/>
                <a:moveTo>
                  <a:pt x="503" y="177"/>
                </a:moveTo>
                <a:cubicBezTo>
                  <a:pt x="503" y="178"/>
                  <a:pt x="500" y="178"/>
                  <a:pt x="500" y="177"/>
                </a:cubicBezTo>
                <a:cubicBezTo>
                  <a:pt x="500" y="176"/>
                  <a:pt x="503" y="175"/>
                  <a:pt x="503" y="177"/>
                </a:cubicBezTo>
                <a:close/>
                <a:moveTo>
                  <a:pt x="501" y="214"/>
                </a:moveTo>
                <a:cubicBezTo>
                  <a:pt x="502" y="214"/>
                  <a:pt x="500" y="216"/>
                  <a:pt x="500" y="216"/>
                </a:cubicBezTo>
                <a:cubicBezTo>
                  <a:pt x="499" y="215"/>
                  <a:pt x="500" y="213"/>
                  <a:pt x="501" y="214"/>
                </a:cubicBezTo>
                <a:close/>
                <a:moveTo>
                  <a:pt x="499" y="175"/>
                </a:moveTo>
                <a:cubicBezTo>
                  <a:pt x="499" y="175"/>
                  <a:pt x="499" y="175"/>
                  <a:pt x="498" y="175"/>
                </a:cubicBezTo>
                <a:cubicBezTo>
                  <a:pt x="498" y="175"/>
                  <a:pt x="498" y="175"/>
                  <a:pt x="498" y="175"/>
                </a:cubicBezTo>
                <a:cubicBezTo>
                  <a:pt x="498" y="175"/>
                  <a:pt x="499" y="175"/>
                  <a:pt x="499" y="175"/>
                </a:cubicBezTo>
                <a:close/>
                <a:moveTo>
                  <a:pt x="499" y="241"/>
                </a:moveTo>
                <a:cubicBezTo>
                  <a:pt x="500" y="241"/>
                  <a:pt x="498" y="242"/>
                  <a:pt x="498" y="241"/>
                </a:cubicBezTo>
                <a:cubicBezTo>
                  <a:pt x="498" y="240"/>
                  <a:pt x="499" y="241"/>
                  <a:pt x="499" y="241"/>
                </a:cubicBezTo>
                <a:close/>
                <a:moveTo>
                  <a:pt x="498" y="123"/>
                </a:moveTo>
                <a:cubicBezTo>
                  <a:pt x="499" y="123"/>
                  <a:pt x="497" y="125"/>
                  <a:pt x="497" y="124"/>
                </a:cubicBezTo>
                <a:cubicBezTo>
                  <a:pt x="497" y="124"/>
                  <a:pt x="498" y="123"/>
                  <a:pt x="498" y="123"/>
                </a:cubicBezTo>
                <a:close/>
                <a:moveTo>
                  <a:pt x="498" y="150"/>
                </a:moveTo>
                <a:cubicBezTo>
                  <a:pt x="498" y="151"/>
                  <a:pt x="497" y="152"/>
                  <a:pt x="496" y="151"/>
                </a:cubicBezTo>
                <a:cubicBezTo>
                  <a:pt x="496" y="150"/>
                  <a:pt x="498" y="150"/>
                  <a:pt x="498" y="150"/>
                </a:cubicBezTo>
                <a:close/>
                <a:moveTo>
                  <a:pt x="498" y="170"/>
                </a:moveTo>
                <a:cubicBezTo>
                  <a:pt x="498" y="172"/>
                  <a:pt x="494" y="171"/>
                  <a:pt x="494" y="170"/>
                </a:cubicBezTo>
                <a:cubicBezTo>
                  <a:pt x="494" y="168"/>
                  <a:pt x="497" y="168"/>
                  <a:pt x="498" y="170"/>
                </a:cubicBezTo>
                <a:close/>
                <a:moveTo>
                  <a:pt x="494" y="124"/>
                </a:moveTo>
                <a:cubicBezTo>
                  <a:pt x="494" y="124"/>
                  <a:pt x="493" y="125"/>
                  <a:pt x="492" y="125"/>
                </a:cubicBezTo>
                <a:cubicBezTo>
                  <a:pt x="492" y="124"/>
                  <a:pt x="493" y="124"/>
                  <a:pt x="494" y="124"/>
                </a:cubicBezTo>
                <a:close/>
                <a:moveTo>
                  <a:pt x="493" y="162"/>
                </a:moveTo>
                <a:cubicBezTo>
                  <a:pt x="494" y="163"/>
                  <a:pt x="493" y="164"/>
                  <a:pt x="492" y="163"/>
                </a:cubicBezTo>
                <a:cubicBezTo>
                  <a:pt x="492" y="163"/>
                  <a:pt x="493" y="162"/>
                  <a:pt x="493" y="162"/>
                </a:cubicBezTo>
                <a:close/>
                <a:moveTo>
                  <a:pt x="493" y="158"/>
                </a:moveTo>
                <a:cubicBezTo>
                  <a:pt x="494" y="160"/>
                  <a:pt x="493" y="157"/>
                  <a:pt x="493" y="158"/>
                </a:cubicBezTo>
                <a:close/>
                <a:moveTo>
                  <a:pt x="493" y="168"/>
                </a:moveTo>
                <a:cubicBezTo>
                  <a:pt x="493" y="170"/>
                  <a:pt x="491" y="169"/>
                  <a:pt x="493" y="168"/>
                </a:cubicBezTo>
                <a:close/>
                <a:moveTo>
                  <a:pt x="491" y="160"/>
                </a:moveTo>
                <a:cubicBezTo>
                  <a:pt x="492" y="161"/>
                  <a:pt x="490" y="162"/>
                  <a:pt x="490" y="161"/>
                </a:cubicBezTo>
                <a:cubicBezTo>
                  <a:pt x="491" y="160"/>
                  <a:pt x="491" y="160"/>
                  <a:pt x="491" y="160"/>
                </a:cubicBezTo>
                <a:close/>
                <a:moveTo>
                  <a:pt x="491" y="132"/>
                </a:moveTo>
                <a:cubicBezTo>
                  <a:pt x="492" y="134"/>
                  <a:pt x="488" y="133"/>
                  <a:pt x="488" y="132"/>
                </a:cubicBezTo>
                <a:cubicBezTo>
                  <a:pt x="488" y="131"/>
                  <a:pt x="491" y="131"/>
                  <a:pt x="491" y="132"/>
                </a:cubicBezTo>
                <a:close/>
                <a:moveTo>
                  <a:pt x="486" y="205"/>
                </a:moveTo>
                <a:cubicBezTo>
                  <a:pt x="487" y="204"/>
                  <a:pt x="488" y="204"/>
                  <a:pt x="488" y="205"/>
                </a:cubicBezTo>
                <a:cubicBezTo>
                  <a:pt x="488" y="205"/>
                  <a:pt x="489" y="205"/>
                  <a:pt x="490" y="205"/>
                </a:cubicBezTo>
                <a:cubicBezTo>
                  <a:pt x="491" y="204"/>
                  <a:pt x="496" y="198"/>
                  <a:pt x="497" y="199"/>
                </a:cubicBezTo>
                <a:cubicBezTo>
                  <a:pt x="499" y="201"/>
                  <a:pt x="490" y="206"/>
                  <a:pt x="489" y="206"/>
                </a:cubicBezTo>
                <a:cubicBezTo>
                  <a:pt x="488" y="207"/>
                  <a:pt x="487" y="208"/>
                  <a:pt x="486" y="207"/>
                </a:cubicBezTo>
                <a:cubicBezTo>
                  <a:pt x="486" y="207"/>
                  <a:pt x="486" y="207"/>
                  <a:pt x="486" y="207"/>
                </a:cubicBezTo>
                <a:cubicBezTo>
                  <a:pt x="486" y="207"/>
                  <a:pt x="486" y="207"/>
                  <a:pt x="486" y="207"/>
                </a:cubicBezTo>
                <a:cubicBezTo>
                  <a:pt x="485" y="206"/>
                  <a:pt x="486" y="205"/>
                  <a:pt x="486" y="205"/>
                </a:cubicBezTo>
                <a:close/>
                <a:moveTo>
                  <a:pt x="486" y="209"/>
                </a:moveTo>
                <a:cubicBezTo>
                  <a:pt x="487" y="210"/>
                  <a:pt x="485" y="210"/>
                  <a:pt x="485" y="210"/>
                </a:cubicBezTo>
                <a:cubicBezTo>
                  <a:pt x="485" y="209"/>
                  <a:pt x="486" y="209"/>
                  <a:pt x="486" y="209"/>
                </a:cubicBezTo>
                <a:close/>
                <a:moveTo>
                  <a:pt x="486" y="141"/>
                </a:moveTo>
                <a:cubicBezTo>
                  <a:pt x="486" y="142"/>
                  <a:pt x="483" y="142"/>
                  <a:pt x="483" y="141"/>
                </a:cubicBezTo>
                <a:cubicBezTo>
                  <a:pt x="483" y="141"/>
                  <a:pt x="485" y="140"/>
                  <a:pt x="486" y="141"/>
                </a:cubicBezTo>
                <a:close/>
                <a:moveTo>
                  <a:pt x="484" y="149"/>
                </a:moveTo>
                <a:cubicBezTo>
                  <a:pt x="485" y="149"/>
                  <a:pt x="483" y="151"/>
                  <a:pt x="483" y="149"/>
                </a:cubicBezTo>
                <a:cubicBezTo>
                  <a:pt x="483" y="149"/>
                  <a:pt x="483" y="149"/>
                  <a:pt x="484" y="149"/>
                </a:cubicBezTo>
                <a:close/>
                <a:moveTo>
                  <a:pt x="496" y="76"/>
                </a:moveTo>
                <a:cubicBezTo>
                  <a:pt x="496" y="76"/>
                  <a:pt x="496" y="76"/>
                  <a:pt x="496" y="76"/>
                </a:cubicBezTo>
                <a:cubicBezTo>
                  <a:pt x="496" y="77"/>
                  <a:pt x="496" y="77"/>
                  <a:pt x="496" y="76"/>
                </a:cubicBezTo>
                <a:close/>
                <a:moveTo>
                  <a:pt x="496" y="76"/>
                </a:moveTo>
                <a:cubicBezTo>
                  <a:pt x="495" y="76"/>
                  <a:pt x="495" y="76"/>
                  <a:pt x="496" y="76"/>
                </a:cubicBezTo>
                <a:close/>
                <a:moveTo>
                  <a:pt x="496" y="79"/>
                </a:moveTo>
                <a:cubicBezTo>
                  <a:pt x="496" y="79"/>
                  <a:pt x="495" y="79"/>
                  <a:pt x="494" y="79"/>
                </a:cubicBezTo>
                <a:cubicBezTo>
                  <a:pt x="494" y="79"/>
                  <a:pt x="495" y="78"/>
                  <a:pt x="496" y="79"/>
                </a:cubicBezTo>
                <a:close/>
                <a:moveTo>
                  <a:pt x="493" y="77"/>
                </a:moveTo>
                <a:cubicBezTo>
                  <a:pt x="493" y="78"/>
                  <a:pt x="492" y="78"/>
                  <a:pt x="492" y="78"/>
                </a:cubicBezTo>
                <a:cubicBezTo>
                  <a:pt x="492" y="78"/>
                  <a:pt x="491" y="76"/>
                  <a:pt x="491" y="76"/>
                </a:cubicBezTo>
                <a:cubicBezTo>
                  <a:pt x="491" y="75"/>
                  <a:pt x="493" y="75"/>
                  <a:pt x="493" y="77"/>
                </a:cubicBezTo>
                <a:close/>
                <a:moveTo>
                  <a:pt x="486" y="82"/>
                </a:moveTo>
                <a:cubicBezTo>
                  <a:pt x="487" y="83"/>
                  <a:pt x="485" y="83"/>
                  <a:pt x="485" y="82"/>
                </a:cubicBezTo>
                <a:cubicBezTo>
                  <a:pt x="485" y="82"/>
                  <a:pt x="486" y="82"/>
                  <a:pt x="486" y="82"/>
                </a:cubicBezTo>
                <a:close/>
                <a:moveTo>
                  <a:pt x="486" y="85"/>
                </a:moveTo>
                <a:cubicBezTo>
                  <a:pt x="485" y="85"/>
                  <a:pt x="484" y="86"/>
                  <a:pt x="484" y="85"/>
                </a:cubicBezTo>
                <a:cubicBezTo>
                  <a:pt x="485" y="85"/>
                  <a:pt x="488" y="81"/>
                  <a:pt x="491" y="81"/>
                </a:cubicBezTo>
                <a:cubicBezTo>
                  <a:pt x="492" y="81"/>
                  <a:pt x="495" y="82"/>
                  <a:pt x="495" y="85"/>
                </a:cubicBezTo>
                <a:cubicBezTo>
                  <a:pt x="494" y="87"/>
                  <a:pt x="490" y="89"/>
                  <a:pt x="488" y="89"/>
                </a:cubicBezTo>
                <a:cubicBezTo>
                  <a:pt x="487" y="89"/>
                  <a:pt x="486" y="88"/>
                  <a:pt x="485" y="88"/>
                </a:cubicBezTo>
                <a:cubicBezTo>
                  <a:pt x="485" y="88"/>
                  <a:pt x="484" y="89"/>
                  <a:pt x="484" y="88"/>
                </a:cubicBezTo>
                <a:cubicBezTo>
                  <a:pt x="484" y="87"/>
                  <a:pt x="486" y="86"/>
                  <a:pt x="486" y="85"/>
                </a:cubicBezTo>
                <a:close/>
                <a:moveTo>
                  <a:pt x="480" y="84"/>
                </a:moveTo>
                <a:cubicBezTo>
                  <a:pt x="481" y="85"/>
                  <a:pt x="479" y="83"/>
                  <a:pt x="480" y="84"/>
                </a:cubicBezTo>
                <a:close/>
                <a:moveTo>
                  <a:pt x="481" y="85"/>
                </a:moveTo>
                <a:cubicBezTo>
                  <a:pt x="481" y="85"/>
                  <a:pt x="481" y="85"/>
                  <a:pt x="481" y="85"/>
                </a:cubicBezTo>
                <a:cubicBezTo>
                  <a:pt x="481" y="85"/>
                  <a:pt x="480" y="85"/>
                  <a:pt x="480" y="85"/>
                </a:cubicBezTo>
                <a:cubicBezTo>
                  <a:pt x="481" y="85"/>
                  <a:pt x="481" y="85"/>
                  <a:pt x="481" y="85"/>
                </a:cubicBezTo>
                <a:close/>
                <a:moveTo>
                  <a:pt x="480" y="100"/>
                </a:moveTo>
                <a:cubicBezTo>
                  <a:pt x="479" y="100"/>
                  <a:pt x="481" y="99"/>
                  <a:pt x="482" y="99"/>
                </a:cubicBezTo>
                <a:cubicBezTo>
                  <a:pt x="482" y="100"/>
                  <a:pt x="480" y="100"/>
                  <a:pt x="480" y="100"/>
                </a:cubicBezTo>
                <a:close/>
                <a:moveTo>
                  <a:pt x="481" y="72"/>
                </a:moveTo>
                <a:cubicBezTo>
                  <a:pt x="484" y="71"/>
                  <a:pt x="482" y="77"/>
                  <a:pt x="479" y="75"/>
                </a:cubicBezTo>
                <a:cubicBezTo>
                  <a:pt x="478" y="74"/>
                  <a:pt x="480" y="73"/>
                  <a:pt x="481" y="72"/>
                </a:cubicBezTo>
                <a:close/>
                <a:moveTo>
                  <a:pt x="492" y="60"/>
                </a:moveTo>
                <a:cubicBezTo>
                  <a:pt x="491" y="62"/>
                  <a:pt x="490" y="60"/>
                  <a:pt x="492" y="60"/>
                </a:cubicBezTo>
                <a:close/>
                <a:moveTo>
                  <a:pt x="487" y="59"/>
                </a:moveTo>
                <a:cubicBezTo>
                  <a:pt x="486" y="60"/>
                  <a:pt x="485" y="60"/>
                  <a:pt x="483" y="60"/>
                </a:cubicBezTo>
                <a:cubicBezTo>
                  <a:pt x="485" y="60"/>
                  <a:pt x="485" y="58"/>
                  <a:pt x="487" y="59"/>
                </a:cubicBezTo>
                <a:close/>
                <a:moveTo>
                  <a:pt x="479" y="61"/>
                </a:moveTo>
                <a:cubicBezTo>
                  <a:pt x="480" y="61"/>
                  <a:pt x="478" y="62"/>
                  <a:pt x="477" y="61"/>
                </a:cubicBezTo>
                <a:cubicBezTo>
                  <a:pt x="477" y="61"/>
                  <a:pt x="479" y="61"/>
                  <a:pt x="479" y="61"/>
                </a:cubicBezTo>
                <a:close/>
                <a:moveTo>
                  <a:pt x="477" y="61"/>
                </a:moveTo>
                <a:cubicBezTo>
                  <a:pt x="477" y="62"/>
                  <a:pt x="475" y="61"/>
                  <a:pt x="475" y="61"/>
                </a:cubicBezTo>
                <a:cubicBezTo>
                  <a:pt x="475" y="61"/>
                  <a:pt x="476" y="60"/>
                  <a:pt x="477" y="61"/>
                </a:cubicBezTo>
                <a:close/>
                <a:moveTo>
                  <a:pt x="465" y="20"/>
                </a:moveTo>
                <a:cubicBezTo>
                  <a:pt x="465" y="20"/>
                  <a:pt x="464" y="21"/>
                  <a:pt x="463" y="20"/>
                </a:cubicBezTo>
                <a:cubicBezTo>
                  <a:pt x="463" y="20"/>
                  <a:pt x="464" y="19"/>
                  <a:pt x="465" y="20"/>
                </a:cubicBezTo>
                <a:close/>
                <a:moveTo>
                  <a:pt x="465" y="23"/>
                </a:moveTo>
                <a:cubicBezTo>
                  <a:pt x="465" y="24"/>
                  <a:pt x="463" y="23"/>
                  <a:pt x="463" y="23"/>
                </a:cubicBezTo>
                <a:cubicBezTo>
                  <a:pt x="463" y="22"/>
                  <a:pt x="464" y="21"/>
                  <a:pt x="465" y="23"/>
                </a:cubicBezTo>
                <a:close/>
                <a:moveTo>
                  <a:pt x="399" y="26"/>
                </a:moveTo>
                <a:cubicBezTo>
                  <a:pt x="399" y="26"/>
                  <a:pt x="399" y="26"/>
                  <a:pt x="399" y="27"/>
                </a:cubicBezTo>
                <a:cubicBezTo>
                  <a:pt x="399" y="27"/>
                  <a:pt x="399" y="27"/>
                  <a:pt x="399" y="27"/>
                </a:cubicBezTo>
                <a:cubicBezTo>
                  <a:pt x="399" y="27"/>
                  <a:pt x="399" y="26"/>
                  <a:pt x="399" y="26"/>
                </a:cubicBezTo>
                <a:close/>
                <a:moveTo>
                  <a:pt x="257" y="435"/>
                </a:moveTo>
                <a:cubicBezTo>
                  <a:pt x="258" y="436"/>
                  <a:pt x="257" y="438"/>
                  <a:pt x="257" y="438"/>
                </a:cubicBezTo>
                <a:cubicBezTo>
                  <a:pt x="255" y="439"/>
                  <a:pt x="255" y="434"/>
                  <a:pt x="257" y="435"/>
                </a:cubicBezTo>
                <a:close/>
                <a:moveTo>
                  <a:pt x="258" y="487"/>
                </a:moveTo>
                <a:cubicBezTo>
                  <a:pt x="256" y="488"/>
                  <a:pt x="257" y="484"/>
                  <a:pt x="258" y="485"/>
                </a:cubicBezTo>
                <a:cubicBezTo>
                  <a:pt x="259" y="485"/>
                  <a:pt x="258" y="486"/>
                  <a:pt x="258" y="487"/>
                </a:cubicBezTo>
                <a:close/>
                <a:moveTo>
                  <a:pt x="256" y="404"/>
                </a:moveTo>
                <a:cubicBezTo>
                  <a:pt x="256" y="404"/>
                  <a:pt x="256" y="398"/>
                  <a:pt x="259" y="399"/>
                </a:cubicBezTo>
                <a:cubicBezTo>
                  <a:pt x="260" y="399"/>
                  <a:pt x="259" y="405"/>
                  <a:pt x="256" y="404"/>
                </a:cubicBezTo>
                <a:close/>
                <a:moveTo>
                  <a:pt x="259" y="383"/>
                </a:moveTo>
                <a:cubicBezTo>
                  <a:pt x="258" y="384"/>
                  <a:pt x="260" y="381"/>
                  <a:pt x="259" y="383"/>
                </a:cubicBezTo>
                <a:close/>
                <a:moveTo>
                  <a:pt x="261" y="493"/>
                </a:moveTo>
                <a:cubicBezTo>
                  <a:pt x="262" y="491"/>
                  <a:pt x="264" y="489"/>
                  <a:pt x="266" y="488"/>
                </a:cubicBezTo>
                <a:cubicBezTo>
                  <a:pt x="265" y="490"/>
                  <a:pt x="263" y="491"/>
                  <a:pt x="261" y="493"/>
                </a:cubicBezTo>
                <a:close/>
                <a:moveTo>
                  <a:pt x="266" y="444"/>
                </a:moveTo>
                <a:cubicBezTo>
                  <a:pt x="265" y="443"/>
                  <a:pt x="267" y="443"/>
                  <a:pt x="266" y="444"/>
                </a:cubicBezTo>
                <a:close/>
                <a:moveTo>
                  <a:pt x="267" y="501"/>
                </a:moveTo>
                <a:cubicBezTo>
                  <a:pt x="267" y="502"/>
                  <a:pt x="269" y="500"/>
                  <a:pt x="267" y="501"/>
                </a:cubicBezTo>
                <a:close/>
                <a:moveTo>
                  <a:pt x="268" y="477"/>
                </a:moveTo>
                <a:cubicBezTo>
                  <a:pt x="267" y="476"/>
                  <a:pt x="270" y="476"/>
                  <a:pt x="268" y="477"/>
                </a:cubicBezTo>
                <a:close/>
                <a:moveTo>
                  <a:pt x="269" y="453"/>
                </a:moveTo>
                <a:cubicBezTo>
                  <a:pt x="269" y="454"/>
                  <a:pt x="269" y="454"/>
                  <a:pt x="269" y="454"/>
                </a:cubicBezTo>
                <a:cubicBezTo>
                  <a:pt x="269" y="454"/>
                  <a:pt x="269" y="453"/>
                  <a:pt x="269" y="453"/>
                </a:cubicBezTo>
                <a:cubicBezTo>
                  <a:pt x="269" y="453"/>
                  <a:pt x="269" y="453"/>
                  <a:pt x="269" y="453"/>
                </a:cubicBezTo>
                <a:close/>
                <a:moveTo>
                  <a:pt x="282" y="413"/>
                </a:moveTo>
                <a:cubicBezTo>
                  <a:pt x="281" y="414"/>
                  <a:pt x="282" y="410"/>
                  <a:pt x="283" y="411"/>
                </a:cubicBezTo>
                <a:cubicBezTo>
                  <a:pt x="284" y="412"/>
                  <a:pt x="283" y="413"/>
                  <a:pt x="282" y="413"/>
                </a:cubicBezTo>
                <a:close/>
                <a:moveTo>
                  <a:pt x="287" y="477"/>
                </a:moveTo>
                <a:cubicBezTo>
                  <a:pt x="289" y="477"/>
                  <a:pt x="288" y="482"/>
                  <a:pt x="287" y="483"/>
                </a:cubicBezTo>
                <a:cubicBezTo>
                  <a:pt x="282" y="485"/>
                  <a:pt x="287" y="477"/>
                  <a:pt x="287" y="477"/>
                </a:cubicBezTo>
                <a:close/>
                <a:moveTo>
                  <a:pt x="288" y="462"/>
                </a:moveTo>
                <a:cubicBezTo>
                  <a:pt x="288" y="462"/>
                  <a:pt x="287" y="462"/>
                  <a:pt x="287" y="462"/>
                </a:cubicBezTo>
                <a:cubicBezTo>
                  <a:pt x="285" y="460"/>
                  <a:pt x="290" y="460"/>
                  <a:pt x="288" y="462"/>
                </a:cubicBezTo>
                <a:close/>
                <a:moveTo>
                  <a:pt x="285" y="506"/>
                </a:moveTo>
                <a:cubicBezTo>
                  <a:pt x="286" y="505"/>
                  <a:pt x="284" y="507"/>
                  <a:pt x="285" y="506"/>
                </a:cubicBezTo>
                <a:close/>
                <a:moveTo>
                  <a:pt x="287" y="507"/>
                </a:moveTo>
                <a:cubicBezTo>
                  <a:pt x="287" y="507"/>
                  <a:pt x="286" y="507"/>
                  <a:pt x="286" y="507"/>
                </a:cubicBezTo>
                <a:cubicBezTo>
                  <a:pt x="284" y="505"/>
                  <a:pt x="289" y="504"/>
                  <a:pt x="287" y="507"/>
                </a:cubicBezTo>
                <a:close/>
                <a:moveTo>
                  <a:pt x="285" y="500"/>
                </a:moveTo>
                <a:cubicBezTo>
                  <a:pt x="280" y="502"/>
                  <a:pt x="285" y="493"/>
                  <a:pt x="288" y="495"/>
                </a:cubicBezTo>
                <a:cubicBezTo>
                  <a:pt x="289" y="496"/>
                  <a:pt x="286" y="500"/>
                  <a:pt x="285" y="500"/>
                </a:cubicBezTo>
                <a:close/>
                <a:moveTo>
                  <a:pt x="288" y="508"/>
                </a:moveTo>
                <a:cubicBezTo>
                  <a:pt x="287" y="509"/>
                  <a:pt x="291" y="507"/>
                  <a:pt x="288" y="508"/>
                </a:cubicBezTo>
                <a:close/>
                <a:moveTo>
                  <a:pt x="288" y="493"/>
                </a:moveTo>
                <a:cubicBezTo>
                  <a:pt x="287" y="493"/>
                  <a:pt x="287" y="490"/>
                  <a:pt x="289" y="490"/>
                </a:cubicBezTo>
                <a:cubicBezTo>
                  <a:pt x="290" y="491"/>
                  <a:pt x="289" y="492"/>
                  <a:pt x="288" y="493"/>
                </a:cubicBezTo>
                <a:close/>
                <a:moveTo>
                  <a:pt x="292" y="519"/>
                </a:moveTo>
                <a:cubicBezTo>
                  <a:pt x="291" y="518"/>
                  <a:pt x="293" y="517"/>
                  <a:pt x="292" y="519"/>
                </a:cubicBezTo>
                <a:close/>
                <a:moveTo>
                  <a:pt x="293" y="504"/>
                </a:moveTo>
                <a:cubicBezTo>
                  <a:pt x="292" y="503"/>
                  <a:pt x="294" y="503"/>
                  <a:pt x="294" y="502"/>
                </a:cubicBezTo>
                <a:cubicBezTo>
                  <a:pt x="294" y="503"/>
                  <a:pt x="293" y="503"/>
                  <a:pt x="293" y="504"/>
                </a:cubicBezTo>
                <a:close/>
                <a:moveTo>
                  <a:pt x="294" y="459"/>
                </a:moveTo>
                <a:cubicBezTo>
                  <a:pt x="293" y="460"/>
                  <a:pt x="294" y="457"/>
                  <a:pt x="295" y="458"/>
                </a:cubicBezTo>
                <a:cubicBezTo>
                  <a:pt x="295" y="459"/>
                  <a:pt x="294" y="459"/>
                  <a:pt x="294" y="459"/>
                </a:cubicBezTo>
                <a:close/>
                <a:moveTo>
                  <a:pt x="295" y="475"/>
                </a:moveTo>
                <a:cubicBezTo>
                  <a:pt x="295" y="474"/>
                  <a:pt x="297" y="475"/>
                  <a:pt x="295" y="475"/>
                </a:cubicBezTo>
                <a:close/>
                <a:moveTo>
                  <a:pt x="296" y="389"/>
                </a:moveTo>
                <a:cubicBezTo>
                  <a:pt x="295" y="387"/>
                  <a:pt x="298" y="387"/>
                  <a:pt x="296" y="389"/>
                </a:cubicBezTo>
                <a:close/>
                <a:moveTo>
                  <a:pt x="297" y="482"/>
                </a:moveTo>
                <a:cubicBezTo>
                  <a:pt x="297" y="483"/>
                  <a:pt x="297" y="480"/>
                  <a:pt x="297" y="482"/>
                </a:cubicBezTo>
                <a:close/>
                <a:moveTo>
                  <a:pt x="298" y="393"/>
                </a:moveTo>
                <a:cubicBezTo>
                  <a:pt x="298" y="393"/>
                  <a:pt x="298" y="392"/>
                  <a:pt x="298" y="393"/>
                </a:cubicBezTo>
                <a:close/>
                <a:moveTo>
                  <a:pt x="300" y="448"/>
                </a:moveTo>
                <a:cubicBezTo>
                  <a:pt x="301" y="448"/>
                  <a:pt x="300" y="449"/>
                  <a:pt x="300" y="449"/>
                </a:cubicBezTo>
                <a:cubicBezTo>
                  <a:pt x="299" y="450"/>
                  <a:pt x="299" y="447"/>
                  <a:pt x="300" y="448"/>
                </a:cubicBezTo>
                <a:close/>
                <a:moveTo>
                  <a:pt x="301" y="127"/>
                </a:moveTo>
                <a:cubicBezTo>
                  <a:pt x="300" y="127"/>
                  <a:pt x="300" y="127"/>
                  <a:pt x="300" y="127"/>
                </a:cubicBezTo>
                <a:cubicBezTo>
                  <a:pt x="299" y="127"/>
                  <a:pt x="301" y="126"/>
                  <a:pt x="301" y="127"/>
                </a:cubicBezTo>
                <a:close/>
                <a:moveTo>
                  <a:pt x="300" y="462"/>
                </a:moveTo>
                <a:cubicBezTo>
                  <a:pt x="301" y="462"/>
                  <a:pt x="301" y="461"/>
                  <a:pt x="301" y="462"/>
                </a:cubicBezTo>
                <a:cubicBezTo>
                  <a:pt x="300" y="462"/>
                  <a:pt x="300" y="462"/>
                  <a:pt x="300" y="462"/>
                </a:cubicBezTo>
                <a:close/>
                <a:moveTo>
                  <a:pt x="303" y="496"/>
                </a:moveTo>
                <a:cubicBezTo>
                  <a:pt x="303" y="496"/>
                  <a:pt x="302" y="496"/>
                  <a:pt x="302" y="496"/>
                </a:cubicBezTo>
                <a:cubicBezTo>
                  <a:pt x="298" y="496"/>
                  <a:pt x="304" y="492"/>
                  <a:pt x="303" y="496"/>
                </a:cubicBezTo>
                <a:close/>
                <a:moveTo>
                  <a:pt x="303" y="498"/>
                </a:moveTo>
                <a:cubicBezTo>
                  <a:pt x="302" y="499"/>
                  <a:pt x="304" y="497"/>
                  <a:pt x="303" y="498"/>
                </a:cubicBezTo>
                <a:close/>
                <a:moveTo>
                  <a:pt x="301" y="479"/>
                </a:moveTo>
                <a:cubicBezTo>
                  <a:pt x="304" y="475"/>
                  <a:pt x="308" y="472"/>
                  <a:pt x="312" y="469"/>
                </a:cubicBezTo>
                <a:cubicBezTo>
                  <a:pt x="309" y="472"/>
                  <a:pt x="306" y="477"/>
                  <a:pt x="301" y="479"/>
                </a:cubicBezTo>
                <a:close/>
                <a:moveTo>
                  <a:pt x="313" y="159"/>
                </a:moveTo>
                <a:cubicBezTo>
                  <a:pt x="314" y="159"/>
                  <a:pt x="310" y="162"/>
                  <a:pt x="308" y="162"/>
                </a:cubicBezTo>
                <a:cubicBezTo>
                  <a:pt x="308" y="162"/>
                  <a:pt x="304" y="161"/>
                  <a:pt x="304" y="160"/>
                </a:cubicBezTo>
                <a:cubicBezTo>
                  <a:pt x="304" y="159"/>
                  <a:pt x="308" y="157"/>
                  <a:pt x="310" y="159"/>
                </a:cubicBezTo>
                <a:cubicBezTo>
                  <a:pt x="310" y="159"/>
                  <a:pt x="310" y="160"/>
                  <a:pt x="310" y="160"/>
                </a:cubicBezTo>
                <a:cubicBezTo>
                  <a:pt x="311" y="161"/>
                  <a:pt x="312" y="159"/>
                  <a:pt x="313" y="159"/>
                </a:cubicBezTo>
                <a:close/>
                <a:moveTo>
                  <a:pt x="312" y="488"/>
                </a:moveTo>
                <a:cubicBezTo>
                  <a:pt x="313" y="487"/>
                  <a:pt x="312" y="489"/>
                  <a:pt x="311" y="489"/>
                </a:cubicBezTo>
                <a:cubicBezTo>
                  <a:pt x="311" y="489"/>
                  <a:pt x="311" y="488"/>
                  <a:pt x="312" y="488"/>
                </a:cubicBezTo>
                <a:close/>
                <a:moveTo>
                  <a:pt x="312" y="354"/>
                </a:moveTo>
                <a:cubicBezTo>
                  <a:pt x="311" y="356"/>
                  <a:pt x="310" y="356"/>
                  <a:pt x="310" y="357"/>
                </a:cubicBezTo>
                <a:cubicBezTo>
                  <a:pt x="309" y="356"/>
                  <a:pt x="310" y="354"/>
                  <a:pt x="312" y="354"/>
                </a:cubicBezTo>
                <a:close/>
                <a:moveTo>
                  <a:pt x="305" y="364"/>
                </a:moveTo>
                <a:cubicBezTo>
                  <a:pt x="305" y="362"/>
                  <a:pt x="307" y="359"/>
                  <a:pt x="309" y="358"/>
                </a:cubicBezTo>
                <a:cubicBezTo>
                  <a:pt x="308" y="360"/>
                  <a:pt x="307" y="362"/>
                  <a:pt x="305" y="364"/>
                </a:cubicBezTo>
                <a:close/>
                <a:moveTo>
                  <a:pt x="307" y="448"/>
                </a:moveTo>
                <a:cubicBezTo>
                  <a:pt x="306" y="449"/>
                  <a:pt x="307" y="447"/>
                  <a:pt x="308" y="447"/>
                </a:cubicBezTo>
                <a:cubicBezTo>
                  <a:pt x="308" y="448"/>
                  <a:pt x="307" y="448"/>
                  <a:pt x="307" y="448"/>
                </a:cubicBezTo>
                <a:close/>
                <a:moveTo>
                  <a:pt x="306" y="449"/>
                </a:moveTo>
                <a:cubicBezTo>
                  <a:pt x="306" y="450"/>
                  <a:pt x="305" y="450"/>
                  <a:pt x="305" y="451"/>
                </a:cubicBezTo>
                <a:cubicBezTo>
                  <a:pt x="304" y="451"/>
                  <a:pt x="305" y="449"/>
                  <a:pt x="306" y="449"/>
                </a:cubicBezTo>
                <a:close/>
                <a:moveTo>
                  <a:pt x="304" y="204"/>
                </a:moveTo>
                <a:cubicBezTo>
                  <a:pt x="304" y="204"/>
                  <a:pt x="304" y="202"/>
                  <a:pt x="305" y="203"/>
                </a:cubicBezTo>
                <a:cubicBezTo>
                  <a:pt x="305" y="204"/>
                  <a:pt x="304" y="204"/>
                  <a:pt x="304" y="204"/>
                </a:cubicBezTo>
                <a:close/>
                <a:moveTo>
                  <a:pt x="307" y="268"/>
                </a:moveTo>
                <a:cubicBezTo>
                  <a:pt x="305" y="270"/>
                  <a:pt x="306" y="265"/>
                  <a:pt x="307" y="266"/>
                </a:cubicBezTo>
                <a:cubicBezTo>
                  <a:pt x="307" y="267"/>
                  <a:pt x="307" y="267"/>
                  <a:pt x="307" y="268"/>
                </a:cubicBezTo>
                <a:close/>
                <a:moveTo>
                  <a:pt x="307" y="343"/>
                </a:moveTo>
                <a:cubicBezTo>
                  <a:pt x="306" y="345"/>
                  <a:pt x="308" y="342"/>
                  <a:pt x="307" y="343"/>
                </a:cubicBezTo>
                <a:close/>
                <a:moveTo>
                  <a:pt x="306" y="280"/>
                </a:moveTo>
                <a:cubicBezTo>
                  <a:pt x="305" y="282"/>
                  <a:pt x="305" y="279"/>
                  <a:pt x="306" y="279"/>
                </a:cubicBezTo>
                <a:cubicBezTo>
                  <a:pt x="307" y="279"/>
                  <a:pt x="306" y="280"/>
                  <a:pt x="306" y="280"/>
                </a:cubicBezTo>
                <a:close/>
                <a:moveTo>
                  <a:pt x="302" y="455"/>
                </a:moveTo>
                <a:cubicBezTo>
                  <a:pt x="302" y="454"/>
                  <a:pt x="303" y="453"/>
                  <a:pt x="304" y="452"/>
                </a:cubicBezTo>
                <a:cubicBezTo>
                  <a:pt x="305" y="453"/>
                  <a:pt x="303" y="454"/>
                  <a:pt x="302" y="455"/>
                </a:cubicBezTo>
                <a:close/>
                <a:moveTo>
                  <a:pt x="309" y="538"/>
                </a:moveTo>
                <a:cubicBezTo>
                  <a:pt x="309" y="538"/>
                  <a:pt x="309" y="538"/>
                  <a:pt x="309" y="538"/>
                </a:cubicBezTo>
                <a:cubicBezTo>
                  <a:pt x="309" y="538"/>
                  <a:pt x="309" y="538"/>
                  <a:pt x="309" y="538"/>
                </a:cubicBezTo>
                <a:cubicBezTo>
                  <a:pt x="308" y="539"/>
                  <a:pt x="309" y="538"/>
                  <a:pt x="309" y="538"/>
                </a:cubicBezTo>
                <a:cubicBezTo>
                  <a:pt x="309" y="538"/>
                  <a:pt x="309" y="538"/>
                  <a:pt x="309" y="538"/>
                </a:cubicBezTo>
                <a:close/>
                <a:moveTo>
                  <a:pt x="306" y="537"/>
                </a:moveTo>
                <a:cubicBezTo>
                  <a:pt x="308" y="536"/>
                  <a:pt x="305" y="538"/>
                  <a:pt x="306" y="537"/>
                </a:cubicBezTo>
                <a:close/>
                <a:moveTo>
                  <a:pt x="306" y="537"/>
                </a:moveTo>
                <a:cubicBezTo>
                  <a:pt x="305" y="539"/>
                  <a:pt x="303" y="539"/>
                  <a:pt x="303" y="541"/>
                </a:cubicBezTo>
                <a:cubicBezTo>
                  <a:pt x="303" y="540"/>
                  <a:pt x="304" y="538"/>
                  <a:pt x="306" y="537"/>
                </a:cubicBezTo>
                <a:close/>
                <a:moveTo>
                  <a:pt x="305" y="527"/>
                </a:moveTo>
                <a:cubicBezTo>
                  <a:pt x="305" y="528"/>
                  <a:pt x="301" y="533"/>
                  <a:pt x="300" y="531"/>
                </a:cubicBezTo>
                <a:cubicBezTo>
                  <a:pt x="298" y="529"/>
                  <a:pt x="303" y="527"/>
                  <a:pt x="305" y="527"/>
                </a:cubicBezTo>
                <a:close/>
                <a:moveTo>
                  <a:pt x="290" y="562"/>
                </a:moveTo>
                <a:cubicBezTo>
                  <a:pt x="290" y="562"/>
                  <a:pt x="290" y="562"/>
                  <a:pt x="290" y="562"/>
                </a:cubicBezTo>
                <a:cubicBezTo>
                  <a:pt x="290" y="562"/>
                  <a:pt x="289" y="563"/>
                  <a:pt x="290" y="562"/>
                </a:cubicBezTo>
                <a:close/>
                <a:moveTo>
                  <a:pt x="289" y="541"/>
                </a:moveTo>
                <a:cubicBezTo>
                  <a:pt x="289" y="540"/>
                  <a:pt x="287" y="543"/>
                  <a:pt x="289" y="541"/>
                </a:cubicBezTo>
                <a:close/>
                <a:moveTo>
                  <a:pt x="288" y="575"/>
                </a:moveTo>
                <a:cubicBezTo>
                  <a:pt x="286" y="576"/>
                  <a:pt x="285" y="575"/>
                  <a:pt x="284" y="574"/>
                </a:cubicBezTo>
                <a:cubicBezTo>
                  <a:pt x="283" y="570"/>
                  <a:pt x="289" y="567"/>
                  <a:pt x="290" y="569"/>
                </a:cubicBezTo>
                <a:cubicBezTo>
                  <a:pt x="293" y="571"/>
                  <a:pt x="289" y="575"/>
                  <a:pt x="288" y="575"/>
                </a:cubicBezTo>
                <a:close/>
                <a:moveTo>
                  <a:pt x="292" y="544"/>
                </a:moveTo>
                <a:cubicBezTo>
                  <a:pt x="292" y="546"/>
                  <a:pt x="290" y="545"/>
                  <a:pt x="292" y="544"/>
                </a:cubicBezTo>
                <a:close/>
                <a:moveTo>
                  <a:pt x="295" y="567"/>
                </a:moveTo>
                <a:cubicBezTo>
                  <a:pt x="295" y="565"/>
                  <a:pt x="297" y="567"/>
                  <a:pt x="295" y="567"/>
                </a:cubicBezTo>
                <a:close/>
                <a:moveTo>
                  <a:pt x="295" y="565"/>
                </a:moveTo>
                <a:cubicBezTo>
                  <a:pt x="295" y="565"/>
                  <a:pt x="295" y="565"/>
                  <a:pt x="295" y="565"/>
                </a:cubicBezTo>
                <a:cubicBezTo>
                  <a:pt x="295" y="565"/>
                  <a:pt x="294" y="565"/>
                  <a:pt x="294" y="565"/>
                </a:cubicBezTo>
                <a:cubicBezTo>
                  <a:pt x="294" y="566"/>
                  <a:pt x="293" y="567"/>
                  <a:pt x="293" y="568"/>
                </a:cubicBezTo>
                <a:cubicBezTo>
                  <a:pt x="293" y="568"/>
                  <a:pt x="294" y="568"/>
                  <a:pt x="292" y="568"/>
                </a:cubicBezTo>
                <a:cubicBezTo>
                  <a:pt x="292" y="569"/>
                  <a:pt x="292" y="569"/>
                  <a:pt x="292" y="569"/>
                </a:cubicBezTo>
                <a:cubicBezTo>
                  <a:pt x="292" y="569"/>
                  <a:pt x="292" y="569"/>
                  <a:pt x="292" y="568"/>
                </a:cubicBezTo>
                <a:cubicBezTo>
                  <a:pt x="292" y="569"/>
                  <a:pt x="292" y="569"/>
                  <a:pt x="292" y="569"/>
                </a:cubicBezTo>
                <a:cubicBezTo>
                  <a:pt x="292" y="568"/>
                  <a:pt x="292" y="568"/>
                  <a:pt x="293" y="568"/>
                </a:cubicBezTo>
                <a:cubicBezTo>
                  <a:pt x="293" y="565"/>
                  <a:pt x="295" y="562"/>
                  <a:pt x="297" y="560"/>
                </a:cubicBezTo>
                <a:cubicBezTo>
                  <a:pt x="296" y="561"/>
                  <a:pt x="296" y="563"/>
                  <a:pt x="295" y="565"/>
                </a:cubicBezTo>
                <a:close/>
                <a:moveTo>
                  <a:pt x="302" y="546"/>
                </a:moveTo>
                <a:cubicBezTo>
                  <a:pt x="301" y="548"/>
                  <a:pt x="298" y="547"/>
                  <a:pt x="297" y="548"/>
                </a:cubicBezTo>
                <a:cubicBezTo>
                  <a:pt x="298" y="547"/>
                  <a:pt x="300" y="547"/>
                  <a:pt x="302" y="546"/>
                </a:cubicBezTo>
                <a:close/>
                <a:moveTo>
                  <a:pt x="301" y="567"/>
                </a:moveTo>
                <a:cubicBezTo>
                  <a:pt x="302" y="568"/>
                  <a:pt x="300" y="571"/>
                  <a:pt x="299" y="570"/>
                </a:cubicBezTo>
                <a:cubicBezTo>
                  <a:pt x="297" y="569"/>
                  <a:pt x="299" y="565"/>
                  <a:pt x="301" y="567"/>
                </a:cubicBezTo>
                <a:cubicBezTo>
                  <a:pt x="299" y="565"/>
                  <a:pt x="302" y="560"/>
                  <a:pt x="305" y="561"/>
                </a:cubicBezTo>
                <a:cubicBezTo>
                  <a:pt x="308" y="562"/>
                  <a:pt x="304" y="570"/>
                  <a:pt x="301" y="567"/>
                </a:cubicBezTo>
                <a:close/>
                <a:moveTo>
                  <a:pt x="306" y="540"/>
                </a:moveTo>
                <a:cubicBezTo>
                  <a:pt x="306" y="538"/>
                  <a:pt x="308" y="540"/>
                  <a:pt x="306" y="540"/>
                </a:cubicBezTo>
                <a:close/>
                <a:moveTo>
                  <a:pt x="307" y="568"/>
                </a:moveTo>
                <a:cubicBezTo>
                  <a:pt x="307" y="568"/>
                  <a:pt x="307" y="568"/>
                  <a:pt x="307" y="568"/>
                </a:cubicBezTo>
                <a:cubicBezTo>
                  <a:pt x="307" y="566"/>
                  <a:pt x="309" y="569"/>
                  <a:pt x="307" y="568"/>
                </a:cubicBezTo>
                <a:close/>
                <a:moveTo>
                  <a:pt x="308" y="569"/>
                </a:moveTo>
                <a:cubicBezTo>
                  <a:pt x="307" y="570"/>
                  <a:pt x="308" y="567"/>
                  <a:pt x="309" y="568"/>
                </a:cubicBezTo>
                <a:cubicBezTo>
                  <a:pt x="310" y="569"/>
                  <a:pt x="309" y="569"/>
                  <a:pt x="308" y="569"/>
                </a:cubicBezTo>
                <a:close/>
                <a:moveTo>
                  <a:pt x="312" y="574"/>
                </a:moveTo>
                <a:cubicBezTo>
                  <a:pt x="311" y="575"/>
                  <a:pt x="313" y="572"/>
                  <a:pt x="312" y="574"/>
                </a:cubicBezTo>
                <a:close/>
                <a:moveTo>
                  <a:pt x="312" y="571"/>
                </a:moveTo>
                <a:cubicBezTo>
                  <a:pt x="312" y="572"/>
                  <a:pt x="311" y="572"/>
                  <a:pt x="311" y="571"/>
                </a:cubicBezTo>
                <a:cubicBezTo>
                  <a:pt x="310" y="570"/>
                  <a:pt x="314" y="569"/>
                  <a:pt x="312" y="571"/>
                </a:cubicBezTo>
                <a:close/>
                <a:moveTo>
                  <a:pt x="313" y="395"/>
                </a:moveTo>
                <a:cubicBezTo>
                  <a:pt x="314" y="394"/>
                  <a:pt x="312" y="396"/>
                  <a:pt x="313" y="395"/>
                </a:cubicBezTo>
                <a:close/>
                <a:moveTo>
                  <a:pt x="313" y="287"/>
                </a:moveTo>
                <a:cubicBezTo>
                  <a:pt x="312" y="289"/>
                  <a:pt x="314" y="286"/>
                  <a:pt x="313" y="287"/>
                </a:cubicBezTo>
                <a:close/>
                <a:moveTo>
                  <a:pt x="315" y="545"/>
                </a:moveTo>
                <a:cubicBezTo>
                  <a:pt x="312" y="547"/>
                  <a:pt x="313" y="541"/>
                  <a:pt x="316" y="543"/>
                </a:cubicBezTo>
                <a:cubicBezTo>
                  <a:pt x="317" y="543"/>
                  <a:pt x="316" y="545"/>
                  <a:pt x="315" y="545"/>
                </a:cubicBezTo>
                <a:close/>
                <a:moveTo>
                  <a:pt x="313" y="521"/>
                </a:moveTo>
                <a:cubicBezTo>
                  <a:pt x="314" y="520"/>
                  <a:pt x="312" y="522"/>
                  <a:pt x="313" y="521"/>
                </a:cubicBezTo>
                <a:close/>
                <a:moveTo>
                  <a:pt x="315" y="495"/>
                </a:moveTo>
                <a:cubicBezTo>
                  <a:pt x="315" y="495"/>
                  <a:pt x="315" y="496"/>
                  <a:pt x="315" y="496"/>
                </a:cubicBezTo>
                <a:cubicBezTo>
                  <a:pt x="315" y="498"/>
                  <a:pt x="314" y="495"/>
                  <a:pt x="315" y="495"/>
                </a:cubicBezTo>
                <a:close/>
                <a:moveTo>
                  <a:pt x="313" y="466"/>
                </a:moveTo>
                <a:cubicBezTo>
                  <a:pt x="314" y="464"/>
                  <a:pt x="319" y="461"/>
                  <a:pt x="322" y="459"/>
                </a:cubicBezTo>
                <a:cubicBezTo>
                  <a:pt x="321" y="461"/>
                  <a:pt x="318" y="462"/>
                  <a:pt x="317" y="464"/>
                </a:cubicBezTo>
                <a:cubicBezTo>
                  <a:pt x="316" y="464"/>
                  <a:pt x="313" y="468"/>
                  <a:pt x="313" y="466"/>
                </a:cubicBezTo>
                <a:close/>
                <a:moveTo>
                  <a:pt x="316" y="176"/>
                </a:moveTo>
                <a:cubicBezTo>
                  <a:pt x="316" y="176"/>
                  <a:pt x="317" y="175"/>
                  <a:pt x="317" y="175"/>
                </a:cubicBezTo>
                <a:cubicBezTo>
                  <a:pt x="317" y="176"/>
                  <a:pt x="316" y="176"/>
                  <a:pt x="316" y="176"/>
                </a:cubicBezTo>
                <a:close/>
                <a:moveTo>
                  <a:pt x="318" y="385"/>
                </a:moveTo>
                <a:cubicBezTo>
                  <a:pt x="317" y="386"/>
                  <a:pt x="316" y="385"/>
                  <a:pt x="316" y="385"/>
                </a:cubicBezTo>
                <a:cubicBezTo>
                  <a:pt x="317" y="384"/>
                  <a:pt x="318" y="384"/>
                  <a:pt x="318" y="385"/>
                </a:cubicBezTo>
                <a:close/>
                <a:moveTo>
                  <a:pt x="316" y="395"/>
                </a:moveTo>
                <a:cubicBezTo>
                  <a:pt x="316" y="395"/>
                  <a:pt x="316" y="396"/>
                  <a:pt x="315" y="395"/>
                </a:cubicBezTo>
                <a:cubicBezTo>
                  <a:pt x="315" y="395"/>
                  <a:pt x="318" y="393"/>
                  <a:pt x="316" y="395"/>
                </a:cubicBezTo>
                <a:close/>
                <a:moveTo>
                  <a:pt x="321" y="296"/>
                </a:moveTo>
                <a:cubicBezTo>
                  <a:pt x="321" y="296"/>
                  <a:pt x="321" y="297"/>
                  <a:pt x="321" y="297"/>
                </a:cubicBezTo>
                <a:cubicBezTo>
                  <a:pt x="319" y="299"/>
                  <a:pt x="320" y="295"/>
                  <a:pt x="321" y="296"/>
                </a:cubicBezTo>
                <a:close/>
                <a:moveTo>
                  <a:pt x="344" y="429"/>
                </a:moveTo>
                <a:cubicBezTo>
                  <a:pt x="344" y="429"/>
                  <a:pt x="345" y="429"/>
                  <a:pt x="345" y="429"/>
                </a:cubicBezTo>
                <a:cubicBezTo>
                  <a:pt x="345" y="430"/>
                  <a:pt x="343" y="430"/>
                  <a:pt x="344" y="429"/>
                </a:cubicBezTo>
                <a:close/>
                <a:moveTo>
                  <a:pt x="345" y="186"/>
                </a:moveTo>
                <a:cubicBezTo>
                  <a:pt x="345" y="188"/>
                  <a:pt x="343" y="188"/>
                  <a:pt x="345" y="186"/>
                </a:cubicBezTo>
                <a:close/>
                <a:moveTo>
                  <a:pt x="345" y="303"/>
                </a:moveTo>
                <a:cubicBezTo>
                  <a:pt x="344" y="303"/>
                  <a:pt x="347" y="302"/>
                  <a:pt x="345" y="303"/>
                </a:cubicBezTo>
                <a:close/>
                <a:moveTo>
                  <a:pt x="346" y="185"/>
                </a:moveTo>
                <a:cubicBezTo>
                  <a:pt x="344" y="187"/>
                  <a:pt x="347" y="183"/>
                  <a:pt x="346" y="185"/>
                </a:cubicBezTo>
                <a:close/>
                <a:moveTo>
                  <a:pt x="345" y="443"/>
                </a:moveTo>
                <a:cubicBezTo>
                  <a:pt x="344" y="445"/>
                  <a:pt x="346" y="442"/>
                  <a:pt x="345" y="443"/>
                </a:cubicBezTo>
                <a:close/>
                <a:moveTo>
                  <a:pt x="346" y="457"/>
                </a:moveTo>
                <a:cubicBezTo>
                  <a:pt x="346" y="457"/>
                  <a:pt x="346" y="458"/>
                  <a:pt x="346" y="458"/>
                </a:cubicBezTo>
                <a:cubicBezTo>
                  <a:pt x="345" y="459"/>
                  <a:pt x="345" y="456"/>
                  <a:pt x="346" y="457"/>
                </a:cubicBezTo>
                <a:close/>
                <a:moveTo>
                  <a:pt x="345" y="503"/>
                </a:moveTo>
                <a:cubicBezTo>
                  <a:pt x="345" y="503"/>
                  <a:pt x="345" y="503"/>
                  <a:pt x="345" y="503"/>
                </a:cubicBezTo>
                <a:cubicBezTo>
                  <a:pt x="345" y="503"/>
                  <a:pt x="345" y="503"/>
                  <a:pt x="345" y="503"/>
                </a:cubicBezTo>
                <a:cubicBezTo>
                  <a:pt x="345" y="503"/>
                  <a:pt x="345" y="503"/>
                  <a:pt x="345" y="503"/>
                </a:cubicBezTo>
                <a:close/>
                <a:moveTo>
                  <a:pt x="348" y="526"/>
                </a:moveTo>
                <a:cubicBezTo>
                  <a:pt x="348" y="527"/>
                  <a:pt x="344" y="530"/>
                  <a:pt x="343" y="529"/>
                </a:cubicBezTo>
                <a:cubicBezTo>
                  <a:pt x="342" y="527"/>
                  <a:pt x="346" y="526"/>
                  <a:pt x="348" y="526"/>
                </a:cubicBezTo>
                <a:close/>
                <a:moveTo>
                  <a:pt x="351" y="496"/>
                </a:moveTo>
                <a:cubicBezTo>
                  <a:pt x="352" y="497"/>
                  <a:pt x="349" y="500"/>
                  <a:pt x="349" y="500"/>
                </a:cubicBezTo>
                <a:cubicBezTo>
                  <a:pt x="344" y="502"/>
                  <a:pt x="348" y="494"/>
                  <a:pt x="351" y="496"/>
                </a:cubicBezTo>
                <a:close/>
                <a:moveTo>
                  <a:pt x="351" y="384"/>
                </a:moveTo>
                <a:cubicBezTo>
                  <a:pt x="350" y="385"/>
                  <a:pt x="349" y="384"/>
                  <a:pt x="351" y="384"/>
                </a:cubicBezTo>
                <a:close/>
                <a:moveTo>
                  <a:pt x="351" y="513"/>
                </a:moveTo>
                <a:cubicBezTo>
                  <a:pt x="350" y="512"/>
                  <a:pt x="352" y="512"/>
                  <a:pt x="351" y="512"/>
                </a:cubicBezTo>
                <a:cubicBezTo>
                  <a:pt x="351" y="512"/>
                  <a:pt x="351" y="513"/>
                  <a:pt x="351" y="513"/>
                </a:cubicBezTo>
                <a:close/>
                <a:moveTo>
                  <a:pt x="350" y="574"/>
                </a:moveTo>
                <a:cubicBezTo>
                  <a:pt x="350" y="574"/>
                  <a:pt x="350" y="573"/>
                  <a:pt x="351" y="573"/>
                </a:cubicBezTo>
                <a:cubicBezTo>
                  <a:pt x="351" y="573"/>
                  <a:pt x="350" y="574"/>
                  <a:pt x="350" y="574"/>
                </a:cubicBezTo>
                <a:close/>
                <a:moveTo>
                  <a:pt x="347" y="484"/>
                </a:moveTo>
                <a:cubicBezTo>
                  <a:pt x="347" y="483"/>
                  <a:pt x="348" y="483"/>
                  <a:pt x="348" y="483"/>
                </a:cubicBezTo>
                <a:cubicBezTo>
                  <a:pt x="349" y="483"/>
                  <a:pt x="348" y="484"/>
                  <a:pt x="347" y="484"/>
                </a:cubicBezTo>
                <a:close/>
                <a:moveTo>
                  <a:pt x="325" y="549"/>
                </a:moveTo>
                <a:cubicBezTo>
                  <a:pt x="327" y="547"/>
                  <a:pt x="330" y="546"/>
                  <a:pt x="333" y="545"/>
                </a:cubicBezTo>
                <a:cubicBezTo>
                  <a:pt x="330" y="547"/>
                  <a:pt x="328" y="549"/>
                  <a:pt x="325" y="549"/>
                </a:cubicBezTo>
                <a:close/>
                <a:moveTo>
                  <a:pt x="331" y="617"/>
                </a:moveTo>
                <a:cubicBezTo>
                  <a:pt x="331" y="616"/>
                  <a:pt x="332" y="616"/>
                  <a:pt x="333" y="617"/>
                </a:cubicBezTo>
                <a:cubicBezTo>
                  <a:pt x="333" y="617"/>
                  <a:pt x="331" y="619"/>
                  <a:pt x="331" y="617"/>
                </a:cubicBezTo>
                <a:close/>
                <a:moveTo>
                  <a:pt x="326" y="553"/>
                </a:moveTo>
                <a:cubicBezTo>
                  <a:pt x="326" y="553"/>
                  <a:pt x="327" y="552"/>
                  <a:pt x="327" y="552"/>
                </a:cubicBezTo>
                <a:cubicBezTo>
                  <a:pt x="327" y="552"/>
                  <a:pt x="327" y="553"/>
                  <a:pt x="326" y="553"/>
                </a:cubicBezTo>
                <a:close/>
                <a:moveTo>
                  <a:pt x="318" y="527"/>
                </a:moveTo>
                <a:cubicBezTo>
                  <a:pt x="323" y="523"/>
                  <a:pt x="328" y="520"/>
                  <a:pt x="335" y="518"/>
                </a:cubicBezTo>
                <a:cubicBezTo>
                  <a:pt x="329" y="521"/>
                  <a:pt x="324" y="524"/>
                  <a:pt x="318" y="527"/>
                </a:cubicBezTo>
                <a:close/>
                <a:moveTo>
                  <a:pt x="323" y="530"/>
                </a:moveTo>
                <a:cubicBezTo>
                  <a:pt x="323" y="531"/>
                  <a:pt x="321" y="531"/>
                  <a:pt x="321" y="530"/>
                </a:cubicBezTo>
                <a:cubicBezTo>
                  <a:pt x="321" y="529"/>
                  <a:pt x="323" y="530"/>
                  <a:pt x="323" y="530"/>
                </a:cubicBezTo>
                <a:close/>
                <a:moveTo>
                  <a:pt x="329" y="503"/>
                </a:moveTo>
                <a:cubicBezTo>
                  <a:pt x="329" y="503"/>
                  <a:pt x="330" y="502"/>
                  <a:pt x="330" y="502"/>
                </a:cubicBezTo>
                <a:cubicBezTo>
                  <a:pt x="332" y="503"/>
                  <a:pt x="329" y="505"/>
                  <a:pt x="329" y="503"/>
                </a:cubicBezTo>
                <a:close/>
                <a:moveTo>
                  <a:pt x="334" y="541"/>
                </a:moveTo>
                <a:cubicBezTo>
                  <a:pt x="333" y="541"/>
                  <a:pt x="334" y="539"/>
                  <a:pt x="335" y="539"/>
                </a:cubicBezTo>
                <a:cubicBezTo>
                  <a:pt x="335" y="540"/>
                  <a:pt x="334" y="540"/>
                  <a:pt x="334" y="541"/>
                </a:cubicBezTo>
                <a:close/>
                <a:moveTo>
                  <a:pt x="341" y="584"/>
                </a:moveTo>
                <a:cubicBezTo>
                  <a:pt x="345" y="586"/>
                  <a:pt x="341" y="593"/>
                  <a:pt x="339" y="594"/>
                </a:cubicBezTo>
                <a:cubicBezTo>
                  <a:pt x="330" y="597"/>
                  <a:pt x="335" y="582"/>
                  <a:pt x="341" y="584"/>
                </a:cubicBezTo>
                <a:close/>
                <a:moveTo>
                  <a:pt x="341" y="541"/>
                </a:moveTo>
                <a:cubicBezTo>
                  <a:pt x="339" y="543"/>
                  <a:pt x="336" y="544"/>
                  <a:pt x="335" y="544"/>
                </a:cubicBezTo>
                <a:cubicBezTo>
                  <a:pt x="335" y="544"/>
                  <a:pt x="339" y="541"/>
                  <a:pt x="341" y="541"/>
                </a:cubicBezTo>
                <a:close/>
                <a:moveTo>
                  <a:pt x="336" y="518"/>
                </a:moveTo>
                <a:cubicBezTo>
                  <a:pt x="336" y="516"/>
                  <a:pt x="339" y="516"/>
                  <a:pt x="340" y="515"/>
                </a:cubicBezTo>
                <a:cubicBezTo>
                  <a:pt x="340" y="517"/>
                  <a:pt x="337" y="516"/>
                  <a:pt x="336" y="518"/>
                </a:cubicBezTo>
                <a:close/>
                <a:moveTo>
                  <a:pt x="343" y="515"/>
                </a:moveTo>
                <a:cubicBezTo>
                  <a:pt x="342" y="516"/>
                  <a:pt x="341" y="516"/>
                  <a:pt x="341" y="515"/>
                </a:cubicBezTo>
                <a:cubicBezTo>
                  <a:pt x="340" y="514"/>
                  <a:pt x="344" y="514"/>
                  <a:pt x="343" y="515"/>
                </a:cubicBezTo>
                <a:close/>
                <a:moveTo>
                  <a:pt x="343" y="553"/>
                </a:moveTo>
                <a:cubicBezTo>
                  <a:pt x="341" y="554"/>
                  <a:pt x="343" y="552"/>
                  <a:pt x="343" y="553"/>
                </a:cubicBezTo>
                <a:close/>
                <a:moveTo>
                  <a:pt x="341" y="547"/>
                </a:moveTo>
                <a:cubicBezTo>
                  <a:pt x="341" y="547"/>
                  <a:pt x="341" y="547"/>
                  <a:pt x="341" y="547"/>
                </a:cubicBezTo>
                <a:cubicBezTo>
                  <a:pt x="341" y="547"/>
                  <a:pt x="341" y="547"/>
                  <a:pt x="341" y="547"/>
                </a:cubicBezTo>
                <a:cubicBezTo>
                  <a:pt x="341" y="547"/>
                  <a:pt x="341" y="547"/>
                  <a:pt x="341" y="547"/>
                </a:cubicBezTo>
                <a:close/>
                <a:moveTo>
                  <a:pt x="342" y="574"/>
                </a:moveTo>
                <a:cubicBezTo>
                  <a:pt x="343" y="575"/>
                  <a:pt x="340" y="576"/>
                  <a:pt x="340" y="574"/>
                </a:cubicBezTo>
                <a:cubicBezTo>
                  <a:pt x="340" y="573"/>
                  <a:pt x="342" y="573"/>
                  <a:pt x="342" y="574"/>
                </a:cubicBezTo>
                <a:close/>
                <a:moveTo>
                  <a:pt x="338" y="554"/>
                </a:moveTo>
                <a:cubicBezTo>
                  <a:pt x="339" y="554"/>
                  <a:pt x="337" y="556"/>
                  <a:pt x="337" y="554"/>
                </a:cubicBezTo>
                <a:cubicBezTo>
                  <a:pt x="337" y="553"/>
                  <a:pt x="338" y="553"/>
                  <a:pt x="338" y="554"/>
                </a:cubicBezTo>
                <a:close/>
                <a:moveTo>
                  <a:pt x="335" y="537"/>
                </a:moveTo>
                <a:cubicBezTo>
                  <a:pt x="335" y="537"/>
                  <a:pt x="335" y="537"/>
                  <a:pt x="336" y="536"/>
                </a:cubicBezTo>
                <a:cubicBezTo>
                  <a:pt x="336" y="536"/>
                  <a:pt x="336" y="536"/>
                  <a:pt x="336" y="536"/>
                </a:cubicBezTo>
                <a:cubicBezTo>
                  <a:pt x="336" y="536"/>
                  <a:pt x="335" y="537"/>
                  <a:pt x="335" y="537"/>
                </a:cubicBezTo>
                <a:close/>
                <a:moveTo>
                  <a:pt x="339" y="582"/>
                </a:moveTo>
                <a:cubicBezTo>
                  <a:pt x="334" y="582"/>
                  <a:pt x="344" y="577"/>
                  <a:pt x="345" y="578"/>
                </a:cubicBezTo>
                <a:cubicBezTo>
                  <a:pt x="346" y="579"/>
                  <a:pt x="340" y="582"/>
                  <a:pt x="339" y="582"/>
                </a:cubicBezTo>
                <a:close/>
                <a:moveTo>
                  <a:pt x="345" y="556"/>
                </a:moveTo>
                <a:cubicBezTo>
                  <a:pt x="343" y="557"/>
                  <a:pt x="345" y="554"/>
                  <a:pt x="345" y="555"/>
                </a:cubicBezTo>
                <a:cubicBezTo>
                  <a:pt x="346" y="555"/>
                  <a:pt x="345" y="556"/>
                  <a:pt x="345" y="556"/>
                </a:cubicBezTo>
                <a:close/>
                <a:moveTo>
                  <a:pt x="343" y="503"/>
                </a:moveTo>
                <a:cubicBezTo>
                  <a:pt x="341" y="504"/>
                  <a:pt x="342" y="500"/>
                  <a:pt x="344" y="502"/>
                </a:cubicBezTo>
                <a:cubicBezTo>
                  <a:pt x="344" y="502"/>
                  <a:pt x="343" y="502"/>
                  <a:pt x="343" y="503"/>
                </a:cubicBezTo>
                <a:close/>
                <a:moveTo>
                  <a:pt x="342" y="425"/>
                </a:moveTo>
                <a:cubicBezTo>
                  <a:pt x="339" y="426"/>
                  <a:pt x="340" y="421"/>
                  <a:pt x="342" y="422"/>
                </a:cubicBezTo>
                <a:cubicBezTo>
                  <a:pt x="343" y="423"/>
                  <a:pt x="342" y="425"/>
                  <a:pt x="342" y="425"/>
                </a:cubicBezTo>
                <a:close/>
                <a:moveTo>
                  <a:pt x="340" y="466"/>
                </a:moveTo>
                <a:cubicBezTo>
                  <a:pt x="344" y="464"/>
                  <a:pt x="338" y="467"/>
                  <a:pt x="340" y="466"/>
                </a:cubicBezTo>
                <a:close/>
                <a:moveTo>
                  <a:pt x="339" y="506"/>
                </a:moveTo>
                <a:cubicBezTo>
                  <a:pt x="340" y="504"/>
                  <a:pt x="343" y="506"/>
                  <a:pt x="339" y="506"/>
                </a:cubicBezTo>
                <a:close/>
                <a:moveTo>
                  <a:pt x="341" y="508"/>
                </a:moveTo>
                <a:cubicBezTo>
                  <a:pt x="342" y="508"/>
                  <a:pt x="334" y="513"/>
                  <a:pt x="334" y="513"/>
                </a:cubicBezTo>
                <a:cubicBezTo>
                  <a:pt x="333" y="514"/>
                  <a:pt x="332" y="514"/>
                  <a:pt x="332" y="514"/>
                </a:cubicBezTo>
                <a:cubicBezTo>
                  <a:pt x="331" y="513"/>
                  <a:pt x="340" y="507"/>
                  <a:pt x="341" y="508"/>
                </a:cubicBezTo>
                <a:close/>
                <a:moveTo>
                  <a:pt x="336" y="508"/>
                </a:moveTo>
                <a:cubicBezTo>
                  <a:pt x="336" y="507"/>
                  <a:pt x="337" y="506"/>
                  <a:pt x="338" y="506"/>
                </a:cubicBezTo>
                <a:cubicBezTo>
                  <a:pt x="338" y="507"/>
                  <a:pt x="337" y="507"/>
                  <a:pt x="336" y="508"/>
                </a:cubicBezTo>
                <a:close/>
                <a:moveTo>
                  <a:pt x="339" y="504"/>
                </a:moveTo>
                <a:cubicBezTo>
                  <a:pt x="337" y="506"/>
                  <a:pt x="337" y="502"/>
                  <a:pt x="339" y="503"/>
                </a:cubicBezTo>
                <a:cubicBezTo>
                  <a:pt x="339" y="503"/>
                  <a:pt x="339" y="504"/>
                  <a:pt x="339" y="504"/>
                </a:cubicBezTo>
                <a:close/>
                <a:moveTo>
                  <a:pt x="337" y="360"/>
                </a:moveTo>
                <a:cubicBezTo>
                  <a:pt x="337" y="357"/>
                  <a:pt x="339" y="359"/>
                  <a:pt x="337" y="360"/>
                </a:cubicBezTo>
                <a:close/>
                <a:moveTo>
                  <a:pt x="337" y="339"/>
                </a:moveTo>
                <a:cubicBezTo>
                  <a:pt x="337" y="340"/>
                  <a:pt x="335" y="339"/>
                  <a:pt x="337" y="339"/>
                </a:cubicBezTo>
                <a:close/>
                <a:moveTo>
                  <a:pt x="337" y="248"/>
                </a:moveTo>
                <a:cubicBezTo>
                  <a:pt x="335" y="250"/>
                  <a:pt x="336" y="245"/>
                  <a:pt x="337" y="246"/>
                </a:cubicBezTo>
                <a:cubicBezTo>
                  <a:pt x="338" y="246"/>
                  <a:pt x="337" y="248"/>
                  <a:pt x="337" y="248"/>
                </a:cubicBezTo>
                <a:close/>
                <a:moveTo>
                  <a:pt x="336" y="451"/>
                </a:moveTo>
                <a:cubicBezTo>
                  <a:pt x="335" y="452"/>
                  <a:pt x="338" y="450"/>
                  <a:pt x="336" y="451"/>
                </a:cubicBezTo>
                <a:close/>
                <a:moveTo>
                  <a:pt x="337" y="467"/>
                </a:moveTo>
                <a:cubicBezTo>
                  <a:pt x="337" y="469"/>
                  <a:pt x="336" y="469"/>
                  <a:pt x="334" y="470"/>
                </a:cubicBezTo>
                <a:cubicBezTo>
                  <a:pt x="335" y="469"/>
                  <a:pt x="336" y="468"/>
                  <a:pt x="337" y="467"/>
                </a:cubicBezTo>
                <a:close/>
                <a:moveTo>
                  <a:pt x="330" y="456"/>
                </a:moveTo>
                <a:cubicBezTo>
                  <a:pt x="330" y="456"/>
                  <a:pt x="333" y="452"/>
                  <a:pt x="335" y="451"/>
                </a:cubicBezTo>
                <a:cubicBezTo>
                  <a:pt x="334" y="453"/>
                  <a:pt x="332" y="455"/>
                  <a:pt x="330" y="456"/>
                </a:cubicBezTo>
                <a:close/>
                <a:moveTo>
                  <a:pt x="332" y="406"/>
                </a:moveTo>
                <a:cubicBezTo>
                  <a:pt x="331" y="405"/>
                  <a:pt x="332" y="403"/>
                  <a:pt x="334" y="403"/>
                </a:cubicBezTo>
                <a:cubicBezTo>
                  <a:pt x="333" y="404"/>
                  <a:pt x="332" y="405"/>
                  <a:pt x="332" y="406"/>
                </a:cubicBezTo>
                <a:close/>
                <a:moveTo>
                  <a:pt x="331" y="366"/>
                </a:moveTo>
                <a:cubicBezTo>
                  <a:pt x="329" y="368"/>
                  <a:pt x="330" y="364"/>
                  <a:pt x="331" y="364"/>
                </a:cubicBezTo>
                <a:cubicBezTo>
                  <a:pt x="333" y="365"/>
                  <a:pt x="331" y="366"/>
                  <a:pt x="331" y="366"/>
                </a:cubicBezTo>
                <a:close/>
                <a:moveTo>
                  <a:pt x="330" y="407"/>
                </a:moveTo>
                <a:cubicBezTo>
                  <a:pt x="330" y="409"/>
                  <a:pt x="328" y="410"/>
                  <a:pt x="326" y="412"/>
                </a:cubicBezTo>
                <a:cubicBezTo>
                  <a:pt x="327" y="411"/>
                  <a:pt x="329" y="409"/>
                  <a:pt x="330" y="407"/>
                </a:cubicBezTo>
                <a:close/>
                <a:moveTo>
                  <a:pt x="327" y="499"/>
                </a:moveTo>
                <a:cubicBezTo>
                  <a:pt x="327" y="498"/>
                  <a:pt x="327" y="498"/>
                  <a:pt x="327" y="498"/>
                </a:cubicBezTo>
                <a:cubicBezTo>
                  <a:pt x="327" y="496"/>
                  <a:pt x="329" y="499"/>
                  <a:pt x="327" y="499"/>
                </a:cubicBezTo>
                <a:close/>
                <a:moveTo>
                  <a:pt x="328" y="510"/>
                </a:moveTo>
                <a:cubicBezTo>
                  <a:pt x="328" y="511"/>
                  <a:pt x="327" y="511"/>
                  <a:pt x="327" y="510"/>
                </a:cubicBezTo>
                <a:cubicBezTo>
                  <a:pt x="327" y="510"/>
                  <a:pt x="328" y="510"/>
                  <a:pt x="328" y="510"/>
                </a:cubicBezTo>
                <a:close/>
                <a:moveTo>
                  <a:pt x="328" y="481"/>
                </a:moveTo>
                <a:cubicBezTo>
                  <a:pt x="327" y="482"/>
                  <a:pt x="329" y="480"/>
                  <a:pt x="328" y="481"/>
                </a:cubicBezTo>
                <a:close/>
                <a:moveTo>
                  <a:pt x="326" y="333"/>
                </a:moveTo>
                <a:cubicBezTo>
                  <a:pt x="326" y="333"/>
                  <a:pt x="326" y="333"/>
                  <a:pt x="325" y="333"/>
                </a:cubicBezTo>
                <a:cubicBezTo>
                  <a:pt x="325" y="332"/>
                  <a:pt x="327" y="332"/>
                  <a:pt x="326" y="333"/>
                </a:cubicBezTo>
                <a:close/>
                <a:moveTo>
                  <a:pt x="326" y="456"/>
                </a:moveTo>
                <a:cubicBezTo>
                  <a:pt x="326" y="457"/>
                  <a:pt x="324" y="458"/>
                  <a:pt x="323" y="459"/>
                </a:cubicBezTo>
                <a:cubicBezTo>
                  <a:pt x="324" y="458"/>
                  <a:pt x="325" y="457"/>
                  <a:pt x="326" y="456"/>
                </a:cubicBezTo>
                <a:close/>
                <a:moveTo>
                  <a:pt x="330" y="515"/>
                </a:moveTo>
                <a:cubicBezTo>
                  <a:pt x="326" y="518"/>
                  <a:pt x="323" y="521"/>
                  <a:pt x="317" y="522"/>
                </a:cubicBezTo>
                <a:cubicBezTo>
                  <a:pt x="320" y="519"/>
                  <a:pt x="325" y="516"/>
                  <a:pt x="330" y="515"/>
                </a:cubicBezTo>
                <a:close/>
                <a:moveTo>
                  <a:pt x="319" y="490"/>
                </a:moveTo>
                <a:cubicBezTo>
                  <a:pt x="318" y="491"/>
                  <a:pt x="318" y="489"/>
                  <a:pt x="319" y="489"/>
                </a:cubicBezTo>
                <a:cubicBezTo>
                  <a:pt x="320" y="489"/>
                  <a:pt x="320" y="490"/>
                  <a:pt x="319" y="490"/>
                </a:cubicBezTo>
                <a:close/>
                <a:moveTo>
                  <a:pt x="320" y="514"/>
                </a:moveTo>
                <a:cubicBezTo>
                  <a:pt x="320" y="514"/>
                  <a:pt x="319" y="515"/>
                  <a:pt x="319" y="514"/>
                </a:cubicBezTo>
                <a:cubicBezTo>
                  <a:pt x="319" y="513"/>
                  <a:pt x="322" y="513"/>
                  <a:pt x="320" y="514"/>
                </a:cubicBezTo>
                <a:close/>
                <a:moveTo>
                  <a:pt x="322" y="487"/>
                </a:moveTo>
                <a:cubicBezTo>
                  <a:pt x="324" y="489"/>
                  <a:pt x="319" y="490"/>
                  <a:pt x="319" y="488"/>
                </a:cubicBezTo>
                <a:cubicBezTo>
                  <a:pt x="319" y="487"/>
                  <a:pt x="320" y="486"/>
                  <a:pt x="321" y="486"/>
                </a:cubicBezTo>
                <a:cubicBezTo>
                  <a:pt x="321" y="486"/>
                  <a:pt x="321" y="485"/>
                  <a:pt x="321" y="485"/>
                </a:cubicBezTo>
                <a:cubicBezTo>
                  <a:pt x="323" y="484"/>
                  <a:pt x="323" y="486"/>
                  <a:pt x="322" y="487"/>
                </a:cubicBezTo>
                <a:cubicBezTo>
                  <a:pt x="322" y="487"/>
                  <a:pt x="322" y="487"/>
                  <a:pt x="322" y="487"/>
                </a:cubicBezTo>
                <a:cubicBezTo>
                  <a:pt x="322" y="487"/>
                  <a:pt x="322" y="487"/>
                  <a:pt x="322" y="487"/>
                </a:cubicBezTo>
                <a:close/>
                <a:moveTo>
                  <a:pt x="319" y="565"/>
                </a:moveTo>
                <a:cubicBezTo>
                  <a:pt x="316" y="567"/>
                  <a:pt x="316" y="562"/>
                  <a:pt x="319" y="563"/>
                </a:cubicBezTo>
                <a:cubicBezTo>
                  <a:pt x="319" y="563"/>
                  <a:pt x="319" y="564"/>
                  <a:pt x="319" y="565"/>
                </a:cubicBezTo>
                <a:close/>
                <a:moveTo>
                  <a:pt x="320" y="570"/>
                </a:moveTo>
                <a:cubicBezTo>
                  <a:pt x="321" y="569"/>
                  <a:pt x="322" y="571"/>
                  <a:pt x="320" y="570"/>
                </a:cubicBezTo>
                <a:close/>
                <a:moveTo>
                  <a:pt x="322" y="580"/>
                </a:moveTo>
                <a:cubicBezTo>
                  <a:pt x="322" y="580"/>
                  <a:pt x="322" y="581"/>
                  <a:pt x="322" y="581"/>
                </a:cubicBezTo>
                <a:cubicBezTo>
                  <a:pt x="322" y="580"/>
                  <a:pt x="323" y="579"/>
                  <a:pt x="322" y="580"/>
                </a:cubicBezTo>
                <a:close/>
                <a:moveTo>
                  <a:pt x="323" y="537"/>
                </a:moveTo>
                <a:cubicBezTo>
                  <a:pt x="322" y="538"/>
                  <a:pt x="320" y="542"/>
                  <a:pt x="318" y="542"/>
                </a:cubicBezTo>
                <a:cubicBezTo>
                  <a:pt x="313" y="543"/>
                  <a:pt x="324" y="535"/>
                  <a:pt x="325" y="534"/>
                </a:cubicBezTo>
                <a:cubicBezTo>
                  <a:pt x="322" y="537"/>
                  <a:pt x="326" y="533"/>
                  <a:pt x="327" y="534"/>
                </a:cubicBezTo>
                <a:cubicBezTo>
                  <a:pt x="328" y="535"/>
                  <a:pt x="324" y="537"/>
                  <a:pt x="323" y="537"/>
                </a:cubicBezTo>
                <a:close/>
                <a:moveTo>
                  <a:pt x="327" y="588"/>
                </a:moveTo>
                <a:cubicBezTo>
                  <a:pt x="326" y="589"/>
                  <a:pt x="324" y="589"/>
                  <a:pt x="324" y="588"/>
                </a:cubicBezTo>
                <a:cubicBezTo>
                  <a:pt x="324" y="586"/>
                  <a:pt x="327" y="587"/>
                  <a:pt x="327" y="588"/>
                </a:cubicBezTo>
                <a:close/>
                <a:moveTo>
                  <a:pt x="326" y="564"/>
                </a:moveTo>
                <a:cubicBezTo>
                  <a:pt x="326" y="563"/>
                  <a:pt x="329" y="562"/>
                  <a:pt x="329" y="564"/>
                </a:cubicBezTo>
                <a:cubicBezTo>
                  <a:pt x="329" y="565"/>
                  <a:pt x="325" y="566"/>
                  <a:pt x="326" y="564"/>
                </a:cubicBezTo>
                <a:close/>
                <a:moveTo>
                  <a:pt x="327" y="585"/>
                </a:moveTo>
                <a:cubicBezTo>
                  <a:pt x="328" y="585"/>
                  <a:pt x="329" y="586"/>
                  <a:pt x="328" y="586"/>
                </a:cubicBezTo>
                <a:cubicBezTo>
                  <a:pt x="328" y="586"/>
                  <a:pt x="326" y="586"/>
                  <a:pt x="327" y="585"/>
                </a:cubicBezTo>
                <a:close/>
                <a:moveTo>
                  <a:pt x="327" y="624"/>
                </a:moveTo>
                <a:cubicBezTo>
                  <a:pt x="327" y="624"/>
                  <a:pt x="326" y="624"/>
                  <a:pt x="326" y="624"/>
                </a:cubicBezTo>
                <a:cubicBezTo>
                  <a:pt x="326" y="623"/>
                  <a:pt x="328" y="622"/>
                  <a:pt x="327" y="624"/>
                </a:cubicBezTo>
                <a:close/>
                <a:moveTo>
                  <a:pt x="329" y="612"/>
                </a:moveTo>
                <a:cubicBezTo>
                  <a:pt x="326" y="613"/>
                  <a:pt x="328" y="608"/>
                  <a:pt x="330" y="609"/>
                </a:cubicBezTo>
                <a:cubicBezTo>
                  <a:pt x="332" y="610"/>
                  <a:pt x="330" y="612"/>
                  <a:pt x="329" y="612"/>
                </a:cubicBezTo>
                <a:close/>
                <a:moveTo>
                  <a:pt x="335" y="620"/>
                </a:moveTo>
                <a:cubicBezTo>
                  <a:pt x="335" y="620"/>
                  <a:pt x="335" y="620"/>
                  <a:pt x="334" y="620"/>
                </a:cubicBezTo>
                <a:cubicBezTo>
                  <a:pt x="334" y="620"/>
                  <a:pt x="334" y="620"/>
                  <a:pt x="334" y="620"/>
                </a:cubicBezTo>
                <a:cubicBezTo>
                  <a:pt x="333" y="620"/>
                  <a:pt x="332" y="621"/>
                  <a:pt x="330" y="621"/>
                </a:cubicBezTo>
                <a:cubicBezTo>
                  <a:pt x="332" y="619"/>
                  <a:pt x="334" y="619"/>
                  <a:pt x="337" y="618"/>
                </a:cubicBezTo>
                <a:cubicBezTo>
                  <a:pt x="336" y="619"/>
                  <a:pt x="336" y="619"/>
                  <a:pt x="335" y="620"/>
                </a:cubicBezTo>
                <a:close/>
                <a:moveTo>
                  <a:pt x="339" y="618"/>
                </a:moveTo>
                <a:cubicBezTo>
                  <a:pt x="338" y="618"/>
                  <a:pt x="338" y="619"/>
                  <a:pt x="337" y="618"/>
                </a:cubicBezTo>
                <a:cubicBezTo>
                  <a:pt x="337" y="617"/>
                  <a:pt x="342" y="617"/>
                  <a:pt x="339" y="618"/>
                </a:cubicBezTo>
                <a:close/>
                <a:moveTo>
                  <a:pt x="348" y="611"/>
                </a:moveTo>
                <a:cubicBezTo>
                  <a:pt x="346" y="612"/>
                  <a:pt x="346" y="609"/>
                  <a:pt x="348" y="609"/>
                </a:cubicBezTo>
                <a:cubicBezTo>
                  <a:pt x="349" y="610"/>
                  <a:pt x="348" y="611"/>
                  <a:pt x="348" y="611"/>
                </a:cubicBezTo>
                <a:close/>
                <a:moveTo>
                  <a:pt x="347" y="599"/>
                </a:moveTo>
                <a:cubicBezTo>
                  <a:pt x="347" y="598"/>
                  <a:pt x="348" y="599"/>
                  <a:pt x="348" y="599"/>
                </a:cubicBezTo>
                <a:cubicBezTo>
                  <a:pt x="348" y="600"/>
                  <a:pt x="347" y="600"/>
                  <a:pt x="347" y="599"/>
                </a:cubicBezTo>
                <a:close/>
                <a:moveTo>
                  <a:pt x="353" y="622"/>
                </a:moveTo>
                <a:cubicBezTo>
                  <a:pt x="352" y="622"/>
                  <a:pt x="352" y="622"/>
                  <a:pt x="352" y="622"/>
                </a:cubicBezTo>
                <a:cubicBezTo>
                  <a:pt x="351" y="620"/>
                  <a:pt x="354" y="621"/>
                  <a:pt x="353" y="622"/>
                </a:cubicBezTo>
                <a:close/>
                <a:moveTo>
                  <a:pt x="352" y="594"/>
                </a:moveTo>
                <a:cubicBezTo>
                  <a:pt x="349" y="595"/>
                  <a:pt x="344" y="598"/>
                  <a:pt x="340" y="598"/>
                </a:cubicBezTo>
                <a:cubicBezTo>
                  <a:pt x="343" y="596"/>
                  <a:pt x="350" y="593"/>
                  <a:pt x="353" y="593"/>
                </a:cubicBezTo>
                <a:cubicBezTo>
                  <a:pt x="352" y="593"/>
                  <a:pt x="355" y="593"/>
                  <a:pt x="355" y="593"/>
                </a:cubicBezTo>
                <a:cubicBezTo>
                  <a:pt x="355" y="595"/>
                  <a:pt x="353" y="594"/>
                  <a:pt x="352" y="594"/>
                </a:cubicBezTo>
                <a:close/>
                <a:moveTo>
                  <a:pt x="355" y="550"/>
                </a:moveTo>
                <a:cubicBezTo>
                  <a:pt x="355" y="549"/>
                  <a:pt x="356" y="549"/>
                  <a:pt x="358" y="549"/>
                </a:cubicBezTo>
                <a:cubicBezTo>
                  <a:pt x="357" y="550"/>
                  <a:pt x="356" y="550"/>
                  <a:pt x="355" y="550"/>
                </a:cubicBezTo>
                <a:close/>
                <a:moveTo>
                  <a:pt x="358" y="493"/>
                </a:moveTo>
                <a:cubicBezTo>
                  <a:pt x="358" y="493"/>
                  <a:pt x="358" y="493"/>
                  <a:pt x="357" y="493"/>
                </a:cubicBezTo>
                <a:cubicBezTo>
                  <a:pt x="357" y="492"/>
                  <a:pt x="359" y="492"/>
                  <a:pt x="358" y="493"/>
                </a:cubicBezTo>
                <a:close/>
                <a:moveTo>
                  <a:pt x="356" y="570"/>
                </a:moveTo>
                <a:cubicBezTo>
                  <a:pt x="357" y="569"/>
                  <a:pt x="359" y="570"/>
                  <a:pt x="359" y="570"/>
                </a:cubicBezTo>
                <a:cubicBezTo>
                  <a:pt x="359" y="571"/>
                  <a:pt x="356" y="572"/>
                  <a:pt x="356" y="570"/>
                </a:cubicBezTo>
                <a:close/>
                <a:moveTo>
                  <a:pt x="358" y="619"/>
                </a:moveTo>
                <a:cubicBezTo>
                  <a:pt x="357" y="618"/>
                  <a:pt x="359" y="618"/>
                  <a:pt x="359" y="619"/>
                </a:cubicBezTo>
                <a:cubicBezTo>
                  <a:pt x="360" y="620"/>
                  <a:pt x="358" y="619"/>
                  <a:pt x="358" y="619"/>
                </a:cubicBezTo>
                <a:close/>
                <a:moveTo>
                  <a:pt x="361" y="614"/>
                </a:moveTo>
                <a:cubicBezTo>
                  <a:pt x="359" y="615"/>
                  <a:pt x="360" y="612"/>
                  <a:pt x="361" y="613"/>
                </a:cubicBezTo>
                <a:cubicBezTo>
                  <a:pt x="362" y="613"/>
                  <a:pt x="361" y="614"/>
                  <a:pt x="361" y="614"/>
                </a:cubicBezTo>
                <a:close/>
                <a:moveTo>
                  <a:pt x="363" y="621"/>
                </a:moveTo>
                <a:cubicBezTo>
                  <a:pt x="361" y="622"/>
                  <a:pt x="362" y="619"/>
                  <a:pt x="363" y="621"/>
                </a:cubicBezTo>
                <a:close/>
                <a:moveTo>
                  <a:pt x="360" y="560"/>
                </a:moveTo>
                <a:cubicBezTo>
                  <a:pt x="360" y="558"/>
                  <a:pt x="365" y="557"/>
                  <a:pt x="366" y="560"/>
                </a:cubicBezTo>
                <a:cubicBezTo>
                  <a:pt x="366" y="563"/>
                  <a:pt x="359" y="564"/>
                  <a:pt x="360" y="560"/>
                </a:cubicBezTo>
                <a:close/>
                <a:moveTo>
                  <a:pt x="362" y="459"/>
                </a:moveTo>
                <a:cubicBezTo>
                  <a:pt x="360" y="461"/>
                  <a:pt x="362" y="457"/>
                  <a:pt x="362" y="459"/>
                </a:cubicBezTo>
                <a:cubicBezTo>
                  <a:pt x="362" y="459"/>
                  <a:pt x="362" y="459"/>
                  <a:pt x="362" y="459"/>
                </a:cubicBezTo>
                <a:close/>
                <a:moveTo>
                  <a:pt x="362" y="508"/>
                </a:moveTo>
                <a:cubicBezTo>
                  <a:pt x="363" y="507"/>
                  <a:pt x="361" y="510"/>
                  <a:pt x="362" y="508"/>
                </a:cubicBezTo>
                <a:close/>
                <a:moveTo>
                  <a:pt x="362" y="515"/>
                </a:moveTo>
                <a:cubicBezTo>
                  <a:pt x="361" y="516"/>
                  <a:pt x="363" y="514"/>
                  <a:pt x="362" y="515"/>
                </a:cubicBezTo>
                <a:close/>
                <a:moveTo>
                  <a:pt x="366" y="501"/>
                </a:moveTo>
                <a:cubicBezTo>
                  <a:pt x="366" y="501"/>
                  <a:pt x="366" y="501"/>
                  <a:pt x="366" y="501"/>
                </a:cubicBezTo>
                <a:cubicBezTo>
                  <a:pt x="365" y="503"/>
                  <a:pt x="367" y="499"/>
                  <a:pt x="366" y="501"/>
                </a:cubicBezTo>
                <a:close/>
                <a:moveTo>
                  <a:pt x="368" y="619"/>
                </a:moveTo>
                <a:cubicBezTo>
                  <a:pt x="367" y="618"/>
                  <a:pt x="369" y="618"/>
                  <a:pt x="369" y="617"/>
                </a:cubicBezTo>
                <a:cubicBezTo>
                  <a:pt x="369" y="618"/>
                  <a:pt x="368" y="618"/>
                  <a:pt x="368" y="619"/>
                </a:cubicBezTo>
                <a:close/>
                <a:moveTo>
                  <a:pt x="371" y="614"/>
                </a:moveTo>
                <a:cubicBezTo>
                  <a:pt x="371" y="614"/>
                  <a:pt x="372" y="615"/>
                  <a:pt x="372" y="615"/>
                </a:cubicBezTo>
                <a:cubicBezTo>
                  <a:pt x="370" y="616"/>
                  <a:pt x="372" y="612"/>
                  <a:pt x="371" y="614"/>
                </a:cubicBezTo>
                <a:close/>
                <a:moveTo>
                  <a:pt x="366" y="619"/>
                </a:moveTo>
                <a:cubicBezTo>
                  <a:pt x="367" y="616"/>
                  <a:pt x="370" y="613"/>
                  <a:pt x="372" y="611"/>
                </a:cubicBezTo>
                <a:cubicBezTo>
                  <a:pt x="370" y="614"/>
                  <a:pt x="368" y="617"/>
                  <a:pt x="366" y="619"/>
                </a:cubicBezTo>
                <a:close/>
                <a:moveTo>
                  <a:pt x="369" y="581"/>
                </a:moveTo>
                <a:cubicBezTo>
                  <a:pt x="369" y="582"/>
                  <a:pt x="368" y="582"/>
                  <a:pt x="367" y="582"/>
                </a:cubicBezTo>
                <a:cubicBezTo>
                  <a:pt x="365" y="579"/>
                  <a:pt x="372" y="579"/>
                  <a:pt x="369" y="581"/>
                </a:cubicBezTo>
                <a:close/>
                <a:moveTo>
                  <a:pt x="371" y="586"/>
                </a:moveTo>
                <a:cubicBezTo>
                  <a:pt x="371" y="586"/>
                  <a:pt x="370" y="587"/>
                  <a:pt x="370" y="587"/>
                </a:cubicBezTo>
                <a:cubicBezTo>
                  <a:pt x="369" y="586"/>
                  <a:pt x="371" y="585"/>
                  <a:pt x="371" y="586"/>
                </a:cubicBezTo>
                <a:close/>
                <a:moveTo>
                  <a:pt x="367" y="558"/>
                </a:moveTo>
                <a:cubicBezTo>
                  <a:pt x="368" y="557"/>
                  <a:pt x="365" y="556"/>
                  <a:pt x="366" y="555"/>
                </a:cubicBezTo>
                <a:cubicBezTo>
                  <a:pt x="367" y="553"/>
                  <a:pt x="368" y="555"/>
                  <a:pt x="369" y="554"/>
                </a:cubicBezTo>
                <a:cubicBezTo>
                  <a:pt x="371" y="552"/>
                  <a:pt x="372" y="548"/>
                  <a:pt x="375" y="546"/>
                </a:cubicBezTo>
                <a:cubicBezTo>
                  <a:pt x="373" y="550"/>
                  <a:pt x="370" y="554"/>
                  <a:pt x="367" y="558"/>
                </a:cubicBezTo>
                <a:close/>
                <a:moveTo>
                  <a:pt x="369" y="514"/>
                </a:moveTo>
                <a:cubicBezTo>
                  <a:pt x="369" y="514"/>
                  <a:pt x="368" y="514"/>
                  <a:pt x="368" y="514"/>
                </a:cubicBezTo>
                <a:cubicBezTo>
                  <a:pt x="366" y="516"/>
                  <a:pt x="369" y="511"/>
                  <a:pt x="369" y="514"/>
                </a:cubicBezTo>
                <a:close/>
                <a:moveTo>
                  <a:pt x="370" y="543"/>
                </a:moveTo>
                <a:cubicBezTo>
                  <a:pt x="371" y="544"/>
                  <a:pt x="369" y="545"/>
                  <a:pt x="369" y="545"/>
                </a:cubicBezTo>
                <a:cubicBezTo>
                  <a:pt x="366" y="546"/>
                  <a:pt x="368" y="541"/>
                  <a:pt x="370" y="543"/>
                </a:cubicBezTo>
                <a:close/>
                <a:moveTo>
                  <a:pt x="375" y="543"/>
                </a:moveTo>
                <a:cubicBezTo>
                  <a:pt x="375" y="544"/>
                  <a:pt x="372" y="545"/>
                  <a:pt x="372" y="543"/>
                </a:cubicBezTo>
                <a:cubicBezTo>
                  <a:pt x="372" y="542"/>
                  <a:pt x="374" y="542"/>
                  <a:pt x="375" y="543"/>
                </a:cubicBezTo>
                <a:close/>
                <a:moveTo>
                  <a:pt x="373" y="506"/>
                </a:moveTo>
                <a:cubicBezTo>
                  <a:pt x="373" y="505"/>
                  <a:pt x="372" y="507"/>
                  <a:pt x="373" y="506"/>
                </a:cubicBezTo>
                <a:close/>
                <a:moveTo>
                  <a:pt x="377" y="627"/>
                </a:moveTo>
                <a:cubicBezTo>
                  <a:pt x="377" y="629"/>
                  <a:pt x="375" y="627"/>
                  <a:pt x="377" y="627"/>
                </a:cubicBezTo>
                <a:close/>
                <a:moveTo>
                  <a:pt x="376" y="607"/>
                </a:moveTo>
                <a:cubicBezTo>
                  <a:pt x="376" y="608"/>
                  <a:pt x="375" y="606"/>
                  <a:pt x="376" y="607"/>
                </a:cubicBezTo>
                <a:close/>
                <a:moveTo>
                  <a:pt x="373" y="574"/>
                </a:moveTo>
                <a:cubicBezTo>
                  <a:pt x="374" y="573"/>
                  <a:pt x="376" y="572"/>
                  <a:pt x="377" y="572"/>
                </a:cubicBezTo>
                <a:cubicBezTo>
                  <a:pt x="376" y="573"/>
                  <a:pt x="375" y="573"/>
                  <a:pt x="373" y="574"/>
                </a:cubicBezTo>
                <a:close/>
                <a:moveTo>
                  <a:pt x="376" y="566"/>
                </a:moveTo>
                <a:cubicBezTo>
                  <a:pt x="373" y="566"/>
                  <a:pt x="376" y="562"/>
                  <a:pt x="377" y="564"/>
                </a:cubicBezTo>
                <a:cubicBezTo>
                  <a:pt x="377" y="565"/>
                  <a:pt x="376" y="565"/>
                  <a:pt x="376" y="566"/>
                </a:cubicBezTo>
                <a:close/>
                <a:moveTo>
                  <a:pt x="373" y="610"/>
                </a:moveTo>
                <a:cubicBezTo>
                  <a:pt x="373" y="609"/>
                  <a:pt x="374" y="608"/>
                  <a:pt x="375" y="607"/>
                </a:cubicBezTo>
                <a:cubicBezTo>
                  <a:pt x="376" y="608"/>
                  <a:pt x="374" y="610"/>
                  <a:pt x="373" y="610"/>
                </a:cubicBezTo>
                <a:close/>
                <a:moveTo>
                  <a:pt x="375" y="636"/>
                </a:moveTo>
                <a:cubicBezTo>
                  <a:pt x="375" y="635"/>
                  <a:pt x="382" y="634"/>
                  <a:pt x="382" y="637"/>
                </a:cubicBezTo>
                <a:cubicBezTo>
                  <a:pt x="382" y="641"/>
                  <a:pt x="373" y="640"/>
                  <a:pt x="375" y="636"/>
                </a:cubicBezTo>
                <a:close/>
                <a:moveTo>
                  <a:pt x="378" y="554"/>
                </a:moveTo>
                <a:cubicBezTo>
                  <a:pt x="378" y="555"/>
                  <a:pt x="377" y="553"/>
                  <a:pt x="378" y="554"/>
                </a:cubicBezTo>
                <a:close/>
                <a:moveTo>
                  <a:pt x="378" y="572"/>
                </a:moveTo>
                <a:cubicBezTo>
                  <a:pt x="378" y="572"/>
                  <a:pt x="377" y="572"/>
                  <a:pt x="378" y="572"/>
                </a:cubicBezTo>
                <a:close/>
                <a:moveTo>
                  <a:pt x="385" y="570"/>
                </a:moveTo>
                <a:cubicBezTo>
                  <a:pt x="384" y="571"/>
                  <a:pt x="382" y="571"/>
                  <a:pt x="380" y="571"/>
                </a:cubicBezTo>
                <a:cubicBezTo>
                  <a:pt x="381" y="570"/>
                  <a:pt x="383" y="570"/>
                  <a:pt x="385" y="570"/>
                </a:cubicBezTo>
                <a:close/>
                <a:moveTo>
                  <a:pt x="384" y="504"/>
                </a:moveTo>
                <a:cubicBezTo>
                  <a:pt x="385" y="504"/>
                  <a:pt x="384" y="505"/>
                  <a:pt x="384" y="504"/>
                </a:cubicBezTo>
                <a:cubicBezTo>
                  <a:pt x="383" y="504"/>
                  <a:pt x="384" y="504"/>
                  <a:pt x="384" y="504"/>
                </a:cubicBezTo>
                <a:close/>
                <a:moveTo>
                  <a:pt x="383" y="466"/>
                </a:moveTo>
                <a:cubicBezTo>
                  <a:pt x="381" y="468"/>
                  <a:pt x="379" y="469"/>
                  <a:pt x="377" y="470"/>
                </a:cubicBezTo>
                <a:cubicBezTo>
                  <a:pt x="378" y="469"/>
                  <a:pt x="380" y="467"/>
                  <a:pt x="383" y="466"/>
                </a:cubicBezTo>
                <a:close/>
                <a:moveTo>
                  <a:pt x="378" y="425"/>
                </a:moveTo>
                <a:cubicBezTo>
                  <a:pt x="378" y="425"/>
                  <a:pt x="378" y="426"/>
                  <a:pt x="378" y="426"/>
                </a:cubicBezTo>
                <a:cubicBezTo>
                  <a:pt x="378" y="427"/>
                  <a:pt x="377" y="425"/>
                  <a:pt x="378" y="425"/>
                </a:cubicBezTo>
                <a:close/>
                <a:moveTo>
                  <a:pt x="380" y="453"/>
                </a:moveTo>
                <a:cubicBezTo>
                  <a:pt x="381" y="452"/>
                  <a:pt x="381" y="452"/>
                  <a:pt x="382" y="452"/>
                </a:cubicBezTo>
                <a:cubicBezTo>
                  <a:pt x="381" y="452"/>
                  <a:pt x="380" y="453"/>
                  <a:pt x="380" y="453"/>
                </a:cubicBezTo>
                <a:close/>
                <a:moveTo>
                  <a:pt x="376" y="394"/>
                </a:moveTo>
                <a:cubicBezTo>
                  <a:pt x="377" y="394"/>
                  <a:pt x="381" y="388"/>
                  <a:pt x="384" y="388"/>
                </a:cubicBezTo>
                <a:cubicBezTo>
                  <a:pt x="381" y="389"/>
                  <a:pt x="379" y="394"/>
                  <a:pt x="376" y="394"/>
                </a:cubicBezTo>
                <a:close/>
                <a:moveTo>
                  <a:pt x="397" y="460"/>
                </a:moveTo>
                <a:cubicBezTo>
                  <a:pt x="394" y="463"/>
                  <a:pt x="387" y="465"/>
                  <a:pt x="383" y="468"/>
                </a:cubicBezTo>
                <a:cubicBezTo>
                  <a:pt x="387" y="464"/>
                  <a:pt x="392" y="463"/>
                  <a:pt x="397" y="460"/>
                </a:cubicBezTo>
                <a:close/>
                <a:moveTo>
                  <a:pt x="386" y="182"/>
                </a:moveTo>
                <a:cubicBezTo>
                  <a:pt x="386" y="181"/>
                  <a:pt x="388" y="181"/>
                  <a:pt x="388" y="182"/>
                </a:cubicBezTo>
                <a:cubicBezTo>
                  <a:pt x="389" y="183"/>
                  <a:pt x="386" y="183"/>
                  <a:pt x="386" y="182"/>
                </a:cubicBezTo>
                <a:close/>
                <a:moveTo>
                  <a:pt x="398" y="418"/>
                </a:moveTo>
                <a:cubicBezTo>
                  <a:pt x="398" y="419"/>
                  <a:pt x="396" y="420"/>
                  <a:pt x="396" y="421"/>
                </a:cubicBezTo>
                <a:cubicBezTo>
                  <a:pt x="395" y="420"/>
                  <a:pt x="397" y="418"/>
                  <a:pt x="398" y="418"/>
                </a:cubicBezTo>
                <a:close/>
                <a:moveTo>
                  <a:pt x="397" y="371"/>
                </a:moveTo>
                <a:cubicBezTo>
                  <a:pt x="395" y="372"/>
                  <a:pt x="398" y="370"/>
                  <a:pt x="397" y="371"/>
                </a:cubicBezTo>
                <a:close/>
                <a:moveTo>
                  <a:pt x="403" y="137"/>
                </a:moveTo>
                <a:cubicBezTo>
                  <a:pt x="405" y="139"/>
                  <a:pt x="398" y="141"/>
                  <a:pt x="398" y="140"/>
                </a:cubicBezTo>
                <a:cubicBezTo>
                  <a:pt x="397" y="140"/>
                  <a:pt x="401" y="135"/>
                  <a:pt x="403" y="137"/>
                </a:cubicBezTo>
                <a:close/>
                <a:moveTo>
                  <a:pt x="401" y="86"/>
                </a:moveTo>
                <a:cubicBezTo>
                  <a:pt x="402" y="84"/>
                  <a:pt x="404" y="89"/>
                  <a:pt x="401" y="88"/>
                </a:cubicBezTo>
                <a:cubicBezTo>
                  <a:pt x="400" y="88"/>
                  <a:pt x="400" y="87"/>
                  <a:pt x="401" y="86"/>
                </a:cubicBezTo>
                <a:close/>
                <a:moveTo>
                  <a:pt x="440" y="59"/>
                </a:moveTo>
                <a:cubicBezTo>
                  <a:pt x="440" y="60"/>
                  <a:pt x="438" y="61"/>
                  <a:pt x="438" y="60"/>
                </a:cubicBezTo>
                <a:cubicBezTo>
                  <a:pt x="437" y="60"/>
                  <a:pt x="440" y="58"/>
                  <a:pt x="440" y="59"/>
                </a:cubicBezTo>
                <a:close/>
                <a:moveTo>
                  <a:pt x="438" y="29"/>
                </a:moveTo>
                <a:cubicBezTo>
                  <a:pt x="438" y="28"/>
                  <a:pt x="440" y="29"/>
                  <a:pt x="440" y="29"/>
                </a:cubicBezTo>
                <a:cubicBezTo>
                  <a:pt x="441" y="30"/>
                  <a:pt x="438" y="30"/>
                  <a:pt x="438" y="29"/>
                </a:cubicBezTo>
                <a:close/>
                <a:moveTo>
                  <a:pt x="437" y="51"/>
                </a:moveTo>
                <a:cubicBezTo>
                  <a:pt x="437" y="51"/>
                  <a:pt x="438" y="50"/>
                  <a:pt x="438" y="51"/>
                </a:cubicBezTo>
                <a:cubicBezTo>
                  <a:pt x="439" y="52"/>
                  <a:pt x="437" y="51"/>
                  <a:pt x="437" y="51"/>
                </a:cubicBezTo>
                <a:close/>
                <a:moveTo>
                  <a:pt x="443" y="75"/>
                </a:moveTo>
                <a:cubicBezTo>
                  <a:pt x="442" y="77"/>
                  <a:pt x="431" y="76"/>
                  <a:pt x="432" y="75"/>
                </a:cubicBezTo>
                <a:cubicBezTo>
                  <a:pt x="432" y="74"/>
                  <a:pt x="440" y="76"/>
                  <a:pt x="443" y="75"/>
                </a:cubicBezTo>
                <a:close/>
                <a:moveTo>
                  <a:pt x="450" y="40"/>
                </a:moveTo>
                <a:cubicBezTo>
                  <a:pt x="450" y="40"/>
                  <a:pt x="448" y="39"/>
                  <a:pt x="448" y="39"/>
                </a:cubicBezTo>
                <a:cubicBezTo>
                  <a:pt x="448" y="39"/>
                  <a:pt x="450" y="39"/>
                  <a:pt x="450" y="40"/>
                </a:cubicBezTo>
                <a:close/>
                <a:moveTo>
                  <a:pt x="453" y="36"/>
                </a:moveTo>
                <a:cubicBezTo>
                  <a:pt x="449" y="39"/>
                  <a:pt x="447" y="36"/>
                  <a:pt x="453" y="36"/>
                </a:cubicBezTo>
                <a:close/>
                <a:moveTo>
                  <a:pt x="446" y="83"/>
                </a:moveTo>
                <a:cubicBezTo>
                  <a:pt x="448" y="81"/>
                  <a:pt x="448" y="83"/>
                  <a:pt x="446" y="83"/>
                </a:cubicBezTo>
                <a:close/>
                <a:moveTo>
                  <a:pt x="445" y="112"/>
                </a:moveTo>
                <a:cubicBezTo>
                  <a:pt x="446" y="111"/>
                  <a:pt x="446" y="112"/>
                  <a:pt x="447" y="111"/>
                </a:cubicBezTo>
                <a:cubicBezTo>
                  <a:pt x="447" y="111"/>
                  <a:pt x="446" y="112"/>
                  <a:pt x="445" y="112"/>
                </a:cubicBezTo>
                <a:close/>
                <a:moveTo>
                  <a:pt x="449" y="53"/>
                </a:moveTo>
                <a:cubicBezTo>
                  <a:pt x="449" y="54"/>
                  <a:pt x="449" y="55"/>
                  <a:pt x="448" y="55"/>
                </a:cubicBezTo>
                <a:cubicBezTo>
                  <a:pt x="446" y="55"/>
                  <a:pt x="448" y="51"/>
                  <a:pt x="449" y="53"/>
                </a:cubicBezTo>
                <a:close/>
                <a:moveTo>
                  <a:pt x="448" y="50"/>
                </a:moveTo>
                <a:cubicBezTo>
                  <a:pt x="447" y="51"/>
                  <a:pt x="446" y="51"/>
                  <a:pt x="445" y="52"/>
                </a:cubicBezTo>
                <a:cubicBezTo>
                  <a:pt x="445" y="51"/>
                  <a:pt x="447" y="50"/>
                  <a:pt x="448" y="50"/>
                </a:cubicBezTo>
                <a:close/>
                <a:moveTo>
                  <a:pt x="444" y="51"/>
                </a:moveTo>
                <a:cubicBezTo>
                  <a:pt x="444" y="51"/>
                  <a:pt x="445" y="50"/>
                  <a:pt x="445" y="51"/>
                </a:cubicBezTo>
                <a:cubicBezTo>
                  <a:pt x="445" y="51"/>
                  <a:pt x="444" y="52"/>
                  <a:pt x="444" y="51"/>
                </a:cubicBezTo>
                <a:close/>
                <a:moveTo>
                  <a:pt x="444" y="112"/>
                </a:moveTo>
                <a:cubicBezTo>
                  <a:pt x="444" y="112"/>
                  <a:pt x="445" y="112"/>
                  <a:pt x="445" y="112"/>
                </a:cubicBezTo>
                <a:cubicBezTo>
                  <a:pt x="445" y="114"/>
                  <a:pt x="442" y="111"/>
                  <a:pt x="444" y="112"/>
                </a:cubicBezTo>
                <a:close/>
                <a:moveTo>
                  <a:pt x="443" y="52"/>
                </a:moveTo>
                <a:cubicBezTo>
                  <a:pt x="445" y="51"/>
                  <a:pt x="441" y="52"/>
                  <a:pt x="443" y="52"/>
                </a:cubicBezTo>
                <a:close/>
                <a:moveTo>
                  <a:pt x="445" y="115"/>
                </a:moveTo>
                <a:cubicBezTo>
                  <a:pt x="453" y="112"/>
                  <a:pt x="454" y="123"/>
                  <a:pt x="446" y="122"/>
                </a:cubicBezTo>
                <a:cubicBezTo>
                  <a:pt x="445" y="122"/>
                  <a:pt x="442" y="121"/>
                  <a:pt x="442" y="118"/>
                </a:cubicBezTo>
                <a:cubicBezTo>
                  <a:pt x="443" y="119"/>
                  <a:pt x="444" y="116"/>
                  <a:pt x="445" y="115"/>
                </a:cubicBezTo>
                <a:close/>
                <a:moveTo>
                  <a:pt x="450" y="112"/>
                </a:moveTo>
                <a:cubicBezTo>
                  <a:pt x="451" y="113"/>
                  <a:pt x="449" y="113"/>
                  <a:pt x="449" y="113"/>
                </a:cubicBezTo>
                <a:cubicBezTo>
                  <a:pt x="449" y="113"/>
                  <a:pt x="449" y="112"/>
                  <a:pt x="450" y="112"/>
                </a:cubicBezTo>
                <a:close/>
                <a:moveTo>
                  <a:pt x="456" y="102"/>
                </a:moveTo>
                <a:cubicBezTo>
                  <a:pt x="456" y="104"/>
                  <a:pt x="453" y="105"/>
                  <a:pt x="452" y="103"/>
                </a:cubicBezTo>
                <a:cubicBezTo>
                  <a:pt x="450" y="102"/>
                  <a:pt x="456" y="100"/>
                  <a:pt x="456" y="102"/>
                </a:cubicBezTo>
                <a:close/>
                <a:moveTo>
                  <a:pt x="452" y="90"/>
                </a:moveTo>
                <a:cubicBezTo>
                  <a:pt x="452" y="89"/>
                  <a:pt x="454" y="89"/>
                  <a:pt x="454" y="89"/>
                </a:cubicBezTo>
                <a:cubicBezTo>
                  <a:pt x="455" y="90"/>
                  <a:pt x="453" y="91"/>
                  <a:pt x="452" y="90"/>
                </a:cubicBezTo>
                <a:close/>
                <a:moveTo>
                  <a:pt x="454" y="91"/>
                </a:moveTo>
                <a:cubicBezTo>
                  <a:pt x="455" y="89"/>
                  <a:pt x="456" y="92"/>
                  <a:pt x="454" y="91"/>
                </a:cubicBezTo>
                <a:close/>
                <a:moveTo>
                  <a:pt x="456" y="169"/>
                </a:moveTo>
                <a:cubicBezTo>
                  <a:pt x="461" y="172"/>
                  <a:pt x="453" y="179"/>
                  <a:pt x="448" y="175"/>
                </a:cubicBezTo>
                <a:cubicBezTo>
                  <a:pt x="450" y="175"/>
                  <a:pt x="449" y="174"/>
                  <a:pt x="447" y="173"/>
                </a:cubicBezTo>
                <a:cubicBezTo>
                  <a:pt x="448" y="170"/>
                  <a:pt x="452" y="167"/>
                  <a:pt x="456" y="169"/>
                </a:cubicBezTo>
                <a:close/>
                <a:moveTo>
                  <a:pt x="461" y="136"/>
                </a:moveTo>
                <a:cubicBezTo>
                  <a:pt x="465" y="134"/>
                  <a:pt x="460" y="140"/>
                  <a:pt x="457" y="139"/>
                </a:cubicBezTo>
                <a:cubicBezTo>
                  <a:pt x="458" y="138"/>
                  <a:pt x="460" y="136"/>
                  <a:pt x="461" y="136"/>
                </a:cubicBezTo>
                <a:close/>
                <a:moveTo>
                  <a:pt x="459" y="124"/>
                </a:moveTo>
                <a:cubicBezTo>
                  <a:pt x="458" y="124"/>
                  <a:pt x="460" y="124"/>
                  <a:pt x="459" y="124"/>
                </a:cubicBezTo>
                <a:close/>
                <a:moveTo>
                  <a:pt x="463" y="74"/>
                </a:moveTo>
                <a:cubicBezTo>
                  <a:pt x="462" y="74"/>
                  <a:pt x="463" y="73"/>
                  <a:pt x="464" y="74"/>
                </a:cubicBezTo>
                <a:cubicBezTo>
                  <a:pt x="464" y="74"/>
                  <a:pt x="463" y="75"/>
                  <a:pt x="463" y="74"/>
                </a:cubicBezTo>
                <a:close/>
                <a:moveTo>
                  <a:pt x="463" y="76"/>
                </a:moveTo>
                <a:cubicBezTo>
                  <a:pt x="464" y="74"/>
                  <a:pt x="465" y="76"/>
                  <a:pt x="463" y="76"/>
                </a:cubicBezTo>
                <a:close/>
                <a:moveTo>
                  <a:pt x="464" y="82"/>
                </a:moveTo>
                <a:cubicBezTo>
                  <a:pt x="464" y="84"/>
                  <a:pt x="459" y="84"/>
                  <a:pt x="460" y="81"/>
                </a:cubicBezTo>
                <a:cubicBezTo>
                  <a:pt x="460" y="80"/>
                  <a:pt x="464" y="81"/>
                  <a:pt x="464" y="82"/>
                </a:cubicBezTo>
                <a:close/>
                <a:moveTo>
                  <a:pt x="462" y="133"/>
                </a:moveTo>
                <a:cubicBezTo>
                  <a:pt x="463" y="134"/>
                  <a:pt x="461" y="135"/>
                  <a:pt x="461" y="135"/>
                </a:cubicBezTo>
                <a:cubicBezTo>
                  <a:pt x="460" y="134"/>
                  <a:pt x="462" y="133"/>
                  <a:pt x="462" y="133"/>
                </a:cubicBezTo>
                <a:close/>
                <a:moveTo>
                  <a:pt x="460" y="102"/>
                </a:moveTo>
                <a:cubicBezTo>
                  <a:pt x="460" y="102"/>
                  <a:pt x="461" y="102"/>
                  <a:pt x="461" y="102"/>
                </a:cubicBezTo>
                <a:cubicBezTo>
                  <a:pt x="463" y="99"/>
                  <a:pt x="462" y="103"/>
                  <a:pt x="460" y="102"/>
                </a:cubicBezTo>
                <a:close/>
                <a:moveTo>
                  <a:pt x="460" y="130"/>
                </a:moveTo>
                <a:cubicBezTo>
                  <a:pt x="460" y="130"/>
                  <a:pt x="460" y="131"/>
                  <a:pt x="460" y="131"/>
                </a:cubicBezTo>
                <a:cubicBezTo>
                  <a:pt x="459" y="131"/>
                  <a:pt x="460" y="130"/>
                  <a:pt x="460" y="130"/>
                </a:cubicBezTo>
                <a:close/>
                <a:moveTo>
                  <a:pt x="466" y="137"/>
                </a:moveTo>
                <a:cubicBezTo>
                  <a:pt x="466" y="138"/>
                  <a:pt x="464" y="138"/>
                  <a:pt x="464" y="138"/>
                </a:cubicBezTo>
                <a:cubicBezTo>
                  <a:pt x="464" y="137"/>
                  <a:pt x="466" y="136"/>
                  <a:pt x="466" y="137"/>
                </a:cubicBezTo>
                <a:close/>
                <a:moveTo>
                  <a:pt x="465" y="123"/>
                </a:moveTo>
                <a:cubicBezTo>
                  <a:pt x="467" y="122"/>
                  <a:pt x="467" y="123"/>
                  <a:pt x="465" y="123"/>
                </a:cubicBezTo>
                <a:close/>
                <a:moveTo>
                  <a:pt x="469" y="145"/>
                </a:moveTo>
                <a:cubicBezTo>
                  <a:pt x="469" y="145"/>
                  <a:pt x="468" y="147"/>
                  <a:pt x="468" y="147"/>
                </a:cubicBezTo>
                <a:cubicBezTo>
                  <a:pt x="467" y="148"/>
                  <a:pt x="467" y="149"/>
                  <a:pt x="465" y="148"/>
                </a:cubicBezTo>
                <a:cubicBezTo>
                  <a:pt x="465" y="148"/>
                  <a:pt x="465" y="147"/>
                  <a:pt x="465" y="147"/>
                </a:cubicBezTo>
                <a:cubicBezTo>
                  <a:pt x="465" y="147"/>
                  <a:pt x="462" y="146"/>
                  <a:pt x="462" y="145"/>
                </a:cubicBezTo>
                <a:cubicBezTo>
                  <a:pt x="462" y="142"/>
                  <a:pt x="469" y="144"/>
                  <a:pt x="469" y="145"/>
                </a:cubicBezTo>
                <a:close/>
                <a:moveTo>
                  <a:pt x="476" y="189"/>
                </a:moveTo>
                <a:cubicBezTo>
                  <a:pt x="475" y="192"/>
                  <a:pt x="472" y="193"/>
                  <a:pt x="470" y="195"/>
                </a:cubicBezTo>
                <a:cubicBezTo>
                  <a:pt x="471" y="193"/>
                  <a:pt x="474" y="191"/>
                  <a:pt x="476" y="189"/>
                </a:cubicBezTo>
                <a:close/>
                <a:moveTo>
                  <a:pt x="474" y="164"/>
                </a:moveTo>
                <a:cubicBezTo>
                  <a:pt x="476" y="162"/>
                  <a:pt x="475" y="166"/>
                  <a:pt x="473" y="165"/>
                </a:cubicBezTo>
                <a:cubicBezTo>
                  <a:pt x="473" y="165"/>
                  <a:pt x="474" y="164"/>
                  <a:pt x="474" y="164"/>
                </a:cubicBezTo>
                <a:close/>
                <a:moveTo>
                  <a:pt x="478" y="618"/>
                </a:moveTo>
                <a:cubicBezTo>
                  <a:pt x="478" y="617"/>
                  <a:pt x="481" y="616"/>
                  <a:pt x="482" y="618"/>
                </a:cubicBezTo>
                <a:cubicBezTo>
                  <a:pt x="483" y="621"/>
                  <a:pt x="477" y="622"/>
                  <a:pt x="478" y="618"/>
                </a:cubicBezTo>
                <a:close/>
                <a:moveTo>
                  <a:pt x="479" y="669"/>
                </a:moveTo>
                <a:cubicBezTo>
                  <a:pt x="479" y="669"/>
                  <a:pt x="477" y="670"/>
                  <a:pt x="477" y="669"/>
                </a:cubicBezTo>
                <a:cubicBezTo>
                  <a:pt x="476" y="667"/>
                  <a:pt x="479" y="668"/>
                  <a:pt x="479" y="669"/>
                </a:cubicBezTo>
                <a:close/>
                <a:moveTo>
                  <a:pt x="477" y="598"/>
                </a:moveTo>
                <a:cubicBezTo>
                  <a:pt x="477" y="597"/>
                  <a:pt x="480" y="596"/>
                  <a:pt x="481" y="594"/>
                </a:cubicBezTo>
                <a:cubicBezTo>
                  <a:pt x="481" y="596"/>
                  <a:pt x="478" y="597"/>
                  <a:pt x="477" y="598"/>
                </a:cubicBezTo>
                <a:close/>
                <a:moveTo>
                  <a:pt x="478" y="310"/>
                </a:moveTo>
                <a:cubicBezTo>
                  <a:pt x="480" y="308"/>
                  <a:pt x="480" y="313"/>
                  <a:pt x="478" y="312"/>
                </a:cubicBezTo>
                <a:cubicBezTo>
                  <a:pt x="477" y="311"/>
                  <a:pt x="478" y="310"/>
                  <a:pt x="478" y="310"/>
                </a:cubicBezTo>
                <a:close/>
                <a:moveTo>
                  <a:pt x="478" y="226"/>
                </a:moveTo>
                <a:cubicBezTo>
                  <a:pt x="479" y="224"/>
                  <a:pt x="480" y="227"/>
                  <a:pt x="478" y="227"/>
                </a:cubicBezTo>
                <a:cubicBezTo>
                  <a:pt x="478" y="226"/>
                  <a:pt x="478" y="226"/>
                  <a:pt x="478" y="226"/>
                </a:cubicBezTo>
                <a:close/>
                <a:moveTo>
                  <a:pt x="476" y="210"/>
                </a:moveTo>
                <a:cubicBezTo>
                  <a:pt x="475" y="208"/>
                  <a:pt x="480" y="205"/>
                  <a:pt x="480" y="209"/>
                </a:cubicBezTo>
                <a:cubicBezTo>
                  <a:pt x="481" y="210"/>
                  <a:pt x="476" y="211"/>
                  <a:pt x="476" y="210"/>
                </a:cubicBezTo>
                <a:close/>
                <a:moveTo>
                  <a:pt x="473" y="217"/>
                </a:moveTo>
                <a:cubicBezTo>
                  <a:pt x="472" y="219"/>
                  <a:pt x="467" y="225"/>
                  <a:pt x="465" y="226"/>
                </a:cubicBezTo>
                <a:cubicBezTo>
                  <a:pt x="462" y="227"/>
                  <a:pt x="466" y="224"/>
                  <a:pt x="467" y="223"/>
                </a:cubicBezTo>
                <a:cubicBezTo>
                  <a:pt x="469" y="222"/>
                  <a:pt x="471" y="218"/>
                  <a:pt x="472" y="215"/>
                </a:cubicBezTo>
                <a:cubicBezTo>
                  <a:pt x="472" y="216"/>
                  <a:pt x="472" y="216"/>
                  <a:pt x="472" y="215"/>
                </a:cubicBezTo>
                <a:cubicBezTo>
                  <a:pt x="472" y="215"/>
                  <a:pt x="472" y="215"/>
                  <a:pt x="473" y="215"/>
                </a:cubicBezTo>
                <a:cubicBezTo>
                  <a:pt x="473" y="215"/>
                  <a:pt x="473" y="215"/>
                  <a:pt x="473" y="215"/>
                </a:cubicBezTo>
                <a:cubicBezTo>
                  <a:pt x="474" y="214"/>
                  <a:pt x="474" y="213"/>
                  <a:pt x="475" y="212"/>
                </a:cubicBezTo>
                <a:cubicBezTo>
                  <a:pt x="475" y="212"/>
                  <a:pt x="476" y="213"/>
                  <a:pt x="476" y="213"/>
                </a:cubicBezTo>
                <a:cubicBezTo>
                  <a:pt x="476" y="213"/>
                  <a:pt x="474" y="215"/>
                  <a:pt x="473" y="217"/>
                </a:cubicBezTo>
                <a:close/>
                <a:moveTo>
                  <a:pt x="475" y="228"/>
                </a:moveTo>
                <a:cubicBezTo>
                  <a:pt x="474" y="227"/>
                  <a:pt x="475" y="227"/>
                  <a:pt x="475" y="227"/>
                </a:cubicBezTo>
                <a:cubicBezTo>
                  <a:pt x="476" y="227"/>
                  <a:pt x="475" y="229"/>
                  <a:pt x="475" y="228"/>
                </a:cubicBezTo>
                <a:close/>
                <a:moveTo>
                  <a:pt x="473" y="638"/>
                </a:moveTo>
                <a:cubicBezTo>
                  <a:pt x="473" y="638"/>
                  <a:pt x="474" y="637"/>
                  <a:pt x="474" y="638"/>
                </a:cubicBezTo>
                <a:cubicBezTo>
                  <a:pt x="475" y="639"/>
                  <a:pt x="472" y="640"/>
                  <a:pt x="473" y="638"/>
                </a:cubicBezTo>
                <a:close/>
                <a:moveTo>
                  <a:pt x="471" y="623"/>
                </a:moveTo>
                <a:cubicBezTo>
                  <a:pt x="471" y="622"/>
                  <a:pt x="473" y="622"/>
                  <a:pt x="473" y="623"/>
                </a:cubicBezTo>
                <a:cubicBezTo>
                  <a:pt x="473" y="624"/>
                  <a:pt x="471" y="624"/>
                  <a:pt x="471" y="623"/>
                </a:cubicBezTo>
                <a:close/>
                <a:moveTo>
                  <a:pt x="469" y="613"/>
                </a:moveTo>
                <a:cubicBezTo>
                  <a:pt x="465" y="614"/>
                  <a:pt x="462" y="616"/>
                  <a:pt x="459" y="615"/>
                </a:cubicBezTo>
                <a:cubicBezTo>
                  <a:pt x="460" y="612"/>
                  <a:pt x="468" y="613"/>
                  <a:pt x="470" y="613"/>
                </a:cubicBezTo>
                <a:cubicBezTo>
                  <a:pt x="471" y="613"/>
                  <a:pt x="476" y="611"/>
                  <a:pt x="475" y="613"/>
                </a:cubicBezTo>
                <a:cubicBezTo>
                  <a:pt x="474" y="614"/>
                  <a:pt x="469" y="613"/>
                  <a:pt x="469" y="613"/>
                </a:cubicBezTo>
                <a:close/>
                <a:moveTo>
                  <a:pt x="470" y="623"/>
                </a:moveTo>
                <a:cubicBezTo>
                  <a:pt x="470" y="623"/>
                  <a:pt x="469" y="623"/>
                  <a:pt x="469" y="623"/>
                </a:cubicBezTo>
                <a:cubicBezTo>
                  <a:pt x="469" y="623"/>
                  <a:pt x="470" y="622"/>
                  <a:pt x="470" y="623"/>
                </a:cubicBezTo>
                <a:close/>
                <a:moveTo>
                  <a:pt x="467" y="625"/>
                </a:moveTo>
                <a:cubicBezTo>
                  <a:pt x="467" y="625"/>
                  <a:pt x="467" y="624"/>
                  <a:pt x="468" y="624"/>
                </a:cubicBezTo>
                <a:cubicBezTo>
                  <a:pt x="468" y="624"/>
                  <a:pt x="467" y="625"/>
                  <a:pt x="467" y="625"/>
                </a:cubicBezTo>
                <a:close/>
                <a:moveTo>
                  <a:pt x="465" y="683"/>
                </a:moveTo>
                <a:cubicBezTo>
                  <a:pt x="465" y="682"/>
                  <a:pt x="469" y="682"/>
                  <a:pt x="469" y="684"/>
                </a:cubicBezTo>
                <a:cubicBezTo>
                  <a:pt x="469" y="686"/>
                  <a:pt x="464" y="686"/>
                  <a:pt x="465" y="683"/>
                </a:cubicBezTo>
                <a:close/>
                <a:moveTo>
                  <a:pt x="468" y="686"/>
                </a:moveTo>
                <a:cubicBezTo>
                  <a:pt x="467" y="688"/>
                  <a:pt x="465" y="686"/>
                  <a:pt x="468" y="686"/>
                </a:cubicBezTo>
                <a:close/>
                <a:moveTo>
                  <a:pt x="465" y="727"/>
                </a:moveTo>
                <a:cubicBezTo>
                  <a:pt x="464" y="728"/>
                  <a:pt x="464" y="727"/>
                  <a:pt x="464" y="727"/>
                </a:cubicBezTo>
                <a:cubicBezTo>
                  <a:pt x="464" y="727"/>
                  <a:pt x="466" y="727"/>
                  <a:pt x="465" y="727"/>
                </a:cubicBezTo>
                <a:close/>
                <a:moveTo>
                  <a:pt x="459" y="730"/>
                </a:moveTo>
                <a:cubicBezTo>
                  <a:pt x="460" y="729"/>
                  <a:pt x="461" y="729"/>
                  <a:pt x="463" y="729"/>
                </a:cubicBezTo>
                <a:cubicBezTo>
                  <a:pt x="461" y="729"/>
                  <a:pt x="460" y="730"/>
                  <a:pt x="459" y="730"/>
                </a:cubicBezTo>
                <a:close/>
                <a:moveTo>
                  <a:pt x="462" y="732"/>
                </a:moveTo>
                <a:cubicBezTo>
                  <a:pt x="461" y="733"/>
                  <a:pt x="460" y="733"/>
                  <a:pt x="459" y="733"/>
                </a:cubicBezTo>
                <a:cubicBezTo>
                  <a:pt x="459" y="732"/>
                  <a:pt x="461" y="732"/>
                  <a:pt x="462" y="732"/>
                </a:cubicBezTo>
                <a:close/>
                <a:moveTo>
                  <a:pt x="459" y="679"/>
                </a:moveTo>
                <a:cubicBezTo>
                  <a:pt x="459" y="679"/>
                  <a:pt x="462" y="677"/>
                  <a:pt x="463" y="678"/>
                </a:cubicBezTo>
                <a:cubicBezTo>
                  <a:pt x="462" y="679"/>
                  <a:pt x="460" y="679"/>
                  <a:pt x="459" y="679"/>
                </a:cubicBezTo>
                <a:close/>
                <a:moveTo>
                  <a:pt x="457" y="618"/>
                </a:moveTo>
                <a:cubicBezTo>
                  <a:pt x="457" y="618"/>
                  <a:pt x="456" y="618"/>
                  <a:pt x="456" y="618"/>
                </a:cubicBezTo>
                <a:cubicBezTo>
                  <a:pt x="454" y="616"/>
                  <a:pt x="460" y="616"/>
                  <a:pt x="457" y="618"/>
                </a:cubicBezTo>
                <a:close/>
                <a:moveTo>
                  <a:pt x="457" y="670"/>
                </a:moveTo>
                <a:cubicBezTo>
                  <a:pt x="457" y="670"/>
                  <a:pt x="457" y="670"/>
                  <a:pt x="456" y="670"/>
                </a:cubicBezTo>
                <a:cubicBezTo>
                  <a:pt x="456" y="669"/>
                  <a:pt x="458" y="670"/>
                  <a:pt x="457" y="670"/>
                </a:cubicBezTo>
                <a:close/>
                <a:moveTo>
                  <a:pt x="440" y="664"/>
                </a:moveTo>
                <a:cubicBezTo>
                  <a:pt x="436" y="659"/>
                  <a:pt x="445" y="655"/>
                  <a:pt x="449" y="659"/>
                </a:cubicBezTo>
                <a:cubicBezTo>
                  <a:pt x="448" y="660"/>
                  <a:pt x="448" y="661"/>
                  <a:pt x="449" y="661"/>
                </a:cubicBezTo>
                <a:cubicBezTo>
                  <a:pt x="448" y="664"/>
                  <a:pt x="443" y="666"/>
                  <a:pt x="440" y="664"/>
                </a:cubicBezTo>
                <a:close/>
                <a:moveTo>
                  <a:pt x="447" y="703"/>
                </a:moveTo>
                <a:cubicBezTo>
                  <a:pt x="447" y="703"/>
                  <a:pt x="445" y="703"/>
                  <a:pt x="445" y="703"/>
                </a:cubicBezTo>
                <a:cubicBezTo>
                  <a:pt x="444" y="702"/>
                  <a:pt x="447" y="702"/>
                  <a:pt x="447" y="703"/>
                </a:cubicBezTo>
                <a:close/>
                <a:moveTo>
                  <a:pt x="435" y="744"/>
                </a:moveTo>
                <a:cubicBezTo>
                  <a:pt x="435" y="743"/>
                  <a:pt x="435" y="743"/>
                  <a:pt x="436" y="742"/>
                </a:cubicBezTo>
                <a:cubicBezTo>
                  <a:pt x="436" y="739"/>
                  <a:pt x="440" y="739"/>
                  <a:pt x="441" y="741"/>
                </a:cubicBezTo>
                <a:cubicBezTo>
                  <a:pt x="441" y="741"/>
                  <a:pt x="441" y="741"/>
                  <a:pt x="441" y="741"/>
                </a:cubicBezTo>
                <a:cubicBezTo>
                  <a:pt x="441" y="741"/>
                  <a:pt x="441" y="741"/>
                  <a:pt x="442" y="741"/>
                </a:cubicBezTo>
                <a:cubicBezTo>
                  <a:pt x="445" y="742"/>
                  <a:pt x="439" y="750"/>
                  <a:pt x="435" y="744"/>
                </a:cubicBezTo>
                <a:close/>
                <a:moveTo>
                  <a:pt x="437" y="748"/>
                </a:moveTo>
                <a:cubicBezTo>
                  <a:pt x="436" y="747"/>
                  <a:pt x="438" y="748"/>
                  <a:pt x="437" y="748"/>
                </a:cubicBezTo>
                <a:close/>
                <a:moveTo>
                  <a:pt x="415" y="747"/>
                </a:moveTo>
                <a:cubicBezTo>
                  <a:pt x="415" y="748"/>
                  <a:pt x="411" y="747"/>
                  <a:pt x="411" y="746"/>
                </a:cubicBezTo>
                <a:cubicBezTo>
                  <a:pt x="412" y="744"/>
                  <a:pt x="417" y="745"/>
                  <a:pt x="415" y="747"/>
                </a:cubicBezTo>
                <a:close/>
                <a:moveTo>
                  <a:pt x="412" y="734"/>
                </a:moveTo>
                <a:cubicBezTo>
                  <a:pt x="413" y="733"/>
                  <a:pt x="413" y="735"/>
                  <a:pt x="412" y="734"/>
                </a:cubicBezTo>
                <a:close/>
                <a:moveTo>
                  <a:pt x="409" y="732"/>
                </a:moveTo>
                <a:cubicBezTo>
                  <a:pt x="407" y="731"/>
                  <a:pt x="406" y="729"/>
                  <a:pt x="409" y="727"/>
                </a:cubicBezTo>
                <a:cubicBezTo>
                  <a:pt x="410" y="726"/>
                  <a:pt x="412" y="726"/>
                  <a:pt x="413" y="727"/>
                </a:cubicBezTo>
                <a:cubicBezTo>
                  <a:pt x="415" y="727"/>
                  <a:pt x="417" y="727"/>
                  <a:pt x="417" y="727"/>
                </a:cubicBezTo>
                <a:cubicBezTo>
                  <a:pt x="417" y="727"/>
                  <a:pt x="416" y="728"/>
                  <a:pt x="416" y="728"/>
                </a:cubicBezTo>
                <a:cubicBezTo>
                  <a:pt x="416" y="728"/>
                  <a:pt x="417" y="728"/>
                  <a:pt x="417" y="728"/>
                </a:cubicBezTo>
                <a:cubicBezTo>
                  <a:pt x="417" y="728"/>
                  <a:pt x="417" y="728"/>
                  <a:pt x="417" y="728"/>
                </a:cubicBezTo>
                <a:cubicBezTo>
                  <a:pt x="418" y="730"/>
                  <a:pt x="411" y="733"/>
                  <a:pt x="409" y="732"/>
                </a:cubicBezTo>
                <a:close/>
                <a:moveTo>
                  <a:pt x="411" y="754"/>
                </a:moveTo>
                <a:cubicBezTo>
                  <a:pt x="411" y="755"/>
                  <a:pt x="410" y="754"/>
                  <a:pt x="409" y="754"/>
                </a:cubicBezTo>
                <a:cubicBezTo>
                  <a:pt x="409" y="753"/>
                  <a:pt x="411" y="753"/>
                  <a:pt x="411" y="754"/>
                </a:cubicBezTo>
                <a:close/>
                <a:moveTo>
                  <a:pt x="411" y="752"/>
                </a:moveTo>
                <a:cubicBezTo>
                  <a:pt x="409" y="753"/>
                  <a:pt x="409" y="751"/>
                  <a:pt x="411" y="752"/>
                </a:cubicBezTo>
                <a:close/>
                <a:moveTo>
                  <a:pt x="408" y="748"/>
                </a:moveTo>
                <a:cubicBezTo>
                  <a:pt x="408" y="749"/>
                  <a:pt x="407" y="748"/>
                  <a:pt x="407" y="747"/>
                </a:cubicBezTo>
                <a:cubicBezTo>
                  <a:pt x="407" y="746"/>
                  <a:pt x="409" y="747"/>
                  <a:pt x="408" y="748"/>
                </a:cubicBezTo>
                <a:close/>
                <a:moveTo>
                  <a:pt x="408" y="709"/>
                </a:moveTo>
                <a:cubicBezTo>
                  <a:pt x="409" y="709"/>
                  <a:pt x="408" y="710"/>
                  <a:pt x="408" y="710"/>
                </a:cubicBezTo>
                <a:cubicBezTo>
                  <a:pt x="407" y="709"/>
                  <a:pt x="408" y="709"/>
                  <a:pt x="408" y="709"/>
                </a:cubicBezTo>
                <a:close/>
                <a:moveTo>
                  <a:pt x="412" y="720"/>
                </a:moveTo>
                <a:cubicBezTo>
                  <a:pt x="413" y="721"/>
                  <a:pt x="412" y="722"/>
                  <a:pt x="411" y="721"/>
                </a:cubicBezTo>
                <a:cubicBezTo>
                  <a:pt x="411" y="721"/>
                  <a:pt x="412" y="720"/>
                  <a:pt x="412" y="720"/>
                </a:cubicBezTo>
                <a:close/>
                <a:moveTo>
                  <a:pt x="412" y="701"/>
                </a:moveTo>
                <a:cubicBezTo>
                  <a:pt x="413" y="700"/>
                  <a:pt x="415" y="699"/>
                  <a:pt x="417" y="700"/>
                </a:cubicBezTo>
                <a:cubicBezTo>
                  <a:pt x="417" y="699"/>
                  <a:pt x="416" y="699"/>
                  <a:pt x="417" y="698"/>
                </a:cubicBezTo>
                <a:cubicBezTo>
                  <a:pt x="417" y="697"/>
                  <a:pt x="420" y="698"/>
                  <a:pt x="420" y="698"/>
                </a:cubicBezTo>
                <a:cubicBezTo>
                  <a:pt x="420" y="699"/>
                  <a:pt x="419" y="700"/>
                  <a:pt x="418" y="700"/>
                </a:cubicBezTo>
                <a:cubicBezTo>
                  <a:pt x="418" y="700"/>
                  <a:pt x="418" y="700"/>
                  <a:pt x="418" y="700"/>
                </a:cubicBezTo>
                <a:cubicBezTo>
                  <a:pt x="416" y="701"/>
                  <a:pt x="414" y="700"/>
                  <a:pt x="412" y="701"/>
                </a:cubicBezTo>
                <a:close/>
                <a:moveTo>
                  <a:pt x="419" y="727"/>
                </a:moveTo>
                <a:cubicBezTo>
                  <a:pt x="420" y="728"/>
                  <a:pt x="419" y="728"/>
                  <a:pt x="419" y="728"/>
                </a:cubicBezTo>
                <a:cubicBezTo>
                  <a:pt x="416" y="729"/>
                  <a:pt x="418" y="726"/>
                  <a:pt x="419" y="727"/>
                </a:cubicBezTo>
                <a:close/>
                <a:moveTo>
                  <a:pt x="420" y="706"/>
                </a:moveTo>
                <a:cubicBezTo>
                  <a:pt x="418" y="707"/>
                  <a:pt x="419" y="705"/>
                  <a:pt x="420" y="706"/>
                </a:cubicBezTo>
                <a:close/>
                <a:moveTo>
                  <a:pt x="415" y="681"/>
                </a:moveTo>
                <a:cubicBezTo>
                  <a:pt x="418" y="679"/>
                  <a:pt x="422" y="679"/>
                  <a:pt x="425" y="679"/>
                </a:cubicBezTo>
                <a:cubicBezTo>
                  <a:pt x="422" y="681"/>
                  <a:pt x="419" y="680"/>
                  <a:pt x="415" y="681"/>
                </a:cubicBezTo>
                <a:close/>
                <a:moveTo>
                  <a:pt x="414" y="562"/>
                </a:moveTo>
                <a:cubicBezTo>
                  <a:pt x="412" y="562"/>
                  <a:pt x="415" y="560"/>
                  <a:pt x="414" y="562"/>
                </a:cubicBezTo>
                <a:cubicBezTo>
                  <a:pt x="414" y="562"/>
                  <a:pt x="414" y="562"/>
                  <a:pt x="414" y="562"/>
                </a:cubicBezTo>
                <a:close/>
                <a:moveTo>
                  <a:pt x="413" y="170"/>
                </a:moveTo>
                <a:cubicBezTo>
                  <a:pt x="413" y="168"/>
                  <a:pt x="418" y="167"/>
                  <a:pt x="419" y="169"/>
                </a:cubicBezTo>
                <a:cubicBezTo>
                  <a:pt x="420" y="173"/>
                  <a:pt x="413" y="172"/>
                  <a:pt x="413" y="170"/>
                </a:cubicBezTo>
                <a:close/>
                <a:moveTo>
                  <a:pt x="416" y="113"/>
                </a:moveTo>
                <a:cubicBezTo>
                  <a:pt x="417" y="112"/>
                  <a:pt x="418" y="113"/>
                  <a:pt x="417" y="113"/>
                </a:cubicBezTo>
                <a:cubicBezTo>
                  <a:pt x="417" y="114"/>
                  <a:pt x="416" y="114"/>
                  <a:pt x="416" y="113"/>
                </a:cubicBezTo>
                <a:close/>
                <a:moveTo>
                  <a:pt x="414" y="113"/>
                </a:moveTo>
                <a:cubicBezTo>
                  <a:pt x="414" y="112"/>
                  <a:pt x="416" y="111"/>
                  <a:pt x="417" y="111"/>
                </a:cubicBezTo>
                <a:cubicBezTo>
                  <a:pt x="416" y="112"/>
                  <a:pt x="415" y="112"/>
                  <a:pt x="414" y="113"/>
                </a:cubicBezTo>
                <a:close/>
                <a:moveTo>
                  <a:pt x="420" y="274"/>
                </a:moveTo>
                <a:cubicBezTo>
                  <a:pt x="421" y="276"/>
                  <a:pt x="418" y="277"/>
                  <a:pt x="417" y="278"/>
                </a:cubicBezTo>
                <a:cubicBezTo>
                  <a:pt x="417" y="277"/>
                  <a:pt x="419" y="276"/>
                  <a:pt x="420" y="274"/>
                </a:cubicBezTo>
                <a:close/>
                <a:moveTo>
                  <a:pt x="420" y="122"/>
                </a:moveTo>
                <a:cubicBezTo>
                  <a:pt x="419" y="122"/>
                  <a:pt x="420" y="122"/>
                  <a:pt x="420" y="122"/>
                </a:cubicBezTo>
                <a:close/>
                <a:moveTo>
                  <a:pt x="421" y="543"/>
                </a:moveTo>
                <a:cubicBezTo>
                  <a:pt x="422" y="545"/>
                  <a:pt x="417" y="547"/>
                  <a:pt x="417" y="544"/>
                </a:cubicBezTo>
                <a:cubicBezTo>
                  <a:pt x="416" y="542"/>
                  <a:pt x="421" y="541"/>
                  <a:pt x="421" y="543"/>
                </a:cubicBezTo>
                <a:close/>
                <a:moveTo>
                  <a:pt x="416" y="450"/>
                </a:moveTo>
                <a:cubicBezTo>
                  <a:pt x="416" y="449"/>
                  <a:pt x="418" y="450"/>
                  <a:pt x="416" y="450"/>
                </a:cubicBezTo>
                <a:close/>
                <a:moveTo>
                  <a:pt x="419" y="512"/>
                </a:moveTo>
                <a:cubicBezTo>
                  <a:pt x="418" y="511"/>
                  <a:pt x="420" y="511"/>
                  <a:pt x="419" y="512"/>
                </a:cubicBezTo>
                <a:close/>
                <a:moveTo>
                  <a:pt x="421" y="496"/>
                </a:moveTo>
                <a:cubicBezTo>
                  <a:pt x="422" y="496"/>
                  <a:pt x="421" y="497"/>
                  <a:pt x="420" y="497"/>
                </a:cubicBezTo>
                <a:cubicBezTo>
                  <a:pt x="419" y="498"/>
                  <a:pt x="420" y="495"/>
                  <a:pt x="421" y="496"/>
                </a:cubicBezTo>
                <a:close/>
                <a:moveTo>
                  <a:pt x="416" y="391"/>
                </a:moveTo>
                <a:cubicBezTo>
                  <a:pt x="416" y="390"/>
                  <a:pt x="419" y="387"/>
                  <a:pt x="421" y="386"/>
                </a:cubicBezTo>
                <a:cubicBezTo>
                  <a:pt x="420" y="388"/>
                  <a:pt x="414" y="394"/>
                  <a:pt x="416" y="391"/>
                </a:cubicBezTo>
                <a:close/>
                <a:moveTo>
                  <a:pt x="414" y="228"/>
                </a:moveTo>
                <a:cubicBezTo>
                  <a:pt x="414" y="227"/>
                  <a:pt x="417" y="226"/>
                  <a:pt x="417" y="228"/>
                </a:cubicBezTo>
                <a:cubicBezTo>
                  <a:pt x="417" y="229"/>
                  <a:pt x="414" y="229"/>
                  <a:pt x="414" y="228"/>
                </a:cubicBezTo>
                <a:close/>
                <a:moveTo>
                  <a:pt x="417" y="173"/>
                </a:moveTo>
                <a:cubicBezTo>
                  <a:pt x="417" y="173"/>
                  <a:pt x="418" y="172"/>
                  <a:pt x="419" y="173"/>
                </a:cubicBezTo>
                <a:cubicBezTo>
                  <a:pt x="420" y="174"/>
                  <a:pt x="417" y="174"/>
                  <a:pt x="417" y="173"/>
                </a:cubicBezTo>
                <a:close/>
                <a:moveTo>
                  <a:pt x="417" y="151"/>
                </a:moveTo>
                <a:cubicBezTo>
                  <a:pt x="418" y="150"/>
                  <a:pt x="418" y="150"/>
                  <a:pt x="419" y="149"/>
                </a:cubicBezTo>
                <a:cubicBezTo>
                  <a:pt x="419" y="150"/>
                  <a:pt x="418" y="151"/>
                  <a:pt x="417" y="151"/>
                </a:cubicBezTo>
                <a:close/>
                <a:moveTo>
                  <a:pt x="415" y="454"/>
                </a:moveTo>
                <a:cubicBezTo>
                  <a:pt x="415" y="454"/>
                  <a:pt x="415" y="455"/>
                  <a:pt x="414" y="454"/>
                </a:cubicBezTo>
                <a:cubicBezTo>
                  <a:pt x="413" y="453"/>
                  <a:pt x="417" y="452"/>
                  <a:pt x="415" y="454"/>
                </a:cubicBezTo>
                <a:close/>
                <a:moveTo>
                  <a:pt x="417" y="583"/>
                </a:moveTo>
                <a:cubicBezTo>
                  <a:pt x="416" y="584"/>
                  <a:pt x="416" y="583"/>
                  <a:pt x="415" y="583"/>
                </a:cubicBezTo>
                <a:cubicBezTo>
                  <a:pt x="415" y="583"/>
                  <a:pt x="417" y="582"/>
                  <a:pt x="417" y="583"/>
                </a:cubicBezTo>
                <a:close/>
                <a:moveTo>
                  <a:pt x="416" y="610"/>
                </a:moveTo>
                <a:cubicBezTo>
                  <a:pt x="416" y="610"/>
                  <a:pt x="417" y="610"/>
                  <a:pt x="417" y="610"/>
                </a:cubicBezTo>
                <a:cubicBezTo>
                  <a:pt x="417" y="611"/>
                  <a:pt x="415" y="610"/>
                  <a:pt x="416" y="610"/>
                </a:cubicBezTo>
                <a:close/>
                <a:moveTo>
                  <a:pt x="416" y="575"/>
                </a:moveTo>
                <a:cubicBezTo>
                  <a:pt x="417" y="573"/>
                  <a:pt x="419" y="568"/>
                  <a:pt x="422" y="567"/>
                </a:cubicBezTo>
                <a:cubicBezTo>
                  <a:pt x="419" y="570"/>
                  <a:pt x="419" y="573"/>
                  <a:pt x="416" y="575"/>
                </a:cubicBezTo>
                <a:close/>
                <a:moveTo>
                  <a:pt x="423" y="167"/>
                </a:moveTo>
                <a:cubicBezTo>
                  <a:pt x="423" y="167"/>
                  <a:pt x="422" y="168"/>
                  <a:pt x="422" y="167"/>
                </a:cubicBezTo>
                <a:cubicBezTo>
                  <a:pt x="421" y="166"/>
                  <a:pt x="423" y="165"/>
                  <a:pt x="423" y="167"/>
                </a:cubicBezTo>
                <a:close/>
                <a:moveTo>
                  <a:pt x="422" y="155"/>
                </a:moveTo>
                <a:cubicBezTo>
                  <a:pt x="421" y="154"/>
                  <a:pt x="424" y="155"/>
                  <a:pt x="422" y="155"/>
                </a:cubicBezTo>
                <a:close/>
                <a:moveTo>
                  <a:pt x="427" y="156"/>
                </a:moveTo>
                <a:cubicBezTo>
                  <a:pt x="427" y="157"/>
                  <a:pt x="423" y="158"/>
                  <a:pt x="423" y="156"/>
                </a:cubicBezTo>
                <a:cubicBezTo>
                  <a:pt x="422" y="154"/>
                  <a:pt x="427" y="153"/>
                  <a:pt x="427" y="156"/>
                </a:cubicBezTo>
                <a:close/>
                <a:moveTo>
                  <a:pt x="424" y="154"/>
                </a:moveTo>
                <a:cubicBezTo>
                  <a:pt x="424" y="152"/>
                  <a:pt x="426" y="153"/>
                  <a:pt x="424" y="154"/>
                </a:cubicBezTo>
                <a:close/>
                <a:moveTo>
                  <a:pt x="441" y="90"/>
                </a:moveTo>
                <a:cubicBezTo>
                  <a:pt x="442" y="90"/>
                  <a:pt x="441" y="91"/>
                  <a:pt x="441" y="92"/>
                </a:cubicBezTo>
                <a:cubicBezTo>
                  <a:pt x="441" y="95"/>
                  <a:pt x="437" y="95"/>
                  <a:pt x="436" y="94"/>
                </a:cubicBezTo>
                <a:cubicBezTo>
                  <a:pt x="436" y="94"/>
                  <a:pt x="436" y="94"/>
                  <a:pt x="436" y="94"/>
                </a:cubicBezTo>
                <a:cubicBezTo>
                  <a:pt x="436" y="94"/>
                  <a:pt x="436" y="94"/>
                  <a:pt x="436" y="94"/>
                </a:cubicBezTo>
                <a:cubicBezTo>
                  <a:pt x="432" y="94"/>
                  <a:pt x="437" y="85"/>
                  <a:pt x="441" y="90"/>
                </a:cubicBezTo>
                <a:close/>
                <a:moveTo>
                  <a:pt x="439" y="86"/>
                </a:moveTo>
                <a:cubicBezTo>
                  <a:pt x="439" y="87"/>
                  <a:pt x="438" y="86"/>
                  <a:pt x="439" y="86"/>
                </a:cubicBezTo>
                <a:close/>
                <a:moveTo>
                  <a:pt x="443" y="128"/>
                </a:moveTo>
                <a:cubicBezTo>
                  <a:pt x="443" y="127"/>
                  <a:pt x="445" y="126"/>
                  <a:pt x="446" y="128"/>
                </a:cubicBezTo>
                <a:cubicBezTo>
                  <a:pt x="447" y="130"/>
                  <a:pt x="443" y="129"/>
                  <a:pt x="443" y="128"/>
                </a:cubicBezTo>
                <a:close/>
                <a:moveTo>
                  <a:pt x="447" y="192"/>
                </a:moveTo>
                <a:cubicBezTo>
                  <a:pt x="448" y="193"/>
                  <a:pt x="447" y="194"/>
                  <a:pt x="447" y="194"/>
                </a:cubicBezTo>
                <a:cubicBezTo>
                  <a:pt x="444" y="194"/>
                  <a:pt x="446" y="191"/>
                  <a:pt x="447" y="192"/>
                </a:cubicBezTo>
                <a:close/>
                <a:moveTo>
                  <a:pt x="449" y="220"/>
                </a:moveTo>
                <a:cubicBezTo>
                  <a:pt x="449" y="223"/>
                  <a:pt x="441" y="225"/>
                  <a:pt x="439" y="225"/>
                </a:cubicBezTo>
                <a:cubicBezTo>
                  <a:pt x="438" y="225"/>
                  <a:pt x="434" y="228"/>
                  <a:pt x="434" y="226"/>
                </a:cubicBezTo>
                <a:cubicBezTo>
                  <a:pt x="434" y="225"/>
                  <a:pt x="440" y="225"/>
                  <a:pt x="440" y="225"/>
                </a:cubicBezTo>
                <a:cubicBezTo>
                  <a:pt x="443" y="223"/>
                  <a:pt x="446" y="220"/>
                  <a:pt x="449" y="220"/>
                </a:cubicBezTo>
                <a:close/>
                <a:moveTo>
                  <a:pt x="448" y="177"/>
                </a:moveTo>
                <a:cubicBezTo>
                  <a:pt x="449" y="177"/>
                  <a:pt x="449" y="177"/>
                  <a:pt x="449" y="177"/>
                </a:cubicBezTo>
                <a:cubicBezTo>
                  <a:pt x="449" y="179"/>
                  <a:pt x="446" y="175"/>
                  <a:pt x="448" y="177"/>
                </a:cubicBezTo>
                <a:close/>
                <a:moveTo>
                  <a:pt x="451" y="187"/>
                </a:moveTo>
                <a:cubicBezTo>
                  <a:pt x="452" y="188"/>
                  <a:pt x="450" y="189"/>
                  <a:pt x="449" y="188"/>
                </a:cubicBezTo>
                <a:cubicBezTo>
                  <a:pt x="448" y="187"/>
                  <a:pt x="451" y="185"/>
                  <a:pt x="451" y="187"/>
                </a:cubicBezTo>
                <a:close/>
                <a:moveTo>
                  <a:pt x="442" y="608"/>
                </a:moveTo>
                <a:cubicBezTo>
                  <a:pt x="441" y="609"/>
                  <a:pt x="438" y="612"/>
                  <a:pt x="435" y="614"/>
                </a:cubicBezTo>
                <a:cubicBezTo>
                  <a:pt x="436" y="614"/>
                  <a:pt x="436" y="614"/>
                  <a:pt x="436" y="615"/>
                </a:cubicBezTo>
                <a:cubicBezTo>
                  <a:pt x="436" y="615"/>
                  <a:pt x="435" y="615"/>
                  <a:pt x="435" y="615"/>
                </a:cubicBezTo>
                <a:cubicBezTo>
                  <a:pt x="435" y="615"/>
                  <a:pt x="435" y="615"/>
                  <a:pt x="435" y="615"/>
                </a:cubicBezTo>
                <a:cubicBezTo>
                  <a:pt x="434" y="616"/>
                  <a:pt x="433" y="617"/>
                  <a:pt x="432" y="617"/>
                </a:cubicBezTo>
                <a:cubicBezTo>
                  <a:pt x="432" y="617"/>
                  <a:pt x="431" y="616"/>
                  <a:pt x="431" y="616"/>
                </a:cubicBezTo>
                <a:cubicBezTo>
                  <a:pt x="431" y="615"/>
                  <a:pt x="434" y="614"/>
                  <a:pt x="435" y="613"/>
                </a:cubicBezTo>
                <a:cubicBezTo>
                  <a:pt x="437" y="612"/>
                  <a:pt x="443" y="606"/>
                  <a:pt x="445" y="606"/>
                </a:cubicBezTo>
                <a:cubicBezTo>
                  <a:pt x="448" y="605"/>
                  <a:pt x="443" y="608"/>
                  <a:pt x="442" y="608"/>
                </a:cubicBezTo>
                <a:close/>
                <a:moveTo>
                  <a:pt x="444" y="648"/>
                </a:moveTo>
                <a:cubicBezTo>
                  <a:pt x="444" y="648"/>
                  <a:pt x="442" y="648"/>
                  <a:pt x="442" y="648"/>
                </a:cubicBezTo>
                <a:cubicBezTo>
                  <a:pt x="442" y="647"/>
                  <a:pt x="444" y="647"/>
                  <a:pt x="444" y="648"/>
                </a:cubicBezTo>
                <a:close/>
                <a:moveTo>
                  <a:pt x="442" y="648"/>
                </a:moveTo>
                <a:cubicBezTo>
                  <a:pt x="440" y="649"/>
                  <a:pt x="440" y="646"/>
                  <a:pt x="442" y="648"/>
                </a:cubicBezTo>
                <a:close/>
                <a:moveTo>
                  <a:pt x="429" y="656"/>
                </a:moveTo>
                <a:cubicBezTo>
                  <a:pt x="429" y="655"/>
                  <a:pt x="431" y="655"/>
                  <a:pt x="431" y="656"/>
                </a:cubicBezTo>
                <a:cubicBezTo>
                  <a:pt x="431" y="657"/>
                  <a:pt x="430" y="657"/>
                  <a:pt x="429" y="656"/>
                </a:cubicBezTo>
                <a:close/>
                <a:moveTo>
                  <a:pt x="430" y="686"/>
                </a:moveTo>
                <a:cubicBezTo>
                  <a:pt x="429" y="689"/>
                  <a:pt x="427" y="687"/>
                  <a:pt x="430" y="686"/>
                </a:cubicBezTo>
                <a:close/>
                <a:moveTo>
                  <a:pt x="436" y="241"/>
                </a:moveTo>
                <a:cubicBezTo>
                  <a:pt x="436" y="242"/>
                  <a:pt x="434" y="244"/>
                  <a:pt x="432" y="246"/>
                </a:cubicBezTo>
                <a:cubicBezTo>
                  <a:pt x="433" y="244"/>
                  <a:pt x="435" y="242"/>
                  <a:pt x="436" y="241"/>
                </a:cubicBezTo>
                <a:close/>
                <a:moveTo>
                  <a:pt x="434" y="216"/>
                </a:moveTo>
                <a:cubicBezTo>
                  <a:pt x="434" y="215"/>
                  <a:pt x="435" y="215"/>
                  <a:pt x="436" y="216"/>
                </a:cubicBezTo>
                <a:cubicBezTo>
                  <a:pt x="436" y="217"/>
                  <a:pt x="434" y="217"/>
                  <a:pt x="434" y="216"/>
                </a:cubicBezTo>
                <a:close/>
                <a:moveTo>
                  <a:pt x="436" y="602"/>
                </a:moveTo>
                <a:cubicBezTo>
                  <a:pt x="436" y="602"/>
                  <a:pt x="436" y="602"/>
                  <a:pt x="435" y="602"/>
                </a:cubicBezTo>
                <a:cubicBezTo>
                  <a:pt x="435" y="602"/>
                  <a:pt x="436" y="601"/>
                  <a:pt x="436" y="602"/>
                </a:cubicBezTo>
                <a:close/>
                <a:moveTo>
                  <a:pt x="435" y="529"/>
                </a:moveTo>
                <a:cubicBezTo>
                  <a:pt x="434" y="529"/>
                  <a:pt x="435" y="527"/>
                  <a:pt x="436" y="528"/>
                </a:cubicBezTo>
                <a:cubicBezTo>
                  <a:pt x="436" y="529"/>
                  <a:pt x="435" y="529"/>
                  <a:pt x="435" y="529"/>
                </a:cubicBezTo>
                <a:close/>
                <a:moveTo>
                  <a:pt x="433" y="340"/>
                </a:moveTo>
                <a:cubicBezTo>
                  <a:pt x="433" y="341"/>
                  <a:pt x="432" y="342"/>
                  <a:pt x="431" y="342"/>
                </a:cubicBezTo>
                <a:cubicBezTo>
                  <a:pt x="431" y="341"/>
                  <a:pt x="432" y="341"/>
                  <a:pt x="433" y="340"/>
                </a:cubicBezTo>
                <a:close/>
                <a:moveTo>
                  <a:pt x="432" y="603"/>
                </a:moveTo>
                <a:cubicBezTo>
                  <a:pt x="431" y="604"/>
                  <a:pt x="431" y="601"/>
                  <a:pt x="432" y="602"/>
                </a:cubicBezTo>
                <a:cubicBezTo>
                  <a:pt x="433" y="602"/>
                  <a:pt x="432" y="603"/>
                  <a:pt x="432" y="603"/>
                </a:cubicBezTo>
                <a:close/>
                <a:moveTo>
                  <a:pt x="431" y="437"/>
                </a:moveTo>
                <a:cubicBezTo>
                  <a:pt x="433" y="438"/>
                  <a:pt x="430" y="440"/>
                  <a:pt x="429" y="441"/>
                </a:cubicBezTo>
                <a:cubicBezTo>
                  <a:pt x="426" y="442"/>
                  <a:pt x="430" y="435"/>
                  <a:pt x="431" y="437"/>
                </a:cubicBezTo>
                <a:close/>
                <a:moveTo>
                  <a:pt x="428" y="504"/>
                </a:moveTo>
                <a:cubicBezTo>
                  <a:pt x="429" y="503"/>
                  <a:pt x="427" y="506"/>
                  <a:pt x="428" y="504"/>
                </a:cubicBezTo>
                <a:close/>
                <a:moveTo>
                  <a:pt x="429" y="250"/>
                </a:moveTo>
                <a:cubicBezTo>
                  <a:pt x="429" y="252"/>
                  <a:pt x="427" y="251"/>
                  <a:pt x="429" y="250"/>
                </a:cubicBezTo>
                <a:close/>
                <a:moveTo>
                  <a:pt x="430" y="247"/>
                </a:moveTo>
                <a:cubicBezTo>
                  <a:pt x="430" y="247"/>
                  <a:pt x="429" y="248"/>
                  <a:pt x="429" y="248"/>
                </a:cubicBezTo>
                <a:cubicBezTo>
                  <a:pt x="428" y="247"/>
                  <a:pt x="430" y="246"/>
                  <a:pt x="430" y="247"/>
                </a:cubicBezTo>
                <a:close/>
                <a:moveTo>
                  <a:pt x="429" y="202"/>
                </a:moveTo>
                <a:cubicBezTo>
                  <a:pt x="428" y="201"/>
                  <a:pt x="430" y="200"/>
                  <a:pt x="431" y="202"/>
                </a:cubicBezTo>
                <a:cubicBezTo>
                  <a:pt x="431" y="202"/>
                  <a:pt x="430" y="203"/>
                  <a:pt x="429" y="202"/>
                </a:cubicBezTo>
                <a:close/>
                <a:moveTo>
                  <a:pt x="430" y="222"/>
                </a:moveTo>
                <a:cubicBezTo>
                  <a:pt x="430" y="223"/>
                  <a:pt x="428" y="225"/>
                  <a:pt x="426" y="223"/>
                </a:cubicBezTo>
                <a:cubicBezTo>
                  <a:pt x="425" y="221"/>
                  <a:pt x="430" y="218"/>
                  <a:pt x="430" y="222"/>
                </a:cubicBezTo>
                <a:close/>
                <a:moveTo>
                  <a:pt x="426" y="246"/>
                </a:moveTo>
                <a:cubicBezTo>
                  <a:pt x="423" y="248"/>
                  <a:pt x="426" y="241"/>
                  <a:pt x="427" y="243"/>
                </a:cubicBezTo>
                <a:cubicBezTo>
                  <a:pt x="428" y="243"/>
                  <a:pt x="426" y="246"/>
                  <a:pt x="426" y="246"/>
                </a:cubicBezTo>
                <a:close/>
                <a:moveTo>
                  <a:pt x="426" y="268"/>
                </a:moveTo>
                <a:cubicBezTo>
                  <a:pt x="426" y="267"/>
                  <a:pt x="427" y="267"/>
                  <a:pt x="427" y="266"/>
                </a:cubicBezTo>
                <a:cubicBezTo>
                  <a:pt x="428" y="266"/>
                  <a:pt x="427" y="268"/>
                  <a:pt x="426" y="268"/>
                </a:cubicBezTo>
                <a:close/>
                <a:moveTo>
                  <a:pt x="424" y="181"/>
                </a:moveTo>
                <a:cubicBezTo>
                  <a:pt x="424" y="180"/>
                  <a:pt x="426" y="180"/>
                  <a:pt x="426" y="180"/>
                </a:cubicBezTo>
                <a:cubicBezTo>
                  <a:pt x="426" y="180"/>
                  <a:pt x="425" y="182"/>
                  <a:pt x="424" y="181"/>
                </a:cubicBezTo>
                <a:close/>
                <a:moveTo>
                  <a:pt x="428" y="378"/>
                </a:moveTo>
                <a:cubicBezTo>
                  <a:pt x="428" y="380"/>
                  <a:pt x="425" y="382"/>
                  <a:pt x="424" y="383"/>
                </a:cubicBezTo>
                <a:cubicBezTo>
                  <a:pt x="425" y="381"/>
                  <a:pt x="426" y="379"/>
                  <a:pt x="428" y="378"/>
                </a:cubicBezTo>
                <a:close/>
                <a:moveTo>
                  <a:pt x="425" y="431"/>
                </a:moveTo>
                <a:cubicBezTo>
                  <a:pt x="425" y="432"/>
                  <a:pt x="423" y="432"/>
                  <a:pt x="423" y="433"/>
                </a:cubicBezTo>
                <a:cubicBezTo>
                  <a:pt x="422" y="432"/>
                  <a:pt x="424" y="432"/>
                  <a:pt x="425" y="431"/>
                </a:cubicBezTo>
                <a:close/>
                <a:moveTo>
                  <a:pt x="424" y="448"/>
                </a:moveTo>
                <a:cubicBezTo>
                  <a:pt x="425" y="449"/>
                  <a:pt x="423" y="449"/>
                  <a:pt x="424" y="448"/>
                </a:cubicBezTo>
                <a:close/>
                <a:moveTo>
                  <a:pt x="431" y="549"/>
                </a:moveTo>
                <a:cubicBezTo>
                  <a:pt x="428" y="552"/>
                  <a:pt x="425" y="556"/>
                  <a:pt x="423" y="558"/>
                </a:cubicBezTo>
                <a:cubicBezTo>
                  <a:pt x="424" y="556"/>
                  <a:pt x="428" y="550"/>
                  <a:pt x="431" y="549"/>
                </a:cubicBezTo>
                <a:close/>
                <a:moveTo>
                  <a:pt x="426" y="585"/>
                </a:moveTo>
                <a:cubicBezTo>
                  <a:pt x="425" y="583"/>
                  <a:pt x="429" y="585"/>
                  <a:pt x="426" y="585"/>
                </a:cubicBezTo>
                <a:close/>
                <a:moveTo>
                  <a:pt x="427" y="565"/>
                </a:moveTo>
                <a:cubicBezTo>
                  <a:pt x="427" y="564"/>
                  <a:pt x="428" y="564"/>
                  <a:pt x="428" y="564"/>
                </a:cubicBezTo>
                <a:cubicBezTo>
                  <a:pt x="428" y="564"/>
                  <a:pt x="427" y="565"/>
                  <a:pt x="427" y="565"/>
                </a:cubicBezTo>
                <a:close/>
                <a:moveTo>
                  <a:pt x="431" y="619"/>
                </a:moveTo>
                <a:cubicBezTo>
                  <a:pt x="431" y="621"/>
                  <a:pt x="425" y="622"/>
                  <a:pt x="426" y="619"/>
                </a:cubicBezTo>
                <a:cubicBezTo>
                  <a:pt x="426" y="618"/>
                  <a:pt x="431" y="617"/>
                  <a:pt x="431" y="619"/>
                </a:cubicBezTo>
                <a:close/>
                <a:moveTo>
                  <a:pt x="433" y="635"/>
                </a:moveTo>
                <a:cubicBezTo>
                  <a:pt x="431" y="637"/>
                  <a:pt x="428" y="638"/>
                  <a:pt x="425" y="639"/>
                </a:cubicBezTo>
                <a:cubicBezTo>
                  <a:pt x="427" y="637"/>
                  <a:pt x="431" y="636"/>
                  <a:pt x="433" y="635"/>
                </a:cubicBezTo>
                <a:close/>
                <a:moveTo>
                  <a:pt x="432" y="642"/>
                </a:moveTo>
                <a:cubicBezTo>
                  <a:pt x="432" y="643"/>
                  <a:pt x="431" y="642"/>
                  <a:pt x="431" y="642"/>
                </a:cubicBezTo>
                <a:cubicBezTo>
                  <a:pt x="430" y="641"/>
                  <a:pt x="432" y="641"/>
                  <a:pt x="432" y="642"/>
                </a:cubicBezTo>
                <a:close/>
                <a:moveTo>
                  <a:pt x="431" y="686"/>
                </a:moveTo>
                <a:cubicBezTo>
                  <a:pt x="431" y="686"/>
                  <a:pt x="431" y="686"/>
                  <a:pt x="431" y="686"/>
                </a:cubicBezTo>
                <a:cubicBezTo>
                  <a:pt x="430" y="686"/>
                  <a:pt x="431" y="685"/>
                  <a:pt x="431" y="686"/>
                </a:cubicBezTo>
                <a:close/>
                <a:moveTo>
                  <a:pt x="431" y="678"/>
                </a:moveTo>
                <a:cubicBezTo>
                  <a:pt x="431" y="677"/>
                  <a:pt x="435" y="677"/>
                  <a:pt x="436" y="678"/>
                </a:cubicBezTo>
                <a:cubicBezTo>
                  <a:pt x="436" y="679"/>
                  <a:pt x="431" y="680"/>
                  <a:pt x="431" y="678"/>
                </a:cubicBezTo>
                <a:close/>
                <a:moveTo>
                  <a:pt x="433" y="675"/>
                </a:moveTo>
                <a:cubicBezTo>
                  <a:pt x="432" y="677"/>
                  <a:pt x="434" y="674"/>
                  <a:pt x="433" y="675"/>
                </a:cubicBezTo>
                <a:close/>
                <a:moveTo>
                  <a:pt x="431" y="649"/>
                </a:moveTo>
                <a:cubicBezTo>
                  <a:pt x="431" y="646"/>
                  <a:pt x="437" y="647"/>
                  <a:pt x="437" y="650"/>
                </a:cubicBezTo>
                <a:cubicBezTo>
                  <a:pt x="437" y="652"/>
                  <a:pt x="430" y="652"/>
                  <a:pt x="431" y="649"/>
                </a:cubicBezTo>
                <a:close/>
                <a:moveTo>
                  <a:pt x="436" y="638"/>
                </a:moveTo>
                <a:cubicBezTo>
                  <a:pt x="437" y="639"/>
                  <a:pt x="436" y="640"/>
                  <a:pt x="435" y="640"/>
                </a:cubicBezTo>
                <a:cubicBezTo>
                  <a:pt x="433" y="642"/>
                  <a:pt x="435" y="636"/>
                  <a:pt x="436" y="638"/>
                </a:cubicBezTo>
                <a:close/>
                <a:moveTo>
                  <a:pt x="433" y="635"/>
                </a:moveTo>
                <a:cubicBezTo>
                  <a:pt x="435" y="635"/>
                  <a:pt x="436" y="633"/>
                  <a:pt x="437" y="634"/>
                </a:cubicBezTo>
                <a:cubicBezTo>
                  <a:pt x="436" y="635"/>
                  <a:pt x="435" y="635"/>
                  <a:pt x="433" y="635"/>
                </a:cubicBezTo>
                <a:close/>
                <a:moveTo>
                  <a:pt x="438" y="700"/>
                </a:moveTo>
                <a:cubicBezTo>
                  <a:pt x="438" y="701"/>
                  <a:pt x="437" y="700"/>
                  <a:pt x="437" y="700"/>
                </a:cubicBezTo>
                <a:cubicBezTo>
                  <a:pt x="437" y="699"/>
                  <a:pt x="438" y="700"/>
                  <a:pt x="438" y="700"/>
                </a:cubicBezTo>
                <a:close/>
                <a:moveTo>
                  <a:pt x="446" y="410"/>
                </a:moveTo>
                <a:cubicBezTo>
                  <a:pt x="444" y="411"/>
                  <a:pt x="441" y="414"/>
                  <a:pt x="438" y="415"/>
                </a:cubicBezTo>
                <a:cubicBezTo>
                  <a:pt x="440" y="413"/>
                  <a:pt x="443" y="411"/>
                  <a:pt x="446" y="410"/>
                </a:cubicBezTo>
                <a:close/>
                <a:moveTo>
                  <a:pt x="442" y="225"/>
                </a:moveTo>
                <a:cubicBezTo>
                  <a:pt x="442" y="225"/>
                  <a:pt x="444" y="224"/>
                  <a:pt x="445" y="224"/>
                </a:cubicBezTo>
                <a:cubicBezTo>
                  <a:pt x="445" y="225"/>
                  <a:pt x="443" y="226"/>
                  <a:pt x="442" y="225"/>
                </a:cubicBezTo>
                <a:close/>
                <a:moveTo>
                  <a:pt x="446" y="565"/>
                </a:moveTo>
                <a:cubicBezTo>
                  <a:pt x="445" y="565"/>
                  <a:pt x="445" y="565"/>
                  <a:pt x="445" y="565"/>
                </a:cubicBezTo>
                <a:cubicBezTo>
                  <a:pt x="445" y="565"/>
                  <a:pt x="445" y="565"/>
                  <a:pt x="445" y="565"/>
                </a:cubicBezTo>
                <a:cubicBezTo>
                  <a:pt x="445" y="565"/>
                  <a:pt x="445" y="565"/>
                  <a:pt x="446" y="565"/>
                </a:cubicBezTo>
                <a:close/>
                <a:moveTo>
                  <a:pt x="442" y="577"/>
                </a:moveTo>
                <a:cubicBezTo>
                  <a:pt x="442" y="578"/>
                  <a:pt x="441" y="578"/>
                  <a:pt x="441" y="577"/>
                </a:cubicBezTo>
                <a:cubicBezTo>
                  <a:pt x="440" y="575"/>
                  <a:pt x="443" y="576"/>
                  <a:pt x="442" y="577"/>
                </a:cubicBezTo>
                <a:close/>
                <a:moveTo>
                  <a:pt x="440" y="539"/>
                </a:moveTo>
                <a:cubicBezTo>
                  <a:pt x="441" y="539"/>
                  <a:pt x="442" y="540"/>
                  <a:pt x="441" y="540"/>
                </a:cubicBezTo>
                <a:cubicBezTo>
                  <a:pt x="440" y="541"/>
                  <a:pt x="440" y="540"/>
                  <a:pt x="440" y="539"/>
                </a:cubicBezTo>
                <a:close/>
                <a:moveTo>
                  <a:pt x="438" y="393"/>
                </a:moveTo>
                <a:cubicBezTo>
                  <a:pt x="439" y="392"/>
                  <a:pt x="437" y="395"/>
                  <a:pt x="438" y="393"/>
                </a:cubicBezTo>
                <a:close/>
                <a:moveTo>
                  <a:pt x="438" y="497"/>
                </a:moveTo>
                <a:cubicBezTo>
                  <a:pt x="438" y="497"/>
                  <a:pt x="438" y="497"/>
                  <a:pt x="438" y="497"/>
                </a:cubicBezTo>
                <a:cubicBezTo>
                  <a:pt x="438" y="497"/>
                  <a:pt x="438" y="497"/>
                  <a:pt x="438" y="497"/>
                </a:cubicBezTo>
                <a:close/>
                <a:moveTo>
                  <a:pt x="437" y="241"/>
                </a:moveTo>
                <a:cubicBezTo>
                  <a:pt x="437" y="241"/>
                  <a:pt x="437" y="239"/>
                  <a:pt x="438" y="239"/>
                </a:cubicBezTo>
                <a:cubicBezTo>
                  <a:pt x="439" y="239"/>
                  <a:pt x="437" y="241"/>
                  <a:pt x="437" y="241"/>
                </a:cubicBezTo>
                <a:close/>
                <a:moveTo>
                  <a:pt x="438" y="174"/>
                </a:moveTo>
                <a:cubicBezTo>
                  <a:pt x="439" y="175"/>
                  <a:pt x="437" y="175"/>
                  <a:pt x="437" y="175"/>
                </a:cubicBezTo>
                <a:cubicBezTo>
                  <a:pt x="436" y="174"/>
                  <a:pt x="438" y="174"/>
                  <a:pt x="438" y="174"/>
                </a:cubicBezTo>
                <a:close/>
                <a:moveTo>
                  <a:pt x="435" y="167"/>
                </a:moveTo>
                <a:cubicBezTo>
                  <a:pt x="435" y="166"/>
                  <a:pt x="437" y="165"/>
                  <a:pt x="437" y="167"/>
                </a:cubicBezTo>
                <a:cubicBezTo>
                  <a:pt x="437" y="168"/>
                  <a:pt x="435" y="168"/>
                  <a:pt x="435" y="167"/>
                </a:cubicBezTo>
                <a:close/>
                <a:moveTo>
                  <a:pt x="441" y="117"/>
                </a:moveTo>
                <a:cubicBezTo>
                  <a:pt x="441" y="118"/>
                  <a:pt x="437" y="119"/>
                  <a:pt x="437" y="117"/>
                </a:cubicBezTo>
                <a:cubicBezTo>
                  <a:pt x="437" y="117"/>
                  <a:pt x="441" y="115"/>
                  <a:pt x="441" y="117"/>
                </a:cubicBezTo>
                <a:close/>
                <a:moveTo>
                  <a:pt x="439" y="97"/>
                </a:moveTo>
                <a:cubicBezTo>
                  <a:pt x="439" y="97"/>
                  <a:pt x="438" y="98"/>
                  <a:pt x="437" y="97"/>
                </a:cubicBezTo>
                <a:cubicBezTo>
                  <a:pt x="437" y="96"/>
                  <a:pt x="438" y="96"/>
                  <a:pt x="439" y="97"/>
                </a:cubicBezTo>
                <a:close/>
                <a:moveTo>
                  <a:pt x="442" y="132"/>
                </a:moveTo>
                <a:cubicBezTo>
                  <a:pt x="442" y="132"/>
                  <a:pt x="440" y="133"/>
                  <a:pt x="440" y="133"/>
                </a:cubicBezTo>
                <a:cubicBezTo>
                  <a:pt x="440" y="132"/>
                  <a:pt x="442" y="132"/>
                  <a:pt x="442" y="132"/>
                </a:cubicBezTo>
                <a:close/>
                <a:moveTo>
                  <a:pt x="439" y="214"/>
                </a:moveTo>
                <a:cubicBezTo>
                  <a:pt x="438" y="214"/>
                  <a:pt x="439" y="213"/>
                  <a:pt x="439" y="213"/>
                </a:cubicBezTo>
                <a:cubicBezTo>
                  <a:pt x="440" y="213"/>
                  <a:pt x="439" y="214"/>
                  <a:pt x="439" y="214"/>
                </a:cubicBezTo>
                <a:close/>
                <a:moveTo>
                  <a:pt x="439" y="166"/>
                </a:moveTo>
                <a:cubicBezTo>
                  <a:pt x="439" y="167"/>
                  <a:pt x="437" y="167"/>
                  <a:pt x="438" y="166"/>
                </a:cubicBezTo>
                <a:cubicBezTo>
                  <a:pt x="438" y="166"/>
                  <a:pt x="438" y="166"/>
                  <a:pt x="439" y="166"/>
                </a:cubicBezTo>
                <a:close/>
                <a:moveTo>
                  <a:pt x="437" y="216"/>
                </a:moveTo>
                <a:cubicBezTo>
                  <a:pt x="437" y="216"/>
                  <a:pt x="438" y="215"/>
                  <a:pt x="438" y="215"/>
                </a:cubicBezTo>
                <a:cubicBezTo>
                  <a:pt x="438" y="215"/>
                  <a:pt x="437" y="217"/>
                  <a:pt x="437" y="216"/>
                </a:cubicBezTo>
                <a:close/>
                <a:moveTo>
                  <a:pt x="441" y="121"/>
                </a:moveTo>
                <a:cubicBezTo>
                  <a:pt x="441" y="121"/>
                  <a:pt x="442" y="121"/>
                  <a:pt x="442" y="121"/>
                </a:cubicBezTo>
                <a:cubicBezTo>
                  <a:pt x="443" y="122"/>
                  <a:pt x="441" y="122"/>
                  <a:pt x="441" y="121"/>
                </a:cubicBezTo>
                <a:close/>
                <a:moveTo>
                  <a:pt x="442" y="79"/>
                </a:moveTo>
                <a:cubicBezTo>
                  <a:pt x="441" y="80"/>
                  <a:pt x="441" y="79"/>
                  <a:pt x="442" y="79"/>
                </a:cubicBezTo>
                <a:close/>
                <a:moveTo>
                  <a:pt x="435" y="194"/>
                </a:moveTo>
                <a:cubicBezTo>
                  <a:pt x="435" y="194"/>
                  <a:pt x="437" y="193"/>
                  <a:pt x="436" y="194"/>
                </a:cubicBezTo>
                <a:cubicBezTo>
                  <a:pt x="434" y="197"/>
                  <a:pt x="430" y="199"/>
                  <a:pt x="426" y="200"/>
                </a:cubicBezTo>
                <a:cubicBezTo>
                  <a:pt x="429" y="198"/>
                  <a:pt x="433" y="195"/>
                  <a:pt x="435" y="194"/>
                </a:cubicBezTo>
                <a:close/>
                <a:moveTo>
                  <a:pt x="430" y="161"/>
                </a:moveTo>
                <a:cubicBezTo>
                  <a:pt x="431" y="159"/>
                  <a:pt x="433" y="159"/>
                  <a:pt x="434" y="158"/>
                </a:cubicBezTo>
                <a:cubicBezTo>
                  <a:pt x="434" y="159"/>
                  <a:pt x="432" y="161"/>
                  <a:pt x="430" y="161"/>
                </a:cubicBezTo>
                <a:close/>
                <a:moveTo>
                  <a:pt x="429" y="81"/>
                </a:moveTo>
                <a:cubicBezTo>
                  <a:pt x="431" y="80"/>
                  <a:pt x="432" y="79"/>
                  <a:pt x="434" y="78"/>
                </a:cubicBezTo>
                <a:cubicBezTo>
                  <a:pt x="434" y="80"/>
                  <a:pt x="431" y="81"/>
                  <a:pt x="429" y="81"/>
                </a:cubicBezTo>
                <a:close/>
                <a:moveTo>
                  <a:pt x="428" y="135"/>
                </a:moveTo>
                <a:cubicBezTo>
                  <a:pt x="431" y="133"/>
                  <a:pt x="432" y="135"/>
                  <a:pt x="428" y="135"/>
                </a:cubicBezTo>
                <a:close/>
                <a:moveTo>
                  <a:pt x="430" y="177"/>
                </a:moveTo>
                <a:cubicBezTo>
                  <a:pt x="430" y="178"/>
                  <a:pt x="428" y="179"/>
                  <a:pt x="427" y="179"/>
                </a:cubicBezTo>
                <a:cubicBezTo>
                  <a:pt x="428" y="178"/>
                  <a:pt x="429" y="178"/>
                  <a:pt x="430" y="177"/>
                </a:cubicBezTo>
                <a:close/>
                <a:moveTo>
                  <a:pt x="422" y="541"/>
                </a:moveTo>
                <a:cubicBezTo>
                  <a:pt x="421" y="543"/>
                  <a:pt x="423" y="540"/>
                  <a:pt x="422" y="541"/>
                </a:cubicBezTo>
                <a:close/>
                <a:moveTo>
                  <a:pt x="422" y="384"/>
                </a:moveTo>
                <a:cubicBezTo>
                  <a:pt x="422" y="384"/>
                  <a:pt x="422" y="384"/>
                  <a:pt x="422" y="384"/>
                </a:cubicBezTo>
                <a:cubicBezTo>
                  <a:pt x="422" y="384"/>
                  <a:pt x="423" y="384"/>
                  <a:pt x="423" y="384"/>
                </a:cubicBezTo>
                <a:cubicBezTo>
                  <a:pt x="422" y="384"/>
                  <a:pt x="422" y="384"/>
                  <a:pt x="422" y="384"/>
                </a:cubicBezTo>
                <a:close/>
                <a:moveTo>
                  <a:pt x="422" y="617"/>
                </a:moveTo>
                <a:cubicBezTo>
                  <a:pt x="422" y="618"/>
                  <a:pt x="421" y="617"/>
                  <a:pt x="421" y="617"/>
                </a:cubicBezTo>
                <a:cubicBezTo>
                  <a:pt x="420" y="617"/>
                  <a:pt x="422" y="616"/>
                  <a:pt x="422" y="617"/>
                </a:cubicBezTo>
                <a:close/>
                <a:moveTo>
                  <a:pt x="421" y="588"/>
                </a:moveTo>
                <a:cubicBezTo>
                  <a:pt x="420" y="588"/>
                  <a:pt x="419" y="589"/>
                  <a:pt x="420" y="587"/>
                </a:cubicBezTo>
                <a:cubicBezTo>
                  <a:pt x="420" y="587"/>
                  <a:pt x="421" y="587"/>
                  <a:pt x="421" y="588"/>
                </a:cubicBezTo>
                <a:close/>
                <a:moveTo>
                  <a:pt x="422" y="663"/>
                </a:moveTo>
                <a:cubicBezTo>
                  <a:pt x="423" y="663"/>
                  <a:pt x="422" y="664"/>
                  <a:pt x="421" y="664"/>
                </a:cubicBezTo>
                <a:cubicBezTo>
                  <a:pt x="419" y="665"/>
                  <a:pt x="421" y="662"/>
                  <a:pt x="422" y="663"/>
                </a:cubicBezTo>
                <a:close/>
                <a:moveTo>
                  <a:pt x="424" y="741"/>
                </a:moveTo>
                <a:cubicBezTo>
                  <a:pt x="424" y="742"/>
                  <a:pt x="423" y="742"/>
                  <a:pt x="423" y="741"/>
                </a:cubicBezTo>
                <a:cubicBezTo>
                  <a:pt x="422" y="740"/>
                  <a:pt x="424" y="740"/>
                  <a:pt x="424" y="741"/>
                </a:cubicBezTo>
                <a:close/>
                <a:moveTo>
                  <a:pt x="423" y="739"/>
                </a:moveTo>
                <a:cubicBezTo>
                  <a:pt x="422" y="741"/>
                  <a:pt x="421" y="738"/>
                  <a:pt x="423" y="739"/>
                </a:cubicBezTo>
                <a:close/>
                <a:moveTo>
                  <a:pt x="423" y="692"/>
                </a:moveTo>
                <a:cubicBezTo>
                  <a:pt x="422" y="691"/>
                  <a:pt x="425" y="691"/>
                  <a:pt x="425" y="692"/>
                </a:cubicBezTo>
                <a:cubicBezTo>
                  <a:pt x="425" y="692"/>
                  <a:pt x="423" y="693"/>
                  <a:pt x="423" y="692"/>
                </a:cubicBezTo>
                <a:close/>
                <a:moveTo>
                  <a:pt x="422" y="683"/>
                </a:moveTo>
                <a:cubicBezTo>
                  <a:pt x="422" y="683"/>
                  <a:pt x="423" y="682"/>
                  <a:pt x="423" y="682"/>
                </a:cubicBezTo>
                <a:cubicBezTo>
                  <a:pt x="424" y="681"/>
                  <a:pt x="425" y="680"/>
                  <a:pt x="426" y="682"/>
                </a:cubicBezTo>
                <a:cubicBezTo>
                  <a:pt x="426" y="682"/>
                  <a:pt x="426" y="682"/>
                  <a:pt x="425" y="683"/>
                </a:cubicBezTo>
                <a:cubicBezTo>
                  <a:pt x="426" y="683"/>
                  <a:pt x="428" y="684"/>
                  <a:pt x="428" y="685"/>
                </a:cubicBezTo>
                <a:cubicBezTo>
                  <a:pt x="428" y="688"/>
                  <a:pt x="422" y="684"/>
                  <a:pt x="422" y="683"/>
                </a:cubicBezTo>
                <a:close/>
                <a:moveTo>
                  <a:pt x="427" y="688"/>
                </a:moveTo>
                <a:cubicBezTo>
                  <a:pt x="428" y="689"/>
                  <a:pt x="426" y="688"/>
                  <a:pt x="426" y="689"/>
                </a:cubicBezTo>
                <a:cubicBezTo>
                  <a:pt x="425" y="688"/>
                  <a:pt x="427" y="688"/>
                  <a:pt x="427" y="688"/>
                </a:cubicBezTo>
                <a:close/>
                <a:moveTo>
                  <a:pt x="427" y="696"/>
                </a:moveTo>
                <a:cubicBezTo>
                  <a:pt x="427" y="696"/>
                  <a:pt x="426" y="697"/>
                  <a:pt x="425" y="696"/>
                </a:cubicBezTo>
                <a:cubicBezTo>
                  <a:pt x="425" y="696"/>
                  <a:pt x="427" y="695"/>
                  <a:pt x="427" y="696"/>
                </a:cubicBezTo>
                <a:close/>
                <a:moveTo>
                  <a:pt x="427" y="699"/>
                </a:moveTo>
                <a:cubicBezTo>
                  <a:pt x="428" y="700"/>
                  <a:pt x="427" y="700"/>
                  <a:pt x="427" y="700"/>
                </a:cubicBezTo>
                <a:cubicBezTo>
                  <a:pt x="426" y="700"/>
                  <a:pt x="427" y="699"/>
                  <a:pt x="427" y="699"/>
                </a:cubicBezTo>
                <a:close/>
                <a:moveTo>
                  <a:pt x="426" y="706"/>
                </a:moveTo>
                <a:cubicBezTo>
                  <a:pt x="427" y="707"/>
                  <a:pt x="425" y="707"/>
                  <a:pt x="426" y="706"/>
                </a:cubicBezTo>
                <a:close/>
                <a:moveTo>
                  <a:pt x="427" y="706"/>
                </a:moveTo>
                <a:cubicBezTo>
                  <a:pt x="430" y="703"/>
                  <a:pt x="428" y="709"/>
                  <a:pt x="426" y="708"/>
                </a:cubicBezTo>
                <a:cubicBezTo>
                  <a:pt x="426" y="708"/>
                  <a:pt x="427" y="707"/>
                  <a:pt x="427" y="706"/>
                </a:cubicBezTo>
                <a:close/>
                <a:moveTo>
                  <a:pt x="427" y="695"/>
                </a:moveTo>
                <a:cubicBezTo>
                  <a:pt x="423" y="695"/>
                  <a:pt x="429" y="691"/>
                  <a:pt x="432" y="692"/>
                </a:cubicBezTo>
                <a:cubicBezTo>
                  <a:pt x="430" y="693"/>
                  <a:pt x="428" y="694"/>
                  <a:pt x="427" y="695"/>
                </a:cubicBezTo>
                <a:close/>
                <a:moveTo>
                  <a:pt x="432" y="754"/>
                </a:moveTo>
                <a:cubicBezTo>
                  <a:pt x="433" y="753"/>
                  <a:pt x="433" y="755"/>
                  <a:pt x="432" y="754"/>
                </a:cubicBezTo>
                <a:close/>
                <a:moveTo>
                  <a:pt x="432" y="720"/>
                </a:moveTo>
                <a:cubicBezTo>
                  <a:pt x="431" y="719"/>
                  <a:pt x="433" y="719"/>
                  <a:pt x="433" y="719"/>
                </a:cubicBezTo>
                <a:cubicBezTo>
                  <a:pt x="434" y="719"/>
                  <a:pt x="433" y="720"/>
                  <a:pt x="432" y="720"/>
                </a:cubicBezTo>
                <a:close/>
                <a:moveTo>
                  <a:pt x="438" y="712"/>
                </a:moveTo>
                <a:cubicBezTo>
                  <a:pt x="440" y="712"/>
                  <a:pt x="442" y="714"/>
                  <a:pt x="442" y="717"/>
                </a:cubicBezTo>
                <a:cubicBezTo>
                  <a:pt x="441" y="715"/>
                  <a:pt x="439" y="718"/>
                  <a:pt x="438" y="718"/>
                </a:cubicBezTo>
                <a:cubicBezTo>
                  <a:pt x="429" y="720"/>
                  <a:pt x="431" y="709"/>
                  <a:pt x="438" y="712"/>
                </a:cubicBezTo>
                <a:close/>
                <a:moveTo>
                  <a:pt x="441" y="738"/>
                </a:moveTo>
                <a:cubicBezTo>
                  <a:pt x="441" y="738"/>
                  <a:pt x="439" y="738"/>
                  <a:pt x="439" y="738"/>
                </a:cubicBezTo>
                <a:cubicBezTo>
                  <a:pt x="439" y="737"/>
                  <a:pt x="440" y="737"/>
                  <a:pt x="441" y="738"/>
                </a:cubicBezTo>
                <a:close/>
                <a:moveTo>
                  <a:pt x="438" y="721"/>
                </a:moveTo>
                <a:cubicBezTo>
                  <a:pt x="438" y="721"/>
                  <a:pt x="437" y="721"/>
                  <a:pt x="437" y="721"/>
                </a:cubicBezTo>
                <a:cubicBezTo>
                  <a:pt x="437" y="719"/>
                  <a:pt x="439" y="723"/>
                  <a:pt x="438" y="721"/>
                </a:cubicBezTo>
                <a:close/>
                <a:moveTo>
                  <a:pt x="437" y="722"/>
                </a:moveTo>
                <a:cubicBezTo>
                  <a:pt x="436" y="722"/>
                  <a:pt x="436" y="721"/>
                  <a:pt x="435" y="722"/>
                </a:cubicBezTo>
                <a:cubicBezTo>
                  <a:pt x="434" y="722"/>
                  <a:pt x="436" y="721"/>
                  <a:pt x="437" y="722"/>
                </a:cubicBezTo>
                <a:close/>
                <a:moveTo>
                  <a:pt x="440" y="706"/>
                </a:moveTo>
                <a:cubicBezTo>
                  <a:pt x="440" y="704"/>
                  <a:pt x="443" y="705"/>
                  <a:pt x="443" y="706"/>
                </a:cubicBezTo>
                <a:cubicBezTo>
                  <a:pt x="443" y="708"/>
                  <a:pt x="440" y="707"/>
                  <a:pt x="440" y="706"/>
                </a:cubicBezTo>
                <a:close/>
                <a:moveTo>
                  <a:pt x="443" y="713"/>
                </a:moveTo>
                <a:cubicBezTo>
                  <a:pt x="443" y="713"/>
                  <a:pt x="442" y="713"/>
                  <a:pt x="442" y="713"/>
                </a:cubicBezTo>
                <a:cubicBezTo>
                  <a:pt x="442" y="712"/>
                  <a:pt x="443" y="713"/>
                  <a:pt x="443" y="713"/>
                </a:cubicBezTo>
                <a:close/>
                <a:moveTo>
                  <a:pt x="449" y="658"/>
                </a:moveTo>
                <a:cubicBezTo>
                  <a:pt x="449" y="658"/>
                  <a:pt x="449" y="658"/>
                  <a:pt x="449" y="658"/>
                </a:cubicBezTo>
                <a:cubicBezTo>
                  <a:pt x="449" y="655"/>
                  <a:pt x="451" y="660"/>
                  <a:pt x="449" y="658"/>
                </a:cubicBezTo>
                <a:close/>
                <a:moveTo>
                  <a:pt x="446" y="653"/>
                </a:moveTo>
                <a:cubicBezTo>
                  <a:pt x="447" y="652"/>
                  <a:pt x="449" y="651"/>
                  <a:pt x="450" y="651"/>
                </a:cubicBezTo>
                <a:cubicBezTo>
                  <a:pt x="449" y="652"/>
                  <a:pt x="448" y="653"/>
                  <a:pt x="446" y="653"/>
                </a:cubicBezTo>
                <a:close/>
                <a:moveTo>
                  <a:pt x="449" y="647"/>
                </a:moveTo>
                <a:cubicBezTo>
                  <a:pt x="449" y="646"/>
                  <a:pt x="451" y="645"/>
                  <a:pt x="451" y="646"/>
                </a:cubicBezTo>
                <a:cubicBezTo>
                  <a:pt x="452" y="647"/>
                  <a:pt x="449" y="649"/>
                  <a:pt x="449" y="647"/>
                </a:cubicBezTo>
                <a:close/>
                <a:moveTo>
                  <a:pt x="451" y="217"/>
                </a:moveTo>
                <a:cubicBezTo>
                  <a:pt x="451" y="217"/>
                  <a:pt x="451" y="217"/>
                  <a:pt x="451" y="217"/>
                </a:cubicBezTo>
                <a:cubicBezTo>
                  <a:pt x="454" y="218"/>
                  <a:pt x="448" y="220"/>
                  <a:pt x="451" y="217"/>
                </a:cubicBezTo>
                <a:close/>
                <a:moveTo>
                  <a:pt x="449" y="184"/>
                </a:moveTo>
                <a:cubicBezTo>
                  <a:pt x="450" y="182"/>
                  <a:pt x="451" y="181"/>
                  <a:pt x="453" y="181"/>
                </a:cubicBezTo>
                <a:cubicBezTo>
                  <a:pt x="452" y="182"/>
                  <a:pt x="451" y="183"/>
                  <a:pt x="449" y="184"/>
                </a:cubicBezTo>
                <a:close/>
                <a:moveTo>
                  <a:pt x="459" y="243"/>
                </a:moveTo>
                <a:cubicBezTo>
                  <a:pt x="458" y="244"/>
                  <a:pt x="455" y="246"/>
                  <a:pt x="452" y="247"/>
                </a:cubicBezTo>
                <a:cubicBezTo>
                  <a:pt x="454" y="245"/>
                  <a:pt x="457" y="244"/>
                  <a:pt x="459" y="243"/>
                </a:cubicBezTo>
                <a:close/>
                <a:moveTo>
                  <a:pt x="456" y="185"/>
                </a:moveTo>
                <a:cubicBezTo>
                  <a:pt x="456" y="185"/>
                  <a:pt x="458" y="184"/>
                  <a:pt x="458" y="185"/>
                </a:cubicBezTo>
                <a:cubicBezTo>
                  <a:pt x="458" y="185"/>
                  <a:pt x="456" y="186"/>
                  <a:pt x="456" y="185"/>
                </a:cubicBezTo>
                <a:close/>
                <a:moveTo>
                  <a:pt x="457" y="243"/>
                </a:moveTo>
                <a:cubicBezTo>
                  <a:pt x="457" y="245"/>
                  <a:pt x="457" y="241"/>
                  <a:pt x="457" y="243"/>
                </a:cubicBezTo>
                <a:close/>
                <a:moveTo>
                  <a:pt x="458" y="185"/>
                </a:moveTo>
                <a:cubicBezTo>
                  <a:pt x="459" y="183"/>
                  <a:pt x="460" y="185"/>
                  <a:pt x="458" y="185"/>
                </a:cubicBezTo>
                <a:close/>
                <a:moveTo>
                  <a:pt x="460" y="254"/>
                </a:moveTo>
                <a:cubicBezTo>
                  <a:pt x="460" y="255"/>
                  <a:pt x="456" y="257"/>
                  <a:pt x="456" y="255"/>
                </a:cubicBezTo>
                <a:cubicBezTo>
                  <a:pt x="455" y="252"/>
                  <a:pt x="460" y="252"/>
                  <a:pt x="460" y="254"/>
                </a:cubicBezTo>
                <a:close/>
                <a:moveTo>
                  <a:pt x="460" y="156"/>
                </a:moveTo>
                <a:cubicBezTo>
                  <a:pt x="461" y="154"/>
                  <a:pt x="459" y="157"/>
                  <a:pt x="460" y="156"/>
                </a:cubicBezTo>
                <a:close/>
                <a:moveTo>
                  <a:pt x="461" y="243"/>
                </a:moveTo>
                <a:cubicBezTo>
                  <a:pt x="462" y="243"/>
                  <a:pt x="461" y="244"/>
                  <a:pt x="461" y="244"/>
                </a:cubicBezTo>
                <a:cubicBezTo>
                  <a:pt x="461" y="244"/>
                  <a:pt x="461" y="243"/>
                  <a:pt x="461" y="243"/>
                </a:cubicBezTo>
                <a:close/>
                <a:moveTo>
                  <a:pt x="461" y="144"/>
                </a:moveTo>
                <a:cubicBezTo>
                  <a:pt x="461" y="142"/>
                  <a:pt x="463" y="143"/>
                  <a:pt x="461" y="144"/>
                </a:cubicBezTo>
                <a:close/>
                <a:moveTo>
                  <a:pt x="460" y="266"/>
                </a:moveTo>
                <a:cubicBezTo>
                  <a:pt x="459" y="267"/>
                  <a:pt x="463" y="264"/>
                  <a:pt x="460" y="266"/>
                </a:cubicBezTo>
                <a:close/>
                <a:moveTo>
                  <a:pt x="458" y="550"/>
                </a:moveTo>
                <a:cubicBezTo>
                  <a:pt x="457" y="550"/>
                  <a:pt x="459" y="549"/>
                  <a:pt x="458" y="550"/>
                </a:cubicBezTo>
                <a:cubicBezTo>
                  <a:pt x="458" y="550"/>
                  <a:pt x="458" y="550"/>
                  <a:pt x="458" y="550"/>
                </a:cubicBezTo>
                <a:close/>
                <a:moveTo>
                  <a:pt x="459" y="569"/>
                </a:moveTo>
                <a:cubicBezTo>
                  <a:pt x="460" y="568"/>
                  <a:pt x="456" y="570"/>
                  <a:pt x="459" y="569"/>
                </a:cubicBezTo>
                <a:close/>
                <a:moveTo>
                  <a:pt x="461" y="580"/>
                </a:moveTo>
                <a:cubicBezTo>
                  <a:pt x="461" y="583"/>
                  <a:pt x="456" y="582"/>
                  <a:pt x="456" y="580"/>
                </a:cubicBezTo>
                <a:cubicBezTo>
                  <a:pt x="456" y="579"/>
                  <a:pt x="461" y="578"/>
                  <a:pt x="461" y="580"/>
                </a:cubicBezTo>
                <a:close/>
                <a:moveTo>
                  <a:pt x="462" y="589"/>
                </a:moveTo>
                <a:cubicBezTo>
                  <a:pt x="460" y="590"/>
                  <a:pt x="457" y="590"/>
                  <a:pt x="454" y="591"/>
                </a:cubicBezTo>
                <a:cubicBezTo>
                  <a:pt x="456" y="590"/>
                  <a:pt x="460" y="589"/>
                  <a:pt x="462" y="589"/>
                </a:cubicBezTo>
                <a:close/>
                <a:moveTo>
                  <a:pt x="457" y="591"/>
                </a:moveTo>
                <a:cubicBezTo>
                  <a:pt x="457" y="590"/>
                  <a:pt x="456" y="593"/>
                  <a:pt x="457" y="591"/>
                </a:cubicBezTo>
                <a:close/>
                <a:moveTo>
                  <a:pt x="460" y="671"/>
                </a:moveTo>
                <a:cubicBezTo>
                  <a:pt x="460" y="671"/>
                  <a:pt x="457" y="672"/>
                  <a:pt x="458" y="670"/>
                </a:cubicBezTo>
                <a:cubicBezTo>
                  <a:pt x="458" y="669"/>
                  <a:pt x="460" y="669"/>
                  <a:pt x="460" y="671"/>
                </a:cubicBezTo>
                <a:close/>
                <a:moveTo>
                  <a:pt x="460" y="662"/>
                </a:moveTo>
                <a:cubicBezTo>
                  <a:pt x="460" y="663"/>
                  <a:pt x="459" y="663"/>
                  <a:pt x="459" y="663"/>
                </a:cubicBezTo>
                <a:cubicBezTo>
                  <a:pt x="458" y="662"/>
                  <a:pt x="460" y="662"/>
                  <a:pt x="460" y="662"/>
                </a:cubicBezTo>
                <a:close/>
                <a:moveTo>
                  <a:pt x="467" y="612"/>
                </a:moveTo>
                <a:cubicBezTo>
                  <a:pt x="467" y="613"/>
                  <a:pt x="465" y="613"/>
                  <a:pt x="465" y="613"/>
                </a:cubicBezTo>
                <a:cubicBezTo>
                  <a:pt x="464" y="612"/>
                  <a:pt x="467" y="612"/>
                  <a:pt x="467" y="612"/>
                </a:cubicBezTo>
                <a:close/>
                <a:moveTo>
                  <a:pt x="466" y="284"/>
                </a:moveTo>
                <a:cubicBezTo>
                  <a:pt x="466" y="284"/>
                  <a:pt x="466" y="283"/>
                  <a:pt x="466" y="283"/>
                </a:cubicBezTo>
                <a:cubicBezTo>
                  <a:pt x="467" y="284"/>
                  <a:pt x="466" y="285"/>
                  <a:pt x="466" y="284"/>
                </a:cubicBezTo>
                <a:close/>
                <a:moveTo>
                  <a:pt x="474" y="600"/>
                </a:moveTo>
                <a:cubicBezTo>
                  <a:pt x="474" y="599"/>
                  <a:pt x="476" y="598"/>
                  <a:pt x="476" y="598"/>
                </a:cubicBezTo>
                <a:cubicBezTo>
                  <a:pt x="476" y="599"/>
                  <a:pt x="475" y="600"/>
                  <a:pt x="474" y="600"/>
                </a:cubicBezTo>
                <a:close/>
                <a:moveTo>
                  <a:pt x="475" y="266"/>
                </a:moveTo>
                <a:cubicBezTo>
                  <a:pt x="475" y="266"/>
                  <a:pt x="474" y="266"/>
                  <a:pt x="474" y="266"/>
                </a:cubicBezTo>
                <a:cubicBezTo>
                  <a:pt x="475" y="266"/>
                  <a:pt x="475" y="265"/>
                  <a:pt x="475" y="265"/>
                </a:cubicBezTo>
                <a:cubicBezTo>
                  <a:pt x="475" y="265"/>
                  <a:pt x="475" y="265"/>
                  <a:pt x="475" y="266"/>
                </a:cubicBezTo>
                <a:close/>
                <a:moveTo>
                  <a:pt x="466" y="190"/>
                </a:moveTo>
                <a:cubicBezTo>
                  <a:pt x="469" y="188"/>
                  <a:pt x="468" y="194"/>
                  <a:pt x="466" y="192"/>
                </a:cubicBezTo>
                <a:cubicBezTo>
                  <a:pt x="465" y="192"/>
                  <a:pt x="466" y="191"/>
                  <a:pt x="466" y="190"/>
                </a:cubicBezTo>
                <a:close/>
                <a:moveTo>
                  <a:pt x="469" y="188"/>
                </a:moveTo>
                <a:cubicBezTo>
                  <a:pt x="468" y="187"/>
                  <a:pt x="470" y="187"/>
                  <a:pt x="470" y="188"/>
                </a:cubicBezTo>
                <a:cubicBezTo>
                  <a:pt x="471" y="188"/>
                  <a:pt x="469" y="189"/>
                  <a:pt x="469" y="188"/>
                </a:cubicBezTo>
                <a:close/>
                <a:moveTo>
                  <a:pt x="469" y="195"/>
                </a:moveTo>
                <a:cubicBezTo>
                  <a:pt x="468" y="196"/>
                  <a:pt x="467" y="197"/>
                  <a:pt x="466" y="197"/>
                </a:cubicBezTo>
                <a:cubicBezTo>
                  <a:pt x="467" y="196"/>
                  <a:pt x="468" y="195"/>
                  <a:pt x="469" y="195"/>
                </a:cubicBezTo>
                <a:close/>
                <a:moveTo>
                  <a:pt x="463" y="182"/>
                </a:moveTo>
                <a:cubicBezTo>
                  <a:pt x="462" y="180"/>
                  <a:pt x="468" y="178"/>
                  <a:pt x="469" y="181"/>
                </a:cubicBezTo>
                <a:cubicBezTo>
                  <a:pt x="469" y="184"/>
                  <a:pt x="463" y="184"/>
                  <a:pt x="463" y="182"/>
                </a:cubicBezTo>
                <a:close/>
                <a:moveTo>
                  <a:pt x="466" y="174"/>
                </a:moveTo>
                <a:cubicBezTo>
                  <a:pt x="466" y="174"/>
                  <a:pt x="468" y="173"/>
                  <a:pt x="468" y="174"/>
                </a:cubicBezTo>
                <a:cubicBezTo>
                  <a:pt x="469" y="174"/>
                  <a:pt x="466" y="175"/>
                  <a:pt x="466" y="174"/>
                </a:cubicBezTo>
                <a:close/>
                <a:moveTo>
                  <a:pt x="462" y="142"/>
                </a:moveTo>
                <a:cubicBezTo>
                  <a:pt x="462" y="141"/>
                  <a:pt x="464" y="141"/>
                  <a:pt x="464" y="141"/>
                </a:cubicBezTo>
                <a:cubicBezTo>
                  <a:pt x="464" y="141"/>
                  <a:pt x="463" y="142"/>
                  <a:pt x="462" y="142"/>
                </a:cubicBezTo>
                <a:close/>
                <a:moveTo>
                  <a:pt x="459" y="145"/>
                </a:moveTo>
                <a:cubicBezTo>
                  <a:pt x="459" y="145"/>
                  <a:pt x="460" y="145"/>
                  <a:pt x="460" y="145"/>
                </a:cubicBezTo>
                <a:cubicBezTo>
                  <a:pt x="460" y="145"/>
                  <a:pt x="459" y="146"/>
                  <a:pt x="459" y="145"/>
                </a:cubicBezTo>
                <a:close/>
                <a:moveTo>
                  <a:pt x="458" y="124"/>
                </a:moveTo>
                <a:cubicBezTo>
                  <a:pt x="456" y="128"/>
                  <a:pt x="457" y="122"/>
                  <a:pt x="459" y="122"/>
                </a:cubicBezTo>
                <a:cubicBezTo>
                  <a:pt x="459" y="123"/>
                  <a:pt x="459" y="124"/>
                  <a:pt x="458" y="124"/>
                </a:cubicBezTo>
                <a:close/>
                <a:moveTo>
                  <a:pt x="461" y="153"/>
                </a:moveTo>
                <a:cubicBezTo>
                  <a:pt x="461" y="154"/>
                  <a:pt x="457" y="155"/>
                  <a:pt x="457" y="154"/>
                </a:cubicBezTo>
                <a:cubicBezTo>
                  <a:pt x="456" y="153"/>
                  <a:pt x="460" y="151"/>
                  <a:pt x="461" y="153"/>
                </a:cubicBezTo>
                <a:close/>
                <a:moveTo>
                  <a:pt x="449" y="133"/>
                </a:moveTo>
                <a:cubicBezTo>
                  <a:pt x="448" y="132"/>
                  <a:pt x="450" y="133"/>
                  <a:pt x="450" y="133"/>
                </a:cubicBezTo>
                <a:cubicBezTo>
                  <a:pt x="451" y="133"/>
                  <a:pt x="449" y="133"/>
                  <a:pt x="449" y="133"/>
                </a:cubicBezTo>
                <a:close/>
                <a:moveTo>
                  <a:pt x="434" y="47"/>
                </a:moveTo>
                <a:cubicBezTo>
                  <a:pt x="435" y="47"/>
                  <a:pt x="436" y="47"/>
                  <a:pt x="436" y="47"/>
                </a:cubicBezTo>
                <a:cubicBezTo>
                  <a:pt x="436" y="47"/>
                  <a:pt x="435" y="48"/>
                  <a:pt x="434" y="47"/>
                </a:cubicBezTo>
                <a:close/>
                <a:moveTo>
                  <a:pt x="433" y="61"/>
                </a:moveTo>
                <a:cubicBezTo>
                  <a:pt x="434" y="60"/>
                  <a:pt x="435" y="62"/>
                  <a:pt x="433" y="61"/>
                </a:cubicBezTo>
                <a:close/>
                <a:moveTo>
                  <a:pt x="432" y="54"/>
                </a:moveTo>
                <a:cubicBezTo>
                  <a:pt x="432" y="53"/>
                  <a:pt x="433" y="53"/>
                  <a:pt x="433" y="53"/>
                </a:cubicBezTo>
                <a:cubicBezTo>
                  <a:pt x="434" y="54"/>
                  <a:pt x="432" y="54"/>
                  <a:pt x="432" y="54"/>
                </a:cubicBezTo>
                <a:close/>
                <a:moveTo>
                  <a:pt x="432" y="47"/>
                </a:moveTo>
                <a:cubicBezTo>
                  <a:pt x="431" y="47"/>
                  <a:pt x="432" y="46"/>
                  <a:pt x="432" y="46"/>
                </a:cubicBezTo>
                <a:cubicBezTo>
                  <a:pt x="433" y="47"/>
                  <a:pt x="432" y="47"/>
                  <a:pt x="432" y="47"/>
                </a:cubicBezTo>
                <a:close/>
                <a:moveTo>
                  <a:pt x="435" y="69"/>
                </a:moveTo>
                <a:cubicBezTo>
                  <a:pt x="435" y="72"/>
                  <a:pt x="431" y="71"/>
                  <a:pt x="431" y="69"/>
                </a:cubicBezTo>
                <a:cubicBezTo>
                  <a:pt x="431" y="67"/>
                  <a:pt x="435" y="66"/>
                  <a:pt x="435" y="69"/>
                </a:cubicBezTo>
                <a:close/>
                <a:moveTo>
                  <a:pt x="426" y="60"/>
                </a:moveTo>
                <a:cubicBezTo>
                  <a:pt x="425" y="58"/>
                  <a:pt x="430" y="57"/>
                  <a:pt x="431" y="59"/>
                </a:cubicBezTo>
                <a:cubicBezTo>
                  <a:pt x="432" y="62"/>
                  <a:pt x="427" y="61"/>
                  <a:pt x="426" y="60"/>
                </a:cubicBezTo>
                <a:close/>
                <a:moveTo>
                  <a:pt x="426" y="47"/>
                </a:moveTo>
                <a:cubicBezTo>
                  <a:pt x="426" y="47"/>
                  <a:pt x="426" y="47"/>
                  <a:pt x="426" y="47"/>
                </a:cubicBezTo>
                <a:cubicBezTo>
                  <a:pt x="427" y="48"/>
                  <a:pt x="424" y="45"/>
                  <a:pt x="426" y="47"/>
                </a:cubicBezTo>
                <a:close/>
                <a:moveTo>
                  <a:pt x="426" y="48"/>
                </a:moveTo>
                <a:cubicBezTo>
                  <a:pt x="426" y="50"/>
                  <a:pt x="424" y="49"/>
                  <a:pt x="424" y="49"/>
                </a:cubicBezTo>
                <a:cubicBezTo>
                  <a:pt x="424" y="48"/>
                  <a:pt x="425" y="48"/>
                  <a:pt x="426" y="48"/>
                </a:cubicBezTo>
                <a:close/>
                <a:moveTo>
                  <a:pt x="428" y="81"/>
                </a:moveTo>
                <a:cubicBezTo>
                  <a:pt x="426" y="82"/>
                  <a:pt x="425" y="83"/>
                  <a:pt x="423" y="83"/>
                </a:cubicBezTo>
                <a:cubicBezTo>
                  <a:pt x="424" y="83"/>
                  <a:pt x="426" y="81"/>
                  <a:pt x="428" y="81"/>
                </a:cubicBezTo>
                <a:close/>
                <a:moveTo>
                  <a:pt x="425" y="98"/>
                </a:moveTo>
                <a:cubicBezTo>
                  <a:pt x="424" y="101"/>
                  <a:pt x="421" y="99"/>
                  <a:pt x="425" y="98"/>
                </a:cubicBezTo>
                <a:close/>
                <a:moveTo>
                  <a:pt x="424" y="146"/>
                </a:moveTo>
                <a:cubicBezTo>
                  <a:pt x="424" y="148"/>
                  <a:pt x="422" y="148"/>
                  <a:pt x="421" y="149"/>
                </a:cubicBezTo>
                <a:cubicBezTo>
                  <a:pt x="421" y="147"/>
                  <a:pt x="423" y="147"/>
                  <a:pt x="424" y="146"/>
                </a:cubicBezTo>
                <a:close/>
                <a:moveTo>
                  <a:pt x="418" y="110"/>
                </a:moveTo>
                <a:cubicBezTo>
                  <a:pt x="419" y="110"/>
                  <a:pt x="420" y="109"/>
                  <a:pt x="422" y="109"/>
                </a:cubicBezTo>
                <a:cubicBezTo>
                  <a:pt x="421" y="110"/>
                  <a:pt x="419" y="111"/>
                  <a:pt x="418" y="110"/>
                </a:cubicBezTo>
                <a:close/>
                <a:moveTo>
                  <a:pt x="418" y="108"/>
                </a:moveTo>
                <a:cubicBezTo>
                  <a:pt x="419" y="106"/>
                  <a:pt x="420" y="106"/>
                  <a:pt x="421" y="106"/>
                </a:cubicBezTo>
                <a:cubicBezTo>
                  <a:pt x="421" y="107"/>
                  <a:pt x="419" y="108"/>
                  <a:pt x="418" y="108"/>
                </a:cubicBezTo>
                <a:close/>
                <a:moveTo>
                  <a:pt x="420" y="89"/>
                </a:moveTo>
                <a:cubicBezTo>
                  <a:pt x="420" y="89"/>
                  <a:pt x="420" y="89"/>
                  <a:pt x="420" y="89"/>
                </a:cubicBezTo>
                <a:cubicBezTo>
                  <a:pt x="420" y="89"/>
                  <a:pt x="420" y="89"/>
                  <a:pt x="420" y="89"/>
                </a:cubicBezTo>
                <a:cubicBezTo>
                  <a:pt x="420" y="89"/>
                  <a:pt x="420" y="89"/>
                  <a:pt x="420" y="89"/>
                </a:cubicBezTo>
                <a:close/>
                <a:moveTo>
                  <a:pt x="421" y="89"/>
                </a:moveTo>
                <a:cubicBezTo>
                  <a:pt x="421" y="89"/>
                  <a:pt x="421" y="88"/>
                  <a:pt x="421" y="89"/>
                </a:cubicBezTo>
                <a:close/>
                <a:moveTo>
                  <a:pt x="418" y="85"/>
                </a:moveTo>
                <a:cubicBezTo>
                  <a:pt x="418" y="84"/>
                  <a:pt x="420" y="84"/>
                  <a:pt x="421" y="84"/>
                </a:cubicBezTo>
                <a:cubicBezTo>
                  <a:pt x="421" y="85"/>
                  <a:pt x="418" y="86"/>
                  <a:pt x="418" y="85"/>
                </a:cubicBezTo>
                <a:close/>
                <a:moveTo>
                  <a:pt x="416" y="78"/>
                </a:moveTo>
                <a:cubicBezTo>
                  <a:pt x="416" y="78"/>
                  <a:pt x="418" y="77"/>
                  <a:pt x="419" y="78"/>
                </a:cubicBezTo>
                <a:cubicBezTo>
                  <a:pt x="420" y="80"/>
                  <a:pt x="416" y="80"/>
                  <a:pt x="416" y="78"/>
                </a:cubicBezTo>
                <a:close/>
                <a:moveTo>
                  <a:pt x="420" y="96"/>
                </a:moveTo>
                <a:cubicBezTo>
                  <a:pt x="420" y="98"/>
                  <a:pt x="417" y="99"/>
                  <a:pt x="415" y="98"/>
                </a:cubicBezTo>
                <a:cubicBezTo>
                  <a:pt x="411" y="95"/>
                  <a:pt x="420" y="92"/>
                  <a:pt x="420" y="96"/>
                </a:cubicBezTo>
                <a:close/>
                <a:moveTo>
                  <a:pt x="415" y="101"/>
                </a:moveTo>
                <a:cubicBezTo>
                  <a:pt x="417" y="103"/>
                  <a:pt x="410" y="105"/>
                  <a:pt x="413" y="102"/>
                </a:cubicBezTo>
                <a:cubicBezTo>
                  <a:pt x="413" y="101"/>
                  <a:pt x="414" y="101"/>
                  <a:pt x="415" y="101"/>
                </a:cubicBezTo>
                <a:close/>
                <a:moveTo>
                  <a:pt x="414" y="157"/>
                </a:moveTo>
                <a:cubicBezTo>
                  <a:pt x="414" y="158"/>
                  <a:pt x="412" y="159"/>
                  <a:pt x="410" y="159"/>
                </a:cubicBezTo>
                <a:cubicBezTo>
                  <a:pt x="411" y="158"/>
                  <a:pt x="413" y="158"/>
                  <a:pt x="414" y="157"/>
                </a:cubicBezTo>
                <a:close/>
                <a:moveTo>
                  <a:pt x="413" y="544"/>
                </a:moveTo>
                <a:cubicBezTo>
                  <a:pt x="412" y="547"/>
                  <a:pt x="410" y="546"/>
                  <a:pt x="413" y="544"/>
                </a:cubicBezTo>
                <a:close/>
                <a:moveTo>
                  <a:pt x="411" y="281"/>
                </a:moveTo>
                <a:cubicBezTo>
                  <a:pt x="413" y="282"/>
                  <a:pt x="410" y="282"/>
                  <a:pt x="411" y="281"/>
                </a:cubicBezTo>
                <a:close/>
                <a:moveTo>
                  <a:pt x="417" y="620"/>
                </a:moveTo>
                <a:cubicBezTo>
                  <a:pt x="418" y="619"/>
                  <a:pt x="419" y="618"/>
                  <a:pt x="420" y="619"/>
                </a:cubicBezTo>
                <a:cubicBezTo>
                  <a:pt x="420" y="620"/>
                  <a:pt x="420" y="620"/>
                  <a:pt x="420" y="620"/>
                </a:cubicBezTo>
                <a:cubicBezTo>
                  <a:pt x="420" y="620"/>
                  <a:pt x="420" y="620"/>
                  <a:pt x="420" y="620"/>
                </a:cubicBezTo>
                <a:cubicBezTo>
                  <a:pt x="421" y="620"/>
                  <a:pt x="420" y="621"/>
                  <a:pt x="420" y="621"/>
                </a:cubicBezTo>
                <a:cubicBezTo>
                  <a:pt x="418" y="622"/>
                  <a:pt x="418" y="621"/>
                  <a:pt x="418" y="620"/>
                </a:cubicBezTo>
                <a:cubicBezTo>
                  <a:pt x="417" y="620"/>
                  <a:pt x="416" y="620"/>
                  <a:pt x="416" y="620"/>
                </a:cubicBezTo>
                <a:cubicBezTo>
                  <a:pt x="415" y="621"/>
                  <a:pt x="408" y="625"/>
                  <a:pt x="407" y="624"/>
                </a:cubicBezTo>
                <a:cubicBezTo>
                  <a:pt x="406" y="622"/>
                  <a:pt x="416" y="620"/>
                  <a:pt x="417" y="620"/>
                </a:cubicBezTo>
                <a:close/>
                <a:moveTo>
                  <a:pt x="408" y="668"/>
                </a:moveTo>
                <a:cubicBezTo>
                  <a:pt x="408" y="669"/>
                  <a:pt x="410" y="667"/>
                  <a:pt x="410" y="668"/>
                </a:cubicBezTo>
                <a:cubicBezTo>
                  <a:pt x="410" y="669"/>
                  <a:pt x="408" y="670"/>
                  <a:pt x="408" y="668"/>
                </a:cubicBezTo>
                <a:close/>
                <a:moveTo>
                  <a:pt x="409" y="676"/>
                </a:moveTo>
                <a:cubicBezTo>
                  <a:pt x="409" y="676"/>
                  <a:pt x="409" y="677"/>
                  <a:pt x="408" y="676"/>
                </a:cubicBezTo>
                <a:cubicBezTo>
                  <a:pt x="407" y="676"/>
                  <a:pt x="410" y="675"/>
                  <a:pt x="409" y="676"/>
                </a:cubicBezTo>
                <a:close/>
                <a:moveTo>
                  <a:pt x="400" y="518"/>
                </a:moveTo>
                <a:cubicBezTo>
                  <a:pt x="397" y="519"/>
                  <a:pt x="400" y="515"/>
                  <a:pt x="401" y="517"/>
                </a:cubicBezTo>
                <a:cubicBezTo>
                  <a:pt x="401" y="518"/>
                  <a:pt x="401" y="518"/>
                  <a:pt x="400" y="518"/>
                </a:cubicBezTo>
                <a:close/>
                <a:moveTo>
                  <a:pt x="400" y="648"/>
                </a:moveTo>
                <a:cubicBezTo>
                  <a:pt x="400" y="647"/>
                  <a:pt x="400" y="647"/>
                  <a:pt x="400" y="647"/>
                </a:cubicBezTo>
                <a:cubicBezTo>
                  <a:pt x="400" y="647"/>
                  <a:pt x="400" y="647"/>
                  <a:pt x="400" y="647"/>
                </a:cubicBezTo>
                <a:cubicBezTo>
                  <a:pt x="400" y="647"/>
                  <a:pt x="400" y="647"/>
                  <a:pt x="400" y="648"/>
                </a:cubicBezTo>
                <a:close/>
                <a:moveTo>
                  <a:pt x="392" y="551"/>
                </a:moveTo>
                <a:cubicBezTo>
                  <a:pt x="393" y="549"/>
                  <a:pt x="397" y="551"/>
                  <a:pt x="396" y="553"/>
                </a:cubicBezTo>
                <a:cubicBezTo>
                  <a:pt x="395" y="555"/>
                  <a:pt x="390" y="554"/>
                  <a:pt x="392" y="551"/>
                </a:cubicBezTo>
                <a:close/>
                <a:moveTo>
                  <a:pt x="393" y="587"/>
                </a:moveTo>
                <a:cubicBezTo>
                  <a:pt x="390" y="588"/>
                  <a:pt x="394" y="586"/>
                  <a:pt x="393" y="587"/>
                </a:cubicBezTo>
                <a:close/>
                <a:moveTo>
                  <a:pt x="394" y="493"/>
                </a:moveTo>
                <a:cubicBezTo>
                  <a:pt x="394" y="493"/>
                  <a:pt x="393" y="494"/>
                  <a:pt x="393" y="493"/>
                </a:cubicBezTo>
                <a:cubicBezTo>
                  <a:pt x="391" y="492"/>
                  <a:pt x="396" y="491"/>
                  <a:pt x="394" y="493"/>
                </a:cubicBezTo>
                <a:close/>
                <a:moveTo>
                  <a:pt x="394" y="530"/>
                </a:moveTo>
                <a:cubicBezTo>
                  <a:pt x="394" y="530"/>
                  <a:pt x="394" y="531"/>
                  <a:pt x="394" y="530"/>
                </a:cubicBezTo>
                <a:cubicBezTo>
                  <a:pt x="393" y="530"/>
                  <a:pt x="395" y="529"/>
                  <a:pt x="394" y="530"/>
                </a:cubicBezTo>
                <a:close/>
                <a:moveTo>
                  <a:pt x="397" y="543"/>
                </a:moveTo>
                <a:cubicBezTo>
                  <a:pt x="397" y="543"/>
                  <a:pt x="396" y="544"/>
                  <a:pt x="396" y="543"/>
                </a:cubicBezTo>
                <a:cubicBezTo>
                  <a:pt x="395" y="543"/>
                  <a:pt x="398" y="542"/>
                  <a:pt x="397" y="543"/>
                </a:cubicBezTo>
                <a:close/>
                <a:moveTo>
                  <a:pt x="396" y="585"/>
                </a:moveTo>
                <a:cubicBezTo>
                  <a:pt x="396" y="586"/>
                  <a:pt x="396" y="586"/>
                  <a:pt x="396" y="586"/>
                </a:cubicBezTo>
                <a:cubicBezTo>
                  <a:pt x="394" y="587"/>
                  <a:pt x="396" y="586"/>
                  <a:pt x="396" y="585"/>
                </a:cubicBezTo>
                <a:close/>
                <a:moveTo>
                  <a:pt x="396" y="601"/>
                </a:moveTo>
                <a:cubicBezTo>
                  <a:pt x="397" y="601"/>
                  <a:pt x="396" y="602"/>
                  <a:pt x="395" y="603"/>
                </a:cubicBezTo>
                <a:cubicBezTo>
                  <a:pt x="395" y="602"/>
                  <a:pt x="396" y="601"/>
                  <a:pt x="396" y="601"/>
                </a:cubicBezTo>
                <a:close/>
                <a:moveTo>
                  <a:pt x="399" y="645"/>
                </a:moveTo>
                <a:cubicBezTo>
                  <a:pt x="399" y="646"/>
                  <a:pt x="396" y="647"/>
                  <a:pt x="397" y="645"/>
                </a:cubicBezTo>
                <a:cubicBezTo>
                  <a:pt x="397" y="643"/>
                  <a:pt x="399" y="644"/>
                  <a:pt x="399" y="645"/>
                </a:cubicBezTo>
                <a:close/>
                <a:moveTo>
                  <a:pt x="398" y="622"/>
                </a:moveTo>
                <a:cubicBezTo>
                  <a:pt x="395" y="624"/>
                  <a:pt x="397" y="618"/>
                  <a:pt x="399" y="619"/>
                </a:cubicBezTo>
                <a:cubicBezTo>
                  <a:pt x="401" y="620"/>
                  <a:pt x="399" y="622"/>
                  <a:pt x="398" y="622"/>
                </a:cubicBezTo>
                <a:close/>
                <a:moveTo>
                  <a:pt x="397" y="513"/>
                </a:moveTo>
                <a:cubicBezTo>
                  <a:pt x="397" y="513"/>
                  <a:pt x="399" y="513"/>
                  <a:pt x="399" y="513"/>
                </a:cubicBezTo>
                <a:cubicBezTo>
                  <a:pt x="399" y="514"/>
                  <a:pt x="397" y="514"/>
                  <a:pt x="397" y="513"/>
                </a:cubicBezTo>
                <a:close/>
                <a:moveTo>
                  <a:pt x="397" y="606"/>
                </a:moveTo>
                <a:cubicBezTo>
                  <a:pt x="397" y="605"/>
                  <a:pt x="397" y="605"/>
                  <a:pt x="398" y="605"/>
                </a:cubicBezTo>
                <a:cubicBezTo>
                  <a:pt x="399" y="605"/>
                  <a:pt x="398" y="607"/>
                  <a:pt x="397" y="606"/>
                </a:cubicBezTo>
                <a:close/>
                <a:moveTo>
                  <a:pt x="397" y="461"/>
                </a:moveTo>
                <a:cubicBezTo>
                  <a:pt x="398" y="459"/>
                  <a:pt x="400" y="459"/>
                  <a:pt x="402" y="458"/>
                </a:cubicBezTo>
                <a:cubicBezTo>
                  <a:pt x="401" y="460"/>
                  <a:pt x="399" y="460"/>
                  <a:pt x="397" y="461"/>
                </a:cubicBezTo>
                <a:close/>
                <a:moveTo>
                  <a:pt x="401" y="364"/>
                </a:moveTo>
                <a:cubicBezTo>
                  <a:pt x="399" y="366"/>
                  <a:pt x="401" y="361"/>
                  <a:pt x="402" y="362"/>
                </a:cubicBezTo>
                <a:cubicBezTo>
                  <a:pt x="403" y="362"/>
                  <a:pt x="401" y="364"/>
                  <a:pt x="401" y="364"/>
                </a:cubicBezTo>
                <a:close/>
                <a:moveTo>
                  <a:pt x="400" y="245"/>
                </a:moveTo>
                <a:cubicBezTo>
                  <a:pt x="401" y="244"/>
                  <a:pt x="399" y="246"/>
                  <a:pt x="400" y="245"/>
                </a:cubicBezTo>
                <a:close/>
                <a:moveTo>
                  <a:pt x="402" y="477"/>
                </a:moveTo>
                <a:cubicBezTo>
                  <a:pt x="401" y="478"/>
                  <a:pt x="403" y="476"/>
                  <a:pt x="402" y="477"/>
                </a:cubicBezTo>
                <a:close/>
                <a:moveTo>
                  <a:pt x="402" y="458"/>
                </a:moveTo>
                <a:cubicBezTo>
                  <a:pt x="401" y="457"/>
                  <a:pt x="406" y="457"/>
                  <a:pt x="404" y="458"/>
                </a:cubicBezTo>
                <a:cubicBezTo>
                  <a:pt x="403" y="458"/>
                  <a:pt x="403" y="459"/>
                  <a:pt x="402" y="458"/>
                </a:cubicBezTo>
                <a:close/>
                <a:moveTo>
                  <a:pt x="406" y="578"/>
                </a:moveTo>
                <a:cubicBezTo>
                  <a:pt x="406" y="578"/>
                  <a:pt x="408" y="577"/>
                  <a:pt x="409" y="578"/>
                </a:cubicBezTo>
                <a:cubicBezTo>
                  <a:pt x="409" y="579"/>
                  <a:pt x="406" y="580"/>
                  <a:pt x="406" y="578"/>
                </a:cubicBezTo>
                <a:close/>
                <a:moveTo>
                  <a:pt x="409" y="606"/>
                </a:moveTo>
                <a:cubicBezTo>
                  <a:pt x="408" y="607"/>
                  <a:pt x="407" y="606"/>
                  <a:pt x="409" y="606"/>
                </a:cubicBezTo>
                <a:close/>
                <a:moveTo>
                  <a:pt x="408" y="313"/>
                </a:moveTo>
                <a:cubicBezTo>
                  <a:pt x="407" y="314"/>
                  <a:pt x="409" y="312"/>
                  <a:pt x="408" y="313"/>
                </a:cubicBezTo>
                <a:close/>
                <a:moveTo>
                  <a:pt x="407" y="275"/>
                </a:moveTo>
                <a:cubicBezTo>
                  <a:pt x="407" y="273"/>
                  <a:pt x="410" y="273"/>
                  <a:pt x="407" y="275"/>
                </a:cubicBezTo>
                <a:close/>
                <a:moveTo>
                  <a:pt x="408" y="442"/>
                </a:moveTo>
                <a:cubicBezTo>
                  <a:pt x="408" y="443"/>
                  <a:pt x="407" y="443"/>
                  <a:pt x="406" y="443"/>
                </a:cubicBezTo>
                <a:cubicBezTo>
                  <a:pt x="406" y="443"/>
                  <a:pt x="407" y="442"/>
                  <a:pt x="408" y="442"/>
                </a:cubicBezTo>
                <a:close/>
                <a:moveTo>
                  <a:pt x="406" y="543"/>
                </a:moveTo>
                <a:cubicBezTo>
                  <a:pt x="406" y="544"/>
                  <a:pt x="405" y="543"/>
                  <a:pt x="405" y="543"/>
                </a:cubicBezTo>
                <a:cubicBezTo>
                  <a:pt x="406" y="542"/>
                  <a:pt x="406" y="543"/>
                  <a:pt x="406" y="543"/>
                </a:cubicBezTo>
                <a:close/>
                <a:moveTo>
                  <a:pt x="405" y="445"/>
                </a:moveTo>
                <a:cubicBezTo>
                  <a:pt x="404" y="444"/>
                  <a:pt x="406" y="443"/>
                  <a:pt x="405" y="445"/>
                </a:cubicBezTo>
                <a:close/>
                <a:moveTo>
                  <a:pt x="404" y="396"/>
                </a:moveTo>
                <a:cubicBezTo>
                  <a:pt x="404" y="395"/>
                  <a:pt x="405" y="395"/>
                  <a:pt x="406" y="395"/>
                </a:cubicBezTo>
                <a:cubicBezTo>
                  <a:pt x="405" y="395"/>
                  <a:pt x="405" y="396"/>
                  <a:pt x="404" y="396"/>
                </a:cubicBezTo>
                <a:close/>
                <a:moveTo>
                  <a:pt x="403" y="318"/>
                </a:moveTo>
                <a:cubicBezTo>
                  <a:pt x="403" y="317"/>
                  <a:pt x="404" y="317"/>
                  <a:pt x="404" y="316"/>
                </a:cubicBezTo>
                <a:cubicBezTo>
                  <a:pt x="405" y="316"/>
                  <a:pt x="403" y="318"/>
                  <a:pt x="403" y="318"/>
                </a:cubicBezTo>
                <a:close/>
                <a:moveTo>
                  <a:pt x="404" y="524"/>
                </a:moveTo>
                <a:cubicBezTo>
                  <a:pt x="404" y="524"/>
                  <a:pt x="404" y="523"/>
                  <a:pt x="404" y="523"/>
                </a:cubicBezTo>
                <a:cubicBezTo>
                  <a:pt x="404" y="521"/>
                  <a:pt x="406" y="524"/>
                  <a:pt x="404" y="524"/>
                </a:cubicBezTo>
                <a:close/>
                <a:moveTo>
                  <a:pt x="405" y="525"/>
                </a:moveTo>
                <a:cubicBezTo>
                  <a:pt x="405" y="525"/>
                  <a:pt x="405" y="525"/>
                  <a:pt x="405" y="525"/>
                </a:cubicBezTo>
                <a:cubicBezTo>
                  <a:pt x="405" y="525"/>
                  <a:pt x="405" y="525"/>
                  <a:pt x="405" y="525"/>
                </a:cubicBezTo>
                <a:close/>
                <a:moveTo>
                  <a:pt x="404" y="655"/>
                </a:moveTo>
                <a:cubicBezTo>
                  <a:pt x="405" y="653"/>
                  <a:pt x="407" y="655"/>
                  <a:pt x="404" y="655"/>
                </a:cubicBezTo>
                <a:close/>
                <a:moveTo>
                  <a:pt x="407" y="684"/>
                </a:moveTo>
                <a:cubicBezTo>
                  <a:pt x="407" y="684"/>
                  <a:pt x="405" y="685"/>
                  <a:pt x="405" y="683"/>
                </a:cubicBezTo>
                <a:cubicBezTo>
                  <a:pt x="405" y="683"/>
                  <a:pt x="407" y="683"/>
                  <a:pt x="407" y="684"/>
                </a:cubicBezTo>
                <a:close/>
                <a:moveTo>
                  <a:pt x="409" y="608"/>
                </a:moveTo>
                <a:cubicBezTo>
                  <a:pt x="410" y="608"/>
                  <a:pt x="408" y="610"/>
                  <a:pt x="407" y="609"/>
                </a:cubicBezTo>
                <a:cubicBezTo>
                  <a:pt x="407" y="609"/>
                  <a:pt x="409" y="608"/>
                  <a:pt x="409" y="608"/>
                </a:cubicBezTo>
                <a:close/>
                <a:moveTo>
                  <a:pt x="410" y="568"/>
                </a:moveTo>
                <a:cubicBezTo>
                  <a:pt x="410" y="568"/>
                  <a:pt x="409" y="568"/>
                  <a:pt x="409" y="568"/>
                </a:cubicBezTo>
                <a:cubicBezTo>
                  <a:pt x="408" y="567"/>
                  <a:pt x="411" y="566"/>
                  <a:pt x="410" y="568"/>
                </a:cubicBezTo>
                <a:close/>
                <a:moveTo>
                  <a:pt x="409" y="52"/>
                </a:moveTo>
                <a:cubicBezTo>
                  <a:pt x="410" y="51"/>
                  <a:pt x="412" y="49"/>
                  <a:pt x="414" y="50"/>
                </a:cubicBezTo>
                <a:cubicBezTo>
                  <a:pt x="416" y="51"/>
                  <a:pt x="411" y="53"/>
                  <a:pt x="409" y="52"/>
                </a:cubicBezTo>
                <a:close/>
                <a:moveTo>
                  <a:pt x="409" y="237"/>
                </a:moveTo>
                <a:cubicBezTo>
                  <a:pt x="409" y="239"/>
                  <a:pt x="407" y="238"/>
                  <a:pt x="409" y="237"/>
                </a:cubicBezTo>
                <a:close/>
                <a:moveTo>
                  <a:pt x="408" y="55"/>
                </a:moveTo>
                <a:cubicBezTo>
                  <a:pt x="408" y="55"/>
                  <a:pt x="408" y="55"/>
                  <a:pt x="409" y="55"/>
                </a:cubicBezTo>
                <a:cubicBezTo>
                  <a:pt x="409" y="57"/>
                  <a:pt x="406" y="53"/>
                  <a:pt x="408" y="55"/>
                </a:cubicBezTo>
                <a:close/>
                <a:moveTo>
                  <a:pt x="406" y="162"/>
                </a:moveTo>
                <a:cubicBezTo>
                  <a:pt x="404" y="163"/>
                  <a:pt x="403" y="163"/>
                  <a:pt x="401" y="163"/>
                </a:cubicBezTo>
                <a:cubicBezTo>
                  <a:pt x="401" y="164"/>
                  <a:pt x="400" y="164"/>
                  <a:pt x="400" y="164"/>
                </a:cubicBezTo>
                <a:cubicBezTo>
                  <a:pt x="400" y="164"/>
                  <a:pt x="401" y="164"/>
                  <a:pt x="401" y="163"/>
                </a:cubicBezTo>
                <a:cubicBezTo>
                  <a:pt x="403" y="162"/>
                  <a:pt x="406" y="160"/>
                  <a:pt x="407" y="159"/>
                </a:cubicBezTo>
                <a:cubicBezTo>
                  <a:pt x="410" y="159"/>
                  <a:pt x="406" y="162"/>
                  <a:pt x="406" y="162"/>
                </a:cubicBezTo>
                <a:close/>
                <a:moveTo>
                  <a:pt x="393" y="311"/>
                </a:moveTo>
                <a:cubicBezTo>
                  <a:pt x="391" y="311"/>
                  <a:pt x="394" y="305"/>
                  <a:pt x="395" y="306"/>
                </a:cubicBezTo>
                <a:cubicBezTo>
                  <a:pt x="397" y="307"/>
                  <a:pt x="394" y="311"/>
                  <a:pt x="393" y="311"/>
                </a:cubicBezTo>
                <a:close/>
                <a:moveTo>
                  <a:pt x="396" y="305"/>
                </a:moveTo>
                <a:cubicBezTo>
                  <a:pt x="397" y="304"/>
                  <a:pt x="395" y="306"/>
                  <a:pt x="396" y="305"/>
                </a:cubicBezTo>
                <a:close/>
                <a:moveTo>
                  <a:pt x="394" y="421"/>
                </a:moveTo>
                <a:cubicBezTo>
                  <a:pt x="395" y="422"/>
                  <a:pt x="393" y="423"/>
                  <a:pt x="394" y="421"/>
                </a:cubicBezTo>
                <a:close/>
                <a:moveTo>
                  <a:pt x="393" y="423"/>
                </a:moveTo>
                <a:cubicBezTo>
                  <a:pt x="393" y="424"/>
                  <a:pt x="392" y="424"/>
                  <a:pt x="391" y="424"/>
                </a:cubicBezTo>
                <a:cubicBezTo>
                  <a:pt x="391" y="423"/>
                  <a:pt x="392" y="423"/>
                  <a:pt x="393" y="423"/>
                </a:cubicBezTo>
                <a:close/>
                <a:moveTo>
                  <a:pt x="391" y="240"/>
                </a:moveTo>
                <a:cubicBezTo>
                  <a:pt x="390" y="240"/>
                  <a:pt x="392" y="238"/>
                  <a:pt x="391" y="240"/>
                </a:cubicBezTo>
                <a:close/>
                <a:moveTo>
                  <a:pt x="392" y="270"/>
                </a:moveTo>
                <a:cubicBezTo>
                  <a:pt x="391" y="270"/>
                  <a:pt x="393" y="269"/>
                  <a:pt x="393" y="268"/>
                </a:cubicBezTo>
                <a:cubicBezTo>
                  <a:pt x="394" y="269"/>
                  <a:pt x="392" y="269"/>
                  <a:pt x="392" y="270"/>
                </a:cubicBezTo>
                <a:close/>
                <a:moveTo>
                  <a:pt x="392" y="138"/>
                </a:moveTo>
                <a:cubicBezTo>
                  <a:pt x="394" y="139"/>
                  <a:pt x="391" y="137"/>
                  <a:pt x="392" y="138"/>
                </a:cubicBezTo>
                <a:close/>
                <a:moveTo>
                  <a:pt x="390" y="132"/>
                </a:moveTo>
                <a:cubicBezTo>
                  <a:pt x="391" y="132"/>
                  <a:pt x="392" y="132"/>
                  <a:pt x="392" y="132"/>
                </a:cubicBezTo>
                <a:cubicBezTo>
                  <a:pt x="392" y="132"/>
                  <a:pt x="391" y="133"/>
                  <a:pt x="390" y="132"/>
                </a:cubicBezTo>
                <a:close/>
                <a:moveTo>
                  <a:pt x="384" y="595"/>
                </a:moveTo>
                <a:cubicBezTo>
                  <a:pt x="392" y="593"/>
                  <a:pt x="390" y="603"/>
                  <a:pt x="384" y="604"/>
                </a:cubicBezTo>
                <a:cubicBezTo>
                  <a:pt x="378" y="604"/>
                  <a:pt x="379" y="597"/>
                  <a:pt x="384" y="595"/>
                </a:cubicBezTo>
                <a:close/>
                <a:moveTo>
                  <a:pt x="380" y="627"/>
                </a:moveTo>
                <a:cubicBezTo>
                  <a:pt x="380" y="627"/>
                  <a:pt x="379" y="627"/>
                  <a:pt x="379" y="627"/>
                </a:cubicBezTo>
                <a:cubicBezTo>
                  <a:pt x="379" y="624"/>
                  <a:pt x="381" y="628"/>
                  <a:pt x="380" y="627"/>
                </a:cubicBezTo>
                <a:close/>
                <a:moveTo>
                  <a:pt x="387" y="569"/>
                </a:moveTo>
                <a:cubicBezTo>
                  <a:pt x="387" y="569"/>
                  <a:pt x="387" y="569"/>
                  <a:pt x="387" y="569"/>
                </a:cubicBezTo>
                <a:cubicBezTo>
                  <a:pt x="388" y="569"/>
                  <a:pt x="388" y="569"/>
                  <a:pt x="388" y="569"/>
                </a:cubicBezTo>
                <a:cubicBezTo>
                  <a:pt x="388" y="569"/>
                  <a:pt x="388" y="569"/>
                  <a:pt x="389" y="569"/>
                </a:cubicBezTo>
                <a:cubicBezTo>
                  <a:pt x="388" y="569"/>
                  <a:pt x="388" y="569"/>
                  <a:pt x="388" y="569"/>
                </a:cubicBezTo>
                <a:cubicBezTo>
                  <a:pt x="388" y="569"/>
                  <a:pt x="387" y="569"/>
                  <a:pt x="387" y="569"/>
                </a:cubicBezTo>
                <a:close/>
                <a:moveTo>
                  <a:pt x="380" y="511"/>
                </a:moveTo>
                <a:cubicBezTo>
                  <a:pt x="380" y="511"/>
                  <a:pt x="380" y="512"/>
                  <a:pt x="380" y="512"/>
                </a:cubicBezTo>
                <a:cubicBezTo>
                  <a:pt x="379" y="511"/>
                  <a:pt x="381" y="510"/>
                  <a:pt x="380" y="511"/>
                </a:cubicBezTo>
                <a:close/>
                <a:moveTo>
                  <a:pt x="379" y="533"/>
                </a:moveTo>
                <a:cubicBezTo>
                  <a:pt x="380" y="532"/>
                  <a:pt x="381" y="533"/>
                  <a:pt x="379" y="533"/>
                </a:cubicBezTo>
                <a:close/>
                <a:moveTo>
                  <a:pt x="379" y="572"/>
                </a:moveTo>
                <a:cubicBezTo>
                  <a:pt x="379" y="572"/>
                  <a:pt x="379" y="572"/>
                  <a:pt x="379" y="572"/>
                </a:cubicBezTo>
                <a:cubicBezTo>
                  <a:pt x="379" y="572"/>
                  <a:pt x="379" y="572"/>
                  <a:pt x="379" y="572"/>
                </a:cubicBezTo>
                <a:cubicBezTo>
                  <a:pt x="379" y="572"/>
                  <a:pt x="379" y="572"/>
                  <a:pt x="379" y="572"/>
                </a:cubicBezTo>
                <a:close/>
                <a:moveTo>
                  <a:pt x="380" y="590"/>
                </a:moveTo>
                <a:cubicBezTo>
                  <a:pt x="380" y="590"/>
                  <a:pt x="379" y="591"/>
                  <a:pt x="379" y="591"/>
                </a:cubicBezTo>
                <a:cubicBezTo>
                  <a:pt x="378" y="592"/>
                  <a:pt x="379" y="589"/>
                  <a:pt x="380" y="590"/>
                </a:cubicBezTo>
                <a:close/>
                <a:moveTo>
                  <a:pt x="381" y="633"/>
                </a:moveTo>
                <a:cubicBezTo>
                  <a:pt x="382" y="633"/>
                  <a:pt x="384" y="632"/>
                  <a:pt x="384" y="632"/>
                </a:cubicBezTo>
                <a:cubicBezTo>
                  <a:pt x="385" y="633"/>
                  <a:pt x="381" y="634"/>
                  <a:pt x="381" y="633"/>
                </a:cubicBezTo>
                <a:close/>
                <a:moveTo>
                  <a:pt x="382" y="620"/>
                </a:moveTo>
                <a:cubicBezTo>
                  <a:pt x="379" y="617"/>
                  <a:pt x="382" y="612"/>
                  <a:pt x="386" y="611"/>
                </a:cubicBezTo>
                <a:cubicBezTo>
                  <a:pt x="387" y="610"/>
                  <a:pt x="390" y="611"/>
                  <a:pt x="392" y="611"/>
                </a:cubicBezTo>
                <a:cubicBezTo>
                  <a:pt x="395" y="611"/>
                  <a:pt x="393" y="611"/>
                  <a:pt x="395" y="613"/>
                </a:cubicBezTo>
                <a:cubicBezTo>
                  <a:pt x="397" y="616"/>
                  <a:pt x="396" y="621"/>
                  <a:pt x="392" y="620"/>
                </a:cubicBezTo>
                <a:cubicBezTo>
                  <a:pt x="394" y="614"/>
                  <a:pt x="391" y="621"/>
                  <a:pt x="389" y="622"/>
                </a:cubicBezTo>
                <a:cubicBezTo>
                  <a:pt x="388" y="622"/>
                  <a:pt x="383" y="621"/>
                  <a:pt x="382" y="620"/>
                </a:cubicBezTo>
                <a:close/>
                <a:moveTo>
                  <a:pt x="388" y="623"/>
                </a:moveTo>
                <a:cubicBezTo>
                  <a:pt x="389" y="623"/>
                  <a:pt x="397" y="619"/>
                  <a:pt x="396" y="622"/>
                </a:cubicBezTo>
                <a:cubicBezTo>
                  <a:pt x="396" y="623"/>
                  <a:pt x="390" y="624"/>
                  <a:pt x="388" y="623"/>
                </a:cubicBezTo>
                <a:close/>
                <a:moveTo>
                  <a:pt x="394" y="625"/>
                </a:moveTo>
                <a:cubicBezTo>
                  <a:pt x="394" y="626"/>
                  <a:pt x="393" y="626"/>
                  <a:pt x="392" y="625"/>
                </a:cubicBezTo>
                <a:cubicBezTo>
                  <a:pt x="392" y="624"/>
                  <a:pt x="395" y="625"/>
                  <a:pt x="394" y="625"/>
                </a:cubicBezTo>
                <a:close/>
                <a:moveTo>
                  <a:pt x="392" y="698"/>
                </a:moveTo>
                <a:cubicBezTo>
                  <a:pt x="392" y="698"/>
                  <a:pt x="394" y="697"/>
                  <a:pt x="394" y="698"/>
                </a:cubicBezTo>
                <a:cubicBezTo>
                  <a:pt x="394" y="699"/>
                  <a:pt x="393" y="698"/>
                  <a:pt x="392" y="698"/>
                </a:cubicBezTo>
                <a:close/>
                <a:moveTo>
                  <a:pt x="392" y="637"/>
                </a:moveTo>
                <a:cubicBezTo>
                  <a:pt x="392" y="636"/>
                  <a:pt x="394" y="636"/>
                  <a:pt x="394" y="637"/>
                </a:cubicBezTo>
                <a:cubicBezTo>
                  <a:pt x="395" y="638"/>
                  <a:pt x="392" y="637"/>
                  <a:pt x="392" y="637"/>
                </a:cubicBezTo>
                <a:close/>
                <a:moveTo>
                  <a:pt x="395" y="671"/>
                </a:moveTo>
                <a:cubicBezTo>
                  <a:pt x="394" y="671"/>
                  <a:pt x="396" y="670"/>
                  <a:pt x="397" y="671"/>
                </a:cubicBezTo>
                <a:cubicBezTo>
                  <a:pt x="397" y="672"/>
                  <a:pt x="395" y="672"/>
                  <a:pt x="395" y="671"/>
                </a:cubicBezTo>
                <a:close/>
                <a:moveTo>
                  <a:pt x="396" y="648"/>
                </a:moveTo>
                <a:cubicBezTo>
                  <a:pt x="396" y="647"/>
                  <a:pt x="397" y="647"/>
                  <a:pt x="398" y="648"/>
                </a:cubicBezTo>
                <a:cubicBezTo>
                  <a:pt x="397" y="648"/>
                  <a:pt x="397" y="648"/>
                  <a:pt x="396" y="648"/>
                </a:cubicBezTo>
                <a:close/>
                <a:moveTo>
                  <a:pt x="400" y="692"/>
                </a:moveTo>
                <a:cubicBezTo>
                  <a:pt x="399" y="692"/>
                  <a:pt x="397" y="692"/>
                  <a:pt x="397" y="691"/>
                </a:cubicBezTo>
                <a:cubicBezTo>
                  <a:pt x="397" y="689"/>
                  <a:pt x="400" y="691"/>
                  <a:pt x="400" y="692"/>
                </a:cubicBezTo>
                <a:close/>
                <a:moveTo>
                  <a:pt x="401" y="665"/>
                </a:moveTo>
                <a:cubicBezTo>
                  <a:pt x="401" y="663"/>
                  <a:pt x="401" y="666"/>
                  <a:pt x="401" y="665"/>
                </a:cubicBezTo>
                <a:close/>
                <a:moveTo>
                  <a:pt x="400" y="653"/>
                </a:moveTo>
                <a:cubicBezTo>
                  <a:pt x="400" y="650"/>
                  <a:pt x="404" y="652"/>
                  <a:pt x="403" y="653"/>
                </a:cubicBezTo>
                <a:cubicBezTo>
                  <a:pt x="403" y="655"/>
                  <a:pt x="400" y="654"/>
                  <a:pt x="400" y="653"/>
                </a:cubicBezTo>
                <a:close/>
                <a:moveTo>
                  <a:pt x="402" y="661"/>
                </a:moveTo>
                <a:cubicBezTo>
                  <a:pt x="401" y="660"/>
                  <a:pt x="403" y="660"/>
                  <a:pt x="403" y="660"/>
                </a:cubicBezTo>
                <a:cubicBezTo>
                  <a:pt x="403" y="661"/>
                  <a:pt x="402" y="661"/>
                  <a:pt x="402" y="661"/>
                </a:cubicBezTo>
                <a:close/>
                <a:moveTo>
                  <a:pt x="405" y="663"/>
                </a:moveTo>
                <a:cubicBezTo>
                  <a:pt x="404" y="664"/>
                  <a:pt x="404" y="664"/>
                  <a:pt x="403" y="663"/>
                </a:cubicBezTo>
                <a:cubicBezTo>
                  <a:pt x="403" y="662"/>
                  <a:pt x="406" y="662"/>
                  <a:pt x="405" y="663"/>
                </a:cubicBezTo>
                <a:close/>
                <a:moveTo>
                  <a:pt x="404" y="703"/>
                </a:moveTo>
                <a:cubicBezTo>
                  <a:pt x="405" y="701"/>
                  <a:pt x="409" y="701"/>
                  <a:pt x="411" y="701"/>
                </a:cubicBezTo>
                <a:cubicBezTo>
                  <a:pt x="409" y="702"/>
                  <a:pt x="406" y="702"/>
                  <a:pt x="404" y="703"/>
                </a:cubicBezTo>
                <a:close/>
                <a:moveTo>
                  <a:pt x="407" y="752"/>
                </a:moveTo>
                <a:cubicBezTo>
                  <a:pt x="407" y="753"/>
                  <a:pt x="406" y="751"/>
                  <a:pt x="406" y="751"/>
                </a:cubicBezTo>
                <a:cubicBezTo>
                  <a:pt x="406" y="750"/>
                  <a:pt x="409" y="751"/>
                  <a:pt x="407" y="752"/>
                </a:cubicBezTo>
                <a:close/>
                <a:moveTo>
                  <a:pt x="404" y="753"/>
                </a:moveTo>
                <a:cubicBezTo>
                  <a:pt x="405" y="752"/>
                  <a:pt x="406" y="753"/>
                  <a:pt x="407" y="753"/>
                </a:cubicBezTo>
                <a:cubicBezTo>
                  <a:pt x="406" y="754"/>
                  <a:pt x="405" y="753"/>
                  <a:pt x="404" y="753"/>
                </a:cubicBezTo>
                <a:close/>
                <a:moveTo>
                  <a:pt x="413" y="782"/>
                </a:moveTo>
                <a:cubicBezTo>
                  <a:pt x="412" y="781"/>
                  <a:pt x="415" y="781"/>
                  <a:pt x="415" y="782"/>
                </a:cubicBezTo>
                <a:cubicBezTo>
                  <a:pt x="415" y="782"/>
                  <a:pt x="413" y="783"/>
                  <a:pt x="413" y="782"/>
                </a:cubicBezTo>
                <a:close/>
                <a:moveTo>
                  <a:pt x="415" y="790"/>
                </a:moveTo>
                <a:cubicBezTo>
                  <a:pt x="415" y="790"/>
                  <a:pt x="416" y="791"/>
                  <a:pt x="416" y="791"/>
                </a:cubicBezTo>
                <a:cubicBezTo>
                  <a:pt x="416" y="792"/>
                  <a:pt x="414" y="791"/>
                  <a:pt x="415" y="790"/>
                </a:cubicBezTo>
                <a:close/>
                <a:moveTo>
                  <a:pt x="416" y="769"/>
                </a:moveTo>
                <a:cubicBezTo>
                  <a:pt x="415" y="771"/>
                  <a:pt x="412" y="767"/>
                  <a:pt x="409" y="767"/>
                </a:cubicBezTo>
                <a:cubicBezTo>
                  <a:pt x="408" y="767"/>
                  <a:pt x="403" y="768"/>
                  <a:pt x="402" y="766"/>
                </a:cubicBezTo>
                <a:cubicBezTo>
                  <a:pt x="402" y="764"/>
                  <a:pt x="408" y="766"/>
                  <a:pt x="409" y="765"/>
                </a:cubicBezTo>
                <a:cubicBezTo>
                  <a:pt x="409" y="765"/>
                  <a:pt x="407" y="761"/>
                  <a:pt x="407" y="760"/>
                </a:cubicBezTo>
                <a:cubicBezTo>
                  <a:pt x="407" y="752"/>
                  <a:pt x="419" y="758"/>
                  <a:pt x="422" y="761"/>
                </a:cubicBezTo>
                <a:cubicBezTo>
                  <a:pt x="426" y="765"/>
                  <a:pt x="417" y="761"/>
                  <a:pt x="419" y="766"/>
                </a:cubicBezTo>
                <a:cubicBezTo>
                  <a:pt x="416" y="764"/>
                  <a:pt x="417" y="769"/>
                  <a:pt x="416" y="769"/>
                </a:cubicBezTo>
                <a:close/>
                <a:moveTo>
                  <a:pt x="420" y="776"/>
                </a:moveTo>
                <a:cubicBezTo>
                  <a:pt x="422" y="777"/>
                  <a:pt x="419" y="780"/>
                  <a:pt x="419" y="777"/>
                </a:cubicBezTo>
                <a:cubicBezTo>
                  <a:pt x="419" y="777"/>
                  <a:pt x="419" y="776"/>
                  <a:pt x="420" y="776"/>
                </a:cubicBezTo>
                <a:close/>
                <a:moveTo>
                  <a:pt x="419" y="781"/>
                </a:moveTo>
                <a:cubicBezTo>
                  <a:pt x="420" y="780"/>
                  <a:pt x="421" y="780"/>
                  <a:pt x="423" y="780"/>
                </a:cubicBezTo>
                <a:cubicBezTo>
                  <a:pt x="422" y="781"/>
                  <a:pt x="420" y="781"/>
                  <a:pt x="419" y="781"/>
                </a:cubicBezTo>
                <a:close/>
                <a:moveTo>
                  <a:pt x="422" y="781"/>
                </a:moveTo>
                <a:cubicBezTo>
                  <a:pt x="422" y="780"/>
                  <a:pt x="423" y="780"/>
                  <a:pt x="423" y="781"/>
                </a:cubicBezTo>
                <a:cubicBezTo>
                  <a:pt x="423" y="781"/>
                  <a:pt x="422" y="782"/>
                  <a:pt x="422" y="781"/>
                </a:cubicBezTo>
                <a:close/>
                <a:moveTo>
                  <a:pt x="424" y="780"/>
                </a:moveTo>
                <a:cubicBezTo>
                  <a:pt x="423" y="780"/>
                  <a:pt x="426" y="781"/>
                  <a:pt x="424" y="780"/>
                </a:cubicBezTo>
                <a:close/>
                <a:moveTo>
                  <a:pt x="428" y="750"/>
                </a:moveTo>
                <a:cubicBezTo>
                  <a:pt x="427" y="750"/>
                  <a:pt x="427" y="749"/>
                  <a:pt x="428" y="750"/>
                </a:cubicBezTo>
                <a:close/>
                <a:moveTo>
                  <a:pt x="424" y="728"/>
                </a:moveTo>
                <a:cubicBezTo>
                  <a:pt x="424" y="727"/>
                  <a:pt x="428" y="726"/>
                  <a:pt x="428" y="728"/>
                </a:cubicBezTo>
                <a:cubicBezTo>
                  <a:pt x="429" y="730"/>
                  <a:pt x="424" y="731"/>
                  <a:pt x="424" y="728"/>
                </a:cubicBezTo>
                <a:close/>
                <a:moveTo>
                  <a:pt x="429" y="774"/>
                </a:moveTo>
                <a:cubicBezTo>
                  <a:pt x="429" y="773"/>
                  <a:pt x="431" y="773"/>
                  <a:pt x="431" y="773"/>
                </a:cubicBezTo>
                <a:cubicBezTo>
                  <a:pt x="432" y="774"/>
                  <a:pt x="429" y="775"/>
                  <a:pt x="429" y="774"/>
                </a:cubicBezTo>
                <a:close/>
                <a:moveTo>
                  <a:pt x="436" y="765"/>
                </a:moveTo>
                <a:cubicBezTo>
                  <a:pt x="437" y="763"/>
                  <a:pt x="441" y="765"/>
                  <a:pt x="441" y="767"/>
                </a:cubicBezTo>
                <a:cubicBezTo>
                  <a:pt x="440" y="769"/>
                  <a:pt x="435" y="768"/>
                  <a:pt x="436" y="765"/>
                </a:cubicBezTo>
                <a:close/>
                <a:moveTo>
                  <a:pt x="430" y="758"/>
                </a:moveTo>
                <a:cubicBezTo>
                  <a:pt x="432" y="757"/>
                  <a:pt x="442" y="760"/>
                  <a:pt x="441" y="760"/>
                </a:cubicBezTo>
                <a:cubicBezTo>
                  <a:pt x="440" y="761"/>
                  <a:pt x="433" y="758"/>
                  <a:pt x="430" y="758"/>
                </a:cubicBezTo>
                <a:close/>
                <a:moveTo>
                  <a:pt x="439" y="757"/>
                </a:moveTo>
                <a:cubicBezTo>
                  <a:pt x="440" y="755"/>
                  <a:pt x="443" y="755"/>
                  <a:pt x="445" y="756"/>
                </a:cubicBezTo>
                <a:cubicBezTo>
                  <a:pt x="443" y="756"/>
                  <a:pt x="441" y="757"/>
                  <a:pt x="439" y="757"/>
                </a:cubicBezTo>
                <a:close/>
                <a:moveTo>
                  <a:pt x="442" y="718"/>
                </a:moveTo>
                <a:cubicBezTo>
                  <a:pt x="442" y="716"/>
                  <a:pt x="446" y="716"/>
                  <a:pt x="446" y="718"/>
                </a:cubicBezTo>
                <a:cubicBezTo>
                  <a:pt x="446" y="718"/>
                  <a:pt x="442" y="720"/>
                  <a:pt x="442" y="718"/>
                </a:cubicBezTo>
                <a:close/>
                <a:moveTo>
                  <a:pt x="446" y="755"/>
                </a:moveTo>
                <a:cubicBezTo>
                  <a:pt x="448" y="755"/>
                  <a:pt x="450" y="754"/>
                  <a:pt x="452" y="755"/>
                </a:cubicBezTo>
                <a:cubicBezTo>
                  <a:pt x="450" y="755"/>
                  <a:pt x="448" y="756"/>
                  <a:pt x="446" y="755"/>
                </a:cubicBezTo>
                <a:close/>
                <a:moveTo>
                  <a:pt x="453" y="520"/>
                </a:moveTo>
                <a:cubicBezTo>
                  <a:pt x="454" y="520"/>
                  <a:pt x="453" y="521"/>
                  <a:pt x="453" y="521"/>
                </a:cubicBezTo>
                <a:cubicBezTo>
                  <a:pt x="450" y="523"/>
                  <a:pt x="452" y="518"/>
                  <a:pt x="453" y="520"/>
                </a:cubicBezTo>
                <a:close/>
                <a:moveTo>
                  <a:pt x="453" y="590"/>
                </a:moveTo>
                <a:cubicBezTo>
                  <a:pt x="452" y="590"/>
                  <a:pt x="453" y="590"/>
                  <a:pt x="453" y="590"/>
                </a:cubicBezTo>
                <a:cubicBezTo>
                  <a:pt x="454" y="590"/>
                  <a:pt x="453" y="590"/>
                  <a:pt x="453" y="590"/>
                </a:cubicBezTo>
                <a:close/>
                <a:moveTo>
                  <a:pt x="455" y="750"/>
                </a:moveTo>
                <a:cubicBezTo>
                  <a:pt x="455" y="750"/>
                  <a:pt x="454" y="750"/>
                  <a:pt x="455" y="750"/>
                </a:cubicBezTo>
                <a:close/>
                <a:moveTo>
                  <a:pt x="455" y="750"/>
                </a:moveTo>
                <a:cubicBezTo>
                  <a:pt x="455" y="750"/>
                  <a:pt x="455" y="750"/>
                  <a:pt x="455" y="750"/>
                </a:cubicBezTo>
                <a:cubicBezTo>
                  <a:pt x="455" y="750"/>
                  <a:pt x="455" y="750"/>
                  <a:pt x="455" y="750"/>
                </a:cubicBezTo>
                <a:cubicBezTo>
                  <a:pt x="455" y="750"/>
                  <a:pt x="455" y="750"/>
                  <a:pt x="455" y="750"/>
                </a:cubicBezTo>
                <a:close/>
                <a:moveTo>
                  <a:pt x="453" y="740"/>
                </a:moveTo>
                <a:cubicBezTo>
                  <a:pt x="455" y="737"/>
                  <a:pt x="457" y="739"/>
                  <a:pt x="453" y="740"/>
                </a:cubicBezTo>
                <a:close/>
                <a:moveTo>
                  <a:pt x="454" y="643"/>
                </a:moveTo>
                <a:cubicBezTo>
                  <a:pt x="454" y="642"/>
                  <a:pt x="455" y="641"/>
                  <a:pt x="455" y="641"/>
                </a:cubicBezTo>
                <a:cubicBezTo>
                  <a:pt x="458" y="642"/>
                  <a:pt x="455" y="645"/>
                  <a:pt x="454" y="643"/>
                </a:cubicBezTo>
                <a:close/>
                <a:moveTo>
                  <a:pt x="459" y="703"/>
                </a:moveTo>
                <a:cubicBezTo>
                  <a:pt x="456" y="704"/>
                  <a:pt x="455" y="702"/>
                  <a:pt x="459" y="703"/>
                </a:cubicBezTo>
                <a:close/>
                <a:moveTo>
                  <a:pt x="457" y="743"/>
                </a:moveTo>
                <a:cubicBezTo>
                  <a:pt x="458" y="741"/>
                  <a:pt x="461" y="740"/>
                  <a:pt x="462" y="742"/>
                </a:cubicBezTo>
                <a:cubicBezTo>
                  <a:pt x="465" y="746"/>
                  <a:pt x="457" y="747"/>
                  <a:pt x="457" y="743"/>
                </a:cubicBezTo>
                <a:close/>
                <a:moveTo>
                  <a:pt x="464" y="717"/>
                </a:moveTo>
                <a:cubicBezTo>
                  <a:pt x="463" y="717"/>
                  <a:pt x="463" y="717"/>
                  <a:pt x="464" y="717"/>
                </a:cubicBezTo>
                <a:close/>
                <a:moveTo>
                  <a:pt x="466" y="739"/>
                </a:moveTo>
                <a:cubicBezTo>
                  <a:pt x="465" y="739"/>
                  <a:pt x="464" y="740"/>
                  <a:pt x="464" y="739"/>
                </a:cubicBezTo>
                <a:cubicBezTo>
                  <a:pt x="462" y="736"/>
                  <a:pt x="469" y="737"/>
                  <a:pt x="466" y="739"/>
                </a:cubicBezTo>
                <a:close/>
                <a:moveTo>
                  <a:pt x="464" y="729"/>
                </a:moveTo>
                <a:cubicBezTo>
                  <a:pt x="465" y="728"/>
                  <a:pt x="466" y="728"/>
                  <a:pt x="467" y="728"/>
                </a:cubicBezTo>
                <a:cubicBezTo>
                  <a:pt x="467" y="729"/>
                  <a:pt x="465" y="729"/>
                  <a:pt x="464" y="729"/>
                </a:cubicBezTo>
                <a:close/>
                <a:moveTo>
                  <a:pt x="465" y="693"/>
                </a:moveTo>
                <a:cubicBezTo>
                  <a:pt x="466" y="692"/>
                  <a:pt x="468" y="692"/>
                  <a:pt x="469" y="692"/>
                </a:cubicBezTo>
                <a:cubicBezTo>
                  <a:pt x="469" y="693"/>
                  <a:pt x="466" y="692"/>
                  <a:pt x="465" y="693"/>
                </a:cubicBezTo>
                <a:close/>
                <a:moveTo>
                  <a:pt x="470" y="685"/>
                </a:moveTo>
                <a:cubicBezTo>
                  <a:pt x="470" y="686"/>
                  <a:pt x="468" y="685"/>
                  <a:pt x="470" y="685"/>
                </a:cubicBezTo>
                <a:close/>
                <a:moveTo>
                  <a:pt x="467" y="662"/>
                </a:moveTo>
                <a:cubicBezTo>
                  <a:pt x="468" y="661"/>
                  <a:pt x="470" y="660"/>
                  <a:pt x="471" y="661"/>
                </a:cubicBezTo>
                <a:cubicBezTo>
                  <a:pt x="470" y="661"/>
                  <a:pt x="468" y="662"/>
                  <a:pt x="467" y="662"/>
                </a:cubicBezTo>
                <a:close/>
                <a:moveTo>
                  <a:pt x="471" y="692"/>
                </a:moveTo>
                <a:cubicBezTo>
                  <a:pt x="471" y="691"/>
                  <a:pt x="473" y="690"/>
                  <a:pt x="473" y="691"/>
                </a:cubicBezTo>
                <a:cubicBezTo>
                  <a:pt x="473" y="691"/>
                  <a:pt x="472" y="691"/>
                  <a:pt x="471" y="692"/>
                </a:cubicBezTo>
                <a:close/>
                <a:moveTo>
                  <a:pt x="472" y="674"/>
                </a:moveTo>
                <a:cubicBezTo>
                  <a:pt x="472" y="673"/>
                  <a:pt x="472" y="673"/>
                  <a:pt x="473" y="674"/>
                </a:cubicBezTo>
                <a:cubicBezTo>
                  <a:pt x="474" y="674"/>
                  <a:pt x="471" y="676"/>
                  <a:pt x="472" y="674"/>
                </a:cubicBezTo>
                <a:close/>
                <a:moveTo>
                  <a:pt x="472" y="660"/>
                </a:moveTo>
                <a:cubicBezTo>
                  <a:pt x="472" y="660"/>
                  <a:pt x="473" y="659"/>
                  <a:pt x="474" y="660"/>
                </a:cubicBezTo>
                <a:cubicBezTo>
                  <a:pt x="474" y="660"/>
                  <a:pt x="472" y="660"/>
                  <a:pt x="472" y="660"/>
                </a:cubicBezTo>
                <a:close/>
                <a:moveTo>
                  <a:pt x="466" y="644"/>
                </a:moveTo>
                <a:cubicBezTo>
                  <a:pt x="466" y="644"/>
                  <a:pt x="464" y="645"/>
                  <a:pt x="465" y="644"/>
                </a:cubicBezTo>
                <a:cubicBezTo>
                  <a:pt x="468" y="641"/>
                  <a:pt x="473" y="641"/>
                  <a:pt x="476" y="640"/>
                </a:cubicBezTo>
                <a:cubicBezTo>
                  <a:pt x="473" y="642"/>
                  <a:pt x="468" y="644"/>
                  <a:pt x="466" y="644"/>
                </a:cubicBezTo>
                <a:close/>
                <a:moveTo>
                  <a:pt x="475" y="253"/>
                </a:moveTo>
                <a:cubicBezTo>
                  <a:pt x="475" y="253"/>
                  <a:pt x="476" y="252"/>
                  <a:pt x="476" y="253"/>
                </a:cubicBezTo>
                <a:cubicBezTo>
                  <a:pt x="477" y="255"/>
                  <a:pt x="474" y="255"/>
                  <a:pt x="475" y="253"/>
                </a:cubicBezTo>
                <a:close/>
                <a:moveTo>
                  <a:pt x="478" y="685"/>
                </a:moveTo>
                <a:cubicBezTo>
                  <a:pt x="478" y="684"/>
                  <a:pt x="481" y="684"/>
                  <a:pt x="482" y="684"/>
                </a:cubicBezTo>
                <a:cubicBezTo>
                  <a:pt x="482" y="685"/>
                  <a:pt x="479" y="685"/>
                  <a:pt x="478" y="685"/>
                </a:cubicBezTo>
                <a:close/>
                <a:moveTo>
                  <a:pt x="476" y="672"/>
                </a:moveTo>
                <a:cubicBezTo>
                  <a:pt x="476" y="668"/>
                  <a:pt x="483" y="671"/>
                  <a:pt x="482" y="673"/>
                </a:cubicBezTo>
                <a:cubicBezTo>
                  <a:pt x="482" y="675"/>
                  <a:pt x="476" y="675"/>
                  <a:pt x="476" y="672"/>
                </a:cubicBezTo>
                <a:close/>
                <a:moveTo>
                  <a:pt x="484" y="112"/>
                </a:moveTo>
                <a:cubicBezTo>
                  <a:pt x="484" y="111"/>
                  <a:pt x="486" y="111"/>
                  <a:pt x="486" y="111"/>
                </a:cubicBezTo>
                <a:cubicBezTo>
                  <a:pt x="488" y="111"/>
                  <a:pt x="489" y="111"/>
                  <a:pt x="489" y="113"/>
                </a:cubicBezTo>
                <a:cubicBezTo>
                  <a:pt x="489" y="114"/>
                  <a:pt x="484" y="115"/>
                  <a:pt x="483" y="114"/>
                </a:cubicBezTo>
                <a:cubicBezTo>
                  <a:pt x="483" y="113"/>
                  <a:pt x="484" y="113"/>
                  <a:pt x="484" y="112"/>
                </a:cubicBezTo>
                <a:cubicBezTo>
                  <a:pt x="484" y="112"/>
                  <a:pt x="484" y="112"/>
                  <a:pt x="484" y="112"/>
                </a:cubicBezTo>
                <a:close/>
                <a:moveTo>
                  <a:pt x="483" y="110"/>
                </a:moveTo>
                <a:cubicBezTo>
                  <a:pt x="483" y="111"/>
                  <a:pt x="482" y="111"/>
                  <a:pt x="481" y="111"/>
                </a:cubicBezTo>
                <a:cubicBezTo>
                  <a:pt x="481" y="110"/>
                  <a:pt x="483" y="111"/>
                  <a:pt x="483" y="110"/>
                </a:cubicBezTo>
                <a:close/>
                <a:moveTo>
                  <a:pt x="476" y="116"/>
                </a:moveTo>
                <a:cubicBezTo>
                  <a:pt x="477" y="116"/>
                  <a:pt x="476" y="117"/>
                  <a:pt x="476" y="117"/>
                </a:cubicBezTo>
                <a:cubicBezTo>
                  <a:pt x="475" y="117"/>
                  <a:pt x="476" y="116"/>
                  <a:pt x="476" y="116"/>
                </a:cubicBezTo>
                <a:close/>
                <a:moveTo>
                  <a:pt x="482" y="122"/>
                </a:moveTo>
                <a:cubicBezTo>
                  <a:pt x="481" y="124"/>
                  <a:pt x="477" y="125"/>
                  <a:pt x="475" y="126"/>
                </a:cubicBezTo>
                <a:cubicBezTo>
                  <a:pt x="477" y="124"/>
                  <a:pt x="479" y="123"/>
                  <a:pt x="482" y="122"/>
                </a:cubicBezTo>
                <a:close/>
                <a:moveTo>
                  <a:pt x="476" y="146"/>
                </a:moveTo>
                <a:cubicBezTo>
                  <a:pt x="474" y="149"/>
                  <a:pt x="470" y="149"/>
                  <a:pt x="467" y="150"/>
                </a:cubicBezTo>
                <a:cubicBezTo>
                  <a:pt x="469" y="148"/>
                  <a:pt x="473" y="148"/>
                  <a:pt x="476" y="146"/>
                </a:cubicBezTo>
                <a:close/>
                <a:moveTo>
                  <a:pt x="474" y="126"/>
                </a:moveTo>
                <a:cubicBezTo>
                  <a:pt x="473" y="127"/>
                  <a:pt x="471" y="128"/>
                  <a:pt x="469" y="128"/>
                </a:cubicBezTo>
                <a:cubicBezTo>
                  <a:pt x="470" y="128"/>
                  <a:pt x="471" y="129"/>
                  <a:pt x="470" y="130"/>
                </a:cubicBezTo>
                <a:cubicBezTo>
                  <a:pt x="470" y="131"/>
                  <a:pt x="467" y="131"/>
                  <a:pt x="467" y="130"/>
                </a:cubicBezTo>
                <a:cubicBezTo>
                  <a:pt x="467" y="129"/>
                  <a:pt x="468" y="129"/>
                  <a:pt x="469" y="128"/>
                </a:cubicBezTo>
                <a:cubicBezTo>
                  <a:pt x="469" y="128"/>
                  <a:pt x="468" y="128"/>
                  <a:pt x="468" y="128"/>
                </a:cubicBezTo>
                <a:cubicBezTo>
                  <a:pt x="470" y="127"/>
                  <a:pt x="472" y="127"/>
                  <a:pt x="474" y="126"/>
                </a:cubicBezTo>
                <a:close/>
                <a:moveTo>
                  <a:pt x="470" y="106"/>
                </a:moveTo>
                <a:cubicBezTo>
                  <a:pt x="470" y="106"/>
                  <a:pt x="470" y="107"/>
                  <a:pt x="469" y="107"/>
                </a:cubicBezTo>
                <a:cubicBezTo>
                  <a:pt x="469" y="107"/>
                  <a:pt x="469" y="106"/>
                  <a:pt x="470" y="106"/>
                </a:cubicBezTo>
                <a:close/>
                <a:moveTo>
                  <a:pt x="469" y="74"/>
                </a:moveTo>
                <a:cubicBezTo>
                  <a:pt x="468" y="74"/>
                  <a:pt x="467" y="74"/>
                  <a:pt x="466" y="74"/>
                </a:cubicBezTo>
                <a:cubicBezTo>
                  <a:pt x="467" y="73"/>
                  <a:pt x="468" y="73"/>
                  <a:pt x="469" y="74"/>
                </a:cubicBezTo>
                <a:close/>
                <a:moveTo>
                  <a:pt x="466" y="75"/>
                </a:moveTo>
                <a:cubicBezTo>
                  <a:pt x="466" y="75"/>
                  <a:pt x="468" y="76"/>
                  <a:pt x="468" y="75"/>
                </a:cubicBezTo>
                <a:cubicBezTo>
                  <a:pt x="468" y="77"/>
                  <a:pt x="465" y="76"/>
                  <a:pt x="466" y="75"/>
                </a:cubicBezTo>
                <a:close/>
                <a:moveTo>
                  <a:pt x="468" y="80"/>
                </a:moveTo>
                <a:cubicBezTo>
                  <a:pt x="468" y="81"/>
                  <a:pt x="466" y="81"/>
                  <a:pt x="466" y="79"/>
                </a:cubicBezTo>
                <a:cubicBezTo>
                  <a:pt x="467" y="79"/>
                  <a:pt x="468" y="79"/>
                  <a:pt x="468" y="80"/>
                </a:cubicBezTo>
                <a:close/>
                <a:moveTo>
                  <a:pt x="466" y="93"/>
                </a:moveTo>
                <a:cubicBezTo>
                  <a:pt x="466" y="95"/>
                  <a:pt x="465" y="93"/>
                  <a:pt x="466" y="93"/>
                </a:cubicBezTo>
                <a:close/>
                <a:moveTo>
                  <a:pt x="470" y="95"/>
                </a:moveTo>
                <a:cubicBezTo>
                  <a:pt x="472" y="95"/>
                  <a:pt x="473" y="98"/>
                  <a:pt x="471" y="100"/>
                </a:cubicBezTo>
                <a:cubicBezTo>
                  <a:pt x="470" y="101"/>
                  <a:pt x="468" y="101"/>
                  <a:pt x="467" y="101"/>
                </a:cubicBezTo>
                <a:cubicBezTo>
                  <a:pt x="465" y="101"/>
                  <a:pt x="463" y="102"/>
                  <a:pt x="463" y="101"/>
                </a:cubicBezTo>
                <a:cubicBezTo>
                  <a:pt x="463" y="101"/>
                  <a:pt x="463" y="101"/>
                  <a:pt x="464" y="101"/>
                </a:cubicBezTo>
                <a:cubicBezTo>
                  <a:pt x="463" y="101"/>
                  <a:pt x="463" y="101"/>
                  <a:pt x="463" y="101"/>
                </a:cubicBezTo>
                <a:cubicBezTo>
                  <a:pt x="463" y="101"/>
                  <a:pt x="462" y="100"/>
                  <a:pt x="462" y="101"/>
                </a:cubicBezTo>
                <a:cubicBezTo>
                  <a:pt x="461" y="99"/>
                  <a:pt x="467" y="94"/>
                  <a:pt x="470" y="95"/>
                </a:cubicBezTo>
                <a:close/>
                <a:moveTo>
                  <a:pt x="470" y="59"/>
                </a:moveTo>
                <a:cubicBezTo>
                  <a:pt x="470" y="59"/>
                  <a:pt x="470" y="60"/>
                  <a:pt x="470" y="59"/>
                </a:cubicBezTo>
                <a:cubicBezTo>
                  <a:pt x="469" y="59"/>
                  <a:pt x="470" y="58"/>
                  <a:pt x="470" y="59"/>
                </a:cubicBezTo>
                <a:close/>
                <a:moveTo>
                  <a:pt x="453" y="60"/>
                </a:moveTo>
                <a:cubicBezTo>
                  <a:pt x="455" y="59"/>
                  <a:pt x="458" y="61"/>
                  <a:pt x="461" y="61"/>
                </a:cubicBezTo>
                <a:cubicBezTo>
                  <a:pt x="462" y="61"/>
                  <a:pt x="467" y="59"/>
                  <a:pt x="468" y="61"/>
                </a:cubicBezTo>
                <a:cubicBezTo>
                  <a:pt x="468" y="62"/>
                  <a:pt x="462" y="62"/>
                  <a:pt x="462" y="62"/>
                </a:cubicBezTo>
                <a:cubicBezTo>
                  <a:pt x="462" y="63"/>
                  <a:pt x="465" y="66"/>
                  <a:pt x="465" y="67"/>
                </a:cubicBezTo>
                <a:cubicBezTo>
                  <a:pt x="467" y="75"/>
                  <a:pt x="454" y="72"/>
                  <a:pt x="450" y="70"/>
                </a:cubicBezTo>
                <a:cubicBezTo>
                  <a:pt x="445" y="67"/>
                  <a:pt x="455" y="69"/>
                  <a:pt x="451" y="64"/>
                </a:cubicBezTo>
                <a:cubicBezTo>
                  <a:pt x="455" y="66"/>
                  <a:pt x="453" y="61"/>
                  <a:pt x="453" y="60"/>
                </a:cubicBezTo>
                <a:close/>
                <a:moveTo>
                  <a:pt x="454" y="47"/>
                </a:moveTo>
                <a:cubicBezTo>
                  <a:pt x="455" y="48"/>
                  <a:pt x="452" y="49"/>
                  <a:pt x="452" y="48"/>
                </a:cubicBezTo>
                <a:cubicBezTo>
                  <a:pt x="452" y="47"/>
                  <a:pt x="454" y="47"/>
                  <a:pt x="454" y="47"/>
                </a:cubicBezTo>
                <a:close/>
                <a:moveTo>
                  <a:pt x="455" y="21"/>
                </a:moveTo>
                <a:cubicBezTo>
                  <a:pt x="456" y="22"/>
                  <a:pt x="453" y="22"/>
                  <a:pt x="453" y="21"/>
                </a:cubicBezTo>
                <a:cubicBezTo>
                  <a:pt x="453" y="20"/>
                  <a:pt x="455" y="20"/>
                  <a:pt x="455" y="21"/>
                </a:cubicBezTo>
                <a:close/>
                <a:moveTo>
                  <a:pt x="454" y="23"/>
                </a:moveTo>
                <a:cubicBezTo>
                  <a:pt x="454" y="25"/>
                  <a:pt x="450" y="24"/>
                  <a:pt x="450" y="23"/>
                </a:cubicBezTo>
                <a:cubicBezTo>
                  <a:pt x="450" y="22"/>
                  <a:pt x="454" y="21"/>
                  <a:pt x="454" y="23"/>
                </a:cubicBezTo>
                <a:close/>
                <a:moveTo>
                  <a:pt x="447" y="8"/>
                </a:moveTo>
                <a:cubicBezTo>
                  <a:pt x="448" y="9"/>
                  <a:pt x="446" y="9"/>
                  <a:pt x="446" y="9"/>
                </a:cubicBezTo>
                <a:cubicBezTo>
                  <a:pt x="446" y="8"/>
                  <a:pt x="447" y="8"/>
                  <a:pt x="447" y="8"/>
                </a:cubicBezTo>
                <a:close/>
                <a:moveTo>
                  <a:pt x="446" y="11"/>
                </a:moveTo>
                <a:cubicBezTo>
                  <a:pt x="447" y="11"/>
                  <a:pt x="450" y="8"/>
                  <a:pt x="451" y="10"/>
                </a:cubicBezTo>
                <a:cubicBezTo>
                  <a:pt x="453" y="14"/>
                  <a:pt x="448" y="13"/>
                  <a:pt x="447" y="13"/>
                </a:cubicBezTo>
                <a:cubicBezTo>
                  <a:pt x="447" y="13"/>
                  <a:pt x="447" y="13"/>
                  <a:pt x="446" y="13"/>
                </a:cubicBezTo>
                <a:cubicBezTo>
                  <a:pt x="446" y="14"/>
                  <a:pt x="444" y="14"/>
                  <a:pt x="444" y="13"/>
                </a:cubicBezTo>
                <a:cubicBezTo>
                  <a:pt x="444" y="13"/>
                  <a:pt x="444" y="13"/>
                  <a:pt x="444" y="13"/>
                </a:cubicBezTo>
                <a:cubicBezTo>
                  <a:pt x="444" y="12"/>
                  <a:pt x="444" y="12"/>
                  <a:pt x="444" y="12"/>
                </a:cubicBezTo>
                <a:cubicBezTo>
                  <a:pt x="444" y="12"/>
                  <a:pt x="444" y="11"/>
                  <a:pt x="444" y="12"/>
                </a:cubicBezTo>
                <a:cubicBezTo>
                  <a:pt x="444" y="11"/>
                  <a:pt x="445" y="11"/>
                  <a:pt x="445" y="11"/>
                </a:cubicBezTo>
                <a:cubicBezTo>
                  <a:pt x="446" y="11"/>
                  <a:pt x="446" y="11"/>
                  <a:pt x="446" y="11"/>
                </a:cubicBezTo>
                <a:close/>
                <a:moveTo>
                  <a:pt x="442" y="4"/>
                </a:moveTo>
                <a:cubicBezTo>
                  <a:pt x="444" y="3"/>
                  <a:pt x="444" y="5"/>
                  <a:pt x="442" y="4"/>
                </a:cubicBezTo>
                <a:close/>
                <a:moveTo>
                  <a:pt x="442" y="6"/>
                </a:moveTo>
                <a:cubicBezTo>
                  <a:pt x="442" y="6"/>
                  <a:pt x="443" y="7"/>
                  <a:pt x="443" y="7"/>
                </a:cubicBezTo>
                <a:cubicBezTo>
                  <a:pt x="444" y="9"/>
                  <a:pt x="440" y="7"/>
                  <a:pt x="442" y="6"/>
                </a:cubicBezTo>
                <a:close/>
                <a:moveTo>
                  <a:pt x="442" y="12"/>
                </a:moveTo>
                <a:cubicBezTo>
                  <a:pt x="441" y="12"/>
                  <a:pt x="442" y="11"/>
                  <a:pt x="442" y="12"/>
                </a:cubicBezTo>
                <a:cubicBezTo>
                  <a:pt x="443" y="12"/>
                  <a:pt x="442" y="12"/>
                  <a:pt x="442" y="12"/>
                </a:cubicBezTo>
                <a:close/>
                <a:moveTo>
                  <a:pt x="442" y="23"/>
                </a:moveTo>
                <a:cubicBezTo>
                  <a:pt x="442" y="23"/>
                  <a:pt x="441" y="24"/>
                  <a:pt x="441" y="23"/>
                </a:cubicBezTo>
                <a:cubicBezTo>
                  <a:pt x="441" y="23"/>
                  <a:pt x="442" y="23"/>
                  <a:pt x="442" y="23"/>
                </a:cubicBezTo>
                <a:close/>
                <a:moveTo>
                  <a:pt x="440" y="7"/>
                </a:moveTo>
                <a:cubicBezTo>
                  <a:pt x="441" y="7"/>
                  <a:pt x="439" y="7"/>
                  <a:pt x="439" y="7"/>
                </a:cubicBezTo>
                <a:cubicBezTo>
                  <a:pt x="439" y="6"/>
                  <a:pt x="440" y="6"/>
                  <a:pt x="440" y="7"/>
                </a:cubicBezTo>
                <a:close/>
                <a:moveTo>
                  <a:pt x="441" y="16"/>
                </a:moveTo>
                <a:cubicBezTo>
                  <a:pt x="441" y="17"/>
                  <a:pt x="438" y="17"/>
                  <a:pt x="439" y="16"/>
                </a:cubicBezTo>
                <a:cubicBezTo>
                  <a:pt x="439" y="15"/>
                  <a:pt x="440" y="16"/>
                  <a:pt x="441" y="16"/>
                </a:cubicBezTo>
                <a:close/>
                <a:moveTo>
                  <a:pt x="439" y="25"/>
                </a:moveTo>
                <a:cubicBezTo>
                  <a:pt x="440" y="26"/>
                  <a:pt x="437" y="27"/>
                  <a:pt x="437" y="26"/>
                </a:cubicBezTo>
                <a:cubicBezTo>
                  <a:pt x="436" y="25"/>
                  <a:pt x="439" y="25"/>
                  <a:pt x="439" y="25"/>
                </a:cubicBezTo>
                <a:close/>
                <a:moveTo>
                  <a:pt x="436" y="30"/>
                </a:moveTo>
                <a:cubicBezTo>
                  <a:pt x="437" y="29"/>
                  <a:pt x="438" y="31"/>
                  <a:pt x="436" y="30"/>
                </a:cubicBezTo>
                <a:close/>
                <a:moveTo>
                  <a:pt x="434" y="10"/>
                </a:moveTo>
                <a:cubicBezTo>
                  <a:pt x="435" y="11"/>
                  <a:pt x="433" y="11"/>
                  <a:pt x="433" y="11"/>
                </a:cubicBezTo>
                <a:cubicBezTo>
                  <a:pt x="432" y="11"/>
                  <a:pt x="434" y="10"/>
                  <a:pt x="434" y="10"/>
                </a:cubicBezTo>
                <a:close/>
                <a:moveTo>
                  <a:pt x="432" y="13"/>
                </a:moveTo>
                <a:cubicBezTo>
                  <a:pt x="433" y="14"/>
                  <a:pt x="429" y="15"/>
                  <a:pt x="430" y="13"/>
                </a:cubicBezTo>
                <a:cubicBezTo>
                  <a:pt x="430" y="13"/>
                  <a:pt x="431" y="12"/>
                  <a:pt x="432" y="13"/>
                </a:cubicBezTo>
                <a:close/>
                <a:moveTo>
                  <a:pt x="430" y="16"/>
                </a:moveTo>
                <a:cubicBezTo>
                  <a:pt x="430" y="16"/>
                  <a:pt x="431" y="15"/>
                  <a:pt x="432" y="16"/>
                </a:cubicBezTo>
                <a:cubicBezTo>
                  <a:pt x="432" y="17"/>
                  <a:pt x="430" y="17"/>
                  <a:pt x="430" y="16"/>
                </a:cubicBezTo>
                <a:close/>
                <a:moveTo>
                  <a:pt x="432" y="26"/>
                </a:moveTo>
                <a:cubicBezTo>
                  <a:pt x="431" y="26"/>
                  <a:pt x="430" y="27"/>
                  <a:pt x="429" y="26"/>
                </a:cubicBezTo>
                <a:cubicBezTo>
                  <a:pt x="430" y="25"/>
                  <a:pt x="431" y="25"/>
                  <a:pt x="432" y="26"/>
                </a:cubicBezTo>
                <a:close/>
                <a:moveTo>
                  <a:pt x="428" y="27"/>
                </a:moveTo>
                <a:cubicBezTo>
                  <a:pt x="428" y="27"/>
                  <a:pt x="427" y="28"/>
                  <a:pt x="426" y="27"/>
                </a:cubicBezTo>
                <a:cubicBezTo>
                  <a:pt x="426" y="26"/>
                  <a:pt x="427" y="26"/>
                  <a:pt x="428" y="27"/>
                </a:cubicBezTo>
                <a:close/>
                <a:moveTo>
                  <a:pt x="426" y="23"/>
                </a:moveTo>
                <a:cubicBezTo>
                  <a:pt x="425" y="22"/>
                  <a:pt x="428" y="23"/>
                  <a:pt x="426" y="23"/>
                </a:cubicBezTo>
                <a:close/>
                <a:moveTo>
                  <a:pt x="426" y="37"/>
                </a:moveTo>
                <a:cubicBezTo>
                  <a:pt x="428" y="33"/>
                  <a:pt x="436" y="29"/>
                  <a:pt x="439" y="33"/>
                </a:cubicBezTo>
                <a:cubicBezTo>
                  <a:pt x="440" y="35"/>
                  <a:pt x="438" y="39"/>
                  <a:pt x="437" y="39"/>
                </a:cubicBezTo>
                <a:cubicBezTo>
                  <a:pt x="436" y="39"/>
                  <a:pt x="435" y="39"/>
                  <a:pt x="434" y="39"/>
                </a:cubicBezTo>
                <a:cubicBezTo>
                  <a:pt x="433" y="39"/>
                  <a:pt x="433" y="40"/>
                  <a:pt x="433" y="40"/>
                </a:cubicBezTo>
                <a:cubicBezTo>
                  <a:pt x="431" y="41"/>
                  <a:pt x="429" y="40"/>
                  <a:pt x="427" y="40"/>
                </a:cubicBezTo>
                <a:cubicBezTo>
                  <a:pt x="426" y="39"/>
                  <a:pt x="426" y="40"/>
                  <a:pt x="425" y="40"/>
                </a:cubicBezTo>
                <a:cubicBezTo>
                  <a:pt x="425" y="39"/>
                  <a:pt x="426" y="37"/>
                  <a:pt x="426" y="37"/>
                </a:cubicBezTo>
                <a:close/>
                <a:moveTo>
                  <a:pt x="426" y="42"/>
                </a:moveTo>
                <a:cubicBezTo>
                  <a:pt x="426" y="43"/>
                  <a:pt x="423" y="43"/>
                  <a:pt x="423" y="43"/>
                </a:cubicBezTo>
                <a:cubicBezTo>
                  <a:pt x="422" y="41"/>
                  <a:pt x="425" y="41"/>
                  <a:pt x="426" y="42"/>
                </a:cubicBezTo>
                <a:close/>
                <a:moveTo>
                  <a:pt x="421" y="63"/>
                </a:moveTo>
                <a:cubicBezTo>
                  <a:pt x="418" y="65"/>
                  <a:pt x="413" y="66"/>
                  <a:pt x="411" y="64"/>
                </a:cubicBezTo>
                <a:cubicBezTo>
                  <a:pt x="410" y="64"/>
                  <a:pt x="410" y="61"/>
                  <a:pt x="412" y="62"/>
                </a:cubicBezTo>
                <a:cubicBezTo>
                  <a:pt x="413" y="62"/>
                  <a:pt x="413" y="64"/>
                  <a:pt x="413" y="64"/>
                </a:cubicBezTo>
                <a:cubicBezTo>
                  <a:pt x="414" y="64"/>
                  <a:pt x="415" y="62"/>
                  <a:pt x="415" y="62"/>
                </a:cubicBezTo>
                <a:cubicBezTo>
                  <a:pt x="415" y="61"/>
                  <a:pt x="413" y="61"/>
                  <a:pt x="414" y="60"/>
                </a:cubicBezTo>
                <a:cubicBezTo>
                  <a:pt x="413" y="61"/>
                  <a:pt x="412" y="60"/>
                  <a:pt x="414" y="60"/>
                </a:cubicBezTo>
                <a:cubicBezTo>
                  <a:pt x="414" y="59"/>
                  <a:pt x="415" y="60"/>
                  <a:pt x="416" y="60"/>
                </a:cubicBezTo>
                <a:cubicBezTo>
                  <a:pt x="417" y="59"/>
                  <a:pt x="417" y="59"/>
                  <a:pt x="419" y="59"/>
                </a:cubicBezTo>
                <a:cubicBezTo>
                  <a:pt x="420" y="59"/>
                  <a:pt x="424" y="62"/>
                  <a:pt x="421" y="63"/>
                </a:cubicBezTo>
                <a:close/>
                <a:moveTo>
                  <a:pt x="422" y="29"/>
                </a:moveTo>
                <a:cubicBezTo>
                  <a:pt x="422" y="31"/>
                  <a:pt x="418" y="31"/>
                  <a:pt x="417" y="30"/>
                </a:cubicBezTo>
                <a:cubicBezTo>
                  <a:pt x="416" y="29"/>
                  <a:pt x="421" y="27"/>
                  <a:pt x="422" y="29"/>
                </a:cubicBezTo>
                <a:close/>
                <a:moveTo>
                  <a:pt x="416" y="12"/>
                </a:moveTo>
                <a:cubicBezTo>
                  <a:pt x="415" y="12"/>
                  <a:pt x="417" y="13"/>
                  <a:pt x="416" y="12"/>
                </a:cubicBezTo>
                <a:close/>
                <a:moveTo>
                  <a:pt x="414" y="18"/>
                </a:moveTo>
                <a:cubicBezTo>
                  <a:pt x="414" y="19"/>
                  <a:pt x="413" y="19"/>
                  <a:pt x="412" y="18"/>
                </a:cubicBezTo>
                <a:cubicBezTo>
                  <a:pt x="411" y="18"/>
                  <a:pt x="414" y="17"/>
                  <a:pt x="414" y="18"/>
                </a:cubicBezTo>
                <a:close/>
                <a:moveTo>
                  <a:pt x="410" y="17"/>
                </a:moveTo>
                <a:cubicBezTo>
                  <a:pt x="412" y="16"/>
                  <a:pt x="413" y="18"/>
                  <a:pt x="410" y="17"/>
                </a:cubicBezTo>
                <a:close/>
                <a:moveTo>
                  <a:pt x="409" y="31"/>
                </a:moveTo>
                <a:cubicBezTo>
                  <a:pt x="411" y="29"/>
                  <a:pt x="412" y="33"/>
                  <a:pt x="409" y="31"/>
                </a:cubicBezTo>
                <a:close/>
                <a:moveTo>
                  <a:pt x="410" y="38"/>
                </a:moveTo>
                <a:cubicBezTo>
                  <a:pt x="409" y="37"/>
                  <a:pt x="411" y="38"/>
                  <a:pt x="410" y="38"/>
                </a:cubicBezTo>
                <a:close/>
                <a:moveTo>
                  <a:pt x="410" y="14"/>
                </a:moveTo>
                <a:cubicBezTo>
                  <a:pt x="410" y="15"/>
                  <a:pt x="410" y="15"/>
                  <a:pt x="409" y="15"/>
                </a:cubicBezTo>
                <a:cubicBezTo>
                  <a:pt x="407" y="16"/>
                  <a:pt x="409" y="12"/>
                  <a:pt x="410" y="14"/>
                </a:cubicBezTo>
                <a:close/>
                <a:moveTo>
                  <a:pt x="410" y="23"/>
                </a:moveTo>
                <a:cubicBezTo>
                  <a:pt x="411" y="24"/>
                  <a:pt x="408" y="25"/>
                  <a:pt x="408" y="24"/>
                </a:cubicBezTo>
                <a:cubicBezTo>
                  <a:pt x="407" y="23"/>
                  <a:pt x="410" y="22"/>
                  <a:pt x="410" y="23"/>
                </a:cubicBezTo>
                <a:close/>
                <a:moveTo>
                  <a:pt x="406" y="35"/>
                </a:moveTo>
                <a:cubicBezTo>
                  <a:pt x="405" y="35"/>
                  <a:pt x="404" y="34"/>
                  <a:pt x="404" y="34"/>
                </a:cubicBezTo>
                <a:cubicBezTo>
                  <a:pt x="402" y="31"/>
                  <a:pt x="411" y="34"/>
                  <a:pt x="406" y="35"/>
                </a:cubicBezTo>
                <a:close/>
                <a:moveTo>
                  <a:pt x="406" y="37"/>
                </a:moveTo>
                <a:cubicBezTo>
                  <a:pt x="405" y="36"/>
                  <a:pt x="406" y="37"/>
                  <a:pt x="407" y="36"/>
                </a:cubicBezTo>
                <a:cubicBezTo>
                  <a:pt x="407" y="37"/>
                  <a:pt x="406" y="37"/>
                  <a:pt x="406" y="37"/>
                </a:cubicBezTo>
                <a:close/>
                <a:moveTo>
                  <a:pt x="394" y="46"/>
                </a:moveTo>
                <a:cubicBezTo>
                  <a:pt x="400" y="45"/>
                  <a:pt x="404" y="44"/>
                  <a:pt x="409" y="43"/>
                </a:cubicBezTo>
                <a:cubicBezTo>
                  <a:pt x="411" y="43"/>
                  <a:pt x="417" y="42"/>
                  <a:pt x="418" y="43"/>
                </a:cubicBezTo>
                <a:cubicBezTo>
                  <a:pt x="419" y="44"/>
                  <a:pt x="410" y="45"/>
                  <a:pt x="407" y="45"/>
                </a:cubicBezTo>
                <a:cubicBezTo>
                  <a:pt x="403" y="46"/>
                  <a:pt x="401" y="46"/>
                  <a:pt x="398" y="47"/>
                </a:cubicBezTo>
                <a:cubicBezTo>
                  <a:pt x="400" y="47"/>
                  <a:pt x="403" y="48"/>
                  <a:pt x="402" y="51"/>
                </a:cubicBezTo>
                <a:cubicBezTo>
                  <a:pt x="402" y="56"/>
                  <a:pt x="394" y="55"/>
                  <a:pt x="390" y="53"/>
                </a:cubicBezTo>
                <a:cubicBezTo>
                  <a:pt x="390" y="53"/>
                  <a:pt x="390" y="52"/>
                  <a:pt x="390" y="52"/>
                </a:cubicBezTo>
                <a:cubicBezTo>
                  <a:pt x="389" y="51"/>
                  <a:pt x="392" y="48"/>
                  <a:pt x="394" y="47"/>
                </a:cubicBezTo>
                <a:cubicBezTo>
                  <a:pt x="393" y="48"/>
                  <a:pt x="391" y="48"/>
                  <a:pt x="390" y="48"/>
                </a:cubicBezTo>
                <a:cubicBezTo>
                  <a:pt x="385" y="48"/>
                  <a:pt x="394" y="46"/>
                  <a:pt x="394" y="46"/>
                </a:cubicBezTo>
                <a:close/>
                <a:moveTo>
                  <a:pt x="393" y="64"/>
                </a:moveTo>
                <a:cubicBezTo>
                  <a:pt x="392" y="65"/>
                  <a:pt x="389" y="66"/>
                  <a:pt x="387" y="66"/>
                </a:cubicBezTo>
                <a:cubicBezTo>
                  <a:pt x="389" y="64"/>
                  <a:pt x="391" y="65"/>
                  <a:pt x="393" y="64"/>
                </a:cubicBezTo>
                <a:close/>
                <a:moveTo>
                  <a:pt x="388" y="66"/>
                </a:moveTo>
                <a:cubicBezTo>
                  <a:pt x="389" y="66"/>
                  <a:pt x="387" y="68"/>
                  <a:pt x="387" y="67"/>
                </a:cubicBezTo>
                <a:cubicBezTo>
                  <a:pt x="387" y="66"/>
                  <a:pt x="388" y="66"/>
                  <a:pt x="388" y="66"/>
                </a:cubicBezTo>
                <a:close/>
                <a:moveTo>
                  <a:pt x="387" y="116"/>
                </a:moveTo>
                <a:cubicBezTo>
                  <a:pt x="387" y="116"/>
                  <a:pt x="387" y="116"/>
                  <a:pt x="387" y="116"/>
                </a:cubicBezTo>
                <a:cubicBezTo>
                  <a:pt x="388" y="116"/>
                  <a:pt x="387" y="116"/>
                  <a:pt x="387" y="116"/>
                </a:cubicBezTo>
                <a:close/>
                <a:moveTo>
                  <a:pt x="388" y="136"/>
                </a:moveTo>
                <a:cubicBezTo>
                  <a:pt x="387" y="137"/>
                  <a:pt x="386" y="135"/>
                  <a:pt x="388" y="136"/>
                </a:cubicBezTo>
                <a:close/>
                <a:moveTo>
                  <a:pt x="386" y="125"/>
                </a:moveTo>
                <a:cubicBezTo>
                  <a:pt x="385" y="126"/>
                  <a:pt x="381" y="127"/>
                  <a:pt x="381" y="126"/>
                </a:cubicBezTo>
                <a:cubicBezTo>
                  <a:pt x="383" y="126"/>
                  <a:pt x="384" y="124"/>
                  <a:pt x="386" y="125"/>
                </a:cubicBezTo>
                <a:close/>
                <a:moveTo>
                  <a:pt x="382" y="167"/>
                </a:moveTo>
                <a:cubicBezTo>
                  <a:pt x="382" y="165"/>
                  <a:pt x="384" y="165"/>
                  <a:pt x="385" y="166"/>
                </a:cubicBezTo>
                <a:cubicBezTo>
                  <a:pt x="385" y="168"/>
                  <a:pt x="382" y="168"/>
                  <a:pt x="382" y="167"/>
                </a:cubicBezTo>
                <a:close/>
                <a:moveTo>
                  <a:pt x="384" y="66"/>
                </a:moveTo>
                <a:cubicBezTo>
                  <a:pt x="385" y="65"/>
                  <a:pt x="386" y="67"/>
                  <a:pt x="384" y="66"/>
                </a:cubicBezTo>
                <a:close/>
                <a:moveTo>
                  <a:pt x="383" y="67"/>
                </a:moveTo>
                <a:cubicBezTo>
                  <a:pt x="382" y="67"/>
                  <a:pt x="381" y="68"/>
                  <a:pt x="380" y="68"/>
                </a:cubicBezTo>
                <a:cubicBezTo>
                  <a:pt x="380" y="66"/>
                  <a:pt x="382" y="67"/>
                  <a:pt x="383" y="67"/>
                </a:cubicBezTo>
                <a:close/>
                <a:moveTo>
                  <a:pt x="386" y="172"/>
                </a:moveTo>
                <a:cubicBezTo>
                  <a:pt x="387" y="176"/>
                  <a:pt x="379" y="176"/>
                  <a:pt x="379" y="173"/>
                </a:cubicBezTo>
                <a:cubicBezTo>
                  <a:pt x="378" y="170"/>
                  <a:pt x="386" y="168"/>
                  <a:pt x="386" y="172"/>
                </a:cubicBezTo>
                <a:close/>
                <a:moveTo>
                  <a:pt x="379" y="127"/>
                </a:moveTo>
                <a:cubicBezTo>
                  <a:pt x="380" y="127"/>
                  <a:pt x="377" y="128"/>
                  <a:pt x="377" y="128"/>
                </a:cubicBezTo>
                <a:cubicBezTo>
                  <a:pt x="377" y="128"/>
                  <a:pt x="378" y="127"/>
                  <a:pt x="379" y="127"/>
                </a:cubicBezTo>
                <a:close/>
                <a:moveTo>
                  <a:pt x="377" y="223"/>
                </a:moveTo>
                <a:cubicBezTo>
                  <a:pt x="376" y="224"/>
                  <a:pt x="373" y="225"/>
                  <a:pt x="372" y="227"/>
                </a:cubicBezTo>
                <a:cubicBezTo>
                  <a:pt x="372" y="225"/>
                  <a:pt x="375" y="224"/>
                  <a:pt x="377" y="223"/>
                </a:cubicBezTo>
                <a:close/>
                <a:moveTo>
                  <a:pt x="376" y="378"/>
                </a:moveTo>
                <a:cubicBezTo>
                  <a:pt x="376" y="378"/>
                  <a:pt x="375" y="379"/>
                  <a:pt x="376" y="378"/>
                </a:cubicBezTo>
                <a:cubicBezTo>
                  <a:pt x="376" y="378"/>
                  <a:pt x="376" y="378"/>
                  <a:pt x="376" y="378"/>
                </a:cubicBezTo>
                <a:close/>
                <a:moveTo>
                  <a:pt x="375" y="462"/>
                </a:moveTo>
                <a:cubicBezTo>
                  <a:pt x="376" y="462"/>
                  <a:pt x="375" y="464"/>
                  <a:pt x="375" y="464"/>
                </a:cubicBezTo>
                <a:cubicBezTo>
                  <a:pt x="372" y="466"/>
                  <a:pt x="374" y="460"/>
                  <a:pt x="375" y="462"/>
                </a:cubicBezTo>
                <a:close/>
                <a:moveTo>
                  <a:pt x="374" y="451"/>
                </a:moveTo>
                <a:cubicBezTo>
                  <a:pt x="374" y="451"/>
                  <a:pt x="374" y="451"/>
                  <a:pt x="374" y="451"/>
                </a:cubicBezTo>
                <a:cubicBezTo>
                  <a:pt x="373" y="451"/>
                  <a:pt x="374" y="451"/>
                  <a:pt x="374" y="451"/>
                </a:cubicBezTo>
                <a:close/>
                <a:moveTo>
                  <a:pt x="369" y="182"/>
                </a:moveTo>
                <a:cubicBezTo>
                  <a:pt x="369" y="182"/>
                  <a:pt x="369" y="182"/>
                  <a:pt x="369" y="182"/>
                </a:cubicBezTo>
                <a:cubicBezTo>
                  <a:pt x="369" y="182"/>
                  <a:pt x="369" y="182"/>
                  <a:pt x="369" y="182"/>
                </a:cubicBezTo>
                <a:cubicBezTo>
                  <a:pt x="369" y="182"/>
                  <a:pt x="369" y="182"/>
                  <a:pt x="369" y="182"/>
                </a:cubicBezTo>
                <a:close/>
                <a:moveTo>
                  <a:pt x="375" y="371"/>
                </a:moveTo>
                <a:cubicBezTo>
                  <a:pt x="375" y="372"/>
                  <a:pt x="374" y="373"/>
                  <a:pt x="372" y="373"/>
                </a:cubicBezTo>
                <a:cubicBezTo>
                  <a:pt x="371" y="374"/>
                  <a:pt x="370" y="374"/>
                  <a:pt x="370" y="372"/>
                </a:cubicBezTo>
                <a:cubicBezTo>
                  <a:pt x="368" y="368"/>
                  <a:pt x="375" y="367"/>
                  <a:pt x="375" y="371"/>
                </a:cubicBezTo>
                <a:close/>
                <a:moveTo>
                  <a:pt x="374" y="472"/>
                </a:moveTo>
                <a:cubicBezTo>
                  <a:pt x="373" y="473"/>
                  <a:pt x="371" y="475"/>
                  <a:pt x="369" y="475"/>
                </a:cubicBezTo>
                <a:cubicBezTo>
                  <a:pt x="370" y="474"/>
                  <a:pt x="372" y="473"/>
                  <a:pt x="374" y="472"/>
                </a:cubicBezTo>
                <a:close/>
                <a:moveTo>
                  <a:pt x="369" y="228"/>
                </a:moveTo>
                <a:cubicBezTo>
                  <a:pt x="367" y="231"/>
                  <a:pt x="366" y="228"/>
                  <a:pt x="369" y="228"/>
                </a:cubicBezTo>
                <a:close/>
                <a:moveTo>
                  <a:pt x="368" y="370"/>
                </a:moveTo>
                <a:cubicBezTo>
                  <a:pt x="367" y="371"/>
                  <a:pt x="370" y="369"/>
                  <a:pt x="368" y="370"/>
                </a:cubicBezTo>
                <a:close/>
                <a:moveTo>
                  <a:pt x="368" y="319"/>
                </a:moveTo>
                <a:cubicBezTo>
                  <a:pt x="369" y="319"/>
                  <a:pt x="368" y="320"/>
                  <a:pt x="368" y="320"/>
                </a:cubicBezTo>
                <a:cubicBezTo>
                  <a:pt x="367" y="322"/>
                  <a:pt x="367" y="318"/>
                  <a:pt x="368" y="319"/>
                </a:cubicBezTo>
                <a:close/>
                <a:moveTo>
                  <a:pt x="367" y="94"/>
                </a:moveTo>
                <a:cubicBezTo>
                  <a:pt x="366" y="92"/>
                  <a:pt x="368" y="94"/>
                  <a:pt x="367" y="94"/>
                </a:cubicBezTo>
                <a:close/>
                <a:moveTo>
                  <a:pt x="374" y="488"/>
                </a:moveTo>
                <a:cubicBezTo>
                  <a:pt x="375" y="486"/>
                  <a:pt x="380" y="483"/>
                  <a:pt x="383" y="481"/>
                </a:cubicBezTo>
                <a:cubicBezTo>
                  <a:pt x="383" y="481"/>
                  <a:pt x="383" y="479"/>
                  <a:pt x="384" y="480"/>
                </a:cubicBezTo>
                <a:cubicBezTo>
                  <a:pt x="385" y="481"/>
                  <a:pt x="382" y="484"/>
                  <a:pt x="382" y="484"/>
                </a:cubicBezTo>
                <a:cubicBezTo>
                  <a:pt x="380" y="485"/>
                  <a:pt x="378" y="486"/>
                  <a:pt x="376" y="487"/>
                </a:cubicBezTo>
                <a:cubicBezTo>
                  <a:pt x="372" y="489"/>
                  <a:pt x="369" y="494"/>
                  <a:pt x="365" y="496"/>
                </a:cubicBezTo>
                <a:cubicBezTo>
                  <a:pt x="365" y="492"/>
                  <a:pt x="372" y="491"/>
                  <a:pt x="374" y="488"/>
                </a:cubicBezTo>
                <a:close/>
                <a:moveTo>
                  <a:pt x="365" y="407"/>
                </a:moveTo>
                <a:cubicBezTo>
                  <a:pt x="366" y="406"/>
                  <a:pt x="364" y="408"/>
                  <a:pt x="365" y="407"/>
                </a:cubicBezTo>
                <a:close/>
                <a:moveTo>
                  <a:pt x="354" y="444"/>
                </a:moveTo>
                <a:cubicBezTo>
                  <a:pt x="356" y="441"/>
                  <a:pt x="360" y="438"/>
                  <a:pt x="365" y="437"/>
                </a:cubicBezTo>
                <a:cubicBezTo>
                  <a:pt x="361" y="439"/>
                  <a:pt x="358" y="442"/>
                  <a:pt x="354" y="444"/>
                </a:cubicBezTo>
                <a:close/>
                <a:moveTo>
                  <a:pt x="354" y="419"/>
                </a:moveTo>
                <a:cubicBezTo>
                  <a:pt x="353" y="419"/>
                  <a:pt x="356" y="417"/>
                  <a:pt x="354" y="419"/>
                </a:cubicBezTo>
                <a:close/>
                <a:moveTo>
                  <a:pt x="358" y="413"/>
                </a:moveTo>
                <a:cubicBezTo>
                  <a:pt x="358" y="414"/>
                  <a:pt x="357" y="415"/>
                  <a:pt x="356" y="415"/>
                </a:cubicBezTo>
                <a:cubicBezTo>
                  <a:pt x="356" y="414"/>
                  <a:pt x="357" y="414"/>
                  <a:pt x="358" y="413"/>
                </a:cubicBezTo>
                <a:close/>
                <a:moveTo>
                  <a:pt x="358" y="130"/>
                </a:moveTo>
                <a:cubicBezTo>
                  <a:pt x="357" y="129"/>
                  <a:pt x="358" y="132"/>
                  <a:pt x="358" y="130"/>
                </a:cubicBezTo>
                <a:close/>
                <a:moveTo>
                  <a:pt x="359" y="414"/>
                </a:moveTo>
                <a:cubicBezTo>
                  <a:pt x="358" y="415"/>
                  <a:pt x="358" y="416"/>
                  <a:pt x="357" y="416"/>
                </a:cubicBezTo>
                <a:cubicBezTo>
                  <a:pt x="358" y="415"/>
                  <a:pt x="358" y="414"/>
                  <a:pt x="359" y="414"/>
                </a:cubicBezTo>
                <a:close/>
                <a:moveTo>
                  <a:pt x="357" y="416"/>
                </a:moveTo>
                <a:cubicBezTo>
                  <a:pt x="357" y="417"/>
                  <a:pt x="356" y="417"/>
                  <a:pt x="355" y="418"/>
                </a:cubicBezTo>
                <a:cubicBezTo>
                  <a:pt x="355" y="417"/>
                  <a:pt x="356" y="416"/>
                  <a:pt x="357" y="416"/>
                </a:cubicBezTo>
                <a:close/>
                <a:moveTo>
                  <a:pt x="360" y="312"/>
                </a:moveTo>
                <a:cubicBezTo>
                  <a:pt x="360" y="312"/>
                  <a:pt x="360" y="313"/>
                  <a:pt x="359" y="313"/>
                </a:cubicBezTo>
                <a:cubicBezTo>
                  <a:pt x="359" y="312"/>
                  <a:pt x="361" y="311"/>
                  <a:pt x="360" y="312"/>
                </a:cubicBezTo>
                <a:close/>
                <a:moveTo>
                  <a:pt x="360" y="411"/>
                </a:moveTo>
                <a:cubicBezTo>
                  <a:pt x="359" y="413"/>
                  <a:pt x="361" y="411"/>
                  <a:pt x="360" y="411"/>
                </a:cubicBezTo>
                <a:close/>
                <a:moveTo>
                  <a:pt x="359" y="414"/>
                </a:moveTo>
                <a:cubicBezTo>
                  <a:pt x="360" y="412"/>
                  <a:pt x="361" y="414"/>
                  <a:pt x="359" y="414"/>
                </a:cubicBezTo>
                <a:close/>
                <a:moveTo>
                  <a:pt x="361" y="412"/>
                </a:moveTo>
                <a:cubicBezTo>
                  <a:pt x="362" y="411"/>
                  <a:pt x="362" y="410"/>
                  <a:pt x="364" y="410"/>
                </a:cubicBezTo>
                <a:cubicBezTo>
                  <a:pt x="363" y="411"/>
                  <a:pt x="363" y="412"/>
                  <a:pt x="361" y="412"/>
                </a:cubicBezTo>
                <a:close/>
                <a:moveTo>
                  <a:pt x="364" y="204"/>
                </a:moveTo>
                <a:cubicBezTo>
                  <a:pt x="364" y="203"/>
                  <a:pt x="365" y="205"/>
                  <a:pt x="364" y="204"/>
                </a:cubicBezTo>
                <a:close/>
                <a:moveTo>
                  <a:pt x="363" y="409"/>
                </a:moveTo>
                <a:cubicBezTo>
                  <a:pt x="362" y="409"/>
                  <a:pt x="366" y="407"/>
                  <a:pt x="363" y="409"/>
                </a:cubicBezTo>
                <a:close/>
                <a:moveTo>
                  <a:pt x="362" y="253"/>
                </a:moveTo>
                <a:cubicBezTo>
                  <a:pt x="361" y="253"/>
                  <a:pt x="361" y="254"/>
                  <a:pt x="360" y="253"/>
                </a:cubicBezTo>
                <a:cubicBezTo>
                  <a:pt x="358" y="249"/>
                  <a:pt x="366" y="251"/>
                  <a:pt x="362" y="253"/>
                </a:cubicBezTo>
                <a:close/>
                <a:moveTo>
                  <a:pt x="362" y="67"/>
                </a:moveTo>
                <a:cubicBezTo>
                  <a:pt x="362" y="68"/>
                  <a:pt x="361" y="68"/>
                  <a:pt x="360" y="68"/>
                </a:cubicBezTo>
                <a:cubicBezTo>
                  <a:pt x="360" y="67"/>
                  <a:pt x="362" y="67"/>
                  <a:pt x="362" y="67"/>
                </a:cubicBezTo>
                <a:close/>
                <a:moveTo>
                  <a:pt x="363" y="73"/>
                </a:moveTo>
                <a:cubicBezTo>
                  <a:pt x="363" y="73"/>
                  <a:pt x="360" y="73"/>
                  <a:pt x="359" y="73"/>
                </a:cubicBezTo>
                <a:cubicBezTo>
                  <a:pt x="359" y="72"/>
                  <a:pt x="363" y="70"/>
                  <a:pt x="363" y="73"/>
                </a:cubicBezTo>
                <a:close/>
                <a:moveTo>
                  <a:pt x="359" y="40"/>
                </a:moveTo>
                <a:cubicBezTo>
                  <a:pt x="360" y="40"/>
                  <a:pt x="359" y="41"/>
                  <a:pt x="358" y="40"/>
                </a:cubicBezTo>
                <a:cubicBezTo>
                  <a:pt x="358" y="40"/>
                  <a:pt x="358" y="39"/>
                  <a:pt x="359" y="40"/>
                </a:cubicBezTo>
                <a:close/>
                <a:moveTo>
                  <a:pt x="359" y="47"/>
                </a:moveTo>
                <a:cubicBezTo>
                  <a:pt x="359" y="47"/>
                  <a:pt x="357" y="47"/>
                  <a:pt x="357" y="46"/>
                </a:cubicBezTo>
                <a:cubicBezTo>
                  <a:pt x="357" y="46"/>
                  <a:pt x="358" y="46"/>
                  <a:pt x="359" y="47"/>
                </a:cubicBezTo>
                <a:close/>
                <a:moveTo>
                  <a:pt x="350" y="49"/>
                </a:moveTo>
                <a:cubicBezTo>
                  <a:pt x="350" y="49"/>
                  <a:pt x="350" y="50"/>
                  <a:pt x="349" y="50"/>
                </a:cubicBezTo>
                <a:cubicBezTo>
                  <a:pt x="348" y="49"/>
                  <a:pt x="350" y="48"/>
                  <a:pt x="350" y="49"/>
                </a:cubicBezTo>
                <a:close/>
                <a:moveTo>
                  <a:pt x="347" y="81"/>
                </a:moveTo>
                <a:cubicBezTo>
                  <a:pt x="347" y="82"/>
                  <a:pt x="346" y="82"/>
                  <a:pt x="346" y="82"/>
                </a:cubicBezTo>
                <a:cubicBezTo>
                  <a:pt x="345" y="81"/>
                  <a:pt x="347" y="80"/>
                  <a:pt x="347" y="81"/>
                </a:cubicBezTo>
                <a:close/>
                <a:moveTo>
                  <a:pt x="346" y="127"/>
                </a:moveTo>
                <a:cubicBezTo>
                  <a:pt x="348" y="124"/>
                  <a:pt x="357" y="125"/>
                  <a:pt x="357" y="129"/>
                </a:cubicBezTo>
                <a:cubicBezTo>
                  <a:pt x="356" y="136"/>
                  <a:pt x="342" y="134"/>
                  <a:pt x="346" y="127"/>
                </a:cubicBezTo>
                <a:close/>
                <a:moveTo>
                  <a:pt x="353" y="149"/>
                </a:moveTo>
                <a:cubicBezTo>
                  <a:pt x="354" y="147"/>
                  <a:pt x="357" y="148"/>
                  <a:pt x="353" y="149"/>
                </a:cubicBezTo>
                <a:close/>
                <a:moveTo>
                  <a:pt x="345" y="114"/>
                </a:moveTo>
                <a:cubicBezTo>
                  <a:pt x="345" y="115"/>
                  <a:pt x="343" y="114"/>
                  <a:pt x="345" y="114"/>
                </a:cubicBezTo>
                <a:close/>
                <a:moveTo>
                  <a:pt x="344" y="85"/>
                </a:moveTo>
                <a:cubicBezTo>
                  <a:pt x="343" y="85"/>
                  <a:pt x="343" y="84"/>
                  <a:pt x="343" y="84"/>
                </a:cubicBezTo>
                <a:cubicBezTo>
                  <a:pt x="342" y="82"/>
                  <a:pt x="345" y="84"/>
                  <a:pt x="344" y="85"/>
                </a:cubicBezTo>
                <a:close/>
                <a:moveTo>
                  <a:pt x="347" y="145"/>
                </a:moveTo>
                <a:cubicBezTo>
                  <a:pt x="345" y="147"/>
                  <a:pt x="341" y="149"/>
                  <a:pt x="338" y="149"/>
                </a:cubicBezTo>
                <a:cubicBezTo>
                  <a:pt x="340" y="148"/>
                  <a:pt x="344" y="147"/>
                  <a:pt x="347" y="145"/>
                </a:cubicBezTo>
                <a:close/>
                <a:moveTo>
                  <a:pt x="339" y="111"/>
                </a:moveTo>
                <a:cubicBezTo>
                  <a:pt x="339" y="111"/>
                  <a:pt x="338" y="112"/>
                  <a:pt x="338" y="112"/>
                </a:cubicBezTo>
                <a:cubicBezTo>
                  <a:pt x="337" y="111"/>
                  <a:pt x="338" y="111"/>
                  <a:pt x="339" y="111"/>
                </a:cubicBezTo>
                <a:close/>
                <a:moveTo>
                  <a:pt x="340" y="58"/>
                </a:moveTo>
                <a:cubicBezTo>
                  <a:pt x="340" y="58"/>
                  <a:pt x="338" y="59"/>
                  <a:pt x="338" y="58"/>
                </a:cubicBezTo>
                <a:cubicBezTo>
                  <a:pt x="338" y="58"/>
                  <a:pt x="340" y="57"/>
                  <a:pt x="340" y="58"/>
                </a:cubicBezTo>
                <a:close/>
                <a:moveTo>
                  <a:pt x="338" y="85"/>
                </a:moveTo>
                <a:cubicBezTo>
                  <a:pt x="337" y="85"/>
                  <a:pt x="337" y="86"/>
                  <a:pt x="336" y="85"/>
                </a:cubicBezTo>
                <a:cubicBezTo>
                  <a:pt x="336" y="85"/>
                  <a:pt x="337" y="85"/>
                  <a:pt x="338" y="85"/>
                </a:cubicBezTo>
                <a:close/>
                <a:moveTo>
                  <a:pt x="336" y="151"/>
                </a:moveTo>
                <a:cubicBezTo>
                  <a:pt x="336" y="151"/>
                  <a:pt x="336" y="150"/>
                  <a:pt x="337" y="150"/>
                </a:cubicBezTo>
                <a:cubicBezTo>
                  <a:pt x="337" y="150"/>
                  <a:pt x="336" y="151"/>
                  <a:pt x="336" y="151"/>
                </a:cubicBezTo>
                <a:close/>
                <a:moveTo>
                  <a:pt x="337" y="161"/>
                </a:moveTo>
                <a:cubicBezTo>
                  <a:pt x="337" y="162"/>
                  <a:pt x="335" y="163"/>
                  <a:pt x="335" y="161"/>
                </a:cubicBezTo>
                <a:cubicBezTo>
                  <a:pt x="335" y="160"/>
                  <a:pt x="337" y="161"/>
                  <a:pt x="337" y="161"/>
                </a:cubicBezTo>
                <a:close/>
                <a:moveTo>
                  <a:pt x="335" y="151"/>
                </a:moveTo>
                <a:cubicBezTo>
                  <a:pt x="336" y="151"/>
                  <a:pt x="333" y="153"/>
                  <a:pt x="333" y="152"/>
                </a:cubicBezTo>
                <a:cubicBezTo>
                  <a:pt x="333" y="151"/>
                  <a:pt x="335" y="151"/>
                  <a:pt x="335" y="151"/>
                </a:cubicBezTo>
                <a:close/>
                <a:moveTo>
                  <a:pt x="334" y="65"/>
                </a:moveTo>
                <a:cubicBezTo>
                  <a:pt x="333" y="65"/>
                  <a:pt x="333" y="65"/>
                  <a:pt x="332" y="65"/>
                </a:cubicBezTo>
                <a:cubicBezTo>
                  <a:pt x="332" y="65"/>
                  <a:pt x="333" y="64"/>
                  <a:pt x="334" y="65"/>
                </a:cubicBezTo>
                <a:close/>
                <a:moveTo>
                  <a:pt x="356" y="172"/>
                </a:moveTo>
                <a:cubicBezTo>
                  <a:pt x="348" y="177"/>
                  <a:pt x="339" y="182"/>
                  <a:pt x="329" y="187"/>
                </a:cubicBezTo>
                <a:cubicBezTo>
                  <a:pt x="329" y="187"/>
                  <a:pt x="327" y="189"/>
                  <a:pt x="326" y="188"/>
                </a:cubicBezTo>
                <a:cubicBezTo>
                  <a:pt x="325" y="187"/>
                  <a:pt x="329" y="186"/>
                  <a:pt x="327" y="187"/>
                </a:cubicBezTo>
                <a:cubicBezTo>
                  <a:pt x="336" y="181"/>
                  <a:pt x="347" y="175"/>
                  <a:pt x="356" y="172"/>
                </a:cubicBezTo>
                <a:close/>
                <a:moveTo>
                  <a:pt x="331" y="92"/>
                </a:moveTo>
                <a:cubicBezTo>
                  <a:pt x="331" y="94"/>
                  <a:pt x="328" y="93"/>
                  <a:pt x="328" y="92"/>
                </a:cubicBezTo>
                <a:cubicBezTo>
                  <a:pt x="329" y="91"/>
                  <a:pt x="330" y="91"/>
                  <a:pt x="331" y="92"/>
                </a:cubicBezTo>
                <a:close/>
                <a:moveTo>
                  <a:pt x="326" y="66"/>
                </a:moveTo>
                <a:cubicBezTo>
                  <a:pt x="325" y="67"/>
                  <a:pt x="324" y="66"/>
                  <a:pt x="323" y="66"/>
                </a:cubicBezTo>
                <a:cubicBezTo>
                  <a:pt x="323" y="65"/>
                  <a:pt x="325" y="66"/>
                  <a:pt x="326" y="66"/>
                </a:cubicBezTo>
                <a:close/>
                <a:moveTo>
                  <a:pt x="323" y="101"/>
                </a:moveTo>
                <a:cubicBezTo>
                  <a:pt x="323" y="101"/>
                  <a:pt x="325" y="99"/>
                  <a:pt x="325" y="101"/>
                </a:cubicBezTo>
                <a:cubicBezTo>
                  <a:pt x="326" y="102"/>
                  <a:pt x="322" y="103"/>
                  <a:pt x="323" y="101"/>
                </a:cubicBezTo>
                <a:close/>
                <a:moveTo>
                  <a:pt x="320" y="102"/>
                </a:moveTo>
                <a:cubicBezTo>
                  <a:pt x="321" y="100"/>
                  <a:pt x="323" y="102"/>
                  <a:pt x="320" y="102"/>
                </a:cubicBezTo>
                <a:close/>
                <a:moveTo>
                  <a:pt x="313" y="98"/>
                </a:moveTo>
                <a:cubicBezTo>
                  <a:pt x="313" y="98"/>
                  <a:pt x="316" y="96"/>
                  <a:pt x="317" y="98"/>
                </a:cubicBezTo>
                <a:cubicBezTo>
                  <a:pt x="317" y="99"/>
                  <a:pt x="313" y="99"/>
                  <a:pt x="313" y="98"/>
                </a:cubicBezTo>
                <a:close/>
                <a:moveTo>
                  <a:pt x="316" y="67"/>
                </a:moveTo>
                <a:cubicBezTo>
                  <a:pt x="317" y="67"/>
                  <a:pt x="315" y="68"/>
                  <a:pt x="314" y="68"/>
                </a:cubicBezTo>
                <a:cubicBezTo>
                  <a:pt x="315" y="67"/>
                  <a:pt x="315" y="67"/>
                  <a:pt x="316" y="67"/>
                </a:cubicBezTo>
                <a:close/>
                <a:moveTo>
                  <a:pt x="313" y="68"/>
                </a:moveTo>
                <a:cubicBezTo>
                  <a:pt x="313" y="68"/>
                  <a:pt x="312" y="68"/>
                  <a:pt x="311" y="68"/>
                </a:cubicBezTo>
                <a:cubicBezTo>
                  <a:pt x="311" y="68"/>
                  <a:pt x="313" y="67"/>
                  <a:pt x="313" y="68"/>
                </a:cubicBezTo>
                <a:close/>
                <a:moveTo>
                  <a:pt x="300" y="82"/>
                </a:moveTo>
                <a:cubicBezTo>
                  <a:pt x="298" y="83"/>
                  <a:pt x="298" y="82"/>
                  <a:pt x="300" y="82"/>
                </a:cubicBezTo>
                <a:close/>
                <a:moveTo>
                  <a:pt x="299" y="99"/>
                </a:moveTo>
                <a:cubicBezTo>
                  <a:pt x="298" y="100"/>
                  <a:pt x="294" y="100"/>
                  <a:pt x="294" y="100"/>
                </a:cubicBezTo>
                <a:cubicBezTo>
                  <a:pt x="293" y="100"/>
                  <a:pt x="293" y="99"/>
                  <a:pt x="293" y="99"/>
                </a:cubicBezTo>
                <a:cubicBezTo>
                  <a:pt x="293" y="99"/>
                  <a:pt x="291" y="101"/>
                  <a:pt x="291" y="99"/>
                </a:cubicBezTo>
                <a:cubicBezTo>
                  <a:pt x="290" y="98"/>
                  <a:pt x="300" y="95"/>
                  <a:pt x="299" y="99"/>
                </a:cubicBezTo>
                <a:close/>
                <a:moveTo>
                  <a:pt x="293" y="116"/>
                </a:moveTo>
                <a:cubicBezTo>
                  <a:pt x="299" y="113"/>
                  <a:pt x="305" y="113"/>
                  <a:pt x="311" y="110"/>
                </a:cubicBezTo>
                <a:cubicBezTo>
                  <a:pt x="316" y="108"/>
                  <a:pt x="321" y="105"/>
                  <a:pt x="327" y="105"/>
                </a:cubicBezTo>
                <a:cubicBezTo>
                  <a:pt x="327" y="105"/>
                  <a:pt x="328" y="105"/>
                  <a:pt x="328" y="106"/>
                </a:cubicBezTo>
                <a:cubicBezTo>
                  <a:pt x="328" y="107"/>
                  <a:pt x="318" y="110"/>
                  <a:pt x="315" y="111"/>
                </a:cubicBezTo>
                <a:cubicBezTo>
                  <a:pt x="310" y="112"/>
                  <a:pt x="306" y="113"/>
                  <a:pt x="301" y="114"/>
                </a:cubicBezTo>
                <a:cubicBezTo>
                  <a:pt x="299" y="115"/>
                  <a:pt x="294" y="118"/>
                  <a:pt x="292" y="118"/>
                </a:cubicBezTo>
                <a:cubicBezTo>
                  <a:pt x="288" y="118"/>
                  <a:pt x="293" y="116"/>
                  <a:pt x="293" y="116"/>
                </a:cubicBezTo>
                <a:close/>
                <a:moveTo>
                  <a:pt x="294" y="382"/>
                </a:moveTo>
                <a:cubicBezTo>
                  <a:pt x="294" y="382"/>
                  <a:pt x="293" y="382"/>
                  <a:pt x="292" y="384"/>
                </a:cubicBezTo>
                <a:cubicBezTo>
                  <a:pt x="289" y="386"/>
                  <a:pt x="286" y="391"/>
                  <a:pt x="283" y="396"/>
                </a:cubicBezTo>
                <a:cubicBezTo>
                  <a:pt x="281" y="399"/>
                  <a:pt x="280" y="403"/>
                  <a:pt x="278" y="405"/>
                </a:cubicBezTo>
                <a:cubicBezTo>
                  <a:pt x="278" y="406"/>
                  <a:pt x="277" y="406"/>
                  <a:pt x="277" y="406"/>
                </a:cubicBezTo>
                <a:cubicBezTo>
                  <a:pt x="276" y="406"/>
                  <a:pt x="280" y="399"/>
                  <a:pt x="281" y="398"/>
                </a:cubicBezTo>
                <a:cubicBezTo>
                  <a:pt x="283" y="395"/>
                  <a:pt x="284" y="392"/>
                  <a:pt x="286" y="390"/>
                </a:cubicBezTo>
                <a:cubicBezTo>
                  <a:pt x="287" y="388"/>
                  <a:pt x="291" y="385"/>
                  <a:pt x="291" y="382"/>
                </a:cubicBezTo>
                <a:cubicBezTo>
                  <a:pt x="291" y="382"/>
                  <a:pt x="290" y="380"/>
                  <a:pt x="290" y="379"/>
                </a:cubicBezTo>
                <a:cubicBezTo>
                  <a:pt x="290" y="375"/>
                  <a:pt x="298" y="376"/>
                  <a:pt x="294" y="382"/>
                </a:cubicBezTo>
                <a:close/>
                <a:moveTo>
                  <a:pt x="286" y="197"/>
                </a:moveTo>
                <a:cubicBezTo>
                  <a:pt x="286" y="197"/>
                  <a:pt x="286" y="198"/>
                  <a:pt x="286" y="198"/>
                </a:cubicBezTo>
                <a:cubicBezTo>
                  <a:pt x="285" y="198"/>
                  <a:pt x="285" y="196"/>
                  <a:pt x="286" y="197"/>
                </a:cubicBezTo>
                <a:close/>
                <a:moveTo>
                  <a:pt x="286" y="346"/>
                </a:moveTo>
                <a:cubicBezTo>
                  <a:pt x="287" y="346"/>
                  <a:pt x="286" y="347"/>
                  <a:pt x="286" y="348"/>
                </a:cubicBezTo>
                <a:cubicBezTo>
                  <a:pt x="284" y="350"/>
                  <a:pt x="284" y="344"/>
                  <a:pt x="286" y="346"/>
                </a:cubicBezTo>
                <a:close/>
                <a:moveTo>
                  <a:pt x="284" y="385"/>
                </a:moveTo>
                <a:cubicBezTo>
                  <a:pt x="284" y="386"/>
                  <a:pt x="283" y="386"/>
                  <a:pt x="283" y="386"/>
                </a:cubicBezTo>
                <a:cubicBezTo>
                  <a:pt x="282" y="386"/>
                  <a:pt x="284" y="385"/>
                  <a:pt x="284" y="385"/>
                </a:cubicBezTo>
                <a:close/>
                <a:moveTo>
                  <a:pt x="281" y="387"/>
                </a:moveTo>
                <a:cubicBezTo>
                  <a:pt x="283" y="388"/>
                  <a:pt x="280" y="390"/>
                  <a:pt x="279" y="391"/>
                </a:cubicBezTo>
                <a:cubicBezTo>
                  <a:pt x="280" y="389"/>
                  <a:pt x="281" y="388"/>
                  <a:pt x="281" y="387"/>
                </a:cubicBezTo>
                <a:close/>
                <a:moveTo>
                  <a:pt x="278" y="392"/>
                </a:moveTo>
                <a:cubicBezTo>
                  <a:pt x="278" y="393"/>
                  <a:pt x="277" y="393"/>
                  <a:pt x="277" y="394"/>
                </a:cubicBezTo>
                <a:cubicBezTo>
                  <a:pt x="276" y="394"/>
                  <a:pt x="277" y="392"/>
                  <a:pt x="278" y="392"/>
                </a:cubicBezTo>
                <a:close/>
                <a:moveTo>
                  <a:pt x="275" y="342"/>
                </a:moveTo>
                <a:cubicBezTo>
                  <a:pt x="274" y="343"/>
                  <a:pt x="274" y="343"/>
                  <a:pt x="273" y="344"/>
                </a:cubicBezTo>
                <a:cubicBezTo>
                  <a:pt x="273" y="344"/>
                  <a:pt x="274" y="342"/>
                  <a:pt x="275" y="342"/>
                </a:cubicBezTo>
                <a:close/>
                <a:moveTo>
                  <a:pt x="273" y="119"/>
                </a:moveTo>
                <a:cubicBezTo>
                  <a:pt x="273" y="120"/>
                  <a:pt x="272" y="119"/>
                  <a:pt x="271" y="120"/>
                </a:cubicBezTo>
                <a:cubicBezTo>
                  <a:pt x="271" y="119"/>
                  <a:pt x="273" y="119"/>
                  <a:pt x="273" y="119"/>
                </a:cubicBezTo>
                <a:close/>
                <a:moveTo>
                  <a:pt x="272" y="481"/>
                </a:moveTo>
                <a:cubicBezTo>
                  <a:pt x="273" y="482"/>
                  <a:pt x="271" y="483"/>
                  <a:pt x="271" y="483"/>
                </a:cubicBezTo>
                <a:cubicBezTo>
                  <a:pt x="269" y="483"/>
                  <a:pt x="271" y="480"/>
                  <a:pt x="272" y="481"/>
                </a:cubicBezTo>
                <a:close/>
                <a:moveTo>
                  <a:pt x="270" y="120"/>
                </a:moveTo>
                <a:cubicBezTo>
                  <a:pt x="269" y="119"/>
                  <a:pt x="271" y="121"/>
                  <a:pt x="270" y="120"/>
                </a:cubicBezTo>
                <a:close/>
                <a:moveTo>
                  <a:pt x="270" y="409"/>
                </a:moveTo>
                <a:cubicBezTo>
                  <a:pt x="270" y="410"/>
                  <a:pt x="269" y="410"/>
                  <a:pt x="269" y="411"/>
                </a:cubicBezTo>
                <a:cubicBezTo>
                  <a:pt x="268" y="410"/>
                  <a:pt x="270" y="409"/>
                  <a:pt x="270" y="409"/>
                </a:cubicBezTo>
                <a:close/>
                <a:moveTo>
                  <a:pt x="269" y="378"/>
                </a:moveTo>
                <a:cubicBezTo>
                  <a:pt x="269" y="380"/>
                  <a:pt x="267" y="379"/>
                  <a:pt x="266" y="380"/>
                </a:cubicBezTo>
                <a:cubicBezTo>
                  <a:pt x="266" y="379"/>
                  <a:pt x="268" y="379"/>
                  <a:pt x="269" y="378"/>
                </a:cubicBezTo>
                <a:close/>
                <a:moveTo>
                  <a:pt x="267" y="407"/>
                </a:moveTo>
                <a:cubicBezTo>
                  <a:pt x="269" y="408"/>
                  <a:pt x="267" y="411"/>
                  <a:pt x="266" y="411"/>
                </a:cubicBezTo>
                <a:cubicBezTo>
                  <a:pt x="263" y="412"/>
                  <a:pt x="265" y="406"/>
                  <a:pt x="267" y="407"/>
                </a:cubicBezTo>
                <a:close/>
                <a:moveTo>
                  <a:pt x="264" y="422"/>
                </a:moveTo>
                <a:cubicBezTo>
                  <a:pt x="265" y="423"/>
                  <a:pt x="264" y="423"/>
                  <a:pt x="264" y="423"/>
                </a:cubicBezTo>
                <a:cubicBezTo>
                  <a:pt x="263" y="424"/>
                  <a:pt x="264" y="422"/>
                  <a:pt x="264" y="422"/>
                </a:cubicBezTo>
                <a:close/>
                <a:moveTo>
                  <a:pt x="264" y="455"/>
                </a:moveTo>
                <a:cubicBezTo>
                  <a:pt x="266" y="456"/>
                  <a:pt x="265" y="457"/>
                  <a:pt x="264" y="458"/>
                </a:cubicBezTo>
                <a:cubicBezTo>
                  <a:pt x="262" y="459"/>
                  <a:pt x="262" y="454"/>
                  <a:pt x="264" y="455"/>
                </a:cubicBezTo>
                <a:close/>
                <a:moveTo>
                  <a:pt x="262" y="487"/>
                </a:moveTo>
                <a:cubicBezTo>
                  <a:pt x="263" y="486"/>
                  <a:pt x="262" y="487"/>
                  <a:pt x="262" y="487"/>
                </a:cubicBezTo>
                <a:cubicBezTo>
                  <a:pt x="262" y="487"/>
                  <a:pt x="262" y="487"/>
                  <a:pt x="262" y="487"/>
                </a:cubicBezTo>
                <a:close/>
                <a:moveTo>
                  <a:pt x="262" y="390"/>
                </a:moveTo>
                <a:cubicBezTo>
                  <a:pt x="262" y="390"/>
                  <a:pt x="261" y="391"/>
                  <a:pt x="261" y="391"/>
                </a:cubicBezTo>
                <a:cubicBezTo>
                  <a:pt x="260" y="392"/>
                  <a:pt x="261" y="389"/>
                  <a:pt x="262" y="390"/>
                </a:cubicBezTo>
                <a:close/>
                <a:moveTo>
                  <a:pt x="261" y="409"/>
                </a:moveTo>
                <a:cubicBezTo>
                  <a:pt x="262" y="410"/>
                  <a:pt x="261" y="412"/>
                  <a:pt x="261" y="412"/>
                </a:cubicBezTo>
                <a:cubicBezTo>
                  <a:pt x="258" y="415"/>
                  <a:pt x="259" y="408"/>
                  <a:pt x="261" y="409"/>
                </a:cubicBezTo>
                <a:close/>
                <a:moveTo>
                  <a:pt x="260" y="161"/>
                </a:moveTo>
                <a:cubicBezTo>
                  <a:pt x="259" y="162"/>
                  <a:pt x="258" y="162"/>
                  <a:pt x="257" y="162"/>
                </a:cubicBezTo>
                <a:cubicBezTo>
                  <a:pt x="258" y="161"/>
                  <a:pt x="259" y="161"/>
                  <a:pt x="260" y="161"/>
                </a:cubicBezTo>
                <a:close/>
                <a:moveTo>
                  <a:pt x="256" y="236"/>
                </a:moveTo>
                <a:cubicBezTo>
                  <a:pt x="257" y="236"/>
                  <a:pt x="257" y="237"/>
                  <a:pt x="257" y="237"/>
                </a:cubicBezTo>
                <a:cubicBezTo>
                  <a:pt x="255" y="239"/>
                  <a:pt x="255" y="235"/>
                  <a:pt x="256" y="236"/>
                </a:cubicBezTo>
                <a:close/>
                <a:moveTo>
                  <a:pt x="220" y="484"/>
                </a:moveTo>
                <a:cubicBezTo>
                  <a:pt x="219" y="485"/>
                  <a:pt x="219" y="482"/>
                  <a:pt x="220" y="482"/>
                </a:cubicBezTo>
                <a:cubicBezTo>
                  <a:pt x="220" y="483"/>
                  <a:pt x="220" y="483"/>
                  <a:pt x="220" y="484"/>
                </a:cubicBezTo>
                <a:close/>
                <a:moveTo>
                  <a:pt x="219" y="482"/>
                </a:moveTo>
                <a:cubicBezTo>
                  <a:pt x="218" y="481"/>
                  <a:pt x="220" y="479"/>
                  <a:pt x="220" y="480"/>
                </a:cubicBezTo>
                <a:cubicBezTo>
                  <a:pt x="221" y="482"/>
                  <a:pt x="219" y="483"/>
                  <a:pt x="219" y="482"/>
                </a:cubicBezTo>
                <a:close/>
                <a:moveTo>
                  <a:pt x="223" y="478"/>
                </a:moveTo>
                <a:cubicBezTo>
                  <a:pt x="219" y="481"/>
                  <a:pt x="218" y="471"/>
                  <a:pt x="222" y="470"/>
                </a:cubicBezTo>
                <a:cubicBezTo>
                  <a:pt x="220" y="474"/>
                  <a:pt x="224" y="473"/>
                  <a:pt x="224" y="475"/>
                </a:cubicBezTo>
                <a:cubicBezTo>
                  <a:pt x="224" y="475"/>
                  <a:pt x="223" y="477"/>
                  <a:pt x="223" y="478"/>
                </a:cubicBezTo>
                <a:close/>
                <a:moveTo>
                  <a:pt x="226" y="519"/>
                </a:moveTo>
                <a:cubicBezTo>
                  <a:pt x="226" y="519"/>
                  <a:pt x="226" y="519"/>
                  <a:pt x="226" y="519"/>
                </a:cubicBezTo>
                <a:cubicBezTo>
                  <a:pt x="226" y="518"/>
                  <a:pt x="227" y="518"/>
                  <a:pt x="227" y="518"/>
                </a:cubicBezTo>
                <a:cubicBezTo>
                  <a:pt x="226" y="518"/>
                  <a:pt x="226" y="519"/>
                  <a:pt x="226" y="519"/>
                </a:cubicBezTo>
                <a:close/>
                <a:moveTo>
                  <a:pt x="231" y="488"/>
                </a:moveTo>
                <a:cubicBezTo>
                  <a:pt x="232" y="486"/>
                  <a:pt x="234" y="487"/>
                  <a:pt x="231" y="488"/>
                </a:cubicBezTo>
                <a:close/>
                <a:moveTo>
                  <a:pt x="236" y="473"/>
                </a:moveTo>
                <a:cubicBezTo>
                  <a:pt x="236" y="474"/>
                  <a:pt x="238" y="474"/>
                  <a:pt x="236" y="476"/>
                </a:cubicBezTo>
                <a:cubicBezTo>
                  <a:pt x="237" y="475"/>
                  <a:pt x="234" y="476"/>
                  <a:pt x="234" y="476"/>
                </a:cubicBezTo>
                <a:cubicBezTo>
                  <a:pt x="233" y="475"/>
                  <a:pt x="233" y="474"/>
                  <a:pt x="235" y="473"/>
                </a:cubicBezTo>
                <a:cubicBezTo>
                  <a:pt x="233" y="473"/>
                  <a:pt x="231" y="472"/>
                  <a:pt x="231" y="470"/>
                </a:cubicBezTo>
                <a:cubicBezTo>
                  <a:pt x="231" y="467"/>
                  <a:pt x="233" y="465"/>
                  <a:pt x="236" y="464"/>
                </a:cubicBezTo>
                <a:cubicBezTo>
                  <a:pt x="236" y="464"/>
                  <a:pt x="236" y="464"/>
                  <a:pt x="236" y="464"/>
                </a:cubicBezTo>
                <a:cubicBezTo>
                  <a:pt x="237" y="464"/>
                  <a:pt x="238" y="466"/>
                  <a:pt x="238" y="466"/>
                </a:cubicBezTo>
                <a:cubicBezTo>
                  <a:pt x="240" y="467"/>
                  <a:pt x="239" y="462"/>
                  <a:pt x="241" y="463"/>
                </a:cubicBezTo>
                <a:cubicBezTo>
                  <a:pt x="244" y="463"/>
                  <a:pt x="241" y="465"/>
                  <a:pt x="241" y="466"/>
                </a:cubicBezTo>
                <a:cubicBezTo>
                  <a:pt x="240" y="468"/>
                  <a:pt x="242" y="468"/>
                  <a:pt x="239" y="470"/>
                </a:cubicBezTo>
                <a:cubicBezTo>
                  <a:pt x="238" y="470"/>
                  <a:pt x="236" y="473"/>
                  <a:pt x="236" y="473"/>
                </a:cubicBezTo>
                <a:close/>
                <a:moveTo>
                  <a:pt x="232" y="444"/>
                </a:moveTo>
                <a:cubicBezTo>
                  <a:pt x="233" y="444"/>
                  <a:pt x="233" y="443"/>
                  <a:pt x="233" y="444"/>
                </a:cubicBezTo>
                <a:cubicBezTo>
                  <a:pt x="232" y="444"/>
                  <a:pt x="232" y="444"/>
                  <a:pt x="232" y="444"/>
                </a:cubicBezTo>
                <a:close/>
                <a:moveTo>
                  <a:pt x="237" y="453"/>
                </a:moveTo>
                <a:cubicBezTo>
                  <a:pt x="239" y="450"/>
                  <a:pt x="241" y="447"/>
                  <a:pt x="243" y="445"/>
                </a:cubicBezTo>
                <a:cubicBezTo>
                  <a:pt x="242" y="448"/>
                  <a:pt x="240" y="450"/>
                  <a:pt x="237" y="453"/>
                </a:cubicBezTo>
                <a:close/>
                <a:moveTo>
                  <a:pt x="243" y="461"/>
                </a:moveTo>
                <a:cubicBezTo>
                  <a:pt x="242" y="462"/>
                  <a:pt x="243" y="460"/>
                  <a:pt x="243" y="460"/>
                </a:cubicBezTo>
                <a:cubicBezTo>
                  <a:pt x="244" y="460"/>
                  <a:pt x="244" y="461"/>
                  <a:pt x="243" y="461"/>
                </a:cubicBezTo>
                <a:close/>
                <a:moveTo>
                  <a:pt x="238" y="463"/>
                </a:moveTo>
                <a:cubicBezTo>
                  <a:pt x="237" y="462"/>
                  <a:pt x="239" y="461"/>
                  <a:pt x="239" y="462"/>
                </a:cubicBezTo>
                <a:cubicBezTo>
                  <a:pt x="241" y="463"/>
                  <a:pt x="238" y="465"/>
                  <a:pt x="238" y="463"/>
                </a:cubicBezTo>
                <a:close/>
                <a:moveTo>
                  <a:pt x="237" y="446"/>
                </a:moveTo>
                <a:cubicBezTo>
                  <a:pt x="234" y="447"/>
                  <a:pt x="235" y="441"/>
                  <a:pt x="238" y="443"/>
                </a:cubicBezTo>
                <a:cubicBezTo>
                  <a:pt x="239" y="443"/>
                  <a:pt x="237" y="445"/>
                  <a:pt x="237" y="446"/>
                </a:cubicBezTo>
                <a:close/>
                <a:moveTo>
                  <a:pt x="236" y="453"/>
                </a:moveTo>
                <a:cubicBezTo>
                  <a:pt x="236" y="455"/>
                  <a:pt x="234" y="458"/>
                  <a:pt x="233" y="458"/>
                </a:cubicBezTo>
                <a:cubicBezTo>
                  <a:pt x="233" y="458"/>
                  <a:pt x="235" y="454"/>
                  <a:pt x="236" y="453"/>
                </a:cubicBezTo>
                <a:close/>
                <a:moveTo>
                  <a:pt x="234" y="464"/>
                </a:moveTo>
                <a:cubicBezTo>
                  <a:pt x="235" y="462"/>
                  <a:pt x="233" y="465"/>
                  <a:pt x="234" y="464"/>
                </a:cubicBezTo>
                <a:close/>
                <a:moveTo>
                  <a:pt x="241" y="500"/>
                </a:moveTo>
                <a:cubicBezTo>
                  <a:pt x="240" y="501"/>
                  <a:pt x="241" y="499"/>
                  <a:pt x="241" y="499"/>
                </a:cubicBezTo>
                <a:cubicBezTo>
                  <a:pt x="242" y="499"/>
                  <a:pt x="242" y="500"/>
                  <a:pt x="241" y="500"/>
                </a:cubicBezTo>
                <a:close/>
                <a:moveTo>
                  <a:pt x="243" y="497"/>
                </a:moveTo>
                <a:cubicBezTo>
                  <a:pt x="241" y="498"/>
                  <a:pt x="243" y="494"/>
                  <a:pt x="244" y="496"/>
                </a:cubicBezTo>
                <a:cubicBezTo>
                  <a:pt x="244" y="496"/>
                  <a:pt x="243" y="497"/>
                  <a:pt x="243" y="497"/>
                </a:cubicBezTo>
                <a:close/>
                <a:moveTo>
                  <a:pt x="245" y="513"/>
                </a:moveTo>
                <a:cubicBezTo>
                  <a:pt x="246" y="513"/>
                  <a:pt x="244" y="514"/>
                  <a:pt x="245" y="513"/>
                </a:cubicBezTo>
                <a:close/>
                <a:moveTo>
                  <a:pt x="244" y="494"/>
                </a:moveTo>
                <a:cubicBezTo>
                  <a:pt x="245" y="492"/>
                  <a:pt x="249" y="492"/>
                  <a:pt x="248" y="495"/>
                </a:cubicBezTo>
                <a:cubicBezTo>
                  <a:pt x="248" y="497"/>
                  <a:pt x="242" y="497"/>
                  <a:pt x="244" y="494"/>
                </a:cubicBezTo>
                <a:close/>
                <a:moveTo>
                  <a:pt x="248" y="489"/>
                </a:moveTo>
                <a:cubicBezTo>
                  <a:pt x="247" y="488"/>
                  <a:pt x="249" y="488"/>
                  <a:pt x="248" y="489"/>
                </a:cubicBezTo>
                <a:close/>
                <a:moveTo>
                  <a:pt x="249" y="485"/>
                </a:moveTo>
                <a:cubicBezTo>
                  <a:pt x="248" y="486"/>
                  <a:pt x="249" y="483"/>
                  <a:pt x="249" y="484"/>
                </a:cubicBezTo>
                <a:cubicBezTo>
                  <a:pt x="250" y="484"/>
                  <a:pt x="249" y="485"/>
                  <a:pt x="249" y="485"/>
                </a:cubicBezTo>
                <a:close/>
                <a:moveTo>
                  <a:pt x="251" y="501"/>
                </a:moveTo>
                <a:cubicBezTo>
                  <a:pt x="251" y="501"/>
                  <a:pt x="251" y="501"/>
                  <a:pt x="251" y="501"/>
                </a:cubicBezTo>
                <a:cubicBezTo>
                  <a:pt x="251" y="499"/>
                  <a:pt x="252" y="503"/>
                  <a:pt x="251" y="501"/>
                </a:cubicBezTo>
                <a:close/>
                <a:moveTo>
                  <a:pt x="252" y="488"/>
                </a:moveTo>
                <a:cubicBezTo>
                  <a:pt x="252" y="488"/>
                  <a:pt x="251" y="489"/>
                  <a:pt x="251" y="488"/>
                </a:cubicBezTo>
                <a:cubicBezTo>
                  <a:pt x="248" y="485"/>
                  <a:pt x="256" y="486"/>
                  <a:pt x="252" y="488"/>
                </a:cubicBezTo>
                <a:close/>
                <a:moveTo>
                  <a:pt x="252" y="480"/>
                </a:moveTo>
                <a:cubicBezTo>
                  <a:pt x="251" y="480"/>
                  <a:pt x="251" y="480"/>
                  <a:pt x="251" y="480"/>
                </a:cubicBezTo>
                <a:cubicBezTo>
                  <a:pt x="250" y="480"/>
                  <a:pt x="252" y="479"/>
                  <a:pt x="252" y="480"/>
                </a:cubicBezTo>
                <a:close/>
                <a:moveTo>
                  <a:pt x="250" y="475"/>
                </a:moveTo>
                <a:cubicBezTo>
                  <a:pt x="248" y="477"/>
                  <a:pt x="245" y="480"/>
                  <a:pt x="244" y="481"/>
                </a:cubicBezTo>
                <a:cubicBezTo>
                  <a:pt x="242" y="482"/>
                  <a:pt x="241" y="485"/>
                  <a:pt x="239" y="485"/>
                </a:cubicBezTo>
                <a:cubicBezTo>
                  <a:pt x="243" y="480"/>
                  <a:pt x="249" y="474"/>
                  <a:pt x="253" y="470"/>
                </a:cubicBezTo>
                <a:cubicBezTo>
                  <a:pt x="256" y="466"/>
                  <a:pt x="251" y="474"/>
                  <a:pt x="250" y="475"/>
                </a:cubicBezTo>
                <a:close/>
                <a:moveTo>
                  <a:pt x="251" y="410"/>
                </a:moveTo>
                <a:cubicBezTo>
                  <a:pt x="252" y="411"/>
                  <a:pt x="251" y="412"/>
                  <a:pt x="250" y="412"/>
                </a:cubicBezTo>
                <a:cubicBezTo>
                  <a:pt x="248" y="414"/>
                  <a:pt x="248" y="409"/>
                  <a:pt x="251" y="410"/>
                </a:cubicBezTo>
                <a:close/>
                <a:moveTo>
                  <a:pt x="249" y="314"/>
                </a:moveTo>
                <a:cubicBezTo>
                  <a:pt x="250" y="313"/>
                  <a:pt x="251" y="314"/>
                  <a:pt x="251" y="314"/>
                </a:cubicBezTo>
                <a:cubicBezTo>
                  <a:pt x="250" y="315"/>
                  <a:pt x="249" y="314"/>
                  <a:pt x="249" y="314"/>
                </a:cubicBezTo>
                <a:close/>
                <a:moveTo>
                  <a:pt x="250" y="459"/>
                </a:moveTo>
                <a:cubicBezTo>
                  <a:pt x="251" y="458"/>
                  <a:pt x="248" y="460"/>
                  <a:pt x="250" y="459"/>
                </a:cubicBezTo>
                <a:close/>
                <a:moveTo>
                  <a:pt x="254" y="448"/>
                </a:moveTo>
                <a:cubicBezTo>
                  <a:pt x="254" y="447"/>
                  <a:pt x="254" y="450"/>
                  <a:pt x="254" y="448"/>
                </a:cubicBezTo>
                <a:close/>
                <a:moveTo>
                  <a:pt x="254" y="252"/>
                </a:moveTo>
                <a:cubicBezTo>
                  <a:pt x="255" y="252"/>
                  <a:pt x="254" y="253"/>
                  <a:pt x="254" y="254"/>
                </a:cubicBezTo>
                <a:cubicBezTo>
                  <a:pt x="253" y="255"/>
                  <a:pt x="253" y="252"/>
                  <a:pt x="254" y="252"/>
                </a:cubicBezTo>
                <a:close/>
                <a:moveTo>
                  <a:pt x="253" y="418"/>
                </a:moveTo>
                <a:cubicBezTo>
                  <a:pt x="254" y="416"/>
                  <a:pt x="255" y="417"/>
                  <a:pt x="253" y="418"/>
                </a:cubicBezTo>
                <a:close/>
                <a:moveTo>
                  <a:pt x="253" y="419"/>
                </a:moveTo>
                <a:cubicBezTo>
                  <a:pt x="253" y="421"/>
                  <a:pt x="252" y="419"/>
                  <a:pt x="253" y="419"/>
                </a:cubicBezTo>
                <a:close/>
                <a:moveTo>
                  <a:pt x="251" y="212"/>
                </a:moveTo>
                <a:cubicBezTo>
                  <a:pt x="252" y="213"/>
                  <a:pt x="251" y="213"/>
                  <a:pt x="251" y="214"/>
                </a:cubicBezTo>
                <a:cubicBezTo>
                  <a:pt x="250" y="214"/>
                  <a:pt x="251" y="213"/>
                  <a:pt x="251" y="212"/>
                </a:cubicBezTo>
                <a:close/>
                <a:moveTo>
                  <a:pt x="250" y="272"/>
                </a:moveTo>
                <a:cubicBezTo>
                  <a:pt x="250" y="273"/>
                  <a:pt x="250" y="273"/>
                  <a:pt x="249" y="274"/>
                </a:cubicBezTo>
                <a:cubicBezTo>
                  <a:pt x="248" y="275"/>
                  <a:pt x="250" y="272"/>
                  <a:pt x="250" y="272"/>
                </a:cubicBezTo>
                <a:close/>
                <a:moveTo>
                  <a:pt x="249" y="219"/>
                </a:moveTo>
                <a:cubicBezTo>
                  <a:pt x="248" y="218"/>
                  <a:pt x="250" y="217"/>
                  <a:pt x="249" y="219"/>
                </a:cubicBezTo>
                <a:close/>
                <a:moveTo>
                  <a:pt x="250" y="374"/>
                </a:moveTo>
                <a:cubicBezTo>
                  <a:pt x="250" y="374"/>
                  <a:pt x="250" y="376"/>
                  <a:pt x="249" y="376"/>
                </a:cubicBezTo>
                <a:cubicBezTo>
                  <a:pt x="248" y="377"/>
                  <a:pt x="248" y="374"/>
                  <a:pt x="250" y="374"/>
                </a:cubicBezTo>
                <a:close/>
                <a:moveTo>
                  <a:pt x="245" y="428"/>
                </a:moveTo>
                <a:cubicBezTo>
                  <a:pt x="246" y="428"/>
                  <a:pt x="245" y="428"/>
                  <a:pt x="245" y="429"/>
                </a:cubicBezTo>
                <a:cubicBezTo>
                  <a:pt x="244" y="430"/>
                  <a:pt x="244" y="427"/>
                  <a:pt x="245" y="428"/>
                </a:cubicBezTo>
                <a:close/>
                <a:moveTo>
                  <a:pt x="244" y="378"/>
                </a:moveTo>
                <a:cubicBezTo>
                  <a:pt x="245" y="378"/>
                  <a:pt x="244" y="379"/>
                  <a:pt x="243" y="379"/>
                </a:cubicBezTo>
                <a:cubicBezTo>
                  <a:pt x="243" y="378"/>
                  <a:pt x="244" y="378"/>
                  <a:pt x="244" y="378"/>
                </a:cubicBezTo>
                <a:close/>
                <a:moveTo>
                  <a:pt x="243" y="406"/>
                </a:moveTo>
                <a:cubicBezTo>
                  <a:pt x="246" y="408"/>
                  <a:pt x="243" y="412"/>
                  <a:pt x="242" y="413"/>
                </a:cubicBezTo>
                <a:cubicBezTo>
                  <a:pt x="237" y="414"/>
                  <a:pt x="239" y="404"/>
                  <a:pt x="243" y="406"/>
                </a:cubicBezTo>
                <a:close/>
                <a:moveTo>
                  <a:pt x="236" y="275"/>
                </a:moveTo>
                <a:cubicBezTo>
                  <a:pt x="237" y="275"/>
                  <a:pt x="237" y="277"/>
                  <a:pt x="236" y="278"/>
                </a:cubicBezTo>
                <a:cubicBezTo>
                  <a:pt x="235" y="279"/>
                  <a:pt x="235" y="275"/>
                  <a:pt x="236" y="275"/>
                </a:cubicBezTo>
                <a:close/>
                <a:moveTo>
                  <a:pt x="236" y="430"/>
                </a:moveTo>
                <a:cubicBezTo>
                  <a:pt x="235" y="431"/>
                  <a:pt x="235" y="429"/>
                  <a:pt x="236" y="429"/>
                </a:cubicBezTo>
                <a:cubicBezTo>
                  <a:pt x="237" y="429"/>
                  <a:pt x="236" y="430"/>
                  <a:pt x="236" y="430"/>
                </a:cubicBezTo>
                <a:close/>
                <a:moveTo>
                  <a:pt x="236" y="371"/>
                </a:moveTo>
                <a:cubicBezTo>
                  <a:pt x="237" y="370"/>
                  <a:pt x="235" y="372"/>
                  <a:pt x="236" y="371"/>
                </a:cubicBezTo>
                <a:close/>
                <a:moveTo>
                  <a:pt x="236" y="412"/>
                </a:moveTo>
                <a:cubicBezTo>
                  <a:pt x="237" y="413"/>
                  <a:pt x="235" y="414"/>
                  <a:pt x="235" y="415"/>
                </a:cubicBezTo>
                <a:cubicBezTo>
                  <a:pt x="234" y="416"/>
                  <a:pt x="235" y="411"/>
                  <a:pt x="236" y="412"/>
                </a:cubicBezTo>
                <a:close/>
                <a:moveTo>
                  <a:pt x="236" y="431"/>
                </a:moveTo>
                <a:cubicBezTo>
                  <a:pt x="240" y="431"/>
                  <a:pt x="238" y="437"/>
                  <a:pt x="234" y="438"/>
                </a:cubicBezTo>
                <a:cubicBezTo>
                  <a:pt x="233" y="438"/>
                  <a:pt x="230" y="438"/>
                  <a:pt x="231" y="435"/>
                </a:cubicBezTo>
                <a:cubicBezTo>
                  <a:pt x="231" y="433"/>
                  <a:pt x="232" y="434"/>
                  <a:pt x="234" y="433"/>
                </a:cubicBezTo>
                <a:cubicBezTo>
                  <a:pt x="234" y="432"/>
                  <a:pt x="234" y="431"/>
                  <a:pt x="236" y="431"/>
                </a:cubicBezTo>
                <a:close/>
                <a:moveTo>
                  <a:pt x="234" y="353"/>
                </a:moveTo>
                <a:cubicBezTo>
                  <a:pt x="232" y="355"/>
                  <a:pt x="235" y="352"/>
                  <a:pt x="234" y="353"/>
                </a:cubicBezTo>
                <a:close/>
                <a:moveTo>
                  <a:pt x="233" y="336"/>
                </a:moveTo>
                <a:cubicBezTo>
                  <a:pt x="233" y="336"/>
                  <a:pt x="233" y="337"/>
                  <a:pt x="232" y="337"/>
                </a:cubicBezTo>
                <a:cubicBezTo>
                  <a:pt x="231" y="338"/>
                  <a:pt x="232" y="335"/>
                  <a:pt x="233" y="336"/>
                </a:cubicBezTo>
                <a:close/>
                <a:moveTo>
                  <a:pt x="232" y="409"/>
                </a:moveTo>
                <a:cubicBezTo>
                  <a:pt x="232" y="409"/>
                  <a:pt x="232" y="409"/>
                  <a:pt x="232" y="409"/>
                </a:cubicBezTo>
                <a:cubicBezTo>
                  <a:pt x="230" y="410"/>
                  <a:pt x="233" y="407"/>
                  <a:pt x="232" y="409"/>
                </a:cubicBezTo>
                <a:close/>
                <a:moveTo>
                  <a:pt x="230" y="395"/>
                </a:moveTo>
                <a:cubicBezTo>
                  <a:pt x="231" y="394"/>
                  <a:pt x="231" y="395"/>
                  <a:pt x="231" y="395"/>
                </a:cubicBezTo>
                <a:cubicBezTo>
                  <a:pt x="231" y="395"/>
                  <a:pt x="230" y="395"/>
                  <a:pt x="230" y="395"/>
                </a:cubicBezTo>
                <a:close/>
                <a:moveTo>
                  <a:pt x="230" y="490"/>
                </a:moveTo>
                <a:cubicBezTo>
                  <a:pt x="230" y="490"/>
                  <a:pt x="230" y="490"/>
                  <a:pt x="230" y="490"/>
                </a:cubicBezTo>
                <a:cubicBezTo>
                  <a:pt x="230" y="490"/>
                  <a:pt x="231" y="489"/>
                  <a:pt x="230" y="490"/>
                </a:cubicBezTo>
                <a:close/>
                <a:moveTo>
                  <a:pt x="230" y="495"/>
                </a:moveTo>
                <a:cubicBezTo>
                  <a:pt x="230" y="498"/>
                  <a:pt x="226" y="498"/>
                  <a:pt x="225" y="501"/>
                </a:cubicBezTo>
                <a:cubicBezTo>
                  <a:pt x="225" y="498"/>
                  <a:pt x="228" y="496"/>
                  <a:pt x="230" y="495"/>
                </a:cubicBezTo>
                <a:close/>
                <a:moveTo>
                  <a:pt x="225" y="486"/>
                </a:moveTo>
                <a:cubicBezTo>
                  <a:pt x="226" y="485"/>
                  <a:pt x="227" y="487"/>
                  <a:pt x="225" y="486"/>
                </a:cubicBezTo>
                <a:close/>
                <a:moveTo>
                  <a:pt x="223" y="437"/>
                </a:moveTo>
                <a:cubicBezTo>
                  <a:pt x="222" y="438"/>
                  <a:pt x="223" y="435"/>
                  <a:pt x="223" y="435"/>
                </a:cubicBezTo>
                <a:cubicBezTo>
                  <a:pt x="224" y="436"/>
                  <a:pt x="223" y="437"/>
                  <a:pt x="223" y="437"/>
                </a:cubicBezTo>
                <a:close/>
                <a:moveTo>
                  <a:pt x="223" y="313"/>
                </a:moveTo>
                <a:cubicBezTo>
                  <a:pt x="224" y="313"/>
                  <a:pt x="223" y="315"/>
                  <a:pt x="223" y="316"/>
                </a:cubicBezTo>
                <a:cubicBezTo>
                  <a:pt x="219" y="317"/>
                  <a:pt x="220" y="312"/>
                  <a:pt x="223" y="313"/>
                </a:cubicBezTo>
                <a:close/>
                <a:moveTo>
                  <a:pt x="219" y="387"/>
                </a:moveTo>
                <a:cubicBezTo>
                  <a:pt x="219" y="389"/>
                  <a:pt x="220" y="388"/>
                  <a:pt x="220" y="389"/>
                </a:cubicBezTo>
                <a:cubicBezTo>
                  <a:pt x="222" y="391"/>
                  <a:pt x="219" y="394"/>
                  <a:pt x="218" y="392"/>
                </a:cubicBezTo>
                <a:cubicBezTo>
                  <a:pt x="216" y="391"/>
                  <a:pt x="218" y="389"/>
                  <a:pt x="219" y="387"/>
                </a:cubicBezTo>
                <a:close/>
                <a:moveTo>
                  <a:pt x="213" y="346"/>
                </a:moveTo>
                <a:cubicBezTo>
                  <a:pt x="213" y="348"/>
                  <a:pt x="211" y="346"/>
                  <a:pt x="213" y="346"/>
                </a:cubicBezTo>
                <a:close/>
                <a:moveTo>
                  <a:pt x="216" y="395"/>
                </a:moveTo>
                <a:cubicBezTo>
                  <a:pt x="215" y="395"/>
                  <a:pt x="215" y="396"/>
                  <a:pt x="215" y="396"/>
                </a:cubicBezTo>
                <a:cubicBezTo>
                  <a:pt x="214" y="396"/>
                  <a:pt x="215" y="394"/>
                  <a:pt x="216" y="395"/>
                </a:cubicBezTo>
                <a:close/>
                <a:moveTo>
                  <a:pt x="214" y="449"/>
                </a:moveTo>
                <a:cubicBezTo>
                  <a:pt x="214" y="450"/>
                  <a:pt x="215" y="447"/>
                  <a:pt x="214" y="449"/>
                </a:cubicBezTo>
                <a:close/>
                <a:moveTo>
                  <a:pt x="214" y="417"/>
                </a:moveTo>
                <a:cubicBezTo>
                  <a:pt x="215" y="418"/>
                  <a:pt x="213" y="419"/>
                  <a:pt x="214" y="417"/>
                </a:cubicBezTo>
                <a:close/>
                <a:moveTo>
                  <a:pt x="213" y="341"/>
                </a:moveTo>
                <a:cubicBezTo>
                  <a:pt x="213" y="343"/>
                  <a:pt x="211" y="341"/>
                  <a:pt x="213" y="341"/>
                </a:cubicBezTo>
                <a:close/>
                <a:moveTo>
                  <a:pt x="211" y="453"/>
                </a:moveTo>
                <a:cubicBezTo>
                  <a:pt x="211" y="454"/>
                  <a:pt x="210" y="451"/>
                  <a:pt x="211" y="451"/>
                </a:cubicBezTo>
                <a:cubicBezTo>
                  <a:pt x="211" y="451"/>
                  <a:pt x="212" y="452"/>
                  <a:pt x="211" y="453"/>
                </a:cubicBezTo>
                <a:close/>
                <a:moveTo>
                  <a:pt x="211" y="238"/>
                </a:moveTo>
                <a:cubicBezTo>
                  <a:pt x="211" y="238"/>
                  <a:pt x="211" y="238"/>
                  <a:pt x="211" y="238"/>
                </a:cubicBezTo>
                <a:cubicBezTo>
                  <a:pt x="211" y="238"/>
                  <a:pt x="212" y="237"/>
                  <a:pt x="211" y="238"/>
                </a:cubicBezTo>
                <a:close/>
                <a:moveTo>
                  <a:pt x="211" y="409"/>
                </a:moveTo>
                <a:cubicBezTo>
                  <a:pt x="210" y="408"/>
                  <a:pt x="212" y="408"/>
                  <a:pt x="211" y="409"/>
                </a:cubicBezTo>
                <a:close/>
                <a:moveTo>
                  <a:pt x="210" y="299"/>
                </a:moveTo>
                <a:cubicBezTo>
                  <a:pt x="210" y="299"/>
                  <a:pt x="210" y="299"/>
                  <a:pt x="210" y="298"/>
                </a:cubicBezTo>
                <a:cubicBezTo>
                  <a:pt x="210" y="299"/>
                  <a:pt x="209" y="299"/>
                  <a:pt x="209" y="299"/>
                </a:cubicBezTo>
                <a:cubicBezTo>
                  <a:pt x="209" y="299"/>
                  <a:pt x="210" y="299"/>
                  <a:pt x="210" y="299"/>
                </a:cubicBezTo>
                <a:close/>
                <a:moveTo>
                  <a:pt x="209" y="464"/>
                </a:moveTo>
                <a:cubicBezTo>
                  <a:pt x="209" y="465"/>
                  <a:pt x="209" y="462"/>
                  <a:pt x="209" y="464"/>
                </a:cubicBezTo>
                <a:close/>
                <a:moveTo>
                  <a:pt x="201" y="445"/>
                </a:moveTo>
                <a:cubicBezTo>
                  <a:pt x="200" y="446"/>
                  <a:pt x="200" y="443"/>
                  <a:pt x="201" y="443"/>
                </a:cubicBezTo>
                <a:cubicBezTo>
                  <a:pt x="202" y="443"/>
                  <a:pt x="201" y="444"/>
                  <a:pt x="201" y="445"/>
                </a:cubicBezTo>
                <a:close/>
                <a:moveTo>
                  <a:pt x="202" y="438"/>
                </a:moveTo>
                <a:cubicBezTo>
                  <a:pt x="201" y="438"/>
                  <a:pt x="202" y="437"/>
                  <a:pt x="203" y="437"/>
                </a:cubicBezTo>
                <a:cubicBezTo>
                  <a:pt x="203" y="437"/>
                  <a:pt x="203" y="438"/>
                  <a:pt x="202" y="438"/>
                </a:cubicBezTo>
                <a:close/>
                <a:moveTo>
                  <a:pt x="201" y="428"/>
                </a:moveTo>
                <a:cubicBezTo>
                  <a:pt x="201" y="430"/>
                  <a:pt x="201" y="435"/>
                  <a:pt x="199" y="435"/>
                </a:cubicBezTo>
                <a:cubicBezTo>
                  <a:pt x="198" y="436"/>
                  <a:pt x="197" y="436"/>
                  <a:pt x="197" y="434"/>
                </a:cubicBezTo>
                <a:cubicBezTo>
                  <a:pt x="198" y="432"/>
                  <a:pt x="203" y="423"/>
                  <a:pt x="203" y="423"/>
                </a:cubicBezTo>
                <a:cubicBezTo>
                  <a:pt x="205" y="424"/>
                  <a:pt x="202" y="427"/>
                  <a:pt x="201" y="428"/>
                </a:cubicBezTo>
                <a:close/>
                <a:moveTo>
                  <a:pt x="204" y="400"/>
                </a:moveTo>
                <a:cubicBezTo>
                  <a:pt x="202" y="401"/>
                  <a:pt x="203" y="398"/>
                  <a:pt x="204" y="399"/>
                </a:cubicBezTo>
                <a:cubicBezTo>
                  <a:pt x="204" y="399"/>
                  <a:pt x="204" y="400"/>
                  <a:pt x="204" y="400"/>
                </a:cubicBezTo>
                <a:close/>
                <a:moveTo>
                  <a:pt x="204" y="455"/>
                </a:moveTo>
                <a:cubicBezTo>
                  <a:pt x="204" y="455"/>
                  <a:pt x="206" y="455"/>
                  <a:pt x="205" y="456"/>
                </a:cubicBezTo>
                <a:cubicBezTo>
                  <a:pt x="205" y="457"/>
                  <a:pt x="204" y="456"/>
                  <a:pt x="204" y="455"/>
                </a:cubicBezTo>
                <a:close/>
                <a:moveTo>
                  <a:pt x="205" y="428"/>
                </a:moveTo>
                <a:cubicBezTo>
                  <a:pt x="206" y="428"/>
                  <a:pt x="206" y="429"/>
                  <a:pt x="205" y="430"/>
                </a:cubicBezTo>
                <a:cubicBezTo>
                  <a:pt x="204" y="430"/>
                  <a:pt x="205" y="428"/>
                  <a:pt x="205" y="428"/>
                </a:cubicBezTo>
                <a:close/>
                <a:moveTo>
                  <a:pt x="206" y="456"/>
                </a:moveTo>
                <a:cubicBezTo>
                  <a:pt x="207" y="456"/>
                  <a:pt x="206" y="457"/>
                  <a:pt x="206" y="457"/>
                </a:cubicBezTo>
                <a:cubicBezTo>
                  <a:pt x="205" y="457"/>
                  <a:pt x="206" y="456"/>
                  <a:pt x="206" y="456"/>
                </a:cubicBezTo>
                <a:close/>
                <a:moveTo>
                  <a:pt x="206" y="467"/>
                </a:moveTo>
                <a:cubicBezTo>
                  <a:pt x="207" y="468"/>
                  <a:pt x="205" y="469"/>
                  <a:pt x="206" y="467"/>
                </a:cubicBezTo>
                <a:close/>
                <a:moveTo>
                  <a:pt x="206" y="465"/>
                </a:moveTo>
                <a:cubicBezTo>
                  <a:pt x="206" y="465"/>
                  <a:pt x="208" y="465"/>
                  <a:pt x="208" y="465"/>
                </a:cubicBezTo>
                <a:cubicBezTo>
                  <a:pt x="208" y="466"/>
                  <a:pt x="205" y="466"/>
                  <a:pt x="206" y="465"/>
                </a:cubicBezTo>
                <a:close/>
                <a:moveTo>
                  <a:pt x="207" y="448"/>
                </a:moveTo>
                <a:cubicBezTo>
                  <a:pt x="208" y="447"/>
                  <a:pt x="208" y="448"/>
                  <a:pt x="208" y="449"/>
                </a:cubicBezTo>
                <a:cubicBezTo>
                  <a:pt x="208" y="450"/>
                  <a:pt x="207" y="448"/>
                  <a:pt x="207" y="448"/>
                </a:cubicBezTo>
                <a:close/>
                <a:moveTo>
                  <a:pt x="206" y="415"/>
                </a:moveTo>
                <a:cubicBezTo>
                  <a:pt x="205" y="416"/>
                  <a:pt x="207" y="413"/>
                  <a:pt x="206" y="415"/>
                </a:cubicBezTo>
                <a:close/>
                <a:moveTo>
                  <a:pt x="204" y="380"/>
                </a:moveTo>
                <a:cubicBezTo>
                  <a:pt x="206" y="379"/>
                  <a:pt x="207" y="384"/>
                  <a:pt x="205" y="385"/>
                </a:cubicBezTo>
                <a:cubicBezTo>
                  <a:pt x="202" y="386"/>
                  <a:pt x="202" y="381"/>
                  <a:pt x="204" y="380"/>
                </a:cubicBezTo>
                <a:close/>
                <a:moveTo>
                  <a:pt x="203" y="416"/>
                </a:moveTo>
                <a:cubicBezTo>
                  <a:pt x="203" y="417"/>
                  <a:pt x="203" y="417"/>
                  <a:pt x="202" y="418"/>
                </a:cubicBezTo>
                <a:cubicBezTo>
                  <a:pt x="201" y="419"/>
                  <a:pt x="202" y="416"/>
                  <a:pt x="203" y="416"/>
                </a:cubicBezTo>
                <a:close/>
                <a:moveTo>
                  <a:pt x="202" y="401"/>
                </a:moveTo>
                <a:cubicBezTo>
                  <a:pt x="202" y="402"/>
                  <a:pt x="201" y="403"/>
                  <a:pt x="201" y="403"/>
                </a:cubicBezTo>
                <a:cubicBezTo>
                  <a:pt x="200" y="404"/>
                  <a:pt x="201" y="401"/>
                  <a:pt x="202" y="401"/>
                </a:cubicBezTo>
                <a:close/>
                <a:moveTo>
                  <a:pt x="200" y="405"/>
                </a:moveTo>
                <a:cubicBezTo>
                  <a:pt x="200" y="406"/>
                  <a:pt x="200" y="406"/>
                  <a:pt x="199" y="407"/>
                </a:cubicBezTo>
                <a:cubicBezTo>
                  <a:pt x="199" y="407"/>
                  <a:pt x="199" y="405"/>
                  <a:pt x="200" y="405"/>
                </a:cubicBezTo>
                <a:close/>
                <a:moveTo>
                  <a:pt x="198" y="419"/>
                </a:moveTo>
                <a:cubicBezTo>
                  <a:pt x="197" y="421"/>
                  <a:pt x="198" y="418"/>
                  <a:pt x="198" y="418"/>
                </a:cubicBezTo>
                <a:cubicBezTo>
                  <a:pt x="198" y="418"/>
                  <a:pt x="198" y="419"/>
                  <a:pt x="198" y="419"/>
                </a:cubicBezTo>
                <a:close/>
                <a:moveTo>
                  <a:pt x="198" y="411"/>
                </a:moveTo>
                <a:cubicBezTo>
                  <a:pt x="198" y="413"/>
                  <a:pt x="197" y="415"/>
                  <a:pt x="196" y="416"/>
                </a:cubicBezTo>
                <a:cubicBezTo>
                  <a:pt x="195" y="415"/>
                  <a:pt x="197" y="412"/>
                  <a:pt x="198" y="411"/>
                </a:cubicBezTo>
                <a:close/>
                <a:moveTo>
                  <a:pt x="196" y="426"/>
                </a:moveTo>
                <a:cubicBezTo>
                  <a:pt x="196" y="426"/>
                  <a:pt x="196" y="427"/>
                  <a:pt x="195" y="427"/>
                </a:cubicBezTo>
                <a:cubicBezTo>
                  <a:pt x="194" y="428"/>
                  <a:pt x="195" y="426"/>
                  <a:pt x="196" y="426"/>
                </a:cubicBezTo>
                <a:close/>
                <a:moveTo>
                  <a:pt x="75" y="451"/>
                </a:moveTo>
                <a:cubicBezTo>
                  <a:pt x="74" y="451"/>
                  <a:pt x="74" y="449"/>
                  <a:pt x="75" y="449"/>
                </a:cubicBezTo>
                <a:cubicBezTo>
                  <a:pt x="75" y="450"/>
                  <a:pt x="75" y="450"/>
                  <a:pt x="75" y="451"/>
                </a:cubicBezTo>
                <a:close/>
                <a:moveTo>
                  <a:pt x="84" y="417"/>
                </a:moveTo>
                <a:cubicBezTo>
                  <a:pt x="86" y="416"/>
                  <a:pt x="89" y="422"/>
                  <a:pt x="86" y="423"/>
                </a:cubicBezTo>
                <a:cubicBezTo>
                  <a:pt x="82" y="425"/>
                  <a:pt x="82" y="417"/>
                  <a:pt x="84" y="417"/>
                </a:cubicBezTo>
                <a:close/>
                <a:moveTo>
                  <a:pt x="82" y="401"/>
                </a:moveTo>
                <a:cubicBezTo>
                  <a:pt x="82" y="402"/>
                  <a:pt x="83" y="398"/>
                  <a:pt x="82" y="401"/>
                </a:cubicBezTo>
                <a:close/>
                <a:moveTo>
                  <a:pt x="88" y="429"/>
                </a:moveTo>
                <a:cubicBezTo>
                  <a:pt x="88" y="428"/>
                  <a:pt x="88" y="428"/>
                  <a:pt x="88" y="427"/>
                </a:cubicBezTo>
                <a:cubicBezTo>
                  <a:pt x="87" y="427"/>
                  <a:pt x="86" y="427"/>
                  <a:pt x="87" y="426"/>
                </a:cubicBezTo>
                <a:cubicBezTo>
                  <a:pt x="87" y="426"/>
                  <a:pt x="87" y="426"/>
                  <a:pt x="88" y="426"/>
                </a:cubicBezTo>
                <a:cubicBezTo>
                  <a:pt x="88" y="423"/>
                  <a:pt x="90" y="418"/>
                  <a:pt x="90" y="418"/>
                </a:cubicBezTo>
                <a:cubicBezTo>
                  <a:pt x="91" y="419"/>
                  <a:pt x="88" y="426"/>
                  <a:pt x="88" y="429"/>
                </a:cubicBezTo>
                <a:close/>
                <a:moveTo>
                  <a:pt x="88" y="449"/>
                </a:moveTo>
                <a:cubicBezTo>
                  <a:pt x="87" y="449"/>
                  <a:pt x="89" y="448"/>
                  <a:pt x="88" y="449"/>
                </a:cubicBezTo>
                <a:close/>
                <a:moveTo>
                  <a:pt x="85" y="448"/>
                </a:moveTo>
                <a:cubicBezTo>
                  <a:pt x="84" y="450"/>
                  <a:pt x="84" y="446"/>
                  <a:pt x="85" y="446"/>
                </a:cubicBezTo>
                <a:cubicBezTo>
                  <a:pt x="86" y="447"/>
                  <a:pt x="86" y="448"/>
                  <a:pt x="85" y="448"/>
                </a:cubicBezTo>
                <a:close/>
                <a:moveTo>
                  <a:pt x="86" y="437"/>
                </a:moveTo>
                <a:cubicBezTo>
                  <a:pt x="83" y="434"/>
                  <a:pt x="90" y="436"/>
                  <a:pt x="86" y="437"/>
                </a:cubicBezTo>
                <a:cubicBezTo>
                  <a:pt x="86" y="437"/>
                  <a:pt x="86" y="438"/>
                  <a:pt x="86" y="437"/>
                </a:cubicBezTo>
                <a:close/>
                <a:moveTo>
                  <a:pt x="88" y="451"/>
                </a:moveTo>
                <a:cubicBezTo>
                  <a:pt x="88" y="451"/>
                  <a:pt x="88" y="452"/>
                  <a:pt x="88" y="452"/>
                </a:cubicBezTo>
                <a:cubicBezTo>
                  <a:pt x="87" y="453"/>
                  <a:pt x="87" y="451"/>
                  <a:pt x="88" y="451"/>
                </a:cubicBezTo>
                <a:close/>
                <a:moveTo>
                  <a:pt x="88" y="462"/>
                </a:moveTo>
                <a:cubicBezTo>
                  <a:pt x="88" y="460"/>
                  <a:pt x="86" y="457"/>
                  <a:pt x="89" y="457"/>
                </a:cubicBezTo>
                <a:cubicBezTo>
                  <a:pt x="93" y="456"/>
                  <a:pt x="88" y="463"/>
                  <a:pt x="88" y="462"/>
                </a:cubicBezTo>
                <a:close/>
                <a:moveTo>
                  <a:pt x="91" y="450"/>
                </a:moveTo>
                <a:cubicBezTo>
                  <a:pt x="90" y="451"/>
                  <a:pt x="90" y="450"/>
                  <a:pt x="90" y="449"/>
                </a:cubicBezTo>
                <a:cubicBezTo>
                  <a:pt x="90" y="449"/>
                  <a:pt x="91" y="450"/>
                  <a:pt x="91" y="450"/>
                </a:cubicBezTo>
                <a:close/>
                <a:moveTo>
                  <a:pt x="92" y="442"/>
                </a:moveTo>
                <a:cubicBezTo>
                  <a:pt x="91" y="443"/>
                  <a:pt x="89" y="440"/>
                  <a:pt x="90" y="440"/>
                </a:cubicBezTo>
                <a:cubicBezTo>
                  <a:pt x="91" y="439"/>
                  <a:pt x="93" y="441"/>
                  <a:pt x="92" y="442"/>
                </a:cubicBezTo>
                <a:close/>
                <a:moveTo>
                  <a:pt x="92" y="428"/>
                </a:moveTo>
                <a:cubicBezTo>
                  <a:pt x="93" y="429"/>
                  <a:pt x="93" y="430"/>
                  <a:pt x="93" y="431"/>
                </a:cubicBezTo>
                <a:cubicBezTo>
                  <a:pt x="91" y="432"/>
                  <a:pt x="91" y="428"/>
                  <a:pt x="92" y="428"/>
                </a:cubicBezTo>
                <a:close/>
                <a:moveTo>
                  <a:pt x="92" y="416"/>
                </a:moveTo>
                <a:cubicBezTo>
                  <a:pt x="93" y="416"/>
                  <a:pt x="93" y="417"/>
                  <a:pt x="93" y="417"/>
                </a:cubicBezTo>
                <a:cubicBezTo>
                  <a:pt x="92" y="418"/>
                  <a:pt x="92" y="416"/>
                  <a:pt x="92" y="416"/>
                </a:cubicBezTo>
                <a:close/>
                <a:moveTo>
                  <a:pt x="97" y="465"/>
                </a:moveTo>
                <a:cubicBezTo>
                  <a:pt x="96" y="466"/>
                  <a:pt x="96" y="463"/>
                  <a:pt x="97" y="463"/>
                </a:cubicBezTo>
                <a:cubicBezTo>
                  <a:pt x="98" y="463"/>
                  <a:pt x="98" y="465"/>
                  <a:pt x="97" y="465"/>
                </a:cubicBezTo>
                <a:close/>
                <a:moveTo>
                  <a:pt x="95" y="461"/>
                </a:moveTo>
                <a:cubicBezTo>
                  <a:pt x="96" y="462"/>
                  <a:pt x="99" y="462"/>
                  <a:pt x="96" y="463"/>
                </a:cubicBezTo>
                <a:cubicBezTo>
                  <a:pt x="95" y="463"/>
                  <a:pt x="94" y="463"/>
                  <a:pt x="93" y="462"/>
                </a:cubicBezTo>
                <a:cubicBezTo>
                  <a:pt x="93" y="462"/>
                  <a:pt x="94" y="459"/>
                  <a:pt x="94" y="460"/>
                </a:cubicBezTo>
                <a:cubicBezTo>
                  <a:pt x="96" y="458"/>
                  <a:pt x="95" y="461"/>
                  <a:pt x="95" y="461"/>
                </a:cubicBezTo>
                <a:close/>
                <a:moveTo>
                  <a:pt x="103" y="430"/>
                </a:moveTo>
                <a:cubicBezTo>
                  <a:pt x="104" y="431"/>
                  <a:pt x="101" y="432"/>
                  <a:pt x="103" y="430"/>
                </a:cubicBezTo>
                <a:close/>
                <a:moveTo>
                  <a:pt x="107" y="428"/>
                </a:moveTo>
                <a:cubicBezTo>
                  <a:pt x="106" y="429"/>
                  <a:pt x="105" y="426"/>
                  <a:pt x="107" y="427"/>
                </a:cubicBezTo>
                <a:cubicBezTo>
                  <a:pt x="108" y="427"/>
                  <a:pt x="107" y="428"/>
                  <a:pt x="107" y="428"/>
                </a:cubicBezTo>
                <a:close/>
                <a:moveTo>
                  <a:pt x="112" y="444"/>
                </a:moveTo>
                <a:cubicBezTo>
                  <a:pt x="111" y="442"/>
                  <a:pt x="112" y="441"/>
                  <a:pt x="112" y="444"/>
                </a:cubicBezTo>
                <a:close/>
                <a:moveTo>
                  <a:pt x="113" y="428"/>
                </a:moveTo>
                <a:cubicBezTo>
                  <a:pt x="112" y="429"/>
                  <a:pt x="112" y="426"/>
                  <a:pt x="113" y="427"/>
                </a:cubicBezTo>
                <a:cubicBezTo>
                  <a:pt x="113" y="427"/>
                  <a:pt x="113" y="428"/>
                  <a:pt x="113" y="428"/>
                </a:cubicBezTo>
                <a:close/>
                <a:moveTo>
                  <a:pt x="114" y="420"/>
                </a:moveTo>
                <a:cubicBezTo>
                  <a:pt x="112" y="420"/>
                  <a:pt x="113" y="419"/>
                  <a:pt x="112" y="418"/>
                </a:cubicBezTo>
                <a:cubicBezTo>
                  <a:pt x="111" y="418"/>
                  <a:pt x="111" y="419"/>
                  <a:pt x="110" y="419"/>
                </a:cubicBezTo>
                <a:cubicBezTo>
                  <a:pt x="109" y="417"/>
                  <a:pt x="108" y="407"/>
                  <a:pt x="111" y="406"/>
                </a:cubicBezTo>
                <a:cubicBezTo>
                  <a:pt x="111" y="406"/>
                  <a:pt x="113" y="408"/>
                  <a:pt x="114" y="406"/>
                </a:cubicBezTo>
                <a:cubicBezTo>
                  <a:pt x="114" y="404"/>
                  <a:pt x="117" y="415"/>
                  <a:pt x="117" y="418"/>
                </a:cubicBezTo>
                <a:cubicBezTo>
                  <a:pt x="115" y="416"/>
                  <a:pt x="114" y="420"/>
                  <a:pt x="114" y="420"/>
                </a:cubicBezTo>
                <a:close/>
                <a:moveTo>
                  <a:pt x="108" y="393"/>
                </a:moveTo>
                <a:cubicBezTo>
                  <a:pt x="110" y="393"/>
                  <a:pt x="112" y="398"/>
                  <a:pt x="109" y="399"/>
                </a:cubicBezTo>
                <a:cubicBezTo>
                  <a:pt x="106" y="401"/>
                  <a:pt x="106" y="394"/>
                  <a:pt x="108" y="393"/>
                </a:cubicBezTo>
                <a:close/>
                <a:moveTo>
                  <a:pt x="113" y="402"/>
                </a:moveTo>
                <a:cubicBezTo>
                  <a:pt x="112" y="403"/>
                  <a:pt x="112" y="405"/>
                  <a:pt x="111" y="406"/>
                </a:cubicBezTo>
                <a:cubicBezTo>
                  <a:pt x="110" y="405"/>
                  <a:pt x="111" y="402"/>
                  <a:pt x="113" y="402"/>
                </a:cubicBezTo>
                <a:close/>
                <a:moveTo>
                  <a:pt x="112" y="359"/>
                </a:moveTo>
                <a:cubicBezTo>
                  <a:pt x="110" y="359"/>
                  <a:pt x="113" y="358"/>
                  <a:pt x="112" y="359"/>
                </a:cubicBezTo>
                <a:close/>
                <a:moveTo>
                  <a:pt x="115" y="382"/>
                </a:moveTo>
                <a:cubicBezTo>
                  <a:pt x="115" y="382"/>
                  <a:pt x="117" y="385"/>
                  <a:pt x="116" y="386"/>
                </a:cubicBezTo>
                <a:cubicBezTo>
                  <a:pt x="116" y="389"/>
                  <a:pt x="113" y="387"/>
                  <a:pt x="114" y="390"/>
                </a:cubicBezTo>
                <a:cubicBezTo>
                  <a:pt x="113" y="390"/>
                  <a:pt x="113" y="390"/>
                  <a:pt x="113" y="390"/>
                </a:cubicBezTo>
                <a:cubicBezTo>
                  <a:pt x="113" y="387"/>
                  <a:pt x="111" y="381"/>
                  <a:pt x="115" y="382"/>
                </a:cubicBezTo>
                <a:close/>
                <a:moveTo>
                  <a:pt x="113" y="361"/>
                </a:moveTo>
                <a:cubicBezTo>
                  <a:pt x="114" y="362"/>
                  <a:pt x="112" y="363"/>
                  <a:pt x="113" y="361"/>
                </a:cubicBezTo>
                <a:close/>
                <a:moveTo>
                  <a:pt x="117" y="394"/>
                </a:moveTo>
                <a:cubicBezTo>
                  <a:pt x="116" y="395"/>
                  <a:pt x="116" y="393"/>
                  <a:pt x="116" y="393"/>
                </a:cubicBezTo>
                <a:cubicBezTo>
                  <a:pt x="117" y="392"/>
                  <a:pt x="117" y="394"/>
                  <a:pt x="117" y="394"/>
                </a:cubicBezTo>
                <a:close/>
                <a:moveTo>
                  <a:pt x="115" y="440"/>
                </a:moveTo>
                <a:cubicBezTo>
                  <a:pt x="114" y="439"/>
                  <a:pt x="116" y="439"/>
                  <a:pt x="115" y="440"/>
                </a:cubicBezTo>
                <a:close/>
                <a:moveTo>
                  <a:pt x="117" y="429"/>
                </a:moveTo>
                <a:cubicBezTo>
                  <a:pt x="116" y="430"/>
                  <a:pt x="115" y="424"/>
                  <a:pt x="116" y="423"/>
                </a:cubicBezTo>
                <a:cubicBezTo>
                  <a:pt x="117" y="424"/>
                  <a:pt x="118" y="429"/>
                  <a:pt x="117" y="429"/>
                </a:cubicBezTo>
                <a:close/>
                <a:moveTo>
                  <a:pt x="122" y="437"/>
                </a:moveTo>
                <a:cubicBezTo>
                  <a:pt x="121" y="438"/>
                  <a:pt x="123" y="435"/>
                  <a:pt x="122" y="437"/>
                </a:cubicBezTo>
                <a:close/>
                <a:moveTo>
                  <a:pt x="121" y="400"/>
                </a:moveTo>
                <a:cubicBezTo>
                  <a:pt x="122" y="400"/>
                  <a:pt x="123" y="405"/>
                  <a:pt x="122" y="406"/>
                </a:cubicBezTo>
                <a:cubicBezTo>
                  <a:pt x="119" y="407"/>
                  <a:pt x="121" y="400"/>
                  <a:pt x="121" y="400"/>
                </a:cubicBezTo>
                <a:close/>
                <a:moveTo>
                  <a:pt x="124" y="434"/>
                </a:moveTo>
                <a:cubicBezTo>
                  <a:pt x="124" y="432"/>
                  <a:pt x="124" y="436"/>
                  <a:pt x="124" y="434"/>
                </a:cubicBezTo>
                <a:close/>
                <a:moveTo>
                  <a:pt x="124" y="420"/>
                </a:moveTo>
                <a:cubicBezTo>
                  <a:pt x="123" y="418"/>
                  <a:pt x="124" y="417"/>
                  <a:pt x="122" y="417"/>
                </a:cubicBezTo>
                <a:cubicBezTo>
                  <a:pt x="124" y="417"/>
                  <a:pt x="124" y="408"/>
                  <a:pt x="127" y="412"/>
                </a:cubicBezTo>
                <a:cubicBezTo>
                  <a:pt x="128" y="413"/>
                  <a:pt x="128" y="416"/>
                  <a:pt x="127" y="416"/>
                </a:cubicBezTo>
                <a:cubicBezTo>
                  <a:pt x="125" y="417"/>
                  <a:pt x="124" y="415"/>
                  <a:pt x="124" y="420"/>
                </a:cubicBezTo>
                <a:close/>
                <a:moveTo>
                  <a:pt x="125" y="428"/>
                </a:moveTo>
                <a:cubicBezTo>
                  <a:pt x="125" y="430"/>
                  <a:pt x="124" y="426"/>
                  <a:pt x="125" y="427"/>
                </a:cubicBezTo>
                <a:cubicBezTo>
                  <a:pt x="125" y="427"/>
                  <a:pt x="125" y="428"/>
                  <a:pt x="125" y="428"/>
                </a:cubicBezTo>
                <a:close/>
                <a:moveTo>
                  <a:pt x="128" y="431"/>
                </a:moveTo>
                <a:cubicBezTo>
                  <a:pt x="127" y="433"/>
                  <a:pt x="128" y="440"/>
                  <a:pt x="126" y="440"/>
                </a:cubicBezTo>
                <a:cubicBezTo>
                  <a:pt x="127" y="437"/>
                  <a:pt x="126" y="433"/>
                  <a:pt x="127" y="429"/>
                </a:cubicBezTo>
                <a:cubicBezTo>
                  <a:pt x="128" y="425"/>
                  <a:pt x="128" y="429"/>
                  <a:pt x="128" y="431"/>
                </a:cubicBezTo>
                <a:close/>
                <a:moveTo>
                  <a:pt x="128" y="426"/>
                </a:moveTo>
                <a:cubicBezTo>
                  <a:pt x="129" y="425"/>
                  <a:pt x="128" y="422"/>
                  <a:pt x="129" y="421"/>
                </a:cubicBezTo>
                <a:cubicBezTo>
                  <a:pt x="129" y="423"/>
                  <a:pt x="129" y="425"/>
                  <a:pt x="128" y="426"/>
                </a:cubicBezTo>
                <a:close/>
                <a:moveTo>
                  <a:pt x="129" y="421"/>
                </a:moveTo>
                <a:cubicBezTo>
                  <a:pt x="128" y="420"/>
                  <a:pt x="129" y="418"/>
                  <a:pt x="130" y="417"/>
                </a:cubicBezTo>
                <a:cubicBezTo>
                  <a:pt x="130" y="418"/>
                  <a:pt x="129" y="420"/>
                  <a:pt x="129" y="421"/>
                </a:cubicBezTo>
                <a:close/>
                <a:moveTo>
                  <a:pt x="130" y="416"/>
                </a:moveTo>
                <a:cubicBezTo>
                  <a:pt x="130" y="417"/>
                  <a:pt x="129" y="415"/>
                  <a:pt x="130" y="415"/>
                </a:cubicBezTo>
                <a:cubicBezTo>
                  <a:pt x="130" y="414"/>
                  <a:pt x="131" y="415"/>
                  <a:pt x="130" y="416"/>
                </a:cubicBezTo>
                <a:close/>
                <a:moveTo>
                  <a:pt x="129" y="392"/>
                </a:moveTo>
                <a:cubicBezTo>
                  <a:pt x="127" y="393"/>
                  <a:pt x="127" y="398"/>
                  <a:pt x="126" y="400"/>
                </a:cubicBezTo>
                <a:cubicBezTo>
                  <a:pt x="125" y="404"/>
                  <a:pt x="124" y="407"/>
                  <a:pt x="122" y="410"/>
                </a:cubicBezTo>
                <a:cubicBezTo>
                  <a:pt x="121" y="405"/>
                  <a:pt x="128" y="396"/>
                  <a:pt x="128" y="391"/>
                </a:cubicBezTo>
                <a:cubicBezTo>
                  <a:pt x="128" y="387"/>
                  <a:pt x="126" y="384"/>
                  <a:pt x="132" y="383"/>
                </a:cubicBezTo>
                <a:cubicBezTo>
                  <a:pt x="131" y="386"/>
                  <a:pt x="135" y="390"/>
                  <a:pt x="131" y="392"/>
                </a:cubicBezTo>
                <a:cubicBezTo>
                  <a:pt x="131" y="392"/>
                  <a:pt x="129" y="391"/>
                  <a:pt x="129" y="392"/>
                </a:cubicBezTo>
                <a:close/>
                <a:moveTo>
                  <a:pt x="124" y="396"/>
                </a:moveTo>
                <a:cubicBezTo>
                  <a:pt x="125" y="396"/>
                  <a:pt x="124" y="398"/>
                  <a:pt x="124" y="398"/>
                </a:cubicBezTo>
                <a:cubicBezTo>
                  <a:pt x="124" y="398"/>
                  <a:pt x="124" y="397"/>
                  <a:pt x="124" y="396"/>
                </a:cubicBezTo>
                <a:close/>
                <a:moveTo>
                  <a:pt x="125" y="394"/>
                </a:moveTo>
                <a:cubicBezTo>
                  <a:pt x="125" y="395"/>
                  <a:pt x="125" y="395"/>
                  <a:pt x="125" y="395"/>
                </a:cubicBezTo>
                <a:cubicBezTo>
                  <a:pt x="125" y="396"/>
                  <a:pt x="125" y="395"/>
                  <a:pt x="125" y="394"/>
                </a:cubicBezTo>
                <a:close/>
                <a:moveTo>
                  <a:pt x="132" y="409"/>
                </a:moveTo>
                <a:cubicBezTo>
                  <a:pt x="133" y="408"/>
                  <a:pt x="136" y="412"/>
                  <a:pt x="133" y="412"/>
                </a:cubicBezTo>
                <a:cubicBezTo>
                  <a:pt x="132" y="413"/>
                  <a:pt x="130" y="410"/>
                  <a:pt x="132" y="409"/>
                </a:cubicBezTo>
                <a:close/>
                <a:moveTo>
                  <a:pt x="133" y="420"/>
                </a:moveTo>
                <a:cubicBezTo>
                  <a:pt x="134" y="422"/>
                  <a:pt x="131" y="422"/>
                  <a:pt x="133" y="420"/>
                </a:cubicBezTo>
                <a:close/>
                <a:moveTo>
                  <a:pt x="133" y="456"/>
                </a:moveTo>
                <a:cubicBezTo>
                  <a:pt x="134" y="455"/>
                  <a:pt x="135" y="459"/>
                  <a:pt x="135" y="460"/>
                </a:cubicBezTo>
                <a:cubicBezTo>
                  <a:pt x="134" y="461"/>
                  <a:pt x="132" y="456"/>
                  <a:pt x="133" y="456"/>
                </a:cubicBezTo>
                <a:close/>
                <a:moveTo>
                  <a:pt x="135" y="433"/>
                </a:moveTo>
                <a:cubicBezTo>
                  <a:pt x="135" y="433"/>
                  <a:pt x="136" y="433"/>
                  <a:pt x="135" y="433"/>
                </a:cubicBezTo>
                <a:cubicBezTo>
                  <a:pt x="133" y="433"/>
                  <a:pt x="137" y="431"/>
                  <a:pt x="135" y="433"/>
                </a:cubicBezTo>
                <a:close/>
                <a:moveTo>
                  <a:pt x="136" y="461"/>
                </a:moveTo>
                <a:cubicBezTo>
                  <a:pt x="134" y="461"/>
                  <a:pt x="137" y="460"/>
                  <a:pt x="136" y="461"/>
                </a:cubicBezTo>
                <a:close/>
                <a:moveTo>
                  <a:pt x="140" y="485"/>
                </a:moveTo>
                <a:cubicBezTo>
                  <a:pt x="138" y="486"/>
                  <a:pt x="139" y="481"/>
                  <a:pt x="141" y="482"/>
                </a:cubicBezTo>
                <a:cubicBezTo>
                  <a:pt x="141" y="483"/>
                  <a:pt x="141" y="484"/>
                  <a:pt x="140" y="485"/>
                </a:cubicBezTo>
                <a:close/>
                <a:moveTo>
                  <a:pt x="139" y="447"/>
                </a:moveTo>
                <a:cubicBezTo>
                  <a:pt x="140" y="447"/>
                  <a:pt x="140" y="447"/>
                  <a:pt x="140" y="447"/>
                </a:cubicBezTo>
                <a:cubicBezTo>
                  <a:pt x="141" y="448"/>
                  <a:pt x="139" y="448"/>
                  <a:pt x="139" y="447"/>
                </a:cubicBezTo>
                <a:close/>
                <a:moveTo>
                  <a:pt x="143" y="469"/>
                </a:moveTo>
                <a:cubicBezTo>
                  <a:pt x="143" y="469"/>
                  <a:pt x="142" y="470"/>
                  <a:pt x="142" y="470"/>
                </a:cubicBezTo>
                <a:cubicBezTo>
                  <a:pt x="141" y="469"/>
                  <a:pt x="143" y="469"/>
                  <a:pt x="143" y="469"/>
                </a:cubicBezTo>
                <a:close/>
                <a:moveTo>
                  <a:pt x="143" y="464"/>
                </a:moveTo>
                <a:cubicBezTo>
                  <a:pt x="141" y="466"/>
                  <a:pt x="140" y="460"/>
                  <a:pt x="142" y="461"/>
                </a:cubicBezTo>
                <a:cubicBezTo>
                  <a:pt x="144" y="461"/>
                  <a:pt x="143" y="464"/>
                  <a:pt x="143" y="464"/>
                </a:cubicBezTo>
                <a:close/>
                <a:moveTo>
                  <a:pt x="145" y="481"/>
                </a:moveTo>
                <a:cubicBezTo>
                  <a:pt x="144" y="483"/>
                  <a:pt x="143" y="479"/>
                  <a:pt x="144" y="479"/>
                </a:cubicBezTo>
                <a:cubicBezTo>
                  <a:pt x="144" y="479"/>
                  <a:pt x="145" y="479"/>
                  <a:pt x="145" y="481"/>
                </a:cubicBezTo>
                <a:close/>
                <a:moveTo>
                  <a:pt x="147" y="486"/>
                </a:moveTo>
                <a:cubicBezTo>
                  <a:pt x="147" y="486"/>
                  <a:pt x="147" y="486"/>
                  <a:pt x="147" y="486"/>
                </a:cubicBezTo>
                <a:cubicBezTo>
                  <a:pt x="147" y="486"/>
                  <a:pt x="147" y="486"/>
                  <a:pt x="147" y="486"/>
                </a:cubicBezTo>
                <a:cubicBezTo>
                  <a:pt x="147" y="486"/>
                  <a:pt x="147" y="486"/>
                  <a:pt x="147" y="486"/>
                </a:cubicBezTo>
                <a:close/>
                <a:moveTo>
                  <a:pt x="147" y="483"/>
                </a:moveTo>
                <a:cubicBezTo>
                  <a:pt x="145" y="484"/>
                  <a:pt x="145" y="480"/>
                  <a:pt x="147" y="481"/>
                </a:cubicBezTo>
                <a:cubicBezTo>
                  <a:pt x="148" y="481"/>
                  <a:pt x="147" y="483"/>
                  <a:pt x="147" y="483"/>
                </a:cubicBezTo>
                <a:close/>
                <a:moveTo>
                  <a:pt x="148" y="479"/>
                </a:moveTo>
                <a:cubicBezTo>
                  <a:pt x="147" y="480"/>
                  <a:pt x="146" y="478"/>
                  <a:pt x="147" y="478"/>
                </a:cubicBezTo>
                <a:cubicBezTo>
                  <a:pt x="147" y="478"/>
                  <a:pt x="148" y="479"/>
                  <a:pt x="148" y="479"/>
                </a:cubicBezTo>
                <a:close/>
                <a:moveTo>
                  <a:pt x="151" y="479"/>
                </a:moveTo>
                <a:cubicBezTo>
                  <a:pt x="151" y="479"/>
                  <a:pt x="148" y="478"/>
                  <a:pt x="147" y="478"/>
                </a:cubicBezTo>
                <a:cubicBezTo>
                  <a:pt x="146" y="473"/>
                  <a:pt x="153" y="476"/>
                  <a:pt x="151" y="479"/>
                </a:cubicBezTo>
                <a:close/>
                <a:moveTo>
                  <a:pt x="149" y="487"/>
                </a:moveTo>
                <a:cubicBezTo>
                  <a:pt x="148" y="486"/>
                  <a:pt x="147" y="482"/>
                  <a:pt x="150" y="484"/>
                </a:cubicBezTo>
                <a:cubicBezTo>
                  <a:pt x="148" y="481"/>
                  <a:pt x="152" y="481"/>
                  <a:pt x="151" y="484"/>
                </a:cubicBezTo>
                <a:cubicBezTo>
                  <a:pt x="151" y="484"/>
                  <a:pt x="149" y="487"/>
                  <a:pt x="149" y="487"/>
                </a:cubicBezTo>
                <a:close/>
                <a:moveTo>
                  <a:pt x="151" y="488"/>
                </a:moveTo>
                <a:cubicBezTo>
                  <a:pt x="151" y="488"/>
                  <a:pt x="151" y="488"/>
                  <a:pt x="151" y="488"/>
                </a:cubicBezTo>
                <a:cubicBezTo>
                  <a:pt x="151" y="488"/>
                  <a:pt x="151" y="488"/>
                  <a:pt x="152" y="487"/>
                </a:cubicBezTo>
                <a:cubicBezTo>
                  <a:pt x="152" y="487"/>
                  <a:pt x="152" y="487"/>
                  <a:pt x="151" y="488"/>
                </a:cubicBezTo>
                <a:close/>
                <a:moveTo>
                  <a:pt x="153" y="489"/>
                </a:moveTo>
                <a:cubicBezTo>
                  <a:pt x="153" y="489"/>
                  <a:pt x="153" y="488"/>
                  <a:pt x="153" y="488"/>
                </a:cubicBezTo>
                <a:cubicBezTo>
                  <a:pt x="153" y="489"/>
                  <a:pt x="152" y="489"/>
                  <a:pt x="153" y="489"/>
                </a:cubicBezTo>
                <a:close/>
                <a:moveTo>
                  <a:pt x="153" y="459"/>
                </a:moveTo>
                <a:cubicBezTo>
                  <a:pt x="152" y="459"/>
                  <a:pt x="144" y="455"/>
                  <a:pt x="145" y="452"/>
                </a:cubicBezTo>
                <a:cubicBezTo>
                  <a:pt x="145" y="451"/>
                  <a:pt x="146" y="452"/>
                  <a:pt x="146" y="451"/>
                </a:cubicBezTo>
                <a:cubicBezTo>
                  <a:pt x="147" y="449"/>
                  <a:pt x="145" y="449"/>
                  <a:pt x="145" y="447"/>
                </a:cubicBezTo>
                <a:cubicBezTo>
                  <a:pt x="149" y="452"/>
                  <a:pt x="148" y="440"/>
                  <a:pt x="152" y="443"/>
                </a:cubicBezTo>
                <a:cubicBezTo>
                  <a:pt x="154" y="444"/>
                  <a:pt x="152" y="448"/>
                  <a:pt x="155" y="446"/>
                </a:cubicBezTo>
                <a:cubicBezTo>
                  <a:pt x="152" y="448"/>
                  <a:pt x="158" y="450"/>
                  <a:pt x="157" y="454"/>
                </a:cubicBezTo>
                <a:cubicBezTo>
                  <a:pt x="157" y="457"/>
                  <a:pt x="155" y="459"/>
                  <a:pt x="153" y="459"/>
                </a:cubicBezTo>
                <a:close/>
                <a:moveTo>
                  <a:pt x="152" y="394"/>
                </a:moveTo>
                <a:cubicBezTo>
                  <a:pt x="150" y="396"/>
                  <a:pt x="150" y="391"/>
                  <a:pt x="151" y="391"/>
                </a:cubicBezTo>
                <a:cubicBezTo>
                  <a:pt x="152" y="391"/>
                  <a:pt x="152" y="394"/>
                  <a:pt x="152" y="394"/>
                </a:cubicBezTo>
                <a:close/>
                <a:moveTo>
                  <a:pt x="153" y="410"/>
                </a:moveTo>
                <a:cubicBezTo>
                  <a:pt x="153" y="411"/>
                  <a:pt x="153" y="411"/>
                  <a:pt x="153" y="411"/>
                </a:cubicBezTo>
                <a:cubicBezTo>
                  <a:pt x="151" y="412"/>
                  <a:pt x="152" y="410"/>
                  <a:pt x="153" y="410"/>
                </a:cubicBezTo>
                <a:close/>
                <a:moveTo>
                  <a:pt x="151" y="434"/>
                </a:moveTo>
                <a:cubicBezTo>
                  <a:pt x="150" y="435"/>
                  <a:pt x="148" y="434"/>
                  <a:pt x="149" y="432"/>
                </a:cubicBezTo>
                <a:cubicBezTo>
                  <a:pt x="150" y="432"/>
                  <a:pt x="153" y="433"/>
                  <a:pt x="151" y="434"/>
                </a:cubicBezTo>
                <a:close/>
                <a:moveTo>
                  <a:pt x="149" y="411"/>
                </a:moveTo>
                <a:cubicBezTo>
                  <a:pt x="148" y="413"/>
                  <a:pt x="148" y="428"/>
                  <a:pt x="146" y="429"/>
                </a:cubicBezTo>
                <a:cubicBezTo>
                  <a:pt x="144" y="430"/>
                  <a:pt x="145" y="425"/>
                  <a:pt x="145" y="424"/>
                </a:cubicBezTo>
                <a:cubicBezTo>
                  <a:pt x="146" y="422"/>
                  <a:pt x="148" y="407"/>
                  <a:pt x="149" y="406"/>
                </a:cubicBezTo>
                <a:cubicBezTo>
                  <a:pt x="151" y="405"/>
                  <a:pt x="149" y="411"/>
                  <a:pt x="149" y="411"/>
                </a:cubicBezTo>
                <a:close/>
                <a:moveTo>
                  <a:pt x="154" y="385"/>
                </a:moveTo>
                <a:cubicBezTo>
                  <a:pt x="153" y="386"/>
                  <a:pt x="153" y="385"/>
                  <a:pt x="154" y="384"/>
                </a:cubicBezTo>
                <a:cubicBezTo>
                  <a:pt x="154" y="384"/>
                  <a:pt x="154" y="385"/>
                  <a:pt x="154" y="385"/>
                </a:cubicBezTo>
                <a:close/>
                <a:moveTo>
                  <a:pt x="155" y="440"/>
                </a:moveTo>
                <a:cubicBezTo>
                  <a:pt x="156" y="441"/>
                  <a:pt x="155" y="441"/>
                  <a:pt x="155" y="442"/>
                </a:cubicBezTo>
                <a:cubicBezTo>
                  <a:pt x="153" y="443"/>
                  <a:pt x="154" y="439"/>
                  <a:pt x="155" y="440"/>
                </a:cubicBezTo>
                <a:close/>
                <a:moveTo>
                  <a:pt x="160" y="417"/>
                </a:moveTo>
                <a:cubicBezTo>
                  <a:pt x="160" y="417"/>
                  <a:pt x="158" y="417"/>
                  <a:pt x="159" y="415"/>
                </a:cubicBezTo>
                <a:cubicBezTo>
                  <a:pt x="161" y="419"/>
                  <a:pt x="164" y="409"/>
                  <a:pt x="165" y="414"/>
                </a:cubicBezTo>
                <a:cubicBezTo>
                  <a:pt x="166" y="416"/>
                  <a:pt x="168" y="419"/>
                  <a:pt x="167" y="421"/>
                </a:cubicBezTo>
                <a:cubicBezTo>
                  <a:pt x="166" y="422"/>
                  <a:pt x="163" y="423"/>
                  <a:pt x="163" y="423"/>
                </a:cubicBezTo>
                <a:cubicBezTo>
                  <a:pt x="163" y="425"/>
                  <a:pt x="165" y="427"/>
                  <a:pt x="163" y="428"/>
                </a:cubicBezTo>
                <a:cubicBezTo>
                  <a:pt x="160" y="430"/>
                  <a:pt x="158" y="427"/>
                  <a:pt x="158" y="427"/>
                </a:cubicBezTo>
                <a:cubicBezTo>
                  <a:pt x="157" y="424"/>
                  <a:pt x="162" y="421"/>
                  <a:pt x="160" y="417"/>
                </a:cubicBezTo>
                <a:close/>
                <a:moveTo>
                  <a:pt x="160" y="402"/>
                </a:moveTo>
                <a:cubicBezTo>
                  <a:pt x="161" y="406"/>
                  <a:pt x="158" y="404"/>
                  <a:pt x="160" y="402"/>
                </a:cubicBezTo>
                <a:close/>
                <a:moveTo>
                  <a:pt x="161" y="383"/>
                </a:moveTo>
                <a:cubicBezTo>
                  <a:pt x="162" y="384"/>
                  <a:pt x="161" y="387"/>
                  <a:pt x="160" y="387"/>
                </a:cubicBezTo>
                <a:cubicBezTo>
                  <a:pt x="159" y="388"/>
                  <a:pt x="160" y="383"/>
                  <a:pt x="161" y="383"/>
                </a:cubicBezTo>
                <a:close/>
                <a:moveTo>
                  <a:pt x="166" y="387"/>
                </a:moveTo>
                <a:cubicBezTo>
                  <a:pt x="166" y="387"/>
                  <a:pt x="165" y="387"/>
                  <a:pt x="165" y="387"/>
                </a:cubicBezTo>
                <a:cubicBezTo>
                  <a:pt x="164" y="386"/>
                  <a:pt x="166" y="386"/>
                  <a:pt x="166" y="387"/>
                </a:cubicBezTo>
                <a:close/>
                <a:moveTo>
                  <a:pt x="167" y="395"/>
                </a:moveTo>
                <a:cubicBezTo>
                  <a:pt x="169" y="395"/>
                  <a:pt x="168" y="398"/>
                  <a:pt x="167" y="398"/>
                </a:cubicBezTo>
                <a:cubicBezTo>
                  <a:pt x="166" y="399"/>
                  <a:pt x="166" y="395"/>
                  <a:pt x="167" y="395"/>
                </a:cubicBezTo>
                <a:close/>
                <a:moveTo>
                  <a:pt x="168" y="392"/>
                </a:moveTo>
                <a:cubicBezTo>
                  <a:pt x="169" y="392"/>
                  <a:pt x="170" y="393"/>
                  <a:pt x="168" y="393"/>
                </a:cubicBezTo>
                <a:cubicBezTo>
                  <a:pt x="166" y="394"/>
                  <a:pt x="166" y="392"/>
                  <a:pt x="168" y="392"/>
                </a:cubicBezTo>
                <a:close/>
                <a:moveTo>
                  <a:pt x="167" y="413"/>
                </a:moveTo>
                <a:cubicBezTo>
                  <a:pt x="167" y="415"/>
                  <a:pt x="166" y="411"/>
                  <a:pt x="167" y="412"/>
                </a:cubicBezTo>
                <a:cubicBezTo>
                  <a:pt x="167" y="412"/>
                  <a:pt x="167" y="413"/>
                  <a:pt x="167" y="413"/>
                </a:cubicBezTo>
                <a:close/>
                <a:moveTo>
                  <a:pt x="163" y="443"/>
                </a:moveTo>
                <a:cubicBezTo>
                  <a:pt x="162" y="444"/>
                  <a:pt x="161" y="442"/>
                  <a:pt x="162" y="441"/>
                </a:cubicBezTo>
                <a:cubicBezTo>
                  <a:pt x="162" y="442"/>
                  <a:pt x="163" y="442"/>
                  <a:pt x="163" y="443"/>
                </a:cubicBezTo>
                <a:close/>
                <a:moveTo>
                  <a:pt x="160" y="459"/>
                </a:moveTo>
                <a:cubicBezTo>
                  <a:pt x="159" y="460"/>
                  <a:pt x="159" y="458"/>
                  <a:pt x="160" y="457"/>
                </a:cubicBezTo>
                <a:cubicBezTo>
                  <a:pt x="160" y="457"/>
                  <a:pt x="161" y="458"/>
                  <a:pt x="160" y="459"/>
                </a:cubicBezTo>
                <a:close/>
                <a:moveTo>
                  <a:pt x="157" y="404"/>
                </a:moveTo>
                <a:cubicBezTo>
                  <a:pt x="155" y="406"/>
                  <a:pt x="156" y="399"/>
                  <a:pt x="158" y="401"/>
                </a:cubicBezTo>
                <a:cubicBezTo>
                  <a:pt x="159" y="402"/>
                  <a:pt x="157" y="404"/>
                  <a:pt x="157" y="404"/>
                </a:cubicBezTo>
                <a:close/>
                <a:moveTo>
                  <a:pt x="154" y="466"/>
                </a:moveTo>
                <a:cubicBezTo>
                  <a:pt x="155" y="466"/>
                  <a:pt x="156" y="467"/>
                  <a:pt x="155" y="468"/>
                </a:cubicBezTo>
                <a:cubicBezTo>
                  <a:pt x="154" y="468"/>
                  <a:pt x="154" y="467"/>
                  <a:pt x="154" y="466"/>
                </a:cubicBezTo>
                <a:close/>
                <a:moveTo>
                  <a:pt x="155" y="476"/>
                </a:moveTo>
                <a:cubicBezTo>
                  <a:pt x="154" y="476"/>
                  <a:pt x="158" y="472"/>
                  <a:pt x="157" y="471"/>
                </a:cubicBezTo>
                <a:cubicBezTo>
                  <a:pt x="159" y="473"/>
                  <a:pt x="156" y="477"/>
                  <a:pt x="155" y="476"/>
                </a:cubicBezTo>
                <a:close/>
                <a:moveTo>
                  <a:pt x="158" y="470"/>
                </a:moveTo>
                <a:cubicBezTo>
                  <a:pt x="156" y="466"/>
                  <a:pt x="160" y="467"/>
                  <a:pt x="158" y="470"/>
                </a:cubicBezTo>
                <a:close/>
                <a:moveTo>
                  <a:pt x="159" y="461"/>
                </a:moveTo>
                <a:cubicBezTo>
                  <a:pt x="159" y="461"/>
                  <a:pt x="159" y="462"/>
                  <a:pt x="159" y="462"/>
                </a:cubicBezTo>
                <a:cubicBezTo>
                  <a:pt x="157" y="464"/>
                  <a:pt x="158" y="460"/>
                  <a:pt x="159" y="461"/>
                </a:cubicBezTo>
                <a:close/>
                <a:moveTo>
                  <a:pt x="159" y="490"/>
                </a:moveTo>
                <a:cubicBezTo>
                  <a:pt x="159" y="489"/>
                  <a:pt x="160" y="488"/>
                  <a:pt x="160" y="488"/>
                </a:cubicBezTo>
                <a:cubicBezTo>
                  <a:pt x="160" y="489"/>
                  <a:pt x="160" y="489"/>
                  <a:pt x="159" y="490"/>
                </a:cubicBezTo>
                <a:close/>
                <a:moveTo>
                  <a:pt x="160" y="486"/>
                </a:moveTo>
                <a:cubicBezTo>
                  <a:pt x="160" y="487"/>
                  <a:pt x="159" y="484"/>
                  <a:pt x="160" y="484"/>
                </a:cubicBezTo>
                <a:cubicBezTo>
                  <a:pt x="160" y="484"/>
                  <a:pt x="161" y="485"/>
                  <a:pt x="160" y="486"/>
                </a:cubicBezTo>
                <a:close/>
                <a:moveTo>
                  <a:pt x="161" y="468"/>
                </a:moveTo>
                <a:cubicBezTo>
                  <a:pt x="162" y="470"/>
                  <a:pt x="159" y="470"/>
                  <a:pt x="161" y="468"/>
                </a:cubicBezTo>
                <a:close/>
                <a:moveTo>
                  <a:pt x="162" y="461"/>
                </a:moveTo>
                <a:cubicBezTo>
                  <a:pt x="163" y="462"/>
                  <a:pt x="163" y="462"/>
                  <a:pt x="162" y="463"/>
                </a:cubicBezTo>
                <a:cubicBezTo>
                  <a:pt x="161" y="465"/>
                  <a:pt x="161" y="460"/>
                  <a:pt x="162" y="461"/>
                </a:cubicBezTo>
                <a:close/>
                <a:moveTo>
                  <a:pt x="162" y="497"/>
                </a:moveTo>
                <a:cubicBezTo>
                  <a:pt x="164" y="497"/>
                  <a:pt x="161" y="499"/>
                  <a:pt x="162" y="497"/>
                </a:cubicBezTo>
                <a:close/>
                <a:moveTo>
                  <a:pt x="163" y="483"/>
                </a:moveTo>
                <a:cubicBezTo>
                  <a:pt x="162" y="485"/>
                  <a:pt x="162" y="481"/>
                  <a:pt x="163" y="483"/>
                </a:cubicBezTo>
                <a:cubicBezTo>
                  <a:pt x="163" y="483"/>
                  <a:pt x="164" y="483"/>
                  <a:pt x="163" y="483"/>
                </a:cubicBezTo>
                <a:close/>
                <a:moveTo>
                  <a:pt x="164" y="472"/>
                </a:moveTo>
                <a:cubicBezTo>
                  <a:pt x="163" y="474"/>
                  <a:pt x="163" y="471"/>
                  <a:pt x="164" y="472"/>
                </a:cubicBezTo>
                <a:cubicBezTo>
                  <a:pt x="164" y="472"/>
                  <a:pt x="164" y="472"/>
                  <a:pt x="164" y="472"/>
                </a:cubicBezTo>
                <a:close/>
                <a:moveTo>
                  <a:pt x="166" y="461"/>
                </a:moveTo>
                <a:cubicBezTo>
                  <a:pt x="160" y="465"/>
                  <a:pt x="163" y="449"/>
                  <a:pt x="168" y="453"/>
                </a:cubicBezTo>
                <a:cubicBezTo>
                  <a:pt x="167" y="452"/>
                  <a:pt x="168" y="456"/>
                  <a:pt x="168" y="455"/>
                </a:cubicBezTo>
                <a:cubicBezTo>
                  <a:pt x="168" y="456"/>
                  <a:pt x="166" y="461"/>
                  <a:pt x="166" y="461"/>
                </a:cubicBezTo>
                <a:close/>
                <a:moveTo>
                  <a:pt x="168" y="450"/>
                </a:moveTo>
                <a:cubicBezTo>
                  <a:pt x="167" y="450"/>
                  <a:pt x="167" y="448"/>
                  <a:pt x="168" y="448"/>
                </a:cubicBezTo>
                <a:cubicBezTo>
                  <a:pt x="168" y="448"/>
                  <a:pt x="169" y="449"/>
                  <a:pt x="168" y="450"/>
                </a:cubicBezTo>
                <a:close/>
                <a:moveTo>
                  <a:pt x="168" y="433"/>
                </a:moveTo>
                <a:cubicBezTo>
                  <a:pt x="168" y="431"/>
                  <a:pt x="168" y="434"/>
                  <a:pt x="168" y="433"/>
                </a:cubicBezTo>
                <a:close/>
                <a:moveTo>
                  <a:pt x="169" y="454"/>
                </a:moveTo>
                <a:cubicBezTo>
                  <a:pt x="169" y="455"/>
                  <a:pt x="169" y="452"/>
                  <a:pt x="169" y="454"/>
                </a:cubicBezTo>
                <a:close/>
                <a:moveTo>
                  <a:pt x="171" y="467"/>
                </a:moveTo>
                <a:cubicBezTo>
                  <a:pt x="170" y="463"/>
                  <a:pt x="174" y="463"/>
                  <a:pt x="171" y="467"/>
                </a:cubicBezTo>
                <a:close/>
                <a:moveTo>
                  <a:pt x="173" y="473"/>
                </a:moveTo>
                <a:cubicBezTo>
                  <a:pt x="172" y="474"/>
                  <a:pt x="172" y="469"/>
                  <a:pt x="173" y="470"/>
                </a:cubicBezTo>
                <a:cubicBezTo>
                  <a:pt x="174" y="471"/>
                  <a:pt x="173" y="472"/>
                  <a:pt x="173" y="473"/>
                </a:cubicBezTo>
                <a:close/>
                <a:moveTo>
                  <a:pt x="173" y="462"/>
                </a:moveTo>
                <a:cubicBezTo>
                  <a:pt x="172" y="463"/>
                  <a:pt x="173" y="461"/>
                  <a:pt x="173" y="460"/>
                </a:cubicBezTo>
                <a:cubicBezTo>
                  <a:pt x="174" y="460"/>
                  <a:pt x="174" y="462"/>
                  <a:pt x="173" y="462"/>
                </a:cubicBezTo>
                <a:close/>
                <a:moveTo>
                  <a:pt x="173" y="460"/>
                </a:moveTo>
                <a:cubicBezTo>
                  <a:pt x="172" y="460"/>
                  <a:pt x="170" y="460"/>
                  <a:pt x="170" y="458"/>
                </a:cubicBezTo>
                <a:cubicBezTo>
                  <a:pt x="171" y="457"/>
                  <a:pt x="176" y="458"/>
                  <a:pt x="173" y="460"/>
                </a:cubicBezTo>
                <a:close/>
                <a:moveTo>
                  <a:pt x="173" y="418"/>
                </a:moveTo>
                <a:cubicBezTo>
                  <a:pt x="174" y="418"/>
                  <a:pt x="174" y="418"/>
                  <a:pt x="173" y="419"/>
                </a:cubicBezTo>
                <a:cubicBezTo>
                  <a:pt x="172" y="420"/>
                  <a:pt x="172" y="417"/>
                  <a:pt x="173" y="418"/>
                </a:cubicBezTo>
                <a:close/>
                <a:moveTo>
                  <a:pt x="174" y="409"/>
                </a:moveTo>
                <a:cubicBezTo>
                  <a:pt x="175" y="409"/>
                  <a:pt x="174" y="409"/>
                  <a:pt x="174" y="410"/>
                </a:cubicBezTo>
                <a:cubicBezTo>
                  <a:pt x="173" y="410"/>
                  <a:pt x="173" y="408"/>
                  <a:pt x="174" y="409"/>
                </a:cubicBezTo>
                <a:close/>
                <a:moveTo>
                  <a:pt x="175" y="414"/>
                </a:moveTo>
                <a:cubicBezTo>
                  <a:pt x="177" y="414"/>
                  <a:pt x="177" y="418"/>
                  <a:pt x="176" y="419"/>
                </a:cubicBezTo>
                <a:cubicBezTo>
                  <a:pt x="173" y="420"/>
                  <a:pt x="175" y="414"/>
                  <a:pt x="175" y="414"/>
                </a:cubicBezTo>
                <a:close/>
                <a:moveTo>
                  <a:pt x="176" y="430"/>
                </a:moveTo>
                <a:cubicBezTo>
                  <a:pt x="175" y="431"/>
                  <a:pt x="175" y="428"/>
                  <a:pt x="176" y="428"/>
                </a:cubicBezTo>
                <a:cubicBezTo>
                  <a:pt x="177" y="428"/>
                  <a:pt x="177" y="429"/>
                  <a:pt x="176" y="430"/>
                </a:cubicBezTo>
                <a:close/>
                <a:moveTo>
                  <a:pt x="177" y="433"/>
                </a:moveTo>
                <a:cubicBezTo>
                  <a:pt x="178" y="434"/>
                  <a:pt x="178" y="436"/>
                  <a:pt x="177" y="436"/>
                </a:cubicBezTo>
                <a:cubicBezTo>
                  <a:pt x="175" y="439"/>
                  <a:pt x="175" y="431"/>
                  <a:pt x="177" y="433"/>
                </a:cubicBezTo>
                <a:close/>
                <a:moveTo>
                  <a:pt x="178" y="429"/>
                </a:moveTo>
                <a:cubicBezTo>
                  <a:pt x="177" y="428"/>
                  <a:pt x="178" y="426"/>
                  <a:pt x="179" y="426"/>
                </a:cubicBezTo>
                <a:cubicBezTo>
                  <a:pt x="178" y="427"/>
                  <a:pt x="178" y="428"/>
                  <a:pt x="178" y="429"/>
                </a:cubicBezTo>
                <a:close/>
                <a:moveTo>
                  <a:pt x="178" y="432"/>
                </a:moveTo>
                <a:cubicBezTo>
                  <a:pt x="177" y="433"/>
                  <a:pt x="178" y="431"/>
                  <a:pt x="178" y="430"/>
                </a:cubicBezTo>
                <a:cubicBezTo>
                  <a:pt x="179" y="430"/>
                  <a:pt x="179" y="431"/>
                  <a:pt x="178" y="432"/>
                </a:cubicBezTo>
                <a:close/>
                <a:moveTo>
                  <a:pt x="179" y="411"/>
                </a:moveTo>
                <a:cubicBezTo>
                  <a:pt x="176" y="413"/>
                  <a:pt x="176" y="406"/>
                  <a:pt x="178" y="408"/>
                </a:cubicBezTo>
                <a:cubicBezTo>
                  <a:pt x="179" y="408"/>
                  <a:pt x="179" y="410"/>
                  <a:pt x="179" y="411"/>
                </a:cubicBezTo>
                <a:close/>
                <a:moveTo>
                  <a:pt x="178" y="467"/>
                </a:moveTo>
                <a:cubicBezTo>
                  <a:pt x="176" y="466"/>
                  <a:pt x="179" y="464"/>
                  <a:pt x="179" y="462"/>
                </a:cubicBezTo>
                <a:cubicBezTo>
                  <a:pt x="180" y="463"/>
                  <a:pt x="179" y="468"/>
                  <a:pt x="178" y="467"/>
                </a:cubicBezTo>
                <a:close/>
                <a:moveTo>
                  <a:pt x="182" y="477"/>
                </a:moveTo>
                <a:cubicBezTo>
                  <a:pt x="182" y="477"/>
                  <a:pt x="179" y="477"/>
                  <a:pt x="180" y="476"/>
                </a:cubicBezTo>
                <a:cubicBezTo>
                  <a:pt x="181" y="475"/>
                  <a:pt x="184" y="477"/>
                  <a:pt x="182" y="477"/>
                </a:cubicBezTo>
                <a:close/>
                <a:moveTo>
                  <a:pt x="180" y="459"/>
                </a:moveTo>
                <a:cubicBezTo>
                  <a:pt x="181" y="457"/>
                  <a:pt x="182" y="456"/>
                  <a:pt x="182" y="455"/>
                </a:cubicBezTo>
                <a:cubicBezTo>
                  <a:pt x="182" y="456"/>
                  <a:pt x="182" y="458"/>
                  <a:pt x="180" y="459"/>
                </a:cubicBezTo>
                <a:close/>
                <a:moveTo>
                  <a:pt x="183" y="432"/>
                </a:moveTo>
                <a:cubicBezTo>
                  <a:pt x="182" y="433"/>
                  <a:pt x="182" y="430"/>
                  <a:pt x="183" y="431"/>
                </a:cubicBezTo>
                <a:cubicBezTo>
                  <a:pt x="183" y="431"/>
                  <a:pt x="183" y="432"/>
                  <a:pt x="183" y="432"/>
                </a:cubicBezTo>
                <a:close/>
                <a:moveTo>
                  <a:pt x="184" y="458"/>
                </a:moveTo>
                <a:cubicBezTo>
                  <a:pt x="183" y="456"/>
                  <a:pt x="186" y="456"/>
                  <a:pt x="184" y="458"/>
                </a:cubicBezTo>
                <a:close/>
                <a:moveTo>
                  <a:pt x="184" y="423"/>
                </a:moveTo>
                <a:cubicBezTo>
                  <a:pt x="184" y="423"/>
                  <a:pt x="184" y="423"/>
                  <a:pt x="184" y="423"/>
                </a:cubicBezTo>
                <a:cubicBezTo>
                  <a:pt x="185" y="422"/>
                  <a:pt x="185" y="422"/>
                  <a:pt x="184" y="423"/>
                </a:cubicBezTo>
                <a:cubicBezTo>
                  <a:pt x="184" y="423"/>
                  <a:pt x="184" y="423"/>
                  <a:pt x="184" y="423"/>
                </a:cubicBezTo>
                <a:cubicBezTo>
                  <a:pt x="184" y="423"/>
                  <a:pt x="184" y="423"/>
                  <a:pt x="184" y="423"/>
                </a:cubicBezTo>
                <a:close/>
                <a:moveTo>
                  <a:pt x="184" y="452"/>
                </a:moveTo>
                <a:cubicBezTo>
                  <a:pt x="182" y="449"/>
                  <a:pt x="186" y="449"/>
                  <a:pt x="184" y="452"/>
                </a:cubicBezTo>
                <a:close/>
                <a:moveTo>
                  <a:pt x="184" y="464"/>
                </a:moveTo>
                <a:cubicBezTo>
                  <a:pt x="185" y="466"/>
                  <a:pt x="182" y="465"/>
                  <a:pt x="184" y="464"/>
                </a:cubicBezTo>
                <a:close/>
                <a:moveTo>
                  <a:pt x="185" y="467"/>
                </a:moveTo>
                <a:cubicBezTo>
                  <a:pt x="186" y="471"/>
                  <a:pt x="182" y="470"/>
                  <a:pt x="185" y="467"/>
                </a:cubicBezTo>
                <a:close/>
                <a:moveTo>
                  <a:pt x="190" y="491"/>
                </a:moveTo>
                <a:cubicBezTo>
                  <a:pt x="189" y="492"/>
                  <a:pt x="189" y="488"/>
                  <a:pt x="190" y="489"/>
                </a:cubicBezTo>
                <a:cubicBezTo>
                  <a:pt x="191" y="490"/>
                  <a:pt x="190" y="491"/>
                  <a:pt x="190" y="491"/>
                </a:cubicBezTo>
                <a:close/>
                <a:moveTo>
                  <a:pt x="194" y="474"/>
                </a:moveTo>
                <a:cubicBezTo>
                  <a:pt x="195" y="475"/>
                  <a:pt x="194" y="475"/>
                  <a:pt x="194" y="475"/>
                </a:cubicBezTo>
                <a:cubicBezTo>
                  <a:pt x="193" y="476"/>
                  <a:pt x="193" y="473"/>
                  <a:pt x="194" y="474"/>
                </a:cubicBezTo>
                <a:close/>
                <a:moveTo>
                  <a:pt x="195" y="474"/>
                </a:moveTo>
                <a:cubicBezTo>
                  <a:pt x="197" y="475"/>
                  <a:pt x="194" y="476"/>
                  <a:pt x="195" y="474"/>
                </a:cubicBezTo>
                <a:close/>
                <a:moveTo>
                  <a:pt x="195" y="490"/>
                </a:moveTo>
                <a:cubicBezTo>
                  <a:pt x="195" y="490"/>
                  <a:pt x="195" y="491"/>
                  <a:pt x="195" y="491"/>
                </a:cubicBezTo>
                <a:cubicBezTo>
                  <a:pt x="194" y="493"/>
                  <a:pt x="194" y="489"/>
                  <a:pt x="195" y="490"/>
                </a:cubicBezTo>
                <a:close/>
                <a:moveTo>
                  <a:pt x="194" y="384"/>
                </a:moveTo>
                <a:cubicBezTo>
                  <a:pt x="193" y="385"/>
                  <a:pt x="194" y="382"/>
                  <a:pt x="195" y="383"/>
                </a:cubicBezTo>
                <a:cubicBezTo>
                  <a:pt x="195" y="383"/>
                  <a:pt x="194" y="384"/>
                  <a:pt x="194" y="384"/>
                </a:cubicBezTo>
                <a:close/>
                <a:moveTo>
                  <a:pt x="194" y="321"/>
                </a:moveTo>
                <a:cubicBezTo>
                  <a:pt x="195" y="321"/>
                  <a:pt x="194" y="322"/>
                  <a:pt x="194" y="322"/>
                </a:cubicBezTo>
                <a:cubicBezTo>
                  <a:pt x="192" y="324"/>
                  <a:pt x="193" y="321"/>
                  <a:pt x="194" y="321"/>
                </a:cubicBezTo>
                <a:close/>
                <a:moveTo>
                  <a:pt x="192" y="489"/>
                </a:moveTo>
                <a:cubicBezTo>
                  <a:pt x="191" y="491"/>
                  <a:pt x="192" y="487"/>
                  <a:pt x="193" y="488"/>
                </a:cubicBezTo>
                <a:cubicBezTo>
                  <a:pt x="194" y="489"/>
                  <a:pt x="193" y="489"/>
                  <a:pt x="192" y="489"/>
                </a:cubicBezTo>
                <a:close/>
                <a:moveTo>
                  <a:pt x="192" y="466"/>
                </a:moveTo>
                <a:cubicBezTo>
                  <a:pt x="190" y="466"/>
                  <a:pt x="191" y="463"/>
                  <a:pt x="192" y="464"/>
                </a:cubicBezTo>
                <a:cubicBezTo>
                  <a:pt x="193" y="465"/>
                  <a:pt x="192" y="465"/>
                  <a:pt x="192" y="466"/>
                </a:cubicBezTo>
                <a:close/>
                <a:moveTo>
                  <a:pt x="191" y="461"/>
                </a:moveTo>
                <a:cubicBezTo>
                  <a:pt x="192" y="460"/>
                  <a:pt x="193" y="460"/>
                  <a:pt x="191" y="461"/>
                </a:cubicBezTo>
                <a:close/>
                <a:moveTo>
                  <a:pt x="191" y="403"/>
                </a:moveTo>
                <a:cubicBezTo>
                  <a:pt x="189" y="404"/>
                  <a:pt x="190" y="400"/>
                  <a:pt x="191" y="400"/>
                </a:cubicBezTo>
                <a:cubicBezTo>
                  <a:pt x="192" y="400"/>
                  <a:pt x="193" y="403"/>
                  <a:pt x="191" y="403"/>
                </a:cubicBezTo>
                <a:close/>
                <a:moveTo>
                  <a:pt x="191" y="311"/>
                </a:moveTo>
                <a:cubicBezTo>
                  <a:pt x="192" y="310"/>
                  <a:pt x="192" y="311"/>
                  <a:pt x="192" y="312"/>
                </a:cubicBezTo>
                <a:cubicBezTo>
                  <a:pt x="191" y="313"/>
                  <a:pt x="191" y="311"/>
                  <a:pt x="191" y="311"/>
                </a:cubicBezTo>
                <a:close/>
                <a:moveTo>
                  <a:pt x="190" y="343"/>
                </a:moveTo>
                <a:cubicBezTo>
                  <a:pt x="190" y="340"/>
                  <a:pt x="192" y="342"/>
                  <a:pt x="190" y="343"/>
                </a:cubicBezTo>
                <a:close/>
                <a:moveTo>
                  <a:pt x="191" y="480"/>
                </a:moveTo>
                <a:cubicBezTo>
                  <a:pt x="191" y="481"/>
                  <a:pt x="189" y="483"/>
                  <a:pt x="188" y="483"/>
                </a:cubicBezTo>
                <a:cubicBezTo>
                  <a:pt x="183" y="484"/>
                  <a:pt x="190" y="478"/>
                  <a:pt x="191" y="480"/>
                </a:cubicBezTo>
                <a:close/>
                <a:moveTo>
                  <a:pt x="188" y="475"/>
                </a:moveTo>
                <a:cubicBezTo>
                  <a:pt x="187" y="476"/>
                  <a:pt x="188" y="473"/>
                  <a:pt x="189" y="474"/>
                </a:cubicBezTo>
                <a:cubicBezTo>
                  <a:pt x="189" y="474"/>
                  <a:pt x="189" y="475"/>
                  <a:pt x="188" y="475"/>
                </a:cubicBezTo>
                <a:close/>
                <a:moveTo>
                  <a:pt x="189" y="478"/>
                </a:moveTo>
                <a:cubicBezTo>
                  <a:pt x="188" y="479"/>
                  <a:pt x="188" y="479"/>
                  <a:pt x="188" y="479"/>
                </a:cubicBezTo>
                <a:cubicBezTo>
                  <a:pt x="188" y="479"/>
                  <a:pt x="188" y="479"/>
                  <a:pt x="188" y="479"/>
                </a:cubicBezTo>
                <a:cubicBezTo>
                  <a:pt x="188" y="479"/>
                  <a:pt x="189" y="478"/>
                  <a:pt x="189" y="478"/>
                </a:cubicBezTo>
                <a:close/>
                <a:moveTo>
                  <a:pt x="189" y="439"/>
                </a:moveTo>
                <a:cubicBezTo>
                  <a:pt x="188" y="441"/>
                  <a:pt x="189" y="438"/>
                  <a:pt x="189" y="439"/>
                </a:cubicBezTo>
                <a:close/>
                <a:moveTo>
                  <a:pt x="188" y="458"/>
                </a:moveTo>
                <a:cubicBezTo>
                  <a:pt x="190" y="459"/>
                  <a:pt x="190" y="462"/>
                  <a:pt x="189" y="462"/>
                </a:cubicBezTo>
                <a:cubicBezTo>
                  <a:pt x="186" y="464"/>
                  <a:pt x="186" y="458"/>
                  <a:pt x="188" y="458"/>
                </a:cubicBezTo>
                <a:close/>
                <a:moveTo>
                  <a:pt x="187" y="458"/>
                </a:moveTo>
                <a:cubicBezTo>
                  <a:pt x="186" y="459"/>
                  <a:pt x="188" y="457"/>
                  <a:pt x="187" y="458"/>
                </a:cubicBezTo>
                <a:close/>
                <a:moveTo>
                  <a:pt x="187" y="433"/>
                </a:moveTo>
                <a:cubicBezTo>
                  <a:pt x="185" y="434"/>
                  <a:pt x="185" y="430"/>
                  <a:pt x="187" y="431"/>
                </a:cubicBezTo>
                <a:cubicBezTo>
                  <a:pt x="188" y="432"/>
                  <a:pt x="187" y="433"/>
                  <a:pt x="187" y="433"/>
                </a:cubicBezTo>
                <a:close/>
                <a:moveTo>
                  <a:pt x="187" y="298"/>
                </a:moveTo>
                <a:cubicBezTo>
                  <a:pt x="187" y="299"/>
                  <a:pt x="186" y="300"/>
                  <a:pt x="186" y="301"/>
                </a:cubicBezTo>
                <a:cubicBezTo>
                  <a:pt x="185" y="302"/>
                  <a:pt x="186" y="298"/>
                  <a:pt x="187" y="298"/>
                </a:cubicBezTo>
                <a:close/>
                <a:moveTo>
                  <a:pt x="185" y="303"/>
                </a:moveTo>
                <a:cubicBezTo>
                  <a:pt x="186" y="304"/>
                  <a:pt x="185" y="306"/>
                  <a:pt x="185" y="308"/>
                </a:cubicBezTo>
                <a:cubicBezTo>
                  <a:pt x="183" y="307"/>
                  <a:pt x="185" y="304"/>
                  <a:pt x="185" y="303"/>
                </a:cubicBezTo>
                <a:close/>
                <a:moveTo>
                  <a:pt x="185" y="380"/>
                </a:moveTo>
                <a:cubicBezTo>
                  <a:pt x="187" y="380"/>
                  <a:pt x="186" y="386"/>
                  <a:pt x="184" y="386"/>
                </a:cubicBezTo>
                <a:cubicBezTo>
                  <a:pt x="181" y="387"/>
                  <a:pt x="182" y="380"/>
                  <a:pt x="185" y="380"/>
                </a:cubicBezTo>
                <a:close/>
                <a:moveTo>
                  <a:pt x="185" y="400"/>
                </a:moveTo>
                <a:cubicBezTo>
                  <a:pt x="184" y="400"/>
                  <a:pt x="185" y="397"/>
                  <a:pt x="186" y="398"/>
                </a:cubicBezTo>
                <a:cubicBezTo>
                  <a:pt x="186" y="399"/>
                  <a:pt x="186" y="400"/>
                  <a:pt x="185" y="400"/>
                </a:cubicBezTo>
                <a:close/>
                <a:moveTo>
                  <a:pt x="183" y="360"/>
                </a:moveTo>
                <a:cubicBezTo>
                  <a:pt x="182" y="361"/>
                  <a:pt x="184" y="358"/>
                  <a:pt x="183" y="360"/>
                </a:cubicBezTo>
                <a:close/>
                <a:moveTo>
                  <a:pt x="183" y="311"/>
                </a:moveTo>
                <a:cubicBezTo>
                  <a:pt x="184" y="312"/>
                  <a:pt x="183" y="313"/>
                  <a:pt x="182" y="314"/>
                </a:cubicBezTo>
                <a:cubicBezTo>
                  <a:pt x="181" y="315"/>
                  <a:pt x="181" y="310"/>
                  <a:pt x="183" y="311"/>
                </a:cubicBezTo>
                <a:close/>
                <a:moveTo>
                  <a:pt x="184" y="408"/>
                </a:moveTo>
                <a:cubicBezTo>
                  <a:pt x="185" y="409"/>
                  <a:pt x="185" y="411"/>
                  <a:pt x="186" y="411"/>
                </a:cubicBezTo>
                <a:cubicBezTo>
                  <a:pt x="188" y="412"/>
                  <a:pt x="187" y="416"/>
                  <a:pt x="185" y="417"/>
                </a:cubicBezTo>
                <a:cubicBezTo>
                  <a:pt x="181" y="418"/>
                  <a:pt x="182" y="416"/>
                  <a:pt x="181" y="414"/>
                </a:cubicBezTo>
                <a:cubicBezTo>
                  <a:pt x="181" y="414"/>
                  <a:pt x="180" y="413"/>
                  <a:pt x="180" y="413"/>
                </a:cubicBezTo>
                <a:cubicBezTo>
                  <a:pt x="180" y="411"/>
                  <a:pt x="182" y="408"/>
                  <a:pt x="184" y="408"/>
                </a:cubicBezTo>
                <a:close/>
                <a:moveTo>
                  <a:pt x="180" y="440"/>
                </a:moveTo>
                <a:cubicBezTo>
                  <a:pt x="181" y="440"/>
                  <a:pt x="180" y="441"/>
                  <a:pt x="180" y="441"/>
                </a:cubicBezTo>
                <a:cubicBezTo>
                  <a:pt x="179" y="441"/>
                  <a:pt x="180" y="440"/>
                  <a:pt x="180" y="440"/>
                </a:cubicBezTo>
                <a:close/>
                <a:moveTo>
                  <a:pt x="179" y="443"/>
                </a:moveTo>
                <a:cubicBezTo>
                  <a:pt x="178" y="441"/>
                  <a:pt x="181" y="441"/>
                  <a:pt x="179" y="443"/>
                </a:cubicBezTo>
                <a:close/>
                <a:moveTo>
                  <a:pt x="179" y="317"/>
                </a:moveTo>
                <a:cubicBezTo>
                  <a:pt x="180" y="320"/>
                  <a:pt x="177" y="318"/>
                  <a:pt x="179" y="317"/>
                </a:cubicBezTo>
                <a:close/>
                <a:moveTo>
                  <a:pt x="178" y="324"/>
                </a:moveTo>
                <a:cubicBezTo>
                  <a:pt x="176" y="323"/>
                  <a:pt x="178" y="321"/>
                  <a:pt x="178" y="320"/>
                </a:cubicBezTo>
                <a:cubicBezTo>
                  <a:pt x="179" y="321"/>
                  <a:pt x="178" y="323"/>
                  <a:pt x="178" y="324"/>
                </a:cubicBezTo>
                <a:close/>
                <a:moveTo>
                  <a:pt x="178" y="296"/>
                </a:moveTo>
                <a:cubicBezTo>
                  <a:pt x="179" y="297"/>
                  <a:pt x="177" y="298"/>
                  <a:pt x="177" y="298"/>
                </a:cubicBezTo>
                <a:cubicBezTo>
                  <a:pt x="176" y="299"/>
                  <a:pt x="177" y="295"/>
                  <a:pt x="178" y="296"/>
                </a:cubicBezTo>
                <a:close/>
                <a:moveTo>
                  <a:pt x="174" y="309"/>
                </a:moveTo>
                <a:cubicBezTo>
                  <a:pt x="175" y="310"/>
                  <a:pt x="173" y="310"/>
                  <a:pt x="174" y="309"/>
                </a:cubicBezTo>
                <a:close/>
                <a:moveTo>
                  <a:pt x="175" y="357"/>
                </a:moveTo>
                <a:cubicBezTo>
                  <a:pt x="175" y="359"/>
                  <a:pt x="173" y="358"/>
                  <a:pt x="175" y="357"/>
                </a:cubicBezTo>
                <a:close/>
                <a:moveTo>
                  <a:pt x="174" y="377"/>
                </a:moveTo>
                <a:cubicBezTo>
                  <a:pt x="175" y="378"/>
                  <a:pt x="174" y="379"/>
                  <a:pt x="173" y="380"/>
                </a:cubicBezTo>
                <a:cubicBezTo>
                  <a:pt x="173" y="379"/>
                  <a:pt x="174" y="378"/>
                  <a:pt x="174" y="377"/>
                </a:cubicBezTo>
                <a:close/>
                <a:moveTo>
                  <a:pt x="172" y="391"/>
                </a:moveTo>
                <a:cubicBezTo>
                  <a:pt x="172" y="390"/>
                  <a:pt x="175" y="392"/>
                  <a:pt x="176" y="391"/>
                </a:cubicBezTo>
                <a:cubicBezTo>
                  <a:pt x="176" y="390"/>
                  <a:pt x="174" y="389"/>
                  <a:pt x="175" y="388"/>
                </a:cubicBezTo>
                <a:cubicBezTo>
                  <a:pt x="178" y="385"/>
                  <a:pt x="181" y="394"/>
                  <a:pt x="178" y="396"/>
                </a:cubicBezTo>
                <a:cubicBezTo>
                  <a:pt x="176" y="397"/>
                  <a:pt x="174" y="397"/>
                  <a:pt x="173" y="396"/>
                </a:cubicBezTo>
                <a:cubicBezTo>
                  <a:pt x="173" y="396"/>
                  <a:pt x="172" y="392"/>
                  <a:pt x="172" y="391"/>
                </a:cubicBezTo>
                <a:close/>
                <a:moveTo>
                  <a:pt x="172" y="439"/>
                </a:moveTo>
                <a:cubicBezTo>
                  <a:pt x="173" y="439"/>
                  <a:pt x="173" y="441"/>
                  <a:pt x="172" y="441"/>
                </a:cubicBezTo>
                <a:cubicBezTo>
                  <a:pt x="170" y="443"/>
                  <a:pt x="170" y="437"/>
                  <a:pt x="172" y="439"/>
                </a:cubicBezTo>
                <a:close/>
                <a:moveTo>
                  <a:pt x="169" y="427"/>
                </a:moveTo>
                <a:cubicBezTo>
                  <a:pt x="166" y="428"/>
                  <a:pt x="167" y="422"/>
                  <a:pt x="169" y="422"/>
                </a:cubicBezTo>
                <a:cubicBezTo>
                  <a:pt x="171" y="422"/>
                  <a:pt x="171" y="426"/>
                  <a:pt x="169" y="427"/>
                </a:cubicBezTo>
                <a:close/>
                <a:moveTo>
                  <a:pt x="165" y="288"/>
                </a:moveTo>
                <a:cubicBezTo>
                  <a:pt x="166" y="288"/>
                  <a:pt x="166" y="289"/>
                  <a:pt x="166" y="290"/>
                </a:cubicBezTo>
                <a:cubicBezTo>
                  <a:pt x="165" y="291"/>
                  <a:pt x="164" y="288"/>
                  <a:pt x="165" y="288"/>
                </a:cubicBezTo>
                <a:close/>
                <a:moveTo>
                  <a:pt x="163" y="282"/>
                </a:moveTo>
                <a:cubicBezTo>
                  <a:pt x="164" y="282"/>
                  <a:pt x="164" y="284"/>
                  <a:pt x="163" y="284"/>
                </a:cubicBezTo>
                <a:cubicBezTo>
                  <a:pt x="162" y="286"/>
                  <a:pt x="161" y="282"/>
                  <a:pt x="163" y="282"/>
                </a:cubicBezTo>
                <a:close/>
                <a:moveTo>
                  <a:pt x="161" y="324"/>
                </a:moveTo>
                <a:cubicBezTo>
                  <a:pt x="161" y="324"/>
                  <a:pt x="162" y="322"/>
                  <a:pt x="162" y="321"/>
                </a:cubicBezTo>
                <a:cubicBezTo>
                  <a:pt x="162" y="322"/>
                  <a:pt x="166" y="321"/>
                  <a:pt x="166" y="321"/>
                </a:cubicBezTo>
                <a:cubicBezTo>
                  <a:pt x="166" y="321"/>
                  <a:pt x="166" y="322"/>
                  <a:pt x="166" y="322"/>
                </a:cubicBezTo>
                <a:cubicBezTo>
                  <a:pt x="167" y="323"/>
                  <a:pt x="168" y="322"/>
                  <a:pt x="168" y="323"/>
                </a:cubicBezTo>
                <a:cubicBezTo>
                  <a:pt x="171" y="328"/>
                  <a:pt x="168" y="335"/>
                  <a:pt x="165" y="336"/>
                </a:cubicBezTo>
                <a:cubicBezTo>
                  <a:pt x="163" y="337"/>
                  <a:pt x="160" y="335"/>
                  <a:pt x="160" y="334"/>
                </a:cubicBezTo>
                <a:cubicBezTo>
                  <a:pt x="160" y="334"/>
                  <a:pt x="160" y="332"/>
                  <a:pt x="160" y="333"/>
                </a:cubicBezTo>
                <a:cubicBezTo>
                  <a:pt x="160" y="331"/>
                  <a:pt x="158" y="332"/>
                  <a:pt x="158" y="330"/>
                </a:cubicBezTo>
                <a:cubicBezTo>
                  <a:pt x="156" y="327"/>
                  <a:pt x="159" y="326"/>
                  <a:pt x="161" y="324"/>
                </a:cubicBezTo>
                <a:close/>
                <a:moveTo>
                  <a:pt x="157" y="351"/>
                </a:moveTo>
                <a:cubicBezTo>
                  <a:pt x="159" y="352"/>
                  <a:pt x="156" y="353"/>
                  <a:pt x="157" y="351"/>
                </a:cubicBezTo>
                <a:close/>
                <a:moveTo>
                  <a:pt x="157" y="367"/>
                </a:moveTo>
                <a:cubicBezTo>
                  <a:pt x="157" y="366"/>
                  <a:pt x="158" y="367"/>
                  <a:pt x="158" y="367"/>
                </a:cubicBezTo>
                <a:cubicBezTo>
                  <a:pt x="159" y="366"/>
                  <a:pt x="157" y="364"/>
                  <a:pt x="159" y="364"/>
                </a:cubicBezTo>
                <a:cubicBezTo>
                  <a:pt x="162" y="364"/>
                  <a:pt x="159" y="373"/>
                  <a:pt x="159" y="374"/>
                </a:cubicBezTo>
                <a:cubicBezTo>
                  <a:pt x="159" y="372"/>
                  <a:pt x="154" y="369"/>
                  <a:pt x="157" y="367"/>
                </a:cubicBezTo>
                <a:close/>
                <a:moveTo>
                  <a:pt x="157" y="386"/>
                </a:moveTo>
                <a:cubicBezTo>
                  <a:pt x="158" y="386"/>
                  <a:pt x="157" y="388"/>
                  <a:pt x="156" y="389"/>
                </a:cubicBezTo>
                <a:cubicBezTo>
                  <a:pt x="155" y="389"/>
                  <a:pt x="155" y="385"/>
                  <a:pt x="157" y="386"/>
                </a:cubicBezTo>
                <a:close/>
                <a:moveTo>
                  <a:pt x="155" y="373"/>
                </a:moveTo>
                <a:cubicBezTo>
                  <a:pt x="154" y="374"/>
                  <a:pt x="154" y="372"/>
                  <a:pt x="155" y="371"/>
                </a:cubicBezTo>
                <a:cubicBezTo>
                  <a:pt x="156" y="371"/>
                  <a:pt x="156" y="373"/>
                  <a:pt x="155" y="373"/>
                </a:cubicBezTo>
                <a:close/>
                <a:moveTo>
                  <a:pt x="153" y="242"/>
                </a:moveTo>
                <a:cubicBezTo>
                  <a:pt x="153" y="242"/>
                  <a:pt x="154" y="237"/>
                  <a:pt x="155" y="238"/>
                </a:cubicBezTo>
                <a:cubicBezTo>
                  <a:pt x="156" y="238"/>
                  <a:pt x="154" y="243"/>
                  <a:pt x="154" y="241"/>
                </a:cubicBezTo>
                <a:cubicBezTo>
                  <a:pt x="153" y="247"/>
                  <a:pt x="153" y="255"/>
                  <a:pt x="152" y="262"/>
                </a:cubicBezTo>
                <a:cubicBezTo>
                  <a:pt x="152" y="262"/>
                  <a:pt x="151" y="264"/>
                  <a:pt x="151" y="264"/>
                </a:cubicBezTo>
                <a:cubicBezTo>
                  <a:pt x="149" y="265"/>
                  <a:pt x="152" y="246"/>
                  <a:pt x="153" y="242"/>
                </a:cubicBezTo>
                <a:close/>
                <a:moveTo>
                  <a:pt x="150" y="352"/>
                </a:moveTo>
                <a:cubicBezTo>
                  <a:pt x="151" y="351"/>
                  <a:pt x="155" y="357"/>
                  <a:pt x="155" y="359"/>
                </a:cubicBezTo>
                <a:cubicBezTo>
                  <a:pt x="155" y="360"/>
                  <a:pt x="154" y="362"/>
                  <a:pt x="152" y="363"/>
                </a:cubicBezTo>
                <a:cubicBezTo>
                  <a:pt x="147" y="365"/>
                  <a:pt x="149" y="352"/>
                  <a:pt x="150" y="352"/>
                </a:cubicBezTo>
                <a:close/>
                <a:moveTo>
                  <a:pt x="148" y="397"/>
                </a:moveTo>
                <a:cubicBezTo>
                  <a:pt x="148" y="397"/>
                  <a:pt x="148" y="398"/>
                  <a:pt x="148" y="398"/>
                </a:cubicBezTo>
                <a:cubicBezTo>
                  <a:pt x="146" y="396"/>
                  <a:pt x="149" y="396"/>
                  <a:pt x="148" y="397"/>
                </a:cubicBezTo>
                <a:close/>
                <a:moveTo>
                  <a:pt x="147" y="373"/>
                </a:moveTo>
                <a:cubicBezTo>
                  <a:pt x="148" y="377"/>
                  <a:pt x="145" y="374"/>
                  <a:pt x="147" y="373"/>
                </a:cubicBezTo>
                <a:close/>
                <a:moveTo>
                  <a:pt x="145" y="340"/>
                </a:moveTo>
                <a:cubicBezTo>
                  <a:pt x="148" y="342"/>
                  <a:pt x="144" y="344"/>
                  <a:pt x="145" y="340"/>
                </a:cubicBezTo>
                <a:close/>
                <a:moveTo>
                  <a:pt x="145" y="351"/>
                </a:moveTo>
                <a:cubicBezTo>
                  <a:pt x="145" y="351"/>
                  <a:pt x="145" y="352"/>
                  <a:pt x="145" y="352"/>
                </a:cubicBezTo>
                <a:cubicBezTo>
                  <a:pt x="143" y="354"/>
                  <a:pt x="143" y="350"/>
                  <a:pt x="145" y="351"/>
                </a:cubicBezTo>
                <a:close/>
                <a:moveTo>
                  <a:pt x="143" y="299"/>
                </a:moveTo>
                <a:cubicBezTo>
                  <a:pt x="143" y="299"/>
                  <a:pt x="144" y="301"/>
                  <a:pt x="143" y="301"/>
                </a:cubicBezTo>
                <a:cubicBezTo>
                  <a:pt x="142" y="303"/>
                  <a:pt x="142" y="298"/>
                  <a:pt x="143" y="299"/>
                </a:cubicBezTo>
                <a:close/>
                <a:moveTo>
                  <a:pt x="143" y="429"/>
                </a:moveTo>
                <a:cubicBezTo>
                  <a:pt x="145" y="430"/>
                  <a:pt x="143" y="430"/>
                  <a:pt x="144" y="431"/>
                </a:cubicBezTo>
                <a:cubicBezTo>
                  <a:pt x="145" y="433"/>
                  <a:pt x="146" y="433"/>
                  <a:pt x="146" y="433"/>
                </a:cubicBezTo>
                <a:cubicBezTo>
                  <a:pt x="147" y="435"/>
                  <a:pt x="146" y="438"/>
                  <a:pt x="145" y="439"/>
                </a:cubicBezTo>
                <a:cubicBezTo>
                  <a:pt x="142" y="440"/>
                  <a:pt x="140" y="438"/>
                  <a:pt x="140" y="435"/>
                </a:cubicBezTo>
                <a:cubicBezTo>
                  <a:pt x="141" y="433"/>
                  <a:pt x="143" y="433"/>
                  <a:pt x="143" y="432"/>
                </a:cubicBezTo>
                <a:cubicBezTo>
                  <a:pt x="143" y="431"/>
                  <a:pt x="141" y="429"/>
                  <a:pt x="143" y="429"/>
                </a:cubicBezTo>
                <a:close/>
                <a:moveTo>
                  <a:pt x="142" y="354"/>
                </a:moveTo>
                <a:cubicBezTo>
                  <a:pt x="143" y="355"/>
                  <a:pt x="140" y="357"/>
                  <a:pt x="142" y="354"/>
                </a:cubicBezTo>
                <a:close/>
                <a:moveTo>
                  <a:pt x="141" y="298"/>
                </a:moveTo>
                <a:cubicBezTo>
                  <a:pt x="142" y="301"/>
                  <a:pt x="139" y="299"/>
                  <a:pt x="141" y="298"/>
                </a:cubicBezTo>
                <a:close/>
                <a:moveTo>
                  <a:pt x="140" y="375"/>
                </a:moveTo>
                <a:cubicBezTo>
                  <a:pt x="141" y="375"/>
                  <a:pt x="142" y="377"/>
                  <a:pt x="141" y="378"/>
                </a:cubicBezTo>
                <a:cubicBezTo>
                  <a:pt x="140" y="380"/>
                  <a:pt x="139" y="375"/>
                  <a:pt x="140" y="375"/>
                </a:cubicBezTo>
                <a:close/>
                <a:moveTo>
                  <a:pt x="142" y="405"/>
                </a:moveTo>
                <a:cubicBezTo>
                  <a:pt x="141" y="406"/>
                  <a:pt x="141" y="406"/>
                  <a:pt x="141" y="406"/>
                </a:cubicBezTo>
                <a:cubicBezTo>
                  <a:pt x="141" y="406"/>
                  <a:pt x="141" y="406"/>
                  <a:pt x="142" y="405"/>
                </a:cubicBezTo>
                <a:close/>
                <a:moveTo>
                  <a:pt x="141" y="417"/>
                </a:moveTo>
                <a:cubicBezTo>
                  <a:pt x="142" y="418"/>
                  <a:pt x="141" y="420"/>
                  <a:pt x="141" y="420"/>
                </a:cubicBezTo>
                <a:cubicBezTo>
                  <a:pt x="139" y="422"/>
                  <a:pt x="139" y="417"/>
                  <a:pt x="141" y="417"/>
                </a:cubicBezTo>
                <a:close/>
                <a:moveTo>
                  <a:pt x="137" y="465"/>
                </a:moveTo>
                <a:cubicBezTo>
                  <a:pt x="135" y="470"/>
                  <a:pt x="131" y="464"/>
                  <a:pt x="136" y="463"/>
                </a:cubicBezTo>
                <a:cubicBezTo>
                  <a:pt x="136" y="463"/>
                  <a:pt x="139" y="463"/>
                  <a:pt x="139" y="463"/>
                </a:cubicBezTo>
                <a:cubicBezTo>
                  <a:pt x="142" y="466"/>
                  <a:pt x="137" y="469"/>
                  <a:pt x="137" y="465"/>
                </a:cubicBezTo>
                <a:close/>
                <a:moveTo>
                  <a:pt x="138" y="439"/>
                </a:moveTo>
                <a:cubicBezTo>
                  <a:pt x="139" y="439"/>
                  <a:pt x="139" y="440"/>
                  <a:pt x="139" y="441"/>
                </a:cubicBezTo>
                <a:cubicBezTo>
                  <a:pt x="138" y="441"/>
                  <a:pt x="138" y="439"/>
                  <a:pt x="138" y="439"/>
                </a:cubicBezTo>
                <a:close/>
                <a:moveTo>
                  <a:pt x="138" y="452"/>
                </a:moveTo>
                <a:cubicBezTo>
                  <a:pt x="137" y="454"/>
                  <a:pt x="136" y="451"/>
                  <a:pt x="137" y="451"/>
                </a:cubicBezTo>
                <a:cubicBezTo>
                  <a:pt x="138" y="451"/>
                  <a:pt x="138" y="452"/>
                  <a:pt x="138" y="452"/>
                </a:cubicBezTo>
                <a:close/>
                <a:moveTo>
                  <a:pt x="137" y="363"/>
                </a:moveTo>
                <a:cubicBezTo>
                  <a:pt x="137" y="363"/>
                  <a:pt x="135" y="363"/>
                  <a:pt x="135" y="364"/>
                </a:cubicBezTo>
                <a:cubicBezTo>
                  <a:pt x="133" y="367"/>
                  <a:pt x="138" y="377"/>
                  <a:pt x="134" y="379"/>
                </a:cubicBezTo>
                <a:cubicBezTo>
                  <a:pt x="132" y="380"/>
                  <a:pt x="133" y="366"/>
                  <a:pt x="134" y="364"/>
                </a:cubicBezTo>
                <a:cubicBezTo>
                  <a:pt x="134" y="360"/>
                  <a:pt x="134" y="356"/>
                  <a:pt x="134" y="353"/>
                </a:cubicBezTo>
                <a:cubicBezTo>
                  <a:pt x="134" y="353"/>
                  <a:pt x="135" y="352"/>
                  <a:pt x="135" y="352"/>
                </a:cubicBezTo>
                <a:cubicBezTo>
                  <a:pt x="137" y="353"/>
                  <a:pt x="135" y="355"/>
                  <a:pt x="135" y="357"/>
                </a:cubicBezTo>
                <a:cubicBezTo>
                  <a:pt x="135" y="360"/>
                  <a:pt x="138" y="360"/>
                  <a:pt x="137" y="363"/>
                </a:cubicBezTo>
                <a:close/>
                <a:moveTo>
                  <a:pt x="133" y="337"/>
                </a:moveTo>
                <a:cubicBezTo>
                  <a:pt x="134" y="338"/>
                  <a:pt x="132" y="339"/>
                  <a:pt x="133" y="337"/>
                </a:cubicBezTo>
                <a:close/>
                <a:moveTo>
                  <a:pt x="136" y="331"/>
                </a:moveTo>
                <a:cubicBezTo>
                  <a:pt x="137" y="332"/>
                  <a:pt x="136" y="334"/>
                  <a:pt x="136" y="334"/>
                </a:cubicBezTo>
                <a:cubicBezTo>
                  <a:pt x="135" y="335"/>
                  <a:pt x="135" y="331"/>
                  <a:pt x="136" y="331"/>
                </a:cubicBezTo>
                <a:close/>
                <a:moveTo>
                  <a:pt x="133" y="322"/>
                </a:moveTo>
                <a:cubicBezTo>
                  <a:pt x="134" y="322"/>
                  <a:pt x="135" y="323"/>
                  <a:pt x="134" y="324"/>
                </a:cubicBezTo>
                <a:cubicBezTo>
                  <a:pt x="133" y="325"/>
                  <a:pt x="132" y="322"/>
                  <a:pt x="133" y="322"/>
                </a:cubicBezTo>
                <a:close/>
                <a:moveTo>
                  <a:pt x="133" y="325"/>
                </a:moveTo>
                <a:cubicBezTo>
                  <a:pt x="135" y="324"/>
                  <a:pt x="136" y="328"/>
                  <a:pt x="134" y="329"/>
                </a:cubicBezTo>
                <a:cubicBezTo>
                  <a:pt x="132" y="331"/>
                  <a:pt x="132" y="325"/>
                  <a:pt x="133" y="325"/>
                </a:cubicBezTo>
                <a:close/>
                <a:moveTo>
                  <a:pt x="132" y="371"/>
                </a:moveTo>
                <a:cubicBezTo>
                  <a:pt x="132" y="371"/>
                  <a:pt x="131" y="371"/>
                  <a:pt x="131" y="371"/>
                </a:cubicBezTo>
                <a:cubicBezTo>
                  <a:pt x="131" y="370"/>
                  <a:pt x="133" y="370"/>
                  <a:pt x="132" y="371"/>
                </a:cubicBezTo>
                <a:close/>
                <a:moveTo>
                  <a:pt x="129" y="374"/>
                </a:moveTo>
                <a:cubicBezTo>
                  <a:pt x="129" y="376"/>
                  <a:pt x="127" y="374"/>
                  <a:pt x="129" y="374"/>
                </a:cubicBezTo>
                <a:close/>
                <a:moveTo>
                  <a:pt x="128" y="318"/>
                </a:moveTo>
                <a:cubicBezTo>
                  <a:pt x="128" y="319"/>
                  <a:pt x="127" y="319"/>
                  <a:pt x="127" y="320"/>
                </a:cubicBezTo>
                <a:cubicBezTo>
                  <a:pt x="127" y="320"/>
                  <a:pt x="127" y="318"/>
                  <a:pt x="128" y="318"/>
                </a:cubicBezTo>
                <a:close/>
                <a:moveTo>
                  <a:pt x="126" y="325"/>
                </a:moveTo>
                <a:cubicBezTo>
                  <a:pt x="127" y="326"/>
                  <a:pt x="126" y="328"/>
                  <a:pt x="126" y="329"/>
                </a:cubicBezTo>
                <a:cubicBezTo>
                  <a:pt x="124" y="329"/>
                  <a:pt x="126" y="326"/>
                  <a:pt x="126" y="325"/>
                </a:cubicBezTo>
                <a:close/>
                <a:moveTo>
                  <a:pt x="124" y="375"/>
                </a:moveTo>
                <a:cubicBezTo>
                  <a:pt x="124" y="374"/>
                  <a:pt x="125" y="375"/>
                  <a:pt x="125" y="375"/>
                </a:cubicBezTo>
                <a:cubicBezTo>
                  <a:pt x="125" y="375"/>
                  <a:pt x="124" y="375"/>
                  <a:pt x="124" y="375"/>
                </a:cubicBezTo>
                <a:close/>
                <a:moveTo>
                  <a:pt x="120" y="352"/>
                </a:moveTo>
                <a:cubicBezTo>
                  <a:pt x="121" y="352"/>
                  <a:pt x="122" y="353"/>
                  <a:pt x="121" y="354"/>
                </a:cubicBezTo>
                <a:cubicBezTo>
                  <a:pt x="120" y="356"/>
                  <a:pt x="119" y="352"/>
                  <a:pt x="120" y="352"/>
                </a:cubicBezTo>
                <a:close/>
                <a:moveTo>
                  <a:pt x="124" y="362"/>
                </a:moveTo>
                <a:cubicBezTo>
                  <a:pt x="126" y="364"/>
                  <a:pt x="124" y="368"/>
                  <a:pt x="121" y="367"/>
                </a:cubicBezTo>
                <a:cubicBezTo>
                  <a:pt x="120" y="367"/>
                  <a:pt x="121" y="364"/>
                  <a:pt x="120" y="362"/>
                </a:cubicBezTo>
                <a:cubicBezTo>
                  <a:pt x="121" y="365"/>
                  <a:pt x="124" y="362"/>
                  <a:pt x="124" y="362"/>
                </a:cubicBezTo>
                <a:close/>
                <a:moveTo>
                  <a:pt x="121" y="425"/>
                </a:moveTo>
                <a:cubicBezTo>
                  <a:pt x="121" y="425"/>
                  <a:pt x="120" y="425"/>
                  <a:pt x="120" y="425"/>
                </a:cubicBezTo>
                <a:cubicBezTo>
                  <a:pt x="118" y="423"/>
                  <a:pt x="123" y="422"/>
                  <a:pt x="121" y="425"/>
                </a:cubicBezTo>
                <a:close/>
                <a:moveTo>
                  <a:pt x="119" y="435"/>
                </a:moveTo>
                <a:cubicBezTo>
                  <a:pt x="118" y="435"/>
                  <a:pt x="119" y="435"/>
                  <a:pt x="119" y="434"/>
                </a:cubicBezTo>
                <a:cubicBezTo>
                  <a:pt x="119" y="434"/>
                  <a:pt x="119" y="435"/>
                  <a:pt x="119" y="435"/>
                </a:cubicBezTo>
                <a:close/>
                <a:moveTo>
                  <a:pt x="112" y="346"/>
                </a:moveTo>
                <a:cubicBezTo>
                  <a:pt x="112" y="346"/>
                  <a:pt x="114" y="344"/>
                  <a:pt x="116" y="345"/>
                </a:cubicBezTo>
                <a:cubicBezTo>
                  <a:pt x="118" y="345"/>
                  <a:pt x="119" y="348"/>
                  <a:pt x="119" y="351"/>
                </a:cubicBezTo>
                <a:cubicBezTo>
                  <a:pt x="118" y="352"/>
                  <a:pt x="117" y="355"/>
                  <a:pt x="117" y="355"/>
                </a:cubicBezTo>
                <a:cubicBezTo>
                  <a:pt x="117" y="355"/>
                  <a:pt x="113" y="354"/>
                  <a:pt x="112" y="352"/>
                </a:cubicBezTo>
                <a:cubicBezTo>
                  <a:pt x="112" y="352"/>
                  <a:pt x="111" y="347"/>
                  <a:pt x="112" y="346"/>
                </a:cubicBezTo>
                <a:close/>
                <a:moveTo>
                  <a:pt x="111" y="354"/>
                </a:moveTo>
                <a:cubicBezTo>
                  <a:pt x="112" y="354"/>
                  <a:pt x="111" y="355"/>
                  <a:pt x="111" y="355"/>
                </a:cubicBezTo>
                <a:cubicBezTo>
                  <a:pt x="110" y="356"/>
                  <a:pt x="110" y="353"/>
                  <a:pt x="111" y="354"/>
                </a:cubicBezTo>
                <a:close/>
                <a:moveTo>
                  <a:pt x="110" y="283"/>
                </a:moveTo>
                <a:cubicBezTo>
                  <a:pt x="110" y="283"/>
                  <a:pt x="110" y="284"/>
                  <a:pt x="110" y="284"/>
                </a:cubicBezTo>
                <a:cubicBezTo>
                  <a:pt x="109" y="286"/>
                  <a:pt x="109" y="282"/>
                  <a:pt x="110" y="283"/>
                </a:cubicBezTo>
                <a:close/>
                <a:moveTo>
                  <a:pt x="108" y="299"/>
                </a:moveTo>
                <a:cubicBezTo>
                  <a:pt x="109" y="299"/>
                  <a:pt x="109" y="300"/>
                  <a:pt x="109" y="301"/>
                </a:cubicBezTo>
                <a:cubicBezTo>
                  <a:pt x="108" y="302"/>
                  <a:pt x="107" y="299"/>
                  <a:pt x="108" y="299"/>
                </a:cubicBezTo>
                <a:close/>
                <a:moveTo>
                  <a:pt x="109" y="347"/>
                </a:moveTo>
                <a:cubicBezTo>
                  <a:pt x="111" y="348"/>
                  <a:pt x="110" y="352"/>
                  <a:pt x="109" y="353"/>
                </a:cubicBezTo>
                <a:cubicBezTo>
                  <a:pt x="106" y="355"/>
                  <a:pt x="106" y="346"/>
                  <a:pt x="109" y="347"/>
                </a:cubicBezTo>
                <a:close/>
                <a:moveTo>
                  <a:pt x="108" y="421"/>
                </a:moveTo>
                <a:cubicBezTo>
                  <a:pt x="109" y="422"/>
                  <a:pt x="107" y="425"/>
                  <a:pt x="107" y="425"/>
                </a:cubicBezTo>
                <a:cubicBezTo>
                  <a:pt x="104" y="426"/>
                  <a:pt x="106" y="420"/>
                  <a:pt x="108" y="421"/>
                </a:cubicBezTo>
                <a:close/>
                <a:moveTo>
                  <a:pt x="105" y="283"/>
                </a:moveTo>
                <a:cubicBezTo>
                  <a:pt x="106" y="283"/>
                  <a:pt x="107" y="285"/>
                  <a:pt x="106" y="286"/>
                </a:cubicBezTo>
                <a:cubicBezTo>
                  <a:pt x="104" y="287"/>
                  <a:pt x="104" y="284"/>
                  <a:pt x="105" y="283"/>
                </a:cubicBezTo>
                <a:close/>
                <a:moveTo>
                  <a:pt x="105" y="425"/>
                </a:moveTo>
                <a:cubicBezTo>
                  <a:pt x="105" y="423"/>
                  <a:pt x="104" y="426"/>
                  <a:pt x="105" y="425"/>
                </a:cubicBezTo>
                <a:close/>
                <a:moveTo>
                  <a:pt x="104" y="301"/>
                </a:moveTo>
                <a:cubicBezTo>
                  <a:pt x="106" y="302"/>
                  <a:pt x="103" y="304"/>
                  <a:pt x="104" y="301"/>
                </a:cubicBezTo>
                <a:close/>
                <a:moveTo>
                  <a:pt x="104" y="370"/>
                </a:moveTo>
                <a:cubicBezTo>
                  <a:pt x="104" y="370"/>
                  <a:pt x="104" y="372"/>
                  <a:pt x="104" y="372"/>
                </a:cubicBezTo>
                <a:cubicBezTo>
                  <a:pt x="103" y="373"/>
                  <a:pt x="103" y="370"/>
                  <a:pt x="104" y="370"/>
                </a:cubicBezTo>
                <a:close/>
                <a:moveTo>
                  <a:pt x="102" y="425"/>
                </a:moveTo>
                <a:cubicBezTo>
                  <a:pt x="103" y="426"/>
                  <a:pt x="103" y="426"/>
                  <a:pt x="103" y="426"/>
                </a:cubicBezTo>
                <a:cubicBezTo>
                  <a:pt x="104" y="426"/>
                  <a:pt x="106" y="426"/>
                  <a:pt x="104" y="428"/>
                </a:cubicBezTo>
                <a:cubicBezTo>
                  <a:pt x="104" y="428"/>
                  <a:pt x="104" y="428"/>
                  <a:pt x="103" y="428"/>
                </a:cubicBezTo>
                <a:cubicBezTo>
                  <a:pt x="103" y="428"/>
                  <a:pt x="103" y="428"/>
                  <a:pt x="103" y="427"/>
                </a:cubicBezTo>
                <a:cubicBezTo>
                  <a:pt x="102" y="428"/>
                  <a:pt x="102" y="428"/>
                  <a:pt x="102" y="428"/>
                </a:cubicBezTo>
                <a:cubicBezTo>
                  <a:pt x="100" y="429"/>
                  <a:pt x="100" y="424"/>
                  <a:pt x="102" y="425"/>
                </a:cubicBezTo>
                <a:close/>
                <a:moveTo>
                  <a:pt x="101" y="363"/>
                </a:moveTo>
                <a:cubicBezTo>
                  <a:pt x="99" y="362"/>
                  <a:pt x="101" y="362"/>
                  <a:pt x="101" y="363"/>
                </a:cubicBezTo>
                <a:close/>
                <a:moveTo>
                  <a:pt x="100" y="315"/>
                </a:moveTo>
                <a:cubicBezTo>
                  <a:pt x="100" y="318"/>
                  <a:pt x="98" y="316"/>
                  <a:pt x="100" y="315"/>
                </a:cubicBezTo>
                <a:close/>
                <a:moveTo>
                  <a:pt x="99" y="422"/>
                </a:moveTo>
                <a:cubicBezTo>
                  <a:pt x="99" y="422"/>
                  <a:pt x="100" y="423"/>
                  <a:pt x="99" y="424"/>
                </a:cubicBezTo>
                <a:cubicBezTo>
                  <a:pt x="98" y="426"/>
                  <a:pt x="98" y="421"/>
                  <a:pt x="99" y="422"/>
                </a:cubicBezTo>
                <a:close/>
                <a:moveTo>
                  <a:pt x="96" y="297"/>
                </a:moveTo>
                <a:cubicBezTo>
                  <a:pt x="97" y="298"/>
                  <a:pt x="95" y="298"/>
                  <a:pt x="96" y="297"/>
                </a:cubicBezTo>
                <a:cubicBezTo>
                  <a:pt x="96" y="297"/>
                  <a:pt x="96" y="297"/>
                  <a:pt x="96" y="297"/>
                </a:cubicBezTo>
                <a:close/>
                <a:moveTo>
                  <a:pt x="96" y="305"/>
                </a:moveTo>
                <a:cubicBezTo>
                  <a:pt x="96" y="305"/>
                  <a:pt x="96" y="304"/>
                  <a:pt x="96" y="303"/>
                </a:cubicBezTo>
                <a:cubicBezTo>
                  <a:pt x="96" y="303"/>
                  <a:pt x="97" y="304"/>
                  <a:pt x="96" y="305"/>
                </a:cubicBezTo>
                <a:close/>
                <a:moveTo>
                  <a:pt x="96" y="380"/>
                </a:moveTo>
                <a:cubicBezTo>
                  <a:pt x="97" y="380"/>
                  <a:pt x="97" y="383"/>
                  <a:pt x="96" y="384"/>
                </a:cubicBezTo>
                <a:cubicBezTo>
                  <a:pt x="93" y="385"/>
                  <a:pt x="94" y="379"/>
                  <a:pt x="96" y="380"/>
                </a:cubicBezTo>
                <a:close/>
                <a:moveTo>
                  <a:pt x="95" y="393"/>
                </a:moveTo>
                <a:cubicBezTo>
                  <a:pt x="94" y="391"/>
                  <a:pt x="97" y="391"/>
                  <a:pt x="95" y="393"/>
                </a:cubicBezTo>
                <a:close/>
                <a:moveTo>
                  <a:pt x="97" y="431"/>
                </a:moveTo>
                <a:cubicBezTo>
                  <a:pt x="97" y="432"/>
                  <a:pt x="95" y="434"/>
                  <a:pt x="94" y="434"/>
                </a:cubicBezTo>
                <a:cubicBezTo>
                  <a:pt x="95" y="434"/>
                  <a:pt x="94" y="436"/>
                  <a:pt x="93" y="436"/>
                </a:cubicBezTo>
                <a:cubicBezTo>
                  <a:pt x="93" y="435"/>
                  <a:pt x="93" y="433"/>
                  <a:pt x="94" y="434"/>
                </a:cubicBezTo>
                <a:cubicBezTo>
                  <a:pt x="93" y="433"/>
                  <a:pt x="93" y="430"/>
                  <a:pt x="94" y="430"/>
                </a:cubicBezTo>
                <a:cubicBezTo>
                  <a:pt x="95" y="430"/>
                  <a:pt x="97" y="431"/>
                  <a:pt x="97" y="431"/>
                </a:cubicBezTo>
                <a:close/>
                <a:moveTo>
                  <a:pt x="93" y="359"/>
                </a:moveTo>
                <a:cubicBezTo>
                  <a:pt x="94" y="362"/>
                  <a:pt x="91" y="360"/>
                  <a:pt x="93" y="359"/>
                </a:cubicBezTo>
                <a:close/>
                <a:moveTo>
                  <a:pt x="93" y="379"/>
                </a:moveTo>
                <a:cubicBezTo>
                  <a:pt x="94" y="382"/>
                  <a:pt x="91" y="380"/>
                  <a:pt x="93" y="379"/>
                </a:cubicBezTo>
                <a:close/>
                <a:moveTo>
                  <a:pt x="92" y="391"/>
                </a:moveTo>
                <a:cubicBezTo>
                  <a:pt x="92" y="393"/>
                  <a:pt x="91" y="393"/>
                  <a:pt x="91" y="391"/>
                </a:cubicBezTo>
                <a:cubicBezTo>
                  <a:pt x="91" y="391"/>
                  <a:pt x="92" y="391"/>
                  <a:pt x="92" y="391"/>
                </a:cubicBezTo>
                <a:close/>
                <a:moveTo>
                  <a:pt x="89" y="352"/>
                </a:moveTo>
                <a:cubicBezTo>
                  <a:pt x="90" y="354"/>
                  <a:pt x="88" y="354"/>
                  <a:pt x="89" y="352"/>
                </a:cubicBezTo>
                <a:close/>
                <a:moveTo>
                  <a:pt x="89" y="400"/>
                </a:moveTo>
                <a:cubicBezTo>
                  <a:pt x="88" y="401"/>
                  <a:pt x="90" y="399"/>
                  <a:pt x="89" y="400"/>
                </a:cubicBezTo>
                <a:close/>
                <a:moveTo>
                  <a:pt x="87" y="362"/>
                </a:moveTo>
                <a:cubicBezTo>
                  <a:pt x="88" y="361"/>
                  <a:pt x="89" y="364"/>
                  <a:pt x="88" y="364"/>
                </a:cubicBezTo>
                <a:cubicBezTo>
                  <a:pt x="87" y="365"/>
                  <a:pt x="86" y="362"/>
                  <a:pt x="87" y="362"/>
                </a:cubicBezTo>
                <a:close/>
                <a:moveTo>
                  <a:pt x="85" y="385"/>
                </a:moveTo>
                <a:cubicBezTo>
                  <a:pt x="86" y="384"/>
                  <a:pt x="87" y="385"/>
                  <a:pt x="87" y="385"/>
                </a:cubicBezTo>
                <a:cubicBezTo>
                  <a:pt x="89" y="388"/>
                  <a:pt x="84" y="388"/>
                  <a:pt x="85" y="385"/>
                </a:cubicBezTo>
                <a:close/>
                <a:moveTo>
                  <a:pt x="86" y="398"/>
                </a:moveTo>
                <a:cubicBezTo>
                  <a:pt x="86" y="398"/>
                  <a:pt x="85" y="398"/>
                  <a:pt x="85" y="398"/>
                </a:cubicBezTo>
                <a:cubicBezTo>
                  <a:pt x="85" y="397"/>
                  <a:pt x="86" y="398"/>
                  <a:pt x="86" y="398"/>
                </a:cubicBezTo>
                <a:close/>
                <a:moveTo>
                  <a:pt x="87" y="400"/>
                </a:moveTo>
                <a:cubicBezTo>
                  <a:pt x="88" y="400"/>
                  <a:pt x="87" y="402"/>
                  <a:pt x="88" y="402"/>
                </a:cubicBezTo>
                <a:cubicBezTo>
                  <a:pt x="88" y="403"/>
                  <a:pt x="91" y="402"/>
                  <a:pt x="92" y="402"/>
                </a:cubicBezTo>
                <a:cubicBezTo>
                  <a:pt x="92" y="402"/>
                  <a:pt x="94" y="405"/>
                  <a:pt x="94" y="405"/>
                </a:cubicBezTo>
                <a:cubicBezTo>
                  <a:pt x="96" y="408"/>
                  <a:pt x="92" y="411"/>
                  <a:pt x="92" y="414"/>
                </a:cubicBezTo>
                <a:cubicBezTo>
                  <a:pt x="90" y="412"/>
                  <a:pt x="86" y="411"/>
                  <a:pt x="86" y="407"/>
                </a:cubicBezTo>
                <a:cubicBezTo>
                  <a:pt x="83" y="412"/>
                  <a:pt x="83" y="400"/>
                  <a:pt x="87" y="400"/>
                </a:cubicBezTo>
                <a:close/>
                <a:moveTo>
                  <a:pt x="84" y="412"/>
                </a:moveTo>
                <a:cubicBezTo>
                  <a:pt x="84" y="412"/>
                  <a:pt x="84" y="413"/>
                  <a:pt x="84" y="413"/>
                </a:cubicBezTo>
                <a:cubicBezTo>
                  <a:pt x="83" y="414"/>
                  <a:pt x="83" y="412"/>
                  <a:pt x="84" y="412"/>
                </a:cubicBezTo>
                <a:close/>
                <a:moveTo>
                  <a:pt x="82" y="395"/>
                </a:moveTo>
                <a:cubicBezTo>
                  <a:pt x="83" y="395"/>
                  <a:pt x="84" y="397"/>
                  <a:pt x="83" y="398"/>
                </a:cubicBezTo>
                <a:cubicBezTo>
                  <a:pt x="81" y="398"/>
                  <a:pt x="81" y="396"/>
                  <a:pt x="82" y="395"/>
                </a:cubicBezTo>
                <a:close/>
                <a:moveTo>
                  <a:pt x="81" y="405"/>
                </a:moveTo>
                <a:cubicBezTo>
                  <a:pt x="81" y="405"/>
                  <a:pt x="81" y="405"/>
                  <a:pt x="81" y="405"/>
                </a:cubicBezTo>
                <a:cubicBezTo>
                  <a:pt x="79" y="406"/>
                  <a:pt x="83" y="403"/>
                  <a:pt x="81" y="405"/>
                </a:cubicBezTo>
                <a:close/>
                <a:moveTo>
                  <a:pt x="80" y="427"/>
                </a:moveTo>
                <a:cubicBezTo>
                  <a:pt x="80" y="425"/>
                  <a:pt x="82" y="427"/>
                  <a:pt x="80" y="427"/>
                </a:cubicBezTo>
                <a:close/>
                <a:moveTo>
                  <a:pt x="79" y="403"/>
                </a:moveTo>
                <a:cubicBezTo>
                  <a:pt x="80" y="402"/>
                  <a:pt x="80" y="403"/>
                  <a:pt x="80" y="403"/>
                </a:cubicBezTo>
                <a:cubicBezTo>
                  <a:pt x="80" y="403"/>
                  <a:pt x="79" y="403"/>
                  <a:pt x="79" y="403"/>
                </a:cubicBezTo>
                <a:close/>
                <a:moveTo>
                  <a:pt x="79" y="352"/>
                </a:moveTo>
                <a:cubicBezTo>
                  <a:pt x="79" y="355"/>
                  <a:pt x="78" y="357"/>
                  <a:pt x="79" y="361"/>
                </a:cubicBezTo>
                <a:cubicBezTo>
                  <a:pt x="77" y="359"/>
                  <a:pt x="77" y="353"/>
                  <a:pt x="79" y="352"/>
                </a:cubicBezTo>
                <a:close/>
                <a:moveTo>
                  <a:pt x="79" y="363"/>
                </a:moveTo>
                <a:cubicBezTo>
                  <a:pt x="78" y="366"/>
                  <a:pt x="80" y="370"/>
                  <a:pt x="79" y="372"/>
                </a:cubicBezTo>
                <a:cubicBezTo>
                  <a:pt x="78" y="375"/>
                  <a:pt x="76" y="365"/>
                  <a:pt x="79" y="363"/>
                </a:cubicBezTo>
                <a:close/>
                <a:moveTo>
                  <a:pt x="77" y="429"/>
                </a:moveTo>
                <a:cubicBezTo>
                  <a:pt x="79" y="430"/>
                  <a:pt x="78" y="431"/>
                  <a:pt x="78" y="432"/>
                </a:cubicBezTo>
                <a:cubicBezTo>
                  <a:pt x="80" y="429"/>
                  <a:pt x="81" y="434"/>
                  <a:pt x="83" y="433"/>
                </a:cubicBezTo>
                <a:cubicBezTo>
                  <a:pt x="82" y="436"/>
                  <a:pt x="84" y="439"/>
                  <a:pt x="82" y="441"/>
                </a:cubicBezTo>
                <a:cubicBezTo>
                  <a:pt x="81" y="442"/>
                  <a:pt x="79" y="442"/>
                  <a:pt x="78" y="441"/>
                </a:cubicBezTo>
                <a:cubicBezTo>
                  <a:pt x="76" y="440"/>
                  <a:pt x="75" y="433"/>
                  <a:pt x="75" y="432"/>
                </a:cubicBezTo>
                <a:cubicBezTo>
                  <a:pt x="75" y="433"/>
                  <a:pt x="78" y="431"/>
                  <a:pt x="77" y="429"/>
                </a:cubicBezTo>
                <a:close/>
                <a:moveTo>
                  <a:pt x="76" y="420"/>
                </a:moveTo>
                <a:cubicBezTo>
                  <a:pt x="76" y="420"/>
                  <a:pt x="76" y="420"/>
                  <a:pt x="76" y="420"/>
                </a:cubicBezTo>
                <a:cubicBezTo>
                  <a:pt x="76" y="420"/>
                  <a:pt x="76" y="420"/>
                  <a:pt x="76" y="420"/>
                </a:cubicBezTo>
                <a:cubicBezTo>
                  <a:pt x="76" y="420"/>
                  <a:pt x="76" y="420"/>
                  <a:pt x="76" y="420"/>
                </a:cubicBezTo>
                <a:close/>
                <a:moveTo>
                  <a:pt x="76" y="370"/>
                </a:moveTo>
                <a:cubicBezTo>
                  <a:pt x="78" y="371"/>
                  <a:pt x="76" y="374"/>
                  <a:pt x="76" y="370"/>
                </a:cubicBezTo>
                <a:close/>
                <a:moveTo>
                  <a:pt x="75" y="384"/>
                </a:moveTo>
                <a:cubicBezTo>
                  <a:pt x="76" y="386"/>
                  <a:pt x="74" y="386"/>
                  <a:pt x="75" y="384"/>
                </a:cubicBezTo>
                <a:close/>
                <a:moveTo>
                  <a:pt x="75" y="426"/>
                </a:moveTo>
                <a:cubicBezTo>
                  <a:pt x="74" y="426"/>
                  <a:pt x="75" y="424"/>
                  <a:pt x="75" y="426"/>
                </a:cubicBezTo>
                <a:close/>
                <a:moveTo>
                  <a:pt x="74" y="369"/>
                </a:moveTo>
                <a:cubicBezTo>
                  <a:pt x="74" y="371"/>
                  <a:pt x="74" y="367"/>
                  <a:pt x="74" y="369"/>
                </a:cubicBezTo>
                <a:close/>
                <a:moveTo>
                  <a:pt x="57" y="427"/>
                </a:moveTo>
                <a:cubicBezTo>
                  <a:pt x="55" y="426"/>
                  <a:pt x="55" y="426"/>
                  <a:pt x="56" y="423"/>
                </a:cubicBezTo>
                <a:cubicBezTo>
                  <a:pt x="57" y="424"/>
                  <a:pt x="60" y="430"/>
                  <a:pt x="57" y="427"/>
                </a:cubicBezTo>
                <a:close/>
                <a:moveTo>
                  <a:pt x="58" y="394"/>
                </a:moveTo>
                <a:cubicBezTo>
                  <a:pt x="58" y="395"/>
                  <a:pt x="57" y="395"/>
                  <a:pt x="57" y="395"/>
                </a:cubicBezTo>
                <a:cubicBezTo>
                  <a:pt x="57" y="395"/>
                  <a:pt x="57" y="393"/>
                  <a:pt x="58" y="394"/>
                </a:cubicBezTo>
                <a:close/>
                <a:moveTo>
                  <a:pt x="60" y="383"/>
                </a:moveTo>
                <a:cubicBezTo>
                  <a:pt x="60" y="384"/>
                  <a:pt x="59" y="382"/>
                  <a:pt x="59" y="382"/>
                </a:cubicBezTo>
                <a:cubicBezTo>
                  <a:pt x="60" y="381"/>
                  <a:pt x="60" y="382"/>
                  <a:pt x="60" y="383"/>
                </a:cubicBezTo>
                <a:close/>
                <a:moveTo>
                  <a:pt x="62" y="438"/>
                </a:moveTo>
                <a:cubicBezTo>
                  <a:pt x="61" y="439"/>
                  <a:pt x="61" y="436"/>
                  <a:pt x="61" y="436"/>
                </a:cubicBezTo>
                <a:cubicBezTo>
                  <a:pt x="62" y="435"/>
                  <a:pt x="63" y="437"/>
                  <a:pt x="62" y="438"/>
                </a:cubicBezTo>
                <a:close/>
                <a:moveTo>
                  <a:pt x="63" y="434"/>
                </a:moveTo>
                <a:cubicBezTo>
                  <a:pt x="64" y="434"/>
                  <a:pt x="64" y="435"/>
                  <a:pt x="64" y="435"/>
                </a:cubicBezTo>
                <a:cubicBezTo>
                  <a:pt x="63" y="436"/>
                  <a:pt x="62" y="433"/>
                  <a:pt x="63" y="434"/>
                </a:cubicBezTo>
                <a:close/>
                <a:moveTo>
                  <a:pt x="63" y="409"/>
                </a:moveTo>
                <a:cubicBezTo>
                  <a:pt x="62" y="410"/>
                  <a:pt x="62" y="407"/>
                  <a:pt x="63" y="409"/>
                </a:cubicBezTo>
                <a:close/>
                <a:moveTo>
                  <a:pt x="64" y="436"/>
                </a:moveTo>
                <a:cubicBezTo>
                  <a:pt x="65" y="437"/>
                  <a:pt x="63" y="438"/>
                  <a:pt x="64" y="436"/>
                </a:cubicBezTo>
                <a:close/>
                <a:moveTo>
                  <a:pt x="66" y="438"/>
                </a:moveTo>
                <a:cubicBezTo>
                  <a:pt x="66" y="439"/>
                  <a:pt x="65" y="437"/>
                  <a:pt x="65" y="437"/>
                </a:cubicBezTo>
                <a:cubicBezTo>
                  <a:pt x="66" y="437"/>
                  <a:pt x="66" y="437"/>
                  <a:pt x="66" y="438"/>
                </a:cubicBezTo>
                <a:close/>
                <a:moveTo>
                  <a:pt x="67" y="426"/>
                </a:moveTo>
                <a:cubicBezTo>
                  <a:pt x="68" y="426"/>
                  <a:pt x="68" y="427"/>
                  <a:pt x="68" y="428"/>
                </a:cubicBezTo>
                <a:cubicBezTo>
                  <a:pt x="67" y="428"/>
                  <a:pt x="67" y="426"/>
                  <a:pt x="67" y="426"/>
                </a:cubicBezTo>
                <a:close/>
                <a:moveTo>
                  <a:pt x="68" y="438"/>
                </a:moveTo>
                <a:cubicBezTo>
                  <a:pt x="67" y="439"/>
                  <a:pt x="70" y="438"/>
                  <a:pt x="68" y="438"/>
                </a:cubicBezTo>
                <a:close/>
                <a:moveTo>
                  <a:pt x="69" y="428"/>
                </a:moveTo>
                <a:cubicBezTo>
                  <a:pt x="70" y="428"/>
                  <a:pt x="70" y="429"/>
                  <a:pt x="70" y="430"/>
                </a:cubicBezTo>
                <a:cubicBezTo>
                  <a:pt x="70" y="431"/>
                  <a:pt x="69" y="429"/>
                  <a:pt x="69" y="428"/>
                </a:cubicBezTo>
                <a:close/>
                <a:moveTo>
                  <a:pt x="70" y="403"/>
                </a:moveTo>
                <a:cubicBezTo>
                  <a:pt x="70" y="401"/>
                  <a:pt x="70" y="404"/>
                  <a:pt x="70" y="403"/>
                </a:cubicBezTo>
                <a:close/>
                <a:moveTo>
                  <a:pt x="72" y="435"/>
                </a:moveTo>
                <a:cubicBezTo>
                  <a:pt x="70" y="436"/>
                  <a:pt x="70" y="433"/>
                  <a:pt x="71" y="433"/>
                </a:cubicBezTo>
                <a:cubicBezTo>
                  <a:pt x="72" y="432"/>
                  <a:pt x="73" y="434"/>
                  <a:pt x="72" y="435"/>
                </a:cubicBezTo>
                <a:close/>
                <a:moveTo>
                  <a:pt x="72" y="432"/>
                </a:moveTo>
                <a:cubicBezTo>
                  <a:pt x="71" y="431"/>
                  <a:pt x="71" y="430"/>
                  <a:pt x="70" y="429"/>
                </a:cubicBezTo>
                <a:cubicBezTo>
                  <a:pt x="71" y="430"/>
                  <a:pt x="72" y="431"/>
                  <a:pt x="72" y="432"/>
                </a:cubicBezTo>
                <a:close/>
                <a:moveTo>
                  <a:pt x="70" y="364"/>
                </a:moveTo>
                <a:cubicBezTo>
                  <a:pt x="68" y="366"/>
                  <a:pt x="67" y="361"/>
                  <a:pt x="69" y="360"/>
                </a:cubicBezTo>
                <a:cubicBezTo>
                  <a:pt x="70" y="360"/>
                  <a:pt x="71" y="363"/>
                  <a:pt x="70" y="364"/>
                </a:cubicBezTo>
                <a:close/>
                <a:moveTo>
                  <a:pt x="68" y="340"/>
                </a:moveTo>
                <a:cubicBezTo>
                  <a:pt x="71" y="345"/>
                  <a:pt x="67" y="346"/>
                  <a:pt x="68" y="340"/>
                </a:cubicBezTo>
                <a:close/>
                <a:moveTo>
                  <a:pt x="69" y="393"/>
                </a:moveTo>
                <a:cubicBezTo>
                  <a:pt x="70" y="394"/>
                  <a:pt x="70" y="395"/>
                  <a:pt x="69" y="395"/>
                </a:cubicBezTo>
                <a:cubicBezTo>
                  <a:pt x="67" y="397"/>
                  <a:pt x="67" y="390"/>
                  <a:pt x="69" y="393"/>
                </a:cubicBezTo>
                <a:close/>
                <a:moveTo>
                  <a:pt x="66" y="377"/>
                </a:moveTo>
                <a:cubicBezTo>
                  <a:pt x="67" y="377"/>
                  <a:pt x="68" y="378"/>
                  <a:pt x="67" y="379"/>
                </a:cubicBezTo>
                <a:cubicBezTo>
                  <a:pt x="66" y="380"/>
                  <a:pt x="65" y="377"/>
                  <a:pt x="66" y="377"/>
                </a:cubicBezTo>
                <a:close/>
                <a:moveTo>
                  <a:pt x="65" y="423"/>
                </a:moveTo>
                <a:cubicBezTo>
                  <a:pt x="65" y="424"/>
                  <a:pt x="64" y="420"/>
                  <a:pt x="65" y="420"/>
                </a:cubicBezTo>
                <a:cubicBezTo>
                  <a:pt x="66" y="420"/>
                  <a:pt x="66" y="422"/>
                  <a:pt x="65" y="423"/>
                </a:cubicBezTo>
                <a:close/>
                <a:moveTo>
                  <a:pt x="65" y="406"/>
                </a:moveTo>
                <a:cubicBezTo>
                  <a:pt x="65" y="407"/>
                  <a:pt x="65" y="405"/>
                  <a:pt x="64" y="404"/>
                </a:cubicBezTo>
                <a:cubicBezTo>
                  <a:pt x="66" y="404"/>
                  <a:pt x="65" y="406"/>
                  <a:pt x="65" y="406"/>
                </a:cubicBezTo>
                <a:close/>
                <a:moveTo>
                  <a:pt x="65" y="377"/>
                </a:moveTo>
                <a:cubicBezTo>
                  <a:pt x="65" y="377"/>
                  <a:pt x="65" y="378"/>
                  <a:pt x="65" y="378"/>
                </a:cubicBezTo>
                <a:cubicBezTo>
                  <a:pt x="64" y="380"/>
                  <a:pt x="63" y="376"/>
                  <a:pt x="65" y="377"/>
                </a:cubicBezTo>
                <a:close/>
                <a:moveTo>
                  <a:pt x="62" y="377"/>
                </a:moveTo>
                <a:cubicBezTo>
                  <a:pt x="64" y="376"/>
                  <a:pt x="65" y="381"/>
                  <a:pt x="63" y="382"/>
                </a:cubicBezTo>
                <a:cubicBezTo>
                  <a:pt x="61" y="384"/>
                  <a:pt x="61" y="378"/>
                  <a:pt x="62" y="377"/>
                </a:cubicBezTo>
                <a:close/>
                <a:moveTo>
                  <a:pt x="61" y="384"/>
                </a:moveTo>
                <a:cubicBezTo>
                  <a:pt x="61" y="384"/>
                  <a:pt x="62" y="386"/>
                  <a:pt x="62" y="387"/>
                </a:cubicBezTo>
                <a:cubicBezTo>
                  <a:pt x="61" y="388"/>
                  <a:pt x="60" y="384"/>
                  <a:pt x="61" y="384"/>
                </a:cubicBezTo>
                <a:close/>
                <a:moveTo>
                  <a:pt x="59" y="359"/>
                </a:moveTo>
                <a:cubicBezTo>
                  <a:pt x="60" y="358"/>
                  <a:pt x="61" y="362"/>
                  <a:pt x="60" y="362"/>
                </a:cubicBezTo>
                <a:cubicBezTo>
                  <a:pt x="58" y="363"/>
                  <a:pt x="58" y="359"/>
                  <a:pt x="59" y="359"/>
                </a:cubicBezTo>
                <a:close/>
                <a:moveTo>
                  <a:pt x="57" y="368"/>
                </a:moveTo>
                <a:cubicBezTo>
                  <a:pt x="58" y="368"/>
                  <a:pt x="58" y="370"/>
                  <a:pt x="57" y="370"/>
                </a:cubicBezTo>
                <a:cubicBezTo>
                  <a:pt x="56" y="371"/>
                  <a:pt x="56" y="367"/>
                  <a:pt x="57" y="368"/>
                </a:cubicBezTo>
                <a:close/>
                <a:moveTo>
                  <a:pt x="57" y="352"/>
                </a:moveTo>
                <a:cubicBezTo>
                  <a:pt x="57" y="354"/>
                  <a:pt x="56" y="354"/>
                  <a:pt x="56" y="352"/>
                </a:cubicBezTo>
                <a:cubicBezTo>
                  <a:pt x="56" y="352"/>
                  <a:pt x="56" y="352"/>
                  <a:pt x="57" y="352"/>
                </a:cubicBezTo>
                <a:close/>
                <a:moveTo>
                  <a:pt x="57" y="422"/>
                </a:moveTo>
                <a:cubicBezTo>
                  <a:pt x="56" y="423"/>
                  <a:pt x="55" y="421"/>
                  <a:pt x="56" y="421"/>
                </a:cubicBezTo>
                <a:cubicBezTo>
                  <a:pt x="56" y="420"/>
                  <a:pt x="57" y="421"/>
                  <a:pt x="57" y="422"/>
                </a:cubicBezTo>
                <a:close/>
                <a:moveTo>
                  <a:pt x="55" y="396"/>
                </a:moveTo>
                <a:cubicBezTo>
                  <a:pt x="55" y="396"/>
                  <a:pt x="56" y="397"/>
                  <a:pt x="56" y="398"/>
                </a:cubicBezTo>
                <a:cubicBezTo>
                  <a:pt x="55" y="399"/>
                  <a:pt x="54" y="397"/>
                  <a:pt x="55" y="396"/>
                </a:cubicBezTo>
                <a:close/>
                <a:moveTo>
                  <a:pt x="53" y="387"/>
                </a:moveTo>
                <a:cubicBezTo>
                  <a:pt x="53" y="387"/>
                  <a:pt x="54" y="388"/>
                  <a:pt x="53" y="389"/>
                </a:cubicBezTo>
                <a:cubicBezTo>
                  <a:pt x="52" y="390"/>
                  <a:pt x="51" y="387"/>
                  <a:pt x="53" y="387"/>
                </a:cubicBezTo>
                <a:close/>
                <a:moveTo>
                  <a:pt x="13" y="370"/>
                </a:moveTo>
                <a:cubicBezTo>
                  <a:pt x="14" y="371"/>
                  <a:pt x="12" y="371"/>
                  <a:pt x="13" y="370"/>
                </a:cubicBezTo>
                <a:close/>
                <a:moveTo>
                  <a:pt x="49" y="418"/>
                </a:moveTo>
                <a:cubicBezTo>
                  <a:pt x="51" y="418"/>
                  <a:pt x="49" y="420"/>
                  <a:pt x="49" y="418"/>
                </a:cubicBezTo>
                <a:close/>
                <a:moveTo>
                  <a:pt x="51" y="423"/>
                </a:moveTo>
                <a:cubicBezTo>
                  <a:pt x="50" y="424"/>
                  <a:pt x="51" y="419"/>
                  <a:pt x="51" y="423"/>
                </a:cubicBezTo>
                <a:cubicBezTo>
                  <a:pt x="51" y="423"/>
                  <a:pt x="51" y="423"/>
                  <a:pt x="51" y="423"/>
                </a:cubicBezTo>
                <a:close/>
                <a:moveTo>
                  <a:pt x="51" y="402"/>
                </a:moveTo>
                <a:cubicBezTo>
                  <a:pt x="50" y="402"/>
                  <a:pt x="50" y="401"/>
                  <a:pt x="50" y="401"/>
                </a:cubicBezTo>
                <a:cubicBezTo>
                  <a:pt x="51" y="401"/>
                  <a:pt x="51" y="401"/>
                  <a:pt x="51" y="402"/>
                </a:cubicBezTo>
                <a:close/>
                <a:moveTo>
                  <a:pt x="50" y="364"/>
                </a:moveTo>
                <a:cubicBezTo>
                  <a:pt x="49" y="365"/>
                  <a:pt x="49" y="361"/>
                  <a:pt x="50" y="361"/>
                </a:cubicBezTo>
                <a:cubicBezTo>
                  <a:pt x="50" y="360"/>
                  <a:pt x="51" y="363"/>
                  <a:pt x="50" y="364"/>
                </a:cubicBezTo>
                <a:close/>
                <a:moveTo>
                  <a:pt x="50" y="340"/>
                </a:moveTo>
                <a:cubicBezTo>
                  <a:pt x="50" y="340"/>
                  <a:pt x="51" y="341"/>
                  <a:pt x="50" y="342"/>
                </a:cubicBezTo>
                <a:cubicBezTo>
                  <a:pt x="50" y="343"/>
                  <a:pt x="50" y="341"/>
                  <a:pt x="50" y="340"/>
                </a:cubicBezTo>
                <a:close/>
                <a:moveTo>
                  <a:pt x="45" y="343"/>
                </a:moveTo>
                <a:cubicBezTo>
                  <a:pt x="43" y="342"/>
                  <a:pt x="45" y="340"/>
                  <a:pt x="45" y="343"/>
                </a:cubicBezTo>
                <a:close/>
                <a:moveTo>
                  <a:pt x="33" y="345"/>
                </a:moveTo>
                <a:cubicBezTo>
                  <a:pt x="33" y="345"/>
                  <a:pt x="33" y="346"/>
                  <a:pt x="33" y="346"/>
                </a:cubicBezTo>
                <a:cubicBezTo>
                  <a:pt x="31" y="346"/>
                  <a:pt x="35" y="343"/>
                  <a:pt x="33" y="345"/>
                </a:cubicBezTo>
                <a:close/>
                <a:moveTo>
                  <a:pt x="32" y="346"/>
                </a:moveTo>
                <a:cubicBezTo>
                  <a:pt x="31" y="347"/>
                  <a:pt x="35" y="345"/>
                  <a:pt x="34" y="345"/>
                </a:cubicBezTo>
                <a:cubicBezTo>
                  <a:pt x="35" y="345"/>
                  <a:pt x="38" y="351"/>
                  <a:pt x="37" y="355"/>
                </a:cubicBezTo>
                <a:cubicBezTo>
                  <a:pt x="37" y="354"/>
                  <a:pt x="34" y="356"/>
                  <a:pt x="34" y="357"/>
                </a:cubicBezTo>
                <a:cubicBezTo>
                  <a:pt x="33" y="356"/>
                  <a:pt x="30" y="349"/>
                  <a:pt x="32" y="346"/>
                </a:cubicBezTo>
                <a:close/>
                <a:moveTo>
                  <a:pt x="31" y="370"/>
                </a:moveTo>
                <a:cubicBezTo>
                  <a:pt x="32" y="370"/>
                  <a:pt x="32" y="371"/>
                  <a:pt x="32" y="372"/>
                </a:cubicBezTo>
                <a:cubicBezTo>
                  <a:pt x="32" y="373"/>
                  <a:pt x="30" y="370"/>
                  <a:pt x="31" y="370"/>
                </a:cubicBezTo>
                <a:close/>
                <a:moveTo>
                  <a:pt x="16" y="392"/>
                </a:moveTo>
                <a:cubicBezTo>
                  <a:pt x="15" y="391"/>
                  <a:pt x="14" y="386"/>
                  <a:pt x="14" y="383"/>
                </a:cubicBezTo>
                <a:cubicBezTo>
                  <a:pt x="14" y="383"/>
                  <a:pt x="14" y="384"/>
                  <a:pt x="14" y="384"/>
                </a:cubicBezTo>
                <a:cubicBezTo>
                  <a:pt x="15" y="387"/>
                  <a:pt x="17" y="389"/>
                  <a:pt x="16" y="392"/>
                </a:cubicBezTo>
                <a:close/>
                <a:moveTo>
                  <a:pt x="20" y="381"/>
                </a:moveTo>
                <a:cubicBezTo>
                  <a:pt x="15" y="383"/>
                  <a:pt x="12" y="373"/>
                  <a:pt x="15" y="371"/>
                </a:cubicBezTo>
                <a:cubicBezTo>
                  <a:pt x="18" y="370"/>
                  <a:pt x="25" y="379"/>
                  <a:pt x="20" y="381"/>
                </a:cubicBezTo>
                <a:close/>
                <a:moveTo>
                  <a:pt x="21" y="396"/>
                </a:moveTo>
                <a:cubicBezTo>
                  <a:pt x="23" y="396"/>
                  <a:pt x="21" y="398"/>
                  <a:pt x="21" y="396"/>
                </a:cubicBezTo>
                <a:close/>
                <a:moveTo>
                  <a:pt x="22" y="368"/>
                </a:moveTo>
                <a:cubicBezTo>
                  <a:pt x="20" y="369"/>
                  <a:pt x="17" y="364"/>
                  <a:pt x="19" y="363"/>
                </a:cubicBezTo>
                <a:cubicBezTo>
                  <a:pt x="19" y="363"/>
                  <a:pt x="20" y="362"/>
                  <a:pt x="20" y="362"/>
                </a:cubicBezTo>
                <a:cubicBezTo>
                  <a:pt x="23" y="361"/>
                  <a:pt x="24" y="367"/>
                  <a:pt x="22" y="368"/>
                </a:cubicBezTo>
                <a:close/>
                <a:moveTo>
                  <a:pt x="23" y="397"/>
                </a:moveTo>
                <a:cubicBezTo>
                  <a:pt x="24" y="398"/>
                  <a:pt x="23" y="401"/>
                  <a:pt x="23" y="397"/>
                </a:cubicBezTo>
                <a:close/>
                <a:moveTo>
                  <a:pt x="27" y="376"/>
                </a:moveTo>
                <a:cubicBezTo>
                  <a:pt x="28" y="375"/>
                  <a:pt x="31" y="380"/>
                  <a:pt x="29" y="381"/>
                </a:cubicBezTo>
                <a:cubicBezTo>
                  <a:pt x="27" y="382"/>
                  <a:pt x="26" y="377"/>
                  <a:pt x="27" y="376"/>
                </a:cubicBezTo>
                <a:close/>
                <a:moveTo>
                  <a:pt x="26" y="382"/>
                </a:moveTo>
                <a:cubicBezTo>
                  <a:pt x="26" y="382"/>
                  <a:pt x="27" y="382"/>
                  <a:pt x="27" y="383"/>
                </a:cubicBezTo>
                <a:cubicBezTo>
                  <a:pt x="27" y="383"/>
                  <a:pt x="26" y="383"/>
                  <a:pt x="26" y="382"/>
                </a:cubicBezTo>
                <a:close/>
                <a:moveTo>
                  <a:pt x="33" y="400"/>
                </a:moveTo>
                <a:cubicBezTo>
                  <a:pt x="34" y="403"/>
                  <a:pt x="32" y="404"/>
                  <a:pt x="33" y="400"/>
                </a:cubicBezTo>
                <a:close/>
                <a:moveTo>
                  <a:pt x="34" y="395"/>
                </a:moveTo>
                <a:cubicBezTo>
                  <a:pt x="32" y="396"/>
                  <a:pt x="29" y="395"/>
                  <a:pt x="28" y="393"/>
                </a:cubicBezTo>
                <a:cubicBezTo>
                  <a:pt x="28" y="393"/>
                  <a:pt x="29" y="392"/>
                  <a:pt x="29" y="391"/>
                </a:cubicBezTo>
                <a:cubicBezTo>
                  <a:pt x="28" y="389"/>
                  <a:pt x="26" y="390"/>
                  <a:pt x="28" y="388"/>
                </a:cubicBezTo>
                <a:cubicBezTo>
                  <a:pt x="30" y="387"/>
                  <a:pt x="27" y="387"/>
                  <a:pt x="29" y="386"/>
                </a:cubicBezTo>
                <a:cubicBezTo>
                  <a:pt x="30" y="386"/>
                  <a:pt x="31" y="382"/>
                  <a:pt x="33" y="382"/>
                </a:cubicBezTo>
                <a:cubicBezTo>
                  <a:pt x="34" y="382"/>
                  <a:pt x="34" y="385"/>
                  <a:pt x="35" y="385"/>
                </a:cubicBezTo>
                <a:cubicBezTo>
                  <a:pt x="38" y="386"/>
                  <a:pt x="35" y="385"/>
                  <a:pt x="36" y="387"/>
                </a:cubicBezTo>
                <a:cubicBezTo>
                  <a:pt x="36" y="387"/>
                  <a:pt x="38" y="388"/>
                  <a:pt x="38" y="388"/>
                </a:cubicBezTo>
                <a:cubicBezTo>
                  <a:pt x="38" y="390"/>
                  <a:pt x="36" y="395"/>
                  <a:pt x="34" y="395"/>
                </a:cubicBezTo>
                <a:close/>
                <a:moveTo>
                  <a:pt x="39" y="373"/>
                </a:moveTo>
                <a:cubicBezTo>
                  <a:pt x="40" y="374"/>
                  <a:pt x="40" y="375"/>
                  <a:pt x="40" y="376"/>
                </a:cubicBezTo>
                <a:cubicBezTo>
                  <a:pt x="38" y="377"/>
                  <a:pt x="37" y="373"/>
                  <a:pt x="39" y="373"/>
                </a:cubicBezTo>
                <a:close/>
                <a:moveTo>
                  <a:pt x="39" y="406"/>
                </a:moveTo>
                <a:cubicBezTo>
                  <a:pt x="40" y="406"/>
                  <a:pt x="38" y="408"/>
                  <a:pt x="39" y="406"/>
                </a:cubicBezTo>
                <a:close/>
                <a:moveTo>
                  <a:pt x="40" y="384"/>
                </a:moveTo>
                <a:cubicBezTo>
                  <a:pt x="40" y="384"/>
                  <a:pt x="41" y="385"/>
                  <a:pt x="40" y="386"/>
                </a:cubicBezTo>
                <a:cubicBezTo>
                  <a:pt x="40" y="386"/>
                  <a:pt x="39" y="385"/>
                  <a:pt x="40" y="384"/>
                </a:cubicBezTo>
                <a:close/>
                <a:moveTo>
                  <a:pt x="42" y="412"/>
                </a:moveTo>
                <a:cubicBezTo>
                  <a:pt x="41" y="414"/>
                  <a:pt x="40" y="411"/>
                  <a:pt x="41" y="411"/>
                </a:cubicBezTo>
                <a:cubicBezTo>
                  <a:pt x="41" y="411"/>
                  <a:pt x="42" y="411"/>
                  <a:pt x="42" y="412"/>
                </a:cubicBezTo>
                <a:close/>
                <a:moveTo>
                  <a:pt x="43" y="354"/>
                </a:moveTo>
                <a:cubicBezTo>
                  <a:pt x="43" y="355"/>
                  <a:pt x="42" y="353"/>
                  <a:pt x="43" y="353"/>
                </a:cubicBezTo>
                <a:cubicBezTo>
                  <a:pt x="43" y="353"/>
                  <a:pt x="44" y="354"/>
                  <a:pt x="43" y="354"/>
                </a:cubicBezTo>
                <a:close/>
                <a:moveTo>
                  <a:pt x="45" y="344"/>
                </a:moveTo>
                <a:cubicBezTo>
                  <a:pt x="45" y="344"/>
                  <a:pt x="47" y="345"/>
                  <a:pt x="48" y="344"/>
                </a:cubicBezTo>
                <a:cubicBezTo>
                  <a:pt x="46" y="345"/>
                  <a:pt x="50" y="347"/>
                  <a:pt x="50" y="348"/>
                </a:cubicBezTo>
                <a:cubicBezTo>
                  <a:pt x="50" y="349"/>
                  <a:pt x="50" y="355"/>
                  <a:pt x="46" y="354"/>
                </a:cubicBezTo>
                <a:cubicBezTo>
                  <a:pt x="43" y="353"/>
                  <a:pt x="43" y="346"/>
                  <a:pt x="45" y="344"/>
                </a:cubicBezTo>
                <a:close/>
                <a:moveTo>
                  <a:pt x="48" y="390"/>
                </a:moveTo>
                <a:cubicBezTo>
                  <a:pt x="49" y="390"/>
                  <a:pt x="47" y="392"/>
                  <a:pt x="48" y="390"/>
                </a:cubicBezTo>
                <a:close/>
                <a:moveTo>
                  <a:pt x="48" y="406"/>
                </a:moveTo>
                <a:cubicBezTo>
                  <a:pt x="47" y="407"/>
                  <a:pt x="47" y="405"/>
                  <a:pt x="48" y="404"/>
                </a:cubicBezTo>
                <a:cubicBezTo>
                  <a:pt x="48" y="404"/>
                  <a:pt x="48" y="405"/>
                  <a:pt x="48" y="406"/>
                </a:cubicBezTo>
                <a:close/>
                <a:moveTo>
                  <a:pt x="46" y="416"/>
                </a:moveTo>
                <a:cubicBezTo>
                  <a:pt x="47" y="417"/>
                  <a:pt x="47" y="418"/>
                  <a:pt x="48" y="419"/>
                </a:cubicBezTo>
                <a:cubicBezTo>
                  <a:pt x="46" y="419"/>
                  <a:pt x="47" y="417"/>
                  <a:pt x="46" y="416"/>
                </a:cubicBezTo>
                <a:close/>
                <a:moveTo>
                  <a:pt x="45" y="412"/>
                </a:moveTo>
                <a:cubicBezTo>
                  <a:pt x="46" y="411"/>
                  <a:pt x="45" y="410"/>
                  <a:pt x="45" y="410"/>
                </a:cubicBezTo>
                <a:cubicBezTo>
                  <a:pt x="47" y="409"/>
                  <a:pt x="46" y="411"/>
                  <a:pt x="48" y="412"/>
                </a:cubicBezTo>
                <a:cubicBezTo>
                  <a:pt x="48" y="412"/>
                  <a:pt x="49" y="412"/>
                  <a:pt x="49" y="412"/>
                </a:cubicBezTo>
                <a:cubicBezTo>
                  <a:pt x="50" y="414"/>
                  <a:pt x="49" y="416"/>
                  <a:pt x="48" y="416"/>
                </a:cubicBezTo>
                <a:cubicBezTo>
                  <a:pt x="45" y="417"/>
                  <a:pt x="44" y="414"/>
                  <a:pt x="45" y="412"/>
                </a:cubicBez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Text" lastClr="000000"/>
              </a:solidFill>
              <a:effectLst/>
              <a:uLnTx/>
              <a:uFillTx/>
            </a:endParaRPr>
          </a:p>
        </p:txBody>
      </p:sp>
      <p:sp>
        <p:nvSpPr>
          <p:cNvPr id="41" name="Rectangle 40">
            <a:extLst>
              <a:ext uri="{FF2B5EF4-FFF2-40B4-BE49-F238E27FC236}">
                <a16:creationId xmlns:a16="http://schemas.microsoft.com/office/drawing/2014/main" id="{F19BBED1-42EE-4266-9F71-A6EC83A7D148}"/>
              </a:ext>
            </a:extLst>
          </p:cNvPr>
          <p:cNvSpPr/>
          <p:nvPr/>
        </p:nvSpPr>
        <p:spPr>
          <a:xfrm>
            <a:off x="6566717" y="3642747"/>
            <a:ext cx="2020147" cy="276999"/>
          </a:xfrm>
          <a:prstGeom prst="rect">
            <a:avLst/>
          </a:prstGeom>
        </p:spPr>
        <p:txBody>
          <a:bodyPr wrap="square" lIns="0" tIns="0" rIns="0" bIns="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D" sz="1800" b="1" i="0" u="none" strike="noStrike" kern="0" cap="none" spc="0" normalizeH="0" baseline="0" noProof="0" dirty="0">
                <a:ln>
                  <a:noFill/>
                </a:ln>
                <a:solidFill>
                  <a:sysClr val="windowText" lastClr="000000">
                    <a:lumMod val="75000"/>
                    <a:lumOff val="25000"/>
                  </a:sysClr>
                </a:solidFill>
                <a:effectLst/>
                <a:uLnTx/>
                <a:uFillTx/>
              </a:rPr>
              <a:t>WAREHOUSING</a:t>
            </a:r>
            <a:endParaRPr kumimoji="0" lang="en-US" sz="1800" b="1"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endParaRPr>
          </a:p>
        </p:txBody>
      </p:sp>
      <p:sp>
        <p:nvSpPr>
          <p:cNvPr id="42" name="Rectangle 41">
            <a:extLst>
              <a:ext uri="{FF2B5EF4-FFF2-40B4-BE49-F238E27FC236}">
                <a16:creationId xmlns:a16="http://schemas.microsoft.com/office/drawing/2014/main" id="{99A948FE-1DA8-4F82-B842-680FB4EE9E20}"/>
              </a:ext>
            </a:extLst>
          </p:cNvPr>
          <p:cNvSpPr/>
          <p:nvPr/>
        </p:nvSpPr>
        <p:spPr>
          <a:xfrm>
            <a:off x="6853808" y="3945059"/>
            <a:ext cx="2029127" cy="2585323"/>
          </a:xfrm>
          <a:prstGeom prst="rect">
            <a:avLst/>
          </a:prstGeom>
        </p:spPr>
        <p:txBody>
          <a:bodyPr wrap="square" lIns="0" tIns="0" rIns="0" bIns="0">
            <a:spAutoFit/>
          </a:bodyPr>
          <a:lstStyle/>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Racking System</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t>
            </a:r>
            <a:r>
              <a:rPr lang="en-US" sz="1400" kern="0" dirty="0">
                <a:solidFill>
                  <a:srgbClr val="FF0000"/>
                </a:solidFill>
                <a:ea typeface="Cambria" panose="02040503050406030204" pitchFamily="18" charset="0"/>
              </a:rPr>
              <a:t>Storage conditions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t>
            </a:r>
            <a:r>
              <a:rPr lang="en-US" sz="1400" kern="0" dirty="0">
                <a:solidFill>
                  <a:schemeClr val="accent4">
                    <a:lumMod val="50000"/>
                  </a:schemeClr>
                </a:solidFill>
                <a:ea typeface="Cambria" panose="02040503050406030204" pitchFamily="18" charset="0"/>
              </a:rPr>
              <a:t>Temperature mapping</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baseline="0" noProof="0" dirty="0">
                <a:ln>
                  <a:noFill/>
                </a:ln>
                <a:solidFill>
                  <a:schemeClr val="accent4">
                    <a:lumMod val="50000"/>
                  </a:schemeClr>
                </a:solidFill>
                <a:effectLst/>
                <a:uLnTx/>
                <a:uFillTx/>
                <a:ea typeface="Cambria" panose="02040503050406030204" pitchFamily="18" charset="0"/>
              </a:rPr>
              <a:t> </a:t>
            </a:r>
            <a:r>
              <a:rPr kumimoji="0" lang="en-US" sz="1400" b="0" i="0" u="none" strike="noStrike" kern="0" cap="none" spc="0" normalizeH="0" noProof="0" dirty="0">
                <a:ln>
                  <a:noFill/>
                </a:ln>
                <a:solidFill>
                  <a:schemeClr val="accent4">
                    <a:lumMod val="50000"/>
                  </a:schemeClr>
                </a:solidFill>
                <a:effectLst/>
                <a:uLnTx/>
                <a:uFillTx/>
                <a:ea typeface="Cambria" panose="02040503050406030204" pitchFamily="18" charset="0"/>
              </a:rPr>
              <a:t>TMS Systems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Calibrations</a:t>
            </a:r>
            <a:endPar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endParaRP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Cold/ Freezer rooms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Equipments </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a:t>
            </a:r>
            <a:r>
              <a:rPr kumimoji="0" lang="en-US" sz="1400" b="0" i="0" u="none" strike="noStrike" kern="0" cap="none" spc="0" normalizeH="0" noProof="0" dirty="0">
                <a:ln>
                  <a:noFill/>
                </a:ln>
                <a:solidFill>
                  <a:schemeClr val="accent6">
                    <a:lumMod val="50000"/>
                  </a:schemeClr>
                </a:solidFill>
                <a:effectLst/>
                <a:uLnTx/>
                <a:uFillTx/>
                <a:ea typeface="Cambria" panose="02040503050406030204" pitchFamily="18" charset="0"/>
              </a:rPr>
              <a:t>Stow away and pick </a:t>
            </a:r>
            <a:r>
              <a:rPr lang="en-US" sz="1400" kern="0" dirty="0">
                <a:solidFill>
                  <a:schemeClr val="accent6">
                    <a:lumMod val="50000"/>
                  </a:schemeClr>
                </a:solidFill>
                <a:ea typeface="Cambria" panose="02040503050406030204" pitchFamily="18" charset="0"/>
              </a:rPr>
              <a:t>lists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chemeClr val="accent6">
                    <a:lumMod val="50000"/>
                  </a:schemeClr>
                </a:solidFill>
                <a:effectLst/>
                <a:uLnTx/>
                <a:uFillTx/>
                <a:ea typeface="Cambria" panose="02040503050406030204" pitchFamily="18" charset="0"/>
              </a:rPr>
              <a:t> Cycle counts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a:t>
            </a:r>
            <a:r>
              <a:rPr kumimoji="0" lang="en-US" sz="1400" b="0" i="0" u="none" strike="noStrike" kern="0" cap="none" spc="0" normalizeH="0" noProof="0" dirty="0">
                <a:ln>
                  <a:noFill/>
                </a:ln>
                <a:solidFill>
                  <a:schemeClr val="accent4">
                    <a:lumMod val="50000"/>
                  </a:schemeClr>
                </a:solidFill>
                <a:effectLst/>
                <a:uLnTx/>
                <a:uFillTx/>
                <a:ea typeface="Cambria" panose="02040503050406030204" pitchFamily="18" charset="0"/>
              </a:rPr>
              <a:t>Temperature Checks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baseline="0" dirty="0">
                <a:solidFill>
                  <a:schemeClr val="accent6">
                    <a:lumMod val="50000"/>
                  </a:schemeClr>
                </a:solidFill>
                <a:ea typeface="Cambria" panose="02040503050406030204" pitchFamily="18" charset="0"/>
              </a:rPr>
              <a:t> FEFO</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Product quarantine </a:t>
            </a:r>
            <a:endParaRPr kumimoji="0" lang="en-US" sz="1400" b="0"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endParaRPr>
          </a:p>
        </p:txBody>
      </p:sp>
      <p:sp>
        <p:nvSpPr>
          <p:cNvPr id="43" name="Freeform 140">
            <a:extLst>
              <a:ext uri="{FF2B5EF4-FFF2-40B4-BE49-F238E27FC236}">
                <a16:creationId xmlns:a16="http://schemas.microsoft.com/office/drawing/2014/main" id="{5ECDC1CE-E2DC-4A95-95BA-716EEF5A9EF5}"/>
              </a:ext>
            </a:extLst>
          </p:cNvPr>
          <p:cNvSpPr>
            <a:spLocks noEditPoints="1"/>
          </p:cNvSpPr>
          <p:nvPr/>
        </p:nvSpPr>
        <p:spPr bwMode="auto">
          <a:xfrm>
            <a:off x="9537278" y="1537644"/>
            <a:ext cx="2029127" cy="1930777"/>
          </a:xfrm>
          <a:custGeom>
            <a:avLst/>
            <a:gdLst>
              <a:gd name="T0" fmla="*/ 138 w 832"/>
              <a:gd name="T1" fmla="*/ 476 h 793"/>
              <a:gd name="T2" fmla="*/ 201 w 832"/>
              <a:gd name="T3" fmla="*/ 469 h 793"/>
              <a:gd name="T4" fmla="*/ 181 w 832"/>
              <a:gd name="T5" fmla="*/ 508 h 793"/>
              <a:gd name="T6" fmla="*/ 228 w 832"/>
              <a:gd name="T7" fmla="*/ 531 h 793"/>
              <a:gd name="T8" fmla="*/ 299 w 832"/>
              <a:gd name="T9" fmla="*/ 524 h 793"/>
              <a:gd name="T10" fmla="*/ 313 w 832"/>
              <a:gd name="T11" fmla="*/ 582 h 793"/>
              <a:gd name="T12" fmla="*/ 386 w 832"/>
              <a:gd name="T13" fmla="*/ 657 h 793"/>
              <a:gd name="T14" fmla="*/ 377 w 832"/>
              <a:gd name="T15" fmla="*/ 733 h 793"/>
              <a:gd name="T16" fmla="*/ 730 w 832"/>
              <a:gd name="T17" fmla="*/ 282 h 793"/>
              <a:gd name="T18" fmla="*/ 710 w 832"/>
              <a:gd name="T19" fmla="*/ 255 h 793"/>
              <a:gd name="T20" fmla="*/ 636 w 832"/>
              <a:gd name="T21" fmla="*/ 285 h 793"/>
              <a:gd name="T22" fmla="*/ 609 w 832"/>
              <a:gd name="T23" fmla="*/ 220 h 793"/>
              <a:gd name="T24" fmla="*/ 513 w 832"/>
              <a:gd name="T25" fmla="*/ 163 h 793"/>
              <a:gd name="T26" fmla="*/ 489 w 832"/>
              <a:gd name="T27" fmla="*/ 92 h 793"/>
              <a:gd name="T28" fmla="*/ 475 w 832"/>
              <a:gd name="T29" fmla="*/ 43 h 793"/>
              <a:gd name="T30" fmla="*/ 354 w 832"/>
              <a:gd name="T31" fmla="*/ 39 h 793"/>
              <a:gd name="T32" fmla="*/ 277 w 832"/>
              <a:gd name="T33" fmla="*/ 496 h 793"/>
              <a:gd name="T34" fmla="*/ 815 w 832"/>
              <a:gd name="T35" fmla="*/ 374 h 793"/>
              <a:gd name="T36" fmla="*/ 776 w 832"/>
              <a:gd name="T37" fmla="*/ 327 h 793"/>
              <a:gd name="T38" fmla="*/ 741 w 832"/>
              <a:gd name="T39" fmla="*/ 324 h 793"/>
              <a:gd name="T40" fmla="*/ 695 w 832"/>
              <a:gd name="T41" fmla="*/ 438 h 793"/>
              <a:gd name="T42" fmla="*/ 691 w 832"/>
              <a:gd name="T43" fmla="*/ 299 h 793"/>
              <a:gd name="T44" fmla="*/ 644 w 832"/>
              <a:gd name="T45" fmla="*/ 398 h 793"/>
              <a:gd name="T46" fmla="*/ 484 w 832"/>
              <a:gd name="T47" fmla="*/ 157 h 793"/>
              <a:gd name="T48" fmla="*/ 527 w 832"/>
              <a:gd name="T49" fmla="*/ 671 h 793"/>
              <a:gd name="T50" fmla="*/ 570 w 832"/>
              <a:gd name="T51" fmla="*/ 335 h 793"/>
              <a:gd name="T52" fmla="*/ 591 w 832"/>
              <a:gd name="T53" fmla="*/ 396 h 793"/>
              <a:gd name="T54" fmla="*/ 613 w 832"/>
              <a:gd name="T55" fmla="*/ 276 h 793"/>
              <a:gd name="T56" fmla="*/ 607 w 832"/>
              <a:gd name="T57" fmla="*/ 228 h 793"/>
              <a:gd name="T58" fmla="*/ 549 w 832"/>
              <a:gd name="T59" fmla="*/ 270 h 793"/>
              <a:gd name="T60" fmla="*/ 506 w 832"/>
              <a:gd name="T61" fmla="*/ 202 h 793"/>
              <a:gd name="T62" fmla="*/ 481 w 832"/>
              <a:gd name="T63" fmla="*/ 85 h 793"/>
              <a:gd name="T64" fmla="*/ 300 w 832"/>
              <a:gd name="T65" fmla="*/ 462 h 793"/>
              <a:gd name="T66" fmla="*/ 312 w 832"/>
              <a:gd name="T67" fmla="*/ 574 h 793"/>
              <a:gd name="T68" fmla="*/ 341 w 832"/>
              <a:gd name="T69" fmla="*/ 515 h 793"/>
              <a:gd name="T70" fmla="*/ 319 w 832"/>
              <a:gd name="T71" fmla="*/ 563 h 793"/>
              <a:gd name="T72" fmla="*/ 367 w 832"/>
              <a:gd name="T73" fmla="*/ 558 h 793"/>
              <a:gd name="T74" fmla="*/ 445 w 832"/>
              <a:gd name="T75" fmla="*/ 112 h 793"/>
              <a:gd name="T76" fmla="*/ 469 w 832"/>
              <a:gd name="T77" fmla="*/ 613 h 793"/>
              <a:gd name="T78" fmla="*/ 416 w 832"/>
              <a:gd name="T79" fmla="*/ 113 h 793"/>
              <a:gd name="T80" fmla="*/ 432 w 832"/>
              <a:gd name="T81" fmla="*/ 246 h 793"/>
              <a:gd name="T82" fmla="*/ 442 w 832"/>
              <a:gd name="T83" fmla="*/ 577 h 793"/>
              <a:gd name="T84" fmla="*/ 427 w 832"/>
              <a:gd name="T85" fmla="*/ 695 h 793"/>
              <a:gd name="T86" fmla="*/ 469 w 832"/>
              <a:gd name="T87" fmla="*/ 188 h 793"/>
              <a:gd name="T88" fmla="*/ 410 w 832"/>
              <a:gd name="T89" fmla="*/ 668 h 793"/>
              <a:gd name="T90" fmla="*/ 409 w 832"/>
              <a:gd name="T91" fmla="*/ 52 h 793"/>
              <a:gd name="T92" fmla="*/ 411 w 832"/>
              <a:gd name="T93" fmla="*/ 701 h 793"/>
              <a:gd name="T94" fmla="*/ 472 w 832"/>
              <a:gd name="T95" fmla="*/ 674 h 793"/>
              <a:gd name="T96" fmla="*/ 442 w 832"/>
              <a:gd name="T97" fmla="*/ 6 h 793"/>
              <a:gd name="T98" fmla="*/ 387 w 832"/>
              <a:gd name="T99" fmla="*/ 67 h 793"/>
              <a:gd name="T100" fmla="*/ 360 w 832"/>
              <a:gd name="T101" fmla="*/ 68 h 793"/>
              <a:gd name="T102" fmla="*/ 290 w 832"/>
              <a:gd name="T103" fmla="*/ 379 h 793"/>
              <a:gd name="T104" fmla="*/ 238 w 832"/>
              <a:gd name="T105" fmla="*/ 443 h 793"/>
              <a:gd name="T106" fmla="*/ 231 w 832"/>
              <a:gd name="T107" fmla="*/ 395 h 793"/>
              <a:gd name="T108" fmla="*/ 75 w 832"/>
              <a:gd name="T109" fmla="*/ 451 h 793"/>
              <a:gd name="T110" fmla="*/ 124 w 832"/>
              <a:gd name="T111" fmla="*/ 420 h 793"/>
              <a:gd name="T112" fmla="*/ 149 w 832"/>
              <a:gd name="T113" fmla="*/ 411 h 793"/>
              <a:gd name="T114" fmla="*/ 173 w 832"/>
              <a:gd name="T115" fmla="*/ 418 h 793"/>
              <a:gd name="T116" fmla="*/ 187 w 832"/>
              <a:gd name="T117" fmla="*/ 433 h 793"/>
              <a:gd name="T118" fmla="*/ 147 w 832"/>
              <a:gd name="T119" fmla="*/ 373 h 793"/>
              <a:gd name="T120" fmla="*/ 108 w 832"/>
              <a:gd name="T121" fmla="*/ 299 h 793"/>
              <a:gd name="T122" fmla="*/ 78 w 832"/>
              <a:gd name="T123" fmla="*/ 441 h 793"/>
              <a:gd name="T124" fmla="*/ 49 w 832"/>
              <a:gd name="T125" fmla="*/ 418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2" h="793">
                <a:moveTo>
                  <a:pt x="49" y="426"/>
                </a:moveTo>
                <a:cubicBezTo>
                  <a:pt x="70" y="447"/>
                  <a:pt x="70" y="447"/>
                  <a:pt x="70" y="447"/>
                </a:cubicBezTo>
                <a:cubicBezTo>
                  <a:pt x="71" y="445"/>
                  <a:pt x="72" y="443"/>
                  <a:pt x="73" y="446"/>
                </a:cubicBezTo>
                <a:cubicBezTo>
                  <a:pt x="73" y="446"/>
                  <a:pt x="74" y="448"/>
                  <a:pt x="72" y="449"/>
                </a:cubicBezTo>
                <a:cubicBezTo>
                  <a:pt x="72" y="449"/>
                  <a:pt x="72" y="449"/>
                  <a:pt x="72" y="449"/>
                </a:cubicBezTo>
                <a:cubicBezTo>
                  <a:pt x="76" y="453"/>
                  <a:pt x="76" y="453"/>
                  <a:pt x="76" y="453"/>
                </a:cubicBezTo>
                <a:cubicBezTo>
                  <a:pt x="76" y="451"/>
                  <a:pt x="76" y="449"/>
                  <a:pt x="76" y="449"/>
                </a:cubicBezTo>
                <a:cubicBezTo>
                  <a:pt x="77" y="449"/>
                  <a:pt x="78" y="450"/>
                  <a:pt x="78" y="451"/>
                </a:cubicBezTo>
                <a:cubicBezTo>
                  <a:pt x="78" y="451"/>
                  <a:pt x="78" y="451"/>
                  <a:pt x="78" y="451"/>
                </a:cubicBezTo>
                <a:cubicBezTo>
                  <a:pt x="79" y="452"/>
                  <a:pt x="78" y="454"/>
                  <a:pt x="78" y="455"/>
                </a:cubicBezTo>
                <a:cubicBezTo>
                  <a:pt x="80" y="457"/>
                  <a:pt x="80" y="457"/>
                  <a:pt x="80" y="457"/>
                </a:cubicBezTo>
                <a:cubicBezTo>
                  <a:pt x="80" y="457"/>
                  <a:pt x="80" y="457"/>
                  <a:pt x="80" y="457"/>
                </a:cubicBezTo>
                <a:cubicBezTo>
                  <a:pt x="80" y="457"/>
                  <a:pt x="80" y="457"/>
                  <a:pt x="80" y="457"/>
                </a:cubicBezTo>
                <a:cubicBezTo>
                  <a:pt x="80" y="457"/>
                  <a:pt x="80" y="457"/>
                  <a:pt x="80" y="457"/>
                </a:cubicBezTo>
                <a:cubicBezTo>
                  <a:pt x="81" y="458"/>
                  <a:pt x="83" y="459"/>
                  <a:pt x="83" y="460"/>
                </a:cubicBezTo>
                <a:cubicBezTo>
                  <a:pt x="83" y="460"/>
                  <a:pt x="84" y="460"/>
                  <a:pt x="84" y="460"/>
                </a:cubicBezTo>
                <a:cubicBezTo>
                  <a:pt x="88" y="465"/>
                  <a:pt x="88" y="465"/>
                  <a:pt x="88" y="465"/>
                </a:cubicBezTo>
                <a:cubicBezTo>
                  <a:pt x="88" y="464"/>
                  <a:pt x="88" y="463"/>
                  <a:pt x="88" y="463"/>
                </a:cubicBezTo>
                <a:cubicBezTo>
                  <a:pt x="88" y="464"/>
                  <a:pt x="88" y="464"/>
                  <a:pt x="88" y="465"/>
                </a:cubicBezTo>
                <a:cubicBezTo>
                  <a:pt x="90" y="467"/>
                  <a:pt x="90" y="467"/>
                  <a:pt x="90" y="467"/>
                </a:cubicBezTo>
                <a:cubicBezTo>
                  <a:pt x="90" y="463"/>
                  <a:pt x="97" y="464"/>
                  <a:pt x="96" y="468"/>
                </a:cubicBezTo>
                <a:cubicBezTo>
                  <a:pt x="96" y="468"/>
                  <a:pt x="95" y="469"/>
                  <a:pt x="95" y="469"/>
                </a:cubicBezTo>
                <a:cubicBezTo>
                  <a:pt x="95" y="470"/>
                  <a:pt x="96" y="472"/>
                  <a:pt x="96" y="473"/>
                </a:cubicBezTo>
                <a:cubicBezTo>
                  <a:pt x="98" y="475"/>
                  <a:pt x="98" y="475"/>
                  <a:pt x="98" y="475"/>
                </a:cubicBezTo>
                <a:cubicBezTo>
                  <a:pt x="98" y="473"/>
                  <a:pt x="98" y="471"/>
                  <a:pt x="99" y="471"/>
                </a:cubicBezTo>
                <a:cubicBezTo>
                  <a:pt x="99" y="471"/>
                  <a:pt x="100" y="472"/>
                  <a:pt x="101" y="471"/>
                </a:cubicBezTo>
                <a:cubicBezTo>
                  <a:pt x="102" y="471"/>
                  <a:pt x="101" y="469"/>
                  <a:pt x="102" y="466"/>
                </a:cubicBezTo>
                <a:cubicBezTo>
                  <a:pt x="102" y="465"/>
                  <a:pt x="104" y="464"/>
                  <a:pt x="103" y="463"/>
                </a:cubicBezTo>
                <a:cubicBezTo>
                  <a:pt x="104" y="462"/>
                  <a:pt x="104" y="463"/>
                  <a:pt x="105" y="463"/>
                </a:cubicBezTo>
                <a:cubicBezTo>
                  <a:pt x="104" y="462"/>
                  <a:pt x="104" y="462"/>
                  <a:pt x="104" y="461"/>
                </a:cubicBezTo>
                <a:cubicBezTo>
                  <a:pt x="104" y="461"/>
                  <a:pt x="104" y="461"/>
                  <a:pt x="103" y="461"/>
                </a:cubicBezTo>
                <a:cubicBezTo>
                  <a:pt x="101" y="464"/>
                  <a:pt x="99" y="462"/>
                  <a:pt x="97" y="459"/>
                </a:cubicBezTo>
                <a:cubicBezTo>
                  <a:pt x="96" y="459"/>
                  <a:pt x="96" y="458"/>
                  <a:pt x="96" y="458"/>
                </a:cubicBezTo>
                <a:cubicBezTo>
                  <a:pt x="96" y="457"/>
                  <a:pt x="96" y="456"/>
                  <a:pt x="96" y="455"/>
                </a:cubicBezTo>
                <a:cubicBezTo>
                  <a:pt x="97" y="457"/>
                  <a:pt x="97" y="456"/>
                  <a:pt x="97" y="456"/>
                </a:cubicBezTo>
                <a:cubicBezTo>
                  <a:pt x="95" y="457"/>
                  <a:pt x="98" y="448"/>
                  <a:pt x="97" y="446"/>
                </a:cubicBezTo>
                <a:cubicBezTo>
                  <a:pt x="96" y="445"/>
                  <a:pt x="95" y="445"/>
                  <a:pt x="95" y="445"/>
                </a:cubicBezTo>
                <a:cubicBezTo>
                  <a:pt x="95" y="444"/>
                  <a:pt x="95" y="437"/>
                  <a:pt x="96" y="436"/>
                </a:cubicBezTo>
                <a:cubicBezTo>
                  <a:pt x="96" y="436"/>
                  <a:pt x="98" y="434"/>
                  <a:pt x="98" y="434"/>
                </a:cubicBezTo>
                <a:cubicBezTo>
                  <a:pt x="98" y="434"/>
                  <a:pt x="98" y="433"/>
                  <a:pt x="99" y="433"/>
                </a:cubicBezTo>
                <a:cubicBezTo>
                  <a:pt x="100" y="432"/>
                  <a:pt x="102" y="436"/>
                  <a:pt x="103" y="440"/>
                </a:cubicBezTo>
                <a:cubicBezTo>
                  <a:pt x="103" y="440"/>
                  <a:pt x="103" y="440"/>
                  <a:pt x="103" y="440"/>
                </a:cubicBezTo>
                <a:cubicBezTo>
                  <a:pt x="103" y="440"/>
                  <a:pt x="103" y="440"/>
                  <a:pt x="103" y="440"/>
                </a:cubicBezTo>
                <a:cubicBezTo>
                  <a:pt x="104" y="440"/>
                  <a:pt x="104" y="441"/>
                  <a:pt x="104" y="442"/>
                </a:cubicBezTo>
                <a:cubicBezTo>
                  <a:pt x="105" y="444"/>
                  <a:pt x="107" y="445"/>
                  <a:pt x="108" y="443"/>
                </a:cubicBezTo>
                <a:cubicBezTo>
                  <a:pt x="107" y="444"/>
                  <a:pt x="106" y="440"/>
                  <a:pt x="107" y="440"/>
                </a:cubicBezTo>
                <a:cubicBezTo>
                  <a:pt x="108" y="440"/>
                  <a:pt x="110" y="446"/>
                  <a:pt x="112" y="445"/>
                </a:cubicBezTo>
                <a:cubicBezTo>
                  <a:pt x="111" y="445"/>
                  <a:pt x="113" y="442"/>
                  <a:pt x="113" y="442"/>
                </a:cubicBezTo>
                <a:cubicBezTo>
                  <a:pt x="114" y="442"/>
                  <a:pt x="114" y="445"/>
                  <a:pt x="115" y="446"/>
                </a:cubicBezTo>
                <a:cubicBezTo>
                  <a:pt x="116" y="446"/>
                  <a:pt x="116" y="446"/>
                  <a:pt x="116" y="446"/>
                </a:cubicBezTo>
                <a:cubicBezTo>
                  <a:pt x="117" y="446"/>
                  <a:pt x="117" y="446"/>
                  <a:pt x="118" y="446"/>
                </a:cubicBezTo>
                <a:cubicBezTo>
                  <a:pt x="118" y="445"/>
                  <a:pt x="117" y="444"/>
                  <a:pt x="119" y="444"/>
                </a:cubicBezTo>
                <a:cubicBezTo>
                  <a:pt x="117" y="443"/>
                  <a:pt x="117" y="442"/>
                  <a:pt x="116" y="440"/>
                </a:cubicBezTo>
                <a:cubicBezTo>
                  <a:pt x="117" y="442"/>
                  <a:pt x="119" y="442"/>
                  <a:pt x="119" y="443"/>
                </a:cubicBezTo>
                <a:cubicBezTo>
                  <a:pt x="120" y="445"/>
                  <a:pt x="119" y="443"/>
                  <a:pt x="121" y="440"/>
                </a:cubicBezTo>
                <a:cubicBezTo>
                  <a:pt x="120" y="440"/>
                  <a:pt x="120" y="441"/>
                  <a:pt x="119" y="441"/>
                </a:cubicBezTo>
                <a:cubicBezTo>
                  <a:pt x="114" y="441"/>
                  <a:pt x="118" y="433"/>
                  <a:pt x="121" y="436"/>
                </a:cubicBezTo>
                <a:cubicBezTo>
                  <a:pt x="122" y="436"/>
                  <a:pt x="121" y="440"/>
                  <a:pt x="121" y="440"/>
                </a:cubicBezTo>
                <a:cubicBezTo>
                  <a:pt x="122" y="442"/>
                  <a:pt x="123" y="441"/>
                  <a:pt x="125" y="441"/>
                </a:cubicBezTo>
                <a:cubicBezTo>
                  <a:pt x="125" y="442"/>
                  <a:pt x="124" y="443"/>
                  <a:pt x="125" y="444"/>
                </a:cubicBezTo>
                <a:cubicBezTo>
                  <a:pt x="125" y="445"/>
                  <a:pt x="126" y="444"/>
                  <a:pt x="126" y="444"/>
                </a:cubicBezTo>
                <a:cubicBezTo>
                  <a:pt x="128" y="445"/>
                  <a:pt x="128" y="451"/>
                  <a:pt x="129" y="450"/>
                </a:cubicBezTo>
                <a:cubicBezTo>
                  <a:pt x="129" y="450"/>
                  <a:pt x="129" y="450"/>
                  <a:pt x="129" y="451"/>
                </a:cubicBezTo>
                <a:cubicBezTo>
                  <a:pt x="129" y="451"/>
                  <a:pt x="129" y="451"/>
                  <a:pt x="130" y="451"/>
                </a:cubicBezTo>
                <a:cubicBezTo>
                  <a:pt x="130" y="451"/>
                  <a:pt x="130" y="451"/>
                  <a:pt x="130" y="451"/>
                </a:cubicBezTo>
                <a:cubicBezTo>
                  <a:pt x="130" y="451"/>
                  <a:pt x="129" y="451"/>
                  <a:pt x="129" y="451"/>
                </a:cubicBezTo>
                <a:cubicBezTo>
                  <a:pt x="128" y="452"/>
                  <a:pt x="126" y="454"/>
                  <a:pt x="124" y="455"/>
                </a:cubicBezTo>
                <a:cubicBezTo>
                  <a:pt x="124" y="456"/>
                  <a:pt x="124" y="457"/>
                  <a:pt x="123" y="457"/>
                </a:cubicBezTo>
                <a:cubicBezTo>
                  <a:pt x="121" y="456"/>
                  <a:pt x="123" y="453"/>
                  <a:pt x="121" y="454"/>
                </a:cubicBezTo>
                <a:cubicBezTo>
                  <a:pt x="117" y="455"/>
                  <a:pt x="122" y="462"/>
                  <a:pt x="126" y="460"/>
                </a:cubicBezTo>
                <a:cubicBezTo>
                  <a:pt x="126" y="462"/>
                  <a:pt x="125" y="464"/>
                  <a:pt x="123" y="465"/>
                </a:cubicBezTo>
                <a:cubicBezTo>
                  <a:pt x="124" y="465"/>
                  <a:pt x="125" y="466"/>
                  <a:pt x="124" y="467"/>
                </a:cubicBezTo>
                <a:cubicBezTo>
                  <a:pt x="123" y="468"/>
                  <a:pt x="122" y="466"/>
                  <a:pt x="123" y="466"/>
                </a:cubicBezTo>
                <a:cubicBezTo>
                  <a:pt x="122" y="466"/>
                  <a:pt x="122" y="466"/>
                  <a:pt x="121" y="467"/>
                </a:cubicBezTo>
                <a:cubicBezTo>
                  <a:pt x="122" y="467"/>
                  <a:pt x="122" y="467"/>
                  <a:pt x="122" y="468"/>
                </a:cubicBezTo>
                <a:cubicBezTo>
                  <a:pt x="121" y="468"/>
                  <a:pt x="121" y="467"/>
                  <a:pt x="121" y="467"/>
                </a:cubicBezTo>
                <a:cubicBezTo>
                  <a:pt x="121" y="467"/>
                  <a:pt x="120" y="467"/>
                  <a:pt x="120" y="467"/>
                </a:cubicBezTo>
                <a:cubicBezTo>
                  <a:pt x="121" y="467"/>
                  <a:pt x="121" y="469"/>
                  <a:pt x="121" y="471"/>
                </a:cubicBezTo>
                <a:cubicBezTo>
                  <a:pt x="121" y="471"/>
                  <a:pt x="121" y="471"/>
                  <a:pt x="121" y="471"/>
                </a:cubicBezTo>
                <a:cubicBezTo>
                  <a:pt x="122" y="471"/>
                  <a:pt x="122" y="472"/>
                  <a:pt x="122" y="472"/>
                </a:cubicBezTo>
                <a:cubicBezTo>
                  <a:pt x="122" y="472"/>
                  <a:pt x="122" y="472"/>
                  <a:pt x="122" y="472"/>
                </a:cubicBezTo>
                <a:cubicBezTo>
                  <a:pt x="122" y="472"/>
                  <a:pt x="122" y="473"/>
                  <a:pt x="122" y="473"/>
                </a:cubicBezTo>
                <a:cubicBezTo>
                  <a:pt x="123" y="474"/>
                  <a:pt x="123" y="473"/>
                  <a:pt x="123" y="472"/>
                </a:cubicBezTo>
                <a:cubicBezTo>
                  <a:pt x="124" y="471"/>
                  <a:pt x="124" y="476"/>
                  <a:pt x="123" y="476"/>
                </a:cubicBezTo>
                <a:cubicBezTo>
                  <a:pt x="124" y="476"/>
                  <a:pt x="125" y="475"/>
                  <a:pt x="125" y="474"/>
                </a:cubicBezTo>
                <a:cubicBezTo>
                  <a:pt x="124" y="474"/>
                  <a:pt x="124" y="470"/>
                  <a:pt x="125" y="471"/>
                </a:cubicBezTo>
                <a:cubicBezTo>
                  <a:pt x="125" y="472"/>
                  <a:pt x="125" y="472"/>
                  <a:pt x="125" y="472"/>
                </a:cubicBezTo>
                <a:cubicBezTo>
                  <a:pt x="125" y="472"/>
                  <a:pt x="126" y="472"/>
                  <a:pt x="126" y="472"/>
                </a:cubicBezTo>
                <a:cubicBezTo>
                  <a:pt x="125" y="472"/>
                  <a:pt x="127" y="473"/>
                  <a:pt x="126" y="474"/>
                </a:cubicBezTo>
                <a:cubicBezTo>
                  <a:pt x="128" y="473"/>
                  <a:pt x="127" y="470"/>
                  <a:pt x="128" y="470"/>
                </a:cubicBezTo>
                <a:cubicBezTo>
                  <a:pt x="131" y="472"/>
                  <a:pt x="127" y="476"/>
                  <a:pt x="127" y="477"/>
                </a:cubicBezTo>
                <a:cubicBezTo>
                  <a:pt x="127" y="477"/>
                  <a:pt x="128" y="478"/>
                  <a:pt x="128" y="478"/>
                </a:cubicBezTo>
                <a:cubicBezTo>
                  <a:pt x="128" y="478"/>
                  <a:pt x="128" y="477"/>
                  <a:pt x="128" y="477"/>
                </a:cubicBezTo>
                <a:cubicBezTo>
                  <a:pt x="129" y="475"/>
                  <a:pt x="130" y="471"/>
                  <a:pt x="132" y="473"/>
                </a:cubicBezTo>
                <a:cubicBezTo>
                  <a:pt x="131" y="473"/>
                  <a:pt x="131" y="472"/>
                  <a:pt x="132" y="471"/>
                </a:cubicBezTo>
                <a:cubicBezTo>
                  <a:pt x="133" y="471"/>
                  <a:pt x="133" y="471"/>
                  <a:pt x="133" y="471"/>
                </a:cubicBezTo>
                <a:cubicBezTo>
                  <a:pt x="133" y="471"/>
                  <a:pt x="133" y="471"/>
                  <a:pt x="133" y="471"/>
                </a:cubicBezTo>
                <a:cubicBezTo>
                  <a:pt x="134" y="470"/>
                  <a:pt x="136" y="471"/>
                  <a:pt x="135" y="472"/>
                </a:cubicBezTo>
                <a:cubicBezTo>
                  <a:pt x="136" y="475"/>
                  <a:pt x="136" y="481"/>
                  <a:pt x="138" y="476"/>
                </a:cubicBezTo>
                <a:cubicBezTo>
                  <a:pt x="137" y="478"/>
                  <a:pt x="141" y="480"/>
                  <a:pt x="139" y="482"/>
                </a:cubicBezTo>
                <a:cubicBezTo>
                  <a:pt x="139" y="482"/>
                  <a:pt x="138" y="482"/>
                  <a:pt x="138" y="482"/>
                </a:cubicBezTo>
                <a:cubicBezTo>
                  <a:pt x="138" y="483"/>
                  <a:pt x="141" y="489"/>
                  <a:pt x="142" y="489"/>
                </a:cubicBezTo>
                <a:cubicBezTo>
                  <a:pt x="143" y="489"/>
                  <a:pt x="144" y="483"/>
                  <a:pt x="146" y="486"/>
                </a:cubicBezTo>
                <a:cubicBezTo>
                  <a:pt x="146" y="487"/>
                  <a:pt x="145" y="490"/>
                  <a:pt x="145" y="490"/>
                </a:cubicBezTo>
                <a:cubicBezTo>
                  <a:pt x="141" y="491"/>
                  <a:pt x="146" y="492"/>
                  <a:pt x="147" y="492"/>
                </a:cubicBezTo>
                <a:cubicBezTo>
                  <a:pt x="148" y="492"/>
                  <a:pt x="147" y="490"/>
                  <a:pt x="148" y="490"/>
                </a:cubicBezTo>
                <a:cubicBezTo>
                  <a:pt x="148" y="490"/>
                  <a:pt x="151" y="493"/>
                  <a:pt x="151" y="492"/>
                </a:cubicBezTo>
                <a:cubicBezTo>
                  <a:pt x="152" y="493"/>
                  <a:pt x="153" y="492"/>
                  <a:pt x="152" y="495"/>
                </a:cubicBezTo>
                <a:cubicBezTo>
                  <a:pt x="153" y="495"/>
                  <a:pt x="153" y="493"/>
                  <a:pt x="154" y="492"/>
                </a:cubicBezTo>
                <a:cubicBezTo>
                  <a:pt x="154" y="491"/>
                  <a:pt x="155" y="490"/>
                  <a:pt x="156" y="491"/>
                </a:cubicBezTo>
                <a:cubicBezTo>
                  <a:pt x="156" y="491"/>
                  <a:pt x="157" y="491"/>
                  <a:pt x="157" y="491"/>
                </a:cubicBezTo>
                <a:cubicBezTo>
                  <a:pt x="157" y="492"/>
                  <a:pt x="157" y="492"/>
                  <a:pt x="157" y="492"/>
                </a:cubicBezTo>
                <a:cubicBezTo>
                  <a:pt x="157" y="493"/>
                  <a:pt x="156" y="494"/>
                  <a:pt x="156" y="494"/>
                </a:cubicBezTo>
                <a:cubicBezTo>
                  <a:pt x="156" y="494"/>
                  <a:pt x="156" y="495"/>
                  <a:pt x="155" y="495"/>
                </a:cubicBezTo>
                <a:cubicBezTo>
                  <a:pt x="156" y="495"/>
                  <a:pt x="156" y="495"/>
                  <a:pt x="157" y="496"/>
                </a:cubicBezTo>
                <a:cubicBezTo>
                  <a:pt x="157" y="495"/>
                  <a:pt x="158" y="495"/>
                  <a:pt x="158" y="495"/>
                </a:cubicBezTo>
                <a:cubicBezTo>
                  <a:pt x="160" y="495"/>
                  <a:pt x="161" y="498"/>
                  <a:pt x="160" y="499"/>
                </a:cubicBezTo>
                <a:cubicBezTo>
                  <a:pt x="160" y="500"/>
                  <a:pt x="160" y="500"/>
                  <a:pt x="161" y="500"/>
                </a:cubicBezTo>
                <a:cubicBezTo>
                  <a:pt x="160" y="501"/>
                  <a:pt x="158" y="503"/>
                  <a:pt x="158" y="504"/>
                </a:cubicBezTo>
                <a:cubicBezTo>
                  <a:pt x="158" y="504"/>
                  <a:pt x="158" y="504"/>
                  <a:pt x="158" y="504"/>
                </a:cubicBezTo>
                <a:cubicBezTo>
                  <a:pt x="158" y="504"/>
                  <a:pt x="157" y="504"/>
                  <a:pt x="157" y="504"/>
                </a:cubicBezTo>
                <a:cubicBezTo>
                  <a:pt x="157" y="504"/>
                  <a:pt x="157" y="505"/>
                  <a:pt x="157" y="505"/>
                </a:cubicBezTo>
                <a:cubicBezTo>
                  <a:pt x="157" y="507"/>
                  <a:pt x="161" y="504"/>
                  <a:pt x="162" y="507"/>
                </a:cubicBezTo>
                <a:cubicBezTo>
                  <a:pt x="161" y="505"/>
                  <a:pt x="162" y="504"/>
                  <a:pt x="163" y="503"/>
                </a:cubicBezTo>
                <a:cubicBezTo>
                  <a:pt x="162" y="502"/>
                  <a:pt x="163" y="499"/>
                  <a:pt x="165" y="500"/>
                </a:cubicBezTo>
                <a:cubicBezTo>
                  <a:pt x="164" y="498"/>
                  <a:pt x="163" y="495"/>
                  <a:pt x="166" y="496"/>
                </a:cubicBezTo>
                <a:cubicBezTo>
                  <a:pt x="166" y="495"/>
                  <a:pt x="166" y="495"/>
                  <a:pt x="166" y="494"/>
                </a:cubicBezTo>
                <a:cubicBezTo>
                  <a:pt x="165" y="497"/>
                  <a:pt x="164" y="494"/>
                  <a:pt x="165" y="493"/>
                </a:cubicBezTo>
                <a:cubicBezTo>
                  <a:pt x="165" y="492"/>
                  <a:pt x="166" y="493"/>
                  <a:pt x="166" y="493"/>
                </a:cubicBezTo>
                <a:cubicBezTo>
                  <a:pt x="167" y="493"/>
                  <a:pt x="166" y="491"/>
                  <a:pt x="167" y="490"/>
                </a:cubicBezTo>
                <a:cubicBezTo>
                  <a:pt x="169" y="488"/>
                  <a:pt x="170" y="489"/>
                  <a:pt x="170" y="486"/>
                </a:cubicBezTo>
                <a:cubicBezTo>
                  <a:pt x="169" y="483"/>
                  <a:pt x="172" y="482"/>
                  <a:pt x="171" y="480"/>
                </a:cubicBezTo>
                <a:cubicBezTo>
                  <a:pt x="170" y="479"/>
                  <a:pt x="164" y="481"/>
                  <a:pt x="165" y="477"/>
                </a:cubicBezTo>
                <a:cubicBezTo>
                  <a:pt x="165" y="476"/>
                  <a:pt x="166" y="477"/>
                  <a:pt x="166" y="475"/>
                </a:cubicBezTo>
                <a:cubicBezTo>
                  <a:pt x="165" y="474"/>
                  <a:pt x="167" y="467"/>
                  <a:pt x="169" y="473"/>
                </a:cubicBezTo>
                <a:cubicBezTo>
                  <a:pt x="169" y="473"/>
                  <a:pt x="168" y="475"/>
                  <a:pt x="168" y="475"/>
                </a:cubicBezTo>
                <a:cubicBezTo>
                  <a:pt x="168" y="477"/>
                  <a:pt x="171" y="477"/>
                  <a:pt x="171" y="478"/>
                </a:cubicBezTo>
                <a:cubicBezTo>
                  <a:pt x="172" y="478"/>
                  <a:pt x="170" y="480"/>
                  <a:pt x="171" y="480"/>
                </a:cubicBezTo>
                <a:cubicBezTo>
                  <a:pt x="173" y="480"/>
                  <a:pt x="173" y="477"/>
                  <a:pt x="174" y="477"/>
                </a:cubicBezTo>
                <a:cubicBezTo>
                  <a:pt x="173" y="476"/>
                  <a:pt x="170" y="476"/>
                  <a:pt x="172" y="475"/>
                </a:cubicBezTo>
                <a:cubicBezTo>
                  <a:pt x="172" y="474"/>
                  <a:pt x="176" y="476"/>
                  <a:pt x="176" y="476"/>
                </a:cubicBezTo>
                <a:cubicBezTo>
                  <a:pt x="179" y="476"/>
                  <a:pt x="179" y="475"/>
                  <a:pt x="180" y="478"/>
                </a:cubicBezTo>
                <a:cubicBezTo>
                  <a:pt x="180" y="480"/>
                  <a:pt x="179" y="483"/>
                  <a:pt x="178" y="484"/>
                </a:cubicBezTo>
                <a:cubicBezTo>
                  <a:pt x="176" y="486"/>
                  <a:pt x="178" y="484"/>
                  <a:pt x="180" y="485"/>
                </a:cubicBezTo>
                <a:cubicBezTo>
                  <a:pt x="181" y="486"/>
                  <a:pt x="182" y="488"/>
                  <a:pt x="182" y="490"/>
                </a:cubicBezTo>
                <a:cubicBezTo>
                  <a:pt x="183" y="489"/>
                  <a:pt x="185" y="488"/>
                  <a:pt x="185" y="490"/>
                </a:cubicBezTo>
                <a:cubicBezTo>
                  <a:pt x="185" y="489"/>
                  <a:pt x="185" y="489"/>
                  <a:pt x="185" y="489"/>
                </a:cubicBezTo>
                <a:cubicBezTo>
                  <a:pt x="186" y="490"/>
                  <a:pt x="185" y="490"/>
                  <a:pt x="185" y="490"/>
                </a:cubicBezTo>
                <a:cubicBezTo>
                  <a:pt x="185" y="490"/>
                  <a:pt x="185" y="490"/>
                  <a:pt x="185" y="491"/>
                </a:cubicBezTo>
                <a:cubicBezTo>
                  <a:pt x="185" y="487"/>
                  <a:pt x="190" y="497"/>
                  <a:pt x="191" y="494"/>
                </a:cubicBezTo>
                <a:cubicBezTo>
                  <a:pt x="192" y="494"/>
                  <a:pt x="192" y="493"/>
                  <a:pt x="192" y="493"/>
                </a:cubicBezTo>
                <a:cubicBezTo>
                  <a:pt x="192" y="493"/>
                  <a:pt x="192"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3" y="493"/>
                  <a:pt x="193" y="493"/>
                  <a:pt x="193" y="493"/>
                </a:cubicBezTo>
                <a:cubicBezTo>
                  <a:pt x="194" y="493"/>
                  <a:pt x="195" y="492"/>
                  <a:pt x="196" y="492"/>
                </a:cubicBezTo>
                <a:cubicBezTo>
                  <a:pt x="196" y="491"/>
                  <a:pt x="197" y="491"/>
                  <a:pt x="197" y="491"/>
                </a:cubicBezTo>
                <a:cubicBezTo>
                  <a:pt x="198" y="491"/>
                  <a:pt x="199" y="491"/>
                  <a:pt x="200" y="493"/>
                </a:cubicBezTo>
                <a:cubicBezTo>
                  <a:pt x="202" y="496"/>
                  <a:pt x="201" y="491"/>
                  <a:pt x="200" y="491"/>
                </a:cubicBezTo>
                <a:cubicBezTo>
                  <a:pt x="200" y="491"/>
                  <a:pt x="200" y="490"/>
                  <a:pt x="200" y="489"/>
                </a:cubicBezTo>
                <a:cubicBezTo>
                  <a:pt x="199" y="489"/>
                  <a:pt x="199" y="489"/>
                  <a:pt x="199" y="489"/>
                </a:cubicBezTo>
                <a:cubicBezTo>
                  <a:pt x="199" y="487"/>
                  <a:pt x="199" y="484"/>
                  <a:pt x="200" y="483"/>
                </a:cubicBezTo>
                <a:cubicBezTo>
                  <a:pt x="200" y="485"/>
                  <a:pt x="200" y="486"/>
                  <a:pt x="201" y="488"/>
                </a:cubicBezTo>
                <a:cubicBezTo>
                  <a:pt x="201" y="487"/>
                  <a:pt x="202" y="487"/>
                  <a:pt x="202" y="488"/>
                </a:cubicBezTo>
                <a:cubicBezTo>
                  <a:pt x="202" y="488"/>
                  <a:pt x="202" y="489"/>
                  <a:pt x="201" y="489"/>
                </a:cubicBezTo>
                <a:cubicBezTo>
                  <a:pt x="201" y="489"/>
                  <a:pt x="201" y="490"/>
                  <a:pt x="201" y="490"/>
                </a:cubicBezTo>
                <a:cubicBezTo>
                  <a:pt x="202" y="489"/>
                  <a:pt x="202" y="488"/>
                  <a:pt x="203" y="487"/>
                </a:cubicBezTo>
                <a:cubicBezTo>
                  <a:pt x="202" y="488"/>
                  <a:pt x="203" y="490"/>
                  <a:pt x="204" y="491"/>
                </a:cubicBezTo>
                <a:cubicBezTo>
                  <a:pt x="204" y="491"/>
                  <a:pt x="204" y="491"/>
                  <a:pt x="204" y="491"/>
                </a:cubicBezTo>
                <a:cubicBezTo>
                  <a:pt x="204" y="491"/>
                  <a:pt x="204" y="491"/>
                  <a:pt x="204" y="491"/>
                </a:cubicBezTo>
                <a:cubicBezTo>
                  <a:pt x="205" y="491"/>
                  <a:pt x="205" y="491"/>
                  <a:pt x="205" y="490"/>
                </a:cubicBezTo>
                <a:cubicBezTo>
                  <a:pt x="205" y="490"/>
                  <a:pt x="205" y="490"/>
                  <a:pt x="205" y="490"/>
                </a:cubicBezTo>
                <a:cubicBezTo>
                  <a:pt x="205" y="490"/>
                  <a:pt x="205" y="490"/>
                  <a:pt x="205" y="490"/>
                </a:cubicBezTo>
                <a:cubicBezTo>
                  <a:pt x="204" y="490"/>
                  <a:pt x="204" y="490"/>
                  <a:pt x="204" y="490"/>
                </a:cubicBezTo>
                <a:cubicBezTo>
                  <a:pt x="204" y="490"/>
                  <a:pt x="204" y="490"/>
                  <a:pt x="204" y="490"/>
                </a:cubicBezTo>
                <a:cubicBezTo>
                  <a:pt x="204" y="490"/>
                  <a:pt x="204" y="490"/>
                  <a:pt x="205" y="489"/>
                </a:cubicBezTo>
                <a:cubicBezTo>
                  <a:pt x="205" y="489"/>
                  <a:pt x="205" y="489"/>
                  <a:pt x="205" y="489"/>
                </a:cubicBezTo>
                <a:cubicBezTo>
                  <a:pt x="205" y="489"/>
                  <a:pt x="205" y="489"/>
                  <a:pt x="205" y="489"/>
                </a:cubicBezTo>
                <a:cubicBezTo>
                  <a:pt x="205" y="488"/>
                  <a:pt x="206" y="487"/>
                  <a:pt x="206" y="487"/>
                </a:cubicBezTo>
                <a:cubicBezTo>
                  <a:pt x="205" y="486"/>
                  <a:pt x="204" y="486"/>
                  <a:pt x="203" y="486"/>
                </a:cubicBezTo>
                <a:cubicBezTo>
                  <a:pt x="203" y="487"/>
                  <a:pt x="202" y="487"/>
                  <a:pt x="202" y="487"/>
                </a:cubicBezTo>
                <a:cubicBezTo>
                  <a:pt x="201" y="487"/>
                  <a:pt x="201" y="486"/>
                  <a:pt x="202" y="486"/>
                </a:cubicBezTo>
                <a:cubicBezTo>
                  <a:pt x="202" y="486"/>
                  <a:pt x="201" y="486"/>
                  <a:pt x="201" y="486"/>
                </a:cubicBezTo>
                <a:cubicBezTo>
                  <a:pt x="201" y="485"/>
                  <a:pt x="201" y="483"/>
                  <a:pt x="202" y="481"/>
                </a:cubicBezTo>
                <a:cubicBezTo>
                  <a:pt x="200" y="482"/>
                  <a:pt x="199" y="481"/>
                  <a:pt x="199" y="478"/>
                </a:cubicBezTo>
                <a:cubicBezTo>
                  <a:pt x="199" y="478"/>
                  <a:pt x="199" y="478"/>
                  <a:pt x="199" y="478"/>
                </a:cubicBezTo>
                <a:cubicBezTo>
                  <a:pt x="199" y="479"/>
                  <a:pt x="197" y="484"/>
                  <a:pt x="197" y="485"/>
                </a:cubicBezTo>
                <a:cubicBezTo>
                  <a:pt x="197" y="485"/>
                  <a:pt x="198" y="490"/>
                  <a:pt x="196" y="487"/>
                </a:cubicBezTo>
                <a:cubicBezTo>
                  <a:pt x="194" y="486"/>
                  <a:pt x="198" y="481"/>
                  <a:pt x="198" y="478"/>
                </a:cubicBezTo>
                <a:cubicBezTo>
                  <a:pt x="197" y="478"/>
                  <a:pt x="197" y="477"/>
                  <a:pt x="197" y="477"/>
                </a:cubicBezTo>
                <a:cubicBezTo>
                  <a:pt x="197" y="476"/>
                  <a:pt x="197" y="475"/>
                  <a:pt x="198" y="475"/>
                </a:cubicBezTo>
                <a:cubicBezTo>
                  <a:pt x="198" y="474"/>
                  <a:pt x="198" y="474"/>
                  <a:pt x="198" y="473"/>
                </a:cubicBezTo>
                <a:cubicBezTo>
                  <a:pt x="198" y="472"/>
                  <a:pt x="197" y="473"/>
                  <a:pt x="196" y="473"/>
                </a:cubicBezTo>
                <a:cubicBezTo>
                  <a:pt x="196" y="472"/>
                  <a:pt x="195" y="470"/>
                  <a:pt x="195" y="470"/>
                </a:cubicBezTo>
                <a:cubicBezTo>
                  <a:pt x="195" y="468"/>
                  <a:pt x="198" y="469"/>
                  <a:pt x="199" y="470"/>
                </a:cubicBezTo>
                <a:cubicBezTo>
                  <a:pt x="198" y="469"/>
                  <a:pt x="200" y="470"/>
                  <a:pt x="201" y="469"/>
                </a:cubicBezTo>
                <a:cubicBezTo>
                  <a:pt x="200" y="470"/>
                  <a:pt x="202" y="464"/>
                  <a:pt x="204" y="464"/>
                </a:cubicBezTo>
                <a:cubicBezTo>
                  <a:pt x="204" y="465"/>
                  <a:pt x="203" y="468"/>
                  <a:pt x="203" y="469"/>
                </a:cubicBezTo>
                <a:cubicBezTo>
                  <a:pt x="203" y="469"/>
                  <a:pt x="203" y="469"/>
                  <a:pt x="203" y="469"/>
                </a:cubicBezTo>
                <a:cubicBezTo>
                  <a:pt x="203" y="469"/>
                  <a:pt x="204" y="468"/>
                  <a:pt x="204" y="469"/>
                </a:cubicBezTo>
                <a:cubicBezTo>
                  <a:pt x="205" y="469"/>
                  <a:pt x="205" y="470"/>
                  <a:pt x="205" y="471"/>
                </a:cubicBezTo>
                <a:cubicBezTo>
                  <a:pt x="205" y="471"/>
                  <a:pt x="205" y="471"/>
                  <a:pt x="205" y="471"/>
                </a:cubicBezTo>
                <a:cubicBezTo>
                  <a:pt x="205" y="471"/>
                  <a:pt x="205" y="472"/>
                  <a:pt x="203" y="472"/>
                </a:cubicBezTo>
                <a:cubicBezTo>
                  <a:pt x="201" y="472"/>
                  <a:pt x="203" y="473"/>
                  <a:pt x="204" y="474"/>
                </a:cubicBezTo>
                <a:cubicBezTo>
                  <a:pt x="204" y="474"/>
                  <a:pt x="204" y="474"/>
                  <a:pt x="204" y="474"/>
                </a:cubicBezTo>
                <a:cubicBezTo>
                  <a:pt x="205" y="474"/>
                  <a:pt x="205" y="474"/>
                  <a:pt x="205" y="474"/>
                </a:cubicBezTo>
                <a:cubicBezTo>
                  <a:pt x="206" y="475"/>
                  <a:pt x="206" y="476"/>
                  <a:pt x="205" y="476"/>
                </a:cubicBezTo>
                <a:cubicBezTo>
                  <a:pt x="206" y="477"/>
                  <a:pt x="207" y="476"/>
                  <a:pt x="208" y="476"/>
                </a:cubicBezTo>
                <a:cubicBezTo>
                  <a:pt x="209" y="476"/>
                  <a:pt x="208" y="477"/>
                  <a:pt x="209" y="478"/>
                </a:cubicBezTo>
                <a:cubicBezTo>
                  <a:pt x="209" y="478"/>
                  <a:pt x="209" y="478"/>
                  <a:pt x="209" y="478"/>
                </a:cubicBezTo>
                <a:cubicBezTo>
                  <a:pt x="212" y="475"/>
                  <a:pt x="215" y="470"/>
                  <a:pt x="211" y="471"/>
                </a:cubicBezTo>
                <a:cubicBezTo>
                  <a:pt x="214" y="469"/>
                  <a:pt x="210" y="467"/>
                  <a:pt x="209" y="466"/>
                </a:cubicBezTo>
                <a:cubicBezTo>
                  <a:pt x="208" y="464"/>
                  <a:pt x="210" y="467"/>
                  <a:pt x="210" y="466"/>
                </a:cubicBezTo>
                <a:cubicBezTo>
                  <a:pt x="212" y="465"/>
                  <a:pt x="209" y="463"/>
                  <a:pt x="210" y="460"/>
                </a:cubicBezTo>
                <a:cubicBezTo>
                  <a:pt x="210" y="460"/>
                  <a:pt x="212" y="458"/>
                  <a:pt x="212" y="458"/>
                </a:cubicBezTo>
                <a:cubicBezTo>
                  <a:pt x="213" y="456"/>
                  <a:pt x="210" y="457"/>
                  <a:pt x="213" y="456"/>
                </a:cubicBezTo>
                <a:cubicBezTo>
                  <a:pt x="215" y="456"/>
                  <a:pt x="216" y="452"/>
                  <a:pt x="217" y="451"/>
                </a:cubicBezTo>
                <a:cubicBezTo>
                  <a:pt x="217" y="451"/>
                  <a:pt x="221" y="451"/>
                  <a:pt x="221" y="449"/>
                </a:cubicBezTo>
                <a:cubicBezTo>
                  <a:pt x="217" y="452"/>
                  <a:pt x="215" y="447"/>
                  <a:pt x="217" y="446"/>
                </a:cubicBezTo>
                <a:cubicBezTo>
                  <a:pt x="217" y="446"/>
                  <a:pt x="216" y="443"/>
                  <a:pt x="219" y="443"/>
                </a:cubicBezTo>
                <a:cubicBezTo>
                  <a:pt x="221" y="442"/>
                  <a:pt x="220" y="443"/>
                  <a:pt x="222" y="441"/>
                </a:cubicBezTo>
                <a:cubicBezTo>
                  <a:pt x="224" y="440"/>
                  <a:pt x="222" y="448"/>
                  <a:pt x="222" y="449"/>
                </a:cubicBezTo>
                <a:cubicBezTo>
                  <a:pt x="223" y="451"/>
                  <a:pt x="224" y="448"/>
                  <a:pt x="224" y="451"/>
                </a:cubicBezTo>
                <a:cubicBezTo>
                  <a:pt x="225" y="457"/>
                  <a:pt x="228" y="468"/>
                  <a:pt x="219" y="471"/>
                </a:cubicBezTo>
                <a:cubicBezTo>
                  <a:pt x="217" y="471"/>
                  <a:pt x="216" y="470"/>
                  <a:pt x="215" y="471"/>
                </a:cubicBezTo>
                <a:cubicBezTo>
                  <a:pt x="213" y="473"/>
                  <a:pt x="212" y="475"/>
                  <a:pt x="211" y="478"/>
                </a:cubicBezTo>
                <a:cubicBezTo>
                  <a:pt x="211" y="478"/>
                  <a:pt x="211" y="478"/>
                  <a:pt x="211" y="478"/>
                </a:cubicBezTo>
                <a:cubicBezTo>
                  <a:pt x="212" y="478"/>
                  <a:pt x="211" y="480"/>
                  <a:pt x="211" y="480"/>
                </a:cubicBezTo>
                <a:cubicBezTo>
                  <a:pt x="212" y="480"/>
                  <a:pt x="213" y="480"/>
                  <a:pt x="213" y="480"/>
                </a:cubicBezTo>
                <a:cubicBezTo>
                  <a:pt x="214" y="480"/>
                  <a:pt x="214" y="479"/>
                  <a:pt x="215" y="479"/>
                </a:cubicBezTo>
                <a:cubicBezTo>
                  <a:pt x="215" y="480"/>
                  <a:pt x="215" y="480"/>
                  <a:pt x="215" y="480"/>
                </a:cubicBezTo>
                <a:cubicBezTo>
                  <a:pt x="215" y="480"/>
                  <a:pt x="216" y="480"/>
                  <a:pt x="216" y="481"/>
                </a:cubicBezTo>
                <a:cubicBezTo>
                  <a:pt x="216" y="482"/>
                  <a:pt x="215" y="484"/>
                  <a:pt x="217" y="483"/>
                </a:cubicBezTo>
                <a:cubicBezTo>
                  <a:pt x="216" y="484"/>
                  <a:pt x="216" y="486"/>
                  <a:pt x="216" y="487"/>
                </a:cubicBezTo>
                <a:cubicBezTo>
                  <a:pt x="216" y="487"/>
                  <a:pt x="216" y="487"/>
                  <a:pt x="216" y="487"/>
                </a:cubicBezTo>
                <a:cubicBezTo>
                  <a:pt x="217" y="487"/>
                  <a:pt x="219" y="486"/>
                  <a:pt x="219" y="486"/>
                </a:cubicBezTo>
                <a:cubicBezTo>
                  <a:pt x="220" y="486"/>
                  <a:pt x="219" y="489"/>
                  <a:pt x="217" y="490"/>
                </a:cubicBezTo>
                <a:cubicBezTo>
                  <a:pt x="217" y="491"/>
                  <a:pt x="217" y="492"/>
                  <a:pt x="217" y="492"/>
                </a:cubicBezTo>
                <a:cubicBezTo>
                  <a:pt x="217" y="492"/>
                  <a:pt x="221" y="486"/>
                  <a:pt x="222" y="489"/>
                </a:cubicBezTo>
                <a:cubicBezTo>
                  <a:pt x="222" y="489"/>
                  <a:pt x="222" y="489"/>
                  <a:pt x="222" y="489"/>
                </a:cubicBezTo>
                <a:cubicBezTo>
                  <a:pt x="222" y="489"/>
                  <a:pt x="225" y="487"/>
                  <a:pt x="225" y="487"/>
                </a:cubicBezTo>
                <a:cubicBezTo>
                  <a:pt x="227" y="489"/>
                  <a:pt x="224" y="492"/>
                  <a:pt x="223" y="494"/>
                </a:cubicBezTo>
                <a:cubicBezTo>
                  <a:pt x="225" y="494"/>
                  <a:pt x="226" y="495"/>
                  <a:pt x="225" y="496"/>
                </a:cubicBezTo>
                <a:cubicBezTo>
                  <a:pt x="225" y="497"/>
                  <a:pt x="225" y="497"/>
                  <a:pt x="224" y="497"/>
                </a:cubicBezTo>
                <a:cubicBezTo>
                  <a:pt x="225" y="498"/>
                  <a:pt x="225" y="498"/>
                  <a:pt x="223" y="499"/>
                </a:cubicBezTo>
                <a:cubicBezTo>
                  <a:pt x="223" y="499"/>
                  <a:pt x="223" y="500"/>
                  <a:pt x="222" y="499"/>
                </a:cubicBezTo>
                <a:cubicBezTo>
                  <a:pt x="221" y="499"/>
                  <a:pt x="221" y="498"/>
                  <a:pt x="222" y="498"/>
                </a:cubicBezTo>
                <a:cubicBezTo>
                  <a:pt x="222" y="498"/>
                  <a:pt x="222" y="498"/>
                  <a:pt x="221" y="498"/>
                </a:cubicBezTo>
                <a:cubicBezTo>
                  <a:pt x="221" y="500"/>
                  <a:pt x="221" y="502"/>
                  <a:pt x="219" y="503"/>
                </a:cubicBezTo>
                <a:cubicBezTo>
                  <a:pt x="219" y="504"/>
                  <a:pt x="219" y="504"/>
                  <a:pt x="220" y="505"/>
                </a:cubicBezTo>
                <a:cubicBezTo>
                  <a:pt x="220" y="505"/>
                  <a:pt x="220" y="505"/>
                  <a:pt x="220" y="505"/>
                </a:cubicBezTo>
                <a:cubicBezTo>
                  <a:pt x="221" y="504"/>
                  <a:pt x="222" y="503"/>
                  <a:pt x="223" y="502"/>
                </a:cubicBezTo>
                <a:cubicBezTo>
                  <a:pt x="223" y="504"/>
                  <a:pt x="222" y="505"/>
                  <a:pt x="220" y="506"/>
                </a:cubicBezTo>
                <a:cubicBezTo>
                  <a:pt x="220" y="507"/>
                  <a:pt x="220" y="507"/>
                  <a:pt x="220" y="507"/>
                </a:cubicBezTo>
                <a:cubicBezTo>
                  <a:pt x="221" y="506"/>
                  <a:pt x="221" y="506"/>
                  <a:pt x="221" y="506"/>
                </a:cubicBezTo>
                <a:cubicBezTo>
                  <a:pt x="222" y="507"/>
                  <a:pt x="221" y="507"/>
                  <a:pt x="220" y="507"/>
                </a:cubicBezTo>
                <a:cubicBezTo>
                  <a:pt x="219" y="509"/>
                  <a:pt x="216" y="511"/>
                  <a:pt x="215" y="512"/>
                </a:cubicBezTo>
                <a:cubicBezTo>
                  <a:pt x="216" y="512"/>
                  <a:pt x="216" y="512"/>
                  <a:pt x="216" y="512"/>
                </a:cubicBezTo>
                <a:cubicBezTo>
                  <a:pt x="217" y="512"/>
                  <a:pt x="217" y="513"/>
                  <a:pt x="217" y="514"/>
                </a:cubicBezTo>
                <a:cubicBezTo>
                  <a:pt x="217" y="515"/>
                  <a:pt x="217" y="515"/>
                  <a:pt x="217" y="515"/>
                </a:cubicBezTo>
                <a:cubicBezTo>
                  <a:pt x="217" y="516"/>
                  <a:pt x="215" y="519"/>
                  <a:pt x="214" y="518"/>
                </a:cubicBezTo>
                <a:cubicBezTo>
                  <a:pt x="214" y="518"/>
                  <a:pt x="214" y="518"/>
                  <a:pt x="214" y="517"/>
                </a:cubicBezTo>
                <a:cubicBezTo>
                  <a:pt x="214" y="518"/>
                  <a:pt x="214" y="518"/>
                  <a:pt x="214" y="518"/>
                </a:cubicBezTo>
                <a:cubicBezTo>
                  <a:pt x="214" y="518"/>
                  <a:pt x="213" y="518"/>
                  <a:pt x="213" y="518"/>
                </a:cubicBezTo>
                <a:cubicBezTo>
                  <a:pt x="211" y="517"/>
                  <a:pt x="213" y="516"/>
                  <a:pt x="214" y="517"/>
                </a:cubicBezTo>
                <a:cubicBezTo>
                  <a:pt x="214" y="516"/>
                  <a:pt x="214" y="516"/>
                  <a:pt x="214" y="515"/>
                </a:cubicBezTo>
                <a:cubicBezTo>
                  <a:pt x="213" y="516"/>
                  <a:pt x="213" y="516"/>
                  <a:pt x="213" y="516"/>
                </a:cubicBezTo>
                <a:cubicBezTo>
                  <a:pt x="212" y="517"/>
                  <a:pt x="211" y="516"/>
                  <a:pt x="212" y="515"/>
                </a:cubicBezTo>
                <a:cubicBezTo>
                  <a:pt x="209" y="515"/>
                  <a:pt x="203" y="515"/>
                  <a:pt x="204" y="515"/>
                </a:cubicBezTo>
                <a:cubicBezTo>
                  <a:pt x="203" y="515"/>
                  <a:pt x="200" y="523"/>
                  <a:pt x="200" y="518"/>
                </a:cubicBezTo>
                <a:cubicBezTo>
                  <a:pt x="200" y="519"/>
                  <a:pt x="200" y="519"/>
                  <a:pt x="200" y="519"/>
                </a:cubicBezTo>
                <a:cubicBezTo>
                  <a:pt x="200" y="519"/>
                  <a:pt x="200" y="519"/>
                  <a:pt x="199" y="519"/>
                </a:cubicBezTo>
                <a:cubicBezTo>
                  <a:pt x="199" y="520"/>
                  <a:pt x="199" y="520"/>
                  <a:pt x="198" y="519"/>
                </a:cubicBezTo>
                <a:cubicBezTo>
                  <a:pt x="198" y="520"/>
                  <a:pt x="198" y="520"/>
                  <a:pt x="198" y="520"/>
                </a:cubicBezTo>
                <a:cubicBezTo>
                  <a:pt x="197" y="521"/>
                  <a:pt x="197" y="519"/>
                  <a:pt x="197" y="519"/>
                </a:cubicBezTo>
                <a:cubicBezTo>
                  <a:pt x="196" y="518"/>
                  <a:pt x="196" y="517"/>
                  <a:pt x="195" y="517"/>
                </a:cubicBezTo>
                <a:cubicBezTo>
                  <a:pt x="195" y="517"/>
                  <a:pt x="193" y="516"/>
                  <a:pt x="193" y="517"/>
                </a:cubicBezTo>
                <a:cubicBezTo>
                  <a:pt x="192" y="515"/>
                  <a:pt x="194" y="514"/>
                  <a:pt x="194" y="513"/>
                </a:cubicBezTo>
                <a:cubicBezTo>
                  <a:pt x="194" y="512"/>
                  <a:pt x="194" y="512"/>
                  <a:pt x="194" y="511"/>
                </a:cubicBezTo>
                <a:cubicBezTo>
                  <a:pt x="194" y="513"/>
                  <a:pt x="193" y="514"/>
                  <a:pt x="192" y="513"/>
                </a:cubicBezTo>
                <a:cubicBezTo>
                  <a:pt x="191" y="513"/>
                  <a:pt x="191" y="513"/>
                  <a:pt x="191" y="512"/>
                </a:cubicBezTo>
                <a:cubicBezTo>
                  <a:pt x="190" y="512"/>
                  <a:pt x="189" y="511"/>
                  <a:pt x="189" y="510"/>
                </a:cubicBezTo>
                <a:cubicBezTo>
                  <a:pt x="190" y="509"/>
                  <a:pt x="190" y="509"/>
                  <a:pt x="191" y="509"/>
                </a:cubicBezTo>
                <a:cubicBezTo>
                  <a:pt x="191" y="508"/>
                  <a:pt x="192" y="507"/>
                  <a:pt x="193" y="507"/>
                </a:cubicBezTo>
                <a:cubicBezTo>
                  <a:pt x="193" y="507"/>
                  <a:pt x="194" y="508"/>
                  <a:pt x="194" y="508"/>
                </a:cubicBezTo>
                <a:cubicBezTo>
                  <a:pt x="196" y="507"/>
                  <a:pt x="193" y="505"/>
                  <a:pt x="197" y="505"/>
                </a:cubicBezTo>
                <a:cubicBezTo>
                  <a:pt x="194" y="505"/>
                  <a:pt x="194" y="501"/>
                  <a:pt x="191" y="501"/>
                </a:cubicBezTo>
                <a:cubicBezTo>
                  <a:pt x="190" y="501"/>
                  <a:pt x="185" y="504"/>
                  <a:pt x="185" y="505"/>
                </a:cubicBezTo>
                <a:cubicBezTo>
                  <a:pt x="185" y="505"/>
                  <a:pt x="186" y="505"/>
                  <a:pt x="185" y="506"/>
                </a:cubicBezTo>
                <a:cubicBezTo>
                  <a:pt x="186" y="506"/>
                  <a:pt x="186" y="506"/>
                  <a:pt x="186" y="506"/>
                </a:cubicBezTo>
                <a:cubicBezTo>
                  <a:pt x="186" y="506"/>
                  <a:pt x="186" y="506"/>
                  <a:pt x="185" y="506"/>
                </a:cubicBezTo>
                <a:cubicBezTo>
                  <a:pt x="185" y="506"/>
                  <a:pt x="185" y="506"/>
                  <a:pt x="185" y="506"/>
                </a:cubicBezTo>
                <a:cubicBezTo>
                  <a:pt x="185" y="507"/>
                  <a:pt x="182" y="505"/>
                  <a:pt x="180" y="507"/>
                </a:cubicBezTo>
                <a:cubicBezTo>
                  <a:pt x="181" y="506"/>
                  <a:pt x="179" y="508"/>
                  <a:pt x="180" y="508"/>
                </a:cubicBezTo>
                <a:cubicBezTo>
                  <a:pt x="180" y="509"/>
                  <a:pt x="181" y="508"/>
                  <a:pt x="181" y="508"/>
                </a:cubicBezTo>
                <a:cubicBezTo>
                  <a:pt x="181" y="507"/>
                  <a:pt x="181" y="506"/>
                  <a:pt x="182" y="506"/>
                </a:cubicBezTo>
                <a:cubicBezTo>
                  <a:pt x="183" y="507"/>
                  <a:pt x="182" y="508"/>
                  <a:pt x="182" y="508"/>
                </a:cubicBezTo>
                <a:cubicBezTo>
                  <a:pt x="183" y="509"/>
                  <a:pt x="181" y="511"/>
                  <a:pt x="182" y="512"/>
                </a:cubicBezTo>
                <a:cubicBezTo>
                  <a:pt x="182" y="514"/>
                  <a:pt x="183" y="512"/>
                  <a:pt x="184" y="514"/>
                </a:cubicBezTo>
                <a:cubicBezTo>
                  <a:pt x="181" y="513"/>
                  <a:pt x="182" y="514"/>
                  <a:pt x="182" y="515"/>
                </a:cubicBezTo>
                <a:cubicBezTo>
                  <a:pt x="182" y="515"/>
                  <a:pt x="182" y="515"/>
                  <a:pt x="182" y="516"/>
                </a:cubicBezTo>
                <a:cubicBezTo>
                  <a:pt x="182" y="516"/>
                  <a:pt x="182" y="516"/>
                  <a:pt x="182" y="516"/>
                </a:cubicBezTo>
                <a:cubicBezTo>
                  <a:pt x="182" y="516"/>
                  <a:pt x="182" y="516"/>
                  <a:pt x="182" y="516"/>
                </a:cubicBezTo>
                <a:cubicBezTo>
                  <a:pt x="182" y="516"/>
                  <a:pt x="182" y="517"/>
                  <a:pt x="182" y="517"/>
                </a:cubicBezTo>
                <a:cubicBezTo>
                  <a:pt x="182" y="519"/>
                  <a:pt x="180" y="520"/>
                  <a:pt x="180" y="522"/>
                </a:cubicBezTo>
                <a:cubicBezTo>
                  <a:pt x="180" y="522"/>
                  <a:pt x="181" y="523"/>
                  <a:pt x="181" y="523"/>
                </a:cubicBezTo>
                <a:cubicBezTo>
                  <a:pt x="181" y="523"/>
                  <a:pt x="180" y="523"/>
                  <a:pt x="180" y="523"/>
                </a:cubicBezTo>
                <a:cubicBezTo>
                  <a:pt x="180" y="523"/>
                  <a:pt x="180" y="524"/>
                  <a:pt x="180" y="524"/>
                </a:cubicBezTo>
                <a:cubicBezTo>
                  <a:pt x="180" y="524"/>
                  <a:pt x="182" y="523"/>
                  <a:pt x="183" y="524"/>
                </a:cubicBezTo>
                <a:cubicBezTo>
                  <a:pt x="185" y="525"/>
                  <a:pt x="183" y="527"/>
                  <a:pt x="184" y="528"/>
                </a:cubicBezTo>
                <a:cubicBezTo>
                  <a:pt x="184" y="528"/>
                  <a:pt x="186" y="529"/>
                  <a:pt x="186" y="530"/>
                </a:cubicBezTo>
                <a:cubicBezTo>
                  <a:pt x="187" y="529"/>
                  <a:pt x="188" y="528"/>
                  <a:pt x="190" y="528"/>
                </a:cubicBezTo>
                <a:cubicBezTo>
                  <a:pt x="191" y="529"/>
                  <a:pt x="188" y="530"/>
                  <a:pt x="189" y="530"/>
                </a:cubicBezTo>
                <a:cubicBezTo>
                  <a:pt x="189" y="530"/>
                  <a:pt x="189" y="530"/>
                  <a:pt x="189" y="531"/>
                </a:cubicBezTo>
                <a:cubicBezTo>
                  <a:pt x="189" y="531"/>
                  <a:pt x="189" y="531"/>
                  <a:pt x="189" y="530"/>
                </a:cubicBezTo>
                <a:cubicBezTo>
                  <a:pt x="190" y="530"/>
                  <a:pt x="190" y="528"/>
                  <a:pt x="191" y="529"/>
                </a:cubicBezTo>
                <a:cubicBezTo>
                  <a:pt x="192" y="529"/>
                  <a:pt x="192" y="530"/>
                  <a:pt x="192" y="531"/>
                </a:cubicBezTo>
                <a:cubicBezTo>
                  <a:pt x="193" y="531"/>
                  <a:pt x="193" y="532"/>
                  <a:pt x="192" y="534"/>
                </a:cubicBezTo>
                <a:cubicBezTo>
                  <a:pt x="192" y="534"/>
                  <a:pt x="192" y="534"/>
                  <a:pt x="191" y="535"/>
                </a:cubicBezTo>
                <a:cubicBezTo>
                  <a:pt x="191" y="535"/>
                  <a:pt x="190" y="535"/>
                  <a:pt x="189" y="535"/>
                </a:cubicBezTo>
                <a:cubicBezTo>
                  <a:pt x="188" y="535"/>
                  <a:pt x="188" y="535"/>
                  <a:pt x="187" y="537"/>
                </a:cubicBezTo>
                <a:cubicBezTo>
                  <a:pt x="187" y="536"/>
                  <a:pt x="187" y="535"/>
                  <a:pt x="187" y="535"/>
                </a:cubicBezTo>
                <a:cubicBezTo>
                  <a:pt x="187" y="535"/>
                  <a:pt x="187" y="535"/>
                  <a:pt x="187" y="535"/>
                </a:cubicBezTo>
                <a:cubicBezTo>
                  <a:pt x="187" y="536"/>
                  <a:pt x="186" y="538"/>
                  <a:pt x="186" y="539"/>
                </a:cubicBezTo>
                <a:cubicBezTo>
                  <a:pt x="186" y="539"/>
                  <a:pt x="185" y="538"/>
                  <a:pt x="185" y="538"/>
                </a:cubicBezTo>
                <a:cubicBezTo>
                  <a:pt x="185" y="538"/>
                  <a:pt x="185" y="539"/>
                  <a:pt x="185" y="539"/>
                </a:cubicBezTo>
                <a:cubicBezTo>
                  <a:pt x="184" y="540"/>
                  <a:pt x="182" y="542"/>
                  <a:pt x="185" y="541"/>
                </a:cubicBezTo>
                <a:cubicBezTo>
                  <a:pt x="186" y="540"/>
                  <a:pt x="184" y="544"/>
                  <a:pt x="185" y="543"/>
                </a:cubicBezTo>
                <a:cubicBezTo>
                  <a:pt x="186" y="543"/>
                  <a:pt x="186" y="543"/>
                  <a:pt x="186" y="543"/>
                </a:cubicBezTo>
                <a:cubicBezTo>
                  <a:pt x="186" y="543"/>
                  <a:pt x="186" y="543"/>
                  <a:pt x="186" y="543"/>
                </a:cubicBezTo>
                <a:cubicBezTo>
                  <a:pt x="187" y="541"/>
                  <a:pt x="184" y="539"/>
                  <a:pt x="187" y="538"/>
                </a:cubicBezTo>
                <a:cubicBezTo>
                  <a:pt x="187" y="538"/>
                  <a:pt x="187" y="539"/>
                  <a:pt x="187" y="539"/>
                </a:cubicBezTo>
                <a:cubicBezTo>
                  <a:pt x="189" y="540"/>
                  <a:pt x="191" y="538"/>
                  <a:pt x="192" y="540"/>
                </a:cubicBezTo>
                <a:cubicBezTo>
                  <a:pt x="192" y="541"/>
                  <a:pt x="190" y="540"/>
                  <a:pt x="190" y="542"/>
                </a:cubicBezTo>
                <a:cubicBezTo>
                  <a:pt x="190" y="543"/>
                  <a:pt x="194" y="542"/>
                  <a:pt x="195" y="540"/>
                </a:cubicBezTo>
                <a:cubicBezTo>
                  <a:pt x="194" y="540"/>
                  <a:pt x="194" y="539"/>
                  <a:pt x="194" y="538"/>
                </a:cubicBezTo>
                <a:cubicBezTo>
                  <a:pt x="194" y="538"/>
                  <a:pt x="194" y="538"/>
                  <a:pt x="194" y="537"/>
                </a:cubicBezTo>
                <a:cubicBezTo>
                  <a:pt x="194" y="538"/>
                  <a:pt x="194" y="538"/>
                  <a:pt x="194" y="538"/>
                </a:cubicBezTo>
                <a:cubicBezTo>
                  <a:pt x="195" y="537"/>
                  <a:pt x="195" y="537"/>
                  <a:pt x="195" y="537"/>
                </a:cubicBezTo>
                <a:cubicBezTo>
                  <a:pt x="195" y="537"/>
                  <a:pt x="197" y="538"/>
                  <a:pt x="197" y="538"/>
                </a:cubicBezTo>
                <a:cubicBezTo>
                  <a:pt x="198" y="538"/>
                  <a:pt x="199" y="537"/>
                  <a:pt x="199" y="536"/>
                </a:cubicBezTo>
                <a:cubicBezTo>
                  <a:pt x="198" y="536"/>
                  <a:pt x="197" y="535"/>
                  <a:pt x="197" y="534"/>
                </a:cubicBezTo>
                <a:cubicBezTo>
                  <a:pt x="197" y="534"/>
                  <a:pt x="196" y="534"/>
                  <a:pt x="196" y="534"/>
                </a:cubicBezTo>
                <a:cubicBezTo>
                  <a:pt x="196" y="534"/>
                  <a:pt x="196" y="533"/>
                  <a:pt x="196" y="533"/>
                </a:cubicBezTo>
                <a:cubicBezTo>
                  <a:pt x="196" y="533"/>
                  <a:pt x="196" y="533"/>
                  <a:pt x="196" y="532"/>
                </a:cubicBezTo>
                <a:cubicBezTo>
                  <a:pt x="196" y="532"/>
                  <a:pt x="196" y="532"/>
                  <a:pt x="196" y="532"/>
                </a:cubicBezTo>
                <a:cubicBezTo>
                  <a:pt x="195" y="533"/>
                  <a:pt x="195" y="532"/>
                  <a:pt x="195" y="532"/>
                </a:cubicBezTo>
                <a:cubicBezTo>
                  <a:pt x="195" y="531"/>
                  <a:pt x="195" y="531"/>
                  <a:pt x="196" y="531"/>
                </a:cubicBezTo>
                <a:cubicBezTo>
                  <a:pt x="195" y="529"/>
                  <a:pt x="196" y="527"/>
                  <a:pt x="198" y="526"/>
                </a:cubicBezTo>
                <a:cubicBezTo>
                  <a:pt x="198" y="525"/>
                  <a:pt x="199" y="524"/>
                  <a:pt x="200" y="524"/>
                </a:cubicBezTo>
                <a:cubicBezTo>
                  <a:pt x="200" y="523"/>
                  <a:pt x="201" y="520"/>
                  <a:pt x="202" y="521"/>
                </a:cubicBezTo>
                <a:cubicBezTo>
                  <a:pt x="203" y="522"/>
                  <a:pt x="202" y="523"/>
                  <a:pt x="202" y="523"/>
                </a:cubicBezTo>
                <a:cubicBezTo>
                  <a:pt x="202" y="523"/>
                  <a:pt x="202" y="523"/>
                  <a:pt x="202" y="523"/>
                </a:cubicBezTo>
                <a:cubicBezTo>
                  <a:pt x="202" y="523"/>
                  <a:pt x="202" y="523"/>
                  <a:pt x="202" y="523"/>
                </a:cubicBezTo>
                <a:cubicBezTo>
                  <a:pt x="202" y="523"/>
                  <a:pt x="202" y="523"/>
                  <a:pt x="202" y="523"/>
                </a:cubicBezTo>
                <a:cubicBezTo>
                  <a:pt x="202" y="523"/>
                  <a:pt x="202" y="523"/>
                  <a:pt x="202" y="523"/>
                </a:cubicBezTo>
                <a:cubicBezTo>
                  <a:pt x="205" y="523"/>
                  <a:pt x="207" y="524"/>
                  <a:pt x="208" y="525"/>
                </a:cubicBezTo>
                <a:cubicBezTo>
                  <a:pt x="208" y="525"/>
                  <a:pt x="209" y="525"/>
                  <a:pt x="209" y="525"/>
                </a:cubicBezTo>
                <a:cubicBezTo>
                  <a:pt x="209" y="525"/>
                  <a:pt x="209" y="525"/>
                  <a:pt x="209" y="526"/>
                </a:cubicBezTo>
                <a:cubicBezTo>
                  <a:pt x="209" y="526"/>
                  <a:pt x="209" y="526"/>
                  <a:pt x="209" y="526"/>
                </a:cubicBezTo>
                <a:cubicBezTo>
                  <a:pt x="211" y="528"/>
                  <a:pt x="212" y="531"/>
                  <a:pt x="211" y="533"/>
                </a:cubicBezTo>
                <a:cubicBezTo>
                  <a:pt x="211" y="533"/>
                  <a:pt x="210" y="536"/>
                  <a:pt x="209" y="536"/>
                </a:cubicBezTo>
                <a:cubicBezTo>
                  <a:pt x="209" y="536"/>
                  <a:pt x="208" y="535"/>
                  <a:pt x="208" y="535"/>
                </a:cubicBezTo>
                <a:cubicBezTo>
                  <a:pt x="208" y="535"/>
                  <a:pt x="208" y="535"/>
                  <a:pt x="208" y="535"/>
                </a:cubicBezTo>
                <a:cubicBezTo>
                  <a:pt x="207" y="536"/>
                  <a:pt x="207" y="537"/>
                  <a:pt x="206" y="537"/>
                </a:cubicBezTo>
                <a:cubicBezTo>
                  <a:pt x="207" y="537"/>
                  <a:pt x="207" y="537"/>
                  <a:pt x="208" y="538"/>
                </a:cubicBezTo>
                <a:cubicBezTo>
                  <a:pt x="208" y="538"/>
                  <a:pt x="206" y="539"/>
                  <a:pt x="206" y="538"/>
                </a:cubicBezTo>
                <a:cubicBezTo>
                  <a:pt x="206" y="538"/>
                  <a:pt x="206" y="538"/>
                  <a:pt x="206" y="538"/>
                </a:cubicBezTo>
                <a:cubicBezTo>
                  <a:pt x="205" y="539"/>
                  <a:pt x="205" y="540"/>
                  <a:pt x="206" y="541"/>
                </a:cubicBezTo>
                <a:cubicBezTo>
                  <a:pt x="206" y="541"/>
                  <a:pt x="209" y="539"/>
                  <a:pt x="209" y="542"/>
                </a:cubicBezTo>
                <a:cubicBezTo>
                  <a:pt x="206" y="541"/>
                  <a:pt x="208" y="542"/>
                  <a:pt x="208" y="545"/>
                </a:cubicBezTo>
                <a:cubicBezTo>
                  <a:pt x="207" y="549"/>
                  <a:pt x="207" y="547"/>
                  <a:pt x="209" y="545"/>
                </a:cubicBezTo>
                <a:cubicBezTo>
                  <a:pt x="211" y="543"/>
                  <a:pt x="211" y="545"/>
                  <a:pt x="212" y="543"/>
                </a:cubicBezTo>
                <a:cubicBezTo>
                  <a:pt x="212" y="543"/>
                  <a:pt x="213" y="541"/>
                  <a:pt x="213" y="539"/>
                </a:cubicBezTo>
                <a:cubicBezTo>
                  <a:pt x="213" y="539"/>
                  <a:pt x="213" y="539"/>
                  <a:pt x="213" y="538"/>
                </a:cubicBezTo>
                <a:cubicBezTo>
                  <a:pt x="213" y="538"/>
                  <a:pt x="213" y="537"/>
                  <a:pt x="213" y="537"/>
                </a:cubicBezTo>
                <a:cubicBezTo>
                  <a:pt x="213" y="538"/>
                  <a:pt x="209" y="536"/>
                  <a:pt x="211" y="535"/>
                </a:cubicBezTo>
                <a:cubicBezTo>
                  <a:pt x="211" y="535"/>
                  <a:pt x="212" y="535"/>
                  <a:pt x="212" y="535"/>
                </a:cubicBezTo>
                <a:cubicBezTo>
                  <a:pt x="212" y="533"/>
                  <a:pt x="214" y="530"/>
                  <a:pt x="214" y="529"/>
                </a:cubicBezTo>
                <a:cubicBezTo>
                  <a:pt x="216" y="526"/>
                  <a:pt x="216" y="526"/>
                  <a:pt x="215" y="529"/>
                </a:cubicBezTo>
                <a:cubicBezTo>
                  <a:pt x="214" y="531"/>
                  <a:pt x="214" y="533"/>
                  <a:pt x="214" y="534"/>
                </a:cubicBezTo>
                <a:cubicBezTo>
                  <a:pt x="215" y="534"/>
                  <a:pt x="214" y="532"/>
                  <a:pt x="215" y="531"/>
                </a:cubicBezTo>
                <a:cubicBezTo>
                  <a:pt x="215" y="530"/>
                  <a:pt x="217" y="530"/>
                  <a:pt x="218" y="529"/>
                </a:cubicBezTo>
                <a:cubicBezTo>
                  <a:pt x="218" y="528"/>
                  <a:pt x="219" y="528"/>
                  <a:pt x="219" y="528"/>
                </a:cubicBezTo>
                <a:cubicBezTo>
                  <a:pt x="219" y="528"/>
                  <a:pt x="219" y="528"/>
                  <a:pt x="220" y="528"/>
                </a:cubicBezTo>
                <a:cubicBezTo>
                  <a:pt x="220" y="528"/>
                  <a:pt x="220" y="528"/>
                  <a:pt x="220" y="528"/>
                </a:cubicBezTo>
                <a:cubicBezTo>
                  <a:pt x="219" y="526"/>
                  <a:pt x="222" y="526"/>
                  <a:pt x="222" y="527"/>
                </a:cubicBezTo>
                <a:cubicBezTo>
                  <a:pt x="222" y="527"/>
                  <a:pt x="223" y="527"/>
                  <a:pt x="223" y="527"/>
                </a:cubicBezTo>
                <a:cubicBezTo>
                  <a:pt x="223" y="527"/>
                  <a:pt x="223" y="527"/>
                  <a:pt x="223" y="528"/>
                </a:cubicBezTo>
                <a:cubicBezTo>
                  <a:pt x="223" y="528"/>
                  <a:pt x="223" y="528"/>
                  <a:pt x="223" y="528"/>
                </a:cubicBezTo>
                <a:cubicBezTo>
                  <a:pt x="223" y="528"/>
                  <a:pt x="224" y="530"/>
                  <a:pt x="225" y="532"/>
                </a:cubicBezTo>
                <a:cubicBezTo>
                  <a:pt x="225" y="531"/>
                  <a:pt x="227" y="531"/>
                  <a:pt x="227" y="532"/>
                </a:cubicBezTo>
                <a:cubicBezTo>
                  <a:pt x="227" y="532"/>
                  <a:pt x="226" y="532"/>
                  <a:pt x="226" y="532"/>
                </a:cubicBezTo>
                <a:cubicBezTo>
                  <a:pt x="227" y="533"/>
                  <a:pt x="227" y="533"/>
                  <a:pt x="228" y="531"/>
                </a:cubicBezTo>
                <a:cubicBezTo>
                  <a:pt x="228" y="531"/>
                  <a:pt x="228" y="531"/>
                  <a:pt x="228" y="531"/>
                </a:cubicBezTo>
                <a:cubicBezTo>
                  <a:pt x="229" y="531"/>
                  <a:pt x="236" y="530"/>
                  <a:pt x="233" y="528"/>
                </a:cubicBezTo>
                <a:cubicBezTo>
                  <a:pt x="232" y="527"/>
                  <a:pt x="232" y="529"/>
                  <a:pt x="232" y="529"/>
                </a:cubicBezTo>
                <a:cubicBezTo>
                  <a:pt x="231" y="529"/>
                  <a:pt x="232" y="528"/>
                  <a:pt x="231" y="528"/>
                </a:cubicBezTo>
                <a:cubicBezTo>
                  <a:pt x="230" y="527"/>
                  <a:pt x="229" y="530"/>
                  <a:pt x="227" y="529"/>
                </a:cubicBezTo>
                <a:cubicBezTo>
                  <a:pt x="230" y="529"/>
                  <a:pt x="228" y="525"/>
                  <a:pt x="230" y="525"/>
                </a:cubicBezTo>
                <a:cubicBezTo>
                  <a:pt x="231" y="524"/>
                  <a:pt x="234" y="528"/>
                  <a:pt x="235" y="528"/>
                </a:cubicBezTo>
                <a:cubicBezTo>
                  <a:pt x="238" y="528"/>
                  <a:pt x="239" y="526"/>
                  <a:pt x="241" y="523"/>
                </a:cubicBezTo>
                <a:cubicBezTo>
                  <a:pt x="239" y="524"/>
                  <a:pt x="238" y="524"/>
                  <a:pt x="236" y="523"/>
                </a:cubicBezTo>
                <a:cubicBezTo>
                  <a:pt x="235" y="524"/>
                  <a:pt x="234" y="525"/>
                  <a:pt x="233" y="522"/>
                </a:cubicBezTo>
                <a:cubicBezTo>
                  <a:pt x="232" y="521"/>
                  <a:pt x="229" y="517"/>
                  <a:pt x="231" y="515"/>
                </a:cubicBezTo>
                <a:cubicBezTo>
                  <a:pt x="235" y="512"/>
                  <a:pt x="241" y="508"/>
                  <a:pt x="242" y="503"/>
                </a:cubicBezTo>
                <a:cubicBezTo>
                  <a:pt x="237" y="508"/>
                  <a:pt x="237" y="501"/>
                  <a:pt x="243" y="501"/>
                </a:cubicBezTo>
                <a:cubicBezTo>
                  <a:pt x="241" y="503"/>
                  <a:pt x="244" y="501"/>
                  <a:pt x="244" y="503"/>
                </a:cubicBezTo>
                <a:cubicBezTo>
                  <a:pt x="244" y="503"/>
                  <a:pt x="244" y="503"/>
                  <a:pt x="244" y="504"/>
                </a:cubicBezTo>
                <a:cubicBezTo>
                  <a:pt x="244" y="504"/>
                  <a:pt x="244" y="504"/>
                  <a:pt x="244" y="504"/>
                </a:cubicBezTo>
                <a:cubicBezTo>
                  <a:pt x="247" y="504"/>
                  <a:pt x="242" y="508"/>
                  <a:pt x="243" y="505"/>
                </a:cubicBezTo>
                <a:cubicBezTo>
                  <a:pt x="243" y="505"/>
                  <a:pt x="243" y="505"/>
                  <a:pt x="243" y="505"/>
                </a:cubicBezTo>
                <a:cubicBezTo>
                  <a:pt x="243" y="505"/>
                  <a:pt x="242" y="506"/>
                  <a:pt x="242" y="507"/>
                </a:cubicBezTo>
                <a:cubicBezTo>
                  <a:pt x="241" y="510"/>
                  <a:pt x="241" y="514"/>
                  <a:pt x="242" y="517"/>
                </a:cubicBezTo>
                <a:cubicBezTo>
                  <a:pt x="243" y="517"/>
                  <a:pt x="243" y="518"/>
                  <a:pt x="243" y="518"/>
                </a:cubicBezTo>
                <a:cubicBezTo>
                  <a:pt x="243" y="519"/>
                  <a:pt x="243" y="519"/>
                  <a:pt x="243" y="519"/>
                </a:cubicBezTo>
                <a:cubicBezTo>
                  <a:pt x="244" y="520"/>
                  <a:pt x="246" y="520"/>
                  <a:pt x="248" y="516"/>
                </a:cubicBezTo>
                <a:cubicBezTo>
                  <a:pt x="248" y="523"/>
                  <a:pt x="254" y="514"/>
                  <a:pt x="253" y="512"/>
                </a:cubicBezTo>
                <a:cubicBezTo>
                  <a:pt x="253" y="512"/>
                  <a:pt x="251" y="511"/>
                  <a:pt x="251" y="511"/>
                </a:cubicBezTo>
                <a:cubicBezTo>
                  <a:pt x="250" y="510"/>
                  <a:pt x="251" y="507"/>
                  <a:pt x="252" y="506"/>
                </a:cubicBezTo>
                <a:cubicBezTo>
                  <a:pt x="253" y="505"/>
                  <a:pt x="257" y="499"/>
                  <a:pt x="255" y="503"/>
                </a:cubicBezTo>
                <a:cubicBezTo>
                  <a:pt x="255" y="505"/>
                  <a:pt x="255" y="507"/>
                  <a:pt x="255" y="508"/>
                </a:cubicBezTo>
                <a:cubicBezTo>
                  <a:pt x="255" y="508"/>
                  <a:pt x="255" y="508"/>
                  <a:pt x="255" y="508"/>
                </a:cubicBezTo>
                <a:cubicBezTo>
                  <a:pt x="255" y="508"/>
                  <a:pt x="255" y="508"/>
                  <a:pt x="255" y="508"/>
                </a:cubicBezTo>
                <a:cubicBezTo>
                  <a:pt x="254" y="510"/>
                  <a:pt x="254" y="511"/>
                  <a:pt x="254" y="513"/>
                </a:cubicBezTo>
                <a:cubicBezTo>
                  <a:pt x="254" y="515"/>
                  <a:pt x="252" y="517"/>
                  <a:pt x="252" y="518"/>
                </a:cubicBezTo>
                <a:cubicBezTo>
                  <a:pt x="252" y="517"/>
                  <a:pt x="252" y="517"/>
                  <a:pt x="253" y="518"/>
                </a:cubicBezTo>
                <a:cubicBezTo>
                  <a:pt x="253" y="519"/>
                  <a:pt x="254" y="519"/>
                  <a:pt x="254" y="519"/>
                </a:cubicBezTo>
                <a:cubicBezTo>
                  <a:pt x="253" y="520"/>
                  <a:pt x="253" y="520"/>
                  <a:pt x="253" y="520"/>
                </a:cubicBezTo>
                <a:cubicBezTo>
                  <a:pt x="253" y="520"/>
                  <a:pt x="253" y="521"/>
                  <a:pt x="254" y="521"/>
                </a:cubicBezTo>
                <a:cubicBezTo>
                  <a:pt x="256" y="521"/>
                  <a:pt x="256" y="513"/>
                  <a:pt x="257" y="510"/>
                </a:cubicBezTo>
                <a:cubicBezTo>
                  <a:pt x="256" y="510"/>
                  <a:pt x="256" y="510"/>
                  <a:pt x="256" y="510"/>
                </a:cubicBezTo>
                <a:cubicBezTo>
                  <a:pt x="255" y="509"/>
                  <a:pt x="256" y="509"/>
                  <a:pt x="257" y="509"/>
                </a:cubicBezTo>
                <a:cubicBezTo>
                  <a:pt x="257" y="509"/>
                  <a:pt x="257" y="509"/>
                  <a:pt x="257" y="509"/>
                </a:cubicBezTo>
                <a:cubicBezTo>
                  <a:pt x="257" y="508"/>
                  <a:pt x="257" y="507"/>
                  <a:pt x="257" y="506"/>
                </a:cubicBezTo>
                <a:cubicBezTo>
                  <a:pt x="257" y="506"/>
                  <a:pt x="257" y="506"/>
                  <a:pt x="257" y="506"/>
                </a:cubicBezTo>
                <a:cubicBezTo>
                  <a:pt x="257" y="506"/>
                  <a:pt x="257" y="506"/>
                  <a:pt x="257" y="506"/>
                </a:cubicBezTo>
                <a:cubicBezTo>
                  <a:pt x="258" y="504"/>
                  <a:pt x="259" y="501"/>
                  <a:pt x="259" y="501"/>
                </a:cubicBezTo>
                <a:cubicBezTo>
                  <a:pt x="262" y="499"/>
                  <a:pt x="256" y="514"/>
                  <a:pt x="262" y="510"/>
                </a:cubicBezTo>
                <a:cubicBezTo>
                  <a:pt x="262" y="510"/>
                  <a:pt x="267" y="506"/>
                  <a:pt x="267" y="505"/>
                </a:cubicBezTo>
                <a:cubicBezTo>
                  <a:pt x="267" y="504"/>
                  <a:pt x="265" y="505"/>
                  <a:pt x="264" y="505"/>
                </a:cubicBezTo>
                <a:cubicBezTo>
                  <a:pt x="263" y="504"/>
                  <a:pt x="264" y="501"/>
                  <a:pt x="265" y="500"/>
                </a:cubicBezTo>
                <a:cubicBezTo>
                  <a:pt x="267" y="500"/>
                  <a:pt x="267" y="502"/>
                  <a:pt x="267" y="502"/>
                </a:cubicBezTo>
                <a:cubicBezTo>
                  <a:pt x="269" y="502"/>
                  <a:pt x="270" y="500"/>
                  <a:pt x="271" y="498"/>
                </a:cubicBezTo>
                <a:cubicBezTo>
                  <a:pt x="271" y="498"/>
                  <a:pt x="271" y="498"/>
                  <a:pt x="270" y="498"/>
                </a:cubicBezTo>
                <a:cubicBezTo>
                  <a:pt x="271" y="497"/>
                  <a:pt x="271" y="497"/>
                  <a:pt x="271" y="497"/>
                </a:cubicBezTo>
                <a:cubicBezTo>
                  <a:pt x="272" y="495"/>
                  <a:pt x="273" y="494"/>
                  <a:pt x="274" y="493"/>
                </a:cubicBezTo>
                <a:cubicBezTo>
                  <a:pt x="276" y="490"/>
                  <a:pt x="277" y="487"/>
                  <a:pt x="278" y="487"/>
                </a:cubicBezTo>
                <a:cubicBezTo>
                  <a:pt x="278" y="486"/>
                  <a:pt x="280" y="489"/>
                  <a:pt x="282" y="489"/>
                </a:cubicBezTo>
                <a:cubicBezTo>
                  <a:pt x="284" y="489"/>
                  <a:pt x="284" y="486"/>
                  <a:pt x="284" y="489"/>
                </a:cubicBezTo>
                <a:cubicBezTo>
                  <a:pt x="284" y="491"/>
                  <a:pt x="285" y="489"/>
                  <a:pt x="285" y="492"/>
                </a:cubicBezTo>
                <a:cubicBezTo>
                  <a:pt x="285" y="493"/>
                  <a:pt x="281" y="498"/>
                  <a:pt x="278" y="496"/>
                </a:cubicBezTo>
                <a:cubicBezTo>
                  <a:pt x="277" y="496"/>
                  <a:pt x="277" y="493"/>
                  <a:pt x="275" y="495"/>
                </a:cubicBezTo>
                <a:cubicBezTo>
                  <a:pt x="275" y="496"/>
                  <a:pt x="275" y="498"/>
                  <a:pt x="274" y="499"/>
                </a:cubicBezTo>
                <a:cubicBezTo>
                  <a:pt x="273" y="502"/>
                  <a:pt x="268" y="505"/>
                  <a:pt x="267" y="508"/>
                </a:cubicBezTo>
                <a:cubicBezTo>
                  <a:pt x="266" y="510"/>
                  <a:pt x="266" y="513"/>
                  <a:pt x="264" y="516"/>
                </a:cubicBezTo>
                <a:cubicBezTo>
                  <a:pt x="263" y="518"/>
                  <a:pt x="257" y="521"/>
                  <a:pt x="257" y="523"/>
                </a:cubicBezTo>
                <a:cubicBezTo>
                  <a:pt x="257" y="523"/>
                  <a:pt x="258" y="524"/>
                  <a:pt x="258" y="525"/>
                </a:cubicBezTo>
                <a:cubicBezTo>
                  <a:pt x="258" y="525"/>
                  <a:pt x="259" y="525"/>
                  <a:pt x="259" y="525"/>
                </a:cubicBezTo>
                <a:cubicBezTo>
                  <a:pt x="259" y="525"/>
                  <a:pt x="259" y="525"/>
                  <a:pt x="259" y="525"/>
                </a:cubicBezTo>
                <a:cubicBezTo>
                  <a:pt x="261" y="527"/>
                  <a:pt x="265" y="529"/>
                  <a:pt x="267" y="528"/>
                </a:cubicBezTo>
                <a:cubicBezTo>
                  <a:pt x="268" y="528"/>
                  <a:pt x="268" y="528"/>
                  <a:pt x="268" y="528"/>
                </a:cubicBezTo>
                <a:cubicBezTo>
                  <a:pt x="268" y="527"/>
                  <a:pt x="268" y="526"/>
                  <a:pt x="268" y="525"/>
                </a:cubicBezTo>
                <a:cubicBezTo>
                  <a:pt x="270" y="521"/>
                  <a:pt x="278" y="518"/>
                  <a:pt x="282" y="521"/>
                </a:cubicBezTo>
                <a:cubicBezTo>
                  <a:pt x="282" y="521"/>
                  <a:pt x="282" y="521"/>
                  <a:pt x="282" y="522"/>
                </a:cubicBezTo>
                <a:cubicBezTo>
                  <a:pt x="282" y="522"/>
                  <a:pt x="282" y="522"/>
                  <a:pt x="282" y="521"/>
                </a:cubicBezTo>
                <a:cubicBezTo>
                  <a:pt x="283" y="520"/>
                  <a:pt x="282" y="521"/>
                  <a:pt x="282" y="522"/>
                </a:cubicBezTo>
                <a:cubicBezTo>
                  <a:pt x="282" y="522"/>
                  <a:pt x="282" y="522"/>
                  <a:pt x="283" y="523"/>
                </a:cubicBezTo>
                <a:cubicBezTo>
                  <a:pt x="284" y="522"/>
                  <a:pt x="285" y="522"/>
                  <a:pt x="285" y="521"/>
                </a:cubicBezTo>
                <a:cubicBezTo>
                  <a:pt x="286" y="523"/>
                  <a:pt x="287" y="519"/>
                  <a:pt x="289" y="519"/>
                </a:cubicBezTo>
                <a:cubicBezTo>
                  <a:pt x="290" y="519"/>
                  <a:pt x="292" y="521"/>
                  <a:pt x="292" y="519"/>
                </a:cubicBezTo>
                <a:cubicBezTo>
                  <a:pt x="292" y="524"/>
                  <a:pt x="301" y="516"/>
                  <a:pt x="302" y="515"/>
                </a:cubicBezTo>
                <a:cubicBezTo>
                  <a:pt x="301" y="515"/>
                  <a:pt x="295" y="514"/>
                  <a:pt x="295" y="514"/>
                </a:cubicBezTo>
                <a:cubicBezTo>
                  <a:pt x="295" y="514"/>
                  <a:pt x="295" y="514"/>
                  <a:pt x="295" y="514"/>
                </a:cubicBezTo>
                <a:cubicBezTo>
                  <a:pt x="295" y="514"/>
                  <a:pt x="295" y="514"/>
                  <a:pt x="295" y="514"/>
                </a:cubicBezTo>
                <a:cubicBezTo>
                  <a:pt x="294" y="515"/>
                  <a:pt x="293" y="515"/>
                  <a:pt x="293" y="515"/>
                </a:cubicBezTo>
                <a:cubicBezTo>
                  <a:pt x="292" y="513"/>
                  <a:pt x="294" y="514"/>
                  <a:pt x="295" y="512"/>
                </a:cubicBezTo>
                <a:cubicBezTo>
                  <a:pt x="295" y="512"/>
                  <a:pt x="295" y="512"/>
                  <a:pt x="295" y="512"/>
                </a:cubicBezTo>
                <a:cubicBezTo>
                  <a:pt x="294" y="512"/>
                  <a:pt x="293" y="511"/>
                  <a:pt x="294" y="510"/>
                </a:cubicBezTo>
                <a:cubicBezTo>
                  <a:pt x="294" y="510"/>
                  <a:pt x="294" y="510"/>
                  <a:pt x="294" y="510"/>
                </a:cubicBezTo>
                <a:cubicBezTo>
                  <a:pt x="293" y="509"/>
                  <a:pt x="293" y="508"/>
                  <a:pt x="293" y="507"/>
                </a:cubicBezTo>
                <a:cubicBezTo>
                  <a:pt x="293" y="507"/>
                  <a:pt x="296" y="504"/>
                  <a:pt x="297" y="504"/>
                </a:cubicBezTo>
                <a:cubicBezTo>
                  <a:pt x="298" y="504"/>
                  <a:pt x="300" y="499"/>
                  <a:pt x="302" y="499"/>
                </a:cubicBezTo>
                <a:cubicBezTo>
                  <a:pt x="303" y="500"/>
                  <a:pt x="300" y="501"/>
                  <a:pt x="301" y="503"/>
                </a:cubicBezTo>
                <a:cubicBezTo>
                  <a:pt x="302" y="503"/>
                  <a:pt x="304" y="502"/>
                  <a:pt x="305" y="503"/>
                </a:cubicBezTo>
                <a:cubicBezTo>
                  <a:pt x="305" y="503"/>
                  <a:pt x="304" y="505"/>
                  <a:pt x="305" y="506"/>
                </a:cubicBezTo>
                <a:cubicBezTo>
                  <a:pt x="305" y="505"/>
                  <a:pt x="308" y="505"/>
                  <a:pt x="308" y="506"/>
                </a:cubicBezTo>
                <a:cubicBezTo>
                  <a:pt x="309" y="508"/>
                  <a:pt x="306" y="507"/>
                  <a:pt x="306" y="508"/>
                </a:cubicBezTo>
                <a:cubicBezTo>
                  <a:pt x="305" y="509"/>
                  <a:pt x="306" y="509"/>
                  <a:pt x="306" y="510"/>
                </a:cubicBezTo>
                <a:cubicBezTo>
                  <a:pt x="306" y="511"/>
                  <a:pt x="305" y="511"/>
                  <a:pt x="304" y="513"/>
                </a:cubicBezTo>
                <a:cubicBezTo>
                  <a:pt x="304" y="513"/>
                  <a:pt x="304" y="514"/>
                  <a:pt x="304" y="514"/>
                </a:cubicBezTo>
                <a:cubicBezTo>
                  <a:pt x="302" y="517"/>
                  <a:pt x="296" y="519"/>
                  <a:pt x="297" y="524"/>
                </a:cubicBezTo>
                <a:cubicBezTo>
                  <a:pt x="297" y="525"/>
                  <a:pt x="298" y="525"/>
                  <a:pt x="299" y="524"/>
                </a:cubicBezTo>
                <a:cubicBezTo>
                  <a:pt x="298" y="527"/>
                  <a:pt x="295" y="535"/>
                  <a:pt x="289" y="536"/>
                </a:cubicBezTo>
                <a:cubicBezTo>
                  <a:pt x="289" y="536"/>
                  <a:pt x="286" y="535"/>
                  <a:pt x="285" y="534"/>
                </a:cubicBezTo>
                <a:cubicBezTo>
                  <a:pt x="285" y="534"/>
                  <a:pt x="284" y="533"/>
                  <a:pt x="283" y="532"/>
                </a:cubicBezTo>
                <a:cubicBezTo>
                  <a:pt x="283" y="532"/>
                  <a:pt x="283" y="532"/>
                  <a:pt x="283" y="531"/>
                </a:cubicBezTo>
                <a:cubicBezTo>
                  <a:pt x="283" y="531"/>
                  <a:pt x="283" y="531"/>
                  <a:pt x="283" y="531"/>
                </a:cubicBezTo>
                <a:cubicBezTo>
                  <a:pt x="282" y="531"/>
                  <a:pt x="282" y="530"/>
                  <a:pt x="282" y="530"/>
                </a:cubicBezTo>
                <a:cubicBezTo>
                  <a:pt x="280" y="531"/>
                  <a:pt x="278" y="533"/>
                  <a:pt x="277" y="533"/>
                </a:cubicBezTo>
                <a:cubicBezTo>
                  <a:pt x="278" y="535"/>
                  <a:pt x="280" y="534"/>
                  <a:pt x="281" y="534"/>
                </a:cubicBezTo>
                <a:cubicBezTo>
                  <a:pt x="281" y="534"/>
                  <a:pt x="280" y="534"/>
                  <a:pt x="280" y="535"/>
                </a:cubicBezTo>
                <a:cubicBezTo>
                  <a:pt x="281" y="535"/>
                  <a:pt x="282" y="535"/>
                  <a:pt x="282" y="536"/>
                </a:cubicBezTo>
                <a:cubicBezTo>
                  <a:pt x="283" y="537"/>
                  <a:pt x="281" y="536"/>
                  <a:pt x="281" y="537"/>
                </a:cubicBezTo>
                <a:cubicBezTo>
                  <a:pt x="280" y="538"/>
                  <a:pt x="282" y="537"/>
                  <a:pt x="280" y="539"/>
                </a:cubicBezTo>
                <a:cubicBezTo>
                  <a:pt x="279" y="541"/>
                  <a:pt x="276" y="540"/>
                  <a:pt x="275" y="541"/>
                </a:cubicBezTo>
                <a:cubicBezTo>
                  <a:pt x="275" y="541"/>
                  <a:pt x="275" y="541"/>
                  <a:pt x="275" y="542"/>
                </a:cubicBezTo>
                <a:cubicBezTo>
                  <a:pt x="276" y="542"/>
                  <a:pt x="276" y="543"/>
                  <a:pt x="277" y="543"/>
                </a:cubicBezTo>
                <a:cubicBezTo>
                  <a:pt x="277" y="543"/>
                  <a:pt x="275" y="544"/>
                  <a:pt x="276" y="546"/>
                </a:cubicBezTo>
                <a:cubicBezTo>
                  <a:pt x="276" y="547"/>
                  <a:pt x="277" y="546"/>
                  <a:pt x="277" y="546"/>
                </a:cubicBezTo>
                <a:cubicBezTo>
                  <a:pt x="277" y="547"/>
                  <a:pt x="277" y="551"/>
                  <a:pt x="277" y="551"/>
                </a:cubicBezTo>
                <a:cubicBezTo>
                  <a:pt x="276" y="552"/>
                  <a:pt x="274" y="550"/>
                  <a:pt x="272" y="551"/>
                </a:cubicBezTo>
                <a:cubicBezTo>
                  <a:pt x="273" y="551"/>
                  <a:pt x="269" y="553"/>
                  <a:pt x="269" y="553"/>
                </a:cubicBezTo>
                <a:cubicBezTo>
                  <a:pt x="269" y="554"/>
                  <a:pt x="270" y="555"/>
                  <a:pt x="270" y="556"/>
                </a:cubicBezTo>
                <a:cubicBezTo>
                  <a:pt x="269" y="558"/>
                  <a:pt x="267" y="558"/>
                  <a:pt x="267" y="560"/>
                </a:cubicBezTo>
                <a:cubicBezTo>
                  <a:pt x="267" y="561"/>
                  <a:pt x="264" y="565"/>
                  <a:pt x="262" y="565"/>
                </a:cubicBezTo>
                <a:cubicBezTo>
                  <a:pt x="257" y="564"/>
                  <a:pt x="260" y="557"/>
                  <a:pt x="254" y="558"/>
                </a:cubicBezTo>
                <a:cubicBezTo>
                  <a:pt x="254" y="552"/>
                  <a:pt x="248" y="563"/>
                  <a:pt x="247" y="562"/>
                </a:cubicBezTo>
                <a:cubicBezTo>
                  <a:pt x="246" y="562"/>
                  <a:pt x="246" y="562"/>
                  <a:pt x="246" y="562"/>
                </a:cubicBezTo>
                <a:cubicBezTo>
                  <a:pt x="246" y="563"/>
                  <a:pt x="246" y="563"/>
                  <a:pt x="246" y="563"/>
                </a:cubicBezTo>
                <a:cubicBezTo>
                  <a:pt x="245" y="563"/>
                  <a:pt x="246" y="562"/>
                  <a:pt x="246" y="562"/>
                </a:cubicBezTo>
                <a:cubicBezTo>
                  <a:pt x="245" y="561"/>
                  <a:pt x="246" y="561"/>
                  <a:pt x="246" y="562"/>
                </a:cubicBezTo>
                <a:cubicBezTo>
                  <a:pt x="247" y="560"/>
                  <a:pt x="251" y="555"/>
                  <a:pt x="246" y="557"/>
                </a:cubicBezTo>
                <a:cubicBezTo>
                  <a:pt x="245" y="558"/>
                  <a:pt x="246" y="561"/>
                  <a:pt x="245" y="561"/>
                </a:cubicBezTo>
                <a:cubicBezTo>
                  <a:pt x="244" y="562"/>
                  <a:pt x="241" y="560"/>
                  <a:pt x="239" y="561"/>
                </a:cubicBezTo>
                <a:cubicBezTo>
                  <a:pt x="239" y="561"/>
                  <a:pt x="237" y="564"/>
                  <a:pt x="238" y="565"/>
                </a:cubicBezTo>
                <a:cubicBezTo>
                  <a:pt x="238" y="567"/>
                  <a:pt x="240" y="566"/>
                  <a:pt x="238" y="568"/>
                </a:cubicBezTo>
                <a:cubicBezTo>
                  <a:pt x="238" y="569"/>
                  <a:pt x="239" y="568"/>
                  <a:pt x="239" y="568"/>
                </a:cubicBezTo>
                <a:cubicBezTo>
                  <a:pt x="238" y="569"/>
                  <a:pt x="239" y="570"/>
                  <a:pt x="241" y="570"/>
                </a:cubicBezTo>
                <a:cubicBezTo>
                  <a:pt x="238" y="572"/>
                  <a:pt x="235" y="572"/>
                  <a:pt x="237" y="575"/>
                </a:cubicBezTo>
                <a:cubicBezTo>
                  <a:pt x="237" y="575"/>
                  <a:pt x="242" y="578"/>
                  <a:pt x="242" y="579"/>
                </a:cubicBezTo>
                <a:cubicBezTo>
                  <a:pt x="245" y="577"/>
                  <a:pt x="240" y="574"/>
                  <a:pt x="241" y="571"/>
                </a:cubicBezTo>
                <a:cubicBezTo>
                  <a:pt x="243" y="569"/>
                  <a:pt x="244" y="576"/>
                  <a:pt x="245" y="576"/>
                </a:cubicBezTo>
                <a:cubicBezTo>
                  <a:pt x="246" y="577"/>
                  <a:pt x="245" y="575"/>
                  <a:pt x="246" y="576"/>
                </a:cubicBezTo>
                <a:cubicBezTo>
                  <a:pt x="248" y="576"/>
                  <a:pt x="249" y="578"/>
                  <a:pt x="250" y="577"/>
                </a:cubicBezTo>
                <a:cubicBezTo>
                  <a:pt x="250" y="576"/>
                  <a:pt x="247" y="576"/>
                  <a:pt x="248" y="574"/>
                </a:cubicBezTo>
                <a:cubicBezTo>
                  <a:pt x="249" y="573"/>
                  <a:pt x="252" y="575"/>
                  <a:pt x="251" y="576"/>
                </a:cubicBezTo>
                <a:cubicBezTo>
                  <a:pt x="252" y="576"/>
                  <a:pt x="253" y="576"/>
                  <a:pt x="254" y="577"/>
                </a:cubicBezTo>
                <a:cubicBezTo>
                  <a:pt x="254" y="576"/>
                  <a:pt x="254" y="576"/>
                  <a:pt x="255" y="576"/>
                </a:cubicBezTo>
                <a:cubicBezTo>
                  <a:pt x="255" y="576"/>
                  <a:pt x="255" y="577"/>
                  <a:pt x="254" y="578"/>
                </a:cubicBezTo>
                <a:cubicBezTo>
                  <a:pt x="255" y="580"/>
                  <a:pt x="254" y="582"/>
                  <a:pt x="253" y="583"/>
                </a:cubicBezTo>
                <a:cubicBezTo>
                  <a:pt x="253" y="583"/>
                  <a:pt x="253" y="583"/>
                  <a:pt x="253" y="583"/>
                </a:cubicBezTo>
                <a:cubicBezTo>
                  <a:pt x="255" y="584"/>
                  <a:pt x="254" y="582"/>
                  <a:pt x="255" y="583"/>
                </a:cubicBezTo>
                <a:cubicBezTo>
                  <a:pt x="255" y="583"/>
                  <a:pt x="256" y="583"/>
                  <a:pt x="256" y="583"/>
                </a:cubicBezTo>
                <a:cubicBezTo>
                  <a:pt x="257" y="581"/>
                  <a:pt x="258" y="578"/>
                  <a:pt x="259" y="578"/>
                </a:cubicBezTo>
                <a:cubicBezTo>
                  <a:pt x="260" y="577"/>
                  <a:pt x="262" y="580"/>
                  <a:pt x="262" y="578"/>
                </a:cubicBezTo>
                <a:cubicBezTo>
                  <a:pt x="263" y="577"/>
                  <a:pt x="261" y="575"/>
                  <a:pt x="260" y="575"/>
                </a:cubicBezTo>
                <a:cubicBezTo>
                  <a:pt x="261" y="575"/>
                  <a:pt x="261" y="572"/>
                  <a:pt x="261" y="572"/>
                </a:cubicBezTo>
                <a:cubicBezTo>
                  <a:pt x="259" y="572"/>
                  <a:pt x="257" y="574"/>
                  <a:pt x="256" y="573"/>
                </a:cubicBezTo>
                <a:cubicBezTo>
                  <a:pt x="255" y="573"/>
                  <a:pt x="258" y="571"/>
                  <a:pt x="258" y="570"/>
                </a:cubicBezTo>
                <a:cubicBezTo>
                  <a:pt x="258" y="573"/>
                  <a:pt x="261" y="569"/>
                  <a:pt x="263" y="568"/>
                </a:cubicBezTo>
                <a:cubicBezTo>
                  <a:pt x="264" y="568"/>
                  <a:pt x="266" y="568"/>
                  <a:pt x="267" y="568"/>
                </a:cubicBezTo>
                <a:cubicBezTo>
                  <a:pt x="268" y="567"/>
                  <a:pt x="266" y="565"/>
                  <a:pt x="269" y="564"/>
                </a:cubicBezTo>
                <a:cubicBezTo>
                  <a:pt x="269" y="564"/>
                  <a:pt x="268" y="566"/>
                  <a:pt x="269" y="566"/>
                </a:cubicBezTo>
                <a:cubicBezTo>
                  <a:pt x="269" y="567"/>
                  <a:pt x="271" y="564"/>
                  <a:pt x="273" y="566"/>
                </a:cubicBezTo>
                <a:cubicBezTo>
                  <a:pt x="273" y="566"/>
                  <a:pt x="272" y="568"/>
                  <a:pt x="272" y="570"/>
                </a:cubicBezTo>
                <a:cubicBezTo>
                  <a:pt x="272" y="570"/>
                  <a:pt x="272" y="571"/>
                  <a:pt x="272" y="572"/>
                </a:cubicBezTo>
                <a:cubicBezTo>
                  <a:pt x="274" y="572"/>
                  <a:pt x="279" y="573"/>
                  <a:pt x="280" y="573"/>
                </a:cubicBezTo>
                <a:cubicBezTo>
                  <a:pt x="281" y="574"/>
                  <a:pt x="279" y="576"/>
                  <a:pt x="282" y="576"/>
                </a:cubicBezTo>
                <a:cubicBezTo>
                  <a:pt x="279" y="578"/>
                  <a:pt x="284" y="579"/>
                  <a:pt x="283" y="581"/>
                </a:cubicBezTo>
                <a:cubicBezTo>
                  <a:pt x="283" y="581"/>
                  <a:pt x="281" y="581"/>
                  <a:pt x="281" y="582"/>
                </a:cubicBezTo>
                <a:cubicBezTo>
                  <a:pt x="281" y="582"/>
                  <a:pt x="282" y="583"/>
                  <a:pt x="281" y="584"/>
                </a:cubicBezTo>
                <a:cubicBezTo>
                  <a:pt x="281" y="584"/>
                  <a:pt x="281" y="584"/>
                  <a:pt x="281" y="584"/>
                </a:cubicBezTo>
                <a:cubicBezTo>
                  <a:pt x="282" y="585"/>
                  <a:pt x="283" y="587"/>
                  <a:pt x="282" y="588"/>
                </a:cubicBezTo>
                <a:cubicBezTo>
                  <a:pt x="283" y="588"/>
                  <a:pt x="283" y="588"/>
                  <a:pt x="284" y="588"/>
                </a:cubicBezTo>
                <a:cubicBezTo>
                  <a:pt x="283" y="588"/>
                  <a:pt x="283" y="587"/>
                  <a:pt x="283" y="586"/>
                </a:cubicBezTo>
                <a:cubicBezTo>
                  <a:pt x="283" y="585"/>
                  <a:pt x="284" y="585"/>
                  <a:pt x="285" y="584"/>
                </a:cubicBezTo>
                <a:cubicBezTo>
                  <a:pt x="285" y="584"/>
                  <a:pt x="285" y="583"/>
                  <a:pt x="286" y="582"/>
                </a:cubicBezTo>
                <a:cubicBezTo>
                  <a:pt x="286" y="582"/>
                  <a:pt x="286" y="582"/>
                  <a:pt x="286" y="582"/>
                </a:cubicBezTo>
                <a:cubicBezTo>
                  <a:pt x="286" y="582"/>
                  <a:pt x="287" y="582"/>
                  <a:pt x="287" y="582"/>
                </a:cubicBezTo>
                <a:cubicBezTo>
                  <a:pt x="288" y="581"/>
                  <a:pt x="290" y="580"/>
                  <a:pt x="291" y="578"/>
                </a:cubicBezTo>
                <a:cubicBezTo>
                  <a:pt x="289" y="581"/>
                  <a:pt x="293" y="581"/>
                  <a:pt x="293" y="581"/>
                </a:cubicBezTo>
                <a:cubicBezTo>
                  <a:pt x="294" y="581"/>
                  <a:pt x="294" y="581"/>
                  <a:pt x="294" y="581"/>
                </a:cubicBezTo>
                <a:cubicBezTo>
                  <a:pt x="294" y="581"/>
                  <a:pt x="294" y="581"/>
                  <a:pt x="294" y="581"/>
                </a:cubicBezTo>
                <a:cubicBezTo>
                  <a:pt x="293" y="581"/>
                  <a:pt x="293" y="580"/>
                  <a:pt x="293" y="580"/>
                </a:cubicBezTo>
                <a:cubicBezTo>
                  <a:pt x="292" y="579"/>
                  <a:pt x="293" y="574"/>
                  <a:pt x="294" y="574"/>
                </a:cubicBezTo>
                <a:cubicBezTo>
                  <a:pt x="295" y="573"/>
                  <a:pt x="295" y="574"/>
                  <a:pt x="295" y="574"/>
                </a:cubicBezTo>
                <a:cubicBezTo>
                  <a:pt x="297" y="574"/>
                  <a:pt x="299" y="572"/>
                  <a:pt x="302" y="573"/>
                </a:cubicBezTo>
                <a:cubicBezTo>
                  <a:pt x="301" y="574"/>
                  <a:pt x="299" y="573"/>
                  <a:pt x="299" y="575"/>
                </a:cubicBezTo>
                <a:cubicBezTo>
                  <a:pt x="298" y="576"/>
                  <a:pt x="300" y="575"/>
                  <a:pt x="300" y="576"/>
                </a:cubicBezTo>
                <a:cubicBezTo>
                  <a:pt x="301" y="577"/>
                  <a:pt x="298" y="581"/>
                  <a:pt x="295" y="581"/>
                </a:cubicBezTo>
                <a:cubicBezTo>
                  <a:pt x="295" y="582"/>
                  <a:pt x="294" y="583"/>
                  <a:pt x="294" y="584"/>
                </a:cubicBezTo>
                <a:cubicBezTo>
                  <a:pt x="294" y="584"/>
                  <a:pt x="295" y="584"/>
                  <a:pt x="295" y="584"/>
                </a:cubicBezTo>
                <a:cubicBezTo>
                  <a:pt x="296" y="583"/>
                  <a:pt x="299" y="582"/>
                  <a:pt x="300" y="580"/>
                </a:cubicBezTo>
                <a:cubicBezTo>
                  <a:pt x="301" y="580"/>
                  <a:pt x="300" y="578"/>
                  <a:pt x="301" y="578"/>
                </a:cubicBezTo>
                <a:cubicBezTo>
                  <a:pt x="301" y="577"/>
                  <a:pt x="302" y="577"/>
                  <a:pt x="302" y="576"/>
                </a:cubicBezTo>
                <a:cubicBezTo>
                  <a:pt x="302" y="575"/>
                  <a:pt x="301" y="576"/>
                  <a:pt x="301" y="574"/>
                </a:cubicBezTo>
                <a:cubicBezTo>
                  <a:pt x="302" y="573"/>
                  <a:pt x="303" y="573"/>
                  <a:pt x="304" y="573"/>
                </a:cubicBezTo>
                <a:cubicBezTo>
                  <a:pt x="304" y="574"/>
                  <a:pt x="303" y="576"/>
                  <a:pt x="304" y="578"/>
                </a:cubicBezTo>
                <a:cubicBezTo>
                  <a:pt x="304" y="578"/>
                  <a:pt x="306" y="578"/>
                  <a:pt x="307" y="579"/>
                </a:cubicBezTo>
                <a:cubicBezTo>
                  <a:pt x="308" y="580"/>
                  <a:pt x="308" y="581"/>
                  <a:pt x="311" y="579"/>
                </a:cubicBezTo>
                <a:cubicBezTo>
                  <a:pt x="307" y="583"/>
                  <a:pt x="312" y="581"/>
                  <a:pt x="313" y="582"/>
                </a:cubicBezTo>
                <a:cubicBezTo>
                  <a:pt x="312" y="582"/>
                  <a:pt x="312" y="589"/>
                  <a:pt x="312" y="589"/>
                </a:cubicBezTo>
                <a:cubicBezTo>
                  <a:pt x="312" y="590"/>
                  <a:pt x="310" y="593"/>
                  <a:pt x="310" y="595"/>
                </a:cubicBezTo>
                <a:cubicBezTo>
                  <a:pt x="310" y="594"/>
                  <a:pt x="310" y="594"/>
                  <a:pt x="311" y="594"/>
                </a:cubicBezTo>
                <a:cubicBezTo>
                  <a:pt x="311" y="595"/>
                  <a:pt x="310" y="595"/>
                  <a:pt x="310" y="596"/>
                </a:cubicBezTo>
                <a:cubicBezTo>
                  <a:pt x="310" y="596"/>
                  <a:pt x="310" y="596"/>
                  <a:pt x="310" y="596"/>
                </a:cubicBezTo>
                <a:cubicBezTo>
                  <a:pt x="310" y="596"/>
                  <a:pt x="310" y="596"/>
                  <a:pt x="311" y="595"/>
                </a:cubicBezTo>
                <a:cubicBezTo>
                  <a:pt x="311" y="595"/>
                  <a:pt x="311" y="595"/>
                  <a:pt x="311" y="595"/>
                </a:cubicBezTo>
                <a:cubicBezTo>
                  <a:pt x="311" y="595"/>
                  <a:pt x="311" y="595"/>
                  <a:pt x="311" y="595"/>
                </a:cubicBezTo>
                <a:cubicBezTo>
                  <a:pt x="311" y="595"/>
                  <a:pt x="311" y="595"/>
                  <a:pt x="311" y="595"/>
                </a:cubicBezTo>
                <a:cubicBezTo>
                  <a:pt x="314" y="594"/>
                  <a:pt x="320" y="594"/>
                  <a:pt x="324" y="595"/>
                </a:cubicBezTo>
                <a:cubicBezTo>
                  <a:pt x="324" y="594"/>
                  <a:pt x="324" y="593"/>
                  <a:pt x="324" y="593"/>
                </a:cubicBezTo>
                <a:cubicBezTo>
                  <a:pt x="325" y="593"/>
                  <a:pt x="325" y="594"/>
                  <a:pt x="325" y="595"/>
                </a:cubicBezTo>
                <a:cubicBezTo>
                  <a:pt x="326" y="595"/>
                  <a:pt x="326" y="596"/>
                  <a:pt x="326" y="596"/>
                </a:cubicBezTo>
                <a:cubicBezTo>
                  <a:pt x="326" y="597"/>
                  <a:pt x="325" y="597"/>
                  <a:pt x="323" y="598"/>
                </a:cubicBezTo>
                <a:cubicBezTo>
                  <a:pt x="324" y="598"/>
                  <a:pt x="324" y="598"/>
                  <a:pt x="324" y="599"/>
                </a:cubicBezTo>
                <a:cubicBezTo>
                  <a:pt x="324" y="600"/>
                  <a:pt x="323" y="601"/>
                  <a:pt x="322" y="601"/>
                </a:cubicBezTo>
                <a:cubicBezTo>
                  <a:pt x="323" y="602"/>
                  <a:pt x="322" y="603"/>
                  <a:pt x="321" y="604"/>
                </a:cubicBezTo>
                <a:cubicBezTo>
                  <a:pt x="321" y="604"/>
                  <a:pt x="320" y="604"/>
                  <a:pt x="319" y="604"/>
                </a:cubicBezTo>
                <a:cubicBezTo>
                  <a:pt x="319" y="605"/>
                  <a:pt x="320" y="605"/>
                  <a:pt x="321" y="605"/>
                </a:cubicBezTo>
                <a:cubicBezTo>
                  <a:pt x="323" y="604"/>
                  <a:pt x="325" y="602"/>
                  <a:pt x="325" y="602"/>
                </a:cubicBezTo>
                <a:cubicBezTo>
                  <a:pt x="325" y="601"/>
                  <a:pt x="325" y="601"/>
                  <a:pt x="325" y="601"/>
                </a:cubicBezTo>
                <a:cubicBezTo>
                  <a:pt x="329" y="600"/>
                  <a:pt x="327" y="609"/>
                  <a:pt x="325" y="607"/>
                </a:cubicBezTo>
                <a:cubicBezTo>
                  <a:pt x="325" y="607"/>
                  <a:pt x="324" y="605"/>
                  <a:pt x="324" y="605"/>
                </a:cubicBezTo>
                <a:cubicBezTo>
                  <a:pt x="323" y="605"/>
                  <a:pt x="319" y="608"/>
                  <a:pt x="318" y="609"/>
                </a:cubicBezTo>
                <a:cubicBezTo>
                  <a:pt x="317" y="609"/>
                  <a:pt x="316" y="609"/>
                  <a:pt x="316" y="610"/>
                </a:cubicBezTo>
                <a:cubicBezTo>
                  <a:pt x="316" y="610"/>
                  <a:pt x="317" y="612"/>
                  <a:pt x="316" y="613"/>
                </a:cubicBezTo>
                <a:cubicBezTo>
                  <a:pt x="316" y="613"/>
                  <a:pt x="315" y="614"/>
                  <a:pt x="315" y="614"/>
                </a:cubicBezTo>
                <a:cubicBezTo>
                  <a:pt x="315" y="614"/>
                  <a:pt x="313" y="617"/>
                  <a:pt x="313" y="618"/>
                </a:cubicBezTo>
                <a:cubicBezTo>
                  <a:pt x="314" y="618"/>
                  <a:pt x="315" y="618"/>
                  <a:pt x="315" y="617"/>
                </a:cubicBezTo>
                <a:cubicBezTo>
                  <a:pt x="315" y="617"/>
                  <a:pt x="316" y="619"/>
                  <a:pt x="315" y="620"/>
                </a:cubicBezTo>
                <a:cubicBezTo>
                  <a:pt x="315" y="620"/>
                  <a:pt x="315" y="620"/>
                  <a:pt x="315" y="620"/>
                </a:cubicBezTo>
                <a:cubicBezTo>
                  <a:pt x="315" y="621"/>
                  <a:pt x="315" y="621"/>
                  <a:pt x="316" y="621"/>
                </a:cubicBezTo>
                <a:cubicBezTo>
                  <a:pt x="316" y="621"/>
                  <a:pt x="316" y="620"/>
                  <a:pt x="317" y="619"/>
                </a:cubicBezTo>
                <a:cubicBezTo>
                  <a:pt x="317" y="620"/>
                  <a:pt x="316" y="620"/>
                  <a:pt x="316" y="619"/>
                </a:cubicBezTo>
                <a:cubicBezTo>
                  <a:pt x="316" y="618"/>
                  <a:pt x="316" y="618"/>
                  <a:pt x="316" y="618"/>
                </a:cubicBezTo>
                <a:cubicBezTo>
                  <a:pt x="316" y="617"/>
                  <a:pt x="317" y="616"/>
                  <a:pt x="318" y="617"/>
                </a:cubicBezTo>
                <a:cubicBezTo>
                  <a:pt x="318" y="618"/>
                  <a:pt x="318" y="618"/>
                  <a:pt x="317" y="618"/>
                </a:cubicBezTo>
                <a:cubicBezTo>
                  <a:pt x="317" y="618"/>
                  <a:pt x="317" y="618"/>
                  <a:pt x="317" y="618"/>
                </a:cubicBezTo>
                <a:cubicBezTo>
                  <a:pt x="318" y="618"/>
                  <a:pt x="318" y="618"/>
                  <a:pt x="318" y="618"/>
                </a:cubicBezTo>
                <a:cubicBezTo>
                  <a:pt x="318" y="619"/>
                  <a:pt x="318" y="619"/>
                  <a:pt x="317" y="619"/>
                </a:cubicBezTo>
                <a:cubicBezTo>
                  <a:pt x="319" y="618"/>
                  <a:pt x="320" y="618"/>
                  <a:pt x="321" y="620"/>
                </a:cubicBezTo>
                <a:cubicBezTo>
                  <a:pt x="322" y="621"/>
                  <a:pt x="321" y="623"/>
                  <a:pt x="320" y="623"/>
                </a:cubicBezTo>
                <a:cubicBezTo>
                  <a:pt x="320" y="623"/>
                  <a:pt x="320" y="623"/>
                  <a:pt x="320" y="623"/>
                </a:cubicBezTo>
                <a:cubicBezTo>
                  <a:pt x="322" y="623"/>
                  <a:pt x="320" y="624"/>
                  <a:pt x="321" y="624"/>
                </a:cubicBezTo>
                <a:cubicBezTo>
                  <a:pt x="321" y="625"/>
                  <a:pt x="322" y="624"/>
                  <a:pt x="322" y="624"/>
                </a:cubicBezTo>
                <a:cubicBezTo>
                  <a:pt x="322" y="624"/>
                  <a:pt x="322" y="624"/>
                  <a:pt x="322" y="624"/>
                </a:cubicBezTo>
                <a:cubicBezTo>
                  <a:pt x="323" y="624"/>
                  <a:pt x="323" y="624"/>
                  <a:pt x="324" y="624"/>
                </a:cubicBezTo>
                <a:cubicBezTo>
                  <a:pt x="326" y="625"/>
                  <a:pt x="323" y="629"/>
                  <a:pt x="324" y="631"/>
                </a:cubicBezTo>
                <a:cubicBezTo>
                  <a:pt x="325" y="631"/>
                  <a:pt x="326" y="631"/>
                  <a:pt x="327" y="631"/>
                </a:cubicBezTo>
                <a:cubicBezTo>
                  <a:pt x="328" y="630"/>
                  <a:pt x="328" y="629"/>
                  <a:pt x="329" y="628"/>
                </a:cubicBezTo>
                <a:cubicBezTo>
                  <a:pt x="328" y="627"/>
                  <a:pt x="327" y="626"/>
                  <a:pt x="328" y="624"/>
                </a:cubicBezTo>
                <a:cubicBezTo>
                  <a:pt x="330" y="620"/>
                  <a:pt x="335" y="622"/>
                  <a:pt x="336" y="625"/>
                </a:cubicBezTo>
                <a:cubicBezTo>
                  <a:pt x="337" y="625"/>
                  <a:pt x="337" y="625"/>
                  <a:pt x="338" y="624"/>
                </a:cubicBezTo>
                <a:cubicBezTo>
                  <a:pt x="338" y="624"/>
                  <a:pt x="337" y="625"/>
                  <a:pt x="337" y="625"/>
                </a:cubicBezTo>
                <a:cubicBezTo>
                  <a:pt x="339" y="624"/>
                  <a:pt x="342" y="623"/>
                  <a:pt x="344" y="624"/>
                </a:cubicBezTo>
                <a:cubicBezTo>
                  <a:pt x="345" y="624"/>
                  <a:pt x="347" y="624"/>
                  <a:pt x="347" y="624"/>
                </a:cubicBezTo>
                <a:cubicBezTo>
                  <a:pt x="347" y="625"/>
                  <a:pt x="346" y="625"/>
                  <a:pt x="345" y="625"/>
                </a:cubicBezTo>
                <a:cubicBezTo>
                  <a:pt x="345" y="625"/>
                  <a:pt x="345" y="626"/>
                  <a:pt x="345" y="626"/>
                </a:cubicBezTo>
                <a:cubicBezTo>
                  <a:pt x="345" y="627"/>
                  <a:pt x="345" y="628"/>
                  <a:pt x="345" y="629"/>
                </a:cubicBezTo>
                <a:cubicBezTo>
                  <a:pt x="347" y="629"/>
                  <a:pt x="348" y="630"/>
                  <a:pt x="346" y="632"/>
                </a:cubicBezTo>
                <a:cubicBezTo>
                  <a:pt x="345" y="634"/>
                  <a:pt x="346" y="636"/>
                  <a:pt x="346" y="636"/>
                </a:cubicBezTo>
                <a:cubicBezTo>
                  <a:pt x="346" y="637"/>
                  <a:pt x="345" y="637"/>
                  <a:pt x="345" y="638"/>
                </a:cubicBezTo>
                <a:cubicBezTo>
                  <a:pt x="347" y="637"/>
                  <a:pt x="349" y="635"/>
                  <a:pt x="351" y="634"/>
                </a:cubicBezTo>
                <a:cubicBezTo>
                  <a:pt x="349" y="632"/>
                  <a:pt x="347" y="629"/>
                  <a:pt x="351" y="627"/>
                </a:cubicBezTo>
                <a:cubicBezTo>
                  <a:pt x="352" y="627"/>
                  <a:pt x="352" y="627"/>
                  <a:pt x="353" y="627"/>
                </a:cubicBezTo>
                <a:cubicBezTo>
                  <a:pt x="352" y="627"/>
                  <a:pt x="353" y="622"/>
                  <a:pt x="355" y="624"/>
                </a:cubicBezTo>
                <a:cubicBezTo>
                  <a:pt x="356" y="625"/>
                  <a:pt x="355" y="626"/>
                  <a:pt x="355" y="626"/>
                </a:cubicBezTo>
                <a:cubicBezTo>
                  <a:pt x="354" y="627"/>
                  <a:pt x="354" y="627"/>
                  <a:pt x="354" y="627"/>
                </a:cubicBezTo>
                <a:cubicBezTo>
                  <a:pt x="356" y="627"/>
                  <a:pt x="358" y="627"/>
                  <a:pt x="359" y="626"/>
                </a:cubicBezTo>
                <a:cubicBezTo>
                  <a:pt x="362" y="624"/>
                  <a:pt x="361" y="624"/>
                  <a:pt x="363" y="625"/>
                </a:cubicBezTo>
                <a:cubicBezTo>
                  <a:pt x="363" y="626"/>
                  <a:pt x="363" y="627"/>
                  <a:pt x="365" y="626"/>
                </a:cubicBezTo>
                <a:cubicBezTo>
                  <a:pt x="365" y="626"/>
                  <a:pt x="369" y="622"/>
                  <a:pt x="368" y="625"/>
                </a:cubicBezTo>
                <a:cubicBezTo>
                  <a:pt x="368" y="626"/>
                  <a:pt x="367" y="626"/>
                  <a:pt x="367" y="626"/>
                </a:cubicBezTo>
                <a:cubicBezTo>
                  <a:pt x="367" y="627"/>
                  <a:pt x="371" y="627"/>
                  <a:pt x="372" y="628"/>
                </a:cubicBezTo>
                <a:cubicBezTo>
                  <a:pt x="372" y="629"/>
                  <a:pt x="367" y="630"/>
                  <a:pt x="370" y="632"/>
                </a:cubicBezTo>
                <a:cubicBezTo>
                  <a:pt x="370" y="633"/>
                  <a:pt x="371" y="633"/>
                  <a:pt x="371" y="633"/>
                </a:cubicBezTo>
                <a:cubicBezTo>
                  <a:pt x="371" y="633"/>
                  <a:pt x="370" y="633"/>
                  <a:pt x="370" y="634"/>
                </a:cubicBezTo>
                <a:cubicBezTo>
                  <a:pt x="369" y="635"/>
                  <a:pt x="369" y="636"/>
                  <a:pt x="370" y="636"/>
                </a:cubicBezTo>
                <a:cubicBezTo>
                  <a:pt x="371" y="636"/>
                  <a:pt x="372" y="636"/>
                  <a:pt x="372" y="637"/>
                </a:cubicBezTo>
                <a:cubicBezTo>
                  <a:pt x="372" y="638"/>
                  <a:pt x="372" y="638"/>
                  <a:pt x="371" y="638"/>
                </a:cubicBezTo>
                <a:cubicBezTo>
                  <a:pt x="371" y="639"/>
                  <a:pt x="370" y="639"/>
                  <a:pt x="370" y="639"/>
                </a:cubicBezTo>
                <a:cubicBezTo>
                  <a:pt x="371" y="640"/>
                  <a:pt x="372" y="640"/>
                  <a:pt x="373" y="640"/>
                </a:cubicBezTo>
                <a:cubicBezTo>
                  <a:pt x="373" y="642"/>
                  <a:pt x="371" y="643"/>
                  <a:pt x="371" y="644"/>
                </a:cubicBezTo>
                <a:cubicBezTo>
                  <a:pt x="372" y="647"/>
                  <a:pt x="375" y="644"/>
                  <a:pt x="377" y="645"/>
                </a:cubicBezTo>
                <a:cubicBezTo>
                  <a:pt x="378" y="645"/>
                  <a:pt x="379" y="648"/>
                  <a:pt x="381" y="646"/>
                </a:cubicBezTo>
                <a:cubicBezTo>
                  <a:pt x="382" y="645"/>
                  <a:pt x="381" y="642"/>
                  <a:pt x="385" y="641"/>
                </a:cubicBezTo>
                <a:cubicBezTo>
                  <a:pt x="386" y="641"/>
                  <a:pt x="391" y="640"/>
                  <a:pt x="392" y="642"/>
                </a:cubicBezTo>
                <a:cubicBezTo>
                  <a:pt x="392" y="643"/>
                  <a:pt x="390" y="642"/>
                  <a:pt x="389" y="643"/>
                </a:cubicBezTo>
                <a:cubicBezTo>
                  <a:pt x="388" y="644"/>
                  <a:pt x="390" y="646"/>
                  <a:pt x="390" y="646"/>
                </a:cubicBezTo>
                <a:cubicBezTo>
                  <a:pt x="389" y="648"/>
                  <a:pt x="387" y="647"/>
                  <a:pt x="386" y="648"/>
                </a:cubicBezTo>
                <a:cubicBezTo>
                  <a:pt x="386" y="648"/>
                  <a:pt x="387" y="648"/>
                  <a:pt x="387" y="649"/>
                </a:cubicBezTo>
                <a:cubicBezTo>
                  <a:pt x="387" y="649"/>
                  <a:pt x="386" y="649"/>
                  <a:pt x="386" y="649"/>
                </a:cubicBezTo>
                <a:cubicBezTo>
                  <a:pt x="386" y="651"/>
                  <a:pt x="387" y="652"/>
                  <a:pt x="385" y="653"/>
                </a:cubicBezTo>
                <a:cubicBezTo>
                  <a:pt x="385" y="653"/>
                  <a:pt x="385" y="653"/>
                  <a:pt x="385" y="653"/>
                </a:cubicBezTo>
                <a:cubicBezTo>
                  <a:pt x="385" y="653"/>
                  <a:pt x="385" y="654"/>
                  <a:pt x="385" y="654"/>
                </a:cubicBezTo>
                <a:cubicBezTo>
                  <a:pt x="385" y="654"/>
                  <a:pt x="386" y="655"/>
                  <a:pt x="384" y="656"/>
                </a:cubicBezTo>
                <a:cubicBezTo>
                  <a:pt x="383" y="656"/>
                  <a:pt x="383" y="656"/>
                  <a:pt x="383" y="656"/>
                </a:cubicBezTo>
                <a:cubicBezTo>
                  <a:pt x="383" y="656"/>
                  <a:pt x="384" y="657"/>
                  <a:pt x="384" y="657"/>
                </a:cubicBezTo>
                <a:cubicBezTo>
                  <a:pt x="385" y="657"/>
                  <a:pt x="386" y="657"/>
                  <a:pt x="386" y="657"/>
                </a:cubicBezTo>
                <a:cubicBezTo>
                  <a:pt x="387" y="657"/>
                  <a:pt x="387" y="658"/>
                  <a:pt x="387" y="658"/>
                </a:cubicBezTo>
                <a:cubicBezTo>
                  <a:pt x="387" y="658"/>
                  <a:pt x="387" y="659"/>
                  <a:pt x="386" y="659"/>
                </a:cubicBezTo>
                <a:cubicBezTo>
                  <a:pt x="386" y="660"/>
                  <a:pt x="386" y="661"/>
                  <a:pt x="386" y="661"/>
                </a:cubicBezTo>
                <a:cubicBezTo>
                  <a:pt x="385" y="662"/>
                  <a:pt x="382" y="661"/>
                  <a:pt x="380" y="662"/>
                </a:cubicBezTo>
                <a:cubicBezTo>
                  <a:pt x="381" y="660"/>
                  <a:pt x="381" y="659"/>
                  <a:pt x="379" y="660"/>
                </a:cubicBezTo>
                <a:cubicBezTo>
                  <a:pt x="377" y="661"/>
                  <a:pt x="379" y="661"/>
                  <a:pt x="379" y="662"/>
                </a:cubicBezTo>
                <a:cubicBezTo>
                  <a:pt x="379" y="662"/>
                  <a:pt x="377" y="662"/>
                  <a:pt x="378" y="663"/>
                </a:cubicBezTo>
                <a:cubicBezTo>
                  <a:pt x="378" y="663"/>
                  <a:pt x="378" y="663"/>
                  <a:pt x="378" y="663"/>
                </a:cubicBezTo>
                <a:cubicBezTo>
                  <a:pt x="380" y="663"/>
                  <a:pt x="383" y="663"/>
                  <a:pt x="384" y="663"/>
                </a:cubicBezTo>
                <a:cubicBezTo>
                  <a:pt x="384" y="663"/>
                  <a:pt x="384" y="663"/>
                  <a:pt x="384" y="663"/>
                </a:cubicBezTo>
                <a:cubicBezTo>
                  <a:pt x="384" y="663"/>
                  <a:pt x="384" y="663"/>
                  <a:pt x="384" y="663"/>
                </a:cubicBezTo>
                <a:cubicBezTo>
                  <a:pt x="385" y="662"/>
                  <a:pt x="385" y="663"/>
                  <a:pt x="384" y="664"/>
                </a:cubicBezTo>
                <a:cubicBezTo>
                  <a:pt x="385" y="664"/>
                  <a:pt x="385" y="665"/>
                  <a:pt x="385" y="666"/>
                </a:cubicBezTo>
                <a:cubicBezTo>
                  <a:pt x="385" y="668"/>
                  <a:pt x="382" y="668"/>
                  <a:pt x="379" y="668"/>
                </a:cubicBezTo>
                <a:cubicBezTo>
                  <a:pt x="379" y="669"/>
                  <a:pt x="380" y="670"/>
                  <a:pt x="379" y="671"/>
                </a:cubicBezTo>
                <a:cubicBezTo>
                  <a:pt x="378" y="673"/>
                  <a:pt x="375" y="673"/>
                  <a:pt x="376" y="674"/>
                </a:cubicBezTo>
                <a:cubicBezTo>
                  <a:pt x="374" y="673"/>
                  <a:pt x="372" y="674"/>
                  <a:pt x="371" y="673"/>
                </a:cubicBezTo>
                <a:cubicBezTo>
                  <a:pt x="368" y="671"/>
                  <a:pt x="369" y="671"/>
                  <a:pt x="365" y="671"/>
                </a:cubicBezTo>
                <a:cubicBezTo>
                  <a:pt x="365" y="671"/>
                  <a:pt x="364" y="671"/>
                  <a:pt x="363" y="671"/>
                </a:cubicBezTo>
                <a:cubicBezTo>
                  <a:pt x="360" y="671"/>
                  <a:pt x="361" y="672"/>
                  <a:pt x="362" y="674"/>
                </a:cubicBezTo>
                <a:cubicBezTo>
                  <a:pt x="359" y="672"/>
                  <a:pt x="360" y="674"/>
                  <a:pt x="362" y="675"/>
                </a:cubicBezTo>
                <a:cubicBezTo>
                  <a:pt x="362" y="675"/>
                  <a:pt x="362" y="675"/>
                  <a:pt x="362" y="675"/>
                </a:cubicBezTo>
                <a:cubicBezTo>
                  <a:pt x="362" y="675"/>
                  <a:pt x="362" y="675"/>
                  <a:pt x="362" y="676"/>
                </a:cubicBezTo>
                <a:cubicBezTo>
                  <a:pt x="362" y="676"/>
                  <a:pt x="363" y="676"/>
                  <a:pt x="363" y="676"/>
                </a:cubicBezTo>
                <a:cubicBezTo>
                  <a:pt x="363" y="676"/>
                  <a:pt x="365" y="674"/>
                  <a:pt x="365" y="675"/>
                </a:cubicBezTo>
                <a:cubicBezTo>
                  <a:pt x="366" y="676"/>
                  <a:pt x="361" y="679"/>
                  <a:pt x="365" y="680"/>
                </a:cubicBezTo>
                <a:cubicBezTo>
                  <a:pt x="359" y="680"/>
                  <a:pt x="366" y="684"/>
                  <a:pt x="368" y="686"/>
                </a:cubicBezTo>
                <a:cubicBezTo>
                  <a:pt x="369" y="687"/>
                  <a:pt x="369" y="689"/>
                  <a:pt x="370" y="690"/>
                </a:cubicBezTo>
                <a:cubicBezTo>
                  <a:pt x="370" y="691"/>
                  <a:pt x="371" y="692"/>
                  <a:pt x="370" y="692"/>
                </a:cubicBezTo>
                <a:cubicBezTo>
                  <a:pt x="370" y="692"/>
                  <a:pt x="370" y="692"/>
                  <a:pt x="370" y="692"/>
                </a:cubicBezTo>
                <a:cubicBezTo>
                  <a:pt x="371" y="693"/>
                  <a:pt x="371" y="694"/>
                  <a:pt x="372" y="694"/>
                </a:cubicBezTo>
                <a:cubicBezTo>
                  <a:pt x="372" y="694"/>
                  <a:pt x="372" y="694"/>
                  <a:pt x="372" y="694"/>
                </a:cubicBezTo>
                <a:cubicBezTo>
                  <a:pt x="373" y="694"/>
                  <a:pt x="373" y="694"/>
                  <a:pt x="373" y="694"/>
                </a:cubicBezTo>
                <a:cubicBezTo>
                  <a:pt x="374" y="693"/>
                  <a:pt x="376" y="692"/>
                  <a:pt x="377" y="693"/>
                </a:cubicBezTo>
                <a:cubicBezTo>
                  <a:pt x="378" y="692"/>
                  <a:pt x="379" y="694"/>
                  <a:pt x="379" y="695"/>
                </a:cubicBezTo>
                <a:cubicBezTo>
                  <a:pt x="380" y="695"/>
                  <a:pt x="381" y="694"/>
                  <a:pt x="382" y="695"/>
                </a:cubicBezTo>
                <a:cubicBezTo>
                  <a:pt x="383" y="695"/>
                  <a:pt x="381" y="695"/>
                  <a:pt x="379" y="695"/>
                </a:cubicBezTo>
                <a:cubicBezTo>
                  <a:pt x="379" y="696"/>
                  <a:pt x="379" y="697"/>
                  <a:pt x="378" y="697"/>
                </a:cubicBezTo>
                <a:cubicBezTo>
                  <a:pt x="380" y="698"/>
                  <a:pt x="382" y="698"/>
                  <a:pt x="382" y="698"/>
                </a:cubicBezTo>
                <a:cubicBezTo>
                  <a:pt x="382" y="698"/>
                  <a:pt x="382" y="698"/>
                  <a:pt x="383" y="698"/>
                </a:cubicBezTo>
                <a:cubicBezTo>
                  <a:pt x="382" y="698"/>
                  <a:pt x="381" y="697"/>
                  <a:pt x="380" y="697"/>
                </a:cubicBezTo>
                <a:cubicBezTo>
                  <a:pt x="381" y="697"/>
                  <a:pt x="383" y="697"/>
                  <a:pt x="384" y="697"/>
                </a:cubicBezTo>
                <a:cubicBezTo>
                  <a:pt x="384" y="697"/>
                  <a:pt x="384" y="697"/>
                  <a:pt x="385" y="697"/>
                </a:cubicBezTo>
                <a:cubicBezTo>
                  <a:pt x="384" y="696"/>
                  <a:pt x="385" y="695"/>
                  <a:pt x="386" y="696"/>
                </a:cubicBezTo>
                <a:cubicBezTo>
                  <a:pt x="387" y="695"/>
                  <a:pt x="388" y="695"/>
                  <a:pt x="389" y="696"/>
                </a:cubicBezTo>
                <a:cubicBezTo>
                  <a:pt x="389" y="696"/>
                  <a:pt x="388" y="696"/>
                  <a:pt x="387" y="697"/>
                </a:cubicBezTo>
                <a:cubicBezTo>
                  <a:pt x="387" y="697"/>
                  <a:pt x="388" y="699"/>
                  <a:pt x="387" y="698"/>
                </a:cubicBezTo>
                <a:cubicBezTo>
                  <a:pt x="387" y="698"/>
                  <a:pt x="387" y="698"/>
                  <a:pt x="387" y="698"/>
                </a:cubicBezTo>
                <a:cubicBezTo>
                  <a:pt x="387" y="697"/>
                  <a:pt x="387" y="697"/>
                  <a:pt x="387" y="697"/>
                </a:cubicBezTo>
                <a:cubicBezTo>
                  <a:pt x="386" y="697"/>
                  <a:pt x="386" y="698"/>
                  <a:pt x="385" y="698"/>
                </a:cubicBezTo>
                <a:cubicBezTo>
                  <a:pt x="386" y="698"/>
                  <a:pt x="387" y="699"/>
                  <a:pt x="387" y="699"/>
                </a:cubicBezTo>
                <a:cubicBezTo>
                  <a:pt x="387" y="700"/>
                  <a:pt x="386" y="699"/>
                  <a:pt x="385" y="699"/>
                </a:cubicBezTo>
                <a:cubicBezTo>
                  <a:pt x="385" y="699"/>
                  <a:pt x="385" y="700"/>
                  <a:pt x="385" y="700"/>
                </a:cubicBezTo>
                <a:cubicBezTo>
                  <a:pt x="386" y="700"/>
                  <a:pt x="387" y="699"/>
                  <a:pt x="388" y="700"/>
                </a:cubicBezTo>
                <a:cubicBezTo>
                  <a:pt x="389" y="700"/>
                  <a:pt x="388" y="704"/>
                  <a:pt x="391" y="702"/>
                </a:cubicBezTo>
                <a:cubicBezTo>
                  <a:pt x="392" y="702"/>
                  <a:pt x="391" y="701"/>
                  <a:pt x="391" y="701"/>
                </a:cubicBezTo>
                <a:cubicBezTo>
                  <a:pt x="391" y="701"/>
                  <a:pt x="391" y="700"/>
                  <a:pt x="391" y="700"/>
                </a:cubicBezTo>
                <a:cubicBezTo>
                  <a:pt x="390" y="700"/>
                  <a:pt x="390" y="700"/>
                  <a:pt x="390" y="700"/>
                </a:cubicBezTo>
                <a:cubicBezTo>
                  <a:pt x="389" y="699"/>
                  <a:pt x="391" y="698"/>
                  <a:pt x="391" y="699"/>
                </a:cubicBezTo>
                <a:cubicBezTo>
                  <a:pt x="391" y="699"/>
                  <a:pt x="391" y="699"/>
                  <a:pt x="391" y="699"/>
                </a:cubicBezTo>
                <a:cubicBezTo>
                  <a:pt x="392" y="699"/>
                  <a:pt x="395" y="701"/>
                  <a:pt x="397" y="701"/>
                </a:cubicBezTo>
                <a:cubicBezTo>
                  <a:pt x="395" y="702"/>
                  <a:pt x="396" y="703"/>
                  <a:pt x="397" y="704"/>
                </a:cubicBezTo>
                <a:cubicBezTo>
                  <a:pt x="399" y="704"/>
                  <a:pt x="401" y="703"/>
                  <a:pt x="403" y="702"/>
                </a:cubicBezTo>
                <a:cubicBezTo>
                  <a:pt x="402" y="704"/>
                  <a:pt x="399" y="704"/>
                  <a:pt x="397" y="704"/>
                </a:cubicBezTo>
                <a:cubicBezTo>
                  <a:pt x="398" y="705"/>
                  <a:pt x="398" y="706"/>
                  <a:pt x="397" y="707"/>
                </a:cubicBezTo>
                <a:cubicBezTo>
                  <a:pt x="396" y="708"/>
                  <a:pt x="392" y="706"/>
                  <a:pt x="391" y="708"/>
                </a:cubicBezTo>
                <a:cubicBezTo>
                  <a:pt x="391" y="708"/>
                  <a:pt x="392" y="708"/>
                  <a:pt x="392" y="709"/>
                </a:cubicBezTo>
                <a:cubicBezTo>
                  <a:pt x="392" y="710"/>
                  <a:pt x="389" y="711"/>
                  <a:pt x="392" y="712"/>
                </a:cubicBezTo>
                <a:cubicBezTo>
                  <a:pt x="392" y="712"/>
                  <a:pt x="397" y="714"/>
                  <a:pt x="398" y="714"/>
                </a:cubicBezTo>
                <a:cubicBezTo>
                  <a:pt x="401" y="715"/>
                  <a:pt x="403" y="715"/>
                  <a:pt x="406" y="717"/>
                </a:cubicBezTo>
                <a:cubicBezTo>
                  <a:pt x="402" y="716"/>
                  <a:pt x="401" y="718"/>
                  <a:pt x="397" y="718"/>
                </a:cubicBezTo>
                <a:cubicBezTo>
                  <a:pt x="394" y="718"/>
                  <a:pt x="391" y="714"/>
                  <a:pt x="388" y="714"/>
                </a:cubicBezTo>
                <a:cubicBezTo>
                  <a:pt x="388" y="714"/>
                  <a:pt x="384" y="717"/>
                  <a:pt x="383" y="717"/>
                </a:cubicBezTo>
                <a:cubicBezTo>
                  <a:pt x="382" y="717"/>
                  <a:pt x="381" y="715"/>
                  <a:pt x="381" y="716"/>
                </a:cubicBezTo>
                <a:cubicBezTo>
                  <a:pt x="381" y="717"/>
                  <a:pt x="382" y="717"/>
                  <a:pt x="382" y="717"/>
                </a:cubicBezTo>
                <a:cubicBezTo>
                  <a:pt x="382" y="717"/>
                  <a:pt x="382" y="717"/>
                  <a:pt x="383" y="717"/>
                </a:cubicBezTo>
                <a:cubicBezTo>
                  <a:pt x="383" y="717"/>
                  <a:pt x="384" y="717"/>
                  <a:pt x="386" y="717"/>
                </a:cubicBezTo>
                <a:cubicBezTo>
                  <a:pt x="386" y="717"/>
                  <a:pt x="386" y="717"/>
                  <a:pt x="386" y="717"/>
                </a:cubicBezTo>
                <a:cubicBezTo>
                  <a:pt x="386" y="717"/>
                  <a:pt x="386" y="717"/>
                  <a:pt x="386" y="717"/>
                </a:cubicBezTo>
                <a:cubicBezTo>
                  <a:pt x="387" y="717"/>
                  <a:pt x="388" y="718"/>
                  <a:pt x="388" y="718"/>
                </a:cubicBezTo>
                <a:cubicBezTo>
                  <a:pt x="388" y="718"/>
                  <a:pt x="388" y="719"/>
                  <a:pt x="388" y="719"/>
                </a:cubicBezTo>
                <a:cubicBezTo>
                  <a:pt x="387" y="720"/>
                  <a:pt x="386" y="721"/>
                  <a:pt x="385" y="721"/>
                </a:cubicBezTo>
                <a:cubicBezTo>
                  <a:pt x="384" y="721"/>
                  <a:pt x="382" y="720"/>
                  <a:pt x="382" y="718"/>
                </a:cubicBezTo>
                <a:cubicBezTo>
                  <a:pt x="382" y="719"/>
                  <a:pt x="382" y="718"/>
                  <a:pt x="382" y="719"/>
                </a:cubicBezTo>
                <a:cubicBezTo>
                  <a:pt x="382" y="719"/>
                  <a:pt x="380" y="720"/>
                  <a:pt x="379" y="719"/>
                </a:cubicBezTo>
                <a:cubicBezTo>
                  <a:pt x="379" y="720"/>
                  <a:pt x="379" y="720"/>
                  <a:pt x="379" y="721"/>
                </a:cubicBezTo>
                <a:cubicBezTo>
                  <a:pt x="379" y="721"/>
                  <a:pt x="380" y="720"/>
                  <a:pt x="380" y="720"/>
                </a:cubicBezTo>
                <a:cubicBezTo>
                  <a:pt x="380" y="720"/>
                  <a:pt x="380" y="721"/>
                  <a:pt x="380" y="721"/>
                </a:cubicBezTo>
                <a:cubicBezTo>
                  <a:pt x="381" y="722"/>
                  <a:pt x="383" y="724"/>
                  <a:pt x="384" y="725"/>
                </a:cubicBezTo>
                <a:cubicBezTo>
                  <a:pt x="383" y="725"/>
                  <a:pt x="382" y="726"/>
                  <a:pt x="383" y="726"/>
                </a:cubicBezTo>
                <a:cubicBezTo>
                  <a:pt x="384" y="726"/>
                  <a:pt x="387" y="726"/>
                  <a:pt x="384" y="728"/>
                </a:cubicBezTo>
                <a:cubicBezTo>
                  <a:pt x="384" y="728"/>
                  <a:pt x="384" y="728"/>
                  <a:pt x="384" y="728"/>
                </a:cubicBezTo>
                <a:cubicBezTo>
                  <a:pt x="385" y="728"/>
                  <a:pt x="385" y="729"/>
                  <a:pt x="385" y="729"/>
                </a:cubicBezTo>
                <a:cubicBezTo>
                  <a:pt x="388" y="729"/>
                  <a:pt x="390" y="728"/>
                  <a:pt x="393" y="728"/>
                </a:cubicBezTo>
                <a:cubicBezTo>
                  <a:pt x="397" y="727"/>
                  <a:pt x="391" y="730"/>
                  <a:pt x="390" y="730"/>
                </a:cubicBezTo>
                <a:cubicBezTo>
                  <a:pt x="388" y="730"/>
                  <a:pt x="386" y="731"/>
                  <a:pt x="384" y="731"/>
                </a:cubicBezTo>
                <a:cubicBezTo>
                  <a:pt x="384" y="731"/>
                  <a:pt x="383" y="731"/>
                  <a:pt x="383" y="732"/>
                </a:cubicBezTo>
                <a:cubicBezTo>
                  <a:pt x="383" y="732"/>
                  <a:pt x="382" y="732"/>
                  <a:pt x="381" y="731"/>
                </a:cubicBezTo>
                <a:cubicBezTo>
                  <a:pt x="380" y="732"/>
                  <a:pt x="378" y="732"/>
                  <a:pt x="377" y="733"/>
                </a:cubicBezTo>
                <a:cubicBezTo>
                  <a:pt x="376" y="734"/>
                  <a:pt x="375" y="735"/>
                  <a:pt x="375" y="736"/>
                </a:cubicBezTo>
                <a:cubicBezTo>
                  <a:pt x="376" y="736"/>
                  <a:pt x="376" y="736"/>
                  <a:pt x="377" y="737"/>
                </a:cubicBezTo>
                <a:cubicBezTo>
                  <a:pt x="377" y="737"/>
                  <a:pt x="377" y="737"/>
                  <a:pt x="377" y="737"/>
                </a:cubicBezTo>
                <a:cubicBezTo>
                  <a:pt x="377" y="737"/>
                  <a:pt x="377" y="737"/>
                  <a:pt x="377" y="737"/>
                </a:cubicBezTo>
                <a:cubicBezTo>
                  <a:pt x="378" y="737"/>
                  <a:pt x="380" y="738"/>
                  <a:pt x="379" y="739"/>
                </a:cubicBezTo>
                <a:cubicBezTo>
                  <a:pt x="380" y="739"/>
                  <a:pt x="380" y="739"/>
                  <a:pt x="380" y="739"/>
                </a:cubicBezTo>
                <a:cubicBezTo>
                  <a:pt x="380" y="741"/>
                  <a:pt x="378" y="741"/>
                  <a:pt x="376" y="742"/>
                </a:cubicBezTo>
                <a:cubicBezTo>
                  <a:pt x="377" y="742"/>
                  <a:pt x="376" y="743"/>
                  <a:pt x="375" y="743"/>
                </a:cubicBezTo>
                <a:cubicBezTo>
                  <a:pt x="375" y="743"/>
                  <a:pt x="375" y="743"/>
                  <a:pt x="375" y="743"/>
                </a:cubicBezTo>
                <a:cubicBezTo>
                  <a:pt x="376" y="744"/>
                  <a:pt x="378" y="745"/>
                  <a:pt x="379" y="745"/>
                </a:cubicBezTo>
                <a:cubicBezTo>
                  <a:pt x="380" y="745"/>
                  <a:pt x="382" y="746"/>
                  <a:pt x="382" y="747"/>
                </a:cubicBezTo>
                <a:cubicBezTo>
                  <a:pt x="383" y="747"/>
                  <a:pt x="384" y="748"/>
                  <a:pt x="384" y="749"/>
                </a:cubicBezTo>
                <a:cubicBezTo>
                  <a:pt x="384" y="749"/>
                  <a:pt x="385" y="749"/>
                  <a:pt x="386" y="750"/>
                </a:cubicBezTo>
                <a:cubicBezTo>
                  <a:pt x="387" y="751"/>
                  <a:pt x="386" y="753"/>
                  <a:pt x="385" y="753"/>
                </a:cubicBezTo>
                <a:cubicBezTo>
                  <a:pt x="385" y="753"/>
                  <a:pt x="385" y="753"/>
                  <a:pt x="385" y="753"/>
                </a:cubicBezTo>
                <a:cubicBezTo>
                  <a:pt x="385" y="754"/>
                  <a:pt x="385" y="754"/>
                  <a:pt x="384" y="755"/>
                </a:cubicBezTo>
                <a:cubicBezTo>
                  <a:pt x="385" y="755"/>
                  <a:pt x="386" y="754"/>
                  <a:pt x="387" y="755"/>
                </a:cubicBezTo>
                <a:cubicBezTo>
                  <a:pt x="388" y="754"/>
                  <a:pt x="388" y="753"/>
                  <a:pt x="388" y="753"/>
                </a:cubicBezTo>
                <a:cubicBezTo>
                  <a:pt x="389" y="753"/>
                  <a:pt x="391" y="753"/>
                  <a:pt x="392" y="752"/>
                </a:cubicBezTo>
                <a:cubicBezTo>
                  <a:pt x="393" y="751"/>
                  <a:pt x="394" y="751"/>
                  <a:pt x="396" y="751"/>
                </a:cubicBezTo>
                <a:cubicBezTo>
                  <a:pt x="396" y="750"/>
                  <a:pt x="396" y="750"/>
                  <a:pt x="396" y="749"/>
                </a:cubicBezTo>
                <a:cubicBezTo>
                  <a:pt x="397" y="749"/>
                  <a:pt x="398" y="751"/>
                  <a:pt x="399" y="751"/>
                </a:cubicBezTo>
                <a:cubicBezTo>
                  <a:pt x="399" y="750"/>
                  <a:pt x="399" y="750"/>
                  <a:pt x="399" y="750"/>
                </a:cubicBezTo>
                <a:cubicBezTo>
                  <a:pt x="399" y="750"/>
                  <a:pt x="400" y="750"/>
                  <a:pt x="399" y="750"/>
                </a:cubicBezTo>
                <a:cubicBezTo>
                  <a:pt x="399" y="750"/>
                  <a:pt x="400" y="751"/>
                  <a:pt x="400" y="751"/>
                </a:cubicBezTo>
                <a:cubicBezTo>
                  <a:pt x="401" y="751"/>
                  <a:pt x="402" y="750"/>
                  <a:pt x="403" y="750"/>
                </a:cubicBezTo>
                <a:cubicBezTo>
                  <a:pt x="403" y="750"/>
                  <a:pt x="402" y="751"/>
                  <a:pt x="402" y="751"/>
                </a:cubicBezTo>
                <a:cubicBezTo>
                  <a:pt x="403" y="753"/>
                  <a:pt x="407" y="757"/>
                  <a:pt x="407" y="758"/>
                </a:cubicBezTo>
                <a:cubicBezTo>
                  <a:pt x="407" y="760"/>
                  <a:pt x="402" y="760"/>
                  <a:pt x="400" y="762"/>
                </a:cubicBezTo>
                <a:cubicBezTo>
                  <a:pt x="400" y="763"/>
                  <a:pt x="401" y="764"/>
                  <a:pt x="400" y="765"/>
                </a:cubicBezTo>
                <a:cubicBezTo>
                  <a:pt x="398" y="765"/>
                  <a:pt x="399" y="763"/>
                  <a:pt x="398" y="763"/>
                </a:cubicBezTo>
                <a:cubicBezTo>
                  <a:pt x="397" y="762"/>
                  <a:pt x="393" y="761"/>
                  <a:pt x="391" y="760"/>
                </a:cubicBezTo>
                <a:cubicBezTo>
                  <a:pt x="390" y="760"/>
                  <a:pt x="389" y="759"/>
                  <a:pt x="388" y="758"/>
                </a:cubicBezTo>
                <a:cubicBezTo>
                  <a:pt x="387" y="759"/>
                  <a:pt x="384" y="759"/>
                  <a:pt x="382" y="759"/>
                </a:cubicBezTo>
                <a:cubicBezTo>
                  <a:pt x="385" y="762"/>
                  <a:pt x="385" y="762"/>
                  <a:pt x="385" y="762"/>
                </a:cubicBezTo>
                <a:cubicBezTo>
                  <a:pt x="386" y="762"/>
                  <a:pt x="387" y="763"/>
                  <a:pt x="387" y="763"/>
                </a:cubicBezTo>
                <a:cubicBezTo>
                  <a:pt x="387" y="763"/>
                  <a:pt x="386" y="763"/>
                  <a:pt x="386" y="763"/>
                </a:cubicBezTo>
                <a:cubicBezTo>
                  <a:pt x="393" y="769"/>
                  <a:pt x="393" y="769"/>
                  <a:pt x="393" y="769"/>
                </a:cubicBezTo>
                <a:cubicBezTo>
                  <a:pt x="394" y="769"/>
                  <a:pt x="395" y="769"/>
                  <a:pt x="396" y="770"/>
                </a:cubicBezTo>
                <a:cubicBezTo>
                  <a:pt x="396" y="771"/>
                  <a:pt x="396" y="772"/>
                  <a:pt x="395" y="772"/>
                </a:cubicBezTo>
                <a:cubicBezTo>
                  <a:pt x="397" y="774"/>
                  <a:pt x="397" y="774"/>
                  <a:pt x="397" y="774"/>
                </a:cubicBezTo>
                <a:cubicBezTo>
                  <a:pt x="398" y="773"/>
                  <a:pt x="401" y="773"/>
                  <a:pt x="404" y="772"/>
                </a:cubicBezTo>
                <a:cubicBezTo>
                  <a:pt x="405" y="771"/>
                  <a:pt x="408" y="769"/>
                  <a:pt x="410" y="769"/>
                </a:cubicBezTo>
                <a:cubicBezTo>
                  <a:pt x="411" y="770"/>
                  <a:pt x="411" y="772"/>
                  <a:pt x="411" y="772"/>
                </a:cubicBezTo>
                <a:cubicBezTo>
                  <a:pt x="412" y="772"/>
                  <a:pt x="412" y="771"/>
                  <a:pt x="412" y="771"/>
                </a:cubicBezTo>
                <a:cubicBezTo>
                  <a:pt x="413" y="772"/>
                  <a:pt x="414" y="773"/>
                  <a:pt x="414" y="774"/>
                </a:cubicBezTo>
                <a:cubicBezTo>
                  <a:pt x="415" y="774"/>
                  <a:pt x="416" y="774"/>
                  <a:pt x="416" y="775"/>
                </a:cubicBezTo>
                <a:cubicBezTo>
                  <a:pt x="416" y="775"/>
                  <a:pt x="415" y="776"/>
                  <a:pt x="414" y="776"/>
                </a:cubicBezTo>
                <a:cubicBezTo>
                  <a:pt x="413" y="777"/>
                  <a:pt x="412" y="778"/>
                  <a:pt x="411" y="776"/>
                </a:cubicBezTo>
                <a:cubicBezTo>
                  <a:pt x="411" y="775"/>
                  <a:pt x="410" y="776"/>
                  <a:pt x="410" y="777"/>
                </a:cubicBezTo>
                <a:cubicBezTo>
                  <a:pt x="411" y="778"/>
                  <a:pt x="412" y="778"/>
                  <a:pt x="412" y="779"/>
                </a:cubicBezTo>
                <a:cubicBezTo>
                  <a:pt x="412" y="780"/>
                  <a:pt x="411" y="780"/>
                  <a:pt x="409" y="781"/>
                </a:cubicBezTo>
                <a:cubicBezTo>
                  <a:pt x="411" y="782"/>
                  <a:pt x="412" y="783"/>
                  <a:pt x="412" y="784"/>
                </a:cubicBezTo>
                <a:cubicBezTo>
                  <a:pt x="412" y="784"/>
                  <a:pt x="411" y="786"/>
                  <a:pt x="410" y="787"/>
                </a:cubicBezTo>
                <a:cubicBezTo>
                  <a:pt x="416" y="793"/>
                  <a:pt x="416" y="793"/>
                  <a:pt x="416" y="793"/>
                </a:cubicBezTo>
                <a:cubicBezTo>
                  <a:pt x="435" y="774"/>
                  <a:pt x="435" y="774"/>
                  <a:pt x="435" y="774"/>
                </a:cubicBezTo>
                <a:cubicBezTo>
                  <a:pt x="435" y="773"/>
                  <a:pt x="435" y="773"/>
                  <a:pt x="436" y="773"/>
                </a:cubicBezTo>
                <a:cubicBezTo>
                  <a:pt x="454" y="755"/>
                  <a:pt x="454" y="755"/>
                  <a:pt x="454" y="755"/>
                </a:cubicBezTo>
                <a:cubicBezTo>
                  <a:pt x="454" y="755"/>
                  <a:pt x="454" y="755"/>
                  <a:pt x="454" y="754"/>
                </a:cubicBezTo>
                <a:cubicBezTo>
                  <a:pt x="453" y="754"/>
                  <a:pt x="454" y="754"/>
                  <a:pt x="455" y="754"/>
                </a:cubicBezTo>
                <a:cubicBezTo>
                  <a:pt x="494" y="715"/>
                  <a:pt x="494" y="715"/>
                  <a:pt x="494" y="715"/>
                </a:cubicBezTo>
                <a:cubicBezTo>
                  <a:pt x="494" y="715"/>
                  <a:pt x="493" y="715"/>
                  <a:pt x="493" y="715"/>
                </a:cubicBezTo>
                <a:cubicBezTo>
                  <a:pt x="493" y="715"/>
                  <a:pt x="494" y="715"/>
                  <a:pt x="494" y="715"/>
                </a:cubicBezTo>
                <a:cubicBezTo>
                  <a:pt x="805" y="403"/>
                  <a:pt x="805" y="403"/>
                  <a:pt x="805" y="403"/>
                </a:cubicBezTo>
                <a:cubicBezTo>
                  <a:pt x="804" y="403"/>
                  <a:pt x="806" y="402"/>
                  <a:pt x="806" y="403"/>
                </a:cubicBezTo>
                <a:cubicBezTo>
                  <a:pt x="809" y="400"/>
                  <a:pt x="809" y="400"/>
                  <a:pt x="809" y="400"/>
                </a:cubicBezTo>
                <a:cubicBezTo>
                  <a:pt x="808" y="398"/>
                  <a:pt x="807" y="397"/>
                  <a:pt x="806" y="396"/>
                </a:cubicBezTo>
                <a:cubicBezTo>
                  <a:pt x="806" y="394"/>
                  <a:pt x="806" y="392"/>
                  <a:pt x="808" y="391"/>
                </a:cubicBezTo>
                <a:cubicBezTo>
                  <a:pt x="810" y="389"/>
                  <a:pt x="812" y="393"/>
                  <a:pt x="813" y="396"/>
                </a:cubicBezTo>
                <a:cubicBezTo>
                  <a:pt x="824" y="384"/>
                  <a:pt x="824" y="384"/>
                  <a:pt x="824" y="384"/>
                </a:cubicBezTo>
                <a:cubicBezTo>
                  <a:pt x="824" y="380"/>
                  <a:pt x="819" y="373"/>
                  <a:pt x="822" y="371"/>
                </a:cubicBezTo>
                <a:cubicBezTo>
                  <a:pt x="823" y="370"/>
                  <a:pt x="825" y="379"/>
                  <a:pt x="825" y="383"/>
                </a:cubicBezTo>
                <a:cubicBezTo>
                  <a:pt x="832" y="377"/>
                  <a:pt x="832" y="377"/>
                  <a:pt x="832" y="377"/>
                </a:cubicBezTo>
                <a:cubicBezTo>
                  <a:pt x="801" y="346"/>
                  <a:pt x="801" y="346"/>
                  <a:pt x="801" y="346"/>
                </a:cubicBezTo>
                <a:cubicBezTo>
                  <a:pt x="801" y="347"/>
                  <a:pt x="801" y="348"/>
                  <a:pt x="800" y="348"/>
                </a:cubicBezTo>
                <a:cubicBezTo>
                  <a:pt x="799" y="349"/>
                  <a:pt x="799" y="346"/>
                  <a:pt x="800" y="345"/>
                </a:cubicBezTo>
                <a:cubicBezTo>
                  <a:pt x="787" y="332"/>
                  <a:pt x="787" y="332"/>
                  <a:pt x="787" y="332"/>
                </a:cubicBezTo>
                <a:cubicBezTo>
                  <a:pt x="787" y="334"/>
                  <a:pt x="785" y="338"/>
                  <a:pt x="787" y="340"/>
                </a:cubicBezTo>
                <a:cubicBezTo>
                  <a:pt x="788" y="341"/>
                  <a:pt x="789" y="341"/>
                  <a:pt x="788" y="342"/>
                </a:cubicBezTo>
                <a:cubicBezTo>
                  <a:pt x="786" y="339"/>
                  <a:pt x="785" y="349"/>
                  <a:pt x="783" y="344"/>
                </a:cubicBezTo>
                <a:cubicBezTo>
                  <a:pt x="781" y="343"/>
                  <a:pt x="779" y="341"/>
                  <a:pt x="780" y="338"/>
                </a:cubicBezTo>
                <a:cubicBezTo>
                  <a:pt x="780" y="337"/>
                  <a:pt x="782" y="336"/>
                  <a:pt x="783" y="335"/>
                </a:cubicBezTo>
                <a:cubicBezTo>
                  <a:pt x="783" y="334"/>
                  <a:pt x="780" y="332"/>
                  <a:pt x="782" y="330"/>
                </a:cubicBezTo>
                <a:cubicBezTo>
                  <a:pt x="783" y="329"/>
                  <a:pt x="783" y="329"/>
                  <a:pt x="784" y="329"/>
                </a:cubicBezTo>
                <a:cubicBezTo>
                  <a:pt x="751" y="296"/>
                  <a:pt x="751" y="296"/>
                  <a:pt x="751" y="296"/>
                </a:cubicBezTo>
                <a:cubicBezTo>
                  <a:pt x="751" y="297"/>
                  <a:pt x="751" y="297"/>
                  <a:pt x="751" y="298"/>
                </a:cubicBezTo>
                <a:cubicBezTo>
                  <a:pt x="750" y="297"/>
                  <a:pt x="750" y="296"/>
                  <a:pt x="751" y="296"/>
                </a:cubicBezTo>
                <a:cubicBezTo>
                  <a:pt x="746" y="291"/>
                  <a:pt x="746" y="291"/>
                  <a:pt x="746" y="291"/>
                </a:cubicBezTo>
                <a:cubicBezTo>
                  <a:pt x="746" y="292"/>
                  <a:pt x="746" y="293"/>
                  <a:pt x="746" y="293"/>
                </a:cubicBezTo>
                <a:cubicBezTo>
                  <a:pt x="745" y="292"/>
                  <a:pt x="746" y="292"/>
                  <a:pt x="746" y="291"/>
                </a:cubicBezTo>
                <a:cubicBezTo>
                  <a:pt x="746" y="291"/>
                  <a:pt x="746" y="291"/>
                  <a:pt x="746" y="291"/>
                </a:cubicBezTo>
                <a:cubicBezTo>
                  <a:pt x="733" y="278"/>
                  <a:pt x="733" y="278"/>
                  <a:pt x="733" y="278"/>
                </a:cubicBezTo>
                <a:cubicBezTo>
                  <a:pt x="732" y="278"/>
                  <a:pt x="731" y="278"/>
                  <a:pt x="730" y="276"/>
                </a:cubicBezTo>
                <a:cubicBezTo>
                  <a:pt x="728" y="274"/>
                  <a:pt x="730" y="279"/>
                  <a:pt x="730" y="279"/>
                </a:cubicBezTo>
                <a:cubicBezTo>
                  <a:pt x="731" y="279"/>
                  <a:pt x="731" y="279"/>
                  <a:pt x="731" y="280"/>
                </a:cubicBezTo>
                <a:cubicBezTo>
                  <a:pt x="732" y="280"/>
                  <a:pt x="732" y="280"/>
                  <a:pt x="732" y="281"/>
                </a:cubicBezTo>
                <a:cubicBezTo>
                  <a:pt x="732" y="282"/>
                  <a:pt x="733" y="285"/>
                  <a:pt x="732" y="286"/>
                </a:cubicBezTo>
                <a:cubicBezTo>
                  <a:pt x="732" y="284"/>
                  <a:pt x="731" y="283"/>
                  <a:pt x="731" y="282"/>
                </a:cubicBezTo>
                <a:cubicBezTo>
                  <a:pt x="730" y="282"/>
                  <a:pt x="730" y="282"/>
                  <a:pt x="730" y="282"/>
                </a:cubicBezTo>
                <a:cubicBezTo>
                  <a:pt x="729" y="282"/>
                  <a:pt x="730" y="281"/>
                  <a:pt x="730" y="281"/>
                </a:cubicBezTo>
                <a:cubicBezTo>
                  <a:pt x="730" y="280"/>
                  <a:pt x="730" y="280"/>
                  <a:pt x="730" y="279"/>
                </a:cubicBezTo>
                <a:cubicBezTo>
                  <a:pt x="729" y="281"/>
                  <a:pt x="730" y="282"/>
                  <a:pt x="728" y="283"/>
                </a:cubicBezTo>
                <a:cubicBezTo>
                  <a:pt x="729" y="282"/>
                  <a:pt x="728" y="280"/>
                  <a:pt x="727" y="280"/>
                </a:cubicBezTo>
                <a:cubicBezTo>
                  <a:pt x="727" y="280"/>
                  <a:pt x="727" y="280"/>
                  <a:pt x="727" y="280"/>
                </a:cubicBezTo>
                <a:cubicBezTo>
                  <a:pt x="727" y="280"/>
                  <a:pt x="727" y="279"/>
                  <a:pt x="726" y="279"/>
                </a:cubicBezTo>
                <a:cubicBezTo>
                  <a:pt x="726" y="279"/>
                  <a:pt x="725" y="279"/>
                  <a:pt x="726" y="281"/>
                </a:cubicBezTo>
                <a:cubicBezTo>
                  <a:pt x="726" y="281"/>
                  <a:pt x="726" y="281"/>
                  <a:pt x="726" y="281"/>
                </a:cubicBezTo>
                <a:cubicBezTo>
                  <a:pt x="726" y="280"/>
                  <a:pt x="726" y="280"/>
                  <a:pt x="726" y="280"/>
                </a:cubicBezTo>
                <a:cubicBezTo>
                  <a:pt x="726" y="280"/>
                  <a:pt x="726" y="280"/>
                  <a:pt x="726" y="280"/>
                </a:cubicBezTo>
                <a:cubicBezTo>
                  <a:pt x="727" y="280"/>
                  <a:pt x="727" y="280"/>
                  <a:pt x="727" y="280"/>
                </a:cubicBezTo>
                <a:cubicBezTo>
                  <a:pt x="727" y="280"/>
                  <a:pt x="727" y="281"/>
                  <a:pt x="727" y="281"/>
                </a:cubicBezTo>
                <a:cubicBezTo>
                  <a:pt x="727" y="281"/>
                  <a:pt x="727" y="282"/>
                  <a:pt x="727" y="282"/>
                </a:cubicBezTo>
                <a:cubicBezTo>
                  <a:pt x="727" y="282"/>
                  <a:pt x="727" y="282"/>
                  <a:pt x="726" y="282"/>
                </a:cubicBezTo>
                <a:cubicBezTo>
                  <a:pt x="726" y="283"/>
                  <a:pt x="726" y="284"/>
                  <a:pt x="726" y="284"/>
                </a:cubicBezTo>
                <a:cubicBezTo>
                  <a:pt x="726" y="284"/>
                  <a:pt x="727" y="284"/>
                  <a:pt x="728" y="284"/>
                </a:cubicBezTo>
                <a:cubicBezTo>
                  <a:pt x="729" y="283"/>
                  <a:pt x="729" y="282"/>
                  <a:pt x="730" y="283"/>
                </a:cubicBezTo>
                <a:cubicBezTo>
                  <a:pt x="730" y="283"/>
                  <a:pt x="730" y="283"/>
                  <a:pt x="730" y="284"/>
                </a:cubicBezTo>
                <a:cubicBezTo>
                  <a:pt x="730" y="284"/>
                  <a:pt x="730" y="284"/>
                  <a:pt x="730" y="284"/>
                </a:cubicBezTo>
                <a:cubicBezTo>
                  <a:pt x="731" y="284"/>
                  <a:pt x="731" y="287"/>
                  <a:pt x="731" y="288"/>
                </a:cubicBezTo>
                <a:cubicBezTo>
                  <a:pt x="732" y="287"/>
                  <a:pt x="734" y="288"/>
                  <a:pt x="735" y="291"/>
                </a:cubicBezTo>
                <a:cubicBezTo>
                  <a:pt x="735" y="291"/>
                  <a:pt x="735" y="291"/>
                  <a:pt x="735" y="291"/>
                </a:cubicBezTo>
                <a:cubicBezTo>
                  <a:pt x="735" y="290"/>
                  <a:pt x="736" y="285"/>
                  <a:pt x="735" y="284"/>
                </a:cubicBezTo>
                <a:cubicBezTo>
                  <a:pt x="735" y="284"/>
                  <a:pt x="732" y="279"/>
                  <a:pt x="736" y="281"/>
                </a:cubicBezTo>
                <a:cubicBezTo>
                  <a:pt x="737" y="282"/>
                  <a:pt x="735" y="287"/>
                  <a:pt x="736" y="291"/>
                </a:cubicBezTo>
                <a:cubicBezTo>
                  <a:pt x="736" y="291"/>
                  <a:pt x="737" y="291"/>
                  <a:pt x="737" y="291"/>
                </a:cubicBezTo>
                <a:cubicBezTo>
                  <a:pt x="737" y="293"/>
                  <a:pt x="737" y="293"/>
                  <a:pt x="737" y="293"/>
                </a:cubicBezTo>
                <a:cubicBezTo>
                  <a:pt x="737" y="294"/>
                  <a:pt x="737" y="295"/>
                  <a:pt x="736" y="295"/>
                </a:cubicBezTo>
                <a:cubicBezTo>
                  <a:pt x="737" y="296"/>
                  <a:pt x="738" y="295"/>
                  <a:pt x="739" y="295"/>
                </a:cubicBezTo>
                <a:cubicBezTo>
                  <a:pt x="739" y="295"/>
                  <a:pt x="741" y="297"/>
                  <a:pt x="741" y="297"/>
                </a:cubicBezTo>
                <a:cubicBezTo>
                  <a:pt x="741" y="300"/>
                  <a:pt x="738" y="300"/>
                  <a:pt x="736" y="298"/>
                </a:cubicBezTo>
                <a:cubicBezTo>
                  <a:pt x="738" y="300"/>
                  <a:pt x="735" y="299"/>
                  <a:pt x="735" y="300"/>
                </a:cubicBezTo>
                <a:cubicBezTo>
                  <a:pt x="735" y="299"/>
                  <a:pt x="735" y="305"/>
                  <a:pt x="733" y="305"/>
                </a:cubicBezTo>
                <a:cubicBezTo>
                  <a:pt x="733" y="305"/>
                  <a:pt x="734" y="301"/>
                  <a:pt x="733" y="300"/>
                </a:cubicBezTo>
                <a:cubicBezTo>
                  <a:pt x="733" y="300"/>
                  <a:pt x="733" y="300"/>
                  <a:pt x="733" y="300"/>
                </a:cubicBezTo>
                <a:cubicBezTo>
                  <a:pt x="733" y="301"/>
                  <a:pt x="732" y="301"/>
                  <a:pt x="732" y="301"/>
                </a:cubicBezTo>
                <a:cubicBezTo>
                  <a:pt x="731" y="301"/>
                  <a:pt x="731" y="300"/>
                  <a:pt x="731" y="299"/>
                </a:cubicBezTo>
                <a:cubicBezTo>
                  <a:pt x="731" y="299"/>
                  <a:pt x="731" y="299"/>
                  <a:pt x="731" y="299"/>
                </a:cubicBezTo>
                <a:cubicBezTo>
                  <a:pt x="731" y="299"/>
                  <a:pt x="731" y="298"/>
                  <a:pt x="732" y="298"/>
                </a:cubicBezTo>
                <a:cubicBezTo>
                  <a:pt x="734" y="297"/>
                  <a:pt x="732" y="297"/>
                  <a:pt x="730" y="296"/>
                </a:cubicBezTo>
                <a:cubicBezTo>
                  <a:pt x="730" y="296"/>
                  <a:pt x="730" y="296"/>
                  <a:pt x="730" y="296"/>
                </a:cubicBezTo>
                <a:cubicBezTo>
                  <a:pt x="730" y="296"/>
                  <a:pt x="730" y="296"/>
                  <a:pt x="730" y="296"/>
                </a:cubicBezTo>
                <a:cubicBezTo>
                  <a:pt x="729" y="295"/>
                  <a:pt x="729" y="295"/>
                  <a:pt x="729" y="294"/>
                </a:cubicBezTo>
                <a:cubicBezTo>
                  <a:pt x="728" y="294"/>
                  <a:pt x="728" y="295"/>
                  <a:pt x="727" y="295"/>
                </a:cubicBezTo>
                <a:cubicBezTo>
                  <a:pt x="725" y="295"/>
                  <a:pt x="726" y="293"/>
                  <a:pt x="725" y="293"/>
                </a:cubicBezTo>
                <a:cubicBezTo>
                  <a:pt x="725" y="293"/>
                  <a:pt x="725" y="293"/>
                  <a:pt x="725" y="293"/>
                </a:cubicBezTo>
                <a:cubicBezTo>
                  <a:pt x="723" y="297"/>
                  <a:pt x="721" y="302"/>
                  <a:pt x="725" y="300"/>
                </a:cubicBezTo>
                <a:cubicBezTo>
                  <a:pt x="723" y="303"/>
                  <a:pt x="726" y="304"/>
                  <a:pt x="728" y="305"/>
                </a:cubicBezTo>
                <a:cubicBezTo>
                  <a:pt x="729" y="306"/>
                  <a:pt x="727" y="304"/>
                  <a:pt x="726" y="305"/>
                </a:cubicBezTo>
                <a:cubicBezTo>
                  <a:pt x="725" y="306"/>
                  <a:pt x="728" y="308"/>
                  <a:pt x="728" y="310"/>
                </a:cubicBezTo>
                <a:cubicBezTo>
                  <a:pt x="728" y="311"/>
                  <a:pt x="727" y="313"/>
                  <a:pt x="727" y="313"/>
                </a:cubicBezTo>
                <a:cubicBezTo>
                  <a:pt x="727" y="315"/>
                  <a:pt x="729" y="314"/>
                  <a:pt x="727" y="315"/>
                </a:cubicBezTo>
                <a:cubicBezTo>
                  <a:pt x="724" y="316"/>
                  <a:pt x="725" y="320"/>
                  <a:pt x="724" y="321"/>
                </a:cubicBezTo>
                <a:cubicBezTo>
                  <a:pt x="723" y="322"/>
                  <a:pt x="720" y="322"/>
                  <a:pt x="720" y="324"/>
                </a:cubicBezTo>
                <a:cubicBezTo>
                  <a:pt x="723" y="320"/>
                  <a:pt x="727" y="325"/>
                  <a:pt x="725" y="326"/>
                </a:cubicBezTo>
                <a:cubicBezTo>
                  <a:pt x="725" y="326"/>
                  <a:pt x="727" y="329"/>
                  <a:pt x="724" y="330"/>
                </a:cubicBezTo>
                <a:cubicBezTo>
                  <a:pt x="722" y="330"/>
                  <a:pt x="723" y="330"/>
                  <a:pt x="721" y="332"/>
                </a:cubicBezTo>
                <a:cubicBezTo>
                  <a:pt x="720" y="334"/>
                  <a:pt x="720" y="325"/>
                  <a:pt x="719" y="324"/>
                </a:cubicBezTo>
                <a:cubicBezTo>
                  <a:pt x="718" y="323"/>
                  <a:pt x="718" y="326"/>
                  <a:pt x="717" y="323"/>
                </a:cubicBezTo>
                <a:cubicBezTo>
                  <a:pt x="715" y="317"/>
                  <a:pt x="709" y="307"/>
                  <a:pt x="717" y="303"/>
                </a:cubicBezTo>
                <a:cubicBezTo>
                  <a:pt x="718" y="302"/>
                  <a:pt x="720" y="302"/>
                  <a:pt x="721" y="301"/>
                </a:cubicBezTo>
                <a:cubicBezTo>
                  <a:pt x="722" y="299"/>
                  <a:pt x="723" y="297"/>
                  <a:pt x="723" y="294"/>
                </a:cubicBezTo>
                <a:cubicBezTo>
                  <a:pt x="723" y="294"/>
                  <a:pt x="723" y="294"/>
                  <a:pt x="723" y="294"/>
                </a:cubicBezTo>
                <a:cubicBezTo>
                  <a:pt x="722" y="294"/>
                  <a:pt x="723" y="292"/>
                  <a:pt x="722" y="292"/>
                </a:cubicBezTo>
                <a:cubicBezTo>
                  <a:pt x="722" y="292"/>
                  <a:pt x="721" y="292"/>
                  <a:pt x="720" y="292"/>
                </a:cubicBezTo>
                <a:cubicBezTo>
                  <a:pt x="720" y="293"/>
                  <a:pt x="719" y="293"/>
                  <a:pt x="719" y="293"/>
                </a:cubicBezTo>
                <a:cubicBezTo>
                  <a:pt x="719" y="293"/>
                  <a:pt x="719" y="293"/>
                  <a:pt x="719" y="292"/>
                </a:cubicBezTo>
                <a:cubicBezTo>
                  <a:pt x="718" y="293"/>
                  <a:pt x="718" y="292"/>
                  <a:pt x="718" y="292"/>
                </a:cubicBezTo>
                <a:cubicBezTo>
                  <a:pt x="717" y="291"/>
                  <a:pt x="718" y="289"/>
                  <a:pt x="716" y="290"/>
                </a:cubicBezTo>
                <a:cubicBezTo>
                  <a:pt x="716" y="289"/>
                  <a:pt x="716" y="287"/>
                  <a:pt x="716" y="286"/>
                </a:cubicBezTo>
                <a:cubicBezTo>
                  <a:pt x="716" y="286"/>
                  <a:pt x="716" y="286"/>
                  <a:pt x="716" y="286"/>
                </a:cubicBezTo>
                <a:cubicBezTo>
                  <a:pt x="715" y="286"/>
                  <a:pt x="713" y="288"/>
                  <a:pt x="713" y="288"/>
                </a:cubicBezTo>
                <a:cubicBezTo>
                  <a:pt x="712" y="288"/>
                  <a:pt x="713" y="285"/>
                  <a:pt x="714" y="283"/>
                </a:cubicBezTo>
                <a:cubicBezTo>
                  <a:pt x="714" y="282"/>
                  <a:pt x="714" y="282"/>
                  <a:pt x="713" y="282"/>
                </a:cubicBezTo>
                <a:cubicBezTo>
                  <a:pt x="714" y="282"/>
                  <a:pt x="711" y="288"/>
                  <a:pt x="709" y="285"/>
                </a:cubicBezTo>
                <a:cubicBezTo>
                  <a:pt x="709" y="286"/>
                  <a:pt x="709" y="286"/>
                  <a:pt x="709" y="286"/>
                </a:cubicBezTo>
                <a:cubicBezTo>
                  <a:pt x="709" y="286"/>
                  <a:pt x="707" y="288"/>
                  <a:pt x="707" y="288"/>
                </a:cubicBezTo>
                <a:cubicBezTo>
                  <a:pt x="705" y="287"/>
                  <a:pt x="707" y="283"/>
                  <a:pt x="707" y="281"/>
                </a:cubicBezTo>
                <a:cubicBezTo>
                  <a:pt x="706" y="281"/>
                  <a:pt x="705" y="280"/>
                  <a:pt x="705" y="279"/>
                </a:cubicBezTo>
                <a:cubicBezTo>
                  <a:pt x="705" y="279"/>
                  <a:pt x="705" y="278"/>
                  <a:pt x="706" y="278"/>
                </a:cubicBezTo>
                <a:cubicBezTo>
                  <a:pt x="705" y="278"/>
                  <a:pt x="705" y="277"/>
                  <a:pt x="706" y="276"/>
                </a:cubicBezTo>
                <a:cubicBezTo>
                  <a:pt x="706" y="276"/>
                  <a:pt x="707" y="275"/>
                  <a:pt x="707" y="276"/>
                </a:cubicBezTo>
                <a:cubicBezTo>
                  <a:pt x="708" y="276"/>
                  <a:pt x="708" y="277"/>
                  <a:pt x="708" y="277"/>
                </a:cubicBezTo>
                <a:cubicBezTo>
                  <a:pt x="708" y="277"/>
                  <a:pt x="708" y="277"/>
                  <a:pt x="708" y="277"/>
                </a:cubicBezTo>
                <a:cubicBezTo>
                  <a:pt x="708" y="275"/>
                  <a:pt x="707" y="273"/>
                  <a:pt x="709" y="271"/>
                </a:cubicBezTo>
                <a:cubicBezTo>
                  <a:pt x="709" y="270"/>
                  <a:pt x="708" y="270"/>
                  <a:pt x="708" y="270"/>
                </a:cubicBezTo>
                <a:cubicBezTo>
                  <a:pt x="708" y="269"/>
                  <a:pt x="708" y="269"/>
                  <a:pt x="707" y="269"/>
                </a:cubicBezTo>
                <a:cubicBezTo>
                  <a:pt x="707" y="271"/>
                  <a:pt x="706" y="272"/>
                  <a:pt x="705" y="273"/>
                </a:cubicBezTo>
                <a:cubicBezTo>
                  <a:pt x="705" y="272"/>
                  <a:pt x="706" y="270"/>
                  <a:pt x="707" y="268"/>
                </a:cubicBezTo>
                <a:cubicBezTo>
                  <a:pt x="707" y="268"/>
                  <a:pt x="707" y="268"/>
                  <a:pt x="707" y="268"/>
                </a:cubicBezTo>
                <a:cubicBezTo>
                  <a:pt x="707" y="268"/>
                  <a:pt x="706" y="269"/>
                  <a:pt x="706" y="269"/>
                </a:cubicBezTo>
                <a:cubicBezTo>
                  <a:pt x="705" y="268"/>
                  <a:pt x="707" y="267"/>
                  <a:pt x="707" y="268"/>
                </a:cubicBezTo>
                <a:cubicBezTo>
                  <a:pt x="708" y="266"/>
                  <a:pt x="710" y="263"/>
                  <a:pt x="711" y="262"/>
                </a:cubicBezTo>
                <a:cubicBezTo>
                  <a:pt x="710" y="262"/>
                  <a:pt x="710" y="262"/>
                  <a:pt x="710" y="262"/>
                </a:cubicBezTo>
                <a:cubicBezTo>
                  <a:pt x="709" y="262"/>
                  <a:pt x="709" y="261"/>
                  <a:pt x="709" y="260"/>
                </a:cubicBezTo>
                <a:cubicBezTo>
                  <a:pt x="708" y="260"/>
                  <a:pt x="708" y="259"/>
                  <a:pt x="708" y="259"/>
                </a:cubicBezTo>
                <a:cubicBezTo>
                  <a:pt x="708" y="258"/>
                  <a:pt x="709" y="256"/>
                  <a:pt x="710" y="255"/>
                </a:cubicBezTo>
                <a:cubicBezTo>
                  <a:pt x="710" y="255"/>
                  <a:pt x="710" y="255"/>
                  <a:pt x="710" y="255"/>
                </a:cubicBezTo>
                <a:cubicBezTo>
                  <a:pt x="710" y="255"/>
                  <a:pt x="710" y="255"/>
                  <a:pt x="710" y="255"/>
                </a:cubicBezTo>
                <a:cubicBezTo>
                  <a:pt x="708" y="256"/>
                  <a:pt x="707" y="254"/>
                  <a:pt x="708" y="253"/>
                </a:cubicBezTo>
                <a:cubicBezTo>
                  <a:pt x="703" y="248"/>
                  <a:pt x="703" y="248"/>
                  <a:pt x="703" y="248"/>
                </a:cubicBezTo>
                <a:cubicBezTo>
                  <a:pt x="702" y="248"/>
                  <a:pt x="702" y="248"/>
                  <a:pt x="702" y="248"/>
                </a:cubicBezTo>
                <a:cubicBezTo>
                  <a:pt x="702" y="248"/>
                  <a:pt x="702" y="248"/>
                  <a:pt x="703" y="248"/>
                </a:cubicBezTo>
                <a:cubicBezTo>
                  <a:pt x="704" y="249"/>
                  <a:pt x="700" y="250"/>
                  <a:pt x="701" y="249"/>
                </a:cubicBezTo>
                <a:cubicBezTo>
                  <a:pt x="700" y="249"/>
                  <a:pt x="700" y="249"/>
                  <a:pt x="700" y="249"/>
                </a:cubicBezTo>
                <a:cubicBezTo>
                  <a:pt x="699" y="249"/>
                  <a:pt x="699" y="249"/>
                  <a:pt x="699" y="248"/>
                </a:cubicBezTo>
                <a:cubicBezTo>
                  <a:pt x="699" y="248"/>
                  <a:pt x="699" y="248"/>
                  <a:pt x="699" y="248"/>
                </a:cubicBezTo>
                <a:cubicBezTo>
                  <a:pt x="699" y="248"/>
                  <a:pt x="698" y="246"/>
                  <a:pt x="696" y="245"/>
                </a:cubicBezTo>
                <a:cubicBezTo>
                  <a:pt x="696" y="246"/>
                  <a:pt x="695" y="246"/>
                  <a:pt x="695" y="245"/>
                </a:cubicBezTo>
                <a:cubicBezTo>
                  <a:pt x="695" y="245"/>
                  <a:pt x="695" y="245"/>
                  <a:pt x="695" y="245"/>
                </a:cubicBezTo>
                <a:cubicBezTo>
                  <a:pt x="695" y="244"/>
                  <a:pt x="694" y="245"/>
                  <a:pt x="694" y="246"/>
                </a:cubicBezTo>
                <a:cubicBezTo>
                  <a:pt x="694" y="246"/>
                  <a:pt x="694" y="246"/>
                  <a:pt x="694" y="247"/>
                </a:cubicBezTo>
                <a:cubicBezTo>
                  <a:pt x="693" y="247"/>
                  <a:pt x="686" y="249"/>
                  <a:pt x="690" y="250"/>
                </a:cubicBezTo>
                <a:cubicBezTo>
                  <a:pt x="691" y="251"/>
                  <a:pt x="690" y="249"/>
                  <a:pt x="690" y="249"/>
                </a:cubicBezTo>
                <a:cubicBezTo>
                  <a:pt x="691" y="249"/>
                  <a:pt x="691" y="250"/>
                  <a:pt x="691" y="250"/>
                </a:cubicBezTo>
                <a:cubicBezTo>
                  <a:pt x="692" y="250"/>
                  <a:pt x="693" y="248"/>
                  <a:pt x="695" y="248"/>
                </a:cubicBezTo>
                <a:cubicBezTo>
                  <a:pt x="692" y="249"/>
                  <a:pt x="695" y="252"/>
                  <a:pt x="694" y="253"/>
                </a:cubicBezTo>
                <a:cubicBezTo>
                  <a:pt x="692" y="254"/>
                  <a:pt x="689" y="251"/>
                  <a:pt x="688" y="251"/>
                </a:cubicBezTo>
                <a:cubicBezTo>
                  <a:pt x="685" y="252"/>
                  <a:pt x="684" y="254"/>
                  <a:pt x="683" y="257"/>
                </a:cubicBezTo>
                <a:cubicBezTo>
                  <a:pt x="684" y="256"/>
                  <a:pt x="686" y="256"/>
                  <a:pt x="688" y="256"/>
                </a:cubicBezTo>
                <a:cubicBezTo>
                  <a:pt x="688" y="255"/>
                  <a:pt x="689" y="254"/>
                  <a:pt x="691" y="256"/>
                </a:cubicBezTo>
                <a:cubicBezTo>
                  <a:pt x="692" y="257"/>
                  <a:pt x="696" y="260"/>
                  <a:pt x="695" y="262"/>
                </a:cubicBezTo>
                <a:cubicBezTo>
                  <a:pt x="692" y="266"/>
                  <a:pt x="687" y="271"/>
                  <a:pt x="687" y="277"/>
                </a:cubicBezTo>
                <a:cubicBezTo>
                  <a:pt x="690" y="271"/>
                  <a:pt x="692" y="278"/>
                  <a:pt x="687" y="279"/>
                </a:cubicBezTo>
                <a:cubicBezTo>
                  <a:pt x="688" y="277"/>
                  <a:pt x="686" y="279"/>
                  <a:pt x="685" y="278"/>
                </a:cubicBezTo>
                <a:cubicBezTo>
                  <a:pt x="685" y="277"/>
                  <a:pt x="685" y="277"/>
                  <a:pt x="685" y="277"/>
                </a:cubicBezTo>
                <a:cubicBezTo>
                  <a:pt x="685" y="277"/>
                  <a:pt x="685" y="277"/>
                  <a:pt x="685" y="277"/>
                </a:cubicBezTo>
                <a:cubicBezTo>
                  <a:pt x="682" y="277"/>
                  <a:pt x="685" y="272"/>
                  <a:pt x="685" y="275"/>
                </a:cubicBezTo>
                <a:cubicBezTo>
                  <a:pt x="685" y="275"/>
                  <a:pt x="685" y="275"/>
                  <a:pt x="685" y="275"/>
                </a:cubicBezTo>
                <a:cubicBezTo>
                  <a:pt x="686" y="275"/>
                  <a:pt x="686" y="274"/>
                  <a:pt x="686" y="273"/>
                </a:cubicBezTo>
                <a:cubicBezTo>
                  <a:pt x="686" y="270"/>
                  <a:pt x="685" y="266"/>
                  <a:pt x="684" y="263"/>
                </a:cubicBezTo>
                <a:cubicBezTo>
                  <a:pt x="683" y="263"/>
                  <a:pt x="682" y="263"/>
                  <a:pt x="682" y="262"/>
                </a:cubicBezTo>
                <a:cubicBezTo>
                  <a:pt x="682" y="262"/>
                  <a:pt x="682" y="262"/>
                  <a:pt x="682" y="261"/>
                </a:cubicBezTo>
                <a:cubicBezTo>
                  <a:pt x="680" y="261"/>
                  <a:pt x="679" y="261"/>
                  <a:pt x="678" y="265"/>
                </a:cubicBezTo>
                <a:cubicBezTo>
                  <a:pt x="676" y="258"/>
                  <a:pt x="673" y="269"/>
                  <a:pt x="674" y="271"/>
                </a:cubicBezTo>
                <a:cubicBezTo>
                  <a:pt x="674" y="271"/>
                  <a:pt x="676" y="271"/>
                  <a:pt x="676" y="271"/>
                </a:cubicBezTo>
                <a:cubicBezTo>
                  <a:pt x="677" y="272"/>
                  <a:pt x="677" y="275"/>
                  <a:pt x="677" y="276"/>
                </a:cubicBezTo>
                <a:cubicBezTo>
                  <a:pt x="676" y="278"/>
                  <a:pt x="673" y="285"/>
                  <a:pt x="674" y="280"/>
                </a:cubicBezTo>
                <a:cubicBezTo>
                  <a:pt x="674" y="278"/>
                  <a:pt x="674" y="276"/>
                  <a:pt x="673" y="275"/>
                </a:cubicBezTo>
                <a:cubicBezTo>
                  <a:pt x="673" y="275"/>
                  <a:pt x="673" y="275"/>
                  <a:pt x="673" y="275"/>
                </a:cubicBezTo>
                <a:cubicBezTo>
                  <a:pt x="673" y="275"/>
                  <a:pt x="673" y="275"/>
                  <a:pt x="673" y="275"/>
                </a:cubicBezTo>
                <a:cubicBezTo>
                  <a:pt x="673" y="273"/>
                  <a:pt x="673" y="272"/>
                  <a:pt x="673" y="270"/>
                </a:cubicBezTo>
                <a:cubicBezTo>
                  <a:pt x="673" y="268"/>
                  <a:pt x="674" y="266"/>
                  <a:pt x="674" y="265"/>
                </a:cubicBezTo>
                <a:cubicBezTo>
                  <a:pt x="674" y="265"/>
                  <a:pt x="673" y="265"/>
                  <a:pt x="672" y="265"/>
                </a:cubicBezTo>
                <a:cubicBezTo>
                  <a:pt x="672" y="264"/>
                  <a:pt x="672" y="264"/>
                  <a:pt x="672" y="264"/>
                </a:cubicBezTo>
                <a:cubicBezTo>
                  <a:pt x="672" y="263"/>
                  <a:pt x="672" y="263"/>
                  <a:pt x="672" y="263"/>
                </a:cubicBezTo>
                <a:cubicBezTo>
                  <a:pt x="672" y="263"/>
                  <a:pt x="671" y="262"/>
                  <a:pt x="671" y="262"/>
                </a:cubicBezTo>
                <a:cubicBezTo>
                  <a:pt x="669" y="263"/>
                  <a:pt x="671" y="271"/>
                  <a:pt x="671" y="274"/>
                </a:cubicBezTo>
                <a:cubicBezTo>
                  <a:pt x="671" y="274"/>
                  <a:pt x="672" y="273"/>
                  <a:pt x="672" y="274"/>
                </a:cubicBezTo>
                <a:cubicBezTo>
                  <a:pt x="673" y="274"/>
                  <a:pt x="672" y="275"/>
                  <a:pt x="671" y="275"/>
                </a:cubicBezTo>
                <a:cubicBezTo>
                  <a:pt x="671" y="275"/>
                  <a:pt x="671" y="275"/>
                  <a:pt x="671" y="275"/>
                </a:cubicBezTo>
                <a:cubicBezTo>
                  <a:pt x="671" y="275"/>
                  <a:pt x="671" y="276"/>
                  <a:pt x="671" y="277"/>
                </a:cubicBezTo>
                <a:cubicBezTo>
                  <a:pt x="671" y="277"/>
                  <a:pt x="671" y="277"/>
                  <a:pt x="671" y="277"/>
                </a:cubicBezTo>
                <a:cubicBezTo>
                  <a:pt x="671" y="277"/>
                  <a:pt x="671" y="277"/>
                  <a:pt x="671" y="277"/>
                </a:cubicBezTo>
                <a:cubicBezTo>
                  <a:pt x="671" y="280"/>
                  <a:pt x="671" y="282"/>
                  <a:pt x="671" y="283"/>
                </a:cubicBezTo>
                <a:cubicBezTo>
                  <a:pt x="668" y="286"/>
                  <a:pt x="671" y="269"/>
                  <a:pt x="666" y="275"/>
                </a:cubicBezTo>
                <a:cubicBezTo>
                  <a:pt x="666" y="275"/>
                  <a:pt x="662" y="280"/>
                  <a:pt x="662" y="281"/>
                </a:cubicBezTo>
                <a:cubicBezTo>
                  <a:pt x="663" y="282"/>
                  <a:pt x="664" y="280"/>
                  <a:pt x="665" y="281"/>
                </a:cubicBezTo>
                <a:cubicBezTo>
                  <a:pt x="667" y="281"/>
                  <a:pt x="666" y="284"/>
                  <a:pt x="665" y="285"/>
                </a:cubicBezTo>
                <a:cubicBezTo>
                  <a:pt x="664" y="286"/>
                  <a:pt x="663" y="284"/>
                  <a:pt x="663" y="284"/>
                </a:cubicBezTo>
                <a:cubicBezTo>
                  <a:pt x="661" y="285"/>
                  <a:pt x="660" y="287"/>
                  <a:pt x="660" y="289"/>
                </a:cubicBezTo>
                <a:cubicBezTo>
                  <a:pt x="660" y="289"/>
                  <a:pt x="660" y="289"/>
                  <a:pt x="661" y="289"/>
                </a:cubicBezTo>
                <a:cubicBezTo>
                  <a:pt x="661" y="289"/>
                  <a:pt x="660" y="290"/>
                  <a:pt x="660" y="290"/>
                </a:cubicBezTo>
                <a:cubicBezTo>
                  <a:pt x="660" y="291"/>
                  <a:pt x="660" y="293"/>
                  <a:pt x="659" y="295"/>
                </a:cubicBezTo>
                <a:cubicBezTo>
                  <a:pt x="657" y="298"/>
                  <a:pt x="657" y="301"/>
                  <a:pt x="656" y="301"/>
                </a:cubicBezTo>
                <a:cubicBezTo>
                  <a:pt x="656" y="302"/>
                  <a:pt x="654" y="300"/>
                  <a:pt x="652" y="300"/>
                </a:cubicBezTo>
                <a:cubicBezTo>
                  <a:pt x="650" y="301"/>
                  <a:pt x="651" y="303"/>
                  <a:pt x="649" y="300"/>
                </a:cubicBezTo>
                <a:cubicBezTo>
                  <a:pt x="649" y="299"/>
                  <a:pt x="649" y="301"/>
                  <a:pt x="648" y="298"/>
                </a:cubicBezTo>
                <a:cubicBezTo>
                  <a:pt x="648" y="297"/>
                  <a:pt x="650" y="291"/>
                  <a:pt x="654" y="292"/>
                </a:cubicBezTo>
                <a:cubicBezTo>
                  <a:pt x="655" y="292"/>
                  <a:pt x="656" y="295"/>
                  <a:pt x="657" y="292"/>
                </a:cubicBezTo>
                <a:cubicBezTo>
                  <a:pt x="657" y="291"/>
                  <a:pt x="656" y="290"/>
                  <a:pt x="656" y="288"/>
                </a:cubicBezTo>
                <a:cubicBezTo>
                  <a:pt x="657" y="285"/>
                  <a:pt x="661" y="281"/>
                  <a:pt x="662" y="278"/>
                </a:cubicBezTo>
                <a:cubicBezTo>
                  <a:pt x="662" y="276"/>
                  <a:pt x="661" y="273"/>
                  <a:pt x="662" y="269"/>
                </a:cubicBezTo>
                <a:cubicBezTo>
                  <a:pt x="663" y="267"/>
                  <a:pt x="668" y="263"/>
                  <a:pt x="667" y="261"/>
                </a:cubicBezTo>
                <a:cubicBezTo>
                  <a:pt x="667" y="261"/>
                  <a:pt x="667" y="260"/>
                  <a:pt x="666" y="260"/>
                </a:cubicBezTo>
                <a:cubicBezTo>
                  <a:pt x="666" y="260"/>
                  <a:pt x="665" y="260"/>
                  <a:pt x="665" y="260"/>
                </a:cubicBezTo>
                <a:cubicBezTo>
                  <a:pt x="665" y="260"/>
                  <a:pt x="665" y="259"/>
                  <a:pt x="665" y="259"/>
                </a:cubicBezTo>
                <a:cubicBezTo>
                  <a:pt x="663" y="258"/>
                  <a:pt x="659" y="257"/>
                  <a:pt x="656" y="259"/>
                </a:cubicBezTo>
                <a:cubicBezTo>
                  <a:pt x="656" y="259"/>
                  <a:pt x="656" y="259"/>
                  <a:pt x="656" y="259"/>
                </a:cubicBezTo>
                <a:cubicBezTo>
                  <a:pt x="656" y="260"/>
                  <a:pt x="656" y="261"/>
                  <a:pt x="656" y="262"/>
                </a:cubicBezTo>
                <a:cubicBezTo>
                  <a:pt x="655" y="266"/>
                  <a:pt x="648" y="271"/>
                  <a:pt x="644" y="269"/>
                </a:cubicBezTo>
                <a:cubicBezTo>
                  <a:pt x="644" y="269"/>
                  <a:pt x="644" y="269"/>
                  <a:pt x="643" y="268"/>
                </a:cubicBezTo>
                <a:cubicBezTo>
                  <a:pt x="643" y="269"/>
                  <a:pt x="643" y="269"/>
                  <a:pt x="643" y="269"/>
                </a:cubicBezTo>
                <a:cubicBezTo>
                  <a:pt x="643" y="270"/>
                  <a:pt x="643" y="269"/>
                  <a:pt x="643" y="268"/>
                </a:cubicBezTo>
                <a:cubicBezTo>
                  <a:pt x="643" y="268"/>
                  <a:pt x="643" y="268"/>
                  <a:pt x="643" y="268"/>
                </a:cubicBezTo>
                <a:cubicBezTo>
                  <a:pt x="642" y="268"/>
                  <a:pt x="641" y="269"/>
                  <a:pt x="641" y="270"/>
                </a:cubicBezTo>
                <a:cubicBezTo>
                  <a:pt x="639" y="269"/>
                  <a:pt x="639" y="272"/>
                  <a:pt x="638" y="272"/>
                </a:cubicBezTo>
                <a:cubicBezTo>
                  <a:pt x="636" y="273"/>
                  <a:pt x="634" y="271"/>
                  <a:pt x="634" y="274"/>
                </a:cubicBezTo>
                <a:cubicBezTo>
                  <a:pt x="633" y="269"/>
                  <a:pt x="626" y="278"/>
                  <a:pt x="626" y="280"/>
                </a:cubicBezTo>
                <a:cubicBezTo>
                  <a:pt x="627" y="279"/>
                  <a:pt x="633" y="279"/>
                  <a:pt x="633" y="279"/>
                </a:cubicBezTo>
                <a:cubicBezTo>
                  <a:pt x="633" y="279"/>
                  <a:pt x="633" y="279"/>
                  <a:pt x="633" y="279"/>
                </a:cubicBezTo>
                <a:cubicBezTo>
                  <a:pt x="633" y="279"/>
                  <a:pt x="633" y="279"/>
                  <a:pt x="633" y="279"/>
                </a:cubicBezTo>
                <a:cubicBezTo>
                  <a:pt x="634" y="278"/>
                  <a:pt x="634" y="277"/>
                  <a:pt x="635" y="278"/>
                </a:cubicBezTo>
                <a:cubicBezTo>
                  <a:pt x="636" y="279"/>
                  <a:pt x="634" y="279"/>
                  <a:pt x="634" y="280"/>
                </a:cubicBezTo>
                <a:cubicBezTo>
                  <a:pt x="634" y="281"/>
                  <a:pt x="634" y="281"/>
                  <a:pt x="634" y="281"/>
                </a:cubicBezTo>
                <a:cubicBezTo>
                  <a:pt x="635" y="281"/>
                  <a:pt x="635" y="281"/>
                  <a:pt x="635" y="283"/>
                </a:cubicBezTo>
                <a:cubicBezTo>
                  <a:pt x="635" y="283"/>
                  <a:pt x="635" y="283"/>
                  <a:pt x="635" y="283"/>
                </a:cubicBezTo>
                <a:cubicBezTo>
                  <a:pt x="636" y="284"/>
                  <a:pt x="636" y="284"/>
                  <a:pt x="636" y="285"/>
                </a:cubicBezTo>
                <a:cubicBezTo>
                  <a:pt x="636" y="285"/>
                  <a:pt x="634" y="289"/>
                  <a:pt x="633" y="289"/>
                </a:cubicBezTo>
                <a:cubicBezTo>
                  <a:pt x="633" y="290"/>
                  <a:pt x="631" y="295"/>
                  <a:pt x="630" y="295"/>
                </a:cubicBezTo>
                <a:cubicBezTo>
                  <a:pt x="628" y="294"/>
                  <a:pt x="631" y="293"/>
                  <a:pt x="630" y="292"/>
                </a:cubicBezTo>
                <a:cubicBezTo>
                  <a:pt x="629" y="291"/>
                  <a:pt x="627" y="292"/>
                  <a:pt x="626" y="292"/>
                </a:cubicBezTo>
                <a:cubicBezTo>
                  <a:pt x="625" y="292"/>
                  <a:pt x="626" y="290"/>
                  <a:pt x="625" y="290"/>
                </a:cubicBezTo>
                <a:cubicBezTo>
                  <a:pt x="625" y="290"/>
                  <a:pt x="622" y="291"/>
                  <a:pt x="622" y="290"/>
                </a:cubicBezTo>
                <a:cubicBezTo>
                  <a:pt x="621" y="288"/>
                  <a:pt x="624" y="289"/>
                  <a:pt x="624" y="287"/>
                </a:cubicBezTo>
                <a:cubicBezTo>
                  <a:pt x="624" y="287"/>
                  <a:pt x="623" y="286"/>
                  <a:pt x="623" y="286"/>
                </a:cubicBezTo>
                <a:cubicBezTo>
                  <a:pt x="622" y="285"/>
                  <a:pt x="624" y="284"/>
                  <a:pt x="624" y="282"/>
                </a:cubicBezTo>
                <a:cubicBezTo>
                  <a:pt x="624" y="282"/>
                  <a:pt x="624" y="281"/>
                  <a:pt x="624" y="281"/>
                </a:cubicBezTo>
                <a:cubicBezTo>
                  <a:pt x="625" y="278"/>
                  <a:pt x="631" y="274"/>
                  <a:pt x="629" y="270"/>
                </a:cubicBezTo>
                <a:cubicBezTo>
                  <a:pt x="628" y="269"/>
                  <a:pt x="627" y="269"/>
                  <a:pt x="627" y="270"/>
                </a:cubicBezTo>
                <a:cubicBezTo>
                  <a:pt x="627" y="267"/>
                  <a:pt x="628" y="258"/>
                  <a:pt x="633" y="256"/>
                </a:cubicBezTo>
                <a:cubicBezTo>
                  <a:pt x="634" y="256"/>
                  <a:pt x="636" y="256"/>
                  <a:pt x="637" y="257"/>
                </a:cubicBezTo>
                <a:cubicBezTo>
                  <a:pt x="638" y="257"/>
                  <a:pt x="639" y="258"/>
                  <a:pt x="640" y="258"/>
                </a:cubicBezTo>
                <a:cubicBezTo>
                  <a:pt x="640" y="258"/>
                  <a:pt x="640" y="259"/>
                  <a:pt x="640" y="259"/>
                </a:cubicBezTo>
                <a:cubicBezTo>
                  <a:pt x="640" y="259"/>
                  <a:pt x="640" y="259"/>
                  <a:pt x="640" y="259"/>
                </a:cubicBezTo>
                <a:cubicBezTo>
                  <a:pt x="641" y="260"/>
                  <a:pt x="641" y="260"/>
                  <a:pt x="642" y="260"/>
                </a:cubicBezTo>
                <a:cubicBezTo>
                  <a:pt x="643" y="259"/>
                  <a:pt x="644" y="257"/>
                  <a:pt x="645" y="256"/>
                </a:cubicBezTo>
                <a:cubicBezTo>
                  <a:pt x="644" y="254"/>
                  <a:pt x="643" y="256"/>
                  <a:pt x="641" y="257"/>
                </a:cubicBezTo>
                <a:cubicBezTo>
                  <a:pt x="642" y="256"/>
                  <a:pt x="642" y="256"/>
                  <a:pt x="642" y="255"/>
                </a:cubicBezTo>
                <a:cubicBezTo>
                  <a:pt x="641" y="255"/>
                  <a:pt x="640" y="255"/>
                  <a:pt x="640" y="255"/>
                </a:cubicBezTo>
                <a:cubicBezTo>
                  <a:pt x="639" y="254"/>
                  <a:pt x="641" y="254"/>
                  <a:pt x="641" y="253"/>
                </a:cubicBezTo>
                <a:cubicBezTo>
                  <a:pt x="642" y="252"/>
                  <a:pt x="640" y="253"/>
                  <a:pt x="641" y="251"/>
                </a:cubicBezTo>
                <a:cubicBezTo>
                  <a:pt x="642" y="249"/>
                  <a:pt x="645" y="249"/>
                  <a:pt x="646" y="248"/>
                </a:cubicBezTo>
                <a:cubicBezTo>
                  <a:pt x="646" y="248"/>
                  <a:pt x="646" y="248"/>
                  <a:pt x="646" y="247"/>
                </a:cubicBezTo>
                <a:cubicBezTo>
                  <a:pt x="645" y="247"/>
                  <a:pt x="644" y="247"/>
                  <a:pt x="644" y="247"/>
                </a:cubicBezTo>
                <a:cubicBezTo>
                  <a:pt x="644" y="246"/>
                  <a:pt x="645" y="245"/>
                  <a:pt x="644" y="243"/>
                </a:cubicBezTo>
                <a:cubicBezTo>
                  <a:pt x="643" y="243"/>
                  <a:pt x="643" y="243"/>
                  <a:pt x="643" y="243"/>
                </a:cubicBezTo>
                <a:cubicBezTo>
                  <a:pt x="642" y="243"/>
                  <a:pt x="641" y="239"/>
                  <a:pt x="641" y="239"/>
                </a:cubicBezTo>
                <a:cubicBezTo>
                  <a:pt x="642" y="237"/>
                  <a:pt x="644" y="239"/>
                  <a:pt x="646" y="237"/>
                </a:cubicBezTo>
                <a:cubicBezTo>
                  <a:pt x="645" y="238"/>
                  <a:pt x="648" y="235"/>
                  <a:pt x="648" y="235"/>
                </a:cubicBezTo>
                <a:cubicBezTo>
                  <a:pt x="648" y="234"/>
                  <a:pt x="647" y="233"/>
                  <a:pt x="647" y="232"/>
                </a:cubicBezTo>
                <a:cubicBezTo>
                  <a:pt x="647" y="230"/>
                  <a:pt x="649" y="230"/>
                  <a:pt x="649" y="228"/>
                </a:cubicBezTo>
                <a:cubicBezTo>
                  <a:pt x="648" y="226"/>
                  <a:pt x="651" y="222"/>
                  <a:pt x="653" y="222"/>
                </a:cubicBezTo>
                <a:cubicBezTo>
                  <a:pt x="657" y="221"/>
                  <a:pt x="656" y="229"/>
                  <a:pt x="662" y="226"/>
                </a:cubicBezTo>
                <a:cubicBezTo>
                  <a:pt x="663" y="232"/>
                  <a:pt x="667" y="220"/>
                  <a:pt x="668" y="220"/>
                </a:cubicBezTo>
                <a:cubicBezTo>
                  <a:pt x="668" y="220"/>
                  <a:pt x="668" y="220"/>
                  <a:pt x="668" y="220"/>
                </a:cubicBezTo>
                <a:cubicBezTo>
                  <a:pt x="668" y="220"/>
                  <a:pt x="668" y="220"/>
                  <a:pt x="669" y="220"/>
                </a:cubicBezTo>
                <a:cubicBezTo>
                  <a:pt x="669" y="220"/>
                  <a:pt x="669" y="220"/>
                  <a:pt x="669" y="220"/>
                </a:cubicBezTo>
                <a:cubicBezTo>
                  <a:pt x="670" y="222"/>
                  <a:pt x="669" y="221"/>
                  <a:pt x="668" y="221"/>
                </a:cubicBezTo>
                <a:cubicBezTo>
                  <a:pt x="669" y="222"/>
                  <a:pt x="665" y="229"/>
                  <a:pt x="670" y="225"/>
                </a:cubicBezTo>
                <a:cubicBezTo>
                  <a:pt x="671" y="224"/>
                  <a:pt x="669" y="222"/>
                  <a:pt x="670" y="221"/>
                </a:cubicBezTo>
                <a:cubicBezTo>
                  <a:pt x="671" y="220"/>
                  <a:pt x="674" y="221"/>
                  <a:pt x="675" y="220"/>
                </a:cubicBezTo>
                <a:cubicBezTo>
                  <a:pt x="664" y="209"/>
                  <a:pt x="664" y="209"/>
                  <a:pt x="664" y="209"/>
                </a:cubicBezTo>
                <a:cubicBezTo>
                  <a:pt x="664" y="209"/>
                  <a:pt x="664" y="209"/>
                  <a:pt x="664" y="209"/>
                </a:cubicBezTo>
                <a:cubicBezTo>
                  <a:pt x="663" y="211"/>
                  <a:pt x="660" y="209"/>
                  <a:pt x="661" y="208"/>
                </a:cubicBezTo>
                <a:cubicBezTo>
                  <a:pt x="659" y="209"/>
                  <a:pt x="658" y="209"/>
                  <a:pt x="658" y="208"/>
                </a:cubicBezTo>
                <a:cubicBezTo>
                  <a:pt x="657" y="209"/>
                  <a:pt x="657" y="209"/>
                  <a:pt x="657" y="209"/>
                </a:cubicBezTo>
                <a:cubicBezTo>
                  <a:pt x="657" y="209"/>
                  <a:pt x="657" y="208"/>
                  <a:pt x="657" y="207"/>
                </a:cubicBezTo>
                <a:cubicBezTo>
                  <a:pt x="656" y="206"/>
                  <a:pt x="656" y="203"/>
                  <a:pt x="656" y="202"/>
                </a:cubicBezTo>
                <a:cubicBezTo>
                  <a:pt x="656" y="202"/>
                  <a:pt x="656" y="202"/>
                  <a:pt x="656" y="202"/>
                </a:cubicBezTo>
                <a:cubicBezTo>
                  <a:pt x="655" y="202"/>
                  <a:pt x="656" y="203"/>
                  <a:pt x="655" y="203"/>
                </a:cubicBezTo>
                <a:cubicBezTo>
                  <a:pt x="655" y="203"/>
                  <a:pt x="654" y="202"/>
                  <a:pt x="654" y="202"/>
                </a:cubicBezTo>
                <a:cubicBezTo>
                  <a:pt x="654" y="205"/>
                  <a:pt x="653" y="207"/>
                  <a:pt x="652" y="208"/>
                </a:cubicBezTo>
                <a:cubicBezTo>
                  <a:pt x="651" y="209"/>
                  <a:pt x="649" y="207"/>
                  <a:pt x="649" y="209"/>
                </a:cubicBezTo>
                <a:cubicBezTo>
                  <a:pt x="649" y="210"/>
                  <a:pt x="651" y="211"/>
                  <a:pt x="652" y="212"/>
                </a:cubicBezTo>
                <a:cubicBezTo>
                  <a:pt x="652" y="212"/>
                  <a:pt x="652" y="214"/>
                  <a:pt x="652" y="214"/>
                </a:cubicBezTo>
                <a:cubicBezTo>
                  <a:pt x="653" y="214"/>
                  <a:pt x="655" y="212"/>
                  <a:pt x="656" y="212"/>
                </a:cubicBezTo>
                <a:cubicBezTo>
                  <a:pt x="657" y="213"/>
                  <a:pt x="655" y="215"/>
                  <a:pt x="655" y="216"/>
                </a:cubicBezTo>
                <a:cubicBezTo>
                  <a:pt x="654" y="213"/>
                  <a:pt x="652" y="217"/>
                  <a:pt x="651" y="218"/>
                </a:cubicBezTo>
                <a:cubicBezTo>
                  <a:pt x="650" y="220"/>
                  <a:pt x="647" y="220"/>
                  <a:pt x="647" y="220"/>
                </a:cubicBezTo>
                <a:cubicBezTo>
                  <a:pt x="646" y="221"/>
                  <a:pt x="649" y="223"/>
                  <a:pt x="646" y="224"/>
                </a:cubicBezTo>
                <a:cubicBezTo>
                  <a:pt x="645" y="224"/>
                  <a:pt x="646" y="223"/>
                  <a:pt x="646" y="222"/>
                </a:cubicBezTo>
                <a:cubicBezTo>
                  <a:pt x="645" y="222"/>
                  <a:pt x="643" y="224"/>
                  <a:pt x="642" y="223"/>
                </a:cubicBezTo>
                <a:cubicBezTo>
                  <a:pt x="641" y="223"/>
                  <a:pt x="642" y="221"/>
                  <a:pt x="641" y="220"/>
                </a:cubicBezTo>
                <a:cubicBezTo>
                  <a:pt x="641" y="219"/>
                  <a:pt x="641" y="218"/>
                  <a:pt x="641" y="217"/>
                </a:cubicBezTo>
                <a:cubicBezTo>
                  <a:pt x="639" y="218"/>
                  <a:pt x="634" y="218"/>
                  <a:pt x="633" y="218"/>
                </a:cubicBezTo>
                <a:cubicBezTo>
                  <a:pt x="632" y="217"/>
                  <a:pt x="633" y="215"/>
                  <a:pt x="630" y="216"/>
                </a:cubicBezTo>
                <a:cubicBezTo>
                  <a:pt x="633" y="213"/>
                  <a:pt x="628" y="213"/>
                  <a:pt x="628" y="212"/>
                </a:cubicBezTo>
                <a:cubicBezTo>
                  <a:pt x="628" y="211"/>
                  <a:pt x="630" y="210"/>
                  <a:pt x="630" y="210"/>
                </a:cubicBezTo>
                <a:cubicBezTo>
                  <a:pt x="630" y="209"/>
                  <a:pt x="629" y="209"/>
                  <a:pt x="629" y="208"/>
                </a:cubicBezTo>
                <a:cubicBezTo>
                  <a:pt x="629" y="208"/>
                  <a:pt x="629" y="208"/>
                  <a:pt x="629" y="207"/>
                </a:cubicBezTo>
                <a:cubicBezTo>
                  <a:pt x="628" y="207"/>
                  <a:pt x="627" y="205"/>
                  <a:pt x="627" y="204"/>
                </a:cubicBezTo>
                <a:cubicBezTo>
                  <a:pt x="627" y="204"/>
                  <a:pt x="626" y="204"/>
                  <a:pt x="626" y="204"/>
                </a:cubicBezTo>
                <a:cubicBezTo>
                  <a:pt x="626" y="205"/>
                  <a:pt x="627" y="205"/>
                  <a:pt x="627" y="206"/>
                </a:cubicBezTo>
                <a:cubicBezTo>
                  <a:pt x="627" y="207"/>
                  <a:pt x="626" y="208"/>
                  <a:pt x="626" y="208"/>
                </a:cubicBezTo>
                <a:cubicBezTo>
                  <a:pt x="626" y="209"/>
                  <a:pt x="625" y="210"/>
                  <a:pt x="625" y="210"/>
                </a:cubicBezTo>
                <a:cubicBezTo>
                  <a:pt x="625" y="210"/>
                  <a:pt x="625" y="210"/>
                  <a:pt x="625" y="211"/>
                </a:cubicBezTo>
                <a:cubicBezTo>
                  <a:pt x="625" y="211"/>
                  <a:pt x="625" y="211"/>
                  <a:pt x="624" y="211"/>
                </a:cubicBezTo>
                <a:cubicBezTo>
                  <a:pt x="623" y="212"/>
                  <a:pt x="622" y="214"/>
                  <a:pt x="621" y="216"/>
                </a:cubicBezTo>
                <a:cubicBezTo>
                  <a:pt x="622" y="213"/>
                  <a:pt x="618" y="214"/>
                  <a:pt x="618" y="214"/>
                </a:cubicBezTo>
                <a:cubicBezTo>
                  <a:pt x="618" y="214"/>
                  <a:pt x="618" y="214"/>
                  <a:pt x="618" y="214"/>
                </a:cubicBezTo>
                <a:cubicBezTo>
                  <a:pt x="618" y="214"/>
                  <a:pt x="618" y="214"/>
                  <a:pt x="618" y="214"/>
                </a:cubicBezTo>
                <a:cubicBezTo>
                  <a:pt x="618" y="214"/>
                  <a:pt x="618" y="214"/>
                  <a:pt x="619" y="214"/>
                </a:cubicBezTo>
                <a:cubicBezTo>
                  <a:pt x="620" y="215"/>
                  <a:pt x="620" y="220"/>
                  <a:pt x="619" y="221"/>
                </a:cubicBezTo>
                <a:cubicBezTo>
                  <a:pt x="619" y="221"/>
                  <a:pt x="619" y="220"/>
                  <a:pt x="618" y="220"/>
                </a:cubicBezTo>
                <a:cubicBezTo>
                  <a:pt x="616" y="221"/>
                  <a:pt x="615" y="224"/>
                  <a:pt x="612" y="224"/>
                </a:cubicBezTo>
                <a:cubicBezTo>
                  <a:pt x="612" y="222"/>
                  <a:pt x="614" y="222"/>
                  <a:pt x="615" y="221"/>
                </a:cubicBezTo>
                <a:cubicBezTo>
                  <a:pt x="615" y="220"/>
                  <a:pt x="613" y="221"/>
                  <a:pt x="613" y="220"/>
                </a:cubicBezTo>
                <a:cubicBezTo>
                  <a:pt x="612" y="219"/>
                  <a:pt x="614" y="214"/>
                  <a:pt x="617" y="214"/>
                </a:cubicBezTo>
                <a:cubicBezTo>
                  <a:pt x="617" y="213"/>
                  <a:pt x="617" y="212"/>
                  <a:pt x="617" y="211"/>
                </a:cubicBezTo>
                <a:cubicBezTo>
                  <a:pt x="617" y="211"/>
                  <a:pt x="616" y="211"/>
                  <a:pt x="616" y="211"/>
                </a:cubicBezTo>
                <a:cubicBezTo>
                  <a:pt x="615" y="212"/>
                  <a:pt x="612" y="214"/>
                  <a:pt x="612" y="216"/>
                </a:cubicBezTo>
                <a:cubicBezTo>
                  <a:pt x="611" y="217"/>
                  <a:pt x="612" y="218"/>
                  <a:pt x="612" y="218"/>
                </a:cubicBezTo>
                <a:cubicBezTo>
                  <a:pt x="612" y="219"/>
                  <a:pt x="610" y="220"/>
                  <a:pt x="611" y="220"/>
                </a:cubicBezTo>
                <a:cubicBezTo>
                  <a:pt x="611" y="222"/>
                  <a:pt x="612" y="221"/>
                  <a:pt x="612" y="222"/>
                </a:cubicBezTo>
                <a:cubicBezTo>
                  <a:pt x="612" y="223"/>
                  <a:pt x="610" y="224"/>
                  <a:pt x="610" y="224"/>
                </a:cubicBezTo>
                <a:cubicBezTo>
                  <a:pt x="609" y="223"/>
                  <a:pt x="610" y="221"/>
                  <a:pt x="609" y="220"/>
                </a:cubicBezTo>
                <a:cubicBezTo>
                  <a:pt x="608" y="219"/>
                  <a:pt x="607" y="220"/>
                  <a:pt x="606" y="219"/>
                </a:cubicBezTo>
                <a:cubicBezTo>
                  <a:pt x="604" y="218"/>
                  <a:pt x="604" y="217"/>
                  <a:pt x="601" y="219"/>
                </a:cubicBezTo>
                <a:cubicBezTo>
                  <a:pt x="604" y="215"/>
                  <a:pt x="600" y="218"/>
                  <a:pt x="599" y="217"/>
                </a:cubicBezTo>
                <a:cubicBezTo>
                  <a:pt x="599" y="217"/>
                  <a:pt x="598" y="211"/>
                  <a:pt x="598" y="210"/>
                </a:cubicBezTo>
                <a:cubicBezTo>
                  <a:pt x="598" y="209"/>
                  <a:pt x="599" y="206"/>
                  <a:pt x="599" y="204"/>
                </a:cubicBezTo>
                <a:cubicBezTo>
                  <a:pt x="599" y="205"/>
                  <a:pt x="599" y="205"/>
                  <a:pt x="598" y="206"/>
                </a:cubicBezTo>
                <a:cubicBezTo>
                  <a:pt x="598" y="205"/>
                  <a:pt x="598" y="204"/>
                  <a:pt x="599" y="203"/>
                </a:cubicBezTo>
                <a:cubicBezTo>
                  <a:pt x="599" y="203"/>
                  <a:pt x="599" y="203"/>
                  <a:pt x="599" y="203"/>
                </a:cubicBezTo>
                <a:cubicBezTo>
                  <a:pt x="598" y="203"/>
                  <a:pt x="598" y="204"/>
                  <a:pt x="598" y="204"/>
                </a:cubicBezTo>
                <a:cubicBezTo>
                  <a:pt x="598" y="204"/>
                  <a:pt x="598" y="204"/>
                  <a:pt x="597" y="204"/>
                </a:cubicBezTo>
                <a:cubicBezTo>
                  <a:pt x="597" y="204"/>
                  <a:pt x="597" y="204"/>
                  <a:pt x="597" y="204"/>
                </a:cubicBezTo>
                <a:cubicBezTo>
                  <a:pt x="597" y="204"/>
                  <a:pt x="597" y="204"/>
                  <a:pt x="597" y="204"/>
                </a:cubicBezTo>
                <a:cubicBezTo>
                  <a:pt x="595" y="206"/>
                  <a:pt x="589" y="207"/>
                  <a:pt x="586" y="207"/>
                </a:cubicBezTo>
                <a:cubicBezTo>
                  <a:pt x="586" y="208"/>
                  <a:pt x="586" y="209"/>
                  <a:pt x="585" y="209"/>
                </a:cubicBezTo>
                <a:cubicBezTo>
                  <a:pt x="584" y="210"/>
                  <a:pt x="584" y="208"/>
                  <a:pt x="584" y="208"/>
                </a:cubicBezTo>
                <a:cubicBezTo>
                  <a:pt x="583" y="207"/>
                  <a:pt x="583" y="207"/>
                  <a:pt x="583" y="207"/>
                </a:cubicBezTo>
                <a:cubicBezTo>
                  <a:pt x="583" y="206"/>
                  <a:pt x="584" y="205"/>
                  <a:pt x="585" y="205"/>
                </a:cubicBezTo>
                <a:cubicBezTo>
                  <a:pt x="584" y="204"/>
                  <a:pt x="584" y="204"/>
                  <a:pt x="584" y="204"/>
                </a:cubicBezTo>
                <a:cubicBezTo>
                  <a:pt x="584" y="203"/>
                  <a:pt x="584" y="202"/>
                  <a:pt x="585" y="201"/>
                </a:cubicBezTo>
                <a:cubicBezTo>
                  <a:pt x="585" y="200"/>
                  <a:pt x="585" y="199"/>
                  <a:pt x="585" y="198"/>
                </a:cubicBezTo>
                <a:cubicBezTo>
                  <a:pt x="586" y="197"/>
                  <a:pt x="587" y="197"/>
                  <a:pt x="588" y="197"/>
                </a:cubicBezTo>
                <a:cubicBezTo>
                  <a:pt x="587" y="197"/>
                  <a:pt x="587" y="197"/>
                  <a:pt x="585" y="198"/>
                </a:cubicBezTo>
                <a:cubicBezTo>
                  <a:pt x="584" y="198"/>
                  <a:pt x="583" y="201"/>
                  <a:pt x="583" y="201"/>
                </a:cubicBezTo>
                <a:cubicBezTo>
                  <a:pt x="582" y="202"/>
                  <a:pt x="582" y="202"/>
                  <a:pt x="583" y="202"/>
                </a:cubicBezTo>
                <a:cubicBezTo>
                  <a:pt x="579" y="203"/>
                  <a:pt x="579" y="195"/>
                  <a:pt x="582" y="196"/>
                </a:cubicBezTo>
                <a:cubicBezTo>
                  <a:pt x="581" y="196"/>
                  <a:pt x="583" y="198"/>
                  <a:pt x="582" y="198"/>
                </a:cubicBezTo>
                <a:cubicBezTo>
                  <a:pt x="583" y="198"/>
                  <a:pt x="587" y="194"/>
                  <a:pt x="588" y="192"/>
                </a:cubicBezTo>
                <a:cubicBezTo>
                  <a:pt x="589" y="192"/>
                  <a:pt x="589" y="192"/>
                  <a:pt x="590" y="191"/>
                </a:cubicBezTo>
                <a:cubicBezTo>
                  <a:pt x="589" y="190"/>
                  <a:pt x="588" y="189"/>
                  <a:pt x="588" y="188"/>
                </a:cubicBezTo>
                <a:cubicBezTo>
                  <a:pt x="588" y="188"/>
                  <a:pt x="589" y="187"/>
                  <a:pt x="589" y="187"/>
                </a:cubicBezTo>
                <a:cubicBezTo>
                  <a:pt x="589" y="186"/>
                  <a:pt x="590" y="183"/>
                  <a:pt x="590" y="183"/>
                </a:cubicBezTo>
                <a:cubicBezTo>
                  <a:pt x="590" y="182"/>
                  <a:pt x="588" y="183"/>
                  <a:pt x="589" y="184"/>
                </a:cubicBezTo>
                <a:cubicBezTo>
                  <a:pt x="589" y="184"/>
                  <a:pt x="587" y="182"/>
                  <a:pt x="588" y="181"/>
                </a:cubicBezTo>
                <a:cubicBezTo>
                  <a:pt x="588" y="180"/>
                  <a:pt x="588" y="180"/>
                  <a:pt x="588" y="180"/>
                </a:cubicBezTo>
                <a:cubicBezTo>
                  <a:pt x="588" y="180"/>
                  <a:pt x="587" y="180"/>
                  <a:pt x="587" y="180"/>
                </a:cubicBezTo>
                <a:cubicBezTo>
                  <a:pt x="587" y="180"/>
                  <a:pt x="586" y="181"/>
                  <a:pt x="586" y="182"/>
                </a:cubicBezTo>
                <a:cubicBezTo>
                  <a:pt x="586" y="182"/>
                  <a:pt x="587" y="182"/>
                  <a:pt x="587" y="182"/>
                </a:cubicBezTo>
                <a:cubicBezTo>
                  <a:pt x="588" y="183"/>
                  <a:pt x="587" y="183"/>
                  <a:pt x="587" y="183"/>
                </a:cubicBezTo>
                <a:cubicBezTo>
                  <a:pt x="587" y="184"/>
                  <a:pt x="587" y="185"/>
                  <a:pt x="586" y="184"/>
                </a:cubicBezTo>
                <a:cubicBezTo>
                  <a:pt x="585" y="184"/>
                  <a:pt x="586" y="184"/>
                  <a:pt x="586" y="183"/>
                </a:cubicBezTo>
                <a:cubicBezTo>
                  <a:pt x="586" y="183"/>
                  <a:pt x="586" y="183"/>
                  <a:pt x="586" y="183"/>
                </a:cubicBezTo>
                <a:cubicBezTo>
                  <a:pt x="586" y="183"/>
                  <a:pt x="586" y="183"/>
                  <a:pt x="586" y="183"/>
                </a:cubicBezTo>
                <a:cubicBezTo>
                  <a:pt x="586" y="183"/>
                  <a:pt x="586" y="183"/>
                  <a:pt x="586" y="183"/>
                </a:cubicBezTo>
                <a:cubicBezTo>
                  <a:pt x="585" y="184"/>
                  <a:pt x="583" y="184"/>
                  <a:pt x="582" y="182"/>
                </a:cubicBezTo>
                <a:cubicBezTo>
                  <a:pt x="581" y="181"/>
                  <a:pt x="582" y="180"/>
                  <a:pt x="582" y="179"/>
                </a:cubicBezTo>
                <a:cubicBezTo>
                  <a:pt x="582" y="179"/>
                  <a:pt x="582" y="179"/>
                  <a:pt x="582" y="179"/>
                </a:cubicBezTo>
                <a:cubicBezTo>
                  <a:pt x="580" y="180"/>
                  <a:pt x="582" y="179"/>
                  <a:pt x="581" y="178"/>
                </a:cubicBezTo>
                <a:cubicBezTo>
                  <a:pt x="581" y="178"/>
                  <a:pt x="580" y="178"/>
                  <a:pt x="580" y="179"/>
                </a:cubicBezTo>
                <a:cubicBezTo>
                  <a:pt x="580" y="179"/>
                  <a:pt x="580" y="179"/>
                  <a:pt x="580" y="179"/>
                </a:cubicBezTo>
                <a:cubicBezTo>
                  <a:pt x="579" y="179"/>
                  <a:pt x="579" y="179"/>
                  <a:pt x="578" y="179"/>
                </a:cubicBezTo>
                <a:cubicBezTo>
                  <a:pt x="575" y="179"/>
                  <a:pt x="578" y="174"/>
                  <a:pt x="576" y="173"/>
                </a:cubicBezTo>
                <a:cubicBezTo>
                  <a:pt x="575" y="173"/>
                  <a:pt x="574" y="173"/>
                  <a:pt x="574" y="174"/>
                </a:cubicBezTo>
                <a:cubicBezTo>
                  <a:pt x="573" y="174"/>
                  <a:pt x="573" y="175"/>
                  <a:pt x="572" y="177"/>
                </a:cubicBezTo>
                <a:cubicBezTo>
                  <a:pt x="574" y="177"/>
                  <a:pt x="575" y="178"/>
                  <a:pt x="574" y="180"/>
                </a:cubicBezTo>
                <a:cubicBezTo>
                  <a:pt x="574" y="184"/>
                  <a:pt x="568" y="184"/>
                  <a:pt x="566" y="181"/>
                </a:cubicBezTo>
                <a:cubicBezTo>
                  <a:pt x="566" y="181"/>
                  <a:pt x="565" y="182"/>
                  <a:pt x="565" y="183"/>
                </a:cubicBezTo>
                <a:cubicBezTo>
                  <a:pt x="565" y="182"/>
                  <a:pt x="565" y="182"/>
                  <a:pt x="565" y="181"/>
                </a:cubicBezTo>
                <a:cubicBezTo>
                  <a:pt x="563" y="183"/>
                  <a:pt x="561" y="184"/>
                  <a:pt x="559" y="184"/>
                </a:cubicBezTo>
                <a:cubicBezTo>
                  <a:pt x="558" y="185"/>
                  <a:pt x="556" y="185"/>
                  <a:pt x="556" y="185"/>
                </a:cubicBezTo>
                <a:cubicBezTo>
                  <a:pt x="555" y="184"/>
                  <a:pt x="557" y="184"/>
                  <a:pt x="558" y="183"/>
                </a:cubicBezTo>
                <a:cubicBezTo>
                  <a:pt x="558" y="183"/>
                  <a:pt x="557" y="183"/>
                  <a:pt x="557" y="183"/>
                </a:cubicBezTo>
                <a:cubicBezTo>
                  <a:pt x="557" y="182"/>
                  <a:pt x="556" y="181"/>
                  <a:pt x="556" y="180"/>
                </a:cubicBezTo>
                <a:cubicBezTo>
                  <a:pt x="555" y="180"/>
                  <a:pt x="553" y="179"/>
                  <a:pt x="554" y="176"/>
                </a:cubicBezTo>
                <a:cubicBezTo>
                  <a:pt x="555" y="175"/>
                  <a:pt x="554" y="173"/>
                  <a:pt x="554" y="172"/>
                </a:cubicBezTo>
                <a:cubicBezTo>
                  <a:pt x="554" y="172"/>
                  <a:pt x="555" y="171"/>
                  <a:pt x="554" y="171"/>
                </a:cubicBezTo>
                <a:cubicBezTo>
                  <a:pt x="553" y="172"/>
                  <a:pt x="551" y="174"/>
                  <a:pt x="550" y="176"/>
                </a:cubicBezTo>
                <a:cubicBezTo>
                  <a:pt x="552" y="178"/>
                  <a:pt x="555" y="180"/>
                  <a:pt x="551" y="183"/>
                </a:cubicBezTo>
                <a:cubicBezTo>
                  <a:pt x="550" y="183"/>
                  <a:pt x="550" y="183"/>
                  <a:pt x="549" y="183"/>
                </a:cubicBezTo>
                <a:cubicBezTo>
                  <a:pt x="550" y="183"/>
                  <a:pt x="550" y="188"/>
                  <a:pt x="548" y="187"/>
                </a:cubicBezTo>
                <a:cubicBezTo>
                  <a:pt x="547" y="186"/>
                  <a:pt x="547" y="185"/>
                  <a:pt x="548" y="184"/>
                </a:cubicBezTo>
                <a:cubicBezTo>
                  <a:pt x="548" y="184"/>
                  <a:pt x="548" y="184"/>
                  <a:pt x="549" y="184"/>
                </a:cubicBezTo>
                <a:cubicBezTo>
                  <a:pt x="547" y="184"/>
                  <a:pt x="544" y="185"/>
                  <a:pt x="543" y="186"/>
                </a:cubicBezTo>
                <a:cubicBezTo>
                  <a:pt x="541" y="188"/>
                  <a:pt x="543" y="189"/>
                  <a:pt x="540" y="187"/>
                </a:cubicBezTo>
                <a:cubicBezTo>
                  <a:pt x="540" y="187"/>
                  <a:pt x="539" y="186"/>
                  <a:pt x="538" y="187"/>
                </a:cubicBezTo>
                <a:cubicBezTo>
                  <a:pt x="538" y="187"/>
                  <a:pt x="535" y="192"/>
                  <a:pt x="535" y="189"/>
                </a:cubicBezTo>
                <a:cubicBezTo>
                  <a:pt x="535" y="188"/>
                  <a:pt x="536" y="188"/>
                  <a:pt x="536" y="188"/>
                </a:cubicBezTo>
                <a:cubicBezTo>
                  <a:pt x="535" y="187"/>
                  <a:pt x="531" y="188"/>
                  <a:pt x="531" y="187"/>
                </a:cubicBezTo>
                <a:cubicBezTo>
                  <a:pt x="530" y="186"/>
                  <a:pt x="535" y="184"/>
                  <a:pt x="532" y="182"/>
                </a:cubicBezTo>
                <a:cubicBezTo>
                  <a:pt x="531" y="182"/>
                  <a:pt x="531" y="182"/>
                  <a:pt x="531" y="182"/>
                </a:cubicBezTo>
                <a:cubicBezTo>
                  <a:pt x="531" y="182"/>
                  <a:pt x="531" y="181"/>
                  <a:pt x="531" y="181"/>
                </a:cubicBezTo>
                <a:cubicBezTo>
                  <a:pt x="532" y="179"/>
                  <a:pt x="532" y="179"/>
                  <a:pt x="531" y="178"/>
                </a:cubicBezTo>
                <a:cubicBezTo>
                  <a:pt x="530" y="179"/>
                  <a:pt x="528" y="180"/>
                  <a:pt x="528" y="178"/>
                </a:cubicBezTo>
                <a:cubicBezTo>
                  <a:pt x="528" y="178"/>
                  <a:pt x="528" y="177"/>
                  <a:pt x="529" y="177"/>
                </a:cubicBezTo>
                <a:cubicBezTo>
                  <a:pt x="529" y="176"/>
                  <a:pt x="530" y="176"/>
                  <a:pt x="529" y="176"/>
                </a:cubicBezTo>
                <a:cubicBezTo>
                  <a:pt x="529" y="175"/>
                  <a:pt x="527" y="176"/>
                  <a:pt x="527" y="175"/>
                </a:cubicBezTo>
                <a:cubicBezTo>
                  <a:pt x="526" y="174"/>
                  <a:pt x="528" y="172"/>
                  <a:pt x="527" y="171"/>
                </a:cubicBezTo>
                <a:cubicBezTo>
                  <a:pt x="526" y="169"/>
                  <a:pt x="524" y="172"/>
                  <a:pt x="521" y="172"/>
                </a:cubicBezTo>
                <a:cubicBezTo>
                  <a:pt x="521" y="172"/>
                  <a:pt x="519" y="170"/>
                  <a:pt x="517" y="172"/>
                </a:cubicBezTo>
                <a:cubicBezTo>
                  <a:pt x="516" y="173"/>
                  <a:pt x="518" y="176"/>
                  <a:pt x="515" y="177"/>
                </a:cubicBezTo>
                <a:cubicBezTo>
                  <a:pt x="514" y="178"/>
                  <a:pt x="509" y="180"/>
                  <a:pt x="508" y="178"/>
                </a:cubicBezTo>
                <a:cubicBezTo>
                  <a:pt x="508" y="177"/>
                  <a:pt x="510" y="177"/>
                  <a:pt x="510" y="177"/>
                </a:cubicBezTo>
                <a:cubicBezTo>
                  <a:pt x="511" y="176"/>
                  <a:pt x="509" y="174"/>
                  <a:pt x="509" y="174"/>
                </a:cubicBezTo>
                <a:cubicBezTo>
                  <a:pt x="510" y="172"/>
                  <a:pt x="512" y="172"/>
                  <a:pt x="512" y="171"/>
                </a:cubicBezTo>
                <a:cubicBezTo>
                  <a:pt x="512" y="171"/>
                  <a:pt x="511" y="171"/>
                  <a:pt x="511" y="170"/>
                </a:cubicBezTo>
                <a:cubicBezTo>
                  <a:pt x="511" y="170"/>
                  <a:pt x="512" y="170"/>
                  <a:pt x="512" y="170"/>
                </a:cubicBezTo>
                <a:cubicBezTo>
                  <a:pt x="511" y="168"/>
                  <a:pt x="511" y="167"/>
                  <a:pt x="512" y="166"/>
                </a:cubicBezTo>
                <a:cubicBezTo>
                  <a:pt x="512" y="166"/>
                  <a:pt x="512" y="166"/>
                  <a:pt x="512" y="165"/>
                </a:cubicBezTo>
                <a:cubicBezTo>
                  <a:pt x="512" y="165"/>
                  <a:pt x="512" y="165"/>
                  <a:pt x="512" y="165"/>
                </a:cubicBezTo>
                <a:cubicBezTo>
                  <a:pt x="511" y="165"/>
                  <a:pt x="511" y="164"/>
                  <a:pt x="513" y="163"/>
                </a:cubicBezTo>
                <a:cubicBezTo>
                  <a:pt x="513" y="163"/>
                  <a:pt x="513" y="162"/>
                  <a:pt x="513" y="162"/>
                </a:cubicBezTo>
                <a:cubicBezTo>
                  <a:pt x="513" y="162"/>
                  <a:pt x="512" y="162"/>
                  <a:pt x="512" y="162"/>
                </a:cubicBezTo>
                <a:cubicBezTo>
                  <a:pt x="511" y="162"/>
                  <a:pt x="510" y="162"/>
                  <a:pt x="510" y="162"/>
                </a:cubicBezTo>
                <a:cubicBezTo>
                  <a:pt x="509" y="162"/>
                  <a:pt x="509" y="162"/>
                  <a:pt x="509" y="161"/>
                </a:cubicBezTo>
                <a:cubicBezTo>
                  <a:pt x="508" y="161"/>
                  <a:pt x="509" y="160"/>
                  <a:pt x="509" y="160"/>
                </a:cubicBezTo>
                <a:cubicBezTo>
                  <a:pt x="509" y="159"/>
                  <a:pt x="509" y="158"/>
                  <a:pt x="509" y="158"/>
                </a:cubicBezTo>
                <a:cubicBezTo>
                  <a:pt x="510" y="158"/>
                  <a:pt x="513" y="158"/>
                  <a:pt x="515" y="156"/>
                </a:cubicBezTo>
                <a:cubicBezTo>
                  <a:pt x="514" y="158"/>
                  <a:pt x="515" y="159"/>
                  <a:pt x="516" y="157"/>
                </a:cubicBezTo>
                <a:cubicBezTo>
                  <a:pt x="518" y="156"/>
                  <a:pt x="516" y="156"/>
                  <a:pt x="516" y="156"/>
                </a:cubicBezTo>
                <a:cubicBezTo>
                  <a:pt x="516" y="156"/>
                  <a:pt x="517" y="155"/>
                  <a:pt x="516" y="154"/>
                </a:cubicBezTo>
                <a:cubicBezTo>
                  <a:pt x="516" y="154"/>
                  <a:pt x="516" y="154"/>
                  <a:pt x="516" y="154"/>
                </a:cubicBezTo>
                <a:cubicBezTo>
                  <a:pt x="514" y="155"/>
                  <a:pt x="512" y="156"/>
                  <a:pt x="510" y="155"/>
                </a:cubicBezTo>
                <a:cubicBezTo>
                  <a:pt x="510" y="156"/>
                  <a:pt x="510" y="156"/>
                  <a:pt x="510" y="156"/>
                </a:cubicBezTo>
                <a:cubicBezTo>
                  <a:pt x="510" y="156"/>
                  <a:pt x="511" y="156"/>
                  <a:pt x="511" y="156"/>
                </a:cubicBezTo>
                <a:cubicBezTo>
                  <a:pt x="510" y="157"/>
                  <a:pt x="510" y="156"/>
                  <a:pt x="510" y="155"/>
                </a:cubicBezTo>
                <a:cubicBezTo>
                  <a:pt x="509" y="155"/>
                  <a:pt x="509" y="154"/>
                  <a:pt x="509" y="154"/>
                </a:cubicBezTo>
                <a:cubicBezTo>
                  <a:pt x="509" y="152"/>
                  <a:pt x="511" y="150"/>
                  <a:pt x="514" y="150"/>
                </a:cubicBezTo>
                <a:cubicBezTo>
                  <a:pt x="514" y="149"/>
                  <a:pt x="512" y="148"/>
                  <a:pt x="513" y="147"/>
                </a:cubicBezTo>
                <a:cubicBezTo>
                  <a:pt x="514" y="145"/>
                  <a:pt x="517" y="144"/>
                  <a:pt x="516" y="143"/>
                </a:cubicBezTo>
                <a:cubicBezTo>
                  <a:pt x="517" y="143"/>
                  <a:pt x="520" y="142"/>
                  <a:pt x="521" y="143"/>
                </a:cubicBezTo>
                <a:cubicBezTo>
                  <a:pt x="524" y="144"/>
                  <a:pt x="523" y="145"/>
                  <a:pt x="527" y="143"/>
                </a:cubicBezTo>
                <a:cubicBezTo>
                  <a:pt x="527" y="143"/>
                  <a:pt x="528" y="143"/>
                  <a:pt x="529" y="143"/>
                </a:cubicBezTo>
                <a:cubicBezTo>
                  <a:pt x="531" y="142"/>
                  <a:pt x="530" y="142"/>
                  <a:pt x="529" y="139"/>
                </a:cubicBezTo>
                <a:cubicBezTo>
                  <a:pt x="532" y="141"/>
                  <a:pt x="531" y="139"/>
                  <a:pt x="529" y="138"/>
                </a:cubicBezTo>
                <a:cubicBezTo>
                  <a:pt x="529" y="139"/>
                  <a:pt x="529" y="139"/>
                  <a:pt x="529" y="139"/>
                </a:cubicBezTo>
                <a:cubicBezTo>
                  <a:pt x="529" y="139"/>
                  <a:pt x="529" y="139"/>
                  <a:pt x="529" y="138"/>
                </a:cubicBezTo>
                <a:cubicBezTo>
                  <a:pt x="528" y="138"/>
                  <a:pt x="528" y="138"/>
                  <a:pt x="528" y="138"/>
                </a:cubicBezTo>
                <a:cubicBezTo>
                  <a:pt x="528" y="138"/>
                  <a:pt x="526" y="141"/>
                  <a:pt x="526" y="139"/>
                </a:cubicBezTo>
                <a:cubicBezTo>
                  <a:pt x="525" y="139"/>
                  <a:pt x="528" y="135"/>
                  <a:pt x="525" y="135"/>
                </a:cubicBezTo>
                <a:cubicBezTo>
                  <a:pt x="531" y="133"/>
                  <a:pt x="523" y="131"/>
                  <a:pt x="520" y="130"/>
                </a:cubicBezTo>
                <a:cubicBezTo>
                  <a:pt x="519" y="129"/>
                  <a:pt x="518" y="127"/>
                  <a:pt x="518" y="126"/>
                </a:cubicBezTo>
                <a:cubicBezTo>
                  <a:pt x="517" y="126"/>
                  <a:pt x="516" y="125"/>
                  <a:pt x="517" y="124"/>
                </a:cubicBezTo>
                <a:cubicBezTo>
                  <a:pt x="517" y="124"/>
                  <a:pt x="517" y="124"/>
                  <a:pt x="517" y="124"/>
                </a:cubicBezTo>
                <a:cubicBezTo>
                  <a:pt x="516" y="123"/>
                  <a:pt x="516" y="123"/>
                  <a:pt x="515" y="123"/>
                </a:cubicBezTo>
                <a:cubicBezTo>
                  <a:pt x="515" y="123"/>
                  <a:pt x="514" y="123"/>
                  <a:pt x="514" y="123"/>
                </a:cubicBezTo>
                <a:cubicBezTo>
                  <a:pt x="514" y="123"/>
                  <a:pt x="513" y="123"/>
                  <a:pt x="513" y="124"/>
                </a:cubicBezTo>
                <a:cubicBezTo>
                  <a:pt x="513" y="124"/>
                  <a:pt x="511" y="125"/>
                  <a:pt x="510" y="125"/>
                </a:cubicBezTo>
                <a:cubicBezTo>
                  <a:pt x="509" y="126"/>
                  <a:pt x="508" y="125"/>
                  <a:pt x="508" y="124"/>
                </a:cubicBezTo>
                <a:cubicBezTo>
                  <a:pt x="507" y="124"/>
                  <a:pt x="506" y="125"/>
                  <a:pt x="505" y="125"/>
                </a:cubicBezTo>
                <a:cubicBezTo>
                  <a:pt x="504" y="124"/>
                  <a:pt x="506" y="124"/>
                  <a:pt x="507" y="123"/>
                </a:cubicBezTo>
                <a:cubicBezTo>
                  <a:pt x="507" y="122"/>
                  <a:pt x="507" y="122"/>
                  <a:pt x="508" y="121"/>
                </a:cubicBezTo>
                <a:cubicBezTo>
                  <a:pt x="506" y="121"/>
                  <a:pt x="504" y="121"/>
                  <a:pt x="504" y="121"/>
                </a:cubicBezTo>
                <a:cubicBezTo>
                  <a:pt x="504" y="121"/>
                  <a:pt x="504" y="121"/>
                  <a:pt x="503" y="121"/>
                </a:cubicBezTo>
                <a:cubicBezTo>
                  <a:pt x="504" y="122"/>
                  <a:pt x="505" y="122"/>
                  <a:pt x="506" y="122"/>
                </a:cubicBezTo>
                <a:cubicBezTo>
                  <a:pt x="505" y="123"/>
                  <a:pt x="504" y="123"/>
                  <a:pt x="502" y="122"/>
                </a:cubicBezTo>
                <a:cubicBezTo>
                  <a:pt x="502" y="123"/>
                  <a:pt x="502" y="123"/>
                  <a:pt x="502" y="123"/>
                </a:cubicBezTo>
                <a:cubicBezTo>
                  <a:pt x="502" y="124"/>
                  <a:pt x="501" y="125"/>
                  <a:pt x="500" y="125"/>
                </a:cubicBezTo>
                <a:cubicBezTo>
                  <a:pt x="500" y="126"/>
                  <a:pt x="499" y="126"/>
                  <a:pt x="498" y="125"/>
                </a:cubicBezTo>
                <a:cubicBezTo>
                  <a:pt x="498" y="125"/>
                  <a:pt x="499" y="124"/>
                  <a:pt x="499" y="124"/>
                </a:cubicBezTo>
                <a:cubicBezTo>
                  <a:pt x="499" y="123"/>
                  <a:pt x="498" y="122"/>
                  <a:pt x="499" y="123"/>
                </a:cubicBezTo>
                <a:cubicBezTo>
                  <a:pt x="499" y="123"/>
                  <a:pt x="499" y="123"/>
                  <a:pt x="500" y="123"/>
                </a:cubicBezTo>
                <a:cubicBezTo>
                  <a:pt x="500" y="123"/>
                  <a:pt x="500" y="123"/>
                  <a:pt x="500" y="123"/>
                </a:cubicBezTo>
                <a:cubicBezTo>
                  <a:pt x="500" y="123"/>
                  <a:pt x="500" y="123"/>
                  <a:pt x="501" y="122"/>
                </a:cubicBezTo>
                <a:cubicBezTo>
                  <a:pt x="500" y="122"/>
                  <a:pt x="499" y="122"/>
                  <a:pt x="499" y="121"/>
                </a:cubicBezTo>
                <a:cubicBezTo>
                  <a:pt x="499" y="121"/>
                  <a:pt x="500" y="121"/>
                  <a:pt x="501" y="121"/>
                </a:cubicBezTo>
                <a:cubicBezTo>
                  <a:pt x="501" y="121"/>
                  <a:pt x="501" y="121"/>
                  <a:pt x="500" y="120"/>
                </a:cubicBezTo>
                <a:cubicBezTo>
                  <a:pt x="499" y="120"/>
                  <a:pt x="499" y="121"/>
                  <a:pt x="498" y="121"/>
                </a:cubicBezTo>
                <a:cubicBezTo>
                  <a:pt x="497" y="121"/>
                  <a:pt x="496" y="117"/>
                  <a:pt x="494" y="120"/>
                </a:cubicBezTo>
                <a:cubicBezTo>
                  <a:pt x="494" y="120"/>
                  <a:pt x="495" y="121"/>
                  <a:pt x="495" y="121"/>
                </a:cubicBezTo>
                <a:cubicBezTo>
                  <a:pt x="495" y="121"/>
                  <a:pt x="495" y="121"/>
                  <a:pt x="495" y="121"/>
                </a:cubicBezTo>
                <a:cubicBezTo>
                  <a:pt x="495" y="121"/>
                  <a:pt x="496" y="121"/>
                  <a:pt x="496" y="121"/>
                </a:cubicBezTo>
                <a:cubicBezTo>
                  <a:pt x="497" y="122"/>
                  <a:pt x="495" y="123"/>
                  <a:pt x="495" y="122"/>
                </a:cubicBezTo>
                <a:cubicBezTo>
                  <a:pt x="495" y="122"/>
                  <a:pt x="495" y="122"/>
                  <a:pt x="495" y="122"/>
                </a:cubicBezTo>
                <a:cubicBezTo>
                  <a:pt x="494" y="123"/>
                  <a:pt x="490" y="122"/>
                  <a:pt x="489" y="122"/>
                </a:cubicBezTo>
                <a:cubicBezTo>
                  <a:pt x="491" y="121"/>
                  <a:pt x="489" y="120"/>
                  <a:pt x="488" y="119"/>
                </a:cubicBezTo>
                <a:cubicBezTo>
                  <a:pt x="486" y="120"/>
                  <a:pt x="484" y="121"/>
                  <a:pt x="482" y="122"/>
                </a:cubicBezTo>
                <a:cubicBezTo>
                  <a:pt x="483" y="121"/>
                  <a:pt x="486" y="120"/>
                  <a:pt x="488" y="119"/>
                </a:cubicBezTo>
                <a:cubicBezTo>
                  <a:pt x="487" y="118"/>
                  <a:pt x="486" y="118"/>
                  <a:pt x="487" y="117"/>
                </a:cubicBezTo>
                <a:cubicBezTo>
                  <a:pt x="488" y="115"/>
                  <a:pt x="492" y="116"/>
                  <a:pt x="493" y="114"/>
                </a:cubicBezTo>
                <a:cubicBezTo>
                  <a:pt x="493" y="113"/>
                  <a:pt x="492" y="114"/>
                  <a:pt x="492" y="114"/>
                </a:cubicBezTo>
                <a:cubicBezTo>
                  <a:pt x="492" y="112"/>
                  <a:pt x="494" y="111"/>
                  <a:pt x="491" y="110"/>
                </a:cubicBezTo>
                <a:cubicBezTo>
                  <a:pt x="491" y="110"/>
                  <a:pt x="486" y="109"/>
                  <a:pt x="484" y="110"/>
                </a:cubicBezTo>
                <a:cubicBezTo>
                  <a:pt x="481" y="110"/>
                  <a:pt x="479" y="110"/>
                  <a:pt x="477" y="109"/>
                </a:cubicBezTo>
                <a:cubicBezTo>
                  <a:pt x="480" y="109"/>
                  <a:pt x="481" y="107"/>
                  <a:pt x="483" y="106"/>
                </a:cubicBezTo>
                <a:cubicBezTo>
                  <a:pt x="484" y="106"/>
                  <a:pt x="484" y="106"/>
                  <a:pt x="484" y="106"/>
                </a:cubicBezTo>
                <a:cubicBezTo>
                  <a:pt x="488" y="105"/>
                  <a:pt x="491" y="108"/>
                  <a:pt x="494" y="107"/>
                </a:cubicBezTo>
                <a:cubicBezTo>
                  <a:pt x="494" y="107"/>
                  <a:pt x="498" y="104"/>
                  <a:pt x="498" y="103"/>
                </a:cubicBezTo>
                <a:cubicBezTo>
                  <a:pt x="499" y="103"/>
                  <a:pt x="500" y="104"/>
                  <a:pt x="501" y="103"/>
                </a:cubicBezTo>
                <a:cubicBezTo>
                  <a:pt x="500" y="103"/>
                  <a:pt x="500" y="103"/>
                  <a:pt x="499" y="103"/>
                </a:cubicBezTo>
                <a:cubicBezTo>
                  <a:pt x="499" y="103"/>
                  <a:pt x="499" y="103"/>
                  <a:pt x="499" y="103"/>
                </a:cubicBezTo>
                <a:cubicBezTo>
                  <a:pt x="498" y="103"/>
                  <a:pt x="497" y="104"/>
                  <a:pt x="496" y="104"/>
                </a:cubicBezTo>
                <a:cubicBezTo>
                  <a:pt x="496" y="104"/>
                  <a:pt x="496" y="104"/>
                  <a:pt x="496" y="104"/>
                </a:cubicBezTo>
                <a:cubicBezTo>
                  <a:pt x="496" y="104"/>
                  <a:pt x="496" y="104"/>
                  <a:pt x="496" y="104"/>
                </a:cubicBezTo>
                <a:cubicBezTo>
                  <a:pt x="494" y="104"/>
                  <a:pt x="493" y="104"/>
                  <a:pt x="493" y="103"/>
                </a:cubicBezTo>
                <a:cubicBezTo>
                  <a:pt x="493" y="103"/>
                  <a:pt x="493" y="102"/>
                  <a:pt x="493" y="102"/>
                </a:cubicBezTo>
                <a:cubicBezTo>
                  <a:pt x="493" y="101"/>
                  <a:pt x="494" y="100"/>
                  <a:pt x="495" y="100"/>
                </a:cubicBezTo>
                <a:cubicBezTo>
                  <a:pt x="496" y="99"/>
                  <a:pt x="499" y="100"/>
                  <a:pt x="499" y="102"/>
                </a:cubicBezTo>
                <a:cubicBezTo>
                  <a:pt x="499" y="102"/>
                  <a:pt x="499" y="102"/>
                  <a:pt x="499" y="102"/>
                </a:cubicBezTo>
                <a:cubicBezTo>
                  <a:pt x="499" y="101"/>
                  <a:pt x="501" y="100"/>
                  <a:pt x="502" y="100"/>
                </a:cubicBezTo>
                <a:cubicBezTo>
                  <a:pt x="502" y="99"/>
                  <a:pt x="502" y="99"/>
                  <a:pt x="501" y="99"/>
                </a:cubicBezTo>
                <a:cubicBezTo>
                  <a:pt x="501" y="99"/>
                  <a:pt x="501" y="99"/>
                  <a:pt x="501" y="99"/>
                </a:cubicBezTo>
                <a:cubicBezTo>
                  <a:pt x="500" y="100"/>
                  <a:pt x="500" y="99"/>
                  <a:pt x="501" y="98"/>
                </a:cubicBezTo>
                <a:cubicBezTo>
                  <a:pt x="499" y="97"/>
                  <a:pt x="497" y="97"/>
                  <a:pt x="495" y="96"/>
                </a:cubicBezTo>
                <a:cubicBezTo>
                  <a:pt x="497" y="95"/>
                  <a:pt x="497" y="95"/>
                  <a:pt x="497" y="94"/>
                </a:cubicBezTo>
                <a:cubicBezTo>
                  <a:pt x="495" y="95"/>
                  <a:pt x="492" y="95"/>
                  <a:pt x="494" y="93"/>
                </a:cubicBezTo>
                <a:cubicBezTo>
                  <a:pt x="494" y="93"/>
                  <a:pt x="495" y="93"/>
                  <a:pt x="495" y="93"/>
                </a:cubicBezTo>
                <a:cubicBezTo>
                  <a:pt x="494" y="92"/>
                  <a:pt x="494" y="92"/>
                  <a:pt x="494" y="92"/>
                </a:cubicBezTo>
                <a:cubicBezTo>
                  <a:pt x="491" y="93"/>
                  <a:pt x="489" y="94"/>
                  <a:pt x="486" y="95"/>
                </a:cubicBezTo>
                <a:cubicBezTo>
                  <a:pt x="483" y="96"/>
                  <a:pt x="487" y="93"/>
                  <a:pt x="489" y="92"/>
                </a:cubicBezTo>
                <a:cubicBezTo>
                  <a:pt x="490" y="91"/>
                  <a:pt x="492" y="91"/>
                  <a:pt x="494" y="90"/>
                </a:cubicBezTo>
                <a:cubicBezTo>
                  <a:pt x="494" y="90"/>
                  <a:pt x="495" y="89"/>
                  <a:pt x="495" y="89"/>
                </a:cubicBezTo>
                <a:cubicBezTo>
                  <a:pt x="495" y="89"/>
                  <a:pt x="496" y="89"/>
                  <a:pt x="497" y="89"/>
                </a:cubicBezTo>
                <a:cubicBezTo>
                  <a:pt x="498" y="88"/>
                  <a:pt x="499" y="87"/>
                  <a:pt x="500" y="86"/>
                </a:cubicBezTo>
                <a:cubicBezTo>
                  <a:pt x="501" y="85"/>
                  <a:pt x="502" y="84"/>
                  <a:pt x="501" y="83"/>
                </a:cubicBezTo>
                <a:cubicBezTo>
                  <a:pt x="501" y="83"/>
                  <a:pt x="500" y="83"/>
                  <a:pt x="500" y="82"/>
                </a:cubicBezTo>
                <a:cubicBezTo>
                  <a:pt x="500" y="82"/>
                  <a:pt x="500" y="83"/>
                  <a:pt x="500" y="83"/>
                </a:cubicBezTo>
                <a:cubicBezTo>
                  <a:pt x="499" y="83"/>
                  <a:pt x="499" y="82"/>
                  <a:pt x="499" y="82"/>
                </a:cubicBezTo>
                <a:cubicBezTo>
                  <a:pt x="498" y="82"/>
                  <a:pt x="496" y="82"/>
                  <a:pt x="497" y="81"/>
                </a:cubicBezTo>
                <a:cubicBezTo>
                  <a:pt x="496" y="81"/>
                  <a:pt x="496" y="81"/>
                  <a:pt x="496" y="81"/>
                </a:cubicBezTo>
                <a:cubicBezTo>
                  <a:pt x="496" y="79"/>
                  <a:pt x="497" y="79"/>
                  <a:pt x="499" y="78"/>
                </a:cubicBezTo>
                <a:cubicBezTo>
                  <a:pt x="499" y="77"/>
                  <a:pt x="499" y="77"/>
                  <a:pt x="499" y="76"/>
                </a:cubicBezTo>
                <a:cubicBezTo>
                  <a:pt x="499" y="76"/>
                  <a:pt x="500" y="76"/>
                  <a:pt x="500" y="76"/>
                </a:cubicBezTo>
                <a:cubicBezTo>
                  <a:pt x="499" y="75"/>
                  <a:pt x="497" y="75"/>
                  <a:pt x="495" y="75"/>
                </a:cubicBezTo>
                <a:cubicBezTo>
                  <a:pt x="494" y="75"/>
                  <a:pt x="492" y="75"/>
                  <a:pt x="492" y="74"/>
                </a:cubicBezTo>
                <a:cubicBezTo>
                  <a:pt x="491" y="74"/>
                  <a:pt x="490" y="73"/>
                  <a:pt x="490" y="72"/>
                </a:cubicBezTo>
                <a:cubicBezTo>
                  <a:pt x="489" y="73"/>
                  <a:pt x="489" y="73"/>
                  <a:pt x="488" y="72"/>
                </a:cubicBezTo>
                <a:cubicBezTo>
                  <a:pt x="487" y="71"/>
                  <a:pt x="486" y="69"/>
                  <a:pt x="488" y="68"/>
                </a:cubicBezTo>
                <a:cubicBezTo>
                  <a:pt x="488" y="68"/>
                  <a:pt x="488" y="68"/>
                  <a:pt x="488" y="68"/>
                </a:cubicBezTo>
                <a:cubicBezTo>
                  <a:pt x="488" y="68"/>
                  <a:pt x="488" y="67"/>
                  <a:pt x="488" y="67"/>
                </a:cubicBezTo>
                <a:cubicBezTo>
                  <a:pt x="487" y="67"/>
                  <a:pt x="486" y="68"/>
                  <a:pt x="485" y="67"/>
                </a:cubicBezTo>
                <a:cubicBezTo>
                  <a:pt x="485" y="68"/>
                  <a:pt x="484" y="69"/>
                  <a:pt x="484" y="69"/>
                </a:cubicBezTo>
                <a:cubicBezTo>
                  <a:pt x="484" y="70"/>
                  <a:pt x="482" y="70"/>
                  <a:pt x="481" y="71"/>
                </a:cubicBezTo>
                <a:cubicBezTo>
                  <a:pt x="480" y="73"/>
                  <a:pt x="479" y="73"/>
                  <a:pt x="478" y="74"/>
                </a:cubicBezTo>
                <a:cubicBezTo>
                  <a:pt x="477" y="74"/>
                  <a:pt x="478" y="75"/>
                  <a:pt x="478" y="75"/>
                </a:cubicBezTo>
                <a:cubicBezTo>
                  <a:pt x="477" y="75"/>
                  <a:pt x="475" y="74"/>
                  <a:pt x="475" y="75"/>
                </a:cubicBezTo>
                <a:cubicBezTo>
                  <a:pt x="475" y="75"/>
                  <a:pt x="475" y="75"/>
                  <a:pt x="474" y="75"/>
                </a:cubicBezTo>
                <a:cubicBezTo>
                  <a:pt x="474" y="75"/>
                  <a:pt x="474" y="75"/>
                  <a:pt x="474" y="75"/>
                </a:cubicBezTo>
                <a:cubicBezTo>
                  <a:pt x="474" y="75"/>
                  <a:pt x="474" y="75"/>
                  <a:pt x="473" y="75"/>
                </a:cubicBezTo>
                <a:cubicBezTo>
                  <a:pt x="472" y="75"/>
                  <a:pt x="472" y="76"/>
                  <a:pt x="471" y="76"/>
                </a:cubicBezTo>
                <a:cubicBezTo>
                  <a:pt x="471" y="76"/>
                  <a:pt x="472" y="75"/>
                  <a:pt x="472" y="75"/>
                </a:cubicBezTo>
                <a:cubicBezTo>
                  <a:pt x="470" y="73"/>
                  <a:pt x="466" y="70"/>
                  <a:pt x="465" y="69"/>
                </a:cubicBezTo>
                <a:cubicBezTo>
                  <a:pt x="465" y="67"/>
                  <a:pt x="470" y="66"/>
                  <a:pt x="471" y="64"/>
                </a:cubicBezTo>
                <a:cubicBezTo>
                  <a:pt x="471" y="63"/>
                  <a:pt x="469" y="62"/>
                  <a:pt x="471" y="61"/>
                </a:cubicBezTo>
                <a:cubicBezTo>
                  <a:pt x="472" y="60"/>
                  <a:pt x="472" y="62"/>
                  <a:pt x="473" y="63"/>
                </a:cubicBezTo>
                <a:cubicBezTo>
                  <a:pt x="474" y="63"/>
                  <a:pt x="478" y="63"/>
                  <a:pt x="481" y="63"/>
                </a:cubicBezTo>
                <a:cubicBezTo>
                  <a:pt x="482" y="64"/>
                  <a:pt x="483" y="64"/>
                  <a:pt x="484" y="64"/>
                </a:cubicBezTo>
                <a:cubicBezTo>
                  <a:pt x="485" y="63"/>
                  <a:pt x="489" y="62"/>
                  <a:pt x="490" y="62"/>
                </a:cubicBezTo>
                <a:cubicBezTo>
                  <a:pt x="490" y="61"/>
                  <a:pt x="488" y="62"/>
                  <a:pt x="488" y="60"/>
                </a:cubicBezTo>
                <a:cubicBezTo>
                  <a:pt x="489" y="60"/>
                  <a:pt x="490" y="61"/>
                  <a:pt x="491" y="61"/>
                </a:cubicBezTo>
                <a:cubicBezTo>
                  <a:pt x="493" y="60"/>
                  <a:pt x="497" y="60"/>
                  <a:pt x="499" y="59"/>
                </a:cubicBezTo>
                <a:cubicBezTo>
                  <a:pt x="499" y="58"/>
                  <a:pt x="499" y="57"/>
                  <a:pt x="498" y="57"/>
                </a:cubicBezTo>
                <a:cubicBezTo>
                  <a:pt x="498" y="57"/>
                  <a:pt x="497" y="58"/>
                  <a:pt x="497" y="58"/>
                </a:cubicBezTo>
                <a:cubicBezTo>
                  <a:pt x="497" y="58"/>
                  <a:pt x="494" y="57"/>
                  <a:pt x="491" y="56"/>
                </a:cubicBezTo>
                <a:cubicBezTo>
                  <a:pt x="490" y="56"/>
                  <a:pt x="490" y="56"/>
                  <a:pt x="490" y="55"/>
                </a:cubicBezTo>
                <a:cubicBezTo>
                  <a:pt x="489" y="55"/>
                  <a:pt x="489" y="55"/>
                  <a:pt x="489" y="55"/>
                </a:cubicBezTo>
                <a:cubicBezTo>
                  <a:pt x="489" y="55"/>
                  <a:pt x="489" y="55"/>
                  <a:pt x="489" y="55"/>
                </a:cubicBezTo>
                <a:cubicBezTo>
                  <a:pt x="489" y="54"/>
                  <a:pt x="489" y="53"/>
                  <a:pt x="489" y="53"/>
                </a:cubicBezTo>
                <a:cubicBezTo>
                  <a:pt x="487" y="51"/>
                  <a:pt x="483" y="53"/>
                  <a:pt x="481" y="52"/>
                </a:cubicBezTo>
                <a:cubicBezTo>
                  <a:pt x="481" y="52"/>
                  <a:pt x="480" y="52"/>
                  <a:pt x="479" y="52"/>
                </a:cubicBezTo>
                <a:cubicBezTo>
                  <a:pt x="479" y="52"/>
                  <a:pt x="479" y="52"/>
                  <a:pt x="479" y="52"/>
                </a:cubicBezTo>
                <a:cubicBezTo>
                  <a:pt x="479" y="54"/>
                  <a:pt x="474" y="56"/>
                  <a:pt x="473" y="54"/>
                </a:cubicBezTo>
                <a:cubicBezTo>
                  <a:pt x="472" y="53"/>
                  <a:pt x="473" y="51"/>
                  <a:pt x="475" y="50"/>
                </a:cubicBezTo>
                <a:cubicBezTo>
                  <a:pt x="475" y="50"/>
                  <a:pt x="475" y="50"/>
                  <a:pt x="475" y="50"/>
                </a:cubicBezTo>
                <a:cubicBezTo>
                  <a:pt x="475" y="50"/>
                  <a:pt x="475" y="49"/>
                  <a:pt x="475" y="49"/>
                </a:cubicBezTo>
                <a:cubicBezTo>
                  <a:pt x="475" y="49"/>
                  <a:pt x="475" y="49"/>
                  <a:pt x="475" y="49"/>
                </a:cubicBezTo>
                <a:cubicBezTo>
                  <a:pt x="475" y="49"/>
                  <a:pt x="475" y="49"/>
                  <a:pt x="475" y="49"/>
                </a:cubicBezTo>
                <a:cubicBezTo>
                  <a:pt x="474" y="49"/>
                  <a:pt x="473" y="49"/>
                  <a:pt x="472" y="49"/>
                </a:cubicBezTo>
                <a:cubicBezTo>
                  <a:pt x="472" y="49"/>
                  <a:pt x="472" y="50"/>
                  <a:pt x="472" y="50"/>
                </a:cubicBezTo>
                <a:cubicBezTo>
                  <a:pt x="471" y="50"/>
                  <a:pt x="471" y="51"/>
                  <a:pt x="471" y="51"/>
                </a:cubicBezTo>
                <a:cubicBezTo>
                  <a:pt x="470" y="53"/>
                  <a:pt x="467" y="53"/>
                  <a:pt x="465" y="55"/>
                </a:cubicBezTo>
                <a:cubicBezTo>
                  <a:pt x="464" y="56"/>
                  <a:pt x="461" y="59"/>
                  <a:pt x="460" y="59"/>
                </a:cubicBezTo>
                <a:cubicBezTo>
                  <a:pt x="459" y="59"/>
                  <a:pt x="458" y="57"/>
                  <a:pt x="458" y="56"/>
                </a:cubicBezTo>
                <a:cubicBezTo>
                  <a:pt x="457" y="56"/>
                  <a:pt x="457" y="57"/>
                  <a:pt x="457" y="57"/>
                </a:cubicBezTo>
                <a:cubicBezTo>
                  <a:pt x="456" y="58"/>
                  <a:pt x="455" y="57"/>
                  <a:pt x="454" y="56"/>
                </a:cubicBezTo>
                <a:cubicBezTo>
                  <a:pt x="453" y="56"/>
                  <a:pt x="452" y="56"/>
                  <a:pt x="452" y="55"/>
                </a:cubicBezTo>
                <a:cubicBezTo>
                  <a:pt x="452" y="55"/>
                  <a:pt x="453" y="54"/>
                  <a:pt x="454" y="53"/>
                </a:cubicBezTo>
                <a:cubicBezTo>
                  <a:pt x="455" y="52"/>
                  <a:pt x="456" y="51"/>
                  <a:pt x="457" y="53"/>
                </a:cubicBezTo>
                <a:cubicBezTo>
                  <a:pt x="458" y="53"/>
                  <a:pt x="458" y="53"/>
                  <a:pt x="458" y="51"/>
                </a:cubicBezTo>
                <a:cubicBezTo>
                  <a:pt x="456" y="51"/>
                  <a:pt x="455" y="51"/>
                  <a:pt x="455" y="50"/>
                </a:cubicBezTo>
                <a:cubicBezTo>
                  <a:pt x="455" y="49"/>
                  <a:pt x="456" y="48"/>
                  <a:pt x="457" y="48"/>
                </a:cubicBezTo>
                <a:cubicBezTo>
                  <a:pt x="456" y="47"/>
                  <a:pt x="454" y="46"/>
                  <a:pt x="454" y="45"/>
                </a:cubicBezTo>
                <a:cubicBezTo>
                  <a:pt x="454" y="45"/>
                  <a:pt x="455" y="42"/>
                  <a:pt x="456" y="41"/>
                </a:cubicBezTo>
                <a:cubicBezTo>
                  <a:pt x="457" y="41"/>
                  <a:pt x="460" y="40"/>
                  <a:pt x="460" y="40"/>
                </a:cubicBezTo>
                <a:cubicBezTo>
                  <a:pt x="460" y="39"/>
                  <a:pt x="459" y="39"/>
                  <a:pt x="458" y="39"/>
                </a:cubicBezTo>
                <a:cubicBezTo>
                  <a:pt x="458" y="39"/>
                  <a:pt x="458" y="40"/>
                  <a:pt x="458" y="40"/>
                </a:cubicBezTo>
                <a:cubicBezTo>
                  <a:pt x="458" y="40"/>
                  <a:pt x="458" y="40"/>
                  <a:pt x="458" y="40"/>
                </a:cubicBezTo>
                <a:cubicBezTo>
                  <a:pt x="458" y="40"/>
                  <a:pt x="458" y="40"/>
                  <a:pt x="458" y="40"/>
                </a:cubicBezTo>
                <a:cubicBezTo>
                  <a:pt x="457" y="40"/>
                  <a:pt x="456" y="41"/>
                  <a:pt x="455" y="40"/>
                </a:cubicBezTo>
                <a:cubicBezTo>
                  <a:pt x="455" y="40"/>
                  <a:pt x="455" y="40"/>
                  <a:pt x="455" y="39"/>
                </a:cubicBezTo>
                <a:cubicBezTo>
                  <a:pt x="455" y="39"/>
                  <a:pt x="455" y="39"/>
                  <a:pt x="454" y="39"/>
                </a:cubicBezTo>
                <a:cubicBezTo>
                  <a:pt x="454" y="39"/>
                  <a:pt x="454" y="39"/>
                  <a:pt x="455" y="38"/>
                </a:cubicBezTo>
                <a:cubicBezTo>
                  <a:pt x="455" y="38"/>
                  <a:pt x="455" y="38"/>
                  <a:pt x="454" y="38"/>
                </a:cubicBezTo>
                <a:cubicBezTo>
                  <a:pt x="455" y="37"/>
                  <a:pt x="458" y="37"/>
                  <a:pt x="458" y="38"/>
                </a:cubicBezTo>
                <a:cubicBezTo>
                  <a:pt x="459" y="38"/>
                  <a:pt x="462" y="38"/>
                  <a:pt x="461" y="39"/>
                </a:cubicBezTo>
                <a:cubicBezTo>
                  <a:pt x="461" y="39"/>
                  <a:pt x="460" y="40"/>
                  <a:pt x="460" y="40"/>
                </a:cubicBezTo>
                <a:cubicBezTo>
                  <a:pt x="461" y="41"/>
                  <a:pt x="462" y="40"/>
                  <a:pt x="462" y="40"/>
                </a:cubicBezTo>
                <a:cubicBezTo>
                  <a:pt x="463" y="40"/>
                  <a:pt x="464" y="41"/>
                  <a:pt x="465" y="42"/>
                </a:cubicBezTo>
                <a:cubicBezTo>
                  <a:pt x="466" y="41"/>
                  <a:pt x="467" y="41"/>
                  <a:pt x="467" y="42"/>
                </a:cubicBezTo>
                <a:cubicBezTo>
                  <a:pt x="468" y="43"/>
                  <a:pt x="467" y="44"/>
                  <a:pt x="466" y="43"/>
                </a:cubicBezTo>
                <a:cubicBezTo>
                  <a:pt x="466" y="44"/>
                  <a:pt x="466" y="44"/>
                  <a:pt x="466" y="44"/>
                </a:cubicBezTo>
                <a:cubicBezTo>
                  <a:pt x="467" y="44"/>
                  <a:pt x="469" y="44"/>
                  <a:pt x="470" y="45"/>
                </a:cubicBezTo>
                <a:cubicBezTo>
                  <a:pt x="470" y="45"/>
                  <a:pt x="469" y="45"/>
                  <a:pt x="470" y="46"/>
                </a:cubicBezTo>
                <a:cubicBezTo>
                  <a:pt x="471" y="45"/>
                  <a:pt x="472" y="45"/>
                  <a:pt x="473" y="44"/>
                </a:cubicBezTo>
                <a:cubicBezTo>
                  <a:pt x="473" y="44"/>
                  <a:pt x="473" y="44"/>
                  <a:pt x="473" y="44"/>
                </a:cubicBezTo>
                <a:cubicBezTo>
                  <a:pt x="473" y="44"/>
                  <a:pt x="473" y="44"/>
                  <a:pt x="473" y="44"/>
                </a:cubicBezTo>
                <a:cubicBezTo>
                  <a:pt x="474" y="44"/>
                  <a:pt x="474" y="44"/>
                  <a:pt x="474" y="44"/>
                </a:cubicBezTo>
                <a:cubicBezTo>
                  <a:pt x="473" y="44"/>
                  <a:pt x="473" y="43"/>
                  <a:pt x="473" y="42"/>
                </a:cubicBezTo>
                <a:cubicBezTo>
                  <a:pt x="472" y="40"/>
                  <a:pt x="478" y="41"/>
                  <a:pt x="475" y="43"/>
                </a:cubicBezTo>
                <a:cubicBezTo>
                  <a:pt x="475" y="43"/>
                  <a:pt x="476" y="43"/>
                  <a:pt x="476" y="43"/>
                </a:cubicBezTo>
                <a:cubicBezTo>
                  <a:pt x="477" y="43"/>
                  <a:pt x="479" y="42"/>
                  <a:pt x="478" y="41"/>
                </a:cubicBezTo>
                <a:cubicBezTo>
                  <a:pt x="478" y="40"/>
                  <a:pt x="475" y="41"/>
                  <a:pt x="475" y="40"/>
                </a:cubicBezTo>
                <a:cubicBezTo>
                  <a:pt x="474" y="39"/>
                  <a:pt x="478" y="37"/>
                  <a:pt x="478" y="37"/>
                </a:cubicBezTo>
                <a:cubicBezTo>
                  <a:pt x="478" y="37"/>
                  <a:pt x="478" y="36"/>
                  <a:pt x="478" y="36"/>
                </a:cubicBezTo>
                <a:cubicBezTo>
                  <a:pt x="476" y="38"/>
                  <a:pt x="473" y="38"/>
                  <a:pt x="470" y="38"/>
                </a:cubicBezTo>
                <a:cubicBezTo>
                  <a:pt x="468" y="37"/>
                  <a:pt x="468" y="34"/>
                  <a:pt x="467" y="34"/>
                </a:cubicBezTo>
                <a:cubicBezTo>
                  <a:pt x="465" y="34"/>
                  <a:pt x="463" y="34"/>
                  <a:pt x="461" y="35"/>
                </a:cubicBezTo>
                <a:cubicBezTo>
                  <a:pt x="462" y="34"/>
                  <a:pt x="463" y="34"/>
                  <a:pt x="464" y="33"/>
                </a:cubicBezTo>
                <a:cubicBezTo>
                  <a:pt x="464" y="32"/>
                  <a:pt x="465" y="33"/>
                  <a:pt x="466" y="33"/>
                </a:cubicBezTo>
                <a:cubicBezTo>
                  <a:pt x="466" y="32"/>
                  <a:pt x="466" y="32"/>
                  <a:pt x="466" y="31"/>
                </a:cubicBezTo>
                <a:cubicBezTo>
                  <a:pt x="466" y="31"/>
                  <a:pt x="465" y="31"/>
                  <a:pt x="465" y="31"/>
                </a:cubicBezTo>
                <a:cubicBezTo>
                  <a:pt x="464" y="30"/>
                  <a:pt x="465" y="30"/>
                  <a:pt x="466" y="30"/>
                </a:cubicBezTo>
                <a:cubicBezTo>
                  <a:pt x="466" y="30"/>
                  <a:pt x="466" y="29"/>
                  <a:pt x="466" y="29"/>
                </a:cubicBezTo>
                <a:cubicBezTo>
                  <a:pt x="466" y="28"/>
                  <a:pt x="466" y="27"/>
                  <a:pt x="466" y="26"/>
                </a:cubicBezTo>
                <a:cubicBezTo>
                  <a:pt x="466" y="26"/>
                  <a:pt x="466" y="26"/>
                  <a:pt x="465" y="25"/>
                </a:cubicBezTo>
                <a:cubicBezTo>
                  <a:pt x="465" y="25"/>
                  <a:pt x="465" y="25"/>
                  <a:pt x="465" y="25"/>
                </a:cubicBezTo>
                <a:cubicBezTo>
                  <a:pt x="465" y="25"/>
                  <a:pt x="465" y="25"/>
                  <a:pt x="465" y="25"/>
                </a:cubicBezTo>
                <a:cubicBezTo>
                  <a:pt x="465" y="24"/>
                  <a:pt x="465" y="24"/>
                  <a:pt x="466" y="24"/>
                </a:cubicBezTo>
                <a:cubicBezTo>
                  <a:pt x="466" y="22"/>
                  <a:pt x="466" y="21"/>
                  <a:pt x="466" y="20"/>
                </a:cubicBezTo>
                <a:cubicBezTo>
                  <a:pt x="466" y="20"/>
                  <a:pt x="466" y="19"/>
                  <a:pt x="466" y="19"/>
                </a:cubicBezTo>
                <a:cubicBezTo>
                  <a:pt x="466" y="19"/>
                  <a:pt x="465" y="19"/>
                  <a:pt x="465" y="19"/>
                </a:cubicBezTo>
                <a:cubicBezTo>
                  <a:pt x="465" y="18"/>
                  <a:pt x="465" y="18"/>
                  <a:pt x="466" y="18"/>
                </a:cubicBezTo>
                <a:cubicBezTo>
                  <a:pt x="466" y="16"/>
                  <a:pt x="467" y="15"/>
                  <a:pt x="467" y="14"/>
                </a:cubicBezTo>
                <a:cubicBezTo>
                  <a:pt x="467" y="14"/>
                  <a:pt x="467" y="14"/>
                  <a:pt x="467" y="14"/>
                </a:cubicBezTo>
                <a:cubicBezTo>
                  <a:pt x="465" y="14"/>
                  <a:pt x="463" y="14"/>
                  <a:pt x="463" y="13"/>
                </a:cubicBezTo>
                <a:cubicBezTo>
                  <a:pt x="463" y="11"/>
                  <a:pt x="464" y="11"/>
                  <a:pt x="465" y="10"/>
                </a:cubicBezTo>
                <a:cubicBezTo>
                  <a:pt x="463" y="8"/>
                  <a:pt x="463" y="8"/>
                  <a:pt x="463" y="8"/>
                </a:cubicBezTo>
                <a:cubicBezTo>
                  <a:pt x="463" y="11"/>
                  <a:pt x="462" y="14"/>
                  <a:pt x="460" y="14"/>
                </a:cubicBezTo>
                <a:cubicBezTo>
                  <a:pt x="459" y="15"/>
                  <a:pt x="455" y="14"/>
                  <a:pt x="455" y="14"/>
                </a:cubicBezTo>
                <a:cubicBezTo>
                  <a:pt x="454" y="14"/>
                  <a:pt x="454" y="12"/>
                  <a:pt x="454" y="12"/>
                </a:cubicBezTo>
                <a:cubicBezTo>
                  <a:pt x="451" y="10"/>
                  <a:pt x="454" y="10"/>
                  <a:pt x="449" y="9"/>
                </a:cubicBezTo>
                <a:cubicBezTo>
                  <a:pt x="450" y="8"/>
                  <a:pt x="452" y="7"/>
                  <a:pt x="453" y="6"/>
                </a:cubicBezTo>
                <a:cubicBezTo>
                  <a:pt x="453" y="6"/>
                  <a:pt x="452" y="4"/>
                  <a:pt x="452" y="5"/>
                </a:cubicBezTo>
                <a:cubicBezTo>
                  <a:pt x="453" y="3"/>
                  <a:pt x="456" y="5"/>
                  <a:pt x="458" y="3"/>
                </a:cubicBezTo>
                <a:cubicBezTo>
                  <a:pt x="458" y="3"/>
                  <a:pt x="458" y="3"/>
                  <a:pt x="458" y="3"/>
                </a:cubicBezTo>
                <a:cubicBezTo>
                  <a:pt x="457" y="3"/>
                  <a:pt x="456" y="3"/>
                  <a:pt x="455" y="2"/>
                </a:cubicBezTo>
                <a:cubicBezTo>
                  <a:pt x="454" y="3"/>
                  <a:pt x="454" y="3"/>
                  <a:pt x="454" y="1"/>
                </a:cubicBezTo>
                <a:cubicBezTo>
                  <a:pt x="452" y="5"/>
                  <a:pt x="443" y="5"/>
                  <a:pt x="442" y="0"/>
                </a:cubicBezTo>
                <a:cubicBezTo>
                  <a:pt x="442" y="0"/>
                  <a:pt x="442" y="0"/>
                  <a:pt x="443" y="0"/>
                </a:cubicBezTo>
                <a:cubicBezTo>
                  <a:pt x="442" y="0"/>
                  <a:pt x="442" y="0"/>
                  <a:pt x="442" y="0"/>
                </a:cubicBezTo>
                <a:cubicBezTo>
                  <a:pt x="440" y="3"/>
                  <a:pt x="437" y="4"/>
                  <a:pt x="434" y="3"/>
                </a:cubicBezTo>
                <a:cubicBezTo>
                  <a:pt x="434" y="3"/>
                  <a:pt x="434" y="3"/>
                  <a:pt x="433" y="3"/>
                </a:cubicBezTo>
                <a:cubicBezTo>
                  <a:pt x="431" y="4"/>
                  <a:pt x="428" y="6"/>
                  <a:pt x="426" y="6"/>
                </a:cubicBezTo>
                <a:cubicBezTo>
                  <a:pt x="425" y="6"/>
                  <a:pt x="424" y="6"/>
                  <a:pt x="423" y="6"/>
                </a:cubicBezTo>
                <a:cubicBezTo>
                  <a:pt x="421" y="6"/>
                  <a:pt x="419" y="9"/>
                  <a:pt x="417" y="9"/>
                </a:cubicBezTo>
                <a:cubicBezTo>
                  <a:pt x="415" y="9"/>
                  <a:pt x="416" y="9"/>
                  <a:pt x="414" y="9"/>
                </a:cubicBezTo>
                <a:cubicBezTo>
                  <a:pt x="413" y="10"/>
                  <a:pt x="411" y="11"/>
                  <a:pt x="410" y="11"/>
                </a:cubicBezTo>
                <a:cubicBezTo>
                  <a:pt x="409" y="12"/>
                  <a:pt x="406" y="13"/>
                  <a:pt x="406" y="13"/>
                </a:cubicBezTo>
                <a:cubicBezTo>
                  <a:pt x="404" y="15"/>
                  <a:pt x="406" y="15"/>
                  <a:pt x="404" y="14"/>
                </a:cubicBezTo>
                <a:cubicBezTo>
                  <a:pt x="403" y="14"/>
                  <a:pt x="403" y="15"/>
                  <a:pt x="402" y="15"/>
                </a:cubicBezTo>
                <a:cubicBezTo>
                  <a:pt x="403" y="15"/>
                  <a:pt x="403" y="15"/>
                  <a:pt x="403" y="15"/>
                </a:cubicBezTo>
                <a:cubicBezTo>
                  <a:pt x="404" y="16"/>
                  <a:pt x="402" y="17"/>
                  <a:pt x="401" y="16"/>
                </a:cubicBezTo>
                <a:cubicBezTo>
                  <a:pt x="401" y="16"/>
                  <a:pt x="400" y="16"/>
                  <a:pt x="400" y="17"/>
                </a:cubicBezTo>
                <a:cubicBezTo>
                  <a:pt x="400" y="17"/>
                  <a:pt x="400" y="18"/>
                  <a:pt x="400" y="18"/>
                </a:cubicBezTo>
                <a:cubicBezTo>
                  <a:pt x="403" y="19"/>
                  <a:pt x="405" y="17"/>
                  <a:pt x="403" y="21"/>
                </a:cubicBezTo>
                <a:cubicBezTo>
                  <a:pt x="403" y="22"/>
                  <a:pt x="404" y="22"/>
                  <a:pt x="404" y="22"/>
                </a:cubicBezTo>
                <a:cubicBezTo>
                  <a:pt x="402" y="24"/>
                  <a:pt x="401" y="21"/>
                  <a:pt x="401" y="21"/>
                </a:cubicBezTo>
                <a:cubicBezTo>
                  <a:pt x="400" y="22"/>
                  <a:pt x="400" y="23"/>
                  <a:pt x="402" y="24"/>
                </a:cubicBezTo>
                <a:cubicBezTo>
                  <a:pt x="402" y="25"/>
                  <a:pt x="399" y="25"/>
                  <a:pt x="398" y="24"/>
                </a:cubicBezTo>
                <a:cubicBezTo>
                  <a:pt x="398" y="24"/>
                  <a:pt x="396" y="21"/>
                  <a:pt x="395" y="20"/>
                </a:cubicBezTo>
                <a:cubicBezTo>
                  <a:pt x="394" y="20"/>
                  <a:pt x="393" y="21"/>
                  <a:pt x="392" y="21"/>
                </a:cubicBezTo>
                <a:cubicBezTo>
                  <a:pt x="390" y="22"/>
                  <a:pt x="387" y="23"/>
                  <a:pt x="385" y="24"/>
                </a:cubicBezTo>
                <a:cubicBezTo>
                  <a:pt x="384" y="25"/>
                  <a:pt x="384" y="25"/>
                  <a:pt x="383" y="25"/>
                </a:cubicBezTo>
                <a:cubicBezTo>
                  <a:pt x="382" y="25"/>
                  <a:pt x="381" y="26"/>
                  <a:pt x="380" y="26"/>
                </a:cubicBezTo>
                <a:cubicBezTo>
                  <a:pt x="378" y="27"/>
                  <a:pt x="375" y="28"/>
                  <a:pt x="373" y="29"/>
                </a:cubicBezTo>
                <a:cubicBezTo>
                  <a:pt x="373" y="29"/>
                  <a:pt x="374" y="29"/>
                  <a:pt x="373" y="29"/>
                </a:cubicBezTo>
                <a:cubicBezTo>
                  <a:pt x="373" y="29"/>
                  <a:pt x="373" y="29"/>
                  <a:pt x="373" y="29"/>
                </a:cubicBezTo>
                <a:cubicBezTo>
                  <a:pt x="372" y="29"/>
                  <a:pt x="372" y="29"/>
                  <a:pt x="371" y="30"/>
                </a:cubicBezTo>
                <a:cubicBezTo>
                  <a:pt x="371" y="30"/>
                  <a:pt x="367" y="30"/>
                  <a:pt x="367" y="31"/>
                </a:cubicBezTo>
                <a:cubicBezTo>
                  <a:pt x="367" y="31"/>
                  <a:pt x="374" y="29"/>
                  <a:pt x="373" y="34"/>
                </a:cubicBezTo>
                <a:cubicBezTo>
                  <a:pt x="372" y="34"/>
                  <a:pt x="372" y="34"/>
                  <a:pt x="372" y="35"/>
                </a:cubicBezTo>
                <a:cubicBezTo>
                  <a:pt x="376" y="34"/>
                  <a:pt x="381" y="34"/>
                  <a:pt x="385" y="36"/>
                </a:cubicBezTo>
                <a:cubicBezTo>
                  <a:pt x="385" y="33"/>
                  <a:pt x="377" y="33"/>
                  <a:pt x="377" y="30"/>
                </a:cubicBezTo>
                <a:cubicBezTo>
                  <a:pt x="377" y="28"/>
                  <a:pt x="384" y="30"/>
                  <a:pt x="385" y="29"/>
                </a:cubicBezTo>
                <a:cubicBezTo>
                  <a:pt x="386" y="28"/>
                  <a:pt x="385" y="27"/>
                  <a:pt x="386" y="27"/>
                </a:cubicBezTo>
                <a:cubicBezTo>
                  <a:pt x="387" y="27"/>
                  <a:pt x="390" y="29"/>
                  <a:pt x="390" y="26"/>
                </a:cubicBezTo>
                <a:cubicBezTo>
                  <a:pt x="389" y="23"/>
                  <a:pt x="401" y="29"/>
                  <a:pt x="402" y="32"/>
                </a:cubicBezTo>
                <a:cubicBezTo>
                  <a:pt x="402" y="34"/>
                  <a:pt x="401" y="37"/>
                  <a:pt x="400" y="38"/>
                </a:cubicBezTo>
                <a:cubicBezTo>
                  <a:pt x="400" y="38"/>
                  <a:pt x="394" y="39"/>
                  <a:pt x="393" y="39"/>
                </a:cubicBezTo>
                <a:cubicBezTo>
                  <a:pt x="392" y="39"/>
                  <a:pt x="391" y="39"/>
                  <a:pt x="390" y="38"/>
                </a:cubicBezTo>
                <a:cubicBezTo>
                  <a:pt x="390" y="39"/>
                  <a:pt x="390" y="39"/>
                  <a:pt x="391" y="39"/>
                </a:cubicBezTo>
                <a:cubicBezTo>
                  <a:pt x="391" y="40"/>
                  <a:pt x="392" y="43"/>
                  <a:pt x="391" y="44"/>
                </a:cubicBezTo>
                <a:cubicBezTo>
                  <a:pt x="388" y="49"/>
                  <a:pt x="377" y="47"/>
                  <a:pt x="372" y="45"/>
                </a:cubicBezTo>
                <a:cubicBezTo>
                  <a:pt x="373" y="46"/>
                  <a:pt x="373" y="47"/>
                  <a:pt x="373" y="48"/>
                </a:cubicBezTo>
                <a:cubicBezTo>
                  <a:pt x="372" y="51"/>
                  <a:pt x="363" y="49"/>
                  <a:pt x="363" y="46"/>
                </a:cubicBezTo>
                <a:cubicBezTo>
                  <a:pt x="363" y="47"/>
                  <a:pt x="361" y="46"/>
                  <a:pt x="361" y="46"/>
                </a:cubicBezTo>
                <a:cubicBezTo>
                  <a:pt x="361" y="45"/>
                  <a:pt x="363" y="45"/>
                  <a:pt x="363" y="46"/>
                </a:cubicBezTo>
                <a:cubicBezTo>
                  <a:pt x="364" y="44"/>
                  <a:pt x="367" y="43"/>
                  <a:pt x="369" y="44"/>
                </a:cubicBezTo>
                <a:cubicBezTo>
                  <a:pt x="370" y="44"/>
                  <a:pt x="372" y="43"/>
                  <a:pt x="373" y="41"/>
                </a:cubicBezTo>
                <a:cubicBezTo>
                  <a:pt x="373" y="41"/>
                  <a:pt x="372" y="39"/>
                  <a:pt x="372" y="39"/>
                </a:cubicBezTo>
                <a:cubicBezTo>
                  <a:pt x="373" y="38"/>
                  <a:pt x="375" y="38"/>
                  <a:pt x="375" y="37"/>
                </a:cubicBezTo>
                <a:cubicBezTo>
                  <a:pt x="375" y="35"/>
                  <a:pt x="372" y="36"/>
                  <a:pt x="370" y="35"/>
                </a:cubicBezTo>
                <a:cubicBezTo>
                  <a:pt x="367" y="35"/>
                  <a:pt x="363" y="35"/>
                  <a:pt x="362" y="33"/>
                </a:cubicBezTo>
                <a:cubicBezTo>
                  <a:pt x="362" y="33"/>
                  <a:pt x="362" y="32"/>
                  <a:pt x="362" y="32"/>
                </a:cubicBezTo>
                <a:cubicBezTo>
                  <a:pt x="362" y="32"/>
                  <a:pt x="361" y="32"/>
                  <a:pt x="360" y="33"/>
                </a:cubicBezTo>
                <a:cubicBezTo>
                  <a:pt x="360" y="33"/>
                  <a:pt x="358" y="35"/>
                  <a:pt x="357" y="35"/>
                </a:cubicBezTo>
                <a:cubicBezTo>
                  <a:pt x="357" y="36"/>
                  <a:pt x="356" y="36"/>
                  <a:pt x="355" y="36"/>
                </a:cubicBezTo>
                <a:cubicBezTo>
                  <a:pt x="358" y="38"/>
                  <a:pt x="356" y="39"/>
                  <a:pt x="354" y="39"/>
                </a:cubicBezTo>
                <a:cubicBezTo>
                  <a:pt x="353" y="40"/>
                  <a:pt x="352" y="40"/>
                  <a:pt x="352" y="39"/>
                </a:cubicBezTo>
                <a:cubicBezTo>
                  <a:pt x="351" y="39"/>
                  <a:pt x="351" y="39"/>
                  <a:pt x="352" y="39"/>
                </a:cubicBezTo>
                <a:cubicBezTo>
                  <a:pt x="351" y="39"/>
                  <a:pt x="350" y="38"/>
                  <a:pt x="350" y="38"/>
                </a:cubicBezTo>
                <a:cubicBezTo>
                  <a:pt x="350" y="38"/>
                  <a:pt x="349" y="38"/>
                  <a:pt x="349" y="38"/>
                </a:cubicBezTo>
                <a:cubicBezTo>
                  <a:pt x="349" y="39"/>
                  <a:pt x="348" y="40"/>
                  <a:pt x="348" y="40"/>
                </a:cubicBezTo>
                <a:cubicBezTo>
                  <a:pt x="348" y="40"/>
                  <a:pt x="346" y="40"/>
                  <a:pt x="346" y="40"/>
                </a:cubicBezTo>
                <a:cubicBezTo>
                  <a:pt x="345" y="41"/>
                  <a:pt x="344" y="42"/>
                  <a:pt x="343" y="42"/>
                </a:cubicBezTo>
                <a:cubicBezTo>
                  <a:pt x="343" y="43"/>
                  <a:pt x="343" y="43"/>
                  <a:pt x="341" y="44"/>
                </a:cubicBezTo>
                <a:cubicBezTo>
                  <a:pt x="340" y="44"/>
                  <a:pt x="340" y="45"/>
                  <a:pt x="339" y="46"/>
                </a:cubicBezTo>
                <a:cubicBezTo>
                  <a:pt x="335" y="48"/>
                  <a:pt x="331" y="49"/>
                  <a:pt x="327" y="50"/>
                </a:cubicBezTo>
                <a:cubicBezTo>
                  <a:pt x="326" y="51"/>
                  <a:pt x="326" y="51"/>
                  <a:pt x="326" y="51"/>
                </a:cubicBezTo>
                <a:cubicBezTo>
                  <a:pt x="326" y="51"/>
                  <a:pt x="326" y="51"/>
                  <a:pt x="326" y="51"/>
                </a:cubicBezTo>
                <a:cubicBezTo>
                  <a:pt x="327" y="51"/>
                  <a:pt x="329" y="52"/>
                  <a:pt x="330" y="53"/>
                </a:cubicBezTo>
                <a:cubicBezTo>
                  <a:pt x="331" y="53"/>
                  <a:pt x="331" y="54"/>
                  <a:pt x="331" y="54"/>
                </a:cubicBezTo>
                <a:cubicBezTo>
                  <a:pt x="331" y="55"/>
                  <a:pt x="332" y="56"/>
                  <a:pt x="332" y="58"/>
                </a:cubicBezTo>
                <a:cubicBezTo>
                  <a:pt x="331" y="63"/>
                  <a:pt x="321" y="64"/>
                  <a:pt x="314" y="63"/>
                </a:cubicBezTo>
                <a:cubicBezTo>
                  <a:pt x="101" y="276"/>
                  <a:pt x="101" y="276"/>
                  <a:pt x="101" y="276"/>
                </a:cubicBezTo>
                <a:cubicBezTo>
                  <a:pt x="101" y="277"/>
                  <a:pt x="101" y="277"/>
                  <a:pt x="100" y="277"/>
                </a:cubicBezTo>
                <a:cubicBezTo>
                  <a:pt x="100" y="278"/>
                  <a:pt x="100" y="278"/>
                  <a:pt x="100" y="277"/>
                </a:cubicBezTo>
                <a:cubicBezTo>
                  <a:pt x="54" y="323"/>
                  <a:pt x="54" y="323"/>
                  <a:pt x="54" y="323"/>
                </a:cubicBezTo>
                <a:cubicBezTo>
                  <a:pt x="55" y="323"/>
                  <a:pt x="56" y="326"/>
                  <a:pt x="56" y="328"/>
                </a:cubicBezTo>
                <a:cubicBezTo>
                  <a:pt x="55" y="331"/>
                  <a:pt x="50" y="332"/>
                  <a:pt x="48" y="329"/>
                </a:cubicBezTo>
                <a:cubicBezTo>
                  <a:pt x="47" y="330"/>
                  <a:pt x="47" y="330"/>
                  <a:pt x="47" y="330"/>
                </a:cubicBezTo>
                <a:cubicBezTo>
                  <a:pt x="48" y="330"/>
                  <a:pt x="47" y="331"/>
                  <a:pt x="47" y="331"/>
                </a:cubicBezTo>
                <a:cubicBezTo>
                  <a:pt x="47" y="332"/>
                  <a:pt x="46" y="331"/>
                  <a:pt x="46" y="331"/>
                </a:cubicBezTo>
                <a:cubicBezTo>
                  <a:pt x="30" y="347"/>
                  <a:pt x="30" y="347"/>
                  <a:pt x="30" y="347"/>
                </a:cubicBezTo>
                <a:cubicBezTo>
                  <a:pt x="30" y="347"/>
                  <a:pt x="30" y="347"/>
                  <a:pt x="30" y="347"/>
                </a:cubicBezTo>
                <a:cubicBezTo>
                  <a:pt x="30" y="347"/>
                  <a:pt x="30" y="347"/>
                  <a:pt x="30" y="347"/>
                </a:cubicBezTo>
                <a:cubicBezTo>
                  <a:pt x="10" y="367"/>
                  <a:pt x="10" y="367"/>
                  <a:pt x="10" y="367"/>
                </a:cubicBezTo>
                <a:cubicBezTo>
                  <a:pt x="11" y="369"/>
                  <a:pt x="11" y="372"/>
                  <a:pt x="12" y="373"/>
                </a:cubicBezTo>
                <a:cubicBezTo>
                  <a:pt x="13" y="373"/>
                  <a:pt x="13" y="372"/>
                  <a:pt x="13" y="372"/>
                </a:cubicBezTo>
                <a:cubicBezTo>
                  <a:pt x="14" y="374"/>
                  <a:pt x="14" y="378"/>
                  <a:pt x="14" y="381"/>
                </a:cubicBezTo>
                <a:cubicBezTo>
                  <a:pt x="14" y="380"/>
                  <a:pt x="14" y="380"/>
                  <a:pt x="13" y="380"/>
                </a:cubicBezTo>
                <a:cubicBezTo>
                  <a:pt x="13" y="380"/>
                  <a:pt x="9" y="382"/>
                  <a:pt x="8" y="382"/>
                </a:cubicBezTo>
                <a:cubicBezTo>
                  <a:pt x="6" y="381"/>
                  <a:pt x="4" y="377"/>
                  <a:pt x="4" y="373"/>
                </a:cubicBezTo>
                <a:cubicBezTo>
                  <a:pt x="0" y="377"/>
                  <a:pt x="0" y="377"/>
                  <a:pt x="0" y="377"/>
                </a:cubicBezTo>
                <a:cubicBezTo>
                  <a:pt x="49" y="426"/>
                  <a:pt x="49" y="426"/>
                  <a:pt x="49" y="426"/>
                </a:cubicBezTo>
                <a:cubicBezTo>
                  <a:pt x="47" y="424"/>
                  <a:pt x="49" y="419"/>
                  <a:pt x="49" y="426"/>
                </a:cubicBezTo>
                <a:close/>
                <a:moveTo>
                  <a:pt x="100" y="466"/>
                </a:moveTo>
                <a:cubicBezTo>
                  <a:pt x="101" y="465"/>
                  <a:pt x="100" y="468"/>
                  <a:pt x="100" y="466"/>
                </a:cubicBezTo>
                <a:close/>
                <a:moveTo>
                  <a:pt x="122" y="458"/>
                </a:moveTo>
                <a:cubicBezTo>
                  <a:pt x="121" y="460"/>
                  <a:pt x="120" y="456"/>
                  <a:pt x="122" y="457"/>
                </a:cubicBezTo>
                <a:cubicBezTo>
                  <a:pt x="123" y="457"/>
                  <a:pt x="122" y="458"/>
                  <a:pt x="122" y="458"/>
                </a:cubicBezTo>
                <a:close/>
                <a:moveTo>
                  <a:pt x="166" y="487"/>
                </a:moveTo>
                <a:cubicBezTo>
                  <a:pt x="167" y="486"/>
                  <a:pt x="167" y="489"/>
                  <a:pt x="167" y="489"/>
                </a:cubicBezTo>
                <a:cubicBezTo>
                  <a:pt x="165" y="490"/>
                  <a:pt x="165" y="487"/>
                  <a:pt x="166" y="487"/>
                </a:cubicBezTo>
                <a:close/>
                <a:moveTo>
                  <a:pt x="212" y="472"/>
                </a:moveTo>
                <a:cubicBezTo>
                  <a:pt x="212" y="472"/>
                  <a:pt x="212" y="473"/>
                  <a:pt x="212" y="473"/>
                </a:cubicBezTo>
                <a:cubicBezTo>
                  <a:pt x="212" y="472"/>
                  <a:pt x="212" y="472"/>
                  <a:pt x="211" y="472"/>
                </a:cubicBezTo>
                <a:cubicBezTo>
                  <a:pt x="211" y="472"/>
                  <a:pt x="211" y="472"/>
                  <a:pt x="212" y="472"/>
                </a:cubicBezTo>
                <a:close/>
                <a:moveTo>
                  <a:pt x="188" y="526"/>
                </a:moveTo>
                <a:cubicBezTo>
                  <a:pt x="189" y="527"/>
                  <a:pt x="187" y="527"/>
                  <a:pt x="188" y="526"/>
                </a:cubicBezTo>
                <a:close/>
                <a:moveTo>
                  <a:pt x="190" y="520"/>
                </a:moveTo>
                <a:cubicBezTo>
                  <a:pt x="190" y="520"/>
                  <a:pt x="187" y="520"/>
                  <a:pt x="186" y="519"/>
                </a:cubicBezTo>
                <a:cubicBezTo>
                  <a:pt x="184" y="517"/>
                  <a:pt x="186" y="512"/>
                  <a:pt x="189" y="513"/>
                </a:cubicBezTo>
                <a:cubicBezTo>
                  <a:pt x="190" y="514"/>
                  <a:pt x="190" y="520"/>
                  <a:pt x="190" y="520"/>
                </a:cubicBezTo>
                <a:close/>
                <a:moveTo>
                  <a:pt x="192" y="538"/>
                </a:moveTo>
                <a:cubicBezTo>
                  <a:pt x="192" y="536"/>
                  <a:pt x="192" y="539"/>
                  <a:pt x="192" y="538"/>
                </a:cubicBezTo>
                <a:close/>
                <a:moveTo>
                  <a:pt x="191" y="529"/>
                </a:moveTo>
                <a:cubicBezTo>
                  <a:pt x="191" y="528"/>
                  <a:pt x="192" y="528"/>
                  <a:pt x="193" y="529"/>
                </a:cubicBezTo>
                <a:cubicBezTo>
                  <a:pt x="193" y="529"/>
                  <a:pt x="192" y="530"/>
                  <a:pt x="191" y="529"/>
                </a:cubicBezTo>
                <a:close/>
                <a:moveTo>
                  <a:pt x="194" y="534"/>
                </a:moveTo>
                <a:cubicBezTo>
                  <a:pt x="193" y="535"/>
                  <a:pt x="193" y="531"/>
                  <a:pt x="194" y="533"/>
                </a:cubicBezTo>
                <a:cubicBezTo>
                  <a:pt x="194" y="533"/>
                  <a:pt x="194" y="533"/>
                  <a:pt x="194" y="534"/>
                </a:cubicBezTo>
                <a:close/>
                <a:moveTo>
                  <a:pt x="194" y="531"/>
                </a:moveTo>
                <a:cubicBezTo>
                  <a:pt x="194" y="531"/>
                  <a:pt x="195" y="531"/>
                  <a:pt x="195" y="531"/>
                </a:cubicBezTo>
                <a:cubicBezTo>
                  <a:pt x="195" y="532"/>
                  <a:pt x="193" y="532"/>
                  <a:pt x="194" y="531"/>
                </a:cubicBezTo>
                <a:close/>
                <a:moveTo>
                  <a:pt x="196" y="526"/>
                </a:moveTo>
                <a:cubicBezTo>
                  <a:pt x="194" y="528"/>
                  <a:pt x="194" y="523"/>
                  <a:pt x="196" y="524"/>
                </a:cubicBezTo>
                <a:cubicBezTo>
                  <a:pt x="197" y="525"/>
                  <a:pt x="197" y="526"/>
                  <a:pt x="196" y="526"/>
                </a:cubicBezTo>
                <a:close/>
                <a:moveTo>
                  <a:pt x="208" y="524"/>
                </a:moveTo>
                <a:cubicBezTo>
                  <a:pt x="204" y="526"/>
                  <a:pt x="205" y="518"/>
                  <a:pt x="208" y="519"/>
                </a:cubicBezTo>
                <a:cubicBezTo>
                  <a:pt x="211" y="520"/>
                  <a:pt x="211" y="523"/>
                  <a:pt x="208" y="524"/>
                </a:cubicBezTo>
                <a:close/>
                <a:moveTo>
                  <a:pt x="211" y="541"/>
                </a:moveTo>
                <a:cubicBezTo>
                  <a:pt x="212" y="542"/>
                  <a:pt x="211" y="542"/>
                  <a:pt x="210" y="542"/>
                </a:cubicBezTo>
                <a:cubicBezTo>
                  <a:pt x="209" y="542"/>
                  <a:pt x="211" y="540"/>
                  <a:pt x="211" y="541"/>
                </a:cubicBezTo>
                <a:close/>
                <a:moveTo>
                  <a:pt x="215" y="522"/>
                </a:moveTo>
                <a:cubicBezTo>
                  <a:pt x="213" y="523"/>
                  <a:pt x="214" y="519"/>
                  <a:pt x="215" y="519"/>
                </a:cubicBezTo>
                <a:cubicBezTo>
                  <a:pt x="216" y="518"/>
                  <a:pt x="217" y="521"/>
                  <a:pt x="215" y="522"/>
                </a:cubicBezTo>
                <a:close/>
                <a:moveTo>
                  <a:pt x="219" y="511"/>
                </a:moveTo>
                <a:cubicBezTo>
                  <a:pt x="219" y="511"/>
                  <a:pt x="219" y="512"/>
                  <a:pt x="218" y="512"/>
                </a:cubicBezTo>
                <a:cubicBezTo>
                  <a:pt x="217" y="513"/>
                  <a:pt x="218" y="509"/>
                  <a:pt x="219" y="511"/>
                </a:cubicBezTo>
                <a:close/>
                <a:moveTo>
                  <a:pt x="218" y="517"/>
                </a:moveTo>
                <a:cubicBezTo>
                  <a:pt x="217" y="517"/>
                  <a:pt x="218" y="514"/>
                  <a:pt x="219" y="515"/>
                </a:cubicBezTo>
                <a:cubicBezTo>
                  <a:pt x="220" y="516"/>
                  <a:pt x="218" y="517"/>
                  <a:pt x="218" y="517"/>
                </a:cubicBezTo>
                <a:close/>
                <a:moveTo>
                  <a:pt x="224" y="522"/>
                </a:moveTo>
                <a:cubicBezTo>
                  <a:pt x="225" y="521"/>
                  <a:pt x="224" y="523"/>
                  <a:pt x="224" y="522"/>
                </a:cubicBezTo>
                <a:close/>
                <a:moveTo>
                  <a:pt x="224" y="505"/>
                </a:moveTo>
                <a:cubicBezTo>
                  <a:pt x="224" y="505"/>
                  <a:pt x="225" y="503"/>
                  <a:pt x="224" y="505"/>
                </a:cubicBezTo>
                <a:close/>
                <a:moveTo>
                  <a:pt x="271" y="511"/>
                </a:moveTo>
                <a:cubicBezTo>
                  <a:pt x="271" y="511"/>
                  <a:pt x="272" y="510"/>
                  <a:pt x="273" y="510"/>
                </a:cubicBezTo>
                <a:cubicBezTo>
                  <a:pt x="273" y="511"/>
                  <a:pt x="272" y="511"/>
                  <a:pt x="271" y="511"/>
                </a:cubicBezTo>
                <a:close/>
                <a:moveTo>
                  <a:pt x="274" y="518"/>
                </a:moveTo>
                <a:cubicBezTo>
                  <a:pt x="274" y="518"/>
                  <a:pt x="274" y="518"/>
                  <a:pt x="274" y="518"/>
                </a:cubicBezTo>
                <a:cubicBezTo>
                  <a:pt x="274" y="518"/>
                  <a:pt x="273" y="519"/>
                  <a:pt x="274" y="518"/>
                </a:cubicBezTo>
                <a:close/>
                <a:moveTo>
                  <a:pt x="277" y="496"/>
                </a:moveTo>
                <a:cubicBezTo>
                  <a:pt x="276" y="496"/>
                  <a:pt x="276" y="496"/>
                  <a:pt x="276" y="496"/>
                </a:cubicBezTo>
                <a:cubicBezTo>
                  <a:pt x="276" y="496"/>
                  <a:pt x="277" y="496"/>
                  <a:pt x="277" y="496"/>
                </a:cubicBezTo>
                <a:cubicBezTo>
                  <a:pt x="277" y="496"/>
                  <a:pt x="277" y="496"/>
                  <a:pt x="277" y="496"/>
                </a:cubicBezTo>
                <a:close/>
                <a:moveTo>
                  <a:pt x="294" y="515"/>
                </a:moveTo>
                <a:cubicBezTo>
                  <a:pt x="294" y="517"/>
                  <a:pt x="292" y="515"/>
                  <a:pt x="294" y="515"/>
                </a:cubicBezTo>
                <a:close/>
                <a:moveTo>
                  <a:pt x="245" y="575"/>
                </a:moveTo>
                <a:cubicBezTo>
                  <a:pt x="245" y="574"/>
                  <a:pt x="246" y="574"/>
                  <a:pt x="246" y="574"/>
                </a:cubicBezTo>
                <a:cubicBezTo>
                  <a:pt x="246" y="574"/>
                  <a:pt x="245" y="575"/>
                  <a:pt x="245" y="575"/>
                </a:cubicBezTo>
                <a:close/>
                <a:moveTo>
                  <a:pt x="250" y="560"/>
                </a:moveTo>
                <a:cubicBezTo>
                  <a:pt x="251" y="558"/>
                  <a:pt x="252" y="558"/>
                  <a:pt x="254" y="557"/>
                </a:cubicBezTo>
                <a:cubicBezTo>
                  <a:pt x="253" y="559"/>
                  <a:pt x="252" y="559"/>
                  <a:pt x="250" y="560"/>
                </a:cubicBezTo>
                <a:close/>
                <a:moveTo>
                  <a:pt x="254" y="561"/>
                </a:moveTo>
                <a:cubicBezTo>
                  <a:pt x="253" y="562"/>
                  <a:pt x="255" y="560"/>
                  <a:pt x="254" y="561"/>
                </a:cubicBezTo>
                <a:close/>
                <a:moveTo>
                  <a:pt x="265" y="566"/>
                </a:moveTo>
                <a:cubicBezTo>
                  <a:pt x="264" y="563"/>
                  <a:pt x="268" y="563"/>
                  <a:pt x="265" y="566"/>
                </a:cubicBezTo>
                <a:close/>
                <a:moveTo>
                  <a:pt x="281" y="541"/>
                </a:moveTo>
                <a:cubicBezTo>
                  <a:pt x="282" y="542"/>
                  <a:pt x="281" y="545"/>
                  <a:pt x="280" y="547"/>
                </a:cubicBezTo>
                <a:cubicBezTo>
                  <a:pt x="280" y="545"/>
                  <a:pt x="281" y="543"/>
                  <a:pt x="281" y="541"/>
                </a:cubicBezTo>
                <a:close/>
                <a:moveTo>
                  <a:pt x="278" y="567"/>
                </a:moveTo>
                <a:cubicBezTo>
                  <a:pt x="276" y="563"/>
                  <a:pt x="282" y="562"/>
                  <a:pt x="283" y="561"/>
                </a:cubicBezTo>
                <a:cubicBezTo>
                  <a:pt x="285" y="564"/>
                  <a:pt x="280" y="570"/>
                  <a:pt x="278" y="567"/>
                </a:cubicBezTo>
                <a:close/>
                <a:moveTo>
                  <a:pt x="319" y="618"/>
                </a:moveTo>
                <a:cubicBezTo>
                  <a:pt x="319" y="618"/>
                  <a:pt x="319" y="617"/>
                  <a:pt x="319" y="617"/>
                </a:cubicBezTo>
                <a:cubicBezTo>
                  <a:pt x="319" y="613"/>
                  <a:pt x="323" y="617"/>
                  <a:pt x="319" y="618"/>
                </a:cubicBezTo>
                <a:close/>
                <a:moveTo>
                  <a:pt x="369" y="679"/>
                </a:moveTo>
                <a:cubicBezTo>
                  <a:pt x="368" y="678"/>
                  <a:pt x="370" y="678"/>
                  <a:pt x="370" y="678"/>
                </a:cubicBezTo>
                <a:cubicBezTo>
                  <a:pt x="370" y="679"/>
                  <a:pt x="369" y="679"/>
                  <a:pt x="369" y="679"/>
                </a:cubicBezTo>
                <a:close/>
                <a:moveTo>
                  <a:pt x="370" y="687"/>
                </a:moveTo>
                <a:cubicBezTo>
                  <a:pt x="370" y="687"/>
                  <a:pt x="370" y="687"/>
                  <a:pt x="370" y="687"/>
                </a:cubicBezTo>
                <a:cubicBezTo>
                  <a:pt x="370" y="685"/>
                  <a:pt x="372" y="689"/>
                  <a:pt x="370" y="687"/>
                </a:cubicBezTo>
                <a:close/>
                <a:moveTo>
                  <a:pt x="375" y="690"/>
                </a:moveTo>
                <a:cubicBezTo>
                  <a:pt x="374" y="689"/>
                  <a:pt x="377" y="690"/>
                  <a:pt x="377" y="691"/>
                </a:cubicBezTo>
                <a:cubicBezTo>
                  <a:pt x="377" y="691"/>
                  <a:pt x="375" y="691"/>
                  <a:pt x="375" y="690"/>
                </a:cubicBezTo>
                <a:close/>
                <a:moveTo>
                  <a:pt x="380" y="682"/>
                </a:moveTo>
                <a:cubicBezTo>
                  <a:pt x="380" y="681"/>
                  <a:pt x="381" y="681"/>
                  <a:pt x="381" y="682"/>
                </a:cubicBezTo>
                <a:cubicBezTo>
                  <a:pt x="381" y="682"/>
                  <a:pt x="381" y="682"/>
                  <a:pt x="380" y="682"/>
                </a:cubicBezTo>
                <a:close/>
                <a:moveTo>
                  <a:pt x="387" y="692"/>
                </a:moveTo>
                <a:cubicBezTo>
                  <a:pt x="387" y="692"/>
                  <a:pt x="386" y="692"/>
                  <a:pt x="386" y="692"/>
                </a:cubicBezTo>
                <a:cubicBezTo>
                  <a:pt x="386" y="689"/>
                  <a:pt x="389" y="694"/>
                  <a:pt x="387" y="692"/>
                </a:cubicBezTo>
                <a:close/>
                <a:moveTo>
                  <a:pt x="388" y="698"/>
                </a:moveTo>
                <a:cubicBezTo>
                  <a:pt x="388" y="697"/>
                  <a:pt x="389" y="696"/>
                  <a:pt x="390" y="697"/>
                </a:cubicBezTo>
                <a:cubicBezTo>
                  <a:pt x="390" y="697"/>
                  <a:pt x="388" y="698"/>
                  <a:pt x="388" y="698"/>
                </a:cubicBezTo>
                <a:close/>
                <a:moveTo>
                  <a:pt x="397" y="712"/>
                </a:moveTo>
                <a:cubicBezTo>
                  <a:pt x="395" y="712"/>
                  <a:pt x="394" y="711"/>
                  <a:pt x="395" y="710"/>
                </a:cubicBezTo>
                <a:cubicBezTo>
                  <a:pt x="395" y="708"/>
                  <a:pt x="399" y="709"/>
                  <a:pt x="400" y="711"/>
                </a:cubicBezTo>
                <a:cubicBezTo>
                  <a:pt x="400" y="711"/>
                  <a:pt x="400" y="711"/>
                  <a:pt x="399" y="712"/>
                </a:cubicBezTo>
                <a:cubicBezTo>
                  <a:pt x="399" y="712"/>
                  <a:pt x="399" y="712"/>
                  <a:pt x="399" y="712"/>
                </a:cubicBezTo>
                <a:cubicBezTo>
                  <a:pt x="399" y="713"/>
                  <a:pt x="397" y="713"/>
                  <a:pt x="397" y="712"/>
                </a:cubicBezTo>
                <a:close/>
                <a:moveTo>
                  <a:pt x="399" y="714"/>
                </a:moveTo>
                <a:cubicBezTo>
                  <a:pt x="399" y="713"/>
                  <a:pt x="401" y="713"/>
                  <a:pt x="402" y="713"/>
                </a:cubicBezTo>
                <a:cubicBezTo>
                  <a:pt x="401" y="714"/>
                  <a:pt x="400" y="714"/>
                  <a:pt x="399" y="714"/>
                </a:cubicBezTo>
                <a:close/>
                <a:moveTo>
                  <a:pt x="379" y="744"/>
                </a:moveTo>
                <a:cubicBezTo>
                  <a:pt x="379" y="744"/>
                  <a:pt x="379" y="744"/>
                  <a:pt x="379" y="744"/>
                </a:cubicBezTo>
                <a:cubicBezTo>
                  <a:pt x="379" y="743"/>
                  <a:pt x="379" y="743"/>
                  <a:pt x="379" y="744"/>
                </a:cubicBezTo>
                <a:close/>
                <a:moveTo>
                  <a:pt x="379" y="744"/>
                </a:moveTo>
                <a:cubicBezTo>
                  <a:pt x="380" y="744"/>
                  <a:pt x="380" y="744"/>
                  <a:pt x="379" y="744"/>
                </a:cubicBezTo>
                <a:close/>
                <a:moveTo>
                  <a:pt x="380" y="742"/>
                </a:moveTo>
                <a:cubicBezTo>
                  <a:pt x="380" y="741"/>
                  <a:pt x="381" y="741"/>
                  <a:pt x="381" y="741"/>
                </a:cubicBezTo>
                <a:cubicBezTo>
                  <a:pt x="381" y="741"/>
                  <a:pt x="380" y="742"/>
                  <a:pt x="380" y="742"/>
                </a:cubicBezTo>
                <a:close/>
                <a:moveTo>
                  <a:pt x="382" y="744"/>
                </a:moveTo>
                <a:cubicBezTo>
                  <a:pt x="382" y="743"/>
                  <a:pt x="383" y="743"/>
                  <a:pt x="384" y="743"/>
                </a:cubicBezTo>
                <a:cubicBezTo>
                  <a:pt x="383" y="743"/>
                  <a:pt x="384" y="745"/>
                  <a:pt x="384" y="745"/>
                </a:cubicBezTo>
                <a:cubicBezTo>
                  <a:pt x="383" y="746"/>
                  <a:pt x="381" y="746"/>
                  <a:pt x="382" y="744"/>
                </a:cubicBezTo>
                <a:close/>
                <a:moveTo>
                  <a:pt x="385" y="740"/>
                </a:moveTo>
                <a:cubicBezTo>
                  <a:pt x="384" y="740"/>
                  <a:pt x="381" y="738"/>
                  <a:pt x="382" y="736"/>
                </a:cubicBezTo>
                <a:cubicBezTo>
                  <a:pt x="383" y="734"/>
                  <a:pt x="388" y="733"/>
                  <a:pt x="390" y="734"/>
                </a:cubicBezTo>
                <a:cubicBezTo>
                  <a:pt x="391" y="734"/>
                  <a:pt x="391" y="735"/>
                  <a:pt x="392" y="735"/>
                </a:cubicBezTo>
                <a:cubicBezTo>
                  <a:pt x="392" y="735"/>
                  <a:pt x="394" y="734"/>
                  <a:pt x="393" y="735"/>
                </a:cubicBezTo>
                <a:cubicBezTo>
                  <a:pt x="393" y="736"/>
                  <a:pt x="391" y="737"/>
                  <a:pt x="391" y="738"/>
                </a:cubicBezTo>
                <a:cubicBezTo>
                  <a:pt x="391" y="738"/>
                  <a:pt x="393" y="737"/>
                  <a:pt x="392" y="738"/>
                </a:cubicBezTo>
                <a:cubicBezTo>
                  <a:pt x="392" y="738"/>
                  <a:pt x="388" y="741"/>
                  <a:pt x="385" y="740"/>
                </a:cubicBezTo>
                <a:close/>
                <a:moveTo>
                  <a:pt x="390" y="741"/>
                </a:moveTo>
                <a:cubicBezTo>
                  <a:pt x="389" y="740"/>
                  <a:pt x="391" y="740"/>
                  <a:pt x="391" y="741"/>
                </a:cubicBezTo>
                <a:cubicBezTo>
                  <a:pt x="391" y="741"/>
                  <a:pt x="390" y="741"/>
                  <a:pt x="390" y="741"/>
                </a:cubicBezTo>
                <a:close/>
                <a:moveTo>
                  <a:pt x="393" y="751"/>
                </a:moveTo>
                <a:cubicBezTo>
                  <a:pt x="389" y="752"/>
                  <a:pt x="393" y="747"/>
                  <a:pt x="395" y="749"/>
                </a:cubicBezTo>
                <a:cubicBezTo>
                  <a:pt x="396" y="750"/>
                  <a:pt x="394" y="751"/>
                  <a:pt x="393" y="751"/>
                </a:cubicBezTo>
                <a:close/>
                <a:moveTo>
                  <a:pt x="396" y="739"/>
                </a:moveTo>
                <a:cubicBezTo>
                  <a:pt x="396" y="739"/>
                  <a:pt x="396" y="739"/>
                  <a:pt x="396" y="739"/>
                </a:cubicBezTo>
                <a:cubicBezTo>
                  <a:pt x="396" y="739"/>
                  <a:pt x="395" y="738"/>
                  <a:pt x="396" y="739"/>
                </a:cubicBezTo>
                <a:close/>
                <a:moveTo>
                  <a:pt x="396" y="740"/>
                </a:moveTo>
                <a:cubicBezTo>
                  <a:pt x="395" y="739"/>
                  <a:pt x="397" y="741"/>
                  <a:pt x="396" y="740"/>
                </a:cubicBezTo>
                <a:close/>
                <a:moveTo>
                  <a:pt x="398" y="725"/>
                </a:moveTo>
                <a:cubicBezTo>
                  <a:pt x="398" y="724"/>
                  <a:pt x="400" y="724"/>
                  <a:pt x="400" y="724"/>
                </a:cubicBezTo>
                <a:cubicBezTo>
                  <a:pt x="401" y="725"/>
                  <a:pt x="399" y="726"/>
                  <a:pt x="398" y="725"/>
                </a:cubicBezTo>
                <a:close/>
                <a:moveTo>
                  <a:pt x="391" y="763"/>
                </a:moveTo>
                <a:cubicBezTo>
                  <a:pt x="391" y="762"/>
                  <a:pt x="393" y="762"/>
                  <a:pt x="393" y="763"/>
                </a:cubicBezTo>
                <a:cubicBezTo>
                  <a:pt x="393" y="763"/>
                  <a:pt x="391" y="763"/>
                  <a:pt x="391" y="763"/>
                </a:cubicBezTo>
                <a:close/>
                <a:moveTo>
                  <a:pt x="394" y="763"/>
                </a:moveTo>
                <a:cubicBezTo>
                  <a:pt x="394" y="762"/>
                  <a:pt x="395" y="763"/>
                  <a:pt x="395" y="764"/>
                </a:cubicBezTo>
                <a:cubicBezTo>
                  <a:pt x="395" y="764"/>
                  <a:pt x="394" y="764"/>
                  <a:pt x="394" y="763"/>
                </a:cubicBezTo>
                <a:close/>
                <a:moveTo>
                  <a:pt x="400" y="767"/>
                </a:moveTo>
                <a:cubicBezTo>
                  <a:pt x="400" y="766"/>
                  <a:pt x="400" y="766"/>
                  <a:pt x="400" y="766"/>
                </a:cubicBezTo>
                <a:cubicBezTo>
                  <a:pt x="401" y="767"/>
                  <a:pt x="399" y="767"/>
                  <a:pt x="400" y="767"/>
                </a:cubicBezTo>
                <a:close/>
                <a:moveTo>
                  <a:pt x="828" y="375"/>
                </a:moveTo>
                <a:cubicBezTo>
                  <a:pt x="827" y="373"/>
                  <a:pt x="830" y="374"/>
                  <a:pt x="828" y="375"/>
                </a:cubicBezTo>
                <a:close/>
                <a:moveTo>
                  <a:pt x="826" y="378"/>
                </a:moveTo>
                <a:cubicBezTo>
                  <a:pt x="826" y="378"/>
                  <a:pt x="826" y="378"/>
                  <a:pt x="827" y="378"/>
                </a:cubicBezTo>
                <a:cubicBezTo>
                  <a:pt x="827" y="379"/>
                  <a:pt x="825" y="380"/>
                  <a:pt x="826" y="378"/>
                </a:cubicBezTo>
                <a:close/>
                <a:moveTo>
                  <a:pt x="815" y="374"/>
                </a:moveTo>
                <a:cubicBezTo>
                  <a:pt x="816" y="372"/>
                  <a:pt x="818" y="376"/>
                  <a:pt x="816" y="376"/>
                </a:cubicBezTo>
                <a:cubicBezTo>
                  <a:pt x="815" y="376"/>
                  <a:pt x="815" y="375"/>
                  <a:pt x="815" y="374"/>
                </a:cubicBezTo>
                <a:close/>
                <a:moveTo>
                  <a:pt x="810" y="380"/>
                </a:moveTo>
                <a:cubicBezTo>
                  <a:pt x="809" y="377"/>
                  <a:pt x="812" y="378"/>
                  <a:pt x="810" y="380"/>
                </a:cubicBezTo>
                <a:close/>
                <a:moveTo>
                  <a:pt x="803" y="357"/>
                </a:moveTo>
                <a:cubicBezTo>
                  <a:pt x="803" y="357"/>
                  <a:pt x="804" y="356"/>
                  <a:pt x="804" y="356"/>
                </a:cubicBezTo>
                <a:cubicBezTo>
                  <a:pt x="805" y="357"/>
                  <a:pt x="803" y="358"/>
                  <a:pt x="803" y="357"/>
                </a:cubicBezTo>
                <a:close/>
                <a:moveTo>
                  <a:pt x="803" y="384"/>
                </a:moveTo>
                <a:cubicBezTo>
                  <a:pt x="802" y="384"/>
                  <a:pt x="802" y="382"/>
                  <a:pt x="802" y="382"/>
                </a:cubicBezTo>
                <a:cubicBezTo>
                  <a:pt x="803" y="381"/>
                  <a:pt x="804" y="383"/>
                  <a:pt x="803" y="384"/>
                </a:cubicBezTo>
                <a:close/>
                <a:moveTo>
                  <a:pt x="801" y="361"/>
                </a:moveTo>
                <a:cubicBezTo>
                  <a:pt x="802" y="359"/>
                  <a:pt x="803" y="363"/>
                  <a:pt x="802" y="363"/>
                </a:cubicBezTo>
                <a:cubicBezTo>
                  <a:pt x="801" y="364"/>
                  <a:pt x="801" y="361"/>
                  <a:pt x="801" y="361"/>
                </a:cubicBezTo>
                <a:close/>
                <a:moveTo>
                  <a:pt x="801" y="371"/>
                </a:moveTo>
                <a:cubicBezTo>
                  <a:pt x="801" y="371"/>
                  <a:pt x="801" y="370"/>
                  <a:pt x="801" y="370"/>
                </a:cubicBezTo>
                <a:cubicBezTo>
                  <a:pt x="801" y="369"/>
                  <a:pt x="802" y="370"/>
                  <a:pt x="801" y="371"/>
                </a:cubicBezTo>
                <a:close/>
                <a:moveTo>
                  <a:pt x="799" y="382"/>
                </a:moveTo>
                <a:cubicBezTo>
                  <a:pt x="799" y="384"/>
                  <a:pt x="804" y="385"/>
                  <a:pt x="802" y="389"/>
                </a:cubicBezTo>
                <a:cubicBezTo>
                  <a:pt x="802" y="389"/>
                  <a:pt x="801" y="389"/>
                  <a:pt x="801" y="389"/>
                </a:cubicBezTo>
                <a:cubicBezTo>
                  <a:pt x="801" y="390"/>
                  <a:pt x="802" y="391"/>
                  <a:pt x="801" y="392"/>
                </a:cubicBezTo>
                <a:cubicBezTo>
                  <a:pt x="798" y="392"/>
                  <a:pt x="799" y="383"/>
                  <a:pt x="799" y="382"/>
                </a:cubicBezTo>
                <a:close/>
                <a:moveTo>
                  <a:pt x="798" y="367"/>
                </a:moveTo>
                <a:cubicBezTo>
                  <a:pt x="799" y="366"/>
                  <a:pt x="799" y="370"/>
                  <a:pt x="798" y="370"/>
                </a:cubicBezTo>
                <a:cubicBezTo>
                  <a:pt x="797" y="370"/>
                  <a:pt x="798" y="368"/>
                  <a:pt x="798" y="367"/>
                </a:cubicBezTo>
                <a:close/>
                <a:moveTo>
                  <a:pt x="796" y="344"/>
                </a:moveTo>
                <a:cubicBezTo>
                  <a:pt x="797" y="343"/>
                  <a:pt x="797" y="346"/>
                  <a:pt x="796" y="345"/>
                </a:cubicBezTo>
                <a:cubicBezTo>
                  <a:pt x="795" y="345"/>
                  <a:pt x="796" y="344"/>
                  <a:pt x="796" y="344"/>
                </a:cubicBezTo>
                <a:close/>
                <a:moveTo>
                  <a:pt x="795" y="373"/>
                </a:moveTo>
                <a:cubicBezTo>
                  <a:pt x="793" y="373"/>
                  <a:pt x="794" y="370"/>
                  <a:pt x="794" y="370"/>
                </a:cubicBezTo>
                <a:cubicBezTo>
                  <a:pt x="795" y="369"/>
                  <a:pt x="796" y="374"/>
                  <a:pt x="795" y="373"/>
                </a:cubicBezTo>
                <a:close/>
                <a:moveTo>
                  <a:pt x="793" y="353"/>
                </a:moveTo>
                <a:cubicBezTo>
                  <a:pt x="795" y="350"/>
                  <a:pt x="796" y="357"/>
                  <a:pt x="793" y="356"/>
                </a:cubicBezTo>
                <a:cubicBezTo>
                  <a:pt x="792" y="355"/>
                  <a:pt x="793" y="353"/>
                  <a:pt x="793" y="353"/>
                </a:cubicBezTo>
                <a:close/>
                <a:moveTo>
                  <a:pt x="790" y="355"/>
                </a:moveTo>
                <a:cubicBezTo>
                  <a:pt x="789" y="351"/>
                  <a:pt x="792" y="353"/>
                  <a:pt x="790" y="355"/>
                </a:cubicBezTo>
                <a:close/>
                <a:moveTo>
                  <a:pt x="789" y="371"/>
                </a:moveTo>
                <a:cubicBezTo>
                  <a:pt x="790" y="371"/>
                  <a:pt x="789" y="373"/>
                  <a:pt x="789" y="371"/>
                </a:cubicBezTo>
                <a:cubicBezTo>
                  <a:pt x="789" y="371"/>
                  <a:pt x="789" y="371"/>
                  <a:pt x="789" y="371"/>
                </a:cubicBezTo>
                <a:close/>
                <a:moveTo>
                  <a:pt x="788" y="403"/>
                </a:moveTo>
                <a:cubicBezTo>
                  <a:pt x="787" y="400"/>
                  <a:pt x="789" y="401"/>
                  <a:pt x="788" y="403"/>
                </a:cubicBezTo>
                <a:close/>
                <a:moveTo>
                  <a:pt x="785" y="361"/>
                </a:moveTo>
                <a:cubicBezTo>
                  <a:pt x="786" y="359"/>
                  <a:pt x="787" y="363"/>
                  <a:pt x="786" y="364"/>
                </a:cubicBezTo>
                <a:cubicBezTo>
                  <a:pt x="784" y="364"/>
                  <a:pt x="784" y="361"/>
                  <a:pt x="785" y="361"/>
                </a:cubicBezTo>
                <a:close/>
                <a:moveTo>
                  <a:pt x="785" y="365"/>
                </a:moveTo>
                <a:cubicBezTo>
                  <a:pt x="787" y="365"/>
                  <a:pt x="787" y="367"/>
                  <a:pt x="785" y="367"/>
                </a:cubicBezTo>
                <a:cubicBezTo>
                  <a:pt x="785" y="367"/>
                  <a:pt x="783" y="366"/>
                  <a:pt x="785" y="365"/>
                </a:cubicBezTo>
                <a:close/>
                <a:moveTo>
                  <a:pt x="783" y="380"/>
                </a:moveTo>
                <a:cubicBezTo>
                  <a:pt x="784" y="380"/>
                  <a:pt x="783" y="382"/>
                  <a:pt x="783" y="383"/>
                </a:cubicBezTo>
                <a:cubicBezTo>
                  <a:pt x="782" y="382"/>
                  <a:pt x="783" y="381"/>
                  <a:pt x="783" y="380"/>
                </a:cubicBezTo>
                <a:close/>
                <a:moveTo>
                  <a:pt x="739" y="294"/>
                </a:moveTo>
                <a:cubicBezTo>
                  <a:pt x="737" y="293"/>
                  <a:pt x="740" y="291"/>
                  <a:pt x="739" y="294"/>
                </a:cubicBezTo>
                <a:close/>
                <a:moveTo>
                  <a:pt x="736" y="437"/>
                </a:moveTo>
                <a:cubicBezTo>
                  <a:pt x="736" y="437"/>
                  <a:pt x="736" y="436"/>
                  <a:pt x="736" y="435"/>
                </a:cubicBezTo>
                <a:cubicBezTo>
                  <a:pt x="737" y="434"/>
                  <a:pt x="737" y="437"/>
                  <a:pt x="736" y="437"/>
                </a:cubicBezTo>
                <a:close/>
                <a:moveTo>
                  <a:pt x="741" y="332"/>
                </a:moveTo>
                <a:cubicBezTo>
                  <a:pt x="741" y="331"/>
                  <a:pt x="741" y="331"/>
                  <a:pt x="741" y="330"/>
                </a:cubicBezTo>
                <a:cubicBezTo>
                  <a:pt x="742" y="330"/>
                  <a:pt x="741" y="332"/>
                  <a:pt x="741" y="332"/>
                </a:cubicBezTo>
                <a:close/>
                <a:moveTo>
                  <a:pt x="746" y="351"/>
                </a:moveTo>
                <a:cubicBezTo>
                  <a:pt x="745" y="351"/>
                  <a:pt x="746" y="350"/>
                  <a:pt x="746" y="350"/>
                </a:cubicBezTo>
                <a:cubicBezTo>
                  <a:pt x="747" y="349"/>
                  <a:pt x="747" y="352"/>
                  <a:pt x="746" y="351"/>
                </a:cubicBezTo>
                <a:close/>
                <a:moveTo>
                  <a:pt x="749" y="369"/>
                </a:moveTo>
                <a:cubicBezTo>
                  <a:pt x="749" y="369"/>
                  <a:pt x="749" y="368"/>
                  <a:pt x="749" y="368"/>
                </a:cubicBezTo>
                <a:cubicBezTo>
                  <a:pt x="750" y="366"/>
                  <a:pt x="750" y="369"/>
                  <a:pt x="749" y="369"/>
                </a:cubicBezTo>
                <a:close/>
                <a:moveTo>
                  <a:pt x="750" y="348"/>
                </a:moveTo>
                <a:cubicBezTo>
                  <a:pt x="750" y="348"/>
                  <a:pt x="750" y="347"/>
                  <a:pt x="750" y="347"/>
                </a:cubicBezTo>
                <a:cubicBezTo>
                  <a:pt x="750" y="346"/>
                  <a:pt x="751" y="349"/>
                  <a:pt x="750" y="348"/>
                </a:cubicBezTo>
                <a:close/>
                <a:moveTo>
                  <a:pt x="751" y="457"/>
                </a:moveTo>
                <a:cubicBezTo>
                  <a:pt x="750" y="457"/>
                  <a:pt x="750" y="454"/>
                  <a:pt x="751" y="454"/>
                </a:cubicBezTo>
                <a:cubicBezTo>
                  <a:pt x="754" y="451"/>
                  <a:pt x="754" y="457"/>
                  <a:pt x="751" y="457"/>
                </a:cubicBezTo>
                <a:close/>
                <a:moveTo>
                  <a:pt x="751" y="364"/>
                </a:moveTo>
                <a:cubicBezTo>
                  <a:pt x="752" y="363"/>
                  <a:pt x="751" y="366"/>
                  <a:pt x="751" y="366"/>
                </a:cubicBezTo>
                <a:cubicBezTo>
                  <a:pt x="750" y="366"/>
                  <a:pt x="750" y="364"/>
                  <a:pt x="751" y="364"/>
                </a:cubicBezTo>
                <a:close/>
                <a:moveTo>
                  <a:pt x="753" y="422"/>
                </a:moveTo>
                <a:cubicBezTo>
                  <a:pt x="753" y="420"/>
                  <a:pt x="755" y="421"/>
                  <a:pt x="753" y="422"/>
                </a:cubicBezTo>
                <a:close/>
                <a:moveTo>
                  <a:pt x="762" y="382"/>
                </a:moveTo>
                <a:cubicBezTo>
                  <a:pt x="762" y="382"/>
                  <a:pt x="762" y="381"/>
                  <a:pt x="762" y="381"/>
                </a:cubicBezTo>
                <a:cubicBezTo>
                  <a:pt x="763" y="380"/>
                  <a:pt x="763" y="383"/>
                  <a:pt x="762" y="382"/>
                </a:cubicBezTo>
                <a:close/>
                <a:moveTo>
                  <a:pt x="767" y="365"/>
                </a:moveTo>
                <a:cubicBezTo>
                  <a:pt x="766" y="365"/>
                  <a:pt x="767" y="364"/>
                  <a:pt x="767" y="363"/>
                </a:cubicBezTo>
                <a:cubicBezTo>
                  <a:pt x="768" y="363"/>
                  <a:pt x="768" y="365"/>
                  <a:pt x="767" y="365"/>
                </a:cubicBezTo>
                <a:close/>
                <a:moveTo>
                  <a:pt x="772" y="382"/>
                </a:moveTo>
                <a:cubicBezTo>
                  <a:pt x="770" y="383"/>
                  <a:pt x="769" y="377"/>
                  <a:pt x="771" y="376"/>
                </a:cubicBezTo>
                <a:cubicBezTo>
                  <a:pt x="775" y="374"/>
                  <a:pt x="775" y="382"/>
                  <a:pt x="772" y="382"/>
                </a:cubicBezTo>
                <a:close/>
                <a:moveTo>
                  <a:pt x="771" y="351"/>
                </a:moveTo>
                <a:cubicBezTo>
                  <a:pt x="772" y="348"/>
                  <a:pt x="775" y="355"/>
                  <a:pt x="772" y="354"/>
                </a:cubicBezTo>
                <a:cubicBezTo>
                  <a:pt x="771" y="353"/>
                  <a:pt x="770" y="352"/>
                  <a:pt x="771" y="351"/>
                </a:cubicBezTo>
                <a:close/>
                <a:moveTo>
                  <a:pt x="776" y="420"/>
                </a:moveTo>
                <a:cubicBezTo>
                  <a:pt x="777" y="422"/>
                  <a:pt x="775" y="421"/>
                  <a:pt x="776" y="420"/>
                </a:cubicBezTo>
                <a:close/>
                <a:moveTo>
                  <a:pt x="779" y="402"/>
                </a:moveTo>
                <a:cubicBezTo>
                  <a:pt x="779" y="401"/>
                  <a:pt x="778" y="403"/>
                  <a:pt x="779" y="402"/>
                </a:cubicBezTo>
                <a:close/>
                <a:moveTo>
                  <a:pt x="782" y="347"/>
                </a:moveTo>
                <a:cubicBezTo>
                  <a:pt x="781" y="347"/>
                  <a:pt x="781" y="346"/>
                  <a:pt x="781" y="346"/>
                </a:cubicBezTo>
                <a:cubicBezTo>
                  <a:pt x="781" y="344"/>
                  <a:pt x="783" y="348"/>
                  <a:pt x="782" y="347"/>
                </a:cubicBezTo>
                <a:close/>
                <a:moveTo>
                  <a:pt x="779" y="364"/>
                </a:moveTo>
                <a:cubicBezTo>
                  <a:pt x="780" y="364"/>
                  <a:pt x="782" y="368"/>
                  <a:pt x="782" y="368"/>
                </a:cubicBezTo>
                <a:cubicBezTo>
                  <a:pt x="782" y="370"/>
                  <a:pt x="779" y="368"/>
                  <a:pt x="778" y="370"/>
                </a:cubicBezTo>
                <a:cubicBezTo>
                  <a:pt x="778" y="370"/>
                  <a:pt x="780" y="371"/>
                  <a:pt x="780" y="372"/>
                </a:cubicBezTo>
                <a:cubicBezTo>
                  <a:pt x="777" y="376"/>
                  <a:pt x="772" y="368"/>
                  <a:pt x="775" y="365"/>
                </a:cubicBezTo>
                <a:cubicBezTo>
                  <a:pt x="776" y="364"/>
                  <a:pt x="778" y="364"/>
                  <a:pt x="779" y="364"/>
                </a:cubicBezTo>
                <a:close/>
                <a:moveTo>
                  <a:pt x="776" y="327"/>
                </a:moveTo>
                <a:cubicBezTo>
                  <a:pt x="776" y="329"/>
                  <a:pt x="776" y="326"/>
                  <a:pt x="776" y="327"/>
                </a:cubicBezTo>
                <a:close/>
                <a:moveTo>
                  <a:pt x="776" y="333"/>
                </a:moveTo>
                <a:cubicBezTo>
                  <a:pt x="778" y="332"/>
                  <a:pt x="780" y="337"/>
                  <a:pt x="777" y="338"/>
                </a:cubicBezTo>
                <a:cubicBezTo>
                  <a:pt x="775" y="338"/>
                  <a:pt x="774" y="334"/>
                  <a:pt x="776" y="333"/>
                </a:cubicBezTo>
                <a:close/>
                <a:moveTo>
                  <a:pt x="775" y="351"/>
                </a:moveTo>
                <a:cubicBezTo>
                  <a:pt x="776" y="350"/>
                  <a:pt x="777" y="352"/>
                  <a:pt x="776" y="352"/>
                </a:cubicBezTo>
                <a:cubicBezTo>
                  <a:pt x="775" y="352"/>
                  <a:pt x="775" y="351"/>
                  <a:pt x="775" y="351"/>
                </a:cubicBezTo>
                <a:close/>
                <a:moveTo>
                  <a:pt x="774" y="342"/>
                </a:moveTo>
                <a:cubicBezTo>
                  <a:pt x="775" y="340"/>
                  <a:pt x="776" y="343"/>
                  <a:pt x="774" y="343"/>
                </a:cubicBezTo>
                <a:cubicBezTo>
                  <a:pt x="774" y="343"/>
                  <a:pt x="774" y="342"/>
                  <a:pt x="774" y="342"/>
                </a:cubicBezTo>
                <a:close/>
                <a:moveTo>
                  <a:pt x="773" y="347"/>
                </a:moveTo>
                <a:cubicBezTo>
                  <a:pt x="772" y="348"/>
                  <a:pt x="770" y="343"/>
                  <a:pt x="772" y="343"/>
                </a:cubicBezTo>
                <a:cubicBezTo>
                  <a:pt x="774" y="341"/>
                  <a:pt x="774" y="347"/>
                  <a:pt x="773" y="347"/>
                </a:cubicBezTo>
                <a:close/>
                <a:moveTo>
                  <a:pt x="770" y="320"/>
                </a:moveTo>
                <a:cubicBezTo>
                  <a:pt x="771" y="318"/>
                  <a:pt x="773" y="323"/>
                  <a:pt x="770" y="322"/>
                </a:cubicBezTo>
                <a:cubicBezTo>
                  <a:pt x="769" y="322"/>
                  <a:pt x="769" y="320"/>
                  <a:pt x="770" y="320"/>
                </a:cubicBezTo>
                <a:close/>
                <a:moveTo>
                  <a:pt x="769" y="332"/>
                </a:moveTo>
                <a:cubicBezTo>
                  <a:pt x="769" y="331"/>
                  <a:pt x="770" y="334"/>
                  <a:pt x="769" y="334"/>
                </a:cubicBezTo>
                <a:cubicBezTo>
                  <a:pt x="768" y="334"/>
                  <a:pt x="768" y="333"/>
                  <a:pt x="769" y="332"/>
                </a:cubicBezTo>
                <a:close/>
                <a:moveTo>
                  <a:pt x="766" y="326"/>
                </a:moveTo>
                <a:cubicBezTo>
                  <a:pt x="768" y="322"/>
                  <a:pt x="770" y="331"/>
                  <a:pt x="766" y="329"/>
                </a:cubicBezTo>
                <a:cubicBezTo>
                  <a:pt x="765" y="328"/>
                  <a:pt x="766" y="327"/>
                  <a:pt x="766" y="326"/>
                </a:cubicBezTo>
                <a:close/>
                <a:moveTo>
                  <a:pt x="767" y="336"/>
                </a:moveTo>
                <a:cubicBezTo>
                  <a:pt x="767" y="335"/>
                  <a:pt x="767" y="335"/>
                  <a:pt x="767" y="334"/>
                </a:cubicBezTo>
                <a:cubicBezTo>
                  <a:pt x="768" y="334"/>
                  <a:pt x="768" y="336"/>
                  <a:pt x="767" y="336"/>
                </a:cubicBezTo>
                <a:close/>
                <a:moveTo>
                  <a:pt x="767" y="332"/>
                </a:moveTo>
                <a:cubicBezTo>
                  <a:pt x="766" y="332"/>
                  <a:pt x="766" y="331"/>
                  <a:pt x="766" y="330"/>
                </a:cubicBezTo>
                <a:cubicBezTo>
                  <a:pt x="767" y="329"/>
                  <a:pt x="767" y="332"/>
                  <a:pt x="767" y="332"/>
                </a:cubicBezTo>
                <a:close/>
                <a:moveTo>
                  <a:pt x="767" y="349"/>
                </a:moveTo>
                <a:cubicBezTo>
                  <a:pt x="767" y="348"/>
                  <a:pt x="769" y="349"/>
                  <a:pt x="769" y="349"/>
                </a:cubicBezTo>
                <a:cubicBezTo>
                  <a:pt x="770" y="351"/>
                  <a:pt x="768" y="355"/>
                  <a:pt x="766" y="355"/>
                </a:cubicBezTo>
                <a:cubicBezTo>
                  <a:pt x="765" y="355"/>
                  <a:pt x="764" y="353"/>
                  <a:pt x="763" y="353"/>
                </a:cubicBezTo>
                <a:cubicBezTo>
                  <a:pt x="761" y="352"/>
                  <a:pt x="761" y="348"/>
                  <a:pt x="763" y="347"/>
                </a:cubicBezTo>
                <a:cubicBezTo>
                  <a:pt x="766" y="345"/>
                  <a:pt x="766" y="347"/>
                  <a:pt x="767" y="349"/>
                </a:cubicBezTo>
                <a:close/>
                <a:moveTo>
                  <a:pt x="762" y="341"/>
                </a:moveTo>
                <a:cubicBezTo>
                  <a:pt x="762" y="341"/>
                  <a:pt x="762" y="341"/>
                  <a:pt x="762" y="341"/>
                </a:cubicBezTo>
                <a:cubicBezTo>
                  <a:pt x="762" y="341"/>
                  <a:pt x="762" y="341"/>
                  <a:pt x="762" y="341"/>
                </a:cubicBezTo>
                <a:cubicBezTo>
                  <a:pt x="762" y="341"/>
                  <a:pt x="762" y="341"/>
                  <a:pt x="762" y="341"/>
                </a:cubicBezTo>
                <a:close/>
                <a:moveTo>
                  <a:pt x="762" y="320"/>
                </a:moveTo>
                <a:cubicBezTo>
                  <a:pt x="764" y="321"/>
                  <a:pt x="761" y="322"/>
                  <a:pt x="762" y="320"/>
                </a:cubicBezTo>
                <a:close/>
                <a:moveTo>
                  <a:pt x="762" y="322"/>
                </a:moveTo>
                <a:cubicBezTo>
                  <a:pt x="763" y="322"/>
                  <a:pt x="762" y="323"/>
                  <a:pt x="762" y="323"/>
                </a:cubicBezTo>
                <a:cubicBezTo>
                  <a:pt x="761" y="323"/>
                  <a:pt x="762" y="322"/>
                  <a:pt x="762" y="322"/>
                </a:cubicBezTo>
                <a:close/>
                <a:moveTo>
                  <a:pt x="762" y="331"/>
                </a:moveTo>
                <a:cubicBezTo>
                  <a:pt x="762" y="330"/>
                  <a:pt x="763" y="333"/>
                  <a:pt x="762" y="332"/>
                </a:cubicBezTo>
                <a:cubicBezTo>
                  <a:pt x="761" y="332"/>
                  <a:pt x="762" y="331"/>
                  <a:pt x="762" y="331"/>
                </a:cubicBezTo>
                <a:close/>
                <a:moveTo>
                  <a:pt x="760" y="362"/>
                </a:moveTo>
                <a:cubicBezTo>
                  <a:pt x="762" y="360"/>
                  <a:pt x="762" y="364"/>
                  <a:pt x="761" y="364"/>
                </a:cubicBezTo>
                <a:cubicBezTo>
                  <a:pt x="760" y="365"/>
                  <a:pt x="759" y="362"/>
                  <a:pt x="760" y="362"/>
                </a:cubicBezTo>
                <a:close/>
                <a:moveTo>
                  <a:pt x="758" y="333"/>
                </a:moveTo>
                <a:cubicBezTo>
                  <a:pt x="757" y="333"/>
                  <a:pt x="757" y="332"/>
                  <a:pt x="757" y="331"/>
                </a:cubicBezTo>
                <a:cubicBezTo>
                  <a:pt x="759" y="330"/>
                  <a:pt x="760" y="334"/>
                  <a:pt x="758" y="333"/>
                </a:cubicBezTo>
                <a:close/>
                <a:moveTo>
                  <a:pt x="757" y="305"/>
                </a:moveTo>
                <a:cubicBezTo>
                  <a:pt x="757" y="307"/>
                  <a:pt x="757" y="308"/>
                  <a:pt x="757" y="309"/>
                </a:cubicBezTo>
                <a:cubicBezTo>
                  <a:pt x="756" y="308"/>
                  <a:pt x="756" y="306"/>
                  <a:pt x="757" y="305"/>
                </a:cubicBezTo>
                <a:close/>
                <a:moveTo>
                  <a:pt x="756" y="312"/>
                </a:moveTo>
                <a:cubicBezTo>
                  <a:pt x="759" y="315"/>
                  <a:pt x="754" y="316"/>
                  <a:pt x="756" y="312"/>
                </a:cubicBezTo>
                <a:close/>
                <a:moveTo>
                  <a:pt x="755" y="427"/>
                </a:moveTo>
                <a:cubicBezTo>
                  <a:pt x="753" y="425"/>
                  <a:pt x="756" y="426"/>
                  <a:pt x="755" y="427"/>
                </a:cubicBezTo>
                <a:close/>
                <a:moveTo>
                  <a:pt x="754" y="387"/>
                </a:moveTo>
                <a:cubicBezTo>
                  <a:pt x="752" y="388"/>
                  <a:pt x="750" y="384"/>
                  <a:pt x="752" y="382"/>
                </a:cubicBezTo>
                <a:cubicBezTo>
                  <a:pt x="754" y="380"/>
                  <a:pt x="755" y="386"/>
                  <a:pt x="754" y="387"/>
                </a:cubicBezTo>
                <a:close/>
                <a:moveTo>
                  <a:pt x="754" y="326"/>
                </a:moveTo>
                <a:cubicBezTo>
                  <a:pt x="754" y="324"/>
                  <a:pt x="754" y="328"/>
                  <a:pt x="754" y="326"/>
                </a:cubicBezTo>
                <a:close/>
                <a:moveTo>
                  <a:pt x="754" y="307"/>
                </a:moveTo>
                <a:cubicBezTo>
                  <a:pt x="755" y="308"/>
                  <a:pt x="753" y="309"/>
                  <a:pt x="754" y="307"/>
                </a:cubicBezTo>
                <a:close/>
                <a:moveTo>
                  <a:pt x="752" y="301"/>
                </a:moveTo>
                <a:cubicBezTo>
                  <a:pt x="751" y="299"/>
                  <a:pt x="754" y="299"/>
                  <a:pt x="752" y="301"/>
                </a:cubicBezTo>
                <a:close/>
                <a:moveTo>
                  <a:pt x="752" y="350"/>
                </a:moveTo>
                <a:cubicBezTo>
                  <a:pt x="753" y="351"/>
                  <a:pt x="753" y="355"/>
                  <a:pt x="752" y="356"/>
                </a:cubicBezTo>
                <a:cubicBezTo>
                  <a:pt x="752" y="354"/>
                  <a:pt x="752" y="352"/>
                  <a:pt x="752" y="350"/>
                </a:cubicBezTo>
                <a:close/>
                <a:moveTo>
                  <a:pt x="751" y="362"/>
                </a:moveTo>
                <a:cubicBezTo>
                  <a:pt x="751" y="361"/>
                  <a:pt x="751" y="361"/>
                  <a:pt x="751" y="360"/>
                </a:cubicBezTo>
                <a:cubicBezTo>
                  <a:pt x="752" y="360"/>
                  <a:pt x="752" y="362"/>
                  <a:pt x="751" y="362"/>
                </a:cubicBezTo>
                <a:close/>
                <a:moveTo>
                  <a:pt x="751" y="307"/>
                </a:moveTo>
                <a:cubicBezTo>
                  <a:pt x="752" y="306"/>
                  <a:pt x="750" y="309"/>
                  <a:pt x="751" y="307"/>
                </a:cubicBezTo>
                <a:close/>
                <a:moveTo>
                  <a:pt x="751" y="340"/>
                </a:moveTo>
                <a:cubicBezTo>
                  <a:pt x="750" y="341"/>
                  <a:pt x="750" y="339"/>
                  <a:pt x="750" y="339"/>
                </a:cubicBezTo>
                <a:cubicBezTo>
                  <a:pt x="751" y="338"/>
                  <a:pt x="751" y="340"/>
                  <a:pt x="751" y="340"/>
                </a:cubicBezTo>
                <a:close/>
                <a:moveTo>
                  <a:pt x="748" y="303"/>
                </a:moveTo>
                <a:cubicBezTo>
                  <a:pt x="750" y="301"/>
                  <a:pt x="752" y="307"/>
                  <a:pt x="750" y="307"/>
                </a:cubicBezTo>
                <a:cubicBezTo>
                  <a:pt x="748" y="307"/>
                  <a:pt x="748" y="304"/>
                  <a:pt x="748" y="303"/>
                </a:cubicBezTo>
                <a:close/>
                <a:moveTo>
                  <a:pt x="747" y="306"/>
                </a:moveTo>
                <a:cubicBezTo>
                  <a:pt x="746" y="307"/>
                  <a:pt x="745" y="306"/>
                  <a:pt x="747" y="306"/>
                </a:cubicBezTo>
                <a:close/>
                <a:moveTo>
                  <a:pt x="745" y="301"/>
                </a:moveTo>
                <a:cubicBezTo>
                  <a:pt x="746" y="300"/>
                  <a:pt x="746" y="303"/>
                  <a:pt x="745" y="303"/>
                </a:cubicBezTo>
                <a:cubicBezTo>
                  <a:pt x="744" y="302"/>
                  <a:pt x="745" y="301"/>
                  <a:pt x="745" y="301"/>
                </a:cubicBezTo>
                <a:close/>
                <a:moveTo>
                  <a:pt x="745" y="332"/>
                </a:moveTo>
                <a:cubicBezTo>
                  <a:pt x="746" y="331"/>
                  <a:pt x="747" y="331"/>
                  <a:pt x="747" y="333"/>
                </a:cubicBezTo>
                <a:cubicBezTo>
                  <a:pt x="747" y="335"/>
                  <a:pt x="744" y="345"/>
                  <a:pt x="744" y="345"/>
                </a:cubicBezTo>
                <a:cubicBezTo>
                  <a:pt x="742" y="345"/>
                  <a:pt x="744" y="341"/>
                  <a:pt x="744" y="340"/>
                </a:cubicBezTo>
                <a:cubicBezTo>
                  <a:pt x="745" y="338"/>
                  <a:pt x="743" y="333"/>
                  <a:pt x="745" y="332"/>
                </a:cubicBezTo>
                <a:close/>
                <a:moveTo>
                  <a:pt x="743" y="354"/>
                </a:moveTo>
                <a:cubicBezTo>
                  <a:pt x="744" y="353"/>
                  <a:pt x="742" y="355"/>
                  <a:pt x="743" y="354"/>
                </a:cubicBezTo>
                <a:close/>
                <a:moveTo>
                  <a:pt x="740" y="293"/>
                </a:moveTo>
                <a:cubicBezTo>
                  <a:pt x="739" y="293"/>
                  <a:pt x="740" y="292"/>
                  <a:pt x="740" y="292"/>
                </a:cubicBezTo>
                <a:cubicBezTo>
                  <a:pt x="741" y="291"/>
                  <a:pt x="741" y="294"/>
                  <a:pt x="740" y="293"/>
                </a:cubicBezTo>
                <a:close/>
                <a:moveTo>
                  <a:pt x="741" y="324"/>
                </a:moveTo>
                <a:cubicBezTo>
                  <a:pt x="742" y="322"/>
                  <a:pt x="742" y="325"/>
                  <a:pt x="741" y="325"/>
                </a:cubicBezTo>
                <a:cubicBezTo>
                  <a:pt x="740" y="325"/>
                  <a:pt x="741" y="324"/>
                  <a:pt x="741" y="324"/>
                </a:cubicBezTo>
                <a:close/>
                <a:moveTo>
                  <a:pt x="740" y="339"/>
                </a:moveTo>
                <a:cubicBezTo>
                  <a:pt x="741" y="338"/>
                  <a:pt x="741" y="340"/>
                  <a:pt x="741" y="340"/>
                </a:cubicBezTo>
                <a:cubicBezTo>
                  <a:pt x="740" y="341"/>
                  <a:pt x="740" y="340"/>
                  <a:pt x="740" y="339"/>
                </a:cubicBezTo>
                <a:close/>
                <a:moveTo>
                  <a:pt x="740" y="360"/>
                </a:moveTo>
                <a:cubicBezTo>
                  <a:pt x="741" y="361"/>
                  <a:pt x="739" y="362"/>
                  <a:pt x="740" y="360"/>
                </a:cubicBezTo>
                <a:close/>
                <a:moveTo>
                  <a:pt x="739" y="374"/>
                </a:moveTo>
                <a:cubicBezTo>
                  <a:pt x="739" y="374"/>
                  <a:pt x="739" y="376"/>
                  <a:pt x="739" y="376"/>
                </a:cubicBezTo>
                <a:cubicBezTo>
                  <a:pt x="739" y="375"/>
                  <a:pt x="739" y="375"/>
                  <a:pt x="739" y="374"/>
                </a:cubicBezTo>
                <a:close/>
                <a:moveTo>
                  <a:pt x="737" y="379"/>
                </a:moveTo>
                <a:cubicBezTo>
                  <a:pt x="739" y="380"/>
                  <a:pt x="737" y="382"/>
                  <a:pt x="737" y="384"/>
                </a:cubicBezTo>
                <a:cubicBezTo>
                  <a:pt x="737" y="382"/>
                  <a:pt x="736" y="383"/>
                  <a:pt x="735" y="382"/>
                </a:cubicBezTo>
                <a:cubicBezTo>
                  <a:pt x="733" y="381"/>
                  <a:pt x="736" y="377"/>
                  <a:pt x="737" y="379"/>
                </a:cubicBezTo>
                <a:close/>
                <a:moveTo>
                  <a:pt x="735" y="354"/>
                </a:moveTo>
                <a:cubicBezTo>
                  <a:pt x="733" y="353"/>
                  <a:pt x="735" y="352"/>
                  <a:pt x="735" y="354"/>
                </a:cubicBezTo>
                <a:close/>
                <a:moveTo>
                  <a:pt x="734" y="314"/>
                </a:moveTo>
                <a:cubicBezTo>
                  <a:pt x="734" y="313"/>
                  <a:pt x="735" y="314"/>
                  <a:pt x="735" y="314"/>
                </a:cubicBezTo>
                <a:cubicBezTo>
                  <a:pt x="735" y="315"/>
                  <a:pt x="734" y="315"/>
                  <a:pt x="734" y="314"/>
                </a:cubicBezTo>
                <a:close/>
                <a:moveTo>
                  <a:pt x="733" y="313"/>
                </a:moveTo>
                <a:cubicBezTo>
                  <a:pt x="734" y="313"/>
                  <a:pt x="733" y="314"/>
                  <a:pt x="733" y="314"/>
                </a:cubicBezTo>
                <a:cubicBezTo>
                  <a:pt x="732" y="314"/>
                  <a:pt x="733" y="313"/>
                  <a:pt x="733" y="313"/>
                </a:cubicBezTo>
                <a:close/>
                <a:moveTo>
                  <a:pt x="734" y="322"/>
                </a:moveTo>
                <a:cubicBezTo>
                  <a:pt x="734" y="323"/>
                  <a:pt x="733" y="322"/>
                  <a:pt x="733" y="321"/>
                </a:cubicBezTo>
                <a:cubicBezTo>
                  <a:pt x="733" y="320"/>
                  <a:pt x="734" y="321"/>
                  <a:pt x="734" y="322"/>
                </a:cubicBezTo>
                <a:close/>
                <a:moveTo>
                  <a:pt x="731" y="420"/>
                </a:moveTo>
                <a:cubicBezTo>
                  <a:pt x="732" y="418"/>
                  <a:pt x="730" y="422"/>
                  <a:pt x="731" y="420"/>
                </a:cubicBezTo>
                <a:close/>
                <a:moveTo>
                  <a:pt x="731" y="303"/>
                </a:moveTo>
                <a:cubicBezTo>
                  <a:pt x="729" y="302"/>
                  <a:pt x="731" y="301"/>
                  <a:pt x="731" y="303"/>
                </a:cubicBezTo>
                <a:close/>
                <a:moveTo>
                  <a:pt x="731" y="305"/>
                </a:moveTo>
                <a:cubicBezTo>
                  <a:pt x="731" y="305"/>
                  <a:pt x="729" y="305"/>
                  <a:pt x="729" y="305"/>
                </a:cubicBezTo>
                <a:cubicBezTo>
                  <a:pt x="729" y="304"/>
                  <a:pt x="732" y="304"/>
                  <a:pt x="731" y="305"/>
                </a:cubicBezTo>
                <a:close/>
                <a:moveTo>
                  <a:pt x="729" y="318"/>
                </a:moveTo>
                <a:cubicBezTo>
                  <a:pt x="729" y="317"/>
                  <a:pt x="730" y="319"/>
                  <a:pt x="730" y="320"/>
                </a:cubicBezTo>
                <a:cubicBezTo>
                  <a:pt x="729" y="320"/>
                  <a:pt x="729" y="319"/>
                  <a:pt x="729" y="318"/>
                </a:cubicBezTo>
                <a:close/>
                <a:moveTo>
                  <a:pt x="724" y="299"/>
                </a:moveTo>
                <a:cubicBezTo>
                  <a:pt x="724" y="299"/>
                  <a:pt x="724" y="299"/>
                  <a:pt x="724" y="299"/>
                </a:cubicBezTo>
                <a:cubicBezTo>
                  <a:pt x="724" y="299"/>
                  <a:pt x="724" y="299"/>
                  <a:pt x="724" y="299"/>
                </a:cubicBezTo>
                <a:cubicBezTo>
                  <a:pt x="724" y="299"/>
                  <a:pt x="724" y="299"/>
                  <a:pt x="724" y="299"/>
                </a:cubicBezTo>
                <a:close/>
                <a:moveTo>
                  <a:pt x="728" y="307"/>
                </a:moveTo>
                <a:cubicBezTo>
                  <a:pt x="728" y="306"/>
                  <a:pt x="728" y="309"/>
                  <a:pt x="728" y="307"/>
                </a:cubicBezTo>
                <a:close/>
                <a:moveTo>
                  <a:pt x="727" y="323"/>
                </a:moveTo>
                <a:cubicBezTo>
                  <a:pt x="727" y="322"/>
                  <a:pt x="726" y="324"/>
                  <a:pt x="727" y="323"/>
                </a:cubicBezTo>
                <a:close/>
                <a:moveTo>
                  <a:pt x="725" y="462"/>
                </a:moveTo>
                <a:cubicBezTo>
                  <a:pt x="725" y="463"/>
                  <a:pt x="723" y="463"/>
                  <a:pt x="724" y="462"/>
                </a:cubicBezTo>
                <a:cubicBezTo>
                  <a:pt x="724" y="461"/>
                  <a:pt x="725" y="462"/>
                  <a:pt x="725" y="462"/>
                </a:cubicBezTo>
                <a:close/>
                <a:moveTo>
                  <a:pt x="725" y="403"/>
                </a:moveTo>
                <a:cubicBezTo>
                  <a:pt x="724" y="405"/>
                  <a:pt x="725" y="402"/>
                  <a:pt x="725" y="403"/>
                </a:cubicBezTo>
                <a:close/>
                <a:moveTo>
                  <a:pt x="724" y="379"/>
                </a:moveTo>
                <a:cubicBezTo>
                  <a:pt x="724" y="380"/>
                  <a:pt x="723" y="379"/>
                  <a:pt x="723" y="379"/>
                </a:cubicBezTo>
                <a:cubicBezTo>
                  <a:pt x="723" y="379"/>
                  <a:pt x="725" y="379"/>
                  <a:pt x="724" y="379"/>
                </a:cubicBezTo>
                <a:close/>
                <a:moveTo>
                  <a:pt x="721" y="336"/>
                </a:moveTo>
                <a:cubicBezTo>
                  <a:pt x="722" y="335"/>
                  <a:pt x="722" y="339"/>
                  <a:pt x="721" y="338"/>
                </a:cubicBezTo>
                <a:cubicBezTo>
                  <a:pt x="720" y="338"/>
                  <a:pt x="721" y="336"/>
                  <a:pt x="721" y="336"/>
                </a:cubicBezTo>
                <a:close/>
                <a:moveTo>
                  <a:pt x="719" y="366"/>
                </a:moveTo>
                <a:cubicBezTo>
                  <a:pt x="721" y="365"/>
                  <a:pt x="718" y="368"/>
                  <a:pt x="719" y="366"/>
                </a:cubicBezTo>
                <a:cubicBezTo>
                  <a:pt x="719" y="366"/>
                  <a:pt x="719" y="366"/>
                  <a:pt x="719" y="366"/>
                </a:cubicBezTo>
                <a:close/>
                <a:moveTo>
                  <a:pt x="708" y="263"/>
                </a:moveTo>
                <a:cubicBezTo>
                  <a:pt x="708" y="261"/>
                  <a:pt x="709" y="265"/>
                  <a:pt x="708" y="264"/>
                </a:cubicBezTo>
                <a:cubicBezTo>
                  <a:pt x="707" y="263"/>
                  <a:pt x="707" y="263"/>
                  <a:pt x="708" y="263"/>
                </a:cubicBezTo>
                <a:close/>
                <a:moveTo>
                  <a:pt x="707" y="258"/>
                </a:moveTo>
                <a:cubicBezTo>
                  <a:pt x="708" y="257"/>
                  <a:pt x="707" y="260"/>
                  <a:pt x="706" y="260"/>
                </a:cubicBezTo>
                <a:cubicBezTo>
                  <a:pt x="705" y="259"/>
                  <a:pt x="707" y="258"/>
                  <a:pt x="707" y="258"/>
                </a:cubicBezTo>
                <a:close/>
                <a:moveTo>
                  <a:pt x="681" y="522"/>
                </a:moveTo>
                <a:cubicBezTo>
                  <a:pt x="680" y="522"/>
                  <a:pt x="680" y="521"/>
                  <a:pt x="681" y="521"/>
                </a:cubicBezTo>
                <a:cubicBezTo>
                  <a:pt x="682" y="519"/>
                  <a:pt x="682" y="523"/>
                  <a:pt x="681" y="522"/>
                </a:cubicBezTo>
                <a:close/>
                <a:moveTo>
                  <a:pt x="682" y="440"/>
                </a:moveTo>
                <a:cubicBezTo>
                  <a:pt x="681" y="440"/>
                  <a:pt x="681" y="439"/>
                  <a:pt x="682" y="438"/>
                </a:cubicBezTo>
                <a:cubicBezTo>
                  <a:pt x="683" y="436"/>
                  <a:pt x="684" y="441"/>
                  <a:pt x="682" y="440"/>
                </a:cubicBezTo>
                <a:close/>
                <a:moveTo>
                  <a:pt x="682" y="375"/>
                </a:moveTo>
                <a:cubicBezTo>
                  <a:pt x="682" y="374"/>
                  <a:pt x="683" y="374"/>
                  <a:pt x="683" y="372"/>
                </a:cubicBezTo>
                <a:cubicBezTo>
                  <a:pt x="684" y="373"/>
                  <a:pt x="683" y="375"/>
                  <a:pt x="682" y="375"/>
                </a:cubicBezTo>
                <a:close/>
                <a:moveTo>
                  <a:pt x="684" y="296"/>
                </a:moveTo>
                <a:cubicBezTo>
                  <a:pt x="685" y="295"/>
                  <a:pt x="685" y="297"/>
                  <a:pt x="684" y="297"/>
                </a:cubicBezTo>
                <a:cubicBezTo>
                  <a:pt x="684" y="297"/>
                  <a:pt x="684" y="296"/>
                  <a:pt x="684" y="296"/>
                </a:cubicBezTo>
                <a:close/>
                <a:moveTo>
                  <a:pt x="685" y="292"/>
                </a:moveTo>
                <a:cubicBezTo>
                  <a:pt x="686" y="292"/>
                  <a:pt x="683" y="293"/>
                  <a:pt x="685" y="292"/>
                </a:cubicBezTo>
                <a:close/>
                <a:moveTo>
                  <a:pt x="683" y="302"/>
                </a:moveTo>
                <a:cubicBezTo>
                  <a:pt x="683" y="302"/>
                  <a:pt x="684" y="301"/>
                  <a:pt x="684" y="301"/>
                </a:cubicBezTo>
                <a:cubicBezTo>
                  <a:pt x="684" y="301"/>
                  <a:pt x="683" y="302"/>
                  <a:pt x="683" y="302"/>
                </a:cubicBezTo>
                <a:close/>
                <a:moveTo>
                  <a:pt x="685" y="376"/>
                </a:moveTo>
                <a:cubicBezTo>
                  <a:pt x="684" y="375"/>
                  <a:pt x="685" y="372"/>
                  <a:pt x="685" y="372"/>
                </a:cubicBezTo>
                <a:cubicBezTo>
                  <a:pt x="688" y="370"/>
                  <a:pt x="688" y="377"/>
                  <a:pt x="685" y="376"/>
                </a:cubicBezTo>
                <a:close/>
                <a:moveTo>
                  <a:pt x="685" y="360"/>
                </a:moveTo>
                <a:cubicBezTo>
                  <a:pt x="685" y="358"/>
                  <a:pt x="686" y="361"/>
                  <a:pt x="685" y="361"/>
                </a:cubicBezTo>
                <a:cubicBezTo>
                  <a:pt x="684" y="360"/>
                  <a:pt x="685" y="360"/>
                  <a:pt x="685" y="360"/>
                </a:cubicBezTo>
                <a:close/>
                <a:moveTo>
                  <a:pt x="689" y="346"/>
                </a:moveTo>
                <a:cubicBezTo>
                  <a:pt x="687" y="346"/>
                  <a:pt x="688" y="344"/>
                  <a:pt x="688" y="344"/>
                </a:cubicBezTo>
                <a:cubicBezTo>
                  <a:pt x="689" y="342"/>
                  <a:pt x="690" y="347"/>
                  <a:pt x="689" y="346"/>
                </a:cubicBezTo>
                <a:close/>
                <a:moveTo>
                  <a:pt x="689" y="333"/>
                </a:moveTo>
                <a:cubicBezTo>
                  <a:pt x="689" y="334"/>
                  <a:pt x="688" y="331"/>
                  <a:pt x="689" y="333"/>
                </a:cubicBezTo>
                <a:close/>
                <a:moveTo>
                  <a:pt x="690" y="370"/>
                </a:moveTo>
                <a:cubicBezTo>
                  <a:pt x="692" y="367"/>
                  <a:pt x="693" y="373"/>
                  <a:pt x="691" y="372"/>
                </a:cubicBezTo>
                <a:cubicBezTo>
                  <a:pt x="690" y="372"/>
                  <a:pt x="690" y="370"/>
                  <a:pt x="690" y="370"/>
                </a:cubicBezTo>
                <a:close/>
                <a:moveTo>
                  <a:pt x="690" y="322"/>
                </a:moveTo>
                <a:cubicBezTo>
                  <a:pt x="689" y="323"/>
                  <a:pt x="692" y="320"/>
                  <a:pt x="690" y="322"/>
                </a:cubicBezTo>
                <a:close/>
                <a:moveTo>
                  <a:pt x="691" y="405"/>
                </a:moveTo>
                <a:cubicBezTo>
                  <a:pt x="690" y="403"/>
                  <a:pt x="693" y="403"/>
                  <a:pt x="693" y="402"/>
                </a:cubicBezTo>
                <a:cubicBezTo>
                  <a:pt x="693" y="403"/>
                  <a:pt x="692" y="404"/>
                  <a:pt x="691" y="405"/>
                </a:cubicBezTo>
                <a:close/>
                <a:moveTo>
                  <a:pt x="694" y="441"/>
                </a:moveTo>
                <a:cubicBezTo>
                  <a:pt x="694" y="440"/>
                  <a:pt x="695" y="439"/>
                  <a:pt x="695" y="438"/>
                </a:cubicBezTo>
                <a:cubicBezTo>
                  <a:pt x="696" y="439"/>
                  <a:pt x="695" y="441"/>
                  <a:pt x="694" y="441"/>
                </a:cubicBezTo>
                <a:close/>
                <a:moveTo>
                  <a:pt x="695" y="391"/>
                </a:moveTo>
                <a:cubicBezTo>
                  <a:pt x="695" y="391"/>
                  <a:pt x="695" y="390"/>
                  <a:pt x="695" y="390"/>
                </a:cubicBezTo>
                <a:cubicBezTo>
                  <a:pt x="696" y="389"/>
                  <a:pt x="696" y="392"/>
                  <a:pt x="695" y="391"/>
                </a:cubicBezTo>
                <a:close/>
                <a:moveTo>
                  <a:pt x="701" y="315"/>
                </a:moveTo>
                <a:cubicBezTo>
                  <a:pt x="701" y="316"/>
                  <a:pt x="700" y="317"/>
                  <a:pt x="699" y="316"/>
                </a:cubicBezTo>
                <a:cubicBezTo>
                  <a:pt x="698" y="316"/>
                  <a:pt x="700" y="313"/>
                  <a:pt x="701" y="315"/>
                </a:cubicBezTo>
                <a:close/>
                <a:moveTo>
                  <a:pt x="699" y="398"/>
                </a:moveTo>
                <a:cubicBezTo>
                  <a:pt x="700" y="397"/>
                  <a:pt x="699" y="399"/>
                  <a:pt x="699" y="398"/>
                </a:cubicBezTo>
                <a:close/>
                <a:moveTo>
                  <a:pt x="701" y="369"/>
                </a:moveTo>
                <a:cubicBezTo>
                  <a:pt x="700" y="369"/>
                  <a:pt x="700" y="367"/>
                  <a:pt x="701" y="367"/>
                </a:cubicBezTo>
                <a:cubicBezTo>
                  <a:pt x="702" y="365"/>
                  <a:pt x="703" y="370"/>
                  <a:pt x="701" y="369"/>
                </a:cubicBezTo>
                <a:close/>
                <a:moveTo>
                  <a:pt x="702" y="351"/>
                </a:moveTo>
                <a:cubicBezTo>
                  <a:pt x="701" y="351"/>
                  <a:pt x="702" y="350"/>
                  <a:pt x="702" y="350"/>
                </a:cubicBezTo>
                <a:cubicBezTo>
                  <a:pt x="703" y="348"/>
                  <a:pt x="703" y="351"/>
                  <a:pt x="702" y="351"/>
                </a:cubicBezTo>
                <a:close/>
                <a:moveTo>
                  <a:pt x="699" y="334"/>
                </a:moveTo>
                <a:cubicBezTo>
                  <a:pt x="700" y="330"/>
                  <a:pt x="702" y="327"/>
                  <a:pt x="704" y="325"/>
                </a:cubicBezTo>
                <a:cubicBezTo>
                  <a:pt x="703" y="328"/>
                  <a:pt x="702" y="331"/>
                  <a:pt x="699" y="334"/>
                </a:cubicBezTo>
                <a:close/>
                <a:moveTo>
                  <a:pt x="704" y="313"/>
                </a:moveTo>
                <a:cubicBezTo>
                  <a:pt x="704" y="315"/>
                  <a:pt x="705" y="312"/>
                  <a:pt x="704" y="313"/>
                </a:cubicBezTo>
                <a:close/>
                <a:moveTo>
                  <a:pt x="711" y="404"/>
                </a:moveTo>
                <a:cubicBezTo>
                  <a:pt x="710" y="404"/>
                  <a:pt x="710" y="402"/>
                  <a:pt x="710" y="402"/>
                </a:cubicBezTo>
                <a:cubicBezTo>
                  <a:pt x="712" y="401"/>
                  <a:pt x="712" y="404"/>
                  <a:pt x="711" y="404"/>
                </a:cubicBezTo>
                <a:close/>
                <a:moveTo>
                  <a:pt x="709" y="371"/>
                </a:moveTo>
                <a:cubicBezTo>
                  <a:pt x="706" y="370"/>
                  <a:pt x="708" y="365"/>
                  <a:pt x="709" y="365"/>
                </a:cubicBezTo>
                <a:cubicBezTo>
                  <a:pt x="713" y="362"/>
                  <a:pt x="713" y="372"/>
                  <a:pt x="709" y="371"/>
                </a:cubicBezTo>
                <a:close/>
                <a:moveTo>
                  <a:pt x="710" y="346"/>
                </a:moveTo>
                <a:cubicBezTo>
                  <a:pt x="711" y="345"/>
                  <a:pt x="712" y="347"/>
                  <a:pt x="710" y="347"/>
                </a:cubicBezTo>
                <a:cubicBezTo>
                  <a:pt x="709" y="347"/>
                  <a:pt x="710" y="346"/>
                  <a:pt x="710" y="346"/>
                </a:cubicBezTo>
                <a:close/>
                <a:moveTo>
                  <a:pt x="715" y="399"/>
                </a:moveTo>
                <a:cubicBezTo>
                  <a:pt x="714" y="399"/>
                  <a:pt x="714" y="397"/>
                  <a:pt x="716" y="397"/>
                </a:cubicBezTo>
                <a:cubicBezTo>
                  <a:pt x="716" y="398"/>
                  <a:pt x="715" y="398"/>
                  <a:pt x="715" y="399"/>
                </a:cubicBezTo>
                <a:close/>
                <a:moveTo>
                  <a:pt x="715" y="361"/>
                </a:moveTo>
                <a:cubicBezTo>
                  <a:pt x="716" y="359"/>
                  <a:pt x="716" y="364"/>
                  <a:pt x="715" y="363"/>
                </a:cubicBezTo>
                <a:cubicBezTo>
                  <a:pt x="714" y="363"/>
                  <a:pt x="715" y="361"/>
                  <a:pt x="715" y="361"/>
                </a:cubicBezTo>
                <a:close/>
                <a:moveTo>
                  <a:pt x="715" y="292"/>
                </a:moveTo>
                <a:cubicBezTo>
                  <a:pt x="715" y="292"/>
                  <a:pt x="714" y="295"/>
                  <a:pt x="714" y="294"/>
                </a:cubicBezTo>
                <a:cubicBezTo>
                  <a:pt x="713" y="292"/>
                  <a:pt x="714" y="291"/>
                  <a:pt x="715" y="292"/>
                </a:cubicBezTo>
                <a:close/>
                <a:moveTo>
                  <a:pt x="713" y="290"/>
                </a:moveTo>
                <a:cubicBezTo>
                  <a:pt x="714" y="289"/>
                  <a:pt x="714" y="291"/>
                  <a:pt x="714" y="291"/>
                </a:cubicBezTo>
                <a:cubicBezTo>
                  <a:pt x="713" y="291"/>
                  <a:pt x="713" y="291"/>
                  <a:pt x="713" y="290"/>
                </a:cubicBezTo>
                <a:close/>
                <a:moveTo>
                  <a:pt x="712" y="297"/>
                </a:moveTo>
                <a:cubicBezTo>
                  <a:pt x="714" y="293"/>
                  <a:pt x="718" y="302"/>
                  <a:pt x="714" y="304"/>
                </a:cubicBezTo>
                <a:cubicBezTo>
                  <a:pt x="715" y="300"/>
                  <a:pt x="712" y="301"/>
                  <a:pt x="711" y="300"/>
                </a:cubicBezTo>
                <a:cubicBezTo>
                  <a:pt x="711" y="300"/>
                  <a:pt x="711" y="297"/>
                  <a:pt x="712" y="297"/>
                </a:cubicBezTo>
                <a:close/>
                <a:moveTo>
                  <a:pt x="710" y="332"/>
                </a:moveTo>
                <a:cubicBezTo>
                  <a:pt x="711" y="330"/>
                  <a:pt x="709" y="333"/>
                  <a:pt x="710" y="332"/>
                </a:cubicBezTo>
                <a:close/>
                <a:moveTo>
                  <a:pt x="710" y="338"/>
                </a:moveTo>
                <a:cubicBezTo>
                  <a:pt x="712" y="338"/>
                  <a:pt x="714" y="337"/>
                  <a:pt x="714" y="340"/>
                </a:cubicBezTo>
                <a:cubicBezTo>
                  <a:pt x="714" y="342"/>
                  <a:pt x="713" y="341"/>
                  <a:pt x="712" y="343"/>
                </a:cubicBezTo>
                <a:cubicBezTo>
                  <a:pt x="711" y="344"/>
                  <a:pt x="712" y="345"/>
                  <a:pt x="710" y="345"/>
                </a:cubicBezTo>
                <a:cubicBezTo>
                  <a:pt x="706" y="346"/>
                  <a:pt x="707" y="339"/>
                  <a:pt x="710" y="338"/>
                </a:cubicBezTo>
                <a:close/>
                <a:moveTo>
                  <a:pt x="707" y="289"/>
                </a:moveTo>
                <a:cubicBezTo>
                  <a:pt x="707" y="291"/>
                  <a:pt x="706" y="289"/>
                  <a:pt x="707" y="289"/>
                </a:cubicBezTo>
                <a:close/>
                <a:moveTo>
                  <a:pt x="706" y="334"/>
                </a:moveTo>
                <a:cubicBezTo>
                  <a:pt x="704" y="334"/>
                  <a:pt x="705" y="332"/>
                  <a:pt x="706" y="331"/>
                </a:cubicBezTo>
                <a:cubicBezTo>
                  <a:pt x="708" y="330"/>
                  <a:pt x="708" y="335"/>
                  <a:pt x="706" y="334"/>
                </a:cubicBezTo>
                <a:close/>
                <a:moveTo>
                  <a:pt x="706" y="318"/>
                </a:moveTo>
                <a:cubicBezTo>
                  <a:pt x="707" y="318"/>
                  <a:pt x="706" y="323"/>
                  <a:pt x="705" y="324"/>
                </a:cubicBezTo>
                <a:cubicBezTo>
                  <a:pt x="704" y="322"/>
                  <a:pt x="705" y="319"/>
                  <a:pt x="706" y="318"/>
                </a:cubicBezTo>
                <a:close/>
                <a:moveTo>
                  <a:pt x="704" y="271"/>
                </a:moveTo>
                <a:cubicBezTo>
                  <a:pt x="704" y="270"/>
                  <a:pt x="703" y="273"/>
                  <a:pt x="704" y="271"/>
                </a:cubicBezTo>
                <a:close/>
                <a:moveTo>
                  <a:pt x="704" y="275"/>
                </a:moveTo>
                <a:cubicBezTo>
                  <a:pt x="704" y="277"/>
                  <a:pt x="702" y="280"/>
                  <a:pt x="700" y="282"/>
                </a:cubicBezTo>
                <a:cubicBezTo>
                  <a:pt x="700" y="279"/>
                  <a:pt x="703" y="278"/>
                  <a:pt x="704" y="275"/>
                </a:cubicBezTo>
                <a:close/>
                <a:moveTo>
                  <a:pt x="702" y="287"/>
                </a:moveTo>
                <a:cubicBezTo>
                  <a:pt x="702" y="287"/>
                  <a:pt x="701" y="288"/>
                  <a:pt x="702" y="287"/>
                </a:cubicBezTo>
                <a:cubicBezTo>
                  <a:pt x="702" y="287"/>
                  <a:pt x="702" y="287"/>
                  <a:pt x="702" y="287"/>
                </a:cubicBezTo>
                <a:close/>
                <a:moveTo>
                  <a:pt x="701" y="289"/>
                </a:moveTo>
                <a:cubicBezTo>
                  <a:pt x="701" y="291"/>
                  <a:pt x="699" y="290"/>
                  <a:pt x="701" y="289"/>
                </a:cubicBezTo>
                <a:close/>
                <a:moveTo>
                  <a:pt x="700" y="254"/>
                </a:moveTo>
                <a:cubicBezTo>
                  <a:pt x="699" y="256"/>
                  <a:pt x="700" y="253"/>
                  <a:pt x="700" y="254"/>
                </a:cubicBezTo>
                <a:close/>
                <a:moveTo>
                  <a:pt x="699" y="257"/>
                </a:moveTo>
                <a:cubicBezTo>
                  <a:pt x="699" y="257"/>
                  <a:pt x="699" y="258"/>
                  <a:pt x="698" y="258"/>
                </a:cubicBezTo>
                <a:cubicBezTo>
                  <a:pt x="698" y="258"/>
                  <a:pt x="698" y="258"/>
                  <a:pt x="698" y="258"/>
                </a:cubicBezTo>
                <a:cubicBezTo>
                  <a:pt x="698" y="258"/>
                  <a:pt x="699" y="258"/>
                  <a:pt x="699" y="257"/>
                </a:cubicBezTo>
                <a:close/>
                <a:moveTo>
                  <a:pt x="698" y="308"/>
                </a:moveTo>
                <a:cubicBezTo>
                  <a:pt x="698" y="308"/>
                  <a:pt x="700" y="305"/>
                  <a:pt x="700" y="304"/>
                </a:cubicBezTo>
                <a:cubicBezTo>
                  <a:pt x="700" y="303"/>
                  <a:pt x="698" y="304"/>
                  <a:pt x="699" y="302"/>
                </a:cubicBezTo>
                <a:cubicBezTo>
                  <a:pt x="698" y="303"/>
                  <a:pt x="702" y="302"/>
                  <a:pt x="701" y="301"/>
                </a:cubicBezTo>
                <a:cubicBezTo>
                  <a:pt x="702" y="302"/>
                  <a:pt x="702" y="303"/>
                  <a:pt x="701" y="304"/>
                </a:cubicBezTo>
                <a:cubicBezTo>
                  <a:pt x="703" y="304"/>
                  <a:pt x="705" y="304"/>
                  <a:pt x="706" y="306"/>
                </a:cubicBezTo>
                <a:cubicBezTo>
                  <a:pt x="707" y="309"/>
                  <a:pt x="705" y="311"/>
                  <a:pt x="702" y="313"/>
                </a:cubicBezTo>
                <a:cubicBezTo>
                  <a:pt x="702" y="313"/>
                  <a:pt x="702" y="314"/>
                  <a:pt x="702" y="314"/>
                </a:cubicBezTo>
                <a:cubicBezTo>
                  <a:pt x="701" y="314"/>
                  <a:pt x="700" y="311"/>
                  <a:pt x="700" y="311"/>
                </a:cubicBezTo>
                <a:cubicBezTo>
                  <a:pt x="697" y="311"/>
                  <a:pt x="699" y="316"/>
                  <a:pt x="698" y="316"/>
                </a:cubicBezTo>
                <a:cubicBezTo>
                  <a:pt x="695" y="316"/>
                  <a:pt x="697" y="313"/>
                  <a:pt x="697" y="312"/>
                </a:cubicBezTo>
                <a:cubicBezTo>
                  <a:pt x="697" y="310"/>
                  <a:pt x="696" y="310"/>
                  <a:pt x="698" y="308"/>
                </a:cubicBezTo>
                <a:close/>
                <a:moveTo>
                  <a:pt x="696" y="361"/>
                </a:moveTo>
                <a:cubicBezTo>
                  <a:pt x="696" y="360"/>
                  <a:pt x="698" y="361"/>
                  <a:pt x="696" y="361"/>
                </a:cubicBezTo>
                <a:close/>
                <a:moveTo>
                  <a:pt x="697" y="362"/>
                </a:moveTo>
                <a:cubicBezTo>
                  <a:pt x="696" y="364"/>
                  <a:pt x="695" y="363"/>
                  <a:pt x="697" y="362"/>
                </a:cubicBezTo>
                <a:close/>
                <a:moveTo>
                  <a:pt x="696" y="318"/>
                </a:moveTo>
                <a:cubicBezTo>
                  <a:pt x="697" y="316"/>
                  <a:pt x="697" y="318"/>
                  <a:pt x="696" y="319"/>
                </a:cubicBezTo>
                <a:cubicBezTo>
                  <a:pt x="696" y="319"/>
                  <a:pt x="696" y="318"/>
                  <a:pt x="696" y="318"/>
                </a:cubicBezTo>
                <a:close/>
                <a:moveTo>
                  <a:pt x="697" y="376"/>
                </a:moveTo>
                <a:cubicBezTo>
                  <a:pt x="697" y="376"/>
                  <a:pt x="698" y="382"/>
                  <a:pt x="696" y="382"/>
                </a:cubicBezTo>
                <a:cubicBezTo>
                  <a:pt x="694" y="382"/>
                  <a:pt x="694" y="376"/>
                  <a:pt x="697" y="376"/>
                </a:cubicBezTo>
                <a:close/>
                <a:moveTo>
                  <a:pt x="691" y="299"/>
                </a:moveTo>
                <a:cubicBezTo>
                  <a:pt x="692" y="297"/>
                  <a:pt x="692" y="294"/>
                  <a:pt x="695" y="294"/>
                </a:cubicBezTo>
                <a:cubicBezTo>
                  <a:pt x="692" y="300"/>
                  <a:pt x="687" y="306"/>
                  <a:pt x="684" y="312"/>
                </a:cubicBezTo>
                <a:cubicBezTo>
                  <a:pt x="682" y="316"/>
                  <a:pt x="685" y="307"/>
                  <a:pt x="686" y="306"/>
                </a:cubicBezTo>
                <a:cubicBezTo>
                  <a:pt x="687" y="303"/>
                  <a:pt x="690" y="300"/>
                  <a:pt x="691" y="299"/>
                </a:cubicBezTo>
                <a:close/>
                <a:moveTo>
                  <a:pt x="688" y="279"/>
                </a:moveTo>
                <a:cubicBezTo>
                  <a:pt x="689" y="278"/>
                  <a:pt x="689" y="281"/>
                  <a:pt x="689" y="281"/>
                </a:cubicBezTo>
                <a:cubicBezTo>
                  <a:pt x="688" y="281"/>
                  <a:pt x="688" y="280"/>
                  <a:pt x="688" y="279"/>
                </a:cubicBezTo>
                <a:close/>
                <a:moveTo>
                  <a:pt x="687" y="283"/>
                </a:moveTo>
                <a:cubicBezTo>
                  <a:pt x="689" y="281"/>
                  <a:pt x="688" y="285"/>
                  <a:pt x="687" y="284"/>
                </a:cubicBezTo>
                <a:cubicBezTo>
                  <a:pt x="687" y="284"/>
                  <a:pt x="687" y="283"/>
                  <a:pt x="687" y="283"/>
                </a:cubicBezTo>
                <a:close/>
                <a:moveTo>
                  <a:pt x="687" y="286"/>
                </a:moveTo>
                <a:cubicBezTo>
                  <a:pt x="687" y="288"/>
                  <a:pt x="683" y="289"/>
                  <a:pt x="683" y="287"/>
                </a:cubicBezTo>
                <a:cubicBezTo>
                  <a:pt x="682" y="284"/>
                  <a:pt x="688" y="282"/>
                  <a:pt x="687" y="286"/>
                </a:cubicBezTo>
                <a:close/>
                <a:moveTo>
                  <a:pt x="681" y="268"/>
                </a:moveTo>
                <a:cubicBezTo>
                  <a:pt x="680" y="268"/>
                  <a:pt x="682" y="267"/>
                  <a:pt x="681" y="268"/>
                </a:cubicBezTo>
                <a:close/>
                <a:moveTo>
                  <a:pt x="681" y="294"/>
                </a:moveTo>
                <a:cubicBezTo>
                  <a:pt x="681" y="293"/>
                  <a:pt x="681" y="292"/>
                  <a:pt x="682" y="293"/>
                </a:cubicBezTo>
                <a:cubicBezTo>
                  <a:pt x="686" y="296"/>
                  <a:pt x="677" y="297"/>
                  <a:pt x="681" y="294"/>
                </a:cubicBezTo>
                <a:close/>
                <a:moveTo>
                  <a:pt x="662" y="447"/>
                </a:moveTo>
                <a:cubicBezTo>
                  <a:pt x="663" y="446"/>
                  <a:pt x="661" y="449"/>
                  <a:pt x="662" y="447"/>
                </a:cubicBezTo>
                <a:close/>
                <a:moveTo>
                  <a:pt x="670" y="503"/>
                </a:moveTo>
                <a:cubicBezTo>
                  <a:pt x="671" y="502"/>
                  <a:pt x="670" y="504"/>
                  <a:pt x="670" y="503"/>
                </a:cubicBezTo>
                <a:close/>
                <a:moveTo>
                  <a:pt x="674" y="402"/>
                </a:moveTo>
                <a:cubicBezTo>
                  <a:pt x="674" y="401"/>
                  <a:pt x="675" y="401"/>
                  <a:pt x="675" y="400"/>
                </a:cubicBezTo>
                <a:cubicBezTo>
                  <a:pt x="676" y="400"/>
                  <a:pt x="675" y="402"/>
                  <a:pt x="674" y="402"/>
                </a:cubicBezTo>
                <a:close/>
                <a:moveTo>
                  <a:pt x="677" y="399"/>
                </a:moveTo>
                <a:cubicBezTo>
                  <a:pt x="675" y="398"/>
                  <a:pt x="677" y="396"/>
                  <a:pt x="678" y="395"/>
                </a:cubicBezTo>
                <a:cubicBezTo>
                  <a:pt x="678" y="396"/>
                  <a:pt x="676" y="398"/>
                  <a:pt x="677" y="399"/>
                </a:cubicBezTo>
                <a:close/>
                <a:moveTo>
                  <a:pt x="678" y="340"/>
                </a:moveTo>
                <a:cubicBezTo>
                  <a:pt x="679" y="340"/>
                  <a:pt x="677" y="341"/>
                  <a:pt x="678" y="340"/>
                </a:cubicBezTo>
                <a:close/>
                <a:moveTo>
                  <a:pt x="679" y="510"/>
                </a:moveTo>
                <a:cubicBezTo>
                  <a:pt x="678" y="510"/>
                  <a:pt x="678" y="509"/>
                  <a:pt x="679" y="508"/>
                </a:cubicBezTo>
                <a:cubicBezTo>
                  <a:pt x="680" y="507"/>
                  <a:pt x="680" y="510"/>
                  <a:pt x="679" y="510"/>
                </a:cubicBezTo>
                <a:close/>
                <a:moveTo>
                  <a:pt x="679" y="393"/>
                </a:moveTo>
                <a:cubicBezTo>
                  <a:pt x="679" y="392"/>
                  <a:pt x="679" y="392"/>
                  <a:pt x="679" y="391"/>
                </a:cubicBezTo>
                <a:cubicBezTo>
                  <a:pt x="680" y="391"/>
                  <a:pt x="679" y="393"/>
                  <a:pt x="679" y="393"/>
                </a:cubicBezTo>
                <a:close/>
                <a:moveTo>
                  <a:pt x="678" y="281"/>
                </a:moveTo>
                <a:cubicBezTo>
                  <a:pt x="679" y="281"/>
                  <a:pt x="679" y="281"/>
                  <a:pt x="679" y="281"/>
                </a:cubicBezTo>
                <a:cubicBezTo>
                  <a:pt x="679" y="283"/>
                  <a:pt x="677" y="279"/>
                  <a:pt x="678" y="281"/>
                </a:cubicBezTo>
                <a:close/>
                <a:moveTo>
                  <a:pt x="677" y="329"/>
                </a:moveTo>
                <a:cubicBezTo>
                  <a:pt x="675" y="328"/>
                  <a:pt x="676" y="327"/>
                  <a:pt x="676" y="326"/>
                </a:cubicBezTo>
                <a:cubicBezTo>
                  <a:pt x="678" y="324"/>
                  <a:pt x="679" y="329"/>
                  <a:pt x="677" y="329"/>
                </a:cubicBezTo>
                <a:close/>
                <a:moveTo>
                  <a:pt x="676" y="297"/>
                </a:moveTo>
                <a:cubicBezTo>
                  <a:pt x="677" y="295"/>
                  <a:pt x="677" y="299"/>
                  <a:pt x="676" y="298"/>
                </a:cubicBezTo>
                <a:cubicBezTo>
                  <a:pt x="675" y="298"/>
                  <a:pt x="675" y="297"/>
                  <a:pt x="676" y="297"/>
                </a:cubicBezTo>
                <a:close/>
                <a:moveTo>
                  <a:pt x="672" y="331"/>
                </a:moveTo>
                <a:cubicBezTo>
                  <a:pt x="673" y="330"/>
                  <a:pt x="672" y="333"/>
                  <a:pt x="672" y="331"/>
                </a:cubicBezTo>
                <a:close/>
                <a:moveTo>
                  <a:pt x="671" y="297"/>
                </a:moveTo>
                <a:cubicBezTo>
                  <a:pt x="671" y="297"/>
                  <a:pt x="671" y="297"/>
                  <a:pt x="671" y="298"/>
                </a:cubicBezTo>
                <a:cubicBezTo>
                  <a:pt x="670" y="299"/>
                  <a:pt x="671" y="298"/>
                  <a:pt x="671" y="297"/>
                </a:cubicBezTo>
                <a:close/>
                <a:moveTo>
                  <a:pt x="671" y="292"/>
                </a:moveTo>
                <a:cubicBezTo>
                  <a:pt x="670" y="294"/>
                  <a:pt x="669" y="295"/>
                  <a:pt x="667" y="297"/>
                </a:cubicBezTo>
                <a:cubicBezTo>
                  <a:pt x="668" y="295"/>
                  <a:pt x="669" y="293"/>
                  <a:pt x="671" y="292"/>
                </a:cubicBezTo>
                <a:close/>
                <a:moveTo>
                  <a:pt x="669" y="376"/>
                </a:moveTo>
                <a:cubicBezTo>
                  <a:pt x="668" y="375"/>
                  <a:pt x="669" y="374"/>
                  <a:pt x="670" y="374"/>
                </a:cubicBezTo>
                <a:cubicBezTo>
                  <a:pt x="671" y="372"/>
                  <a:pt x="670" y="377"/>
                  <a:pt x="669" y="376"/>
                </a:cubicBezTo>
                <a:close/>
                <a:moveTo>
                  <a:pt x="668" y="309"/>
                </a:moveTo>
                <a:cubicBezTo>
                  <a:pt x="669" y="309"/>
                  <a:pt x="666" y="310"/>
                  <a:pt x="668" y="309"/>
                </a:cubicBezTo>
                <a:close/>
                <a:moveTo>
                  <a:pt x="665" y="407"/>
                </a:moveTo>
                <a:cubicBezTo>
                  <a:pt x="666" y="407"/>
                  <a:pt x="667" y="406"/>
                  <a:pt x="667" y="405"/>
                </a:cubicBezTo>
                <a:cubicBezTo>
                  <a:pt x="669" y="402"/>
                  <a:pt x="672" y="396"/>
                  <a:pt x="673" y="391"/>
                </a:cubicBezTo>
                <a:cubicBezTo>
                  <a:pt x="674" y="387"/>
                  <a:pt x="674" y="383"/>
                  <a:pt x="675" y="380"/>
                </a:cubicBezTo>
                <a:cubicBezTo>
                  <a:pt x="675" y="380"/>
                  <a:pt x="676" y="380"/>
                  <a:pt x="676" y="380"/>
                </a:cubicBezTo>
                <a:cubicBezTo>
                  <a:pt x="677" y="380"/>
                  <a:pt x="675" y="387"/>
                  <a:pt x="675" y="389"/>
                </a:cubicBezTo>
                <a:cubicBezTo>
                  <a:pt x="673" y="391"/>
                  <a:pt x="673" y="394"/>
                  <a:pt x="672" y="397"/>
                </a:cubicBezTo>
                <a:cubicBezTo>
                  <a:pt x="671" y="400"/>
                  <a:pt x="668" y="404"/>
                  <a:pt x="668" y="406"/>
                </a:cubicBezTo>
                <a:cubicBezTo>
                  <a:pt x="668" y="406"/>
                  <a:pt x="670" y="407"/>
                  <a:pt x="670" y="408"/>
                </a:cubicBezTo>
                <a:cubicBezTo>
                  <a:pt x="671" y="413"/>
                  <a:pt x="663" y="413"/>
                  <a:pt x="665" y="407"/>
                </a:cubicBezTo>
                <a:close/>
                <a:moveTo>
                  <a:pt x="664" y="303"/>
                </a:moveTo>
                <a:cubicBezTo>
                  <a:pt x="665" y="303"/>
                  <a:pt x="664" y="306"/>
                  <a:pt x="663" y="305"/>
                </a:cubicBezTo>
                <a:cubicBezTo>
                  <a:pt x="662" y="305"/>
                  <a:pt x="663" y="304"/>
                  <a:pt x="664" y="303"/>
                </a:cubicBezTo>
                <a:close/>
                <a:moveTo>
                  <a:pt x="663" y="285"/>
                </a:moveTo>
                <a:cubicBezTo>
                  <a:pt x="663" y="284"/>
                  <a:pt x="662" y="286"/>
                  <a:pt x="663" y="285"/>
                </a:cubicBezTo>
                <a:close/>
                <a:moveTo>
                  <a:pt x="662" y="401"/>
                </a:moveTo>
                <a:cubicBezTo>
                  <a:pt x="663" y="402"/>
                  <a:pt x="661" y="403"/>
                  <a:pt x="662" y="401"/>
                </a:cubicBezTo>
                <a:close/>
                <a:moveTo>
                  <a:pt x="660" y="496"/>
                </a:moveTo>
                <a:cubicBezTo>
                  <a:pt x="661" y="494"/>
                  <a:pt x="662" y="498"/>
                  <a:pt x="660" y="497"/>
                </a:cubicBezTo>
                <a:cubicBezTo>
                  <a:pt x="660" y="497"/>
                  <a:pt x="660" y="496"/>
                  <a:pt x="660" y="496"/>
                </a:cubicBezTo>
                <a:close/>
                <a:moveTo>
                  <a:pt x="657" y="276"/>
                </a:moveTo>
                <a:cubicBezTo>
                  <a:pt x="657" y="276"/>
                  <a:pt x="656" y="278"/>
                  <a:pt x="655" y="278"/>
                </a:cubicBezTo>
                <a:cubicBezTo>
                  <a:pt x="655" y="277"/>
                  <a:pt x="656" y="277"/>
                  <a:pt x="657" y="276"/>
                </a:cubicBezTo>
                <a:close/>
                <a:moveTo>
                  <a:pt x="655" y="292"/>
                </a:moveTo>
                <a:cubicBezTo>
                  <a:pt x="655" y="292"/>
                  <a:pt x="655" y="292"/>
                  <a:pt x="655" y="292"/>
                </a:cubicBezTo>
                <a:cubicBezTo>
                  <a:pt x="655" y="292"/>
                  <a:pt x="655" y="292"/>
                  <a:pt x="655" y="292"/>
                </a:cubicBezTo>
                <a:cubicBezTo>
                  <a:pt x="655" y="292"/>
                  <a:pt x="655" y="292"/>
                  <a:pt x="655" y="292"/>
                </a:cubicBezTo>
                <a:close/>
                <a:moveTo>
                  <a:pt x="652" y="270"/>
                </a:moveTo>
                <a:cubicBezTo>
                  <a:pt x="651" y="272"/>
                  <a:pt x="654" y="269"/>
                  <a:pt x="652" y="270"/>
                </a:cubicBezTo>
                <a:close/>
                <a:moveTo>
                  <a:pt x="634" y="278"/>
                </a:moveTo>
                <a:cubicBezTo>
                  <a:pt x="633" y="276"/>
                  <a:pt x="635" y="277"/>
                  <a:pt x="634" y="278"/>
                </a:cubicBezTo>
                <a:close/>
                <a:moveTo>
                  <a:pt x="635" y="274"/>
                </a:moveTo>
                <a:cubicBezTo>
                  <a:pt x="636" y="274"/>
                  <a:pt x="634" y="275"/>
                  <a:pt x="635" y="274"/>
                </a:cubicBezTo>
                <a:close/>
                <a:moveTo>
                  <a:pt x="642" y="409"/>
                </a:moveTo>
                <a:cubicBezTo>
                  <a:pt x="642" y="409"/>
                  <a:pt x="643" y="409"/>
                  <a:pt x="643" y="410"/>
                </a:cubicBezTo>
                <a:cubicBezTo>
                  <a:pt x="643" y="410"/>
                  <a:pt x="641" y="411"/>
                  <a:pt x="642" y="409"/>
                </a:cubicBezTo>
                <a:close/>
                <a:moveTo>
                  <a:pt x="644" y="345"/>
                </a:moveTo>
                <a:cubicBezTo>
                  <a:pt x="643" y="345"/>
                  <a:pt x="644" y="344"/>
                  <a:pt x="644" y="344"/>
                </a:cubicBezTo>
                <a:cubicBezTo>
                  <a:pt x="645" y="342"/>
                  <a:pt x="645" y="345"/>
                  <a:pt x="644" y="345"/>
                </a:cubicBezTo>
                <a:close/>
                <a:moveTo>
                  <a:pt x="644" y="398"/>
                </a:moveTo>
                <a:cubicBezTo>
                  <a:pt x="644" y="400"/>
                  <a:pt x="645" y="397"/>
                  <a:pt x="644" y="398"/>
                </a:cubicBezTo>
                <a:close/>
                <a:moveTo>
                  <a:pt x="644" y="300"/>
                </a:moveTo>
                <a:cubicBezTo>
                  <a:pt x="643" y="300"/>
                  <a:pt x="644" y="299"/>
                  <a:pt x="644" y="298"/>
                </a:cubicBezTo>
                <a:cubicBezTo>
                  <a:pt x="646" y="297"/>
                  <a:pt x="646" y="301"/>
                  <a:pt x="644" y="300"/>
                </a:cubicBezTo>
                <a:close/>
                <a:moveTo>
                  <a:pt x="646" y="462"/>
                </a:moveTo>
                <a:cubicBezTo>
                  <a:pt x="646" y="462"/>
                  <a:pt x="647" y="462"/>
                  <a:pt x="647" y="462"/>
                </a:cubicBezTo>
                <a:cubicBezTo>
                  <a:pt x="648" y="462"/>
                  <a:pt x="645" y="464"/>
                  <a:pt x="646" y="462"/>
                </a:cubicBezTo>
                <a:close/>
                <a:moveTo>
                  <a:pt x="647" y="333"/>
                </a:moveTo>
                <a:cubicBezTo>
                  <a:pt x="646" y="333"/>
                  <a:pt x="647" y="332"/>
                  <a:pt x="647" y="332"/>
                </a:cubicBezTo>
                <a:cubicBezTo>
                  <a:pt x="648" y="331"/>
                  <a:pt x="648" y="334"/>
                  <a:pt x="647" y="333"/>
                </a:cubicBezTo>
                <a:close/>
                <a:moveTo>
                  <a:pt x="657" y="550"/>
                </a:moveTo>
                <a:cubicBezTo>
                  <a:pt x="656" y="549"/>
                  <a:pt x="657" y="547"/>
                  <a:pt x="657" y="547"/>
                </a:cubicBezTo>
                <a:cubicBezTo>
                  <a:pt x="658" y="545"/>
                  <a:pt x="658" y="550"/>
                  <a:pt x="657" y="550"/>
                </a:cubicBezTo>
                <a:close/>
                <a:moveTo>
                  <a:pt x="660" y="397"/>
                </a:moveTo>
                <a:cubicBezTo>
                  <a:pt x="659" y="398"/>
                  <a:pt x="659" y="398"/>
                  <a:pt x="660" y="397"/>
                </a:cubicBezTo>
                <a:close/>
                <a:moveTo>
                  <a:pt x="659" y="427"/>
                </a:moveTo>
                <a:cubicBezTo>
                  <a:pt x="660" y="429"/>
                  <a:pt x="658" y="432"/>
                  <a:pt x="657" y="434"/>
                </a:cubicBezTo>
                <a:cubicBezTo>
                  <a:pt x="657" y="432"/>
                  <a:pt x="658" y="429"/>
                  <a:pt x="659" y="427"/>
                </a:cubicBezTo>
                <a:close/>
                <a:moveTo>
                  <a:pt x="657" y="435"/>
                </a:moveTo>
                <a:cubicBezTo>
                  <a:pt x="657" y="435"/>
                  <a:pt x="657" y="438"/>
                  <a:pt x="655" y="438"/>
                </a:cubicBezTo>
                <a:cubicBezTo>
                  <a:pt x="655" y="437"/>
                  <a:pt x="656" y="436"/>
                  <a:pt x="657" y="435"/>
                </a:cubicBezTo>
                <a:close/>
                <a:moveTo>
                  <a:pt x="652" y="328"/>
                </a:moveTo>
                <a:cubicBezTo>
                  <a:pt x="652" y="328"/>
                  <a:pt x="653" y="327"/>
                  <a:pt x="653" y="327"/>
                </a:cubicBezTo>
                <a:cubicBezTo>
                  <a:pt x="655" y="329"/>
                  <a:pt x="651" y="331"/>
                  <a:pt x="652" y="328"/>
                </a:cubicBezTo>
                <a:close/>
                <a:moveTo>
                  <a:pt x="648" y="307"/>
                </a:moveTo>
                <a:cubicBezTo>
                  <a:pt x="653" y="304"/>
                  <a:pt x="650" y="313"/>
                  <a:pt x="649" y="313"/>
                </a:cubicBezTo>
                <a:cubicBezTo>
                  <a:pt x="647" y="313"/>
                  <a:pt x="647" y="308"/>
                  <a:pt x="648" y="307"/>
                </a:cubicBezTo>
                <a:close/>
                <a:moveTo>
                  <a:pt x="645" y="296"/>
                </a:moveTo>
                <a:cubicBezTo>
                  <a:pt x="643" y="295"/>
                  <a:pt x="645" y="290"/>
                  <a:pt x="646" y="290"/>
                </a:cubicBezTo>
                <a:cubicBezTo>
                  <a:pt x="651" y="287"/>
                  <a:pt x="648" y="297"/>
                  <a:pt x="645" y="296"/>
                </a:cubicBezTo>
                <a:close/>
                <a:moveTo>
                  <a:pt x="644" y="284"/>
                </a:moveTo>
                <a:cubicBezTo>
                  <a:pt x="644" y="285"/>
                  <a:pt x="645" y="283"/>
                  <a:pt x="644" y="284"/>
                </a:cubicBezTo>
                <a:close/>
                <a:moveTo>
                  <a:pt x="642" y="284"/>
                </a:moveTo>
                <a:cubicBezTo>
                  <a:pt x="642" y="284"/>
                  <a:pt x="643" y="283"/>
                  <a:pt x="644" y="284"/>
                </a:cubicBezTo>
                <a:cubicBezTo>
                  <a:pt x="646" y="285"/>
                  <a:pt x="641" y="287"/>
                  <a:pt x="642" y="284"/>
                </a:cubicBezTo>
                <a:close/>
                <a:moveTo>
                  <a:pt x="642" y="317"/>
                </a:moveTo>
                <a:cubicBezTo>
                  <a:pt x="642" y="318"/>
                  <a:pt x="641" y="317"/>
                  <a:pt x="642" y="317"/>
                </a:cubicBezTo>
                <a:close/>
                <a:moveTo>
                  <a:pt x="642" y="399"/>
                </a:moveTo>
                <a:cubicBezTo>
                  <a:pt x="643" y="399"/>
                  <a:pt x="640" y="402"/>
                  <a:pt x="641" y="400"/>
                </a:cubicBezTo>
                <a:cubicBezTo>
                  <a:pt x="641" y="400"/>
                  <a:pt x="641" y="399"/>
                  <a:pt x="642" y="399"/>
                </a:cubicBezTo>
                <a:close/>
                <a:moveTo>
                  <a:pt x="641" y="283"/>
                </a:moveTo>
                <a:cubicBezTo>
                  <a:pt x="642" y="282"/>
                  <a:pt x="639" y="285"/>
                  <a:pt x="641" y="283"/>
                </a:cubicBezTo>
                <a:close/>
                <a:moveTo>
                  <a:pt x="640" y="331"/>
                </a:moveTo>
                <a:cubicBezTo>
                  <a:pt x="640" y="331"/>
                  <a:pt x="640" y="331"/>
                  <a:pt x="640" y="331"/>
                </a:cubicBezTo>
                <a:cubicBezTo>
                  <a:pt x="640" y="331"/>
                  <a:pt x="640" y="332"/>
                  <a:pt x="640" y="331"/>
                </a:cubicBezTo>
                <a:close/>
                <a:moveTo>
                  <a:pt x="640" y="338"/>
                </a:moveTo>
                <a:cubicBezTo>
                  <a:pt x="641" y="339"/>
                  <a:pt x="639" y="341"/>
                  <a:pt x="639" y="342"/>
                </a:cubicBezTo>
                <a:cubicBezTo>
                  <a:pt x="638" y="341"/>
                  <a:pt x="640" y="339"/>
                  <a:pt x="640" y="338"/>
                </a:cubicBezTo>
                <a:close/>
                <a:moveTo>
                  <a:pt x="638" y="310"/>
                </a:moveTo>
                <a:cubicBezTo>
                  <a:pt x="638" y="309"/>
                  <a:pt x="639" y="312"/>
                  <a:pt x="638" y="310"/>
                </a:cubicBezTo>
                <a:close/>
                <a:moveTo>
                  <a:pt x="638" y="342"/>
                </a:moveTo>
                <a:cubicBezTo>
                  <a:pt x="639" y="343"/>
                  <a:pt x="639" y="344"/>
                  <a:pt x="638" y="344"/>
                </a:cubicBezTo>
                <a:cubicBezTo>
                  <a:pt x="638" y="343"/>
                  <a:pt x="639" y="343"/>
                  <a:pt x="638" y="342"/>
                </a:cubicBezTo>
                <a:close/>
                <a:moveTo>
                  <a:pt x="637" y="288"/>
                </a:moveTo>
                <a:cubicBezTo>
                  <a:pt x="638" y="289"/>
                  <a:pt x="637" y="289"/>
                  <a:pt x="637" y="290"/>
                </a:cubicBezTo>
                <a:cubicBezTo>
                  <a:pt x="636" y="290"/>
                  <a:pt x="637" y="289"/>
                  <a:pt x="637" y="288"/>
                </a:cubicBezTo>
                <a:close/>
                <a:moveTo>
                  <a:pt x="637" y="346"/>
                </a:moveTo>
                <a:cubicBezTo>
                  <a:pt x="638" y="345"/>
                  <a:pt x="637" y="347"/>
                  <a:pt x="637" y="347"/>
                </a:cubicBezTo>
                <a:cubicBezTo>
                  <a:pt x="636" y="346"/>
                  <a:pt x="637" y="346"/>
                  <a:pt x="637" y="346"/>
                </a:cubicBezTo>
                <a:close/>
                <a:moveTo>
                  <a:pt x="665" y="224"/>
                </a:moveTo>
                <a:cubicBezTo>
                  <a:pt x="665" y="225"/>
                  <a:pt x="664" y="226"/>
                  <a:pt x="662" y="227"/>
                </a:cubicBezTo>
                <a:cubicBezTo>
                  <a:pt x="663" y="226"/>
                  <a:pt x="664" y="225"/>
                  <a:pt x="665" y="224"/>
                </a:cubicBezTo>
                <a:close/>
                <a:moveTo>
                  <a:pt x="661" y="224"/>
                </a:moveTo>
                <a:cubicBezTo>
                  <a:pt x="662" y="222"/>
                  <a:pt x="660" y="225"/>
                  <a:pt x="661" y="224"/>
                </a:cubicBezTo>
                <a:close/>
                <a:moveTo>
                  <a:pt x="649" y="222"/>
                </a:moveTo>
                <a:cubicBezTo>
                  <a:pt x="651" y="224"/>
                  <a:pt x="647" y="225"/>
                  <a:pt x="649" y="222"/>
                </a:cubicBezTo>
                <a:close/>
                <a:moveTo>
                  <a:pt x="633" y="251"/>
                </a:moveTo>
                <a:cubicBezTo>
                  <a:pt x="632" y="252"/>
                  <a:pt x="633" y="249"/>
                  <a:pt x="633" y="251"/>
                </a:cubicBezTo>
                <a:close/>
                <a:moveTo>
                  <a:pt x="639" y="244"/>
                </a:moveTo>
                <a:cubicBezTo>
                  <a:pt x="640" y="245"/>
                  <a:pt x="640" y="248"/>
                  <a:pt x="640" y="250"/>
                </a:cubicBezTo>
                <a:cubicBezTo>
                  <a:pt x="638" y="248"/>
                  <a:pt x="639" y="246"/>
                  <a:pt x="639" y="244"/>
                </a:cubicBezTo>
                <a:close/>
                <a:moveTo>
                  <a:pt x="636" y="224"/>
                </a:moveTo>
                <a:cubicBezTo>
                  <a:pt x="639" y="227"/>
                  <a:pt x="634" y="229"/>
                  <a:pt x="633" y="230"/>
                </a:cubicBezTo>
                <a:cubicBezTo>
                  <a:pt x="631" y="228"/>
                  <a:pt x="634" y="221"/>
                  <a:pt x="636" y="224"/>
                </a:cubicBezTo>
                <a:close/>
                <a:moveTo>
                  <a:pt x="584" y="184"/>
                </a:moveTo>
                <a:cubicBezTo>
                  <a:pt x="584" y="184"/>
                  <a:pt x="584" y="185"/>
                  <a:pt x="584" y="185"/>
                </a:cubicBezTo>
                <a:cubicBezTo>
                  <a:pt x="585" y="188"/>
                  <a:pt x="581" y="186"/>
                  <a:pt x="584" y="184"/>
                </a:cubicBezTo>
                <a:close/>
                <a:moveTo>
                  <a:pt x="522" y="137"/>
                </a:moveTo>
                <a:cubicBezTo>
                  <a:pt x="522" y="138"/>
                  <a:pt x="520" y="138"/>
                  <a:pt x="520" y="138"/>
                </a:cubicBezTo>
                <a:cubicBezTo>
                  <a:pt x="520" y="137"/>
                  <a:pt x="521" y="137"/>
                  <a:pt x="522" y="137"/>
                </a:cubicBezTo>
                <a:close/>
                <a:moveTo>
                  <a:pt x="518" y="129"/>
                </a:moveTo>
                <a:cubicBezTo>
                  <a:pt x="518" y="129"/>
                  <a:pt x="518" y="129"/>
                  <a:pt x="518" y="129"/>
                </a:cubicBezTo>
                <a:cubicBezTo>
                  <a:pt x="519" y="131"/>
                  <a:pt x="516" y="128"/>
                  <a:pt x="518" y="129"/>
                </a:cubicBezTo>
                <a:close/>
                <a:moveTo>
                  <a:pt x="513" y="127"/>
                </a:moveTo>
                <a:cubicBezTo>
                  <a:pt x="513" y="128"/>
                  <a:pt x="511" y="128"/>
                  <a:pt x="511" y="127"/>
                </a:cubicBezTo>
                <a:cubicBezTo>
                  <a:pt x="511" y="127"/>
                  <a:pt x="513" y="126"/>
                  <a:pt x="513" y="127"/>
                </a:cubicBezTo>
                <a:close/>
                <a:moveTo>
                  <a:pt x="509" y="137"/>
                </a:moveTo>
                <a:cubicBezTo>
                  <a:pt x="510" y="137"/>
                  <a:pt x="509" y="138"/>
                  <a:pt x="508" y="137"/>
                </a:cubicBezTo>
                <a:cubicBezTo>
                  <a:pt x="508" y="137"/>
                  <a:pt x="509" y="136"/>
                  <a:pt x="509" y="137"/>
                </a:cubicBezTo>
                <a:close/>
                <a:moveTo>
                  <a:pt x="484" y="708"/>
                </a:moveTo>
                <a:cubicBezTo>
                  <a:pt x="483" y="705"/>
                  <a:pt x="489" y="705"/>
                  <a:pt x="490" y="705"/>
                </a:cubicBezTo>
                <a:cubicBezTo>
                  <a:pt x="490" y="705"/>
                  <a:pt x="485" y="709"/>
                  <a:pt x="484" y="708"/>
                </a:cubicBezTo>
                <a:close/>
                <a:moveTo>
                  <a:pt x="486" y="289"/>
                </a:moveTo>
                <a:cubicBezTo>
                  <a:pt x="485" y="290"/>
                  <a:pt x="484" y="289"/>
                  <a:pt x="485" y="289"/>
                </a:cubicBezTo>
                <a:cubicBezTo>
                  <a:pt x="485" y="287"/>
                  <a:pt x="486" y="289"/>
                  <a:pt x="486" y="289"/>
                </a:cubicBezTo>
                <a:close/>
                <a:moveTo>
                  <a:pt x="486" y="592"/>
                </a:moveTo>
                <a:cubicBezTo>
                  <a:pt x="486" y="590"/>
                  <a:pt x="488" y="591"/>
                  <a:pt x="486" y="592"/>
                </a:cubicBezTo>
                <a:close/>
                <a:moveTo>
                  <a:pt x="484" y="157"/>
                </a:moveTo>
                <a:cubicBezTo>
                  <a:pt x="483" y="157"/>
                  <a:pt x="485" y="155"/>
                  <a:pt x="485" y="157"/>
                </a:cubicBezTo>
                <a:cubicBezTo>
                  <a:pt x="485" y="156"/>
                  <a:pt x="485" y="158"/>
                  <a:pt x="484" y="157"/>
                </a:cubicBezTo>
                <a:close/>
                <a:moveTo>
                  <a:pt x="492" y="682"/>
                </a:moveTo>
                <a:cubicBezTo>
                  <a:pt x="489" y="683"/>
                  <a:pt x="487" y="685"/>
                  <a:pt x="485" y="685"/>
                </a:cubicBezTo>
                <a:cubicBezTo>
                  <a:pt x="482" y="685"/>
                  <a:pt x="487" y="682"/>
                  <a:pt x="487" y="682"/>
                </a:cubicBezTo>
                <a:cubicBezTo>
                  <a:pt x="489" y="682"/>
                  <a:pt x="490" y="682"/>
                  <a:pt x="492" y="682"/>
                </a:cubicBezTo>
                <a:cubicBezTo>
                  <a:pt x="492" y="682"/>
                  <a:pt x="493" y="682"/>
                  <a:pt x="494" y="682"/>
                </a:cubicBezTo>
                <a:cubicBezTo>
                  <a:pt x="493" y="682"/>
                  <a:pt x="492" y="682"/>
                  <a:pt x="492" y="682"/>
                </a:cubicBezTo>
                <a:close/>
                <a:moveTo>
                  <a:pt x="488" y="242"/>
                </a:moveTo>
                <a:cubicBezTo>
                  <a:pt x="490" y="244"/>
                  <a:pt x="486" y="242"/>
                  <a:pt x="488" y="242"/>
                </a:cubicBezTo>
                <a:close/>
                <a:moveTo>
                  <a:pt x="491" y="215"/>
                </a:moveTo>
                <a:cubicBezTo>
                  <a:pt x="491" y="215"/>
                  <a:pt x="493" y="214"/>
                  <a:pt x="492" y="215"/>
                </a:cubicBezTo>
                <a:cubicBezTo>
                  <a:pt x="492" y="216"/>
                  <a:pt x="491" y="215"/>
                  <a:pt x="491" y="215"/>
                </a:cubicBezTo>
                <a:close/>
                <a:moveTo>
                  <a:pt x="492" y="262"/>
                </a:moveTo>
                <a:cubicBezTo>
                  <a:pt x="493" y="262"/>
                  <a:pt x="491" y="263"/>
                  <a:pt x="491" y="262"/>
                </a:cubicBezTo>
                <a:cubicBezTo>
                  <a:pt x="491" y="262"/>
                  <a:pt x="492" y="262"/>
                  <a:pt x="492" y="262"/>
                </a:cubicBezTo>
                <a:close/>
                <a:moveTo>
                  <a:pt x="494" y="708"/>
                </a:moveTo>
                <a:cubicBezTo>
                  <a:pt x="494" y="708"/>
                  <a:pt x="494" y="708"/>
                  <a:pt x="495" y="709"/>
                </a:cubicBezTo>
                <a:cubicBezTo>
                  <a:pt x="495" y="709"/>
                  <a:pt x="495" y="709"/>
                  <a:pt x="494" y="708"/>
                </a:cubicBezTo>
                <a:close/>
                <a:moveTo>
                  <a:pt x="492" y="616"/>
                </a:moveTo>
                <a:cubicBezTo>
                  <a:pt x="492" y="614"/>
                  <a:pt x="495" y="615"/>
                  <a:pt x="495" y="616"/>
                </a:cubicBezTo>
                <a:cubicBezTo>
                  <a:pt x="495" y="617"/>
                  <a:pt x="492" y="618"/>
                  <a:pt x="492" y="616"/>
                </a:cubicBezTo>
                <a:close/>
                <a:moveTo>
                  <a:pt x="493" y="299"/>
                </a:moveTo>
                <a:cubicBezTo>
                  <a:pt x="493" y="299"/>
                  <a:pt x="494" y="298"/>
                  <a:pt x="494" y="298"/>
                </a:cubicBezTo>
                <a:cubicBezTo>
                  <a:pt x="494" y="298"/>
                  <a:pt x="493" y="300"/>
                  <a:pt x="493" y="299"/>
                </a:cubicBezTo>
                <a:close/>
                <a:moveTo>
                  <a:pt x="498" y="330"/>
                </a:moveTo>
                <a:cubicBezTo>
                  <a:pt x="498" y="330"/>
                  <a:pt x="498" y="330"/>
                  <a:pt x="498" y="330"/>
                </a:cubicBezTo>
                <a:cubicBezTo>
                  <a:pt x="498" y="330"/>
                  <a:pt x="498" y="330"/>
                  <a:pt x="498" y="330"/>
                </a:cubicBezTo>
                <a:close/>
                <a:moveTo>
                  <a:pt x="493" y="278"/>
                </a:moveTo>
                <a:cubicBezTo>
                  <a:pt x="494" y="274"/>
                  <a:pt x="496" y="270"/>
                  <a:pt x="498" y="267"/>
                </a:cubicBezTo>
                <a:cubicBezTo>
                  <a:pt x="498" y="269"/>
                  <a:pt x="495" y="276"/>
                  <a:pt x="493" y="278"/>
                </a:cubicBezTo>
                <a:close/>
                <a:moveTo>
                  <a:pt x="493" y="238"/>
                </a:moveTo>
                <a:cubicBezTo>
                  <a:pt x="493" y="237"/>
                  <a:pt x="494" y="237"/>
                  <a:pt x="494" y="238"/>
                </a:cubicBezTo>
                <a:cubicBezTo>
                  <a:pt x="494" y="239"/>
                  <a:pt x="493" y="238"/>
                  <a:pt x="493" y="238"/>
                </a:cubicBezTo>
                <a:close/>
                <a:moveTo>
                  <a:pt x="496" y="258"/>
                </a:moveTo>
                <a:cubicBezTo>
                  <a:pt x="499" y="254"/>
                  <a:pt x="498" y="251"/>
                  <a:pt x="501" y="248"/>
                </a:cubicBezTo>
                <a:cubicBezTo>
                  <a:pt x="500" y="251"/>
                  <a:pt x="499" y="257"/>
                  <a:pt x="496" y="258"/>
                </a:cubicBezTo>
                <a:close/>
                <a:moveTo>
                  <a:pt x="500" y="217"/>
                </a:moveTo>
                <a:cubicBezTo>
                  <a:pt x="501" y="216"/>
                  <a:pt x="502" y="217"/>
                  <a:pt x="500" y="217"/>
                </a:cubicBezTo>
                <a:close/>
                <a:moveTo>
                  <a:pt x="506" y="320"/>
                </a:moveTo>
                <a:cubicBezTo>
                  <a:pt x="506" y="322"/>
                  <a:pt x="507" y="319"/>
                  <a:pt x="506" y="320"/>
                </a:cubicBezTo>
                <a:close/>
                <a:moveTo>
                  <a:pt x="511" y="216"/>
                </a:moveTo>
                <a:cubicBezTo>
                  <a:pt x="510" y="216"/>
                  <a:pt x="510" y="214"/>
                  <a:pt x="511" y="215"/>
                </a:cubicBezTo>
                <a:cubicBezTo>
                  <a:pt x="511" y="215"/>
                  <a:pt x="511" y="216"/>
                  <a:pt x="511" y="216"/>
                </a:cubicBezTo>
                <a:close/>
                <a:moveTo>
                  <a:pt x="511" y="278"/>
                </a:moveTo>
                <a:cubicBezTo>
                  <a:pt x="512" y="275"/>
                  <a:pt x="514" y="275"/>
                  <a:pt x="511" y="278"/>
                </a:cubicBezTo>
                <a:close/>
                <a:moveTo>
                  <a:pt x="511" y="668"/>
                </a:moveTo>
                <a:cubicBezTo>
                  <a:pt x="510" y="668"/>
                  <a:pt x="509" y="668"/>
                  <a:pt x="509" y="667"/>
                </a:cubicBezTo>
                <a:cubicBezTo>
                  <a:pt x="509" y="666"/>
                  <a:pt x="511" y="667"/>
                  <a:pt x="511" y="668"/>
                </a:cubicBezTo>
                <a:close/>
                <a:moveTo>
                  <a:pt x="509" y="255"/>
                </a:moveTo>
                <a:cubicBezTo>
                  <a:pt x="509" y="255"/>
                  <a:pt x="509" y="254"/>
                  <a:pt x="509" y="254"/>
                </a:cubicBezTo>
                <a:cubicBezTo>
                  <a:pt x="511" y="255"/>
                  <a:pt x="508" y="256"/>
                  <a:pt x="509" y="255"/>
                </a:cubicBezTo>
                <a:close/>
                <a:moveTo>
                  <a:pt x="507" y="244"/>
                </a:moveTo>
                <a:cubicBezTo>
                  <a:pt x="507" y="244"/>
                  <a:pt x="509" y="242"/>
                  <a:pt x="509" y="243"/>
                </a:cubicBezTo>
                <a:cubicBezTo>
                  <a:pt x="510" y="244"/>
                  <a:pt x="508" y="245"/>
                  <a:pt x="507" y="244"/>
                </a:cubicBezTo>
                <a:close/>
                <a:moveTo>
                  <a:pt x="508" y="683"/>
                </a:moveTo>
                <a:cubicBezTo>
                  <a:pt x="508" y="682"/>
                  <a:pt x="512" y="682"/>
                  <a:pt x="512" y="683"/>
                </a:cubicBezTo>
                <a:cubicBezTo>
                  <a:pt x="511" y="685"/>
                  <a:pt x="509" y="684"/>
                  <a:pt x="508" y="683"/>
                </a:cubicBezTo>
                <a:close/>
                <a:moveTo>
                  <a:pt x="508" y="677"/>
                </a:moveTo>
                <a:cubicBezTo>
                  <a:pt x="509" y="673"/>
                  <a:pt x="516" y="676"/>
                  <a:pt x="516" y="678"/>
                </a:cubicBezTo>
                <a:cubicBezTo>
                  <a:pt x="516" y="681"/>
                  <a:pt x="508" y="681"/>
                  <a:pt x="508" y="677"/>
                </a:cubicBezTo>
                <a:close/>
                <a:moveTo>
                  <a:pt x="512" y="416"/>
                </a:moveTo>
                <a:cubicBezTo>
                  <a:pt x="513" y="414"/>
                  <a:pt x="515" y="411"/>
                  <a:pt x="518" y="409"/>
                </a:cubicBezTo>
                <a:cubicBezTo>
                  <a:pt x="516" y="412"/>
                  <a:pt x="514" y="415"/>
                  <a:pt x="512" y="416"/>
                </a:cubicBezTo>
                <a:close/>
                <a:moveTo>
                  <a:pt x="513" y="311"/>
                </a:moveTo>
                <a:cubicBezTo>
                  <a:pt x="515" y="312"/>
                  <a:pt x="512" y="312"/>
                  <a:pt x="513" y="311"/>
                </a:cubicBezTo>
                <a:close/>
                <a:moveTo>
                  <a:pt x="514" y="217"/>
                </a:moveTo>
                <a:cubicBezTo>
                  <a:pt x="515" y="218"/>
                  <a:pt x="514" y="219"/>
                  <a:pt x="513" y="219"/>
                </a:cubicBezTo>
                <a:cubicBezTo>
                  <a:pt x="513" y="219"/>
                  <a:pt x="514" y="218"/>
                  <a:pt x="514" y="217"/>
                </a:cubicBezTo>
                <a:close/>
                <a:moveTo>
                  <a:pt x="515" y="326"/>
                </a:moveTo>
                <a:cubicBezTo>
                  <a:pt x="516" y="324"/>
                  <a:pt x="516" y="328"/>
                  <a:pt x="515" y="327"/>
                </a:cubicBezTo>
                <a:cubicBezTo>
                  <a:pt x="514" y="327"/>
                  <a:pt x="515" y="326"/>
                  <a:pt x="515" y="326"/>
                </a:cubicBezTo>
                <a:close/>
                <a:moveTo>
                  <a:pt x="518" y="234"/>
                </a:moveTo>
                <a:cubicBezTo>
                  <a:pt x="520" y="232"/>
                  <a:pt x="516" y="235"/>
                  <a:pt x="518" y="234"/>
                </a:cubicBezTo>
                <a:close/>
                <a:moveTo>
                  <a:pt x="518" y="278"/>
                </a:moveTo>
                <a:cubicBezTo>
                  <a:pt x="518" y="277"/>
                  <a:pt x="519" y="277"/>
                  <a:pt x="519" y="278"/>
                </a:cubicBezTo>
                <a:cubicBezTo>
                  <a:pt x="519" y="278"/>
                  <a:pt x="518" y="278"/>
                  <a:pt x="518" y="278"/>
                </a:cubicBezTo>
                <a:close/>
                <a:moveTo>
                  <a:pt x="519" y="387"/>
                </a:moveTo>
                <a:cubicBezTo>
                  <a:pt x="517" y="386"/>
                  <a:pt x="519" y="383"/>
                  <a:pt x="520" y="383"/>
                </a:cubicBezTo>
                <a:cubicBezTo>
                  <a:pt x="524" y="381"/>
                  <a:pt x="521" y="388"/>
                  <a:pt x="519" y="387"/>
                </a:cubicBezTo>
                <a:close/>
                <a:moveTo>
                  <a:pt x="520" y="232"/>
                </a:moveTo>
                <a:cubicBezTo>
                  <a:pt x="522" y="230"/>
                  <a:pt x="519" y="233"/>
                  <a:pt x="520" y="232"/>
                </a:cubicBezTo>
                <a:close/>
                <a:moveTo>
                  <a:pt x="523" y="431"/>
                </a:moveTo>
                <a:cubicBezTo>
                  <a:pt x="522" y="432"/>
                  <a:pt x="524" y="429"/>
                  <a:pt x="523" y="431"/>
                </a:cubicBezTo>
                <a:close/>
                <a:moveTo>
                  <a:pt x="523" y="374"/>
                </a:moveTo>
                <a:cubicBezTo>
                  <a:pt x="522" y="374"/>
                  <a:pt x="524" y="373"/>
                  <a:pt x="523" y="374"/>
                </a:cubicBezTo>
                <a:close/>
                <a:moveTo>
                  <a:pt x="523" y="295"/>
                </a:moveTo>
                <a:cubicBezTo>
                  <a:pt x="523" y="295"/>
                  <a:pt x="523" y="294"/>
                  <a:pt x="523" y="294"/>
                </a:cubicBezTo>
                <a:cubicBezTo>
                  <a:pt x="523" y="294"/>
                  <a:pt x="523" y="294"/>
                  <a:pt x="523" y="294"/>
                </a:cubicBezTo>
                <a:cubicBezTo>
                  <a:pt x="523" y="295"/>
                  <a:pt x="523" y="295"/>
                  <a:pt x="523" y="295"/>
                </a:cubicBezTo>
                <a:close/>
                <a:moveTo>
                  <a:pt x="524" y="296"/>
                </a:moveTo>
                <a:cubicBezTo>
                  <a:pt x="525" y="296"/>
                  <a:pt x="525" y="296"/>
                  <a:pt x="525" y="296"/>
                </a:cubicBezTo>
                <a:cubicBezTo>
                  <a:pt x="526" y="298"/>
                  <a:pt x="523" y="296"/>
                  <a:pt x="524" y="296"/>
                </a:cubicBezTo>
                <a:close/>
                <a:moveTo>
                  <a:pt x="525" y="266"/>
                </a:moveTo>
                <a:cubicBezTo>
                  <a:pt x="525" y="264"/>
                  <a:pt x="531" y="263"/>
                  <a:pt x="530" y="267"/>
                </a:cubicBezTo>
                <a:cubicBezTo>
                  <a:pt x="529" y="269"/>
                  <a:pt x="525" y="268"/>
                  <a:pt x="525" y="266"/>
                </a:cubicBezTo>
                <a:close/>
                <a:moveTo>
                  <a:pt x="527" y="276"/>
                </a:moveTo>
                <a:cubicBezTo>
                  <a:pt x="527" y="275"/>
                  <a:pt x="527" y="275"/>
                  <a:pt x="528" y="275"/>
                </a:cubicBezTo>
                <a:cubicBezTo>
                  <a:pt x="529" y="275"/>
                  <a:pt x="526" y="277"/>
                  <a:pt x="527" y="276"/>
                </a:cubicBezTo>
                <a:close/>
                <a:moveTo>
                  <a:pt x="527" y="671"/>
                </a:moveTo>
                <a:cubicBezTo>
                  <a:pt x="527" y="671"/>
                  <a:pt x="527" y="671"/>
                  <a:pt x="527" y="671"/>
                </a:cubicBezTo>
                <a:cubicBezTo>
                  <a:pt x="527" y="671"/>
                  <a:pt x="527" y="671"/>
                  <a:pt x="527" y="671"/>
                </a:cubicBezTo>
                <a:cubicBezTo>
                  <a:pt x="527" y="671"/>
                  <a:pt x="527" y="671"/>
                  <a:pt x="527" y="671"/>
                </a:cubicBezTo>
                <a:close/>
                <a:moveTo>
                  <a:pt x="527" y="391"/>
                </a:moveTo>
                <a:cubicBezTo>
                  <a:pt x="527" y="390"/>
                  <a:pt x="528" y="389"/>
                  <a:pt x="528" y="388"/>
                </a:cubicBezTo>
                <a:cubicBezTo>
                  <a:pt x="529" y="389"/>
                  <a:pt x="527" y="390"/>
                  <a:pt x="527" y="391"/>
                </a:cubicBezTo>
                <a:close/>
                <a:moveTo>
                  <a:pt x="530" y="630"/>
                </a:moveTo>
                <a:cubicBezTo>
                  <a:pt x="531" y="629"/>
                  <a:pt x="534" y="629"/>
                  <a:pt x="536" y="628"/>
                </a:cubicBezTo>
                <a:cubicBezTo>
                  <a:pt x="535" y="630"/>
                  <a:pt x="532" y="630"/>
                  <a:pt x="530" y="630"/>
                </a:cubicBezTo>
                <a:close/>
                <a:moveTo>
                  <a:pt x="531" y="370"/>
                </a:moveTo>
                <a:cubicBezTo>
                  <a:pt x="531" y="372"/>
                  <a:pt x="529" y="371"/>
                  <a:pt x="531" y="370"/>
                </a:cubicBezTo>
                <a:close/>
                <a:moveTo>
                  <a:pt x="531" y="366"/>
                </a:moveTo>
                <a:cubicBezTo>
                  <a:pt x="531" y="366"/>
                  <a:pt x="531" y="366"/>
                  <a:pt x="531" y="366"/>
                </a:cubicBezTo>
                <a:cubicBezTo>
                  <a:pt x="533" y="366"/>
                  <a:pt x="530" y="368"/>
                  <a:pt x="531" y="366"/>
                </a:cubicBezTo>
                <a:close/>
                <a:moveTo>
                  <a:pt x="534" y="304"/>
                </a:moveTo>
                <a:cubicBezTo>
                  <a:pt x="534" y="305"/>
                  <a:pt x="532" y="305"/>
                  <a:pt x="532" y="305"/>
                </a:cubicBezTo>
                <a:cubicBezTo>
                  <a:pt x="532" y="304"/>
                  <a:pt x="533" y="303"/>
                  <a:pt x="534" y="304"/>
                </a:cubicBezTo>
                <a:close/>
                <a:moveTo>
                  <a:pt x="532" y="287"/>
                </a:moveTo>
                <a:cubicBezTo>
                  <a:pt x="532" y="287"/>
                  <a:pt x="533" y="287"/>
                  <a:pt x="533" y="287"/>
                </a:cubicBezTo>
                <a:cubicBezTo>
                  <a:pt x="534" y="287"/>
                  <a:pt x="532" y="288"/>
                  <a:pt x="532" y="287"/>
                </a:cubicBezTo>
                <a:close/>
                <a:moveTo>
                  <a:pt x="540" y="437"/>
                </a:moveTo>
                <a:cubicBezTo>
                  <a:pt x="539" y="439"/>
                  <a:pt x="538" y="442"/>
                  <a:pt x="536" y="443"/>
                </a:cubicBezTo>
                <a:cubicBezTo>
                  <a:pt x="536" y="442"/>
                  <a:pt x="538" y="439"/>
                  <a:pt x="540" y="437"/>
                </a:cubicBezTo>
                <a:close/>
                <a:moveTo>
                  <a:pt x="538" y="243"/>
                </a:moveTo>
                <a:cubicBezTo>
                  <a:pt x="538" y="243"/>
                  <a:pt x="537" y="243"/>
                  <a:pt x="537" y="243"/>
                </a:cubicBezTo>
                <a:cubicBezTo>
                  <a:pt x="537" y="243"/>
                  <a:pt x="538" y="243"/>
                  <a:pt x="538" y="243"/>
                </a:cubicBezTo>
                <a:cubicBezTo>
                  <a:pt x="538" y="243"/>
                  <a:pt x="538" y="243"/>
                  <a:pt x="538" y="243"/>
                </a:cubicBezTo>
                <a:close/>
                <a:moveTo>
                  <a:pt x="538" y="341"/>
                </a:moveTo>
                <a:cubicBezTo>
                  <a:pt x="539" y="339"/>
                  <a:pt x="537" y="342"/>
                  <a:pt x="538" y="341"/>
                </a:cubicBezTo>
                <a:close/>
                <a:moveTo>
                  <a:pt x="538" y="243"/>
                </a:moveTo>
                <a:cubicBezTo>
                  <a:pt x="539" y="242"/>
                  <a:pt x="539" y="243"/>
                  <a:pt x="538" y="243"/>
                </a:cubicBezTo>
                <a:close/>
                <a:moveTo>
                  <a:pt x="538" y="651"/>
                </a:moveTo>
                <a:cubicBezTo>
                  <a:pt x="537" y="653"/>
                  <a:pt x="537" y="650"/>
                  <a:pt x="538" y="651"/>
                </a:cubicBezTo>
                <a:close/>
                <a:moveTo>
                  <a:pt x="538" y="627"/>
                </a:moveTo>
                <a:cubicBezTo>
                  <a:pt x="541" y="625"/>
                  <a:pt x="541" y="628"/>
                  <a:pt x="538" y="627"/>
                </a:cubicBezTo>
                <a:close/>
                <a:moveTo>
                  <a:pt x="540" y="436"/>
                </a:moveTo>
                <a:cubicBezTo>
                  <a:pt x="540" y="436"/>
                  <a:pt x="540" y="436"/>
                  <a:pt x="540" y="436"/>
                </a:cubicBezTo>
                <a:cubicBezTo>
                  <a:pt x="540" y="436"/>
                  <a:pt x="540" y="435"/>
                  <a:pt x="540" y="435"/>
                </a:cubicBezTo>
                <a:cubicBezTo>
                  <a:pt x="540" y="435"/>
                  <a:pt x="540" y="435"/>
                  <a:pt x="540" y="436"/>
                </a:cubicBezTo>
                <a:close/>
                <a:moveTo>
                  <a:pt x="541" y="360"/>
                </a:moveTo>
                <a:cubicBezTo>
                  <a:pt x="541" y="359"/>
                  <a:pt x="541" y="358"/>
                  <a:pt x="542" y="359"/>
                </a:cubicBezTo>
                <a:cubicBezTo>
                  <a:pt x="544" y="359"/>
                  <a:pt x="539" y="361"/>
                  <a:pt x="541" y="360"/>
                </a:cubicBezTo>
                <a:close/>
                <a:moveTo>
                  <a:pt x="542" y="374"/>
                </a:moveTo>
                <a:cubicBezTo>
                  <a:pt x="542" y="375"/>
                  <a:pt x="542" y="376"/>
                  <a:pt x="540" y="376"/>
                </a:cubicBezTo>
                <a:cubicBezTo>
                  <a:pt x="541" y="375"/>
                  <a:pt x="541" y="375"/>
                  <a:pt x="542" y="374"/>
                </a:cubicBezTo>
                <a:close/>
                <a:moveTo>
                  <a:pt x="541" y="481"/>
                </a:moveTo>
                <a:cubicBezTo>
                  <a:pt x="541" y="481"/>
                  <a:pt x="542" y="479"/>
                  <a:pt x="542" y="478"/>
                </a:cubicBezTo>
                <a:cubicBezTo>
                  <a:pt x="543" y="480"/>
                  <a:pt x="541" y="480"/>
                  <a:pt x="541" y="481"/>
                </a:cubicBezTo>
                <a:close/>
                <a:moveTo>
                  <a:pt x="545" y="428"/>
                </a:moveTo>
                <a:cubicBezTo>
                  <a:pt x="545" y="429"/>
                  <a:pt x="543" y="432"/>
                  <a:pt x="541" y="434"/>
                </a:cubicBezTo>
                <a:cubicBezTo>
                  <a:pt x="542" y="431"/>
                  <a:pt x="547" y="424"/>
                  <a:pt x="545" y="428"/>
                </a:cubicBezTo>
                <a:close/>
                <a:moveTo>
                  <a:pt x="543" y="373"/>
                </a:moveTo>
                <a:cubicBezTo>
                  <a:pt x="544" y="374"/>
                  <a:pt x="542" y="374"/>
                  <a:pt x="543" y="373"/>
                </a:cubicBezTo>
                <a:close/>
                <a:moveTo>
                  <a:pt x="554" y="422"/>
                </a:moveTo>
                <a:cubicBezTo>
                  <a:pt x="555" y="421"/>
                  <a:pt x="555" y="420"/>
                  <a:pt x="555" y="420"/>
                </a:cubicBezTo>
                <a:cubicBezTo>
                  <a:pt x="555" y="421"/>
                  <a:pt x="555" y="421"/>
                  <a:pt x="554" y="422"/>
                </a:cubicBezTo>
                <a:close/>
                <a:moveTo>
                  <a:pt x="556" y="397"/>
                </a:moveTo>
                <a:cubicBezTo>
                  <a:pt x="556" y="396"/>
                  <a:pt x="557" y="395"/>
                  <a:pt x="558" y="394"/>
                </a:cubicBezTo>
                <a:cubicBezTo>
                  <a:pt x="558" y="395"/>
                  <a:pt x="557" y="397"/>
                  <a:pt x="556" y="397"/>
                </a:cubicBezTo>
                <a:close/>
                <a:moveTo>
                  <a:pt x="559" y="393"/>
                </a:moveTo>
                <a:cubicBezTo>
                  <a:pt x="558" y="392"/>
                  <a:pt x="560" y="391"/>
                  <a:pt x="559" y="393"/>
                </a:cubicBezTo>
                <a:close/>
                <a:moveTo>
                  <a:pt x="556" y="329"/>
                </a:moveTo>
                <a:cubicBezTo>
                  <a:pt x="557" y="327"/>
                  <a:pt x="559" y="327"/>
                  <a:pt x="561" y="325"/>
                </a:cubicBezTo>
                <a:cubicBezTo>
                  <a:pt x="564" y="321"/>
                  <a:pt x="566" y="316"/>
                  <a:pt x="570" y="314"/>
                </a:cubicBezTo>
                <a:cubicBezTo>
                  <a:pt x="570" y="318"/>
                  <a:pt x="564" y="320"/>
                  <a:pt x="563" y="323"/>
                </a:cubicBezTo>
                <a:cubicBezTo>
                  <a:pt x="562" y="325"/>
                  <a:pt x="558" y="330"/>
                  <a:pt x="556" y="332"/>
                </a:cubicBezTo>
                <a:cubicBezTo>
                  <a:pt x="556" y="332"/>
                  <a:pt x="556" y="334"/>
                  <a:pt x="554" y="333"/>
                </a:cubicBezTo>
                <a:cubicBezTo>
                  <a:pt x="553" y="332"/>
                  <a:pt x="556" y="329"/>
                  <a:pt x="556" y="329"/>
                </a:cubicBezTo>
                <a:close/>
                <a:moveTo>
                  <a:pt x="553" y="269"/>
                </a:moveTo>
                <a:cubicBezTo>
                  <a:pt x="552" y="268"/>
                  <a:pt x="553" y="267"/>
                  <a:pt x="554" y="267"/>
                </a:cubicBezTo>
                <a:cubicBezTo>
                  <a:pt x="556" y="265"/>
                  <a:pt x="555" y="270"/>
                  <a:pt x="553" y="269"/>
                </a:cubicBezTo>
                <a:close/>
                <a:moveTo>
                  <a:pt x="559" y="305"/>
                </a:moveTo>
                <a:cubicBezTo>
                  <a:pt x="559" y="306"/>
                  <a:pt x="560" y="304"/>
                  <a:pt x="559" y="305"/>
                </a:cubicBezTo>
                <a:close/>
                <a:moveTo>
                  <a:pt x="557" y="240"/>
                </a:moveTo>
                <a:cubicBezTo>
                  <a:pt x="557" y="239"/>
                  <a:pt x="559" y="238"/>
                  <a:pt x="560" y="239"/>
                </a:cubicBezTo>
                <a:cubicBezTo>
                  <a:pt x="560" y="241"/>
                  <a:pt x="558" y="240"/>
                  <a:pt x="557" y="240"/>
                </a:cubicBezTo>
                <a:close/>
                <a:moveTo>
                  <a:pt x="562" y="297"/>
                </a:moveTo>
                <a:cubicBezTo>
                  <a:pt x="562" y="297"/>
                  <a:pt x="562" y="297"/>
                  <a:pt x="562" y="297"/>
                </a:cubicBezTo>
                <a:cubicBezTo>
                  <a:pt x="563" y="294"/>
                  <a:pt x="562" y="300"/>
                  <a:pt x="562" y="297"/>
                </a:cubicBezTo>
                <a:close/>
                <a:moveTo>
                  <a:pt x="566" y="259"/>
                </a:moveTo>
                <a:cubicBezTo>
                  <a:pt x="566" y="259"/>
                  <a:pt x="565" y="260"/>
                  <a:pt x="564" y="260"/>
                </a:cubicBezTo>
                <a:cubicBezTo>
                  <a:pt x="564" y="259"/>
                  <a:pt x="565" y="259"/>
                  <a:pt x="566" y="259"/>
                </a:cubicBezTo>
                <a:close/>
                <a:moveTo>
                  <a:pt x="565" y="234"/>
                </a:moveTo>
                <a:cubicBezTo>
                  <a:pt x="565" y="234"/>
                  <a:pt x="565" y="235"/>
                  <a:pt x="565" y="235"/>
                </a:cubicBezTo>
                <a:cubicBezTo>
                  <a:pt x="564" y="235"/>
                  <a:pt x="565" y="234"/>
                  <a:pt x="565" y="234"/>
                </a:cubicBezTo>
                <a:close/>
                <a:moveTo>
                  <a:pt x="567" y="309"/>
                </a:moveTo>
                <a:cubicBezTo>
                  <a:pt x="567" y="309"/>
                  <a:pt x="567" y="308"/>
                  <a:pt x="567" y="308"/>
                </a:cubicBezTo>
                <a:cubicBezTo>
                  <a:pt x="568" y="306"/>
                  <a:pt x="567" y="311"/>
                  <a:pt x="567" y="309"/>
                </a:cubicBezTo>
                <a:close/>
                <a:moveTo>
                  <a:pt x="567" y="294"/>
                </a:moveTo>
                <a:cubicBezTo>
                  <a:pt x="568" y="293"/>
                  <a:pt x="567" y="295"/>
                  <a:pt x="567" y="294"/>
                </a:cubicBezTo>
                <a:close/>
                <a:moveTo>
                  <a:pt x="569" y="229"/>
                </a:moveTo>
                <a:cubicBezTo>
                  <a:pt x="568" y="228"/>
                  <a:pt x="573" y="224"/>
                  <a:pt x="573" y="224"/>
                </a:cubicBezTo>
                <a:cubicBezTo>
                  <a:pt x="578" y="222"/>
                  <a:pt x="570" y="230"/>
                  <a:pt x="569" y="229"/>
                </a:cubicBezTo>
                <a:close/>
                <a:moveTo>
                  <a:pt x="572" y="359"/>
                </a:moveTo>
                <a:cubicBezTo>
                  <a:pt x="572" y="359"/>
                  <a:pt x="571" y="359"/>
                  <a:pt x="571" y="360"/>
                </a:cubicBezTo>
                <a:cubicBezTo>
                  <a:pt x="571" y="360"/>
                  <a:pt x="571" y="360"/>
                  <a:pt x="571" y="360"/>
                </a:cubicBezTo>
                <a:cubicBezTo>
                  <a:pt x="571" y="360"/>
                  <a:pt x="572" y="359"/>
                  <a:pt x="572" y="359"/>
                </a:cubicBezTo>
                <a:close/>
                <a:moveTo>
                  <a:pt x="569" y="301"/>
                </a:moveTo>
                <a:cubicBezTo>
                  <a:pt x="569" y="302"/>
                  <a:pt x="570" y="299"/>
                  <a:pt x="569" y="301"/>
                </a:cubicBezTo>
                <a:close/>
                <a:moveTo>
                  <a:pt x="570" y="335"/>
                </a:moveTo>
                <a:cubicBezTo>
                  <a:pt x="569" y="336"/>
                  <a:pt x="568" y="337"/>
                  <a:pt x="567" y="339"/>
                </a:cubicBezTo>
                <a:cubicBezTo>
                  <a:pt x="567" y="337"/>
                  <a:pt x="568" y="336"/>
                  <a:pt x="570" y="335"/>
                </a:cubicBezTo>
                <a:close/>
                <a:moveTo>
                  <a:pt x="560" y="391"/>
                </a:moveTo>
                <a:cubicBezTo>
                  <a:pt x="560" y="390"/>
                  <a:pt x="560" y="390"/>
                  <a:pt x="561" y="389"/>
                </a:cubicBezTo>
                <a:cubicBezTo>
                  <a:pt x="561" y="390"/>
                  <a:pt x="561" y="391"/>
                  <a:pt x="560" y="391"/>
                </a:cubicBezTo>
                <a:close/>
                <a:moveTo>
                  <a:pt x="559" y="346"/>
                </a:moveTo>
                <a:cubicBezTo>
                  <a:pt x="560" y="344"/>
                  <a:pt x="562" y="343"/>
                  <a:pt x="564" y="341"/>
                </a:cubicBezTo>
                <a:cubicBezTo>
                  <a:pt x="563" y="343"/>
                  <a:pt x="561" y="345"/>
                  <a:pt x="559" y="346"/>
                </a:cubicBezTo>
                <a:close/>
                <a:moveTo>
                  <a:pt x="565" y="358"/>
                </a:moveTo>
                <a:cubicBezTo>
                  <a:pt x="565" y="359"/>
                  <a:pt x="564" y="360"/>
                  <a:pt x="563" y="360"/>
                </a:cubicBezTo>
                <a:cubicBezTo>
                  <a:pt x="564" y="360"/>
                  <a:pt x="565" y="359"/>
                  <a:pt x="565" y="358"/>
                </a:cubicBezTo>
                <a:close/>
                <a:moveTo>
                  <a:pt x="564" y="552"/>
                </a:moveTo>
                <a:cubicBezTo>
                  <a:pt x="563" y="551"/>
                  <a:pt x="565" y="550"/>
                  <a:pt x="565" y="549"/>
                </a:cubicBezTo>
                <a:cubicBezTo>
                  <a:pt x="565" y="550"/>
                  <a:pt x="565" y="551"/>
                  <a:pt x="564" y="552"/>
                </a:cubicBezTo>
                <a:close/>
                <a:moveTo>
                  <a:pt x="566" y="450"/>
                </a:moveTo>
                <a:cubicBezTo>
                  <a:pt x="568" y="448"/>
                  <a:pt x="567" y="453"/>
                  <a:pt x="566" y="453"/>
                </a:cubicBezTo>
                <a:cubicBezTo>
                  <a:pt x="565" y="452"/>
                  <a:pt x="566" y="450"/>
                  <a:pt x="566" y="450"/>
                </a:cubicBezTo>
                <a:close/>
                <a:moveTo>
                  <a:pt x="566" y="570"/>
                </a:moveTo>
                <a:cubicBezTo>
                  <a:pt x="566" y="570"/>
                  <a:pt x="567" y="570"/>
                  <a:pt x="567" y="570"/>
                </a:cubicBezTo>
                <a:cubicBezTo>
                  <a:pt x="568" y="570"/>
                  <a:pt x="566" y="571"/>
                  <a:pt x="566" y="570"/>
                </a:cubicBezTo>
                <a:close/>
                <a:moveTo>
                  <a:pt x="569" y="442"/>
                </a:moveTo>
                <a:cubicBezTo>
                  <a:pt x="570" y="441"/>
                  <a:pt x="567" y="444"/>
                  <a:pt x="569" y="442"/>
                </a:cubicBezTo>
                <a:close/>
                <a:moveTo>
                  <a:pt x="567" y="349"/>
                </a:moveTo>
                <a:cubicBezTo>
                  <a:pt x="567" y="349"/>
                  <a:pt x="567" y="347"/>
                  <a:pt x="568" y="347"/>
                </a:cubicBezTo>
                <a:cubicBezTo>
                  <a:pt x="570" y="344"/>
                  <a:pt x="569" y="350"/>
                  <a:pt x="567" y="349"/>
                </a:cubicBezTo>
                <a:close/>
                <a:moveTo>
                  <a:pt x="571" y="537"/>
                </a:moveTo>
                <a:cubicBezTo>
                  <a:pt x="572" y="538"/>
                  <a:pt x="570" y="540"/>
                  <a:pt x="569" y="542"/>
                </a:cubicBezTo>
                <a:cubicBezTo>
                  <a:pt x="569" y="541"/>
                  <a:pt x="571" y="539"/>
                  <a:pt x="571" y="537"/>
                </a:cubicBezTo>
                <a:close/>
                <a:moveTo>
                  <a:pt x="570" y="574"/>
                </a:moveTo>
                <a:cubicBezTo>
                  <a:pt x="569" y="574"/>
                  <a:pt x="570" y="571"/>
                  <a:pt x="570" y="571"/>
                </a:cubicBezTo>
                <a:cubicBezTo>
                  <a:pt x="573" y="569"/>
                  <a:pt x="572" y="575"/>
                  <a:pt x="570" y="574"/>
                </a:cubicBezTo>
                <a:close/>
                <a:moveTo>
                  <a:pt x="572" y="501"/>
                </a:moveTo>
                <a:cubicBezTo>
                  <a:pt x="573" y="500"/>
                  <a:pt x="571" y="503"/>
                  <a:pt x="572" y="501"/>
                </a:cubicBezTo>
                <a:close/>
                <a:moveTo>
                  <a:pt x="572" y="232"/>
                </a:moveTo>
                <a:cubicBezTo>
                  <a:pt x="572" y="231"/>
                  <a:pt x="574" y="230"/>
                  <a:pt x="574" y="231"/>
                </a:cubicBezTo>
                <a:cubicBezTo>
                  <a:pt x="575" y="232"/>
                  <a:pt x="573" y="233"/>
                  <a:pt x="572" y="232"/>
                </a:cubicBezTo>
                <a:close/>
                <a:moveTo>
                  <a:pt x="574" y="385"/>
                </a:moveTo>
                <a:cubicBezTo>
                  <a:pt x="574" y="385"/>
                  <a:pt x="573" y="385"/>
                  <a:pt x="573" y="384"/>
                </a:cubicBezTo>
                <a:cubicBezTo>
                  <a:pt x="573" y="383"/>
                  <a:pt x="575" y="385"/>
                  <a:pt x="574" y="385"/>
                </a:cubicBezTo>
                <a:close/>
                <a:moveTo>
                  <a:pt x="574" y="252"/>
                </a:moveTo>
                <a:cubicBezTo>
                  <a:pt x="573" y="251"/>
                  <a:pt x="574" y="250"/>
                  <a:pt x="574" y="250"/>
                </a:cubicBezTo>
                <a:cubicBezTo>
                  <a:pt x="576" y="249"/>
                  <a:pt x="575" y="252"/>
                  <a:pt x="574" y="252"/>
                </a:cubicBezTo>
                <a:close/>
                <a:moveTo>
                  <a:pt x="576" y="495"/>
                </a:moveTo>
                <a:cubicBezTo>
                  <a:pt x="576" y="496"/>
                  <a:pt x="575" y="496"/>
                  <a:pt x="575" y="497"/>
                </a:cubicBezTo>
                <a:cubicBezTo>
                  <a:pt x="574" y="497"/>
                  <a:pt x="575" y="496"/>
                  <a:pt x="576" y="495"/>
                </a:cubicBezTo>
                <a:close/>
                <a:moveTo>
                  <a:pt x="576" y="533"/>
                </a:moveTo>
                <a:cubicBezTo>
                  <a:pt x="575" y="533"/>
                  <a:pt x="577" y="532"/>
                  <a:pt x="576" y="533"/>
                </a:cubicBezTo>
                <a:close/>
                <a:moveTo>
                  <a:pt x="577" y="315"/>
                </a:moveTo>
                <a:cubicBezTo>
                  <a:pt x="578" y="316"/>
                  <a:pt x="576" y="316"/>
                  <a:pt x="576" y="315"/>
                </a:cubicBezTo>
                <a:cubicBezTo>
                  <a:pt x="576" y="315"/>
                  <a:pt x="577" y="314"/>
                  <a:pt x="577" y="315"/>
                </a:cubicBezTo>
                <a:close/>
                <a:moveTo>
                  <a:pt x="577" y="253"/>
                </a:moveTo>
                <a:cubicBezTo>
                  <a:pt x="578" y="252"/>
                  <a:pt x="577" y="254"/>
                  <a:pt x="577" y="253"/>
                </a:cubicBezTo>
                <a:close/>
                <a:moveTo>
                  <a:pt x="581" y="538"/>
                </a:moveTo>
                <a:cubicBezTo>
                  <a:pt x="582" y="540"/>
                  <a:pt x="579" y="540"/>
                  <a:pt x="581" y="538"/>
                </a:cubicBezTo>
                <a:close/>
                <a:moveTo>
                  <a:pt x="576" y="423"/>
                </a:moveTo>
                <a:cubicBezTo>
                  <a:pt x="579" y="421"/>
                  <a:pt x="580" y="415"/>
                  <a:pt x="583" y="415"/>
                </a:cubicBezTo>
                <a:cubicBezTo>
                  <a:pt x="582" y="415"/>
                  <a:pt x="580" y="422"/>
                  <a:pt x="576" y="423"/>
                </a:cubicBezTo>
                <a:close/>
                <a:moveTo>
                  <a:pt x="581" y="348"/>
                </a:moveTo>
                <a:cubicBezTo>
                  <a:pt x="582" y="347"/>
                  <a:pt x="581" y="351"/>
                  <a:pt x="582" y="349"/>
                </a:cubicBezTo>
                <a:cubicBezTo>
                  <a:pt x="582" y="349"/>
                  <a:pt x="581" y="349"/>
                  <a:pt x="581" y="348"/>
                </a:cubicBezTo>
                <a:close/>
                <a:moveTo>
                  <a:pt x="583" y="310"/>
                </a:moveTo>
                <a:cubicBezTo>
                  <a:pt x="581" y="309"/>
                  <a:pt x="583" y="305"/>
                  <a:pt x="584" y="305"/>
                </a:cubicBezTo>
                <a:cubicBezTo>
                  <a:pt x="588" y="302"/>
                  <a:pt x="586" y="312"/>
                  <a:pt x="583" y="310"/>
                </a:cubicBezTo>
                <a:close/>
                <a:moveTo>
                  <a:pt x="585" y="506"/>
                </a:moveTo>
                <a:cubicBezTo>
                  <a:pt x="585" y="507"/>
                  <a:pt x="585" y="506"/>
                  <a:pt x="586" y="506"/>
                </a:cubicBezTo>
                <a:cubicBezTo>
                  <a:pt x="586" y="506"/>
                  <a:pt x="586" y="506"/>
                  <a:pt x="585" y="506"/>
                </a:cubicBezTo>
                <a:close/>
                <a:moveTo>
                  <a:pt x="586" y="505"/>
                </a:moveTo>
                <a:cubicBezTo>
                  <a:pt x="584" y="505"/>
                  <a:pt x="586" y="500"/>
                  <a:pt x="587" y="500"/>
                </a:cubicBezTo>
                <a:cubicBezTo>
                  <a:pt x="589" y="499"/>
                  <a:pt x="588" y="506"/>
                  <a:pt x="586" y="505"/>
                </a:cubicBezTo>
                <a:close/>
                <a:moveTo>
                  <a:pt x="587" y="431"/>
                </a:moveTo>
                <a:cubicBezTo>
                  <a:pt x="587" y="431"/>
                  <a:pt x="587" y="431"/>
                  <a:pt x="587" y="430"/>
                </a:cubicBezTo>
                <a:cubicBezTo>
                  <a:pt x="588" y="429"/>
                  <a:pt x="587" y="430"/>
                  <a:pt x="587" y="431"/>
                </a:cubicBezTo>
                <a:close/>
                <a:moveTo>
                  <a:pt x="584" y="371"/>
                </a:moveTo>
                <a:cubicBezTo>
                  <a:pt x="587" y="368"/>
                  <a:pt x="589" y="364"/>
                  <a:pt x="593" y="361"/>
                </a:cubicBezTo>
                <a:cubicBezTo>
                  <a:pt x="591" y="365"/>
                  <a:pt x="588" y="368"/>
                  <a:pt x="584" y="371"/>
                </a:cubicBezTo>
                <a:close/>
                <a:moveTo>
                  <a:pt x="587" y="302"/>
                </a:moveTo>
                <a:cubicBezTo>
                  <a:pt x="587" y="302"/>
                  <a:pt x="587" y="302"/>
                  <a:pt x="587" y="302"/>
                </a:cubicBezTo>
                <a:cubicBezTo>
                  <a:pt x="587" y="302"/>
                  <a:pt x="587" y="302"/>
                  <a:pt x="587" y="302"/>
                </a:cubicBezTo>
                <a:cubicBezTo>
                  <a:pt x="587" y="302"/>
                  <a:pt x="587" y="302"/>
                  <a:pt x="587" y="302"/>
                </a:cubicBezTo>
                <a:close/>
                <a:moveTo>
                  <a:pt x="588" y="262"/>
                </a:moveTo>
                <a:cubicBezTo>
                  <a:pt x="589" y="262"/>
                  <a:pt x="589" y="264"/>
                  <a:pt x="588" y="264"/>
                </a:cubicBezTo>
                <a:cubicBezTo>
                  <a:pt x="588" y="264"/>
                  <a:pt x="589" y="263"/>
                  <a:pt x="588" y="262"/>
                </a:cubicBezTo>
                <a:close/>
                <a:moveTo>
                  <a:pt x="608" y="272"/>
                </a:moveTo>
                <a:cubicBezTo>
                  <a:pt x="604" y="277"/>
                  <a:pt x="599" y="281"/>
                  <a:pt x="593" y="285"/>
                </a:cubicBezTo>
                <a:cubicBezTo>
                  <a:pt x="598" y="280"/>
                  <a:pt x="602" y="276"/>
                  <a:pt x="608" y="272"/>
                </a:cubicBezTo>
                <a:close/>
                <a:moveTo>
                  <a:pt x="602" y="270"/>
                </a:moveTo>
                <a:cubicBezTo>
                  <a:pt x="602" y="269"/>
                  <a:pt x="603" y="268"/>
                  <a:pt x="603" y="270"/>
                </a:cubicBezTo>
                <a:cubicBezTo>
                  <a:pt x="604" y="271"/>
                  <a:pt x="602" y="270"/>
                  <a:pt x="602" y="270"/>
                </a:cubicBezTo>
                <a:close/>
                <a:moveTo>
                  <a:pt x="595" y="289"/>
                </a:moveTo>
                <a:cubicBezTo>
                  <a:pt x="596" y="288"/>
                  <a:pt x="597" y="288"/>
                  <a:pt x="597" y="288"/>
                </a:cubicBezTo>
                <a:cubicBezTo>
                  <a:pt x="598" y="288"/>
                  <a:pt x="591" y="297"/>
                  <a:pt x="589" y="296"/>
                </a:cubicBezTo>
                <a:cubicBezTo>
                  <a:pt x="588" y="296"/>
                  <a:pt x="595" y="289"/>
                  <a:pt x="595" y="289"/>
                </a:cubicBezTo>
                <a:close/>
                <a:moveTo>
                  <a:pt x="595" y="391"/>
                </a:moveTo>
                <a:cubicBezTo>
                  <a:pt x="595" y="393"/>
                  <a:pt x="593" y="392"/>
                  <a:pt x="595" y="391"/>
                </a:cubicBezTo>
                <a:close/>
                <a:moveTo>
                  <a:pt x="594" y="394"/>
                </a:moveTo>
                <a:cubicBezTo>
                  <a:pt x="595" y="393"/>
                  <a:pt x="594" y="395"/>
                  <a:pt x="594" y="394"/>
                </a:cubicBezTo>
                <a:close/>
                <a:moveTo>
                  <a:pt x="591" y="396"/>
                </a:moveTo>
                <a:cubicBezTo>
                  <a:pt x="592" y="396"/>
                  <a:pt x="592" y="394"/>
                  <a:pt x="593" y="394"/>
                </a:cubicBezTo>
                <a:cubicBezTo>
                  <a:pt x="593" y="395"/>
                  <a:pt x="592" y="396"/>
                  <a:pt x="591" y="396"/>
                </a:cubicBezTo>
                <a:close/>
                <a:moveTo>
                  <a:pt x="592" y="398"/>
                </a:moveTo>
                <a:cubicBezTo>
                  <a:pt x="593" y="398"/>
                  <a:pt x="590" y="400"/>
                  <a:pt x="592" y="398"/>
                </a:cubicBezTo>
                <a:close/>
                <a:moveTo>
                  <a:pt x="593" y="300"/>
                </a:moveTo>
                <a:cubicBezTo>
                  <a:pt x="592" y="300"/>
                  <a:pt x="593" y="299"/>
                  <a:pt x="593" y="299"/>
                </a:cubicBezTo>
                <a:cubicBezTo>
                  <a:pt x="594" y="297"/>
                  <a:pt x="595" y="301"/>
                  <a:pt x="593" y="300"/>
                </a:cubicBezTo>
                <a:close/>
                <a:moveTo>
                  <a:pt x="593" y="297"/>
                </a:moveTo>
                <a:cubicBezTo>
                  <a:pt x="593" y="296"/>
                  <a:pt x="594" y="296"/>
                  <a:pt x="595" y="295"/>
                </a:cubicBezTo>
                <a:cubicBezTo>
                  <a:pt x="595" y="296"/>
                  <a:pt x="594" y="297"/>
                  <a:pt x="593" y="297"/>
                </a:cubicBezTo>
                <a:close/>
                <a:moveTo>
                  <a:pt x="592" y="298"/>
                </a:moveTo>
                <a:cubicBezTo>
                  <a:pt x="591" y="300"/>
                  <a:pt x="589" y="299"/>
                  <a:pt x="592" y="298"/>
                </a:cubicBezTo>
                <a:close/>
                <a:moveTo>
                  <a:pt x="589" y="303"/>
                </a:moveTo>
                <a:cubicBezTo>
                  <a:pt x="589" y="303"/>
                  <a:pt x="589" y="302"/>
                  <a:pt x="589" y="302"/>
                </a:cubicBezTo>
                <a:cubicBezTo>
                  <a:pt x="591" y="300"/>
                  <a:pt x="590" y="304"/>
                  <a:pt x="589" y="303"/>
                </a:cubicBezTo>
                <a:close/>
                <a:moveTo>
                  <a:pt x="590" y="320"/>
                </a:moveTo>
                <a:cubicBezTo>
                  <a:pt x="590" y="321"/>
                  <a:pt x="589" y="321"/>
                  <a:pt x="589" y="322"/>
                </a:cubicBezTo>
                <a:cubicBezTo>
                  <a:pt x="588" y="322"/>
                  <a:pt x="589" y="321"/>
                  <a:pt x="590" y="320"/>
                </a:cubicBezTo>
                <a:close/>
                <a:moveTo>
                  <a:pt x="589" y="289"/>
                </a:moveTo>
                <a:cubicBezTo>
                  <a:pt x="588" y="287"/>
                  <a:pt x="591" y="287"/>
                  <a:pt x="592" y="285"/>
                </a:cubicBezTo>
                <a:cubicBezTo>
                  <a:pt x="593" y="286"/>
                  <a:pt x="590" y="288"/>
                  <a:pt x="589" y="289"/>
                </a:cubicBezTo>
                <a:close/>
                <a:moveTo>
                  <a:pt x="588" y="267"/>
                </a:moveTo>
                <a:cubicBezTo>
                  <a:pt x="588" y="267"/>
                  <a:pt x="588" y="267"/>
                  <a:pt x="588" y="267"/>
                </a:cubicBezTo>
                <a:cubicBezTo>
                  <a:pt x="588" y="267"/>
                  <a:pt x="588" y="267"/>
                  <a:pt x="588" y="268"/>
                </a:cubicBezTo>
                <a:cubicBezTo>
                  <a:pt x="588" y="268"/>
                  <a:pt x="588" y="267"/>
                  <a:pt x="588" y="267"/>
                </a:cubicBezTo>
                <a:close/>
                <a:moveTo>
                  <a:pt x="590" y="400"/>
                </a:moveTo>
                <a:cubicBezTo>
                  <a:pt x="590" y="401"/>
                  <a:pt x="591" y="398"/>
                  <a:pt x="590" y="400"/>
                </a:cubicBezTo>
                <a:close/>
                <a:moveTo>
                  <a:pt x="590" y="437"/>
                </a:moveTo>
                <a:cubicBezTo>
                  <a:pt x="590" y="436"/>
                  <a:pt x="590" y="435"/>
                  <a:pt x="592" y="434"/>
                </a:cubicBezTo>
                <a:cubicBezTo>
                  <a:pt x="593" y="434"/>
                  <a:pt x="594" y="433"/>
                  <a:pt x="595" y="434"/>
                </a:cubicBezTo>
                <a:cubicBezTo>
                  <a:pt x="597" y="438"/>
                  <a:pt x="590" y="441"/>
                  <a:pt x="590" y="437"/>
                </a:cubicBezTo>
                <a:close/>
                <a:moveTo>
                  <a:pt x="595" y="391"/>
                </a:moveTo>
                <a:cubicBezTo>
                  <a:pt x="595" y="390"/>
                  <a:pt x="595" y="390"/>
                  <a:pt x="596" y="389"/>
                </a:cubicBezTo>
                <a:cubicBezTo>
                  <a:pt x="596" y="390"/>
                  <a:pt x="596" y="391"/>
                  <a:pt x="595" y="391"/>
                </a:cubicBezTo>
                <a:close/>
                <a:moveTo>
                  <a:pt x="596" y="565"/>
                </a:moveTo>
                <a:cubicBezTo>
                  <a:pt x="596" y="565"/>
                  <a:pt x="596" y="565"/>
                  <a:pt x="596" y="565"/>
                </a:cubicBezTo>
                <a:cubicBezTo>
                  <a:pt x="596" y="565"/>
                  <a:pt x="596" y="565"/>
                  <a:pt x="596" y="565"/>
                </a:cubicBezTo>
                <a:cubicBezTo>
                  <a:pt x="596" y="565"/>
                  <a:pt x="596" y="565"/>
                  <a:pt x="596" y="565"/>
                </a:cubicBezTo>
                <a:close/>
                <a:moveTo>
                  <a:pt x="596" y="436"/>
                </a:moveTo>
                <a:cubicBezTo>
                  <a:pt x="598" y="435"/>
                  <a:pt x="595" y="438"/>
                  <a:pt x="596" y="436"/>
                </a:cubicBezTo>
                <a:close/>
                <a:moveTo>
                  <a:pt x="596" y="392"/>
                </a:moveTo>
                <a:cubicBezTo>
                  <a:pt x="596" y="391"/>
                  <a:pt x="597" y="390"/>
                  <a:pt x="597" y="390"/>
                </a:cubicBezTo>
                <a:cubicBezTo>
                  <a:pt x="597" y="391"/>
                  <a:pt x="597" y="392"/>
                  <a:pt x="596" y="392"/>
                </a:cubicBezTo>
                <a:close/>
                <a:moveTo>
                  <a:pt x="596" y="389"/>
                </a:moveTo>
                <a:cubicBezTo>
                  <a:pt x="597" y="388"/>
                  <a:pt x="597" y="388"/>
                  <a:pt x="598" y="387"/>
                </a:cubicBezTo>
                <a:cubicBezTo>
                  <a:pt x="598" y="388"/>
                  <a:pt x="597" y="389"/>
                  <a:pt x="596" y="389"/>
                </a:cubicBezTo>
                <a:close/>
                <a:moveTo>
                  <a:pt x="597" y="541"/>
                </a:moveTo>
                <a:cubicBezTo>
                  <a:pt x="596" y="541"/>
                  <a:pt x="598" y="540"/>
                  <a:pt x="597" y="539"/>
                </a:cubicBezTo>
                <a:cubicBezTo>
                  <a:pt x="598" y="539"/>
                  <a:pt x="597" y="541"/>
                  <a:pt x="597" y="541"/>
                </a:cubicBezTo>
                <a:close/>
                <a:moveTo>
                  <a:pt x="597" y="347"/>
                </a:moveTo>
                <a:cubicBezTo>
                  <a:pt x="597" y="347"/>
                  <a:pt x="597" y="346"/>
                  <a:pt x="597" y="346"/>
                </a:cubicBezTo>
                <a:cubicBezTo>
                  <a:pt x="598" y="344"/>
                  <a:pt x="598" y="348"/>
                  <a:pt x="597" y="347"/>
                </a:cubicBezTo>
                <a:close/>
                <a:moveTo>
                  <a:pt x="598" y="386"/>
                </a:moveTo>
                <a:cubicBezTo>
                  <a:pt x="599" y="385"/>
                  <a:pt x="597" y="388"/>
                  <a:pt x="598" y="386"/>
                </a:cubicBezTo>
                <a:close/>
                <a:moveTo>
                  <a:pt x="600" y="336"/>
                </a:moveTo>
                <a:cubicBezTo>
                  <a:pt x="598" y="339"/>
                  <a:pt x="603" y="335"/>
                  <a:pt x="600" y="336"/>
                </a:cubicBezTo>
                <a:close/>
                <a:moveTo>
                  <a:pt x="601" y="360"/>
                </a:moveTo>
                <a:cubicBezTo>
                  <a:pt x="602" y="358"/>
                  <a:pt x="600" y="361"/>
                  <a:pt x="601" y="360"/>
                </a:cubicBezTo>
                <a:close/>
                <a:moveTo>
                  <a:pt x="601" y="299"/>
                </a:moveTo>
                <a:cubicBezTo>
                  <a:pt x="600" y="298"/>
                  <a:pt x="602" y="296"/>
                  <a:pt x="602" y="298"/>
                </a:cubicBezTo>
                <a:cubicBezTo>
                  <a:pt x="603" y="298"/>
                  <a:pt x="602" y="299"/>
                  <a:pt x="601" y="299"/>
                </a:cubicBezTo>
                <a:close/>
                <a:moveTo>
                  <a:pt x="602" y="291"/>
                </a:moveTo>
                <a:cubicBezTo>
                  <a:pt x="601" y="290"/>
                  <a:pt x="603" y="290"/>
                  <a:pt x="603" y="291"/>
                </a:cubicBezTo>
                <a:cubicBezTo>
                  <a:pt x="602" y="291"/>
                  <a:pt x="602" y="291"/>
                  <a:pt x="602" y="291"/>
                </a:cubicBezTo>
                <a:close/>
                <a:moveTo>
                  <a:pt x="603" y="334"/>
                </a:moveTo>
                <a:cubicBezTo>
                  <a:pt x="603" y="333"/>
                  <a:pt x="604" y="332"/>
                  <a:pt x="605" y="331"/>
                </a:cubicBezTo>
                <a:cubicBezTo>
                  <a:pt x="605" y="333"/>
                  <a:pt x="604" y="333"/>
                  <a:pt x="603" y="334"/>
                </a:cubicBezTo>
                <a:close/>
                <a:moveTo>
                  <a:pt x="605" y="302"/>
                </a:moveTo>
                <a:cubicBezTo>
                  <a:pt x="605" y="302"/>
                  <a:pt x="605" y="302"/>
                  <a:pt x="605" y="302"/>
                </a:cubicBezTo>
                <a:cubicBezTo>
                  <a:pt x="606" y="304"/>
                  <a:pt x="603" y="302"/>
                  <a:pt x="605" y="302"/>
                </a:cubicBezTo>
                <a:close/>
                <a:moveTo>
                  <a:pt x="605" y="373"/>
                </a:moveTo>
                <a:cubicBezTo>
                  <a:pt x="605" y="373"/>
                  <a:pt x="606" y="373"/>
                  <a:pt x="606" y="373"/>
                </a:cubicBezTo>
                <a:cubicBezTo>
                  <a:pt x="606" y="374"/>
                  <a:pt x="605" y="373"/>
                  <a:pt x="605" y="373"/>
                </a:cubicBezTo>
                <a:close/>
                <a:moveTo>
                  <a:pt x="606" y="568"/>
                </a:moveTo>
                <a:cubicBezTo>
                  <a:pt x="607" y="567"/>
                  <a:pt x="605" y="570"/>
                  <a:pt x="606" y="568"/>
                </a:cubicBezTo>
                <a:close/>
                <a:moveTo>
                  <a:pt x="608" y="285"/>
                </a:moveTo>
                <a:cubicBezTo>
                  <a:pt x="608" y="285"/>
                  <a:pt x="609" y="284"/>
                  <a:pt x="609" y="284"/>
                </a:cubicBezTo>
                <a:cubicBezTo>
                  <a:pt x="610" y="286"/>
                  <a:pt x="607" y="286"/>
                  <a:pt x="608" y="285"/>
                </a:cubicBezTo>
                <a:close/>
                <a:moveTo>
                  <a:pt x="609" y="319"/>
                </a:moveTo>
                <a:cubicBezTo>
                  <a:pt x="610" y="317"/>
                  <a:pt x="608" y="320"/>
                  <a:pt x="609" y="319"/>
                </a:cubicBezTo>
                <a:close/>
                <a:moveTo>
                  <a:pt x="609" y="350"/>
                </a:moveTo>
                <a:cubicBezTo>
                  <a:pt x="610" y="349"/>
                  <a:pt x="607" y="351"/>
                  <a:pt x="609" y="350"/>
                </a:cubicBezTo>
                <a:close/>
                <a:moveTo>
                  <a:pt x="609" y="376"/>
                </a:moveTo>
                <a:cubicBezTo>
                  <a:pt x="611" y="374"/>
                  <a:pt x="611" y="380"/>
                  <a:pt x="609" y="380"/>
                </a:cubicBezTo>
                <a:cubicBezTo>
                  <a:pt x="608" y="379"/>
                  <a:pt x="609" y="377"/>
                  <a:pt x="609" y="376"/>
                </a:cubicBezTo>
                <a:close/>
                <a:moveTo>
                  <a:pt x="609" y="486"/>
                </a:moveTo>
                <a:cubicBezTo>
                  <a:pt x="608" y="486"/>
                  <a:pt x="608" y="485"/>
                  <a:pt x="609" y="485"/>
                </a:cubicBezTo>
                <a:cubicBezTo>
                  <a:pt x="609" y="483"/>
                  <a:pt x="610" y="487"/>
                  <a:pt x="609" y="486"/>
                </a:cubicBezTo>
                <a:close/>
                <a:moveTo>
                  <a:pt x="610" y="419"/>
                </a:moveTo>
                <a:cubicBezTo>
                  <a:pt x="611" y="417"/>
                  <a:pt x="612" y="418"/>
                  <a:pt x="610" y="419"/>
                </a:cubicBezTo>
                <a:close/>
                <a:moveTo>
                  <a:pt x="609" y="349"/>
                </a:moveTo>
                <a:cubicBezTo>
                  <a:pt x="610" y="347"/>
                  <a:pt x="611" y="345"/>
                  <a:pt x="613" y="344"/>
                </a:cubicBezTo>
                <a:cubicBezTo>
                  <a:pt x="613" y="344"/>
                  <a:pt x="611" y="348"/>
                  <a:pt x="609" y="349"/>
                </a:cubicBezTo>
                <a:close/>
                <a:moveTo>
                  <a:pt x="614" y="312"/>
                </a:moveTo>
                <a:cubicBezTo>
                  <a:pt x="615" y="313"/>
                  <a:pt x="615" y="314"/>
                  <a:pt x="614" y="314"/>
                </a:cubicBezTo>
                <a:cubicBezTo>
                  <a:pt x="613" y="314"/>
                  <a:pt x="612" y="313"/>
                  <a:pt x="613" y="312"/>
                </a:cubicBezTo>
                <a:cubicBezTo>
                  <a:pt x="613" y="312"/>
                  <a:pt x="613" y="312"/>
                  <a:pt x="613" y="312"/>
                </a:cubicBezTo>
                <a:cubicBezTo>
                  <a:pt x="613" y="312"/>
                  <a:pt x="613" y="312"/>
                  <a:pt x="613" y="312"/>
                </a:cubicBezTo>
                <a:cubicBezTo>
                  <a:pt x="611" y="310"/>
                  <a:pt x="615" y="308"/>
                  <a:pt x="616" y="311"/>
                </a:cubicBezTo>
                <a:cubicBezTo>
                  <a:pt x="616" y="311"/>
                  <a:pt x="615" y="312"/>
                  <a:pt x="614" y="312"/>
                </a:cubicBezTo>
                <a:close/>
                <a:moveTo>
                  <a:pt x="613" y="276"/>
                </a:moveTo>
                <a:cubicBezTo>
                  <a:pt x="613" y="277"/>
                  <a:pt x="614" y="275"/>
                  <a:pt x="613" y="276"/>
                </a:cubicBezTo>
                <a:close/>
                <a:moveTo>
                  <a:pt x="613" y="259"/>
                </a:moveTo>
                <a:cubicBezTo>
                  <a:pt x="613" y="259"/>
                  <a:pt x="613" y="259"/>
                  <a:pt x="613" y="259"/>
                </a:cubicBezTo>
                <a:cubicBezTo>
                  <a:pt x="613" y="259"/>
                  <a:pt x="613" y="259"/>
                  <a:pt x="613" y="259"/>
                </a:cubicBezTo>
                <a:cubicBezTo>
                  <a:pt x="614" y="258"/>
                  <a:pt x="614" y="259"/>
                  <a:pt x="613" y="259"/>
                </a:cubicBezTo>
                <a:cubicBezTo>
                  <a:pt x="613" y="259"/>
                  <a:pt x="613" y="259"/>
                  <a:pt x="613" y="259"/>
                </a:cubicBezTo>
                <a:close/>
                <a:moveTo>
                  <a:pt x="615" y="309"/>
                </a:moveTo>
                <a:cubicBezTo>
                  <a:pt x="614" y="309"/>
                  <a:pt x="615" y="308"/>
                  <a:pt x="615" y="308"/>
                </a:cubicBezTo>
                <a:cubicBezTo>
                  <a:pt x="616" y="307"/>
                  <a:pt x="616" y="309"/>
                  <a:pt x="615" y="309"/>
                </a:cubicBezTo>
                <a:close/>
                <a:moveTo>
                  <a:pt x="616" y="256"/>
                </a:moveTo>
                <a:cubicBezTo>
                  <a:pt x="616" y="258"/>
                  <a:pt x="614" y="257"/>
                  <a:pt x="616" y="256"/>
                </a:cubicBezTo>
                <a:close/>
                <a:moveTo>
                  <a:pt x="616" y="260"/>
                </a:moveTo>
                <a:cubicBezTo>
                  <a:pt x="615" y="261"/>
                  <a:pt x="618" y="258"/>
                  <a:pt x="616" y="260"/>
                </a:cubicBezTo>
                <a:close/>
                <a:moveTo>
                  <a:pt x="616" y="343"/>
                </a:moveTo>
                <a:cubicBezTo>
                  <a:pt x="616" y="342"/>
                  <a:pt x="618" y="340"/>
                  <a:pt x="619" y="339"/>
                </a:cubicBezTo>
                <a:cubicBezTo>
                  <a:pt x="619" y="341"/>
                  <a:pt x="618" y="342"/>
                  <a:pt x="616" y="343"/>
                </a:cubicBezTo>
                <a:close/>
                <a:moveTo>
                  <a:pt x="617" y="301"/>
                </a:moveTo>
                <a:cubicBezTo>
                  <a:pt x="618" y="300"/>
                  <a:pt x="619" y="302"/>
                  <a:pt x="618" y="302"/>
                </a:cubicBezTo>
                <a:cubicBezTo>
                  <a:pt x="618" y="302"/>
                  <a:pt x="617" y="301"/>
                  <a:pt x="617" y="301"/>
                </a:cubicBezTo>
                <a:close/>
                <a:moveTo>
                  <a:pt x="618" y="491"/>
                </a:moveTo>
                <a:cubicBezTo>
                  <a:pt x="618" y="490"/>
                  <a:pt x="619" y="490"/>
                  <a:pt x="619" y="490"/>
                </a:cubicBezTo>
                <a:cubicBezTo>
                  <a:pt x="620" y="490"/>
                  <a:pt x="618" y="492"/>
                  <a:pt x="618" y="491"/>
                </a:cubicBezTo>
                <a:close/>
                <a:moveTo>
                  <a:pt x="622" y="396"/>
                </a:moveTo>
                <a:cubicBezTo>
                  <a:pt x="622" y="395"/>
                  <a:pt x="623" y="394"/>
                  <a:pt x="623" y="393"/>
                </a:cubicBezTo>
                <a:cubicBezTo>
                  <a:pt x="624" y="393"/>
                  <a:pt x="623" y="395"/>
                  <a:pt x="622" y="396"/>
                </a:cubicBezTo>
                <a:close/>
                <a:moveTo>
                  <a:pt x="630" y="439"/>
                </a:moveTo>
                <a:cubicBezTo>
                  <a:pt x="630" y="441"/>
                  <a:pt x="627" y="440"/>
                  <a:pt x="630" y="439"/>
                </a:cubicBezTo>
                <a:close/>
                <a:moveTo>
                  <a:pt x="631" y="548"/>
                </a:moveTo>
                <a:cubicBezTo>
                  <a:pt x="631" y="548"/>
                  <a:pt x="632" y="547"/>
                  <a:pt x="633" y="548"/>
                </a:cubicBezTo>
                <a:cubicBezTo>
                  <a:pt x="636" y="551"/>
                  <a:pt x="628" y="552"/>
                  <a:pt x="631" y="548"/>
                </a:cubicBezTo>
                <a:close/>
                <a:moveTo>
                  <a:pt x="634" y="433"/>
                </a:moveTo>
                <a:cubicBezTo>
                  <a:pt x="632" y="433"/>
                  <a:pt x="633" y="431"/>
                  <a:pt x="633" y="431"/>
                </a:cubicBezTo>
                <a:cubicBezTo>
                  <a:pt x="635" y="429"/>
                  <a:pt x="635" y="433"/>
                  <a:pt x="634" y="433"/>
                </a:cubicBezTo>
                <a:close/>
                <a:moveTo>
                  <a:pt x="635" y="495"/>
                </a:moveTo>
                <a:cubicBezTo>
                  <a:pt x="636" y="496"/>
                  <a:pt x="634" y="497"/>
                  <a:pt x="635" y="495"/>
                </a:cubicBezTo>
                <a:close/>
                <a:moveTo>
                  <a:pt x="635" y="459"/>
                </a:moveTo>
                <a:cubicBezTo>
                  <a:pt x="634" y="458"/>
                  <a:pt x="636" y="459"/>
                  <a:pt x="635" y="459"/>
                </a:cubicBezTo>
                <a:close/>
                <a:moveTo>
                  <a:pt x="631" y="298"/>
                </a:moveTo>
                <a:cubicBezTo>
                  <a:pt x="634" y="297"/>
                  <a:pt x="630" y="302"/>
                  <a:pt x="630" y="299"/>
                </a:cubicBezTo>
                <a:cubicBezTo>
                  <a:pt x="630" y="299"/>
                  <a:pt x="631" y="298"/>
                  <a:pt x="631" y="298"/>
                </a:cubicBezTo>
                <a:close/>
                <a:moveTo>
                  <a:pt x="629" y="296"/>
                </a:moveTo>
                <a:cubicBezTo>
                  <a:pt x="629" y="295"/>
                  <a:pt x="628" y="297"/>
                  <a:pt x="629" y="296"/>
                </a:cubicBezTo>
                <a:close/>
                <a:moveTo>
                  <a:pt x="635" y="314"/>
                </a:moveTo>
                <a:cubicBezTo>
                  <a:pt x="633" y="319"/>
                  <a:pt x="630" y="323"/>
                  <a:pt x="628" y="327"/>
                </a:cubicBezTo>
                <a:cubicBezTo>
                  <a:pt x="630" y="323"/>
                  <a:pt x="631" y="318"/>
                  <a:pt x="635" y="314"/>
                </a:cubicBezTo>
                <a:close/>
                <a:moveTo>
                  <a:pt x="625" y="391"/>
                </a:moveTo>
                <a:cubicBezTo>
                  <a:pt x="624" y="390"/>
                  <a:pt x="626" y="387"/>
                  <a:pt x="627" y="386"/>
                </a:cubicBezTo>
                <a:cubicBezTo>
                  <a:pt x="627" y="387"/>
                  <a:pt x="625" y="389"/>
                  <a:pt x="625" y="391"/>
                </a:cubicBezTo>
                <a:close/>
                <a:moveTo>
                  <a:pt x="623" y="307"/>
                </a:moveTo>
                <a:cubicBezTo>
                  <a:pt x="623" y="307"/>
                  <a:pt x="623" y="309"/>
                  <a:pt x="622" y="309"/>
                </a:cubicBezTo>
                <a:cubicBezTo>
                  <a:pt x="622" y="309"/>
                  <a:pt x="622" y="307"/>
                  <a:pt x="623" y="307"/>
                </a:cubicBezTo>
                <a:close/>
                <a:moveTo>
                  <a:pt x="624" y="333"/>
                </a:moveTo>
                <a:cubicBezTo>
                  <a:pt x="624" y="333"/>
                  <a:pt x="627" y="328"/>
                  <a:pt x="627" y="330"/>
                </a:cubicBezTo>
                <a:cubicBezTo>
                  <a:pt x="626" y="332"/>
                  <a:pt x="622" y="336"/>
                  <a:pt x="620" y="338"/>
                </a:cubicBezTo>
                <a:cubicBezTo>
                  <a:pt x="621" y="337"/>
                  <a:pt x="623" y="335"/>
                  <a:pt x="624" y="333"/>
                </a:cubicBezTo>
                <a:close/>
                <a:moveTo>
                  <a:pt x="620" y="269"/>
                </a:moveTo>
                <a:cubicBezTo>
                  <a:pt x="620" y="268"/>
                  <a:pt x="622" y="262"/>
                  <a:pt x="624" y="264"/>
                </a:cubicBezTo>
                <a:cubicBezTo>
                  <a:pt x="626" y="265"/>
                  <a:pt x="622" y="268"/>
                  <a:pt x="620" y="269"/>
                </a:cubicBezTo>
                <a:close/>
                <a:moveTo>
                  <a:pt x="626" y="231"/>
                </a:moveTo>
                <a:cubicBezTo>
                  <a:pt x="626" y="232"/>
                  <a:pt x="627" y="230"/>
                  <a:pt x="626" y="231"/>
                </a:cubicBezTo>
                <a:close/>
                <a:moveTo>
                  <a:pt x="628" y="249"/>
                </a:moveTo>
                <a:cubicBezTo>
                  <a:pt x="628" y="247"/>
                  <a:pt x="630" y="248"/>
                  <a:pt x="628" y="249"/>
                </a:cubicBezTo>
                <a:close/>
                <a:moveTo>
                  <a:pt x="625" y="218"/>
                </a:moveTo>
                <a:cubicBezTo>
                  <a:pt x="627" y="217"/>
                  <a:pt x="628" y="217"/>
                  <a:pt x="629" y="218"/>
                </a:cubicBezTo>
                <a:cubicBezTo>
                  <a:pt x="631" y="221"/>
                  <a:pt x="626" y="226"/>
                  <a:pt x="624" y="225"/>
                </a:cubicBezTo>
                <a:cubicBezTo>
                  <a:pt x="621" y="223"/>
                  <a:pt x="624" y="219"/>
                  <a:pt x="625" y="218"/>
                </a:cubicBezTo>
                <a:close/>
                <a:moveTo>
                  <a:pt x="621" y="229"/>
                </a:moveTo>
                <a:cubicBezTo>
                  <a:pt x="621" y="228"/>
                  <a:pt x="622" y="227"/>
                  <a:pt x="622" y="227"/>
                </a:cubicBezTo>
                <a:cubicBezTo>
                  <a:pt x="621" y="227"/>
                  <a:pt x="621" y="226"/>
                  <a:pt x="622" y="226"/>
                </a:cubicBezTo>
                <a:cubicBezTo>
                  <a:pt x="622" y="225"/>
                  <a:pt x="622" y="225"/>
                  <a:pt x="622" y="225"/>
                </a:cubicBezTo>
                <a:cubicBezTo>
                  <a:pt x="622" y="225"/>
                  <a:pt x="622" y="225"/>
                  <a:pt x="622" y="225"/>
                </a:cubicBezTo>
                <a:cubicBezTo>
                  <a:pt x="622" y="225"/>
                  <a:pt x="622" y="225"/>
                  <a:pt x="623" y="225"/>
                </a:cubicBezTo>
                <a:cubicBezTo>
                  <a:pt x="623" y="226"/>
                  <a:pt x="622" y="226"/>
                  <a:pt x="622" y="226"/>
                </a:cubicBezTo>
                <a:cubicBezTo>
                  <a:pt x="622" y="229"/>
                  <a:pt x="621" y="233"/>
                  <a:pt x="620" y="235"/>
                </a:cubicBezTo>
                <a:cubicBezTo>
                  <a:pt x="620" y="233"/>
                  <a:pt x="620" y="232"/>
                  <a:pt x="621" y="230"/>
                </a:cubicBezTo>
                <a:cubicBezTo>
                  <a:pt x="621" y="230"/>
                  <a:pt x="621" y="230"/>
                  <a:pt x="621" y="230"/>
                </a:cubicBezTo>
                <a:cubicBezTo>
                  <a:pt x="621" y="229"/>
                  <a:pt x="621" y="229"/>
                  <a:pt x="621" y="229"/>
                </a:cubicBezTo>
                <a:close/>
                <a:moveTo>
                  <a:pt x="620" y="227"/>
                </a:moveTo>
                <a:cubicBezTo>
                  <a:pt x="620" y="229"/>
                  <a:pt x="618" y="228"/>
                  <a:pt x="620" y="227"/>
                </a:cubicBezTo>
                <a:close/>
                <a:moveTo>
                  <a:pt x="623" y="246"/>
                </a:moveTo>
                <a:cubicBezTo>
                  <a:pt x="622" y="248"/>
                  <a:pt x="620" y="249"/>
                  <a:pt x="618" y="249"/>
                </a:cubicBezTo>
                <a:cubicBezTo>
                  <a:pt x="619" y="248"/>
                  <a:pt x="621" y="247"/>
                  <a:pt x="623" y="246"/>
                </a:cubicBezTo>
                <a:close/>
                <a:moveTo>
                  <a:pt x="619" y="255"/>
                </a:moveTo>
                <a:cubicBezTo>
                  <a:pt x="619" y="256"/>
                  <a:pt x="618" y="258"/>
                  <a:pt x="617" y="259"/>
                </a:cubicBezTo>
                <a:cubicBezTo>
                  <a:pt x="617" y="257"/>
                  <a:pt x="619" y="256"/>
                  <a:pt x="619" y="255"/>
                </a:cubicBezTo>
                <a:close/>
                <a:moveTo>
                  <a:pt x="615" y="229"/>
                </a:moveTo>
                <a:cubicBezTo>
                  <a:pt x="613" y="228"/>
                  <a:pt x="614" y="225"/>
                  <a:pt x="616" y="226"/>
                </a:cubicBezTo>
                <a:cubicBezTo>
                  <a:pt x="618" y="226"/>
                  <a:pt x="617" y="230"/>
                  <a:pt x="615" y="229"/>
                </a:cubicBezTo>
                <a:cubicBezTo>
                  <a:pt x="617" y="230"/>
                  <a:pt x="615" y="236"/>
                  <a:pt x="612" y="236"/>
                </a:cubicBezTo>
                <a:cubicBezTo>
                  <a:pt x="608" y="235"/>
                  <a:pt x="610" y="226"/>
                  <a:pt x="615" y="229"/>
                </a:cubicBezTo>
                <a:close/>
                <a:moveTo>
                  <a:pt x="609" y="276"/>
                </a:moveTo>
                <a:cubicBezTo>
                  <a:pt x="608" y="280"/>
                  <a:pt x="603" y="284"/>
                  <a:pt x="599" y="286"/>
                </a:cubicBezTo>
                <a:cubicBezTo>
                  <a:pt x="602" y="283"/>
                  <a:pt x="604" y="279"/>
                  <a:pt x="609" y="276"/>
                </a:cubicBezTo>
                <a:close/>
                <a:moveTo>
                  <a:pt x="608" y="229"/>
                </a:moveTo>
                <a:cubicBezTo>
                  <a:pt x="608" y="229"/>
                  <a:pt x="608" y="229"/>
                  <a:pt x="608" y="230"/>
                </a:cubicBezTo>
                <a:cubicBezTo>
                  <a:pt x="609" y="232"/>
                  <a:pt x="606" y="229"/>
                  <a:pt x="608" y="229"/>
                </a:cubicBezTo>
                <a:close/>
                <a:moveTo>
                  <a:pt x="607" y="228"/>
                </a:moveTo>
                <a:cubicBezTo>
                  <a:pt x="608" y="228"/>
                  <a:pt x="607" y="230"/>
                  <a:pt x="606" y="230"/>
                </a:cubicBezTo>
                <a:cubicBezTo>
                  <a:pt x="605" y="229"/>
                  <a:pt x="606" y="229"/>
                  <a:pt x="607" y="228"/>
                </a:cubicBezTo>
                <a:close/>
                <a:moveTo>
                  <a:pt x="606" y="253"/>
                </a:moveTo>
                <a:cubicBezTo>
                  <a:pt x="608" y="251"/>
                  <a:pt x="609" y="257"/>
                  <a:pt x="606" y="256"/>
                </a:cubicBezTo>
                <a:cubicBezTo>
                  <a:pt x="605" y="256"/>
                  <a:pt x="605" y="254"/>
                  <a:pt x="606" y="253"/>
                </a:cubicBezTo>
                <a:close/>
                <a:moveTo>
                  <a:pt x="602" y="228"/>
                </a:moveTo>
                <a:cubicBezTo>
                  <a:pt x="602" y="227"/>
                  <a:pt x="603" y="227"/>
                  <a:pt x="604" y="227"/>
                </a:cubicBezTo>
                <a:cubicBezTo>
                  <a:pt x="605" y="229"/>
                  <a:pt x="601" y="230"/>
                  <a:pt x="602" y="228"/>
                </a:cubicBezTo>
                <a:close/>
                <a:moveTo>
                  <a:pt x="602" y="225"/>
                </a:moveTo>
                <a:cubicBezTo>
                  <a:pt x="602" y="224"/>
                  <a:pt x="601" y="227"/>
                  <a:pt x="602" y="225"/>
                </a:cubicBezTo>
                <a:close/>
                <a:moveTo>
                  <a:pt x="598" y="235"/>
                </a:moveTo>
                <a:cubicBezTo>
                  <a:pt x="599" y="233"/>
                  <a:pt x="601" y="238"/>
                  <a:pt x="598" y="237"/>
                </a:cubicBezTo>
                <a:cubicBezTo>
                  <a:pt x="597" y="237"/>
                  <a:pt x="597" y="236"/>
                  <a:pt x="598" y="235"/>
                </a:cubicBezTo>
                <a:close/>
                <a:moveTo>
                  <a:pt x="600" y="263"/>
                </a:moveTo>
                <a:cubicBezTo>
                  <a:pt x="601" y="262"/>
                  <a:pt x="602" y="258"/>
                  <a:pt x="604" y="257"/>
                </a:cubicBezTo>
                <a:cubicBezTo>
                  <a:pt x="608" y="255"/>
                  <a:pt x="600" y="265"/>
                  <a:pt x="599" y="266"/>
                </a:cubicBezTo>
                <a:cubicBezTo>
                  <a:pt x="601" y="264"/>
                  <a:pt x="598" y="268"/>
                  <a:pt x="597" y="268"/>
                </a:cubicBezTo>
                <a:cubicBezTo>
                  <a:pt x="596" y="267"/>
                  <a:pt x="599" y="264"/>
                  <a:pt x="600" y="263"/>
                </a:cubicBezTo>
                <a:close/>
                <a:moveTo>
                  <a:pt x="594" y="230"/>
                </a:moveTo>
                <a:cubicBezTo>
                  <a:pt x="594" y="232"/>
                  <a:pt x="593" y="230"/>
                  <a:pt x="594" y="230"/>
                </a:cubicBezTo>
                <a:close/>
                <a:moveTo>
                  <a:pt x="593" y="249"/>
                </a:moveTo>
                <a:cubicBezTo>
                  <a:pt x="594" y="249"/>
                  <a:pt x="593" y="250"/>
                  <a:pt x="593" y="250"/>
                </a:cubicBezTo>
                <a:cubicBezTo>
                  <a:pt x="592" y="250"/>
                  <a:pt x="593" y="248"/>
                  <a:pt x="593" y="249"/>
                </a:cubicBezTo>
                <a:close/>
                <a:moveTo>
                  <a:pt x="595" y="252"/>
                </a:moveTo>
                <a:cubicBezTo>
                  <a:pt x="594" y="254"/>
                  <a:pt x="591" y="256"/>
                  <a:pt x="589" y="258"/>
                </a:cubicBezTo>
                <a:cubicBezTo>
                  <a:pt x="590" y="256"/>
                  <a:pt x="592" y="253"/>
                  <a:pt x="595" y="252"/>
                </a:cubicBezTo>
                <a:close/>
                <a:moveTo>
                  <a:pt x="590" y="221"/>
                </a:moveTo>
                <a:cubicBezTo>
                  <a:pt x="590" y="221"/>
                  <a:pt x="590" y="221"/>
                  <a:pt x="591" y="221"/>
                </a:cubicBezTo>
                <a:cubicBezTo>
                  <a:pt x="590" y="221"/>
                  <a:pt x="590" y="222"/>
                  <a:pt x="590" y="221"/>
                </a:cubicBezTo>
                <a:close/>
                <a:moveTo>
                  <a:pt x="591" y="238"/>
                </a:moveTo>
                <a:cubicBezTo>
                  <a:pt x="591" y="239"/>
                  <a:pt x="588" y="240"/>
                  <a:pt x="588" y="239"/>
                </a:cubicBezTo>
                <a:cubicBezTo>
                  <a:pt x="588" y="238"/>
                  <a:pt x="591" y="236"/>
                  <a:pt x="591" y="238"/>
                </a:cubicBezTo>
                <a:close/>
                <a:moveTo>
                  <a:pt x="588" y="289"/>
                </a:moveTo>
                <a:cubicBezTo>
                  <a:pt x="589" y="290"/>
                  <a:pt x="585" y="291"/>
                  <a:pt x="586" y="289"/>
                </a:cubicBezTo>
                <a:cubicBezTo>
                  <a:pt x="587" y="289"/>
                  <a:pt x="587" y="288"/>
                  <a:pt x="588" y="289"/>
                </a:cubicBezTo>
                <a:close/>
                <a:moveTo>
                  <a:pt x="587" y="214"/>
                </a:moveTo>
                <a:cubicBezTo>
                  <a:pt x="588" y="216"/>
                  <a:pt x="584" y="216"/>
                  <a:pt x="584" y="215"/>
                </a:cubicBezTo>
                <a:cubicBezTo>
                  <a:pt x="584" y="213"/>
                  <a:pt x="586" y="213"/>
                  <a:pt x="587" y="214"/>
                </a:cubicBezTo>
                <a:close/>
                <a:moveTo>
                  <a:pt x="583" y="217"/>
                </a:moveTo>
                <a:cubicBezTo>
                  <a:pt x="583" y="217"/>
                  <a:pt x="585" y="217"/>
                  <a:pt x="584" y="218"/>
                </a:cubicBezTo>
                <a:cubicBezTo>
                  <a:pt x="584" y="218"/>
                  <a:pt x="582" y="218"/>
                  <a:pt x="583" y="217"/>
                </a:cubicBezTo>
                <a:close/>
                <a:moveTo>
                  <a:pt x="586" y="259"/>
                </a:moveTo>
                <a:cubicBezTo>
                  <a:pt x="586" y="259"/>
                  <a:pt x="584" y="263"/>
                  <a:pt x="582" y="263"/>
                </a:cubicBezTo>
                <a:cubicBezTo>
                  <a:pt x="583" y="262"/>
                  <a:pt x="585" y="260"/>
                  <a:pt x="586" y="259"/>
                </a:cubicBezTo>
                <a:close/>
                <a:moveTo>
                  <a:pt x="583" y="250"/>
                </a:moveTo>
                <a:cubicBezTo>
                  <a:pt x="583" y="251"/>
                  <a:pt x="582" y="251"/>
                  <a:pt x="581" y="251"/>
                </a:cubicBezTo>
                <a:cubicBezTo>
                  <a:pt x="581" y="250"/>
                  <a:pt x="582" y="249"/>
                  <a:pt x="583" y="250"/>
                </a:cubicBezTo>
                <a:close/>
                <a:moveTo>
                  <a:pt x="580" y="258"/>
                </a:moveTo>
                <a:cubicBezTo>
                  <a:pt x="580" y="258"/>
                  <a:pt x="580" y="258"/>
                  <a:pt x="580" y="258"/>
                </a:cubicBezTo>
                <a:cubicBezTo>
                  <a:pt x="580" y="258"/>
                  <a:pt x="580" y="258"/>
                  <a:pt x="580" y="258"/>
                </a:cubicBezTo>
                <a:cubicBezTo>
                  <a:pt x="580" y="258"/>
                  <a:pt x="580" y="258"/>
                  <a:pt x="580" y="258"/>
                </a:cubicBezTo>
                <a:close/>
                <a:moveTo>
                  <a:pt x="582" y="276"/>
                </a:moveTo>
                <a:cubicBezTo>
                  <a:pt x="584" y="278"/>
                  <a:pt x="581" y="280"/>
                  <a:pt x="579" y="280"/>
                </a:cubicBezTo>
                <a:cubicBezTo>
                  <a:pt x="579" y="279"/>
                  <a:pt x="581" y="275"/>
                  <a:pt x="582" y="276"/>
                </a:cubicBezTo>
                <a:close/>
                <a:moveTo>
                  <a:pt x="579" y="294"/>
                </a:moveTo>
                <a:cubicBezTo>
                  <a:pt x="580" y="294"/>
                  <a:pt x="578" y="295"/>
                  <a:pt x="578" y="294"/>
                </a:cubicBezTo>
                <a:cubicBezTo>
                  <a:pt x="578" y="294"/>
                  <a:pt x="579" y="294"/>
                  <a:pt x="579" y="294"/>
                </a:cubicBezTo>
                <a:close/>
                <a:moveTo>
                  <a:pt x="575" y="180"/>
                </a:moveTo>
                <a:cubicBezTo>
                  <a:pt x="575" y="180"/>
                  <a:pt x="576" y="180"/>
                  <a:pt x="576" y="180"/>
                </a:cubicBezTo>
                <a:cubicBezTo>
                  <a:pt x="577" y="181"/>
                  <a:pt x="574" y="182"/>
                  <a:pt x="575" y="180"/>
                </a:cubicBezTo>
                <a:close/>
                <a:moveTo>
                  <a:pt x="576" y="192"/>
                </a:moveTo>
                <a:cubicBezTo>
                  <a:pt x="579" y="190"/>
                  <a:pt x="578" y="196"/>
                  <a:pt x="576" y="195"/>
                </a:cubicBezTo>
                <a:cubicBezTo>
                  <a:pt x="574" y="195"/>
                  <a:pt x="575" y="193"/>
                  <a:pt x="576" y="192"/>
                </a:cubicBezTo>
                <a:close/>
                <a:moveTo>
                  <a:pt x="571" y="222"/>
                </a:moveTo>
                <a:cubicBezTo>
                  <a:pt x="567" y="221"/>
                  <a:pt x="569" y="214"/>
                  <a:pt x="571" y="212"/>
                </a:cubicBezTo>
                <a:cubicBezTo>
                  <a:pt x="579" y="207"/>
                  <a:pt x="578" y="222"/>
                  <a:pt x="571" y="222"/>
                </a:cubicBezTo>
                <a:close/>
                <a:moveTo>
                  <a:pt x="571" y="188"/>
                </a:moveTo>
                <a:cubicBezTo>
                  <a:pt x="571" y="188"/>
                  <a:pt x="572" y="186"/>
                  <a:pt x="573" y="188"/>
                </a:cubicBezTo>
                <a:cubicBezTo>
                  <a:pt x="573" y="188"/>
                  <a:pt x="572" y="189"/>
                  <a:pt x="571" y="188"/>
                </a:cubicBezTo>
                <a:close/>
                <a:moveTo>
                  <a:pt x="569" y="186"/>
                </a:moveTo>
                <a:cubicBezTo>
                  <a:pt x="569" y="186"/>
                  <a:pt x="569" y="186"/>
                  <a:pt x="570" y="185"/>
                </a:cubicBezTo>
                <a:cubicBezTo>
                  <a:pt x="570" y="185"/>
                  <a:pt x="570" y="185"/>
                  <a:pt x="570" y="185"/>
                </a:cubicBezTo>
                <a:cubicBezTo>
                  <a:pt x="570" y="185"/>
                  <a:pt x="572" y="184"/>
                  <a:pt x="573" y="183"/>
                </a:cubicBezTo>
                <a:cubicBezTo>
                  <a:pt x="572" y="186"/>
                  <a:pt x="569" y="187"/>
                  <a:pt x="567" y="188"/>
                </a:cubicBezTo>
                <a:cubicBezTo>
                  <a:pt x="567" y="187"/>
                  <a:pt x="568" y="187"/>
                  <a:pt x="569" y="186"/>
                </a:cubicBezTo>
                <a:close/>
                <a:moveTo>
                  <a:pt x="565" y="188"/>
                </a:moveTo>
                <a:cubicBezTo>
                  <a:pt x="565" y="188"/>
                  <a:pt x="566" y="187"/>
                  <a:pt x="567" y="188"/>
                </a:cubicBezTo>
                <a:cubicBezTo>
                  <a:pt x="567" y="189"/>
                  <a:pt x="563" y="190"/>
                  <a:pt x="565" y="188"/>
                </a:cubicBezTo>
                <a:close/>
                <a:moveTo>
                  <a:pt x="562" y="209"/>
                </a:moveTo>
                <a:cubicBezTo>
                  <a:pt x="562" y="210"/>
                  <a:pt x="561" y="210"/>
                  <a:pt x="560" y="209"/>
                </a:cubicBezTo>
                <a:cubicBezTo>
                  <a:pt x="560" y="209"/>
                  <a:pt x="561" y="208"/>
                  <a:pt x="562" y="209"/>
                </a:cubicBezTo>
                <a:close/>
                <a:moveTo>
                  <a:pt x="558" y="198"/>
                </a:moveTo>
                <a:cubicBezTo>
                  <a:pt x="560" y="196"/>
                  <a:pt x="560" y="199"/>
                  <a:pt x="558" y="199"/>
                </a:cubicBezTo>
                <a:cubicBezTo>
                  <a:pt x="558" y="199"/>
                  <a:pt x="558" y="198"/>
                  <a:pt x="558" y="198"/>
                </a:cubicBezTo>
                <a:close/>
                <a:moveTo>
                  <a:pt x="558" y="215"/>
                </a:moveTo>
                <a:cubicBezTo>
                  <a:pt x="561" y="213"/>
                  <a:pt x="565" y="210"/>
                  <a:pt x="569" y="209"/>
                </a:cubicBezTo>
                <a:cubicBezTo>
                  <a:pt x="567" y="211"/>
                  <a:pt x="560" y="215"/>
                  <a:pt x="557" y="217"/>
                </a:cubicBezTo>
                <a:cubicBezTo>
                  <a:pt x="558" y="216"/>
                  <a:pt x="556" y="217"/>
                  <a:pt x="556" y="217"/>
                </a:cubicBezTo>
                <a:cubicBezTo>
                  <a:pt x="555" y="215"/>
                  <a:pt x="557" y="215"/>
                  <a:pt x="558" y="215"/>
                </a:cubicBezTo>
                <a:close/>
                <a:moveTo>
                  <a:pt x="559" y="250"/>
                </a:moveTo>
                <a:cubicBezTo>
                  <a:pt x="559" y="252"/>
                  <a:pt x="554" y="254"/>
                  <a:pt x="553" y="252"/>
                </a:cubicBezTo>
                <a:cubicBezTo>
                  <a:pt x="552" y="249"/>
                  <a:pt x="559" y="246"/>
                  <a:pt x="559" y="250"/>
                </a:cubicBezTo>
                <a:close/>
                <a:moveTo>
                  <a:pt x="551" y="188"/>
                </a:moveTo>
                <a:cubicBezTo>
                  <a:pt x="551" y="188"/>
                  <a:pt x="552" y="188"/>
                  <a:pt x="552" y="188"/>
                </a:cubicBezTo>
                <a:cubicBezTo>
                  <a:pt x="552" y="190"/>
                  <a:pt x="550" y="190"/>
                  <a:pt x="551" y="188"/>
                </a:cubicBezTo>
                <a:close/>
                <a:moveTo>
                  <a:pt x="552" y="253"/>
                </a:moveTo>
                <a:cubicBezTo>
                  <a:pt x="552" y="254"/>
                  <a:pt x="554" y="255"/>
                  <a:pt x="554" y="256"/>
                </a:cubicBezTo>
                <a:cubicBezTo>
                  <a:pt x="554" y="258"/>
                  <a:pt x="552" y="256"/>
                  <a:pt x="552" y="258"/>
                </a:cubicBezTo>
                <a:cubicBezTo>
                  <a:pt x="549" y="260"/>
                  <a:pt x="550" y="265"/>
                  <a:pt x="548" y="267"/>
                </a:cubicBezTo>
                <a:cubicBezTo>
                  <a:pt x="548" y="263"/>
                  <a:pt x="550" y="258"/>
                  <a:pt x="552" y="253"/>
                </a:cubicBezTo>
                <a:close/>
                <a:moveTo>
                  <a:pt x="549" y="270"/>
                </a:moveTo>
                <a:cubicBezTo>
                  <a:pt x="548" y="269"/>
                  <a:pt x="550" y="267"/>
                  <a:pt x="551" y="269"/>
                </a:cubicBezTo>
                <a:cubicBezTo>
                  <a:pt x="552" y="271"/>
                  <a:pt x="549" y="271"/>
                  <a:pt x="549" y="270"/>
                </a:cubicBezTo>
                <a:close/>
                <a:moveTo>
                  <a:pt x="549" y="310"/>
                </a:moveTo>
                <a:cubicBezTo>
                  <a:pt x="548" y="310"/>
                  <a:pt x="549" y="310"/>
                  <a:pt x="549" y="310"/>
                </a:cubicBezTo>
                <a:cubicBezTo>
                  <a:pt x="550" y="310"/>
                  <a:pt x="549" y="310"/>
                  <a:pt x="549" y="310"/>
                </a:cubicBezTo>
                <a:close/>
                <a:moveTo>
                  <a:pt x="550" y="302"/>
                </a:moveTo>
                <a:cubicBezTo>
                  <a:pt x="551" y="302"/>
                  <a:pt x="551" y="301"/>
                  <a:pt x="551" y="302"/>
                </a:cubicBezTo>
                <a:cubicBezTo>
                  <a:pt x="552" y="302"/>
                  <a:pt x="550" y="303"/>
                  <a:pt x="550" y="302"/>
                </a:cubicBezTo>
                <a:close/>
                <a:moveTo>
                  <a:pt x="558" y="345"/>
                </a:moveTo>
                <a:cubicBezTo>
                  <a:pt x="556" y="349"/>
                  <a:pt x="551" y="352"/>
                  <a:pt x="547" y="356"/>
                </a:cubicBezTo>
                <a:cubicBezTo>
                  <a:pt x="549" y="352"/>
                  <a:pt x="555" y="349"/>
                  <a:pt x="558" y="345"/>
                </a:cubicBezTo>
                <a:close/>
                <a:moveTo>
                  <a:pt x="546" y="192"/>
                </a:moveTo>
                <a:cubicBezTo>
                  <a:pt x="547" y="193"/>
                  <a:pt x="545" y="194"/>
                  <a:pt x="545" y="193"/>
                </a:cubicBezTo>
                <a:cubicBezTo>
                  <a:pt x="545" y="192"/>
                  <a:pt x="546" y="192"/>
                  <a:pt x="546" y="192"/>
                </a:cubicBezTo>
                <a:close/>
                <a:moveTo>
                  <a:pt x="545" y="198"/>
                </a:moveTo>
                <a:cubicBezTo>
                  <a:pt x="546" y="197"/>
                  <a:pt x="546" y="200"/>
                  <a:pt x="545" y="199"/>
                </a:cubicBezTo>
                <a:cubicBezTo>
                  <a:pt x="544" y="199"/>
                  <a:pt x="545" y="198"/>
                  <a:pt x="545" y="198"/>
                </a:cubicBezTo>
                <a:close/>
                <a:moveTo>
                  <a:pt x="544" y="232"/>
                </a:moveTo>
                <a:cubicBezTo>
                  <a:pt x="545" y="231"/>
                  <a:pt x="546" y="230"/>
                  <a:pt x="546" y="231"/>
                </a:cubicBezTo>
                <a:cubicBezTo>
                  <a:pt x="549" y="233"/>
                  <a:pt x="542" y="235"/>
                  <a:pt x="544" y="232"/>
                </a:cubicBezTo>
                <a:close/>
                <a:moveTo>
                  <a:pt x="547" y="281"/>
                </a:moveTo>
                <a:cubicBezTo>
                  <a:pt x="546" y="282"/>
                  <a:pt x="545" y="281"/>
                  <a:pt x="547" y="281"/>
                </a:cubicBezTo>
                <a:close/>
                <a:moveTo>
                  <a:pt x="547" y="355"/>
                </a:moveTo>
                <a:cubicBezTo>
                  <a:pt x="546" y="357"/>
                  <a:pt x="544" y="358"/>
                  <a:pt x="543" y="359"/>
                </a:cubicBezTo>
                <a:cubicBezTo>
                  <a:pt x="543" y="357"/>
                  <a:pt x="545" y="356"/>
                  <a:pt x="547" y="355"/>
                </a:cubicBezTo>
                <a:close/>
                <a:moveTo>
                  <a:pt x="542" y="323"/>
                </a:moveTo>
                <a:cubicBezTo>
                  <a:pt x="542" y="323"/>
                  <a:pt x="542" y="322"/>
                  <a:pt x="543" y="323"/>
                </a:cubicBezTo>
                <a:cubicBezTo>
                  <a:pt x="545" y="323"/>
                  <a:pt x="541" y="326"/>
                  <a:pt x="542" y="323"/>
                </a:cubicBezTo>
                <a:close/>
                <a:moveTo>
                  <a:pt x="542" y="261"/>
                </a:moveTo>
                <a:cubicBezTo>
                  <a:pt x="543" y="259"/>
                  <a:pt x="544" y="261"/>
                  <a:pt x="542" y="261"/>
                </a:cubicBezTo>
                <a:close/>
                <a:moveTo>
                  <a:pt x="541" y="250"/>
                </a:moveTo>
                <a:cubicBezTo>
                  <a:pt x="541" y="250"/>
                  <a:pt x="541" y="249"/>
                  <a:pt x="542" y="248"/>
                </a:cubicBezTo>
                <a:cubicBezTo>
                  <a:pt x="544" y="247"/>
                  <a:pt x="543" y="252"/>
                  <a:pt x="541" y="250"/>
                </a:cubicBezTo>
                <a:close/>
                <a:moveTo>
                  <a:pt x="543" y="227"/>
                </a:moveTo>
                <a:cubicBezTo>
                  <a:pt x="543" y="227"/>
                  <a:pt x="542" y="228"/>
                  <a:pt x="542" y="227"/>
                </a:cubicBezTo>
                <a:cubicBezTo>
                  <a:pt x="542" y="227"/>
                  <a:pt x="542" y="227"/>
                  <a:pt x="543" y="227"/>
                </a:cubicBezTo>
                <a:close/>
                <a:moveTo>
                  <a:pt x="541" y="192"/>
                </a:moveTo>
                <a:cubicBezTo>
                  <a:pt x="542" y="190"/>
                  <a:pt x="542" y="193"/>
                  <a:pt x="541" y="192"/>
                </a:cubicBezTo>
                <a:close/>
                <a:moveTo>
                  <a:pt x="542" y="240"/>
                </a:moveTo>
                <a:cubicBezTo>
                  <a:pt x="542" y="241"/>
                  <a:pt x="540" y="242"/>
                  <a:pt x="539" y="242"/>
                </a:cubicBezTo>
                <a:cubicBezTo>
                  <a:pt x="539" y="241"/>
                  <a:pt x="541" y="241"/>
                  <a:pt x="542" y="240"/>
                </a:cubicBezTo>
                <a:close/>
                <a:moveTo>
                  <a:pt x="537" y="195"/>
                </a:moveTo>
                <a:cubicBezTo>
                  <a:pt x="538" y="195"/>
                  <a:pt x="536" y="196"/>
                  <a:pt x="536" y="197"/>
                </a:cubicBezTo>
                <a:cubicBezTo>
                  <a:pt x="535" y="196"/>
                  <a:pt x="537" y="195"/>
                  <a:pt x="537" y="195"/>
                </a:cubicBezTo>
                <a:close/>
                <a:moveTo>
                  <a:pt x="539" y="194"/>
                </a:moveTo>
                <a:cubicBezTo>
                  <a:pt x="538" y="197"/>
                  <a:pt x="536" y="201"/>
                  <a:pt x="534" y="203"/>
                </a:cubicBezTo>
                <a:cubicBezTo>
                  <a:pt x="536" y="200"/>
                  <a:pt x="537" y="197"/>
                  <a:pt x="539" y="194"/>
                </a:cubicBezTo>
                <a:close/>
                <a:moveTo>
                  <a:pt x="534" y="200"/>
                </a:moveTo>
                <a:cubicBezTo>
                  <a:pt x="534" y="200"/>
                  <a:pt x="534" y="200"/>
                  <a:pt x="534" y="200"/>
                </a:cubicBezTo>
                <a:cubicBezTo>
                  <a:pt x="535" y="198"/>
                  <a:pt x="534" y="202"/>
                  <a:pt x="534" y="200"/>
                </a:cubicBezTo>
                <a:close/>
                <a:moveTo>
                  <a:pt x="537" y="244"/>
                </a:moveTo>
                <a:cubicBezTo>
                  <a:pt x="536" y="245"/>
                  <a:pt x="534" y="246"/>
                  <a:pt x="532" y="246"/>
                </a:cubicBezTo>
                <a:cubicBezTo>
                  <a:pt x="533" y="245"/>
                  <a:pt x="535" y="244"/>
                  <a:pt x="537" y="244"/>
                </a:cubicBezTo>
                <a:close/>
                <a:moveTo>
                  <a:pt x="534" y="205"/>
                </a:moveTo>
                <a:cubicBezTo>
                  <a:pt x="534" y="205"/>
                  <a:pt x="533" y="207"/>
                  <a:pt x="533" y="208"/>
                </a:cubicBezTo>
                <a:cubicBezTo>
                  <a:pt x="532" y="207"/>
                  <a:pt x="533" y="205"/>
                  <a:pt x="534" y="205"/>
                </a:cubicBezTo>
                <a:close/>
                <a:moveTo>
                  <a:pt x="533" y="224"/>
                </a:moveTo>
                <a:cubicBezTo>
                  <a:pt x="534" y="223"/>
                  <a:pt x="533" y="226"/>
                  <a:pt x="532" y="226"/>
                </a:cubicBezTo>
                <a:cubicBezTo>
                  <a:pt x="532" y="225"/>
                  <a:pt x="532" y="225"/>
                  <a:pt x="533" y="224"/>
                </a:cubicBezTo>
                <a:close/>
                <a:moveTo>
                  <a:pt x="531" y="209"/>
                </a:moveTo>
                <a:cubicBezTo>
                  <a:pt x="532" y="207"/>
                  <a:pt x="533" y="209"/>
                  <a:pt x="531" y="209"/>
                </a:cubicBezTo>
                <a:close/>
                <a:moveTo>
                  <a:pt x="529" y="302"/>
                </a:moveTo>
                <a:cubicBezTo>
                  <a:pt x="529" y="301"/>
                  <a:pt x="529" y="301"/>
                  <a:pt x="530" y="300"/>
                </a:cubicBezTo>
                <a:cubicBezTo>
                  <a:pt x="532" y="299"/>
                  <a:pt x="531" y="303"/>
                  <a:pt x="529" y="302"/>
                </a:cubicBezTo>
                <a:close/>
                <a:moveTo>
                  <a:pt x="530" y="248"/>
                </a:moveTo>
                <a:cubicBezTo>
                  <a:pt x="529" y="248"/>
                  <a:pt x="529" y="248"/>
                  <a:pt x="529" y="248"/>
                </a:cubicBezTo>
                <a:cubicBezTo>
                  <a:pt x="529" y="248"/>
                  <a:pt x="533" y="246"/>
                  <a:pt x="530" y="248"/>
                </a:cubicBezTo>
                <a:close/>
                <a:moveTo>
                  <a:pt x="527" y="222"/>
                </a:moveTo>
                <a:cubicBezTo>
                  <a:pt x="520" y="225"/>
                  <a:pt x="519" y="215"/>
                  <a:pt x="525" y="213"/>
                </a:cubicBezTo>
                <a:cubicBezTo>
                  <a:pt x="530" y="211"/>
                  <a:pt x="532" y="219"/>
                  <a:pt x="527" y="222"/>
                </a:cubicBezTo>
                <a:close/>
                <a:moveTo>
                  <a:pt x="526" y="189"/>
                </a:moveTo>
                <a:cubicBezTo>
                  <a:pt x="526" y="187"/>
                  <a:pt x="528" y="189"/>
                  <a:pt x="526" y="189"/>
                </a:cubicBezTo>
                <a:close/>
                <a:moveTo>
                  <a:pt x="526" y="180"/>
                </a:moveTo>
                <a:cubicBezTo>
                  <a:pt x="526" y="181"/>
                  <a:pt x="520" y="184"/>
                  <a:pt x="519" y="181"/>
                </a:cubicBezTo>
                <a:cubicBezTo>
                  <a:pt x="518" y="177"/>
                  <a:pt x="527" y="175"/>
                  <a:pt x="526" y="180"/>
                </a:cubicBezTo>
                <a:close/>
                <a:moveTo>
                  <a:pt x="523" y="190"/>
                </a:moveTo>
                <a:cubicBezTo>
                  <a:pt x="524" y="190"/>
                  <a:pt x="524" y="190"/>
                  <a:pt x="524" y="190"/>
                </a:cubicBezTo>
                <a:cubicBezTo>
                  <a:pt x="524" y="192"/>
                  <a:pt x="521" y="189"/>
                  <a:pt x="523" y="190"/>
                </a:cubicBezTo>
                <a:close/>
                <a:moveTo>
                  <a:pt x="520" y="185"/>
                </a:moveTo>
                <a:cubicBezTo>
                  <a:pt x="519" y="184"/>
                  <a:pt x="518" y="186"/>
                  <a:pt x="517" y="186"/>
                </a:cubicBezTo>
                <a:cubicBezTo>
                  <a:pt x="517" y="185"/>
                  <a:pt x="520" y="184"/>
                  <a:pt x="520" y="185"/>
                </a:cubicBezTo>
                <a:close/>
                <a:moveTo>
                  <a:pt x="523" y="197"/>
                </a:moveTo>
                <a:cubicBezTo>
                  <a:pt x="526" y="200"/>
                  <a:pt x="524" y="205"/>
                  <a:pt x="522" y="207"/>
                </a:cubicBezTo>
                <a:cubicBezTo>
                  <a:pt x="520" y="208"/>
                  <a:pt x="517" y="208"/>
                  <a:pt x="515" y="208"/>
                </a:cubicBezTo>
                <a:cubicBezTo>
                  <a:pt x="512" y="209"/>
                  <a:pt x="514" y="209"/>
                  <a:pt x="512" y="207"/>
                </a:cubicBezTo>
                <a:cubicBezTo>
                  <a:pt x="509" y="204"/>
                  <a:pt x="509" y="200"/>
                  <a:pt x="513" y="200"/>
                </a:cubicBezTo>
                <a:cubicBezTo>
                  <a:pt x="512" y="206"/>
                  <a:pt x="514" y="198"/>
                  <a:pt x="515" y="197"/>
                </a:cubicBezTo>
                <a:cubicBezTo>
                  <a:pt x="516" y="197"/>
                  <a:pt x="521" y="196"/>
                  <a:pt x="523" y="197"/>
                </a:cubicBezTo>
                <a:close/>
                <a:moveTo>
                  <a:pt x="511" y="195"/>
                </a:moveTo>
                <a:cubicBezTo>
                  <a:pt x="512" y="196"/>
                  <a:pt x="509" y="196"/>
                  <a:pt x="509" y="195"/>
                </a:cubicBezTo>
                <a:cubicBezTo>
                  <a:pt x="510" y="194"/>
                  <a:pt x="511" y="194"/>
                  <a:pt x="511" y="195"/>
                </a:cubicBezTo>
                <a:close/>
                <a:moveTo>
                  <a:pt x="516" y="196"/>
                </a:moveTo>
                <a:cubicBezTo>
                  <a:pt x="515" y="196"/>
                  <a:pt x="509" y="201"/>
                  <a:pt x="508" y="199"/>
                </a:cubicBezTo>
                <a:cubicBezTo>
                  <a:pt x="508" y="198"/>
                  <a:pt x="514" y="195"/>
                  <a:pt x="516" y="196"/>
                </a:cubicBezTo>
                <a:close/>
                <a:moveTo>
                  <a:pt x="509" y="183"/>
                </a:moveTo>
                <a:cubicBezTo>
                  <a:pt x="510" y="184"/>
                  <a:pt x="507" y="185"/>
                  <a:pt x="507" y="184"/>
                </a:cubicBezTo>
                <a:cubicBezTo>
                  <a:pt x="506" y="183"/>
                  <a:pt x="509" y="183"/>
                  <a:pt x="509" y="183"/>
                </a:cubicBezTo>
                <a:close/>
                <a:moveTo>
                  <a:pt x="506" y="199"/>
                </a:moveTo>
                <a:cubicBezTo>
                  <a:pt x="509" y="197"/>
                  <a:pt x="509" y="203"/>
                  <a:pt x="506" y="202"/>
                </a:cubicBezTo>
                <a:cubicBezTo>
                  <a:pt x="505" y="201"/>
                  <a:pt x="506" y="199"/>
                  <a:pt x="506" y="199"/>
                </a:cubicBezTo>
                <a:close/>
                <a:moveTo>
                  <a:pt x="506" y="261"/>
                </a:moveTo>
                <a:cubicBezTo>
                  <a:pt x="508" y="260"/>
                  <a:pt x="505" y="263"/>
                  <a:pt x="506" y="262"/>
                </a:cubicBezTo>
                <a:cubicBezTo>
                  <a:pt x="506" y="261"/>
                  <a:pt x="506" y="261"/>
                  <a:pt x="506" y="261"/>
                </a:cubicBezTo>
                <a:close/>
                <a:moveTo>
                  <a:pt x="508" y="279"/>
                </a:moveTo>
                <a:cubicBezTo>
                  <a:pt x="508" y="281"/>
                  <a:pt x="504" y="283"/>
                  <a:pt x="503" y="281"/>
                </a:cubicBezTo>
                <a:cubicBezTo>
                  <a:pt x="502" y="280"/>
                  <a:pt x="507" y="277"/>
                  <a:pt x="508" y="279"/>
                </a:cubicBezTo>
                <a:close/>
                <a:moveTo>
                  <a:pt x="502" y="609"/>
                </a:moveTo>
                <a:cubicBezTo>
                  <a:pt x="502" y="607"/>
                  <a:pt x="504" y="608"/>
                  <a:pt x="502" y="609"/>
                </a:cubicBezTo>
                <a:close/>
                <a:moveTo>
                  <a:pt x="503" y="283"/>
                </a:moveTo>
                <a:cubicBezTo>
                  <a:pt x="503" y="282"/>
                  <a:pt x="502" y="284"/>
                  <a:pt x="503" y="283"/>
                </a:cubicBezTo>
                <a:close/>
                <a:moveTo>
                  <a:pt x="502" y="173"/>
                </a:moveTo>
                <a:cubicBezTo>
                  <a:pt x="503" y="174"/>
                  <a:pt x="502" y="175"/>
                  <a:pt x="501" y="174"/>
                </a:cubicBezTo>
                <a:cubicBezTo>
                  <a:pt x="501" y="174"/>
                  <a:pt x="502" y="174"/>
                  <a:pt x="502" y="173"/>
                </a:cubicBezTo>
                <a:close/>
                <a:moveTo>
                  <a:pt x="501" y="129"/>
                </a:moveTo>
                <a:cubicBezTo>
                  <a:pt x="501" y="129"/>
                  <a:pt x="501" y="129"/>
                  <a:pt x="501" y="129"/>
                </a:cubicBezTo>
                <a:cubicBezTo>
                  <a:pt x="502" y="131"/>
                  <a:pt x="499" y="127"/>
                  <a:pt x="501" y="129"/>
                </a:cubicBezTo>
                <a:close/>
                <a:moveTo>
                  <a:pt x="503" y="177"/>
                </a:moveTo>
                <a:cubicBezTo>
                  <a:pt x="503" y="178"/>
                  <a:pt x="500" y="178"/>
                  <a:pt x="500" y="177"/>
                </a:cubicBezTo>
                <a:cubicBezTo>
                  <a:pt x="500" y="176"/>
                  <a:pt x="503" y="175"/>
                  <a:pt x="503" y="177"/>
                </a:cubicBezTo>
                <a:close/>
                <a:moveTo>
                  <a:pt x="501" y="214"/>
                </a:moveTo>
                <a:cubicBezTo>
                  <a:pt x="502" y="214"/>
                  <a:pt x="500" y="216"/>
                  <a:pt x="500" y="216"/>
                </a:cubicBezTo>
                <a:cubicBezTo>
                  <a:pt x="499" y="215"/>
                  <a:pt x="500" y="213"/>
                  <a:pt x="501" y="214"/>
                </a:cubicBezTo>
                <a:close/>
                <a:moveTo>
                  <a:pt x="499" y="175"/>
                </a:moveTo>
                <a:cubicBezTo>
                  <a:pt x="499" y="175"/>
                  <a:pt x="499" y="175"/>
                  <a:pt x="498" y="175"/>
                </a:cubicBezTo>
                <a:cubicBezTo>
                  <a:pt x="498" y="175"/>
                  <a:pt x="498" y="175"/>
                  <a:pt x="498" y="175"/>
                </a:cubicBezTo>
                <a:cubicBezTo>
                  <a:pt x="498" y="175"/>
                  <a:pt x="499" y="175"/>
                  <a:pt x="499" y="175"/>
                </a:cubicBezTo>
                <a:close/>
                <a:moveTo>
                  <a:pt x="499" y="241"/>
                </a:moveTo>
                <a:cubicBezTo>
                  <a:pt x="500" y="241"/>
                  <a:pt x="498" y="242"/>
                  <a:pt x="498" y="241"/>
                </a:cubicBezTo>
                <a:cubicBezTo>
                  <a:pt x="498" y="240"/>
                  <a:pt x="499" y="241"/>
                  <a:pt x="499" y="241"/>
                </a:cubicBezTo>
                <a:close/>
                <a:moveTo>
                  <a:pt x="498" y="123"/>
                </a:moveTo>
                <a:cubicBezTo>
                  <a:pt x="499" y="123"/>
                  <a:pt x="497" y="125"/>
                  <a:pt x="497" y="124"/>
                </a:cubicBezTo>
                <a:cubicBezTo>
                  <a:pt x="497" y="124"/>
                  <a:pt x="498" y="123"/>
                  <a:pt x="498" y="123"/>
                </a:cubicBezTo>
                <a:close/>
                <a:moveTo>
                  <a:pt x="498" y="150"/>
                </a:moveTo>
                <a:cubicBezTo>
                  <a:pt x="498" y="151"/>
                  <a:pt x="497" y="152"/>
                  <a:pt x="496" y="151"/>
                </a:cubicBezTo>
                <a:cubicBezTo>
                  <a:pt x="496" y="150"/>
                  <a:pt x="498" y="150"/>
                  <a:pt x="498" y="150"/>
                </a:cubicBezTo>
                <a:close/>
                <a:moveTo>
                  <a:pt x="498" y="170"/>
                </a:moveTo>
                <a:cubicBezTo>
                  <a:pt x="498" y="172"/>
                  <a:pt x="494" y="171"/>
                  <a:pt x="494" y="170"/>
                </a:cubicBezTo>
                <a:cubicBezTo>
                  <a:pt x="494" y="168"/>
                  <a:pt x="497" y="168"/>
                  <a:pt x="498" y="170"/>
                </a:cubicBezTo>
                <a:close/>
                <a:moveTo>
                  <a:pt x="494" y="124"/>
                </a:moveTo>
                <a:cubicBezTo>
                  <a:pt x="494" y="124"/>
                  <a:pt x="493" y="125"/>
                  <a:pt x="492" y="125"/>
                </a:cubicBezTo>
                <a:cubicBezTo>
                  <a:pt x="492" y="124"/>
                  <a:pt x="493" y="124"/>
                  <a:pt x="494" y="124"/>
                </a:cubicBezTo>
                <a:close/>
                <a:moveTo>
                  <a:pt x="493" y="162"/>
                </a:moveTo>
                <a:cubicBezTo>
                  <a:pt x="494" y="163"/>
                  <a:pt x="493" y="164"/>
                  <a:pt x="492" y="163"/>
                </a:cubicBezTo>
                <a:cubicBezTo>
                  <a:pt x="492" y="163"/>
                  <a:pt x="493" y="162"/>
                  <a:pt x="493" y="162"/>
                </a:cubicBezTo>
                <a:close/>
                <a:moveTo>
                  <a:pt x="493" y="158"/>
                </a:moveTo>
                <a:cubicBezTo>
                  <a:pt x="494" y="160"/>
                  <a:pt x="493" y="157"/>
                  <a:pt x="493" y="158"/>
                </a:cubicBezTo>
                <a:close/>
                <a:moveTo>
                  <a:pt x="493" y="168"/>
                </a:moveTo>
                <a:cubicBezTo>
                  <a:pt x="493" y="170"/>
                  <a:pt x="491" y="169"/>
                  <a:pt x="493" y="168"/>
                </a:cubicBezTo>
                <a:close/>
                <a:moveTo>
                  <a:pt x="491" y="160"/>
                </a:moveTo>
                <a:cubicBezTo>
                  <a:pt x="492" y="161"/>
                  <a:pt x="490" y="162"/>
                  <a:pt x="490" y="161"/>
                </a:cubicBezTo>
                <a:cubicBezTo>
                  <a:pt x="491" y="160"/>
                  <a:pt x="491" y="160"/>
                  <a:pt x="491" y="160"/>
                </a:cubicBezTo>
                <a:close/>
                <a:moveTo>
                  <a:pt x="491" y="132"/>
                </a:moveTo>
                <a:cubicBezTo>
                  <a:pt x="492" y="134"/>
                  <a:pt x="488" y="133"/>
                  <a:pt x="488" y="132"/>
                </a:cubicBezTo>
                <a:cubicBezTo>
                  <a:pt x="488" y="131"/>
                  <a:pt x="491" y="131"/>
                  <a:pt x="491" y="132"/>
                </a:cubicBezTo>
                <a:close/>
                <a:moveTo>
                  <a:pt x="486" y="205"/>
                </a:moveTo>
                <a:cubicBezTo>
                  <a:pt x="487" y="204"/>
                  <a:pt x="488" y="204"/>
                  <a:pt x="488" y="205"/>
                </a:cubicBezTo>
                <a:cubicBezTo>
                  <a:pt x="488" y="205"/>
                  <a:pt x="489" y="205"/>
                  <a:pt x="490" y="205"/>
                </a:cubicBezTo>
                <a:cubicBezTo>
                  <a:pt x="491" y="204"/>
                  <a:pt x="496" y="198"/>
                  <a:pt x="497" y="199"/>
                </a:cubicBezTo>
                <a:cubicBezTo>
                  <a:pt x="499" y="201"/>
                  <a:pt x="490" y="206"/>
                  <a:pt x="489" y="206"/>
                </a:cubicBezTo>
                <a:cubicBezTo>
                  <a:pt x="488" y="207"/>
                  <a:pt x="487" y="208"/>
                  <a:pt x="486" y="207"/>
                </a:cubicBezTo>
                <a:cubicBezTo>
                  <a:pt x="486" y="207"/>
                  <a:pt x="486" y="207"/>
                  <a:pt x="486" y="207"/>
                </a:cubicBezTo>
                <a:cubicBezTo>
                  <a:pt x="486" y="207"/>
                  <a:pt x="486" y="207"/>
                  <a:pt x="486" y="207"/>
                </a:cubicBezTo>
                <a:cubicBezTo>
                  <a:pt x="485" y="206"/>
                  <a:pt x="486" y="205"/>
                  <a:pt x="486" y="205"/>
                </a:cubicBezTo>
                <a:close/>
                <a:moveTo>
                  <a:pt x="486" y="209"/>
                </a:moveTo>
                <a:cubicBezTo>
                  <a:pt x="487" y="210"/>
                  <a:pt x="485" y="210"/>
                  <a:pt x="485" y="210"/>
                </a:cubicBezTo>
                <a:cubicBezTo>
                  <a:pt x="485" y="209"/>
                  <a:pt x="486" y="209"/>
                  <a:pt x="486" y="209"/>
                </a:cubicBezTo>
                <a:close/>
                <a:moveTo>
                  <a:pt x="486" y="141"/>
                </a:moveTo>
                <a:cubicBezTo>
                  <a:pt x="486" y="142"/>
                  <a:pt x="483" y="142"/>
                  <a:pt x="483" y="141"/>
                </a:cubicBezTo>
                <a:cubicBezTo>
                  <a:pt x="483" y="141"/>
                  <a:pt x="485" y="140"/>
                  <a:pt x="486" y="141"/>
                </a:cubicBezTo>
                <a:close/>
                <a:moveTo>
                  <a:pt x="484" y="149"/>
                </a:moveTo>
                <a:cubicBezTo>
                  <a:pt x="485" y="149"/>
                  <a:pt x="483" y="151"/>
                  <a:pt x="483" y="149"/>
                </a:cubicBezTo>
                <a:cubicBezTo>
                  <a:pt x="483" y="149"/>
                  <a:pt x="483" y="149"/>
                  <a:pt x="484" y="149"/>
                </a:cubicBezTo>
                <a:close/>
                <a:moveTo>
                  <a:pt x="496" y="76"/>
                </a:moveTo>
                <a:cubicBezTo>
                  <a:pt x="496" y="76"/>
                  <a:pt x="496" y="76"/>
                  <a:pt x="496" y="76"/>
                </a:cubicBezTo>
                <a:cubicBezTo>
                  <a:pt x="496" y="77"/>
                  <a:pt x="496" y="77"/>
                  <a:pt x="496" y="76"/>
                </a:cubicBezTo>
                <a:close/>
                <a:moveTo>
                  <a:pt x="496" y="76"/>
                </a:moveTo>
                <a:cubicBezTo>
                  <a:pt x="495" y="76"/>
                  <a:pt x="495" y="76"/>
                  <a:pt x="496" y="76"/>
                </a:cubicBezTo>
                <a:close/>
                <a:moveTo>
                  <a:pt x="496" y="79"/>
                </a:moveTo>
                <a:cubicBezTo>
                  <a:pt x="496" y="79"/>
                  <a:pt x="495" y="79"/>
                  <a:pt x="494" y="79"/>
                </a:cubicBezTo>
                <a:cubicBezTo>
                  <a:pt x="494" y="79"/>
                  <a:pt x="495" y="78"/>
                  <a:pt x="496" y="79"/>
                </a:cubicBezTo>
                <a:close/>
                <a:moveTo>
                  <a:pt x="493" y="77"/>
                </a:moveTo>
                <a:cubicBezTo>
                  <a:pt x="493" y="78"/>
                  <a:pt x="492" y="78"/>
                  <a:pt x="492" y="78"/>
                </a:cubicBezTo>
                <a:cubicBezTo>
                  <a:pt x="492" y="78"/>
                  <a:pt x="491" y="76"/>
                  <a:pt x="491" y="76"/>
                </a:cubicBezTo>
                <a:cubicBezTo>
                  <a:pt x="491" y="75"/>
                  <a:pt x="493" y="75"/>
                  <a:pt x="493" y="77"/>
                </a:cubicBezTo>
                <a:close/>
                <a:moveTo>
                  <a:pt x="486" y="82"/>
                </a:moveTo>
                <a:cubicBezTo>
                  <a:pt x="487" y="83"/>
                  <a:pt x="485" y="83"/>
                  <a:pt x="485" y="82"/>
                </a:cubicBezTo>
                <a:cubicBezTo>
                  <a:pt x="485" y="82"/>
                  <a:pt x="486" y="82"/>
                  <a:pt x="486" y="82"/>
                </a:cubicBezTo>
                <a:close/>
                <a:moveTo>
                  <a:pt x="486" y="85"/>
                </a:moveTo>
                <a:cubicBezTo>
                  <a:pt x="485" y="85"/>
                  <a:pt x="484" y="86"/>
                  <a:pt x="484" y="85"/>
                </a:cubicBezTo>
                <a:cubicBezTo>
                  <a:pt x="485" y="85"/>
                  <a:pt x="488" y="81"/>
                  <a:pt x="491" y="81"/>
                </a:cubicBezTo>
                <a:cubicBezTo>
                  <a:pt x="492" y="81"/>
                  <a:pt x="495" y="82"/>
                  <a:pt x="495" y="85"/>
                </a:cubicBezTo>
                <a:cubicBezTo>
                  <a:pt x="494" y="87"/>
                  <a:pt x="490" y="89"/>
                  <a:pt x="488" y="89"/>
                </a:cubicBezTo>
                <a:cubicBezTo>
                  <a:pt x="487" y="89"/>
                  <a:pt x="486" y="88"/>
                  <a:pt x="485" y="88"/>
                </a:cubicBezTo>
                <a:cubicBezTo>
                  <a:pt x="485" y="88"/>
                  <a:pt x="484" y="89"/>
                  <a:pt x="484" y="88"/>
                </a:cubicBezTo>
                <a:cubicBezTo>
                  <a:pt x="484" y="87"/>
                  <a:pt x="486" y="86"/>
                  <a:pt x="486" y="85"/>
                </a:cubicBezTo>
                <a:close/>
                <a:moveTo>
                  <a:pt x="480" y="84"/>
                </a:moveTo>
                <a:cubicBezTo>
                  <a:pt x="481" y="85"/>
                  <a:pt x="479" y="83"/>
                  <a:pt x="480" y="84"/>
                </a:cubicBezTo>
                <a:close/>
                <a:moveTo>
                  <a:pt x="481" y="85"/>
                </a:moveTo>
                <a:cubicBezTo>
                  <a:pt x="481" y="85"/>
                  <a:pt x="481" y="85"/>
                  <a:pt x="481" y="85"/>
                </a:cubicBezTo>
                <a:cubicBezTo>
                  <a:pt x="481" y="85"/>
                  <a:pt x="480" y="85"/>
                  <a:pt x="480" y="85"/>
                </a:cubicBezTo>
                <a:cubicBezTo>
                  <a:pt x="481" y="85"/>
                  <a:pt x="481" y="85"/>
                  <a:pt x="481" y="85"/>
                </a:cubicBezTo>
                <a:close/>
                <a:moveTo>
                  <a:pt x="480" y="100"/>
                </a:moveTo>
                <a:cubicBezTo>
                  <a:pt x="479" y="100"/>
                  <a:pt x="481" y="99"/>
                  <a:pt x="482" y="99"/>
                </a:cubicBezTo>
                <a:cubicBezTo>
                  <a:pt x="482" y="100"/>
                  <a:pt x="480" y="100"/>
                  <a:pt x="480" y="100"/>
                </a:cubicBezTo>
                <a:close/>
                <a:moveTo>
                  <a:pt x="481" y="72"/>
                </a:moveTo>
                <a:cubicBezTo>
                  <a:pt x="484" y="71"/>
                  <a:pt x="482" y="77"/>
                  <a:pt x="479" y="75"/>
                </a:cubicBezTo>
                <a:cubicBezTo>
                  <a:pt x="478" y="74"/>
                  <a:pt x="480" y="73"/>
                  <a:pt x="481" y="72"/>
                </a:cubicBezTo>
                <a:close/>
                <a:moveTo>
                  <a:pt x="492" y="60"/>
                </a:moveTo>
                <a:cubicBezTo>
                  <a:pt x="491" y="62"/>
                  <a:pt x="490" y="60"/>
                  <a:pt x="492" y="60"/>
                </a:cubicBezTo>
                <a:close/>
                <a:moveTo>
                  <a:pt x="487" y="59"/>
                </a:moveTo>
                <a:cubicBezTo>
                  <a:pt x="486" y="60"/>
                  <a:pt x="485" y="60"/>
                  <a:pt x="483" y="60"/>
                </a:cubicBezTo>
                <a:cubicBezTo>
                  <a:pt x="485" y="60"/>
                  <a:pt x="485" y="58"/>
                  <a:pt x="487" y="59"/>
                </a:cubicBezTo>
                <a:close/>
                <a:moveTo>
                  <a:pt x="479" y="61"/>
                </a:moveTo>
                <a:cubicBezTo>
                  <a:pt x="480" y="61"/>
                  <a:pt x="478" y="62"/>
                  <a:pt x="477" y="61"/>
                </a:cubicBezTo>
                <a:cubicBezTo>
                  <a:pt x="477" y="61"/>
                  <a:pt x="479" y="61"/>
                  <a:pt x="479" y="61"/>
                </a:cubicBezTo>
                <a:close/>
                <a:moveTo>
                  <a:pt x="477" y="61"/>
                </a:moveTo>
                <a:cubicBezTo>
                  <a:pt x="477" y="62"/>
                  <a:pt x="475" y="61"/>
                  <a:pt x="475" y="61"/>
                </a:cubicBezTo>
                <a:cubicBezTo>
                  <a:pt x="475" y="61"/>
                  <a:pt x="476" y="60"/>
                  <a:pt x="477" y="61"/>
                </a:cubicBezTo>
                <a:close/>
                <a:moveTo>
                  <a:pt x="465" y="20"/>
                </a:moveTo>
                <a:cubicBezTo>
                  <a:pt x="465" y="20"/>
                  <a:pt x="464" y="21"/>
                  <a:pt x="463" y="20"/>
                </a:cubicBezTo>
                <a:cubicBezTo>
                  <a:pt x="463" y="20"/>
                  <a:pt x="464" y="19"/>
                  <a:pt x="465" y="20"/>
                </a:cubicBezTo>
                <a:close/>
                <a:moveTo>
                  <a:pt x="465" y="23"/>
                </a:moveTo>
                <a:cubicBezTo>
                  <a:pt x="465" y="24"/>
                  <a:pt x="463" y="23"/>
                  <a:pt x="463" y="23"/>
                </a:cubicBezTo>
                <a:cubicBezTo>
                  <a:pt x="463" y="22"/>
                  <a:pt x="464" y="21"/>
                  <a:pt x="465" y="23"/>
                </a:cubicBezTo>
                <a:close/>
                <a:moveTo>
                  <a:pt x="399" y="26"/>
                </a:moveTo>
                <a:cubicBezTo>
                  <a:pt x="399" y="26"/>
                  <a:pt x="399" y="26"/>
                  <a:pt x="399" y="27"/>
                </a:cubicBezTo>
                <a:cubicBezTo>
                  <a:pt x="399" y="27"/>
                  <a:pt x="399" y="27"/>
                  <a:pt x="399" y="27"/>
                </a:cubicBezTo>
                <a:cubicBezTo>
                  <a:pt x="399" y="27"/>
                  <a:pt x="399" y="26"/>
                  <a:pt x="399" y="26"/>
                </a:cubicBezTo>
                <a:close/>
                <a:moveTo>
                  <a:pt x="257" y="435"/>
                </a:moveTo>
                <a:cubicBezTo>
                  <a:pt x="258" y="436"/>
                  <a:pt x="257" y="438"/>
                  <a:pt x="257" y="438"/>
                </a:cubicBezTo>
                <a:cubicBezTo>
                  <a:pt x="255" y="439"/>
                  <a:pt x="255" y="434"/>
                  <a:pt x="257" y="435"/>
                </a:cubicBezTo>
                <a:close/>
                <a:moveTo>
                  <a:pt x="258" y="487"/>
                </a:moveTo>
                <a:cubicBezTo>
                  <a:pt x="256" y="488"/>
                  <a:pt x="257" y="484"/>
                  <a:pt x="258" y="485"/>
                </a:cubicBezTo>
                <a:cubicBezTo>
                  <a:pt x="259" y="485"/>
                  <a:pt x="258" y="486"/>
                  <a:pt x="258" y="487"/>
                </a:cubicBezTo>
                <a:close/>
                <a:moveTo>
                  <a:pt x="256" y="404"/>
                </a:moveTo>
                <a:cubicBezTo>
                  <a:pt x="256" y="404"/>
                  <a:pt x="256" y="398"/>
                  <a:pt x="259" y="399"/>
                </a:cubicBezTo>
                <a:cubicBezTo>
                  <a:pt x="260" y="399"/>
                  <a:pt x="259" y="405"/>
                  <a:pt x="256" y="404"/>
                </a:cubicBezTo>
                <a:close/>
                <a:moveTo>
                  <a:pt x="259" y="383"/>
                </a:moveTo>
                <a:cubicBezTo>
                  <a:pt x="258" y="384"/>
                  <a:pt x="260" y="381"/>
                  <a:pt x="259" y="383"/>
                </a:cubicBezTo>
                <a:close/>
                <a:moveTo>
                  <a:pt x="261" y="493"/>
                </a:moveTo>
                <a:cubicBezTo>
                  <a:pt x="262" y="491"/>
                  <a:pt x="264" y="489"/>
                  <a:pt x="266" y="488"/>
                </a:cubicBezTo>
                <a:cubicBezTo>
                  <a:pt x="265" y="490"/>
                  <a:pt x="263" y="491"/>
                  <a:pt x="261" y="493"/>
                </a:cubicBezTo>
                <a:close/>
                <a:moveTo>
                  <a:pt x="266" y="444"/>
                </a:moveTo>
                <a:cubicBezTo>
                  <a:pt x="265" y="443"/>
                  <a:pt x="267" y="443"/>
                  <a:pt x="266" y="444"/>
                </a:cubicBezTo>
                <a:close/>
                <a:moveTo>
                  <a:pt x="267" y="501"/>
                </a:moveTo>
                <a:cubicBezTo>
                  <a:pt x="267" y="502"/>
                  <a:pt x="269" y="500"/>
                  <a:pt x="267" y="501"/>
                </a:cubicBezTo>
                <a:close/>
                <a:moveTo>
                  <a:pt x="268" y="477"/>
                </a:moveTo>
                <a:cubicBezTo>
                  <a:pt x="267" y="476"/>
                  <a:pt x="270" y="476"/>
                  <a:pt x="268" y="477"/>
                </a:cubicBezTo>
                <a:close/>
                <a:moveTo>
                  <a:pt x="269" y="453"/>
                </a:moveTo>
                <a:cubicBezTo>
                  <a:pt x="269" y="454"/>
                  <a:pt x="269" y="454"/>
                  <a:pt x="269" y="454"/>
                </a:cubicBezTo>
                <a:cubicBezTo>
                  <a:pt x="269" y="454"/>
                  <a:pt x="269" y="453"/>
                  <a:pt x="269" y="453"/>
                </a:cubicBezTo>
                <a:cubicBezTo>
                  <a:pt x="269" y="453"/>
                  <a:pt x="269" y="453"/>
                  <a:pt x="269" y="453"/>
                </a:cubicBezTo>
                <a:close/>
                <a:moveTo>
                  <a:pt x="282" y="413"/>
                </a:moveTo>
                <a:cubicBezTo>
                  <a:pt x="281" y="414"/>
                  <a:pt x="282" y="410"/>
                  <a:pt x="283" y="411"/>
                </a:cubicBezTo>
                <a:cubicBezTo>
                  <a:pt x="284" y="412"/>
                  <a:pt x="283" y="413"/>
                  <a:pt x="282" y="413"/>
                </a:cubicBezTo>
                <a:close/>
                <a:moveTo>
                  <a:pt x="287" y="477"/>
                </a:moveTo>
                <a:cubicBezTo>
                  <a:pt x="289" y="477"/>
                  <a:pt x="288" y="482"/>
                  <a:pt x="287" y="483"/>
                </a:cubicBezTo>
                <a:cubicBezTo>
                  <a:pt x="282" y="485"/>
                  <a:pt x="287" y="477"/>
                  <a:pt x="287" y="477"/>
                </a:cubicBezTo>
                <a:close/>
                <a:moveTo>
                  <a:pt x="288" y="462"/>
                </a:moveTo>
                <a:cubicBezTo>
                  <a:pt x="288" y="462"/>
                  <a:pt x="287" y="462"/>
                  <a:pt x="287" y="462"/>
                </a:cubicBezTo>
                <a:cubicBezTo>
                  <a:pt x="285" y="460"/>
                  <a:pt x="290" y="460"/>
                  <a:pt x="288" y="462"/>
                </a:cubicBezTo>
                <a:close/>
                <a:moveTo>
                  <a:pt x="285" y="506"/>
                </a:moveTo>
                <a:cubicBezTo>
                  <a:pt x="286" y="505"/>
                  <a:pt x="284" y="507"/>
                  <a:pt x="285" y="506"/>
                </a:cubicBezTo>
                <a:close/>
                <a:moveTo>
                  <a:pt x="287" y="507"/>
                </a:moveTo>
                <a:cubicBezTo>
                  <a:pt x="287" y="507"/>
                  <a:pt x="286" y="507"/>
                  <a:pt x="286" y="507"/>
                </a:cubicBezTo>
                <a:cubicBezTo>
                  <a:pt x="284" y="505"/>
                  <a:pt x="289" y="504"/>
                  <a:pt x="287" y="507"/>
                </a:cubicBezTo>
                <a:close/>
                <a:moveTo>
                  <a:pt x="285" y="500"/>
                </a:moveTo>
                <a:cubicBezTo>
                  <a:pt x="280" y="502"/>
                  <a:pt x="285" y="493"/>
                  <a:pt x="288" y="495"/>
                </a:cubicBezTo>
                <a:cubicBezTo>
                  <a:pt x="289" y="496"/>
                  <a:pt x="286" y="500"/>
                  <a:pt x="285" y="500"/>
                </a:cubicBezTo>
                <a:close/>
                <a:moveTo>
                  <a:pt x="288" y="508"/>
                </a:moveTo>
                <a:cubicBezTo>
                  <a:pt x="287" y="509"/>
                  <a:pt x="291" y="507"/>
                  <a:pt x="288" y="508"/>
                </a:cubicBezTo>
                <a:close/>
                <a:moveTo>
                  <a:pt x="288" y="493"/>
                </a:moveTo>
                <a:cubicBezTo>
                  <a:pt x="287" y="493"/>
                  <a:pt x="287" y="490"/>
                  <a:pt x="289" y="490"/>
                </a:cubicBezTo>
                <a:cubicBezTo>
                  <a:pt x="290" y="491"/>
                  <a:pt x="289" y="492"/>
                  <a:pt x="288" y="493"/>
                </a:cubicBezTo>
                <a:close/>
                <a:moveTo>
                  <a:pt x="292" y="519"/>
                </a:moveTo>
                <a:cubicBezTo>
                  <a:pt x="291" y="518"/>
                  <a:pt x="293" y="517"/>
                  <a:pt x="292" y="519"/>
                </a:cubicBezTo>
                <a:close/>
                <a:moveTo>
                  <a:pt x="293" y="504"/>
                </a:moveTo>
                <a:cubicBezTo>
                  <a:pt x="292" y="503"/>
                  <a:pt x="294" y="503"/>
                  <a:pt x="294" y="502"/>
                </a:cubicBezTo>
                <a:cubicBezTo>
                  <a:pt x="294" y="503"/>
                  <a:pt x="293" y="503"/>
                  <a:pt x="293" y="504"/>
                </a:cubicBezTo>
                <a:close/>
                <a:moveTo>
                  <a:pt x="294" y="459"/>
                </a:moveTo>
                <a:cubicBezTo>
                  <a:pt x="293" y="460"/>
                  <a:pt x="294" y="457"/>
                  <a:pt x="295" y="458"/>
                </a:cubicBezTo>
                <a:cubicBezTo>
                  <a:pt x="295" y="459"/>
                  <a:pt x="294" y="459"/>
                  <a:pt x="294" y="459"/>
                </a:cubicBezTo>
                <a:close/>
                <a:moveTo>
                  <a:pt x="295" y="475"/>
                </a:moveTo>
                <a:cubicBezTo>
                  <a:pt x="295" y="474"/>
                  <a:pt x="297" y="475"/>
                  <a:pt x="295" y="475"/>
                </a:cubicBezTo>
                <a:close/>
                <a:moveTo>
                  <a:pt x="296" y="389"/>
                </a:moveTo>
                <a:cubicBezTo>
                  <a:pt x="295" y="387"/>
                  <a:pt x="298" y="387"/>
                  <a:pt x="296" y="389"/>
                </a:cubicBezTo>
                <a:close/>
                <a:moveTo>
                  <a:pt x="297" y="482"/>
                </a:moveTo>
                <a:cubicBezTo>
                  <a:pt x="297" y="483"/>
                  <a:pt x="297" y="480"/>
                  <a:pt x="297" y="482"/>
                </a:cubicBezTo>
                <a:close/>
                <a:moveTo>
                  <a:pt x="298" y="393"/>
                </a:moveTo>
                <a:cubicBezTo>
                  <a:pt x="298" y="393"/>
                  <a:pt x="298" y="392"/>
                  <a:pt x="298" y="393"/>
                </a:cubicBezTo>
                <a:close/>
                <a:moveTo>
                  <a:pt x="300" y="448"/>
                </a:moveTo>
                <a:cubicBezTo>
                  <a:pt x="301" y="448"/>
                  <a:pt x="300" y="449"/>
                  <a:pt x="300" y="449"/>
                </a:cubicBezTo>
                <a:cubicBezTo>
                  <a:pt x="299" y="450"/>
                  <a:pt x="299" y="447"/>
                  <a:pt x="300" y="448"/>
                </a:cubicBezTo>
                <a:close/>
                <a:moveTo>
                  <a:pt x="301" y="127"/>
                </a:moveTo>
                <a:cubicBezTo>
                  <a:pt x="300" y="127"/>
                  <a:pt x="300" y="127"/>
                  <a:pt x="300" y="127"/>
                </a:cubicBezTo>
                <a:cubicBezTo>
                  <a:pt x="299" y="127"/>
                  <a:pt x="301" y="126"/>
                  <a:pt x="301" y="127"/>
                </a:cubicBezTo>
                <a:close/>
                <a:moveTo>
                  <a:pt x="300" y="462"/>
                </a:moveTo>
                <a:cubicBezTo>
                  <a:pt x="301" y="462"/>
                  <a:pt x="301" y="461"/>
                  <a:pt x="301" y="462"/>
                </a:cubicBezTo>
                <a:cubicBezTo>
                  <a:pt x="300" y="462"/>
                  <a:pt x="300" y="462"/>
                  <a:pt x="300" y="462"/>
                </a:cubicBezTo>
                <a:close/>
                <a:moveTo>
                  <a:pt x="303" y="496"/>
                </a:moveTo>
                <a:cubicBezTo>
                  <a:pt x="303" y="496"/>
                  <a:pt x="302" y="496"/>
                  <a:pt x="302" y="496"/>
                </a:cubicBezTo>
                <a:cubicBezTo>
                  <a:pt x="298" y="496"/>
                  <a:pt x="304" y="492"/>
                  <a:pt x="303" y="496"/>
                </a:cubicBezTo>
                <a:close/>
                <a:moveTo>
                  <a:pt x="303" y="498"/>
                </a:moveTo>
                <a:cubicBezTo>
                  <a:pt x="302" y="499"/>
                  <a:pt x="304" y="497"/>
                  <a:pt x="303" y="498"/>
                </a:cubicBezTo>
                <a:close/>
                <a:moveTo>
                  <a:pt x="301" y="479"/>
                </a:moveTo>
                <a:cubicBezTo>
                  <a:pt x="304" y="475"/>
                  <a:pt x="308" y="472"/>
                  <a:pt x="312" y="469"/>
                </a:cubicBezTo>
                <a:cubicBezTo>
                  <a:pt x="309" y="472"/>
                  <a:pt x="306" y="477"/>
                  <a:pt x="301" y="479"/>
                </a:cubicBezTo>
                <a:close/>
                <a:moveTo>
                  <a:pt x="313" y="159"/>
                </a:moveTo>
                <a:cubicBezTo>
                  <a:pt x="314" y="159"/>
                  <a:pt x="310" y="162"/>
                  <a:pt x="308" y="162"/>
                </a:cubicBezTo>
                <a:cubicBezTo>
                  <a:pt x="308" y="162"/>
                  <a:pt x="304" y="161"/>
                  <a:pt x="304" y="160"/>
                </a:cubicBezTo>
                <a:cubicBezTo>
                  <a:pt x="304" y="159"/>
                  <a:pt x="308" y="157"/>
                  <a:pt x="310" y="159"/>
                </a:cubicBezTo>
                <a:cubicBezTo>
                  <a:pt x="310" y="159"/>
                  <a:pt x="310" y="160"/>
                  <a:pt x="310" y="160"/>
                </a:cubicBezTo>
                <a:cubicBezTo>
                  <a:pt x="311" y="161"/>
                  <a:pt x="312" y="159"/>
                  <a:pt x="313" y="159"/>
                </a:cubicBezTo>
                <a:close/>
                <a:moveTo>
                  <a:pt x="312" y="488"/>
                </a:moveTo>
                <a:cubicBezTo>
                  <a:pt x="313" y="487"/>
                  <a:pt x="312" y="489"/>
                  <a:pt x="311" y="489"/>
                </a:cubicBezTo>
                <a:cubicBezTo>
                  <a:pt x="311" y="489"/>
                  <a:pt x="311" y="488"/>
                  <a:pt x="312" y="488"/>
                </a:cubicBezTo>
                <a:close/>
                <a:moveTo>
                  <a:pt x="312" y="354"/>
                </a:moveTo>
                <a:cubicBezTo>
                  <a:pt x="311" y="356"/>
                  <a:pt x="310" y="356"/>
                  <a:pt x="310" y="357"/>
                </a:cubicBezTo>
                <a:cubicBezTo>
                  <a:pt x="309" y="356"/>
                  <a:pt x="310" y="354"/>
                  <a:pt x="312" y="354"/>
                </a:cubicBezTo>
                <a:close/>
                <a:moveTo>
                  <a:pt x="305" y="364"/>
                </a:moveTo>
                <a:cubicBezTo>
                  <a:pt x="305" y="362"/>
                  <a:pt x="307" y="359"/>
                  <a:pt x="309" y="358"/>
                </a:cubicBezTo>
                <a:cubicBezTo>
                  <a:pt x="308" y="360"/>
                  <a:pt x="307" y="362"/>
                  <a:pt x="305" y="364"/>
                </a:cubicBezTo>
                <a:close/>
                <a:moveTo>
                  <a:pt x="307" y="448"/>
                </a:moveTo>
                <a:cubicBezTo>
                  <a:pt x="306" y="449"/>
                  <a:pt x="307" y="447"/>
                  <a:pt x="308" y="447"/>
                </a:cubicBezTo>
                <a:cubicBezTo>
                  <a:pt x="308" y="448"/>
                  <a:pt x="307" y="448"/>
                  <a:pt x="307" y="448"/>
                </a:cubicBezTo>
                <a:close/>
                <a:moveTo>
                  <a:pt x="306" y="449"/>
                </a:moveTo>
                <a:cubicBezTo>
                  <a:pt x="306" y="450"/>
                  <a:pt x="305" y="450"/>
                  <a:pt x="305" y="451"/>
                </a:cubicBezTo>
                <a:cubicBezTo>
                  <a:pt x="304" y="451"/>
                  <a:pt x="305" y="449"/>
                  <a:pt x="306" y="449"/>
                </a:cubicBezTo>
                <a:close/>
                <a:moveTo>
                  <a:pt x="304" y="204"/>
                </a:moveTo>
                <a:cubicBezTo>
                  <a:pt x="304" y="204"/>
                  <a:pt x="304" y="202"/>
                  <a:pt x="305" y="203"/>
                </a:cubicBezTo>
                <a:cubicBezTo>
                  <a:pt x="305" y="204"/>
                  <a:pt x="304" y="204"/>
                  <a:pt x="304" y="204"/>
                </a:cubicBezTo>
                <a:close/>
                <a:moveTo>
                  <a:pt x="307" y="268"/>
                </a:moveTo>
                <a:cubicBezTo>
                  <a:pt x="305" y="270"/>
                  <a:pt x="306" y="265"/>
                  <a:pt x="307" y="266"/>
                </a:cubicBezTo>
                <a:cubicBezTo>
                  <a:pt x="307" y="267"/>
                  <a:pt x="307" y="267"/>
                  <a:pt x="307" y="268"/>
                </a:cubicBezTo>
                <a:close/>
                <a:moveTo>
                  <a:pt x="307" y="343"/>
                </a:moveTo>
                <a:cubicBezTo>
                  <a:pt x="306" y="345"/>
                  <a:pt x="308" y="342"/>
                  <a:pt x="307" y="343"/>
                </a:cubicBezTo>
                <a:close/>
                <a:moveTo>
                  <a:pt x="306" y="280"/>
                </a:moveTo>
                <a:cubicBezTo>
                  <a:pt x="305" y="282"/>
                  <a:pt x="305" y="279"/>
                  <a:pt x="306" y="279"/>
                </a:cubicBezTo>
                <a:cubicBezTo>
                  <a:pt x="307" y="279"/>
                  <a:pt x="306" y="280"/>
                  <a:pt x="306" y="280"/>
                </a:cubicBezTo>
                <a:close/>
                <a:moveTo>
                  <a:pt x="302" y="455"/>
                </a:moveTo>
                <a:cubicBezTo>
                  <a:pt x="302" y="454"/>
                  <a:pt x="303" y="453"/>
                  <a:pt x="304" y="452"/>
                </a:cubicBezTo>
                <a:cubicBezTo>
                  <a:pt x="305" y="453"/>
                  <a:pt x="303" y="454"/>
                  <a:pt x="302" y="455"/>
                </a:cubicBezTo>
                <a:close/>
                <a:moveTo>
                  <a:pt x="309" y="538"/>
                </a:moveTo>
                <a:cubicBezTo>
                  <a:pt x="309" y="538"/>
                  <a:pt x="309" y="538"/>
                  <a:pt x="309" y="538"/>
                </a:cubicBezTo>
                <a:cubicBezTo>
                  <a:pt x="309" y="538"/>
                  <a:pt x="309" y="538"/>
                  <a:pt x="309" y="538"/>
                </a:cubicBezTo>
                <a:cubicBezTo>
                  <a:pt x="308" y="539"/>
                  <a:pt x="309" y="538"/>
                  <a:pt x="309" y="538"/>
                </a:cubicBezTo>
                <a:cubicBezTo>
                  <a:pt x="309" y="538"/>
                  <a:pt x="309" y="538"/>
                  <a:pt x="309" y="538"/>
                </a:cubicBezTo>
                <a:close/>
                <a:moveTo>
                  <a:pt x="306" y="537"/>
                </a:moveTo>
                <a:cubicBezTo>
                  <a:pt x="308" y="536"/>
                  <a:pt x="305" y="538"/>
                  <a:pt x="306" y="537"/>
                </a:cubicBezTo>
                <a:close/>
                <a:moveTo>
                  <a:pt x="306" y="537"/>
                </a:moveTo>
                <a:cubicBezTo>
                  <a:pt x="305" y="539"/>
                  <a:pt x="303" y="539"/>
                  <a:pt x="303" y="541"/>
                </a:cubicBezTo>
                <a:cubicBezTo>
                  <a:pt x="303" y="540"/>
                  <a:pt x="304" y="538"/>
                  <a:pt x="306" y="537"/>
                </a:cubicBezTo>
                <a:close/>
                <a:moveTo>
                  <a:pt x="305" y="527"/>
                </a:moveTo>
                <a:cubicBezTo>
                  <a:pt x="305" y="528"/>
                  <a:pt x="301" y="533"/>
                  <a:pt x="300" y="531"/>
                </a:cubicBezTo>
                <a:cubicBezTo>
                  <a:pt x="298" y="529"/>
                  <a:pt x="303" y="527"/>
                  <a:pt x="305" y="527"/>
                </a:cubicBezTo>
                <a:close/>
                <a:moveTo>
                  <a:pt x="290" y="562"/>
                </a:moveTo>
                <a:cubicBezTo>
                  <a:pt x="290" y="562"/>
                  <a:pt x="290" y="562"/>
                  <a:pt x="290" y="562"/>
                </a:cubicBezTo>
                <a:cubicBezTo>
                  <a:pt x="290" y="562"/>
                  <a:pt x="289" y="563"/>
                  <a:pt x="290" y="562"/>
                </a:cubicBezTo>
                <a:close/>
                <a:moveTo>
                  <a:pt x="289" y="541"/>
                </a:moveTo>
                <a:cubicBezTo>
                  <a:pt x="289" y="540"/>
                  <a:pt x="287" y="543"/>
                  <a:pt x="289" y="541"/>
                </a:cubicBezTo>
                <a:close/>
                <a:moveTo>
                  <a:pt x="288" y="575"/>
                </a:moveTo>
                <a:cubicBezTo>
                  <a:pt x="286" y="576"/>
                  <a:pt x="285" y="575"/>
                  <a:pt x="284" y="574"/>
                </a:cubicBezTo>
                <a:cubicBezTo>
                  <a:pt x="283" y="570"/>
                  <a:pt x="289" y="567"/>
                  <a:pt x="290" y="569"/>
                </a:cubicBezTo>
                <a:cubicBezTo>
                  <a:pt x="293" y="571"/>
                  <a:pt x="289" y="575"/>
                  <a:pt x="288" y="575"/>
                </a:cubicBezTo>
                <a:close/>
                <a:moveTo>
                  <a:pt x="292" y="544"/>
                </a:moveTo>
                <a:cubicBezTo>
                  <a:pt x="292" y="546"/>
                  <a:pt x="290" y="545"/>
                  <a:pt x="292" y="544"/>
                </a:cubicBezTo>
                <a:close/>
                <a:moveTo>
                  <a:pt x="295" y="567"/>
                </a:moveTo>
                <a:cubicBezTo>
                  <a:pt x="295" y="565"/>
                  <a:pt x="297" y="567"/>
                  <a:pt x="295" y="567"/>
                </a:cubicBezTo>
                <a:close/>
                <a:moveTo>
                  <a:pt x="295" y="565"/>
                </a:moveTo>
                <a:cubicBezTo>
                  <a:pt x="295" y="565"/>
                  <a:pt x="295" y="565"/>
                  <a:pt x="295" y="565"/>
                </a:cubicBezTo>
                <a:cubicBezTo>
                  <a:pt x="295" y="565"/>
                  <a:pt x="294" y="565"/>
                  <a:pt x="294" y="565"/>
                </a:cubicBezTo>
                <a:cubicBezTo>
                  <a:pt x="294" y="566"/>
                  <a:pt x="293" y="567"/>
                  <a:pt x="293" y="568"/>
                </a:cubicBezTo>
                <a:cubicBezTo>
                  <a:pt x="293" y="568"/>
                  <a:pt x="294" y="568"/>
                  <a:pt x="292" y="568"/>
                </a:cubicBezTo>
                <a:cubicBezTo>
                  <a:pt x="292" y="569"/>
                  <a:pt x="292" y="569"/>
                  <a:pt x="292" y="569"/>
                </a:cubicBezTo>
                <a:cubicBezTo>
                  <a:pt x="292" y="569"/>
                  <a:pt x="292" y="569"/>
                  <a:pt x="292" y="568"/>
                </a:cubicBezTo>
                <a:cubicBezTo>
                  <a:pt x="292" y="569"/>
                  <a:pt x="292" y="569"/>
                  <a:pt x="292" y="569"/>
                </a:cubicBezTo>
                <a:cubicBezTo>
                  <a:pt x="292" y="568"/>
                  <a:pt x="292" y="568"/>
                  <a:pt x="293" y="568"/>
                </a:cubicBezTo>
                <a:cubicBezTo>
                  <a:pt x="293" y="565"/>
                  <a:pt x="295" y="562"/>
                  <a:pt x="297" y="560"/>
                </a:cubicBezTo>
                <a:cubicBezTo>
                  <a:pt x="296" y="561"/>
                  <a:pt x="296" y="563"/>
                  <a:pt x="295" y="565"/>
                </a:cubicBezTo>
                <a:close/>
                <a:moveTo>
                  <a:pt x="302" y="546"/>
                </a:moveTo>
                <a:cubicBezTo>
                  <a:pt x="301" y="548"/>
                  <a:pt x="298" y="547"/>
                  <a:pt x="297" y="548"/>
                </a:cubicBezTo>
                <a:cubicBezTo>
                  <a:pt x="298" y="547"/>
                  <a:pt x="300" y="547"/>
                  <a:pt x="302" y="546"/>
                </a:cubicBezTo>
                <a:close/>
                <a:moveTo>
                  <a:pt x="301" y="567"/>
                </a:moveTo>
                <a:cubicBezTo>
                  <a:pt x="302" y="568"/>
                  <a:pt x="300" y="571"/>
                  <a:pt x="299" y="570"/>
                </a:cubicBezTo>
                <a:cubicBezTo>
                  <a:pt x="297" y="569"/>
                  <a:pt x="299" y="565"/>
                  <a:pt x="301" y="567"/>
                </a:cubicBezTo>
                <a:cubicBezTo>
                  <a:pt x="299" y="565"/>
                  <a:pt x="302" y="560"/>
                  <a:pt x="305" y="561"/>
                </a:cubicBezTo>
                <a:cubicBezTo>
                  <a:pt x="308" y="562"/>
                  <a:pt x="304" y="570"/>
                  <a:pt x="301" y="567"/>
                </a:cubicBezTo>
                <a:close/>
                <a:moveTo>
                  <a:pt x="306" y="540"/>
                </a:moveTo>
                <a:cubicBezTo>
                  <a:pt x="306" y="538"/>
                  <a:pt x="308" y="540"/>
                  <a:pt x="306" y="540"/>
                </a:cubicBezTo>
                <a:close/>
                <a:moveTo>
                  <a:pt x="307" y="568"/>
                </a:moveTo>
                <a:cubicBezTo>
                  <a:pt x="307" y="568"/>
                  <a:pt x="307" y="568"/>
                  <a:pt x="307" y="568"/>
                </a:cubicBezTo>
                <a:cubicBezTo>
                  <a:pt x="307" y="566"/>
                  <a:pt x="309" y="569"/>
                  <a:pt x="307" y="568"/>
                </a:cubicBezTo>
                <a:close/>
                <a:moveTo>
                  <a:pt x="308" y="569"/>
                </a:moveTo>
                <a:cubicBezTo>
                  <a:pt x="307" y="570"/>
                  <a:pt x="308" y="567"/>
                  <a:pt x="309" y="568"/>
                </a:cubicBezTo>
                <a:cubicBezTo>
                  <a:pt x="310" y="569"/>
                  <a:pt x="309" y="569"/>
                  <a:pt x="308" y="569"/>
                </a:cubicBezTo>
                <a:close/>
                <a:moveTo>
                  <a:pt x="312" y="574"/>
                </a:moveTo>
                <a:cubicBezTo>
                  <a:pt x="311" y="575"/>
                  <a:pt x="313" y="572"/>
                  <a:pt x="312" y="574"/>
                </a:cubicBezTo>
                <a:close/>
                <a:moveTo>
                  <a:pt x="312" y="571"/>
                </a:moveTo>
                <a:cubicBezTo>
                  <a:pt x="312" y="572"/>
                  <a:pt x="311" y="572"/>
                  <a:pt x="311" y="571"/>
                </a:cubicBezTo>
                <a:cubicBezTo>
                  <a:pt x="310" y="570"/>
                  <a:pt x="314" y="569"/>
                  <a:pt x="312" y="571"/>
                </a:cubicBezTo>
                <a:close/>
                <a:moveTo>
                  <a:pt x="313" y="395"/>
                </a:moveTo>
                <a:cubicBezTo>
                  <a:pt x="314" y="394"/>
                  <a:pt x="312" y="396"/>
                  <a:pt x="313" y="395"/>
                </a:cubicBezTo>
                <a:close/>
                <a:moveTo>
                  <a:pt x="313" y="287"/>
                </a:moveTo>
                <a:cubicBezTo>
                  <a:pt x="312" y="289"/>
                  <a:pt x="314" y="286"/>
                  <a:pt x="313" y="287"/>
                </a:cubicBezTo>
                <a:close/>
                <a:moveTo>
                  <a:pt x="315" y="545"/>
                </a:moveTo>
                <a:cubicBezTo>
                  <a:pt x="312" y="547"/>
                  <a:pt x="313" y="541"/>
                  <a:pt x="316" y="543"/>
                </a:cubicBezTo>
                <a:cubicBezTo>
                  <a:pt x="317" y="543"/>
                  <a:pt x="316" y="545"/>
                  <a:pt x="315" y="545"/>
                </a:cubicBezTo>
                <a:close/>
                <a:moveTo>
                  <a:pt x="313" y="521"/>
                </a:moveTo>
                <a:cubicBezTo>
                  <a:pt x="314" y="520"/>
                  <a:pt x="312" y="522"/>
                  <a:pt x="313" y="521"/>
                </a:cubicBezTo>
                <a:close/>
                <a:moveTo>
                  <a:pt x="315" y="495"/>
                </a:moveTo>
                <a:cubicBezTo>
                  <a:pt x="315" y="495"/>
                  <a:pt x="315" y="496"/>
                  <a:pt x="315" y="496"/>
                </a:cubicBezTo>
                <a:cubicBezTo>
                  <a:pt x="315" y="498"/>
                  <a:pt x="314" y="495"/>
                  <a:pt x="315" y="495"/>
                </a:cubicBezTo>
                <a:close/>
                <a:moveTo>
                  <a:pt x="313" y="466"/>
                </a:moveTo>
                <a:cubicBezTo>
                  <a:pt x="314" y="464"/>
                  <a:pt x="319" y="461"/>
                  <a:pt x="322" y="459"/>
                </a:cubicBezTo>
                <a:cubicBezTo>
                  <a:pt x="321" y="461"/>
                  <a:pt x="318" y="462"/>
                  <a:pt x="317" y="464"/>
                </a:cubicBezTo>
                <a:cubicBezTo>
                  <a:pt x="316" y="464"/>
                  <a:pt x="313" y="468"/>
                  <a:pt x="313" y="466"/>
                </a:cubicBezTo>
                <a:close/>
                <a:moveTo>
                  <a:pt x="316" y="176"/>
                </a:moveTo>
                <a:cubicBezTo>
                  <a:pt x="316" y="176"/>
                  <a:pt x="317" y="175"/>
                  <a:pt x="317" y="175"/>
                </a:cubicBezTo>
                <a:cubicBezTo>
                  <a:pt x="317" y="176"/>
                  <a:pt x="316" y="176"/>
                  <a:pt x="316" y="176"/>
                </a:cubicBezTo>
                <a:close/>
                <a:moveTo>
                  <a:pt x="318" y="385"/>
                </a:moveTo>
                <a:cubicBezTo>
                  <a:pt x="317" y="386"/>
                  <a:pt x="316" y="385"/>
                  <a:pt x="316" y="385"/>
                </a:cubicBezTo>
                <a:cubicBezTo>
                  <a:pt x="317" y="384"/>
                  <a:pt x="318" y="384"/>
                  <a:pt x="318" y="385"/>
                </a:cubicBezTo>
                <a:close/>
                <a:moveTo>
                  <a:pt x="316" y="395"/>
                </a:moveTo>
                <a:cubicBezTo>
                  <a:pt x="316" y="395"/>
                  <a:pt x="316" y="396"/>
                  <a:pt x="315" y="395"/>
                </a:cubicBezTo>
                <a:cubicBezTo>
                  <a:pt x="315" y="395"/>
                  <a:pt x="318" y="393"/>
                  <a:pt x="316" y="395"/>
                </a:cubicBezTo>
                <a:close/>
                <a:moveTo>
                  <a:pt x="321" y="296"/>
                </a:moveTo>
                <a:cubicBezTo>
                  <a:pt x="321" y="296"/>
                  <a:pt x="321" y="297"/>
                  <a:pt x="321" y="297"/>
                </a:cubicBezTo>
                <a:cubicBezTo>
                  <a:pt x="319" y="299"/>
                  <a:pt x="320" y="295"/>
                  <a:pt x="321" y="296"/>
                </a:cubicBezTo>
                <a:close/>
                <a:moveTo>
                  <a:pt x="344" y="429"/>
                </a:moveTo>
                <a:cubicBezTo>
                  <a:pt x="344" y="429"/>
                  <a:pt x="345" y="429"/>
                  <a:pt x="345" y="429"/>
                </a:cubicBezTo>
                <a:cubicBezTo>
                  <a:pt x="345" y="430"/>
                  <a:pt x="343" y="430"/>
                  <a:pt x="344" y="429"/>
                </a:cubicBezTo>
                <a:close/>
                <a:moveTo>
                  <a:pt x="345" y="186"/>
                </a:moveTo>
                <a:cubicBezTo>
                  <a:pt x="345" y="188"/>
                  <a:pt x="343" y="188"/>
                  <a:pt x="345" y="186"/>
                </a:cubicBezTo>
                <a:close/>
                <a:moveTo>
                  <a:pt x="345" y="303"/>
                </a:moveTo>
                <a:cubicBezTo>
                  <a:pt x="344" y="303"/>
                  <a:pt x="347" y="302"/>
                  <a:pt x="345" y="303"/>
                </a:cubicBezTo>
                <a:close/>
                <a:moveTo>
                  <a:pt x="346" y="185"/>
                </a:moveTo>
                <a:cubicBezTo>
                  <a:pt x="344" y="187"/>
                  <a:pt x="347" y="183"/>
                  <a:pt x="346" y="185"/>
                </a:cubicBezTo>
                <a:close/>
                <a:moveTo>
                  <a:pt x="345" y="443"/>
                </a:moveTo>
                <a:cubicBezTo>
                  <a:pt x="344" y="445"/>
                  <a:pt x="346" y="442"/>
                  <a:pt x="345" y="443"/>
                </a:cubicBezTo>
                <a:close/>
                <a:moveTo>
                  <a:pt x="346" y="457"/>
                </a:moveTo>
                <a:cubicBezTo>
                  <a:pt x="346" y="457"/>
                  <a:pt x="346" y="458"/>
                  <a:pt x="346" y="458"/>
                </a:cubicBezTo>
                <a:cubicBezTo>
                  <a:pt x="345" y="459"/>
                  <a:pt x="345" y="456"/>
                  <a:pt x="346" y="457"/>
                </a:cubicBezTo>
                <a:close/>
                <a:moveTo>
                  <a:pt x="345" y="503"/>
                </a:moveTo>
                <a:cubicBezTo>
                  <a:pt x="345" y="503"/>
                  <a:pt x="345" y="503"/>
                  <a:pt x="345" y="503"/>
                </a:cubicBezTo>
                <a:cubicBezTo>
                  <a:pt x="345" y="503"/>
                  <a:pt x="345" y="503"/>
                  <a:pt x="345" y="503"/>
                </a:cubicBezTo>
                <a:cubicBezTo>
                  <a:pt x="345" y="503"/>
                  <a:pt x="345" y="503"/>
                  <a:pt x="345" y="503"/>
                </a:cubicBezTo>
                <a:close/>
                <a:moveTo>
                  <a:pt x="348" y="526"/>
                </a:moveTo>
                <a:cubicBezTo>
                  <a:pt x="348" y="527"/>
                  <a:pt x="344" y="530"/>
                  <a:pt x="343" y="529"/>
                </a:cubicBezTo>
                <a:cubicBezTo>
                  <a:pt x="342" y="527"/>
                  <a:pt x="346" y="526"/>
                  <a:pt x="348" y="526"/>
                </a:cubicBezTo>
                <a:close/>
                <a:moveTo>
                  <a:pt x="351" y="496"/>
                </a:moveTo>
                <a:cubicBezTo>
                  <a:pt x="352" y="497"/>
                  <a:pt x="349" y="500"/>
                  <a:pt x="349" y="500"/>
                </a:cubicBezTo>
                <a:cubicBezTo>
                  <a:pt x="344" y="502"/>
                  <a:pt x="348" y="494"/>
                  <a:pt x="351" y="496"/>
                </a:cubicBezTo>
                <a:close/>
                <a:moveTo>
                  <a:pt x="351" y="384"/>
                </a:moveTo>
                <a:cubicBezTo>
                  <a:pt x="350" y="385"/>
                  <a:pt x="349" y="384"/>
                  <a:pt x="351" y="384"/>
                </a:cubicBezTo>
                <a:close/>
                <a:moveTo>
                  <a:pt x="351" y="513"/>
                </a:moveTo>
                <a:cubicBezTo>
                  <a:pt x="350" y="512"/>
                  <a:pt x="352" y="512"/>
                  <a:pt x="351" y="512"/>
                </a:cubicBezTo>
                <a:cubicBezTo>
                  <a:pt x="351" y="512"/>
                  <a:pt x="351" y="513"/>
                  <a:pt x="351" y="513"/>
                </a:cubicBezTo>
                <a:close/>
                <a:moveTo>
                  <a:pt x="350" y="574"/>
                </a:moveTo>
                <a:cubicBezTo>
                  <a:pt x="350" y="574"/>
                  <a:pt x="350" y="573"/>
                  <a:pt x="351" y="573"/>
                </a:cubicBezTo>
                <a:cubicBezTo>
                  <a:pt x="351" y="573"/>
                  <a:pt x="350" y="574"/>
                  <a:pt x="350" y="574"/>
                </a:cubicBezTo>
                <a:close/>
                <a:moveTo>
                  <a:pt x="347" y="484"/>
                </a:moveTo>
                <a:cubicBezTo>
                  <a:pt x="347" y="483"/>
                  <a:pt x="348" y="483"/>
                  <a:pt x="348" y="483"/>
                </a:cubicBezTo>
                <a:cubicBezTo>
                  <a:pt x="349" y="483"/>
                  <a:pt x="348" y="484"/>
                  <a:pt x="347" y="484"/>
                </a:cubicBezTo>
                <a:close/>
                <a:moveTo>
                  <a:pt x="325" y="549"/>
                </a:moveTo>
                <a:cubicBezTo>
                  <a:pt x="327" y="547"/>
                  <a:pt x="330" y="546"/>
                  <a:pt x="333" y="545"/>
                </a:cubicBezTo>
                <a:cubicBezTo>
                  <a:pt x="330" y="547"/>
                  <a:pt x="328" y="549"/>
                  <a:pt x="325" y="549"/>
                </a:cubicBezTo>
                <a:close/>
                <a:moveTo>
                  <a:pt x="331" y="617"/>
                </a:moveTo>
                <a:cubicBezTo>
                  <a:pt x="331" y="616"/>
                  <a:pt x="332" y="616"/>
                  <a:pt x="333" y="617"/>
                </a:cubicBezTo>
                <a:cubicBezTo>
                  <a:pt x="333" y="617"/>
                  <a:pt x="331" y="619"/>
                  <a:pt x="331" y="617"/>
                </a:cubicBezTo>
                <a:close/>
                <a:moveTo>
                  <a:pt x="326" y="553"/>
                </a:moveTo>
                <a:cubicBezTo>
                  <a:pt x="326" y="553"/>
                  <a:pt x="327" y="552"/>
                  <a:pt x="327" y="552"/>
                </a:cubicBezTo>
                <a:cubicBezTo>
                  <a:pt x="327" y="552"/>
                  <a:pt x="327" y="553"/>
                  <a:pt x="326" y="553"/>
                </a:cubicBezTo>
                <a:close/>
                <a:moveTo>
                  <a:pt x="318" y="527"/>
                </a:moveTo>
                <a:cubicBezTo>
                  <a:pt x="323" y="523"/>
                  <a:pt x="328" y="520"/>
                  <a:pt x="335" y="518"/>
                </a:cubicBezTo>
                <a:cubicBezTo>
                  <a:pt x="329" y="521"/>
                  <a:pt x="324" y="524"/>
                  <a:pt x="318" y="527"/>
                </a:cubicBezTo>
                <a:close/>
                <a:moveTo>
                  <a:pt x="323" y="530"/>
                </a:moveTo>
                <a:cubicBezTo>
                  <a:pt x="323" y="531"/>
                  <a:pt x="321" y="531"/>
                  <a:pt x="321" y="530"/>
                </a:cubicBezTo>
                <a:cubicBezTo>
                  <a:pt x="321" y="529"/>
                  <a:pt x="323" y="530"/>
                  <a:pt x="323" y="530"/>
                </a:cubicBezTo>
                <a:close/>
                <a:moveTo>
                  <a:pt x="329" y="503"/>
                </a:moveTo>
                <a:cubicBezTo>
                  <a:pt x="329" y="503"/>
                  <a:pt x="330" y="502"/>
                  <a:pt x="330" y="502"/>
                </a:cubicBezTo>
                <a:cubicBezTo>
                  <a:pt x="332" y="503"/>
                  <a:pt x="329" y="505"/>
                  <a:pt x="329" y="503"/>
                </a:cubicBezTo>
                <a:close/>
                <a:moveTo>
                  <a:pt x="334" y="541"/>
                </a:moveTo>
                <a:cubicBezTo>
                  <a:pt x="333" y="541"/>
                  <a:pt x="334" y="539"/>
                  <a:pt x="335" y="539"/>
                </a:cubicBezTo>
                <a:cubicBezTo>
                  <a:pt x="335" y="540"/>
                  <a:pt x="334" y="540"/>
                  <a:pt x="334" y="541"/>
                </a:cubicBezTo>
                <a:close/>
                <a:moveTo>
                  <a:pt x="341" y="584"/>
                </a:moveTo>
                <a:cubicBezTo>
                  <a:pt x="345" y="586"/>
                  <a:pt x="341" y="593"/>
                  <a:pt x="339" y="594"/>
                </a:cubicBezTo>
                <a:cubicBezTo>
                  <a:pt x="330" y="597"/>
                  <a:pt x="335" y="582"/>
                  <a:pt x="341" y="584"/>
                </a:cubicBezTo>
                <a:close/>
                <a:moveTo>
                  <a:pt x="341" y="541"/>
                </a:moveTo>
                <a:cubicBezTo>
                  <a:pt x="339" y="543"/>
                  <a:pt x="336" y="544"/>
                  <a:pt x="335" y="544"/>
                </a:cubicBezTo>
                <a:cubicBezTo>
                  <a:pt x="335" y="544"/>
                  <a:pt x="339" y="541"/>
                  <a:pt x="341" y="541"/>
                </a:cubicBezTo>
                <a:close/>
                <a:moveTo>
                  <a:pt x="336" y="518"/>
                </a:moveTo>
                <a:cubicBezTo>
                  <a:pt x="336" y="516"/>
                  <a:pt x="339" y="516"/>
                  <a:pt x="340" y="515"/>
                </a:cubicBezTo>
                <a:cubicBezTo>
                  <a:pt x="340" y="517"/>
                  <a:pt x="337" y="516"/>
                  <a:pt x="336" y="518"/>
                </a:cubicBezTo>
                <a:close/>
                <a:moveTo>
                  <a:pt x="343" y="515"/>
                </a:moveTo>
                <a:cubicBezTo>
                  <a:pt x="342" y="516"/>
                  <a:pt x="341" y="516"/>
                  <a:pt x="341" y="515"/>
                </a:cubicBezTo>
                <a:cubicBezTo>
                  <a:pt x="340" y="514"/>
                  <a:pt x="344" y="514"/>
                  <a:pt x="343" y="515"/>
                </a:cubicBezTo>
                <a:close/>
                <a:moveTo>
                  <a:pt x="343" y="553"/>
                </a:moveTo>
                <a:cubicBezTo>
                  <a:pt x="341" y="554"/>
                  <a:pt x="343" y="552"/>
                  <a:pt x="343" y="553"/>
                </a:cubicBezTo>
                <a:close/>
                <a:moveTo>
                  <a:pt x="341" y="547"/>
                </a:moveTo>
                <a:cubicBezTo>
                  <a:pt x="341" y="547"/>
                  <a:pt x="341" y="547"/>
                  <a:pt x="341" y="547"/>
                </a:cubicBezTo>
                <a:cubicBezTo>
                  <a:pt x="341" y="547"/>
                  <a:pt x="341" y="547"/>
                  <a:pt x="341" y="547"/>
                </a:cubicBezTo>
                <a:cubicBezTo>
                  <a:pt x="341" y="547"/>
                  <a:pt x="341" y="547"/>
                  <a:pt x="341" y="547"/>
                </a:cubicBezTo>
                <a:close/>
                <a:moveTo>
                  <a:pt x="342" y="574"/>
                </a:moveTo>
                <a:cubicBezTo>
                  <a:pt x="343" y="575"/>
                  <a:pt x="340" y="576"/>
                  <a:pt x="340" y="574"/>
                </a:cubicBezTo>
                <a:cubicBezTo>
                  <a:pt x="340" y="573"/>
                  <a:pt x="342" y="573"/>
                  <a:pt x="342" y="574"/>
                </a:cubicBezTo>
                <a:close/>
                <a:moveTo>
                  <a:pt x="338" y="554"/>
                </a:moveTo>
                <a:cubicBezTo>
                  <a:pt x="339" y="554"/>
                  <a:pt x="337" y="556"/>
                  <a:pt x="337" y="554"/>
                </a:cubicBezTo>
                <a:cubicBezTo>
                  <a:pt x="337" y="553"/>
                  <a:pt x="338" y="553"/>
                  <a:pt x="338" y="554"/>
                </a:cubicBezTo>
                <a:close/>
                <a:moveTo>
                  <a:pt x="335" y="537"/>
                </a:moveTo>
                <a:cubicBezTo>
                  <a:pt x="335" y="537"/>
                  <a:pt x="335" y="537"/>
                  <a:pt x="336" y="536"/>
                </a:cubicBezTo>
                <a:cubicBezTo>
                  <a:pt x="336" y="536"/>
                  <a:pt x="336" y="536"/>
                  <a:pt x="336" y="536"/>
                </a:cubicBezTo>
                <a:cubicBezTo>
                  <a:pt x="336" y="536"/>
                  <a:pt x="335" y="537"/>
                  <a:pt x="335" y="537"/>
                </a:cubicBezTo>
                <a:close/>
                <a:moveTo>
                  <a:pt x="339" y="582"/>
                </a:moveTo>
                <a:cubicBezTo>
                  <a:pt x="334" y="582"/>
                  <a:pt x="344" y="577"/>
                  <a:pt x="345" y="578"/>
                </a:cubicBezTo>
                <a:cubicBezTo>
                  <a:pt x="346" y="579"/>
                  <a:pt x="340" y="582"/>
                  <a:pt x="339" y="582"/>
                </a:cubicBezTo>
                <a:close/>
                <a:moveTo>
                  <a:pt x="345" y="556"/>
                </a:moveTo>
                <a:cubicBezTo>
                  <a:pt x="343" y="557"/>
                  <a:pt x="345" y="554"/>
                  <a:pt x="345" y="555"/>
                </a:cubicBezTo>
                <a:cubicBezTo>
                  <a:pt x="346" y="555"/>
                  <a:pt x="345" y="556"/>
                  <a:pt x="345" y="556"/>
                </a:cubicBezTo>
                <a:close/>
                <a:moveTo>
                  <a:pt x="343" y="503"/>
                </a:moveTo>
                <a:cubicBezTo>
                  <a:pt x="341" y="504"/>
                  <a:pt x="342" y="500"/>
                  <a:pt x="344" y="502"/>
                </a:cubicBezTo>
                <a:cubicBezTo>
                  <a:pt x="344" y="502"/>
                  <a:pt x="343" y="502"/>
                  <a:pt x="343" y="503"/>
                </a:cubicBezTo>
                <a:close/>
                <a:moveTo>
                  <a:pt x="342" y="425"/>
                </a:moveTo>
                <a:cubicBezTo>
                  <a:pt x="339" y="426"/>
                  <a:pt x="340" y="421"/>
                  <a:pt x="342" y="422"/>
                </a:cubicBezTo>
                <a:cubicBezTo>
                  <a:pt x="343" y="423"/>
                  <a:pt x="342" y="425"/>
                  <a:pt x="342" y="425"/>
                </a:cubicBezTo>
                <a:close/>
                <a:moveTo>
                  <a:pt x="340" y="466"/>
                </a:moveTo>
                <a:cubicBezTo>
                  <a:pt x="344" y="464"/>
                  <a:pt x="338" y="467"/>
                  <a:pt x="340" y="466"/>
                </a:cubicBezTo>
                <a:close/>
                <a:moveTo>
                  <a:pt x="339" y="506"/>
                </a:moveTo>
                <a:cubicBezTo>
                  <a:pt x="340" y="504"/>
                  <a:pt x="343" y="506"/>
                  <a:pt x="339" y="506"/>
                </a:cubicBezTo>
                <a:close/>
                <a:moveTo>
                  <a:pt x="341" y="508"/>
                </a:moveTo>
                <a:cubicBezTo>
                  <a:pt x="342" y="508"/>
                  <a:pt x="334" y="513"/>
                  <a:pt x="334" y="513"/>
                </a:cubicBezTo>
                <a:cubicBezTo>
                  <a:pt x="333" y="514"/>
                  <a:pt x="332" y="514"/>
                  <a:pt x="332" y="514"/>
                </a:cubicBezTo>
                <a:cubicBezTo>
                  <a:pt x="331" y="513"/>
                  <a:pt x="340" y="507"/>
                  <a:pt x="341" y="508"/>
                </a:cubicBezTo>
                <a:close/>
                <a:moveTo>
                  <a:pt x="336" y="508"/>
                </a:moveTo>
                <a:cubicBezTo>
                  <a:pt x="336" y="507"/>
                  <a:pt x="337" y="506"/>
                  <a:pt x="338" y="506"/>
                </a:cubicBezTo>
                <a:cubicBezTo>
                  <a:pt x="338" y="507"/>
                  <a:pt x="337" y="507"/>
                  <a:pt x="336" y="508"/>
                </a:cubicBezTo>
                <a:close/>
                <a:moveTo>
                  <a:pt x="339" y="504"/>
                </a:moveTo>
                <a:cubicBezTo>
                  <a:pt x="337" y="506"/>
                  <a:pt x="337" y="502"/>
                  <a:pt x="339" y="503"/>
                </a:cubicBezTo>
                <a:cubicBezTo>
                  <a:pt x="339" y="503"/>
                  <a:pt x="339" y="504"/>
                  <a:pt x="339" y="504"/>
                </a:cubicBezTo>
                <a:close/>
                <a:moveTo>
                  <a:pt x="337" y="360"/>
                </a:moveTo>
                <a:cubicBezTo>
                  <a:pt x="337" y="357"/>
                  <a:pt x="339" y="359"/>
                  <a:pt x="337" y="360"/>
                </a:cubicBezTo>
                <a:close/>
                <a:moveTo>
                  <a:pt x="337" y="339"/>
                </a:moveTo>
                <a:cubicBezTo>
                  <a:pt x="337" y="340"/>
                  <a:pt x="335" y="339"/>
                  <a:pt x="337" y="339"/>
                </a:cubicBezTo>
                <a:close/>
                <a:moveTo>
                  <a:pt x="337" y="248"/>
                </a:moveTo>
                <a:cubicBezTo>
                  <a:pt x="335" y="250"/>
                  <a:pt x="336" y="245"/>
                  <a:pt x="337" y="246"/>
                </a:cubicBezTo>
                <a:cubicBezTo>
                  <a:pt x="338" y="246"/>
                  <a:pt x="337" y="248"/>
                  <a:pt x="337" y="248"/>
                </a:cubicBezTo>
                <a:close/>
                <a:moveTo>
                  <a:pt x="336" y="451"/>
                </a:moveTo>
                <a:cubicBezTo>
                  <a:pt x="335" y="452"/>
                  <a:pt x="338" y="450"/>
                  <a:pt x="336" y="451"/>
                </a:cubicBezTo>
                <a:close/>
                <a:moveTo>
                  <a:pt x="337" y="467"/>
                </a:moveTo>
                <a:cubicBezTo>
                  <a:pt x="337" y="469"/>
                  <a:pt x="336" y="469"/>
                  <a:pt x="334" y="470"/>
                </a:cubicBezTo>
                <a:cubicBezTo>
                  <a:pt x="335" y="469"/>
                  <a:pt x="336" y="468"/>
                  <a:pt x="337" y="467"/>
                </a:cubicBezTo>
                <a:close/>
                <a:moveTo>
                  <a:pt x="330" y="456"/>
                </a:moveTo>
                <a:cubicBezTo>
                  <a:pt x="330" y="456"/>
                  <a:pt x="333" y="452"/>
                  <a:pt x="335" y="451"/>
                </a:cubicBezTo>
                <a:cubicBezTo>
                  <a:pt x="334" y="453"/>
                  <a:pt x="332" y="455"/>
                  <a:pt x="330" y="456"/>
                </a:cubicBezTo>
                <a:close/>
                <a:moveTo>
                  <a:pt x="332" y="406"/>
                </a:moveTo>
                <a:cubicBezTo>
                  <a:pt x="331" y="405"/>
                  <a:pt x="332" y="403"/>
                  <a:pt x="334" y="403"/>
                </a:cubicBezTo>
                <a:cubicBezTo>
                  <a:pt x="333" y="404"/>
                  <a:pt x="332" y="405"/>
                  <a:pt x="332" y="406"/>
                </a:cubicBezTo>
                <a:close/>
                <a:moveTo>
                  <a:pt x="331" y="366"/>
                </a:moveTo>
                <a:cubicBezTo>
                  <a:pt x="329" y="368"/>
                  <a:pt x="330" y="364"/>
                  <a:pt x="331" y="364"/>
                </a:cubicBezTo>
                <a:cubicBezTo>
                  <a:pt x="333" y="365"/>
                  <a:pt x="331" y="366"/>
                  <a:pt x="331" y="366"/>
                </a:cubicBezTo>
                <a:close/>
                <a:moveTo>
                  <a:pt x="330" y="407"/>
                </a:moveTo>
                <a:cubicBezTo>
                  <a:pt x="330" y="409"/>
                  <a:pt x="328" y="410"/>
                  <a:pt x="326" y="412"/>
                </a:cubicBezTo>
                <a:cubicBezTo>
                  <a:pt x="327" y="411"/>
                  <a:pt x="329" y="409"/>
                  <a:pt x="330" y="407"/>
                </a:cubicBezTo>
                <a:close/>
                <a:moveTo>
                  <a:pt x="327" y="499"/>
                </a:moveTo>
                <a:cubicBezTo>
                  <a:pt x="327" y="498"/>
                  <a:pt x="327" y="498"/>
                  <a:pt x="327" y="498"/>
                </a:cubicBezTo>
                <a:cubicBezTo>
                  <a:pt x="327" y="496"/>
                  <a:pt x="329" y="499"/>
                  <a:pt x="327" y="499"/>
                </a:cubicBezTo>
                <a:close/>
                <a:moveTo>
                  <a:pt x="328" y="510"/>
                </a:moveTo>
                <a:cubicBezTo>
                  <a:pt x="328" y="511"/>
                  <a:pt x="327" y="511"/>
                  <a:pt x="327" y="510"/>
                </a:cubicBezTo>
                <a:cubicBezTo>
                  <a:pt x="327" y="510"/>
                  <a:pt x="328" y="510"/>
                  <a:pt x="328" y="510"/>
                </a:cubicBezTo>
                <a:close/>
                <a:moveTo>
                  <a:pt x="328" y="481"/>
                </a:moveTo>
                <a:cubicBezTo>
                  <a:pt x="327" y="482"/>
                  <a:pt x="329" y="480"/>
                  <a:pt x="328" y="481"/>
                </a:cubicBezTo>
                <a:close/>
                <a:moveTo>
                  <a:pt x="326" y="333"/>
                </a:moveTo>
                <a:cubicBezTo>
                  <a:pt x="326" y="333"/>
                  <a:pt x="326" y="333"/>
                  <a:pt x="325" y="333"/>
                </a:cubicBezTo>
                <a:cubicBezTo>
                  <a:pt x="325" y="332"/>
                  <a:pt x="327" y="332"/>
                  <a:pt x="326" y="333"/>
                </a:cubicBezTo>
                <a:close/>
                <a:moveTo>
                  <a:pt x="326" y="456"/>
                </a:moveTo>
                <a:cubicBezTo>
                  <a:pt x="326" y="457"/>
                  <a:pt x="324" y="458"/>
                  <a:pt x="323" y="459"/>
                </a:cubicBezTo>
                <a:cubicBezTo>
                  <a:pt x="324" y="458"/>
                  <a:pt x="325" y="457"/>
                  <a:pt x="326" y="456"/>
                </a:cubicBezTo>
                <a:close/>
                <a:moveTo>
                  <a:pt x="330" y="515"/>
                </a:moveTo>
                <a:cubicBezTo>
                  <a:pt x="326" y="518"/>
                  <a:pt x="323" y="521"/>
                  <a:pt x="317" y="522"/>
                </a:cubicBezTo>
                <a:cubicBezTo>
                  <a:pt x="320" y="519"/>
                  <a:pt x="325" y="516"/>
                  <a:pt x="330" y="515"/>
                </a:cubicBezTo>
                <a:close/>
                <a:moveTo>
                  <a:pt x="319" y="490"/>
                </a:moveTo>
                <a:cubicBezTo>
                  <a:pt x="318" y="491"/>
                  <a:pt x="318" y="489"/>
                  <a:pt x="319" y="489"/>
                </a:cubicBezTo>
                <a:cubicBezTo>
                  <a:pt x="320" y="489"/>
                  <a:pt x="320" y="490"/>
                  <a:pt x="319" y="490"/>
                </a:cubicBezTo>
                <a:close/>
                <a:moveTo>
                  <a:pt x="320" y="514"/>
                </a:moveTo>
                <a:cubicBezTo>
                  <a:pt x="320" y="514"/>
                  <a:pt x="319" y="515"/>
                  <a:pt x="319" y="514"/>
                </a:cubicBezTo>
                <a:cubicBezTo>
                  <a:pt x="319" y="513"/>
                  <a:pt x="322" y="513"/>
                  <a:pt x="320" y="514"/>
                </a:cubicBezTo>
                <a:close/>
                <a:moveTo>
                  <a:pt x="322" y="487"/>
                </a:moveTo>
                <a:cubicBezTo>
                  <a:pt x="324" y="489"/>
                  <a:pt x="319" y="490"/>
                  <a:pt x="319" y="488"/>
                </a:cubicBezTo>
                <a:cubicBezTo>
                  <a:pt x="319" y="487"/>
                  <a:pt x="320" y="486"/>
                  <a:pt x="321" y="486"/>
                </a:cubicBezTo>
                <a:cubicBezTo>
                  <a:pt x="321" y="486"/>
                  <a:pt x="321" y="485"/>
                  <a:pt x="321" y="485"/>
                </a:cubicBezTo>
                <a:cubicBezTo>
                  <a:pt x="323" y="484"/>
                  <a:pt x="323" y="486"/>
                  <a:pt x="322" y="487"/>
                </a:cubicBezTo>
                <a:cubicBezTo>
                  <a:pt x="322" y="487"/>
                  <a:pt x="322" y="487"/>
                  <a:pt x="322" y="487"/>
                </a:cubicBezTo>
                <a:cubicBezTo>
                  <a:pt x="322" y="487"/>
                  <a:pt x="322" y="487"/>
                  <a:pt x="322" y="487"/>
                </a:cubicBezTo>
                <a:close/>
                <a:moveTo>
                  <a:pt x="319" y="565"/>
                </a:moveTo>
                <a:cubicBezTo>
                  <a:pt x="316" y="567"/>
                  <a:pt x="316" y="562"/>
                  <a:pt x="319" y="563"/>
                </a:cubicBezTo>
                <a:cubicBezTo>
                  <a:pt x="319" y="563"/>
                  <a:pt x="319" y="564"/>
                  <a:pt x="319" y="565"/>
                </a:cubicBezTo>
                <a:close/>
                <a:moveTo>
                  <a:pt x="320" y="570"/>
                </a:moveTo>
                <a:cubicBezTo>
                  <a:pt x="321" y="569"/>
                  <a:pt x="322" y="571"/>
                  <a:pt x="320" y="570"/>
                </a:cubicBezTo>
                <a:close/>
                <a:moveTo>
                  <a:pt x="322" y="580"/>
                </a:moveTo>
                <a:cubicBezTo>
                  <a:pt x="322" y="580"/>
                  <a:pt x="322" y="581"/>
                  <a:pt x="322" y="581"/>
                </a:cubicBezTo>
                <a:cubicBezTo>
                  <a:pt x="322" y="580"/>
                  <a:pt x="323" y="579"/>
                  <a:pt x="322" y="580"/>
                </a:cubicBezTo>
                <a:close/>
                <a:moveTo>
                  <a:pt x="323" y="537"/>
                </a:moveTo>
                <a:cubicBezTo>
                  <a:pt x="322" y="538"/>
                  <a:pt x="320" y="542"/>
                  <a:pt x="318" y="542"/>
                </a:cubicBezTo>
                <a:cubicBezTo>
                  <a:pt x="313" y="543"/>
                  <a:pt x="324" y="535"/>
                  <a:pt x="325" y="534"/>
                </a:cubicBezTo>
                <a:cubicBezTo>
                  <a:pt x="322" y="537"/>
                  <a:pt x="326" y="533"/>
                  <a:pt x="327" y="534"/>
                </a:cubicBezTo>
                <a:cubicBezTo>
                  <a:pt x="328" y="535"/>
                  <a:pt x="324" y="537"/>
                  <a:pt x="323" y="537"/>
                </a:cubicBezTo>
                <a:close/>
                <a:moveTo>
                  <a:pt x="327" y="588"/>
                </a:moveTo>
                <a:cubicBezTo>
                  <a:pt x="326" y="589"/>
                  <a:pt x="324" y="589"/>
                  <a:pt x="324" y="588"/>
                </a:cubicBezTo>
                <a:cubicBezTo>
                  <a:pt x="324" y="586"/>
                  <a:pt x="327" y="587"/>
                  <a:pt x="327" y="588"/>
                </a:cubicBezTo>
                <a:close/>
                <a:moveTo>
                  <a:pt x="326" y="564"/>
                </a:moveTo>
                <a:cubicBezTo>
                  <a:pt x="326" y="563"/>
                  <a:pt x="329" y="562"/>
                  <a:pt x="329" y="564"/>
                </a:cubicBezTo>
                <a:cubicBezTo>
                  <a:pt x="329" y="565"/>
                  <a:pt x="325" y="566"/>
                  <a:pt x="326" y="564"/>
                </a:cubicBezTo>
                <a:close/>
                <a:moveTo>
                  <a:pt x="327" y="585"/>
                </a:moveTo>
                <a:cubicBezTo>
                  <a:pt x="328" y="585"/>
                  <a:pt x="329" y="586"/>
                  <a:pt x="328" y="586"/>
                </a:cubicBezTo>
                <a:cubicBezTo>
                  <a:pt x="328" y="586"/>
                  <a:pt x="326" y="586"/>
                  <a:pt x="327" y="585"/>
                </a:cubicBezTo>
                <a:close/>
                <a:moveTo>
                  <a:pt x="327" y="624"/>
                </a:moveTo>
                <a:cubicBezTo>
                  <a:pt x="327" y="624"/>
                  <a:pt x="326" y="624"/>
                  <a:pt x="326" y="624"/>
                </a:cubicBezTo>
                <a:cubicBezTo>
                  <a:pt x="326" y="623"/>
                  <a:pt x="328" y="622"/>
                  <a:pt x="327" y="624"/>
                </a:cubicBezTo>
                <a:close/>
                <a:moveTo>
                  <a:pt x="329" y="612"/>
                </a:moveTo>
                <a:cubicBezTo>
                  <a:pt x="326" y="613"/>
                  <a:pt x="328" y="608"/>
                  <a:pt x="330" y="609"/>
                </a:cubicBezTo>
                <a:cubicBezTo>
                  <a:pt x="332" y="610"/>
                  <a:pt x="330" y="612"/>
                  <a:pt x="329" y="612"/>
                </a:cubicBezTo>
                <a:close/>
                <a:moveTo>
                  <a:pt x="335" y="620"/>
                </a:moveTo>
                <a:cubicBezTo>
                  <a:pt x="335" y="620"/>
                  <a:pt x="335" y="620"/>
                  <a:pt x="334" y="620"/>
                </a:cubicBezTo>
                <a:cubicBezTo>
                  <a:pt x="334" y="620"/>
                  <a:pt x="334" y="620"/>
                  <a:pt x="334" y="620"/>
                </a:cubicBezTo>
                <a:cubicBezTo>
                  <a:pt x="333" y="620"/>
                  <a:pt x="332" y="621"/>
                  <a:pt x="330" y="621"/>
                </a:cubicBezTo>
                <a:cubicBezTo>
                  <a:pt x="332" y="619"/>
                  <a:pt x="334" y="619"/>
                  <a:pt x="337" y="618"/>
                </a:cubicBezTo>
                <a:cubicBezTo>
                  <a:pt x="336" y="619"/>
                  <a:pt x="336" y="619"/>
                  <a:pt x="335" y="620"/>
                </a:cubicBezTo>
                <a:close/>
                <a:moveTo>
                  <a:pt x="339" y="618"/>
                </a:moveTo>
                <a:cubicBezTo>
                  <a:pt x="338" y="618"/>
                  <a:pt x="338" y="619"/>
                  <a:pt x="337" y="618"/>
                </a:cubicBezTo>
                <a:cubicBezTo>
                  <a:pt x="337" y="617"/>
                  <a:pt x="342" y="617"/>
                  <a:pt x="339" y="618"/>
                </a:cubicBezTo>
                <a:close/>
                <a:moveTo>
                  <a:pt x="348" y="611"/>
                </a:moveTo>
                <a:cubicBezTo>
                  <a:pt x="346" y="612"/>
                  <a:pt x="346" y="609"/>
                  <a:pt x="348" y="609"/>
                </a:cubicBezTo>
                <a:cubicBezTo>
                  <a:pt x="349" y="610"/>
                  <a:pt x="348" y="611"/>
                  <a:pt x="348" y="611"/>
                </a:cubicBezTo>
                <a:close/>
                <a:moveTo>
                  <a:pt x="347" y="599"/>
                </a:moveTo>
                <a:cubicBezTo>
                  <a:pt x="347" y="598"/>
                  <a:pt x="348" y="599"/>
                  <a:pt x="348" y="599"/>
                </a:cubicBezTo>
                <a:cubicBezTo>
                  <a:pt x="348" y="600"/>
                  <a:pt x="347" y="600"/>
                  <a:pt x="347" y="599"/>
                </a:cubicBezTo>
                <a:close/>
                <a:moveTo>
                  <a:pt x="353" y="622"/>
                </a:moveTo>
                <a:cubicBezTo>
                  <a:pt x="352" y="622"/>
                  <a:pt x="352" y="622"/>
                  <a:pt x="352" y="622"/>
                </a:cubicBezTo>
                <a:cubicBezTo>
                  <a:pt x="351" y="620"/>
                  <a:pt x="354" y="621"/>
                  <a:pt x="353" y="622"/>
                </a:cubicBezTo>
                <a:close/>
                <a:moveTo>
                  <a:pt x="352" y="594"/>
                </a:moveTo>
                <a:cubicBezTo>
                  <a:pt x="349" y="595"/>
                  <a:pt x="344" y="598"/>
                  <a:pt x="340" y="598"/>
                </a:cubicBezTo>
                <a:cubicBezTo>
                  <a:pt x="343" y="596"/>
                  <a:pt x="350" y="593"/>
                  <a:pt x="353" y="593"/>
                </a:cubicBezTo>
                <a:cubicBezTo>
                  <a:pt x="352" y="593"/>
                  <a:pt x="355" y="593"/>
                  <a:pt x="355" y="593"/>
                </a:cubicBezTo>
                <a:cubicBezTo>
                  <a:pt x="355" y="595"/>
                  <a:pt x="353" y="594"/>
                  <a:pt x="352" y="594"/>
                </a:cubicBezTo>
                <a:close/>
                <a:moveTo>
                  <a:pt x="355" y="550"/>
                </a:moveTo>
                <a:cubicBezTo>
                  <a:pt x="355" y="549"/>
                  <a:pt x="356" y="549"/>
                  <a:pt x="358" y="549"/>
                </a:cubicBezTo>
                <a:cubicBezTo>
                  <a:pt x="357" y="550"/>
                  <a:pt x="356" y="550"/>
                  <a:pt x="355" y="550"/>
                </a:cubicBezTo>
                <a:close/>
                <a:moveTo>
                  <a:pt x="358" y="493"/>
                </a:moveTo>
                <a:cubicBezTo>
                  <a:pt x="358" y="493"/>
                  <a:pt x="358" y="493"/>
                  <a:pt x="357" y="493"/>
                </a:cubicBezTo>
                <a:cubicBezTo>
                  <a:pt x="357" y="492"/>
                  <a:pt x="359" y="492"/>
                  <a:pt x="358" y="493"/>
                </a:cubicBezTo>
                <a:close/>
                <a:moveTo>
                  <a:pt x="356" y="570"/>
                </a:moveTo>
                <a:cubicBezTo>
                  <a:pt x="357" y="569"/>
                  <a:pt x="359" y="570"/>
                  <a:pt x="359" y="570"/>
                </a:cubicBezTo>
                <a:cubicBezTo>
                  <a:pt x="359" y="571"/>
                  <a:pt x="356" y="572"/>
                  <a:pt x="356" y="570"/>
                </a:cubicBezTo>
                <a:close/>
                <a:moveTo>
                  <a:pt x="358" y="619"/>
                </a:moveTo>
                <a:cubicBezTo>
                  <a:pt x="357" y="618"/>
                  <a:pt x="359" y="618"/>
                  <a:pt x="359" y="619"/>
                </a:cubicBezTo>
                <a:cubicBezTo>
                  <a:pt x="360" y="620"/>
                  <a:pt x="358" y="619"/>
                  <a:pt x="358" y="619"/>
                </a:cubicBezTo>
                <a:close/>
                <a:moveTo>
                  <a:pt x="361" y="614"/>
                </a:moveTo>
                <a:cubicBezTo>
                  <a:pt x="359" y="615"/>
                  <a:pt x="360" y="612"/>
                  <a:pt x="361" y="613"/>
                </a:cubicBezTo>
                <a:cubicBezTo>
                  <a:pt x="362" y="613"/>
                  <a:pt x="361" y="614"/>
                  <a:pt x="361" y="614"/>
                </a:cubicBezTo>
                <a:close/>
                <a:moveTo>
                  <a:pt x="363" y="621"/>
                </a:moveTo>
                <a:cubicBezTo>
                  <a:pt x="361" y="622"/>
                  <a:pt x="362" y="619"/>
                  <a:pt x="363" y="621"/>
                </a:cubicBezTo>
                <a:close/>
                <a:moveTo>
                  <a:pt x="360" y="560"/>
                </a:moveTo>
                <a:cubicBezTo>
                  <a:pt x="360" y="558"/>
                  <a:pt x="365" y="557"/>
                  <a:pt x="366" y="560"/>
                </a:cubicBezTo>
                <a:cubicBezTo>
                  <a:pt x="366" y="563"/>
                  <a:pt x="359" y="564"/>
                  <a:pt x="360" y="560"/>
                </a:cubicBezTo>
                <a:close/>
                <a:moveTo>
                  <a:pt x="362" y="459"/>
                </a:moveTo>
                <a:cubicBezTo>
                  <a:pt x="360" y="461"/>
                  <a:pt x="362" y="457"/>
                  <a:pt x="362" y="459"/>
                </a:cubicBezTo>
                <a:cubicBezTo>
                  <a:pt x="362" y="459"/>
                  <a:pt x="362" y="459"/>
                  <a:pt x="362" y="459"/>
                </a:cubicBezTo>
                <a:close/>
                <a:moveTo>
                  <a:pt x="362" y="508"/>
                </a:moveTo>
                <a:cubicBezTo>
                  <a:pt x="363" y="507"/>
                  <a:pt x="361" y="510"/>
                  <a:pt x="362" y="508"/>
                </a:cubicBezTo>
                <a:close/>
                <a:moveTo>
                  <a:pt x="362" y="515"/>
                </a:moveTo>
                <a:cubicBezTo>
                  <a:pt x="361" y="516"/>
                  <a:pt x="363" y="514"/>
                  <a:pt x="362" y="515"/>
                </a:cubicBezTo>
                <a:close/>
                <a:moveTo>
                  <a:pt x="366" y="501"/>
                </a:moveTo>
                <a:cubicBezTo>
                  <a:pt x="366" y="501"/>
                  <a:pt x="366" y="501"/>
                  <a:pt x="366" y="501"/>
                </a:cubicBezTo>
                <a:cubicBezTo>
                  <a:pt x="365" y="503"/>
                  <a:pt x="367" y="499"/>
                  <a:pt x="366" y="501"/>
                </a:cubicBezTo>
                <a:close/>
                <a:moveTo>
                  <a:pt x="368" y="619"/>
                </a:moveTo>
                <a:cubicBezTo>
                  <a:pt x="367" y="618"/>
                  <a:pt x="369" y="618"/>
                  <a:pt x="369" y="617"/>
                </a:cubicBezTo>
                <a:cubicBezTo>
                  <a:pt x="369" y="618"/>
                  <a:pt x="368" y="618"/>
                  <a:pt x="368" y="619"/>
                </a:cubicBezTo>
                <a:close/>
                <a:moveTo>
                  <a:pt x="371" y="614"/>
                </a:moveTo>
                <a:cubicBezTo>
                  <a:pt x="371" y="614"/>
                  <a:pt x="372" y="615"/>
                  <a:pt x="372" y="615"/>
                </a:cubicBezTo>
                <a:cubicBezTo>
                  <a:pt x="370" y="616"/>
                  <a:pt x="372" y="612"/>
                  <a:pt x="371" y="614"/>
                </a:cubicBezTo>
                <a:close/>
                <a:moveTo>
                  <a:pt x="366" y="619"/>
                </a:moveTo>
                <a:cubicBezTo>
                  <a:pt x="367" y="616"/>
                  <a:pt x="370" y="613"/>
                  <a:pt x="372" y="611"/>
                </a:cubicBezTo>
                <a:cubicBezTo>
                  <a:pt x="370" y="614"/>
                  <a:pt x="368" y="617"/>
                  <a:pt x="366" y="619"/>
                </a:cubicBezTo>
                <a:close/>
                <a:moveTo>
                  <a:pt x="369" y="581"/>
                </a:moveTo>
                <a:cubicBezTo>
                  <a:pt x="369" y="582"/>
                  <a:pt x="368" y="582"/>
                  <a:pt x="367" y="582"/>
                </a:cubicBezTo>
                <a:cubicBezTo>
                  <a:pt x="365" y="579"/>
                  <a:pt x="372" y="579"/>
                  <a:pt x="369" y="581"/>
                </a:cubicBezTo>
                <a:close/>
                <a:moveTo>
                  <a:pt x="371" y="586"/>
                </a:moveTo>
                <a:cubicBezTo>
                  <a:pt x="371" y="586"/>
                  <a:pt x="370" y="587"/>
                  <a:pt x="370" y="587"/>
                </a:cubicBezTo>
                <a:cubicBezTo>
                  <a:pt x="369" y="586"/>
                  <a:pt x="371" y="585"/>
                  <a:pt x="371" y="586"/>
                </a:cubicBezTo>
                <a:close/>
                <a:moveTo>
                  <a:pt x="367" y="558"/>
                </a:moveTo>
                <a:cubicBezTo>
                  <a:pt x="368" y="557"/>
                  <a:pt x="365" y="556"/>
                  <a:pt x="366" y="555"/>
                </a:cubicBezTo>
                <a:cubicBezTo>
                  <a:pt x="367" y="553"/>
                  <a:pt x="368" y="555"/>
                  <a:pt x="369" y="554"/>
                </a:cubicBezTo>
                <a:cubicBezTo>
                  <a:pt x="371" y="552"/>
                  <a:pt x="372" y="548"/>
                  <a:pt x="375" y="546"/>
                </a:cubicBezTo>
                <a:cubicBezTo>
                  <a:pt x="373" y="550"/>
                  <a:pt x="370" y="554"/>
                  <a:pt x="367" y="558"/>
                </a:cubicBezTo>
                <a:close/>
                <a:moveTo>
                  <a:pt x="369" y="514"/>
                </a:moveTo>
                <a:cubicBezTo>
                  <a:pt x="369" y="514"/>
                  <a:pt x="368" y="514"/>
                  <a:pt x="368" y="514"/>
                </a:cubicBezTo>
                <a:cubicBezTo>
                  <a:pt x="366" y="516"/>
                  <a:pt x="369" y="511"/>
                  <a:pt x="369" y="514"/>
                </a:cubicBezTo>
                <a:close/>
                <a:moveTo>
                  <a:pt x="370" y="543"/>
                </a:moveTo>
                <a:cubicBezTo>
                  <a:pt x="371" y="544"/>
                  <a:pt x="369" y="545"/>
                  <a:pt x="369" y="545"/>
                </a:cubicBezTo>
                <a:cubicBezTo>
                  <a:pt x="366" y="546"/>
                  <a:pt x="368" y="541"/>
                  <a:pt x="370" y="543"/>
                </a:cubicBezTo>
                <a:close/>
                <a:moveTo>
                  <a:pt x="375" y="543"/>
                </a:moveTo>
                <a:cubicBezTo>
                  <a:pt x="375" y="544"/>
                  <a:pt x="372" y="545"/>
                  <a:pt x="372" y="543"/>
                </a:cubicBezTo>
                <a:cubicBezTo>
                  <a:pt x="372" y="542"/>
                  <a:pt x="374" y="542"/>
                  <a:pt x="375" y="543"/>
                </a:cubicBezTo>
                <a:close/>
                <a:moveTo>
                  <a:pt x="373" y="506"/>
                </a:moveTo>
                <a:cubicBezTo>
                  <a:pt x="373" y="505"/>
                  <a:pt x="372" y="507"/>
                  <a:pt x="373" y="506"/>
                </a:cubicBezTo>
                <a:close/>
                <a:moveTo>
                  <a:pt x="377" y="627"/>
                </a:moveTo>
                <a:cubicBezTo>
                  <a:pt x="377" y="629"/>
                  <a:pt x="375" y="627"/>
                  <a:pt x="377" y="627"/>
                </a:cubicBezTo>
                <a:close/>
                <a:moveTo>
                  <a:pt x="376" y="607"/>
                </a:moveTo>
                <a:cubicBezTo>
                  <a:pt x="376" y="608"/>
                  <a:pt x="375" y="606"/>
                  <a:pt x="376" y="607"/>
                </a:cubicBezTo>
                <a:close/>
                <a:moveTo>
                  <a:pt x="373" y="574"/>
                </a:moveTo>
                <a:cubicBezTo>
                  <a:pt x="374" y="573"/>
                  <a:pt x="376" y="572"/>
                  <a:pt x="377" y="572"/>
                </a:cubicBezTo>
                <a:cubicBezTo>
                  <a:pt x="376" y="573"/>
                  <a:pt x="375" y="573"/>
                  <a:pt x="373" y="574"/>
                </a:cubicBezTo>
                <a:close/>
                <a:moveTo>
                  <a:pt x="376" y="566"/>
                </a:moveTo>
                <a:cubicBezTo>
                  <a:pt x="373" y="566"/>
                  <a:pt x="376" y="562"/>
                  <a:pt x="377" y="564"/>
                </a:cubicBezTo>
                <a:cubicBezTo>
                  <a:pt x="377" y="565"/>
                  <a:pt x="376" y="565"/>
                  <a:pt x="376" y="566"/>
                </a:cubicBezTo>
                <a:close/>
                <a:moveTo>
                  <a:pt x="373" y="610"/>
                </a:moveTo>
                <a:cubicBezTo>
                  <a:pt x="373" y="609"/>
                  <a:pt x="374" y="608"/>
                  <a:pt x="375" y="607"/>
                </a:cubicBezTo>
                <a:cubicBezTo>
                  <a:pt x="376" y="608"/>
                  <a:pt x="374" y="610"/>
                  <a:pt x="373" y="610"/>
                </a:cubicBezTo>
                <a:close/>
                <a:moveTo>
                  <a:pt x="375" y="636"/>
                </a:moveTo>
                <a:cubicBezTo>
                  <a:pt x="375" y="635"/>
                  <a:pt x="382" y="634"/>
                  <a:pt x="382" y="637"/>
                </a:cubicBezTo>
                <a:cubicBezTo>
                  <a:pt x="382" y="641"/>
                  <a:pt x="373" y="640"/>
                  <a:pt x="375" y="636"/>
                </a:cubicBezTo>
                <a:close/>
                <a:moveTo>
                  <a:pt x="378" y="554"/>
                </a:moveTo>
                <a:cubicBezTo>
                  <a:pt x="378" y="555"/>
                  <a:pt x="377" y="553"/>
                  <a:pt x="378" y="554"/>
                </a:cubicBezTo>
                <a:close/>
                <a:moveTo>
                  <a:pt x="378" y="572"/>
                </a:moveTo>
                <a:cubicBezTo>
                  <a:pt x="378" y="572"/>
                  <a:pt x="377" y="572"/>
                  <a:pt x="378" y="572"/>
                </a:cubicBezTo>
                <a:close/>
                <a:moveTo>
                  <a:pt x="385" y="570"/>
                </a:moveTo>
                <a:cubicBezTo>
                  <a:pt x="384" y="571"/>
                  <a:pt x="382" y="571"/>
                  <a:pt x="380" y="571"/>
                </a:cubicBezTo>
                <a:cubicBezTo>
                  <a:pt x="381" y="570"/>
                  <a:pt x="383" y="570"/>
                  <a:pt x="385" y="570"/>
                </a:cubicBezTo>
                <a:close/>
                <a:moveTo>
                  <a:pt x="384" y="504"/>
                </a:moveTo>
                <a:cubicBezTo>
                  <a:pt x="385" y="504"/>
                  <a:pt x="384" y="505"/>
                  <a:pt x="384" y="504"/>
                </a:cubicBezTo>
                <a:cubicBezTo>
                  <a:pt x="383" y="504"/>
                  <a:pt x="384" y="504"/>
                  <a:pt x="384" y="504"/>
                </a:cubicBezTo>
                <a:close/>
                <a:moveTo>
                  <a:pt x="383" y="466"/>
                </a:moveTo>
                <a:cubicBezTo>
                  <a:pt x="381" y="468"/>
                  <a:pt x="379" y="469"/>
                  <a:pt x="377" y="470"/>
                </a:cubicBezTo>
                <a:cubicBezTo>
                  <a:pt x="378" y="469"/>
                  <a:pt x="380" y="467"/>
                  <a:pt x="383" y="466"/>
                </a:cubicBezTo>
                <a:close/>
                <a:moveTo>
                  <a:pt x="378" y="425"/>
                </a:moveTo>
                <a:cubicBezTo>
                  <a:pt x="378" y="425"/>
                  <a:pt x="378" y="426"/>
                  <a:pt x="378" y="426"/>
                </a:cubicBezTo>
                <a:cubicBezTo>
                  <a:pt x="378" y="427"/>
                  <a:pt x="377" y="425"/>
                  <a:pt x="378" y="425"/>
                </a:cubicBezTo>
                <a:close/>
                <a:moveTo>
                  <a:pt x="380" y="453"/>
                </a:moveTo>
                <a:cubicBezTo>
                  <a:pt x="381" y="452"/>
                  <a:pt x="381" y="452"/>
                  <a:pt x="382" y="452"/>
                </a:cubicBezTo>
                <a:cubicBezTo>
                  <a:pt x="381" y="452"/>
                  <a:pt x="380" y="453"/>
                  <a:pt x="380" y="453"/>
                </a:cubicBezTo>
                <a:close/>
                <a:moveTo>
                  <a:pt x="376" y="394"/>
                </a:moveTo>
                <a:cubicBezTo>
                  <a:pt x="377" y="394"/>
                  <a:pt x="381" y="388"/>
                  <a:pt x="384" y="388"/>
                </a:cubicBezTo>
                <a:cubicBezTo>
                  <a:pt x="381" y="389"/>
                  <a:pt x="379" y="394"/>
                  <a:pt x="376" y="394"/>
                </a:cubicBezTo>
                <a:close/>
                <a:moveTo>
                  <a:pt x="397" y="460"/>
                </a:moveTo>
                <a:cubicBezTo>
                  <a:pt x="394" y="463"/>
                  <a:pt x="387" y="465"/>
                  <a:pt x="383" y="468"/>
                </a:cubicBezTo>
                <a:cubicBezTo>
                  <a:pt x="387" y="464"/>
                  <a:pt x="392" y="463"/>
                  <a:pt x="397" y="460"/>
                </a:cubicBezTo>
                <a:close/>
                <a:moveTo>
                  <a:pt x="386" y="182"/>
                </a:moveTo>
                <a:cubicBezTo>
                  <a:pt x="386" y="181"/>
                  <a:pt x="388" y="181"/>
                  <a:pt x="388" y="182"/>
                </a:cubicBezTo>
                <a:cubicBezTo>
                  <a:pt x="389" y="183"/>
                  <a:pt x="386" y="183"/>
                  <a:pt x="386" y="182"/>
                </a:cubicBezTo>
                <a:close/>
                <a:moveTo>
                  <a:pt x="398" y="418"/>
                </a:moveTo>
                <a:cubicBezTo>
                  <a:pt x="398" y="419"/>
                  <a:pt x="396" y="420"/>
                  <a:pt x="396" y="421"/>
                </a:cubicBezTo>
                <a:cubicBezTo>
                  <a:pt x="395" y="420"/>
                  <a:pt x="397" y="418"/>
                  <a:pt x="398" y="418"/>
                </a:cubicBezTo>
                <a:close/>
                <a:moveTo>
                  <a:pt x="397" y="371"/>
                </a:moveTo>
                <a:cubicBezTo>
                  <a:pt x="395" y="372"/>
                  <a:pt x="398" y="370"/>
                  <a:pt x="397" y="371"/>
                </a:cubicBezTo>
                <a:close/>
                <a:moveTo>
                  <a:pt x="403" y="137"/>
                </a:moveTo>
                <a:cubicBezTo>
                  <a:pt x="405" y="139"/>
                  <a:pt x="398" y="141"/>
                  <a:pt x="398" y="140"/>
                </a:cubicBezTo>
                <a:cubicBezTo>
                  <a:pt x="397" y="140"/>
                  <a:pt x="401" y="135"/>
                  <a:pt x="403" y="137"/>
                </a:cubicBezTo>
                <a:close/>
                <a:moveTo>
                  <a:pt x="401" y="86"/>
                </a:moveTo>
                <a:cubicBezTo>
                  <a:pt x="402" y="84"/>
                  <a:pt x="404" y="89"/>
                  <a:pt x="401" y="88"/>
                </a:cubicBezTo>
                <a:cubicBezTo>
                  <a:pt x="400" y="88"/>
                  <a:pt x="400" y="87"/>
                  <a:pt x="401" y="86"/>
                </a:cubicBezTo>
                <a:close/>
                <a:moveTo>
                  <a:pt x="440" y="59"/>
                </a:moveTo>
                <a:cubicBezTo>
                  <a:pt x="440" y="60"/>
                  <a:pt x="438" y="61"/>
                  <a:pt x="438" y="60"/>
                </a:cubicBezTo>
                <a:cubicBezTo>
                  <a:pt x="437" y="60"/>
                  <a:pt x="440" y="58"/>
                  <a:pt x="440" y="59"/>
                </a:cubicBezTo>
                <a:close/>
                <a:moveTo>
                  <a:pt x="438" y="29"/>
                </a:moveTo>
                <a:cubicBezTo>
                  <a:pt x="438" y="28"/>
                  <a:pt x="440" y="29"/>
                  <a:pt x="440" y="29"/>
                </a:cubicBezTo>
                <a:cubicBezTo>
                  <a:pt x="441" y="30"/>
                  <a:pt x="438" y="30"/>
                  <a:pt x="438" y="29"/>
                </a:cubicBezTo>
                <a:close/>
                <a:moveTo>
                  <a:pt x="437" y="51"/>
                </a:moveTo>
                <a:cubicBezTo>
                  <a:pt x="437" y="51"/>
                  <a:pt x="438" y="50"/>
                  <a:pt x="438" y="51"/>
                </a:cubicBezTo>
                <a:cubicBezTo>
                  <a:pt x="439" y="52"/>
                  <a:pt x="437" y="51"/>
                  <a:pt x="437" y="51"/>
                </a:cubicBezTo>
                <a:close/>
                <a:moveTo>
                  <a:pt x="443" y="75"/>
                </a:moveTo>
                <a:cubicBezTo>
                  <a:pt x="442" y="77"/>
                  <a:pt x="431" y="76"/>
                  <a:pt x="432" y="75"/>
                </a:cubicBezTo>
                <a:cubicBezTo>
                  <a:pt x="432" y="74"/>
                  <a:pt x="440" y="76"/>
                  <a:pt x="443" y="75"/>
                </a:cubicBezTo>
                <a:close/>
                <a:moveTo>
                  <a:pt x="450" y="40"/>
                </a:moveTo>
                <a:cubicBezTo>
                  <a:pt x="450" y="40"/>
                  <a:pt x="448" y="39"/>
                  <a:pt x="448" y="39"/>
                </a:cubicBezTo>
                <a:cubicBezTo>
                  <a:pt x="448" y="39"/>
                  <a:pt x="450" y="39"/>
                  <a:pt x="450" y="40"/>
                </a:cubicBezTo>
                <a:close/>
                <a:moveTo>
                  <a:pt x="453" y="36"/>
                </a:moveTo>
                <a:cubicBezTo>
                  <a:pt x="449" y="39"/>
                  <a:pt x="447" y="36"/>
                  <a:pt x="453" y="36"/>
                </a:cubicBezTo>
                <a:close/>
                <a:moveTo>
                  <a:pt x="446" y="83"/>
                </a:moveTo>
                <a:cubicBezTo>
                  <a:pt x="448" y="81"/>
                  <a:pt x="448" y="83"/>
                  <a:pt x="446" y="83"/>
                </a:cubicBezTo>
                <a:close/>
                <a:moveTo>
                  <a:pt x="445" y="112"/>
                </a:moveTo>
                <a:cubicBezTo>
                  <a:pt x="446" y="111"/>
                  <a:pt x="446" y="112"/>
                  <a:pt x="447" y="111"/>
                </a:cubicBezTo>
                <a:cubicBezTo>
                  <a:pt x="447" y="111"/>
                  <a:pt x="446" y="112"/>
                  <a:pt x="445" y="112"/>
                </a:cubicBezTo>
                <a:close/>
                <a:moveTo>
                  <a:pt x="449" y="53"/>
                </a:moveTo>
                <a:cubicBezTo>
                  <a:pt x="449" y="54"/>
                  <a:pt x="449" y="55"/>
                  <a:pt x="448" y="55"/>
                </a:cubicBezTo>
                <a:cubicBezTo>
                  <a:pt x="446" y="55"/>
                  <a:pt x="448" y="51"/>
                  <a:pt x="449" y="53"/>
                </a:cubicBezTo>
                <a:close/>
                <a:moveTo>
                  <a:pt x="448" y="50"/>
                </a:moveTo>
                <a:cubicBezTo>
                  <a:pt x="447" y="51"/>
                  <a:pt x="446" y="51"/>
                  <a:pt x="445" y="52"/>
                </a:cubicBezTo>
                <a:cubicBezTo>
                  <a:pt x="445" y="51"/>
                  <a:pt x="447" y="50"/>
                  <a:pt x="448" y="50"/>
                </a:cubicBezTo>
                <a:close/>
                <a:moveTo>
                  <a:pt x="444" y="51"/>
                </a:moveTo>
                <a:cubicBezTo>
                  <a:pt x="444" y="51"/>
                  <a:pt x="445" y="50"/>
                  <a:pt x="445" y="51"/>
                </a:cubicBezTo>
                <a:cubicBezTo>
                  <a:pt x="445" y="51"/>
                  <a:pt x="444" y="52"/>
                  <a:pt x="444" y="51"/>
                </a:cubicBezTo>
                <a:close/>
                <a:moveTo>
                  <a:pt x="444" y="112"/>
                </a:moveTo>
                <a:cubicBezTo>
                  <a:pt x="444" y="112"/>
                  <a:pt x="445" y="112"/>
                  <a:pt x="445" y="112"/>
                </a:cubicBezTo>
                <a:cubicBezTo>
                  <a:pt x="445" y="114"/>
                  <a:pt x="442" y="111"/>
                  <a:pt x="444" y="112"/>
                </a:cubicBezTo>
                <a:close/>
                <a:moveTo>
                  <a:pt x="443" y="52"/>
                </a:moveTo>
                <a:cubicBezTo>
                  <a:pt x="445" y="51"/>
                  <a:pt x="441" y="52"/>
                  <a:pt x="443" y="52"/>
                </a:cubicBezTo>
                <a:close/>
                <a:moveTo>
                  <a:pt x="445" y="115"/>
                </a:moveTo>
                <a:cubicBezTo>
                  <a:pt x="453" y="112"/>
                  <a:pt x="454" y="123"/>
                  <a:pt x="446" y="122"/>
                </a:cubicBezTo>
                <a:cubicBezTo>
                  <a:pt x="445" y="122"/>
                  <a:pt x="442" y="121"/>
                  <a:pt x="442" y="118"/>
                </a:cubicBezTo>
                <a:cubicBezTo>
                  <a:pt x="443" y="119"/>
                  <a:pt x="444" y="116"/>
                  <a:pt x="445" y="115"/>
                </a:cubicBezTo>
                <a:close/>
                <a:moveTo>
                  <a:pt x="450" y="112"/>
                </a:moveTo>
                <a:cubicBezTo>
                  <a:pt x="451" y="113"/>
                  <a:pt x="449" y="113"/>
                  <a:pt x="449" y="113"/>
                </a:cubicBezTo>
                <a:cubicBezTo>
                  <a:pt x="449" y="113"/>
                  <a:pt x="449" y="112"/>
                  <a:pt x="450" y="112"/>
                </a:cubicBezTo>
                <a:close/>
                <a:moveTo>
                  <a:pt x="456" y="102"/>
                </a:moveTo>
                <a:cubicBezTo>
                  <a:pt x="456" y="104"/>
                  <a:pt x="453" y="105"/>
                  <a:pt x="452" y="103"/>
                </a:cubicBezTo>
                <a:cubicBezTo>
                  <a:pt x="450" y="102"/>
                  <a:pt x="456" y="100"/>
                  <a:pt x="456" y="102"/>
                </a:cubicBezTo>
                <a:close/>
                <a:moveTo>
                  <a:pt x="452" y="90"/>
                </a:moveTo>
                <a:cubicBezTo>
                  <a:pt x="452" y="89"/>
                  <a:pt x="454" y="89"/>
                  <a:pt x="454" y="89"/>
                </a:cubicBezTo>
                <a:cubicBezTo>
                  <a:pt x="455" y="90"/>
                  <a:pt x="453" y="91"/>
                  <a:pt x="452" y="90"/>
                </a:cubicBezTo>
                <a:close/>
                <a:moveTo>
                  <a:pt x="454" y="91"/>
                </a:moveTo>
                <a:cubicBezTo>
                  <a:pt x="455" y="89"/>
                  <a:pt x="456" y="92"/>
                  <a:pt x="454" y="91"/>
                </a:cubicBezTo>
                <a:close/>
                <a:moveTo>
                  <a:pt x="456" y="169"/>
                </a:moveTo>
                <a:cubicBezTo>
                  <a:pt x="461" y="172"/>
                  <a:pt x="453" y="179"/>
                  <a:pt x="448" y="175"/>
                </a:cubicBezTo>
                <a:cubicBezTo>
                  <a:pt x="450" y="175"/>
                  <a:pt x="449" y="174"/>
                  <a:pt x="447" y="173"/>
                </a:cubicBezTo>
                <a:cubicBezTo>
                  <a:pt x="448" y="170"/>
                  <a:pt x="452" y="167"/>
                  <a:pt x="456" y="169"/>
                </a:cubicBezTo>
                <a:close/>
                <a:moveTo>
                  <a:pt x="461" y="136"/>
                </a:moveTo>
                <a:cubicBezTo>
                  <a:pt x="465" y="134"/>
                  <a:pt x="460" y="140"/>
                  <a:pt x="457" y="139"/>
                </a:cubicBezTo>
                <a:cubicBezTo>
                  <a:pt x="458" y="138"/>
                  <a:pt x="460" y="136"/>
                  <a:pt x="461" y="136"/>
                </a:cubicBezTo>
                <a:close/>
                <a:moveTo>
                  <a:pt x="459" y="124"/>
                </a:moveTo>
                <a:cubicBezTo>
                  <a:pt x="458" y="124"/>
                  <a:pt x="460" y="124"/>
                  <a:pt x="459" y="124"/>
                </a:cubicBezTo>
                <a:close/>
                <a:moveTo>
                  <a:pt x="463" y="74"/>
                </a:moveTo>
                <a:cubicBezTo>
                  <a:pt x="462" y="74"/>
                  <a:pt x="463" y="73"/>
                  <a:pt x="464" y="74"/>
                </a:cubicBezTo>
                <a:cubicBezTo>
                  <a:pt x="464" y="74"/>
                  <a:pt x="463" y="75"/>
                  <a:pt x="463" y="74"/>
                </a:cubicBezTo>
                <a:close/>
                <a:moveTo>
                  <a:pt x="463" y="76"/>
                </a:moveTo>
                <a:cubicBezTo>
                  <a:pt x="464" y="74"/>
                  <a:pt x="465" y="76"/>
                  <a:pt x="463" y="76"/>
                </a:cubicBezTo>
                <a:close/>
                <a:moveTo>
                  <a:pt x="464" y="82"/>
                </a:moveTo>
                <a:cubicBezTo>
                  <a:pt x="464" y="84"/>
                  <a:pt x="459" y="84"/>
                  <a:pt x="460" y="81"/>
                </a:cubicBezTo>
                <a:cubicBezTo>
                  <a:pt x="460" y="80"/>
                  <a:pt x="464" y="81"/>
                  <a:pt x="464" y="82"/>
                </a:cubicBezTo>
                <a:close/>
                <a:moveTo>
                  <a:pt x="462" y="133"/>
                </a:moveTo>
                <a:cubicBezTo>
                  <a:pt x="463" y="134"/>
                  <a:pt x="461" y="135"/>
                  <a:pt x="461" y="135"/>
                </a:cubicBezTo>
                <a:cubicBezTo>
                  <a:pt x="460" y="134"/>
                  <a:pt x="462" y="133"/>
                  <a:pt x="462" y="133"/>
                </a:cubicBezTo>
                <a:close/>
                <a:moveTo>
                  <a:pt x="460" y="102"/>
                </a:moveTo>
                <a:cubicBezTo>
                  <a:pt x="460" y="102"/>
                  <a:pt x="461" y="102"/>
                  <a:pt x="461" y="102"/>
                </a:cubicBezTo>
                <a:cubicBezTo>
                  <a:pt x="463" y="99"/>
                  <a:pt x="462" y="103"/>
                  <a:pt x="460" y="102"/>
                </a:cubicBezTo>
                <a:close/>
                <a:moveTo>
                  <a:pt x="460" y="130"/>
                </a:moveTo>
                <a:cubicBezTo>
                  <a:pt x="460" y="130"/>
                  <a:pt x="460" y="131"/>
                  <a:pt x="460" y="131"/>
                </a:cubicBezTo>
                <a:cubicBezTo>
                  <a:pt x="459" y="131"/>
                  <a:pt x="460" y="130"/>
                  <a:pt x="460" y="130"/>
                </a:cubicBezTo>
                <a:close/>
                <a:moveTo>
                  <a:pt x="466" y="137"/>
                </a:moveTo>
                <a:cubicBezTo>
                  <a:pt x="466" y="138"/>
                  <a:pt x="464" y="138"/>
                  <a:pt x="464" y="138"/>
                </a:cubicBezTo>
                <a:cubicBezTo>
                  <a:pt x="464" y="137"/>
                  <a:pt x="466" y="136"/>
                  <a:pt x="466" y="137"/>
                </a:cubicBezTo>
                <a:close/>
                <a:moveTo>
                  <a:pt x="465" y="123"/>
                </a:moveTo>
                <a:cubicBezTo>
                  <a:pt x="467" y="122"/>
                  <a:pt x="467" y="123"/>
                  <a:pt x="465" y="123"/>
                </a:cubicBezTo>
                <a:close/>
                <a:moveTo>
                  <a:pt x="469" y="145"/>
                </a:moveTo>
                <a:cubicBezTo>
                  <a:pt x="469" y="145"/>
                  <a:pt x="468" y="147"/>
                  <a:pt x="468" y="147"/>
                </a:cubicBezTo>
                <a:cubicBezTo>
                  <a:pt x="467" y="148"/>
                  <a:pt x="467" y="149"/>
                  <a:pt x="465" y="148"/>
                </a:cubicBezTo>
                <a:cubicBezTo>
                  <a:pt x="465" y="148"/>
                  <a:pt x="465" y="147"/>
                  <a:pt x="465" y="147"/>
                </a:cubicBezTo>
                <a:cubicBezTo>
                  <a:pt x="465" y="147"/>
                  <a:pt x="462" y="146"/>
                  <a:pt x="462" y="145"/>
                </a:cubicBezTo>
                <a:cubicBezTo>
                  <a:pt x="462" y="142"/>
                  <a:pt x="469" y="144"/>
                  <a:pt x="469" y="145"/>
                </a:cubicBezTo>
                <a:close/>
                <a:moveTo>
                  <a:pt x="476" y="189"/>
                </a:moveTo>
                <a:cubicBezTo>
                  <a:pt x="475" y="192"/>
                  <a:pt x="472" y="193"/>
                  <a:pt x="470" y="195"/>
                </a:cubicBezTo>
                <a:cubicBezTo>
                  <a:pt x="471" y="193"/>
                  <a:pt x="474" y="191"/>
                  <a:pt x="476" y="189"/>
                </a:cubicBezTo>
                <a:close/>
                <a:moveTo>
                  <a:pt x="474" y="164"/>
                </a:moveTo>
                <a:cubicBezTo>
                  <a:pt x="476" y="162"/>
                  <a:pt x="475" y="166"/>
                  <a:pt x="473" y="165"/>
                </a:cubicBezTo>
                <a:cubicBezTo>
                  <a:pt x="473" y="165"/>
                  <a:pt x="474" y="164"/>
                  <a:pt x="474" y="164"/>
                </a:cubicBezTo>
                <a:close/>
                <a:moveTo>
                  <a:pt x="478" y="618"/>
                </a:moveTo>
                <a:cubicBezTo>
                  <a:pt x="478" y="617"/>
                  <a:pt x="481" y="616"/>
                  <a:pt x="482" y="618"/>
                </a:cubicBezTo>
                <a:cubicBezTo>
                  <a:pt x="483" y="621"/>
                  <a:pt x="477" y="622"/>
                  <a:pt x="478" y="618"/>
                </a:cubicBezTo>
                <a:close/>
                <a:moveTo>
                  <a:pt x="479" y="669"/>
                </a:moveTo>
                <a:cubicBezTo>
                  <a:pt x="479" y="669"/>
                  <a:pt x="477" y="670"/>
                  <a:pt x="477" y="669"/>
                </a:cubicBezTo>
                <a:cubicBezTo>
                  <a:pt x="476" y="667"/>
                  <a:pt x="479" y="668"/>
                  <a:pt x="479" y="669"/>
                </a:cubicBezTo>
                <a:close/>
                <a:moveTo>
                  <a:pt x="477" y="598"/>
                </a:moveTo>
                <a:cubicBezTo>
                  <a:pt x="477" y="597"/>
                  <a:pt x="480" y="596"/>
                  <a:pt x="481" y="594"/>
                </a:cubicBezTo>
                <a:cubicBezTo>
                  <a:pt x="481" y="596"/>
                  <a:pt x="478" y="597"/>
                  <a:pt x="477" y="598"/>
                </a:cubicBezTo>
                <a:close/>
                <a:moveTo>
                  <a:pt x="478" y="310"/>
                </a:moveTo>
                <a:cubicBezTo>
                  <a:pt x="480" y="308"/>
                  <a:pt x="480" y="313"/>
                  <a:pt x="478" y="312"/>
                </a:cubicBezTo>
                <a:cubicBezTo>
                  <a:pt x="477" y="311"/>
                  <a:pt x="478" y="310"/>
                  <a:pt x="478" y="310"/>
                </a:cubicBezTo>
                <a:close/>
                <a:moveTo>
                  <a:pt x="478" y="226"/>
                </a:moveTo>
                <a:cubicBezTo>
                  <a:pt x="479" y="224"/>
                  <a:pt x="480" y="227"/>
                  <a:pt x="478" y="227"/>
                </a:cubicBezTo>
                <a:cubicBezTo>
                  <a:pt x="478" y="226"/>
                  <a:pt x="478" y="226"/>
                  <a:pt x="478" y="226"/>
                </a:cubicBezTo>
                <a:close/>
                <a:moveTo>
                  <a:pt x="476" y="210"/>
                </a:moveTo>
                <a:cubicBezTo>
                  <a:pt x="475" y="208"/>
                  <a:pt x="480" y="205"/>
                  <a:pt x="480" y="209"/>
                </a:cubicBezTo>
                <a:cubicBezTo>
                  <a:pt x="481" y="210"/>
                  <a:pt x="476" y="211"/>
                  <a:pt x="476" y="210"/>
                </a:cubicBezTo>
                <a:close/>
                <a:moveTo>
                  <a:pt x="473" y="217"/>
                </a:moveTo>
                <a:cubicBezTo>
                  <a:pt x="472" y="219"/>
                  <a:pt x="467" y="225"/>
                  <a:pt x="465" y="226"/>
                </a:cubicBezTo>
                <a:cubicBezTo>
                  <a:pt x="462" y="227"/>
                  <a:pt x="466" y="224"/>
                  <a:pt x="467" y="223"/>
                </a:cubicBezTo>
                <a:cubicBezTo>
                  <a:pt x="469" y="222"/>
                  <a:pt x="471" y="218"/>
                  <a:pt x="472" y="215"/>
                </a:cubicBezTo>
                <a:cubicBezTo>
                  <a:pt x="472" y="216"/>
                  <a:pt x="472" y="216"/>
                  <a:pt x="472" y="215"/>
                </a:cubicBezTo>
                <a:cubicBezTo>
                  <a:pt x="472" y="215"/>
                  <a:pt x="472" y="215"/>
                  <a:pt x="473" y="215"/>
                </a:cubicBezTo>
                <a:cubicBezTo>
                  <a:pt x="473" y="215"/>
                  <a:pt x="473" y="215"/>
                  <a:pt x="473" y="215"/>
                </a:cubicBezTo>
                <a:cubicBezTo>
                  <a:pt x="474" y="214"/>
                  <a:pt x="474" y="213"/>
                  <a:pt x="475" y="212"/>
                </a:cubicBezTo>
                <a:cubicBezTo>
                  <a:pt x="475" y="212"/>
                  <a:pt x="476" y="213"/>
                  <a:pt x="476" y="213"/>
                </a:cubicBezTo>
                <a:cubicBezTo>
                  <a:pt x="476" y="213"/>
                  <a:pt x="474" y="215"/>
                  <a:pt x="473" y="217"/>
                </a:cubicBezTo>
                <a:close/>
                <a:moveTo>
                  <a:pt x="475" y="228"/>
                </a:moveTo>
                <a:cubicBezTo>
                  <a:pt x="474" y="227"/>
                  <a:pt x="475" y="227"/>
                  <a:pt x="475" y="227"/>
                </a:cubicBezTo>
                <a:cubicBezTo>
                  <a:pt x="476" y="227"/>
                  <a:pt x="475" y="229"/>
                  <a:pt x="475" y="228"/>
                </a:cubicBezTo>
                <a:close/>
                <a:moveTo>
                  <a:pt x="473" y="638"/>
                </a:moveTo>
                <a:cubicBezTo>
                  <a:pt x="473" y="638"/>
                  <a:pt x="474" y="637"/>
                  <a:pt x="474" y="638"/>
                </a:cubicBezTo>
                <a:cubicBezTo>
                  <a:pt x="475" y="639"/>
                  <a:pt x="472" y="640"/>
                  <a:pt x="473" y="638"/>
                </a:cubicBezTo>
                <a:close/>
                <a:moveTo>
                  <a:pt x="471" y="623"/>
                </a:moveTo>
                <a:cubicBezTo>
                  <a:pt x="471" y="622"/>
                  <a:pt x="473" y="622"/>
                  <a:pt x="473" y="623"/>
                </a:cubicBezTo>
                <a:cubicBezTo>
                  <a:pt x="473" y="624"/>
                  <a:pt x="471" y="624"/>
                  <a:pt x="471" y="623"/>
                </a:cubicBezTo>
                <a:close/>
                <a:moveTo>
                  <a:pt x="469" y="613"/>
                </a:moveTo>
                <a:cubicBezTo>
                  <a:pt x="465" y="614"/>
                  <a:pt x="462" y="616"/>
                  <a:pt x="459" y="615"/>
                </a:cubicBezTo>
                <a:cubicBezTo>
                  <a:pt x="460" y="612"/>
                  <a:pt x="468" y="613"/>
                  <a:pt x="470" y="613"/>
                </a:cubicBezTo>
                <a:cubicBezTo>
                  <a:pt x="471" y="613"/>
                  <a:pt x="476" y="611"/>
                  <a:pt x="475" y="613"/>
                </a:cubicBezTo>
                <a:cubicBezTo>
                  <a:pt x="474" y="614"/>
                  <a:pt x="469" y="613"/>
                  <a:pt x="469" y="613"/>
                </a:cubicBezTo>
                <a:close/>
                <a:moveTo>
                  <a:pt x="470" y="623"/>
                </a:moveTo>
                <a:cubicBezTo>
                  <a:pt x="470" y="623"/>
                  <a:pt x="469" y="623"/>
                  <a:pt x="469" y="623"/>
                </a:cubicBezTo>
                <a:cubicBezTo>
                  <a:pt x="469" y="623"/>
                  <a:pt x="470" y="622"/>
                  <a:pt x="470" y="623"/>
                </a:cubicBezTo>
                <a:close/>
                <a:moveTo>
                  <a:pt x="467" y="625"/>
                </a:moveTo>
                <a:cubicBezTo>
                  <a:pt x="467" y="625"/>
                  <a:pt x="467" y="624"/>
                  <a:pt x="468" y="624"/>
                </a:cubicBezTo>
                <a:cubicBezTo>
                  <a:pt x="468" y="624"/>
                  <a:pt x="467" y="625"/>
                  <a:pt x="467" y="625"/>
                </a:cubicBezTo>
                <a:close/>
                <a:moveTo>
                  <a:pt x="465" y="683"/>
                </a:moveTo>
                <a:cubicBezTo>
                  <a:pt x="465" y="682"/>
                  <a:pt x="469" y="682"/>
                  <a:pt x="469" y="684"/>
                </a:cubicBezTo>
                <a:cubicBezTo>
                  <a:pt x="469" y="686"/>
                  <a:pt x="464" y="686"/>
                  <a:pt x="465" y="683"/>
                </a:cubicBezTo>
                <a:close/>
                <a:moveTo>
                  <a:pt x="468" y="686"/>
                </a:moveTo>
                <a:cubicBezTo>
                  <a:pt x="467" y="688"/>
                  <a:pt x="465" y="686"/>
                  <a:pt x="468" y="686"/>
                </a:cubicBezTo>
                <a:close/>
                <a:moveTo>
                  <a:pt x="465" y="727"/>
                </a:moveTo>
                <a:cubicBezTo>
                  <a:pt x="464" y="728"/>
                  <a:pt x="464" y="727"/>
                  <a:pt x="464" y="727"/>
                </a:cubicBezTo>
                <a:cubicBezTo>
                  <a:pt x="464" y="727"/>
                  <a:pt x="466" y="727"/>
                  <a:pt x="465" y="727"/>
                </a:cubicBezTo>
                <a:close/>
                <a:moveTo>
                  <a:pt x="459" y="730"/>
                </a:moveTo>
                <a:cubicBezTo>
                  <a:pt x="460" y="729"/>
                  <a:pt x="461" y="729"/>
                  <a:pt x="463" y="729"/>
                </a:cubicBezTo>
                <a:cubicBezTo>
                  <a:pt x="461" y="729"/>
                  <a:pt x="460" y="730"/>
                  <a:pt x="459" y="730"/>
                </a:cubicBezTo>
                <a:close/>
                <a:moveTo>
                  <a:pt x="462" y="732"/>
                </a:moveTo>
                <a:cubicBezTo>
                  <a:pt x="461" y="733"/>
                  <a:pt x="460" y="733"/>
                  <a:pt x="459" y="733"/>
                </a:cubicBezTo>
                <a:cubicBezTo>
                  <a:pt x="459" y="732"/>
                  <a:pt x="461" y="732"/>
                  <a:pt x="462" y="732"/>
                </a:cubicBezTo>
                <a:close/>
                <a:moveTo>
                  <a:pt x="459" y="679"/>
                </a:moveTo>
                <a:cubicBezTo>
                  <a:pt x="459" y="679"/>
                  <a:pt x="462" y="677"/>
                  <a:pt x="463" y="678"/>
                </a:cubicBezTo>
                <a:cubicBezTo>
                  <a:pt x="462" y="679"/>
                  <a:pt x="460" y="679"/>
                  <a:pt x="459" y="679"/>
                </a:cubicBezTo>
                <a:close/>
                <a:moveTo>
                  <a:pt x="457" y="618"/>
                </a:moveTo>
                <a:cubicBezTo>
                  <a:pt x="457" y="618"/>
                  <a:pt x="456" y="618"/>
                  <a:pt x="456" y="618"/>
                </a:cubicBezTo>
                <a:cubicBezTo>
                  <a:pt x="454" y="616"/>
                  <a:pt x="460" y="616"/>
                  <a:pt x="457" y="618"/>
                </a:cubicBezTo>
                <a:close/>
                <a:moveTo>
                  <a:pt x="457" y="670"/>
                </a:moveTo>
                <a:cubicBezTo>
                  <a:pt x="457" y="670"/>
                  <a:pt x="457" y="670"/>
                  <a:pt x="456" y="670"/>
                </a:cubicBezTo>
                <a:cubicBezTo>
                  <a:pt x="456" y="669"/>
                  <a:pt x="458" y="670"/>
                  <a:pt x="457" y="670"/>
                </a:cubicBezTo>
                <a:close/>
                <a:moveTo>
                  <a:pt x="440" y="664"/>
                </a:moveTo>
                <a:cubicBezTo>
                  <a:pt x="436" y="659"/>
                  <a:pt x="445" y="655"/>
                  <a:pt x="449" y="659"/>
                </a:cubicBezTo>
                <a:cubicBezTo>
                  <a:pt x="448" y="660"/>
                  <a:pt x="448" y="661"/>
                  <a:pt x="449" y="661"/>
                </a:cubicBezTo>
                <a:cubicBezTo>
                  <a:pt x="448" y="664"/>
                  <a:pt x="443" y="666"/>
                  <a:pt x="440" y="664"/>
                </a:cubicBezTo>
                <a:close/>
                <a:moveTo>
                  <a:pt x="447" y="703"/>
                </a:moveTo>
                <a:cubicBezTo>
                  <a:pt x="447" y="703"/>
                  <a:pt x="445" y="703"/>
                  <a:pt x="445" y="703"/>
                </a:cubicBezTo>
                <a:cubicBezTo>
                  <a:pt x="444" y="702"/>
                  <a:pt x="447" y="702"/>
                  <a:pt x="447" y="703"/>
                </a:cubicBezTo>
                <a:close/>
                <a:moveTo>
                  <a:pt x="435" y="744"/>
                </a:moveTo>
                <a:cubicBezTo>
                  <a:pt x="435" y="743"/>
                  <a:pt x="435" y="743"/>
                  <a:pt x="436" y="742"/>
                </a:cubicBezTo>
                <a:cubicBezTo>
                  <a:pt x="436" y="739"/>
                  <a:pt x="440" y="739"/>
                  <a:pt x="441" y="741"/>
                </a:cubicBezTo>
                <a:cubicBezTo>
                  <a:pt x="441" y="741"/>
                  <a:pt x="441" y="741"/>
                  <a:pt x="441" y="741"/>
                </a:cubicBezTo>
                <a:cubicBezTo>
                  <a:pt x="441" y="741"/>
                  <a:pt x="441" y="741"/>
                  <a:pt x="442" y="741"/>
                </a:cubicBezTo>
                <a:cubicBezTo>
                  <a:pt x="445" y="742"/>
                  <a:pt x="439" y="750"/>
                  <a:pt x="435" y="744"/>
                </a:cubicBezTo>
                <a:close/>
                <a:moveTo>
                  <a:pt x="437" y="748"/>
                </a:moveTo>
                <a:cubicBezTo>
                  <a:pt x="436" y="747"/>
                  <a:pt x="438" y="748"/>
                  <a:pt x="437" y="748"/>
                </a:cubicBezTo>
                <a:close/>
                <a:moveTo>
                  <a:pt x="415" y="747"/>
                </a:moveTo>
                <a:cubicBezTo>
                  <a:pt x="415" y="748"/>
                  <a:pt x="411" y="747"/>
                  <a:pt x="411" y="746"/>
                </a:cubicBezTo>
                <a:cubicBezTo>
                  <a:pt x="412" y="744"/>
                  <a:pt x="417" y="745"/>
                  <a:pt x="415" y="747"/>
                </a:cubicBezTo>
                <a:close/>
                <a:moveTo>
                  <a:pt x="412" y="734"/>
                </a:moveTo>
                <a:cubicBezTo>
                  <a:pt x="413" y="733"/>
                  <a:pt x="413" y="735"/>
                  <a:pt x="412" y="734"/>
                </a:cubicBezTo>
                <a:close/>
                <a:moveTo>
                  <a:pt x="409" y="732"/>
                </a:moveTo>
                <a:cubicBezTo>
                  <a:pt x="407" y="731"/>
                  <a:pt x="406" y="729"/>
                  <a:pt x="409" y="727"/>
                </a:cubicBezTo>
                <a:cubicBezTo>
                  <a:pt x="410" y="726"/>
                  <a:pt x="412" y="726"/>
                  <a:pt x="413" y="727"/>
                </a:cubicBezTo>
                <a:cubicBezTo>
                  <a:pt x="415" y="727"/>
                  <a:pt x="417" y="727"/>
                  <a:pt x="417" y="727"/>
                </a:cubicBezTo>
                <a:cubicBezTo>
                  <a:pt x="417" y="727"/>
                  <a:pt x="416" y="728"/>
                  <a:pt x="416" y="728"/>
                </a:cubicBezTo>
                <a:cubicBezTo>
                  <a:pt x="416" y="728"/>
                  <a:pt x="417" y="728"/>
                  <a:pt x="417" y="728"/>
                </a:cubicBezTo>
                <a:cubicBezTo>
                  <a:pt x="417" y="728"/>
                  <a:pt x="417" y="728"/>
                  <a:pt x="417" y="728"/>
                </a:cubicBezTo>
                <a:cubicBezTo>
                  <a:pt x="418" y="730"/>
                  <a:pt x="411" y="733"/>
                  <a:pt x="409" y="732"/>
                </a:cubicBezTo>
                <a:close/>
                <a:moveTo>
                  <a:pt x="411" y="754"/>
                </a:moveTo>
                <a:cubicBezTo>
                  <a:pt x="411" y="755"/>
                  <a:pt x="410" y="754"/>
                  <a:pt x="409" y="754"/>
                </a:cubicBezTo>
                <a:cubicBezTo>
                  <a:pt x="409" y="753"/>
                  <a:pt x="411" y="753"/>
                  <a:pt x="411" y="754"/>
                </a:cubicBezTo>
                <a:close/>
                <a:moveTo>
                  <a:pt x="411" y="752"/>
                </a:moveTo>
                <a:cubicBezTo>
                  <a:pt x="409" y="753"/>
                  <a:pt x="409" y="751"/>
                  <a:pt x="411" y="752"/>
                </a:cubicBezTo>
                <a:close/>
                <a:moveTo>
                  <a:pt x="408" y="748"/>
                </a:moveTo>
                <a:cubicBezTo>
                  <a:pt x="408" y="749"/>
                  <a:pt x="407" y="748"/>
                  <a:pt x="407" y="747"/>
                </a:cubicBezTo>
                <a:cubicBezTo>
                  <a:pt x="407" y="746"/>
                  <a:pt x="409" y="747"/>
                  <a:pt x="408" y="748"/>
                </a:cubicBezTo>
                <a:close/>
                <a:moveTo>
                  <a:pt x="408" y="709"/>
                </a:moveTo>
                <a:cubicBezTo>
                  <a:pt x="409" y="709"/>
                  <a:pt x="408" y="710"/>
                  <a:pt x="408" y="710"/>
                </a:cubicBezTo>
                <a:cubicBezTo>
                  <a:pt x="407" y="709"/>
                  <a:pt x="408" y="709"/>
                  <a:pt x="408" y="709"/>
                </a:cubicBezTo>
                <a:close/>
                <a:moveTo>
                  <a:pt x="412" y="720"/>
                </a:moveTo>
                <a:cubicBezTo>
                  <a:pt x="413" y="721"/>
                  <a:pt x="412" y="722"/>
                  <a:pt x="411" y="721"/>
                </a:cubicBezTo>
                <a:cubicBezTo>
                  <a:pt x="411" y="721"/>
                  <a:pt x="412" y="720"/>
                  <a:pt x="412" y="720"/>
                </a:cubicBezTo>
                <a:close/>
                <a:moveTo>
                  <a:pt x="412" y="701"/>
                </a:moveTo>
                <a:cubicBezTo>
                  <a:pt x="413" y="700"/>
                  <a:pt x="415" y="699"/>
                  <a:pt x="417" y="700"/>
                </a:cubicBezTo>
                <a:cubicBezTo>
                  <a:pt x="417" y="699"/>
                  <a:pt x="416" y="699"/>
                  <a:pt x="417" y="698"/>
                </a:cubicBezTo>
                <a:cubicBezTo>
                  <a:pt x="417" y="697"/>
                  <a:pt x="420" y="698"/>
                  <a:pt x="420" y="698"/>
                </a:cubicBezTo>
                <a:cubicBezTo>
                  <a:pt x="420" y="699"/>
                  <a:pt x="419" y="700"/>
                  <a:pt x="418" y="700"/>
                </a:cubicBezTo>
                <a:cubicBezTo>
                  <a:pt x="418" y="700"/>
                  <a:pt x="418" y="700"/>
                  <a:pt x="418" y="700"/>
                </a:cubicBezTo>
                <a:cubicBezTo>
                  <a:pt x="416" y="701"/>
                  <a:pt x="414" y="700"/>
                  <a:pt x="412" y="701"/>
                </a:cubicBezTo>
                <a:close/>
                <a:moveTo>
                  <a:pt x="419" y="727"/>
                </a:moveTo>
                <a:cubicBezTo>
                  <a:pt x="420" y="728"/>
                  <a:pt x="419" y="728"/>
                  <a:pt x="419" y="728"/>
                </a:cubicBezTo>
                <a:cubicBezTo>
                  <a:pt x="416" y="729"/>
                  <a:pt x="418" y="726"/>
                  <a:pt x="419" y="727"/>
                </a:cubicBezTo>
                <a:close/>
                <a:moveTo>
                  <a:pt x="420" y="706"/>
                </a:moveTo>
                <a:cubicBezTo>
                  <a:pt x="418" y="707"/>
                  <a:pt x="419" y="705"/>
                  <a:pt x="420" y="706"/>
                </a:cubicBezTo>
                <a:close/>
                <a:moveTo>
                  <a:pt x="415" y="681"/>
                </a:moveTo>
                <a:cubicBezTo>
                  <a:pt x="418" y="679"/>
                  <a:pt x="422" y="679"/>
                  <a:pt x="425" y="679"/>
                </a:cubicBezTo>
                <a:cubicBezTo>
                  <a:pt x="422" y="681"/>
                  <a:pt x="419" y="680"/>
                  <a:pt x="415" y="681"/>
                </a:cubicBezTo>
                <a:close/>
                <a:moveTo>
                  <a:pt x="414" y="562"/>
                </a:moveTo>
                <a:cubicBezTo>
                  <a:pt x="412" y="562"/>
                  <a:pt x="415" y="560"/>
                  <a:pt x="414" y="562"/>
                </a:cubicBezTo>
                <a:cubicBezTo>
                  <a:pt x="414" y="562"/>
                  <a:pt x="414" y="562"/>
                  <a:pt x="414" y="562"/>
                </a:cubicBezTo>
                <a:close/>
                <a:moveTo>
                  <a:pt x="413" y="170"/>
                </a:moveTo>
                <a:cubicBezTo>
                  <a:pt x="413" y="168"/>
                  <a:pt x="418" y="167"/>
                  <a:pt x="419" y="169"/>
                </a:cubicBezTo>
                <a:cubicBezTo>
                  <a:pt x="420" y="173"/>
                  <a:pt x="413" y="172"/>
                  <a:pt x="413" y="170"/>
                </a:cubicBezTo>
                <a:close/>
                <a:moveTo>
                  <a:pt x="416" y="113"/>
                </a:moveTo>
                <a:cubicBezTo>
                  <a:pt x="417" y="112"/>
                  <a:pt x="418" y="113"/>
                  <a:pt x="417" y="113"/>
                </a:cubicBezTo>
                <a:cubicBezTo>
                  <a:pt x="417" y="114"/>
                  <a:pt x="416" y="114"/>
                  <a:pt x="416" y="113"/>
                </a:cubicBezTo>
                <a:close/>
                <a:moveTo>
                  <a:pt x="414" y="113"/>
                </a:moveTo>
                <a:cubicBezTo>
                  <a:pt x="414" y="112"/>
                  <a:pt x="416" y="111"/>
                  <a:pt x="417" y="111"/>
                </a:cubicBezTo>
                <a:cubicBezTo>
                  <a:pt x="416" y="112"/>
                  <a:pt x="415" y="112"/>
                  <a:pt x="414" y="113"/>
                </a:cubicBezTo>
                <a:close/>
                <a:moveTo>
                  <a:pt x="420" y="274"/>
                </a:moveTo>
                <a:cubicBezTo>
                  <a:pt x="421" y="276"/>
                  <a:pt x="418" y="277"/>
                  <a:pt x="417" y="278"/>
                </a:cubicBezTo>
                <a:cubicBezTo>
                  <a:pt x="417" y="277"/>
                  <a:pt x="419" y="276"/>
                  <a:pt x="420" y="274"/>
                </a:cubicBezTo>
                <a:close/>
                <a:moveTo>
                  <a:pt x="420" y="122"/>
                </a:moveTo>
                <a:cubicBezTo>
                  <a:pt x="419" y="122"/>
                  <a:pt x="420" y="122"/>
                  <a:pt x="420" y="122"/>
                </a:cubicBezTo>
                <a:close/>
                <a:moveTo>
                  <a:pt x="421" y="543"/>
                </a:moveTo>
                <a:cubicBezTo>
                  <a:pt x="422" y="545"/>
                  <a:pt x="417" y="547"/>
                  <a:pt x="417" y="544"/>
                </a:cubicBezTo>
                <a:cubicBezTo>
                  <a:pt x="416" y="542"/>
                  <a:pt x="421" y="541"/>
                  <a:pt x="421" y="543"/>
                </a:cubicBezTo>
                <a:close/>
                <a:moveTo>
                  <a:pt x="416" y="450"/>
                </a:moveTo>
                <a:cubicBezTo>
                  <a:pt x="416" y="449"/>
                  <a:pt x="418" y="450"/>
                  <a:pt x="416" y="450"/>
                </a:cubicBezTo>
                <a:close/>
                <a:moveTo>
                  <a:pt x="419" y="512"/>
                </a:moveTo>
                <a:cubicBezTo>
                  <a:pt x="418" y="511"/>
                  <a:pt x="420" y="511"/>
                  <a:pt x="419" y="512"/>
                </a:cubicBezTo>
                <a:close/>
                <a:moveTo>
                  <a:pt x="421" y="496"/>
                </a:moveTo>
                <a:cubicBezTo>
                  <a:pt x="422" y="496"/>
                  <a:pt x="421" y="497"/>
                  <a:pt x="420" y="497"/>
                </a:cubicBezTo>
                <a:cubicBezTo>
                  <a:pt x="419" y="498"/>
                  <a:pt x="420" y="495"/>
                  <a:pt x="421" y="496"/>
                </a:cubicBezTo>
                <a:close/>
                <a:moveTo>
                  <a:pt x="416" y="391"/>
                </a:moveTo>
                <a:cubicBezTo>
                  <a:pt x="416" y="390"/>
                  <a:pt x="419" y="387"/>
                  <a:pt x="421" y="386"/>
                </a:cubicBezTo>
                <a:cubicBezTo>
                  <a:pt x="420" y="388"/>
                  <a:pt x="414" y="394"/>
                  <a:pt x="416" y="391"/>
                </a:cubicBezTo>
                <a:close/>
                <a:moveTo>
                  <a:pt x="414" y="228"/>
                </a:moveTo>
                <a:cubicBezTo>
                  <a:pt x="414" y="227"/>
                  <a:pt x="417" y="226"/>
                  <a:pt x="417" y="228"/>
                </a:cubicBezTo>
                <a:cubicBezTo>
                  <a:pt x="417" y="229"/>
                  <a:pt x="414" y="229"/>
                  <a:pt x="414" y="228"/>
                </a:cubicBezTo>
                <a:close/>
                <a:moveTo>
                  <a:pt x="417" y="173"/>
                </a:moveTo>
                <a:cubicBezTo>
                  <a:pt x="417" y="173"/>
                  <a:pt x="418" y="172"/>
                  <a:pt x="419" y="173"/>
                </a:cubicBezTo>
                <a:cubicBezTo>
                  <a:pt x="420" y="174"/>
                  <a:pt x="417" y="174"/>
                  <a:pt x="417" y="173"/>
                </a:cubicBezTo>
                <a:close/>
                <a:moveTo>
                  <a:pt x="417" y="151"/>
                </a:moveTo>
                <a:cubicBezTo>
                  <a:pt x="418" y="150"/>
                  <a:pt x="418" y="150"/>
                  <a:pt x="419" y="149"/>
                </a:cubicBezTo>
                <a:cubicBezTo>
                  <a:pt x="419" y="150"/>
                  <a:pt x="418" y="151"/>
                  <a:pt x="417" y="151"/>
                </a:cubicBezTo>
                <a:close/>
                <a:moveTo>
                  <a:pt x="415" y="454"/>
                </a:moveTo>
                <a:cubicBezTo>
                  <a:pt x="415" y="454"/>
                  <a:pt x="415" y="455"/>
                  <a:pt x="414" y="454"/>
                </a:cubicBezTo>
                <a:cubicBezTo>
                  <a:pt x="413" y="453"/>
                  <a:pt x="417" y="452"/>
                  <a:pt x="415" y="454"/>
                </a:cubicBezTo>
                <a:close/>
                <a:moveTo>
                  <a:pt x="417" y="583"/>
                </a:moveTo>
                <a:cubicBezTo>
                  <a:pt x="416" y="584"/>
                  <a:pt x="416" y="583"/>
                  <a:pt x="415" y="583"/>
                </a:cubicBezTo>
                <a:cubicBezTo>
                  <a:pt x="415" y="583"/>
                  <a:pt x="417" y="582"/>
                  <a:pt x="417" y="583"/>
                </a:cubicBezTo>
                <a:close/>
                <a:moveTo>
                  <a:pt x="416" y="610"/>
                </a:moveTo>
                <a:cubicBezTo>
                  <a:pt x="416" y="610"/>
                  <a:pt x="417" y="610"/>
                  <a:pt x="417" y="610"/>
                </a:cubicBezTo>
                <a:cubicBezTo>
                  <a:pt x="417" y="611"/>
                  <a:pt x="415" y="610"/>
                  <a:pt x="416" y="610"/>
                </a:cubicBezTo>
                <a:close/>
                <a:moveTo>
                  <a:pt x="416" y="575"/>
                </a:moveTo>
                <a:cubicBezTo>
                  <a:pt x="417" y="573"/>
                  <a:pt x="419" y="568"/>
                  <a:pt x="422" y="567"/>
                </a:cubicBezTo>
                <a:cubicBezTo>
                  <a:pt x="419" y="570"/>
                  <a:pt x="419" y="573"/>
                  <a:pt x="416" y="575"/>
                </a:cubicBezTo>
                <a:close/>
                <a:moveTo>
                  <a:pt x="423" y="167"/>
                </a:moveTo>
                <a:cubicBezTo>
                  <a:pt x="423" y="167"/>
                  <a:pt x="422" y="168"/>
                  <a:pt x="422" y="167"/>
                </a:cubicBezTo>
                <a:cubicBezTo>
                  <a:pt x="421" y="166"/>
                  <a:pt x="423" y="165"/>
                  <a:pt x="423" y="167"/>
                </a:cubicBezTo>
                <a:close/>
                <a:moveTo>
                  <a:pt x="422" y="155"/>
                </a:moveTo>
                <a:cubicBezTo>
                  <a:pt x="421" y="154"/>
                  <a:pt x="424" y="155"/>
                  <a:pt x="422" y="155"/>
                </a:cubicBezTo>
                <a:close/>
                <a:moveTo>
                  <a:pt x="427" y="156"/>
                </a:moveTo>
                <a:cubicBezTo>
                  <a:pt x="427" y="157"/>
                  <a:pt x="423" y="158"/>
                  <a:pt x="423" y="156"/>
                </a:cubicBezTo>
                <a:cubicBezTo>
                  <a:pt x="422" y="154"/>
                  <a:pt x="427" y="153"/>
                  <a:pt x="427" y="156"/>
                </a:cubicBezTo>
                <a:close/>
                <a:moveTo>
                  <a:pt x="424" y="154"/>
                </a:moveTo>
                <a:cubicBezTo>
                  <a:pt x="424" y="152"/>
                  <a:pt x="426" y="153"/>
                  <a:pt x="424" y="154"/>
                </a:cubicBezTo>
                <a:close/>
                <a:moveTo>
                  <a:pt x="441" y="90"/>
                </a:moveTo>
                <a:cubicBezTo>
                  <a:pt x="442" y="90"/>
                  <a:pt x="441" y="91"/>
                  <a:pt x="441" y="92"/>
                </a:cubicBezTo>
                <a:cubicBezTo>
                  <a:pt x="441" y="95"/>
                  <a:pt x="437" y="95"/>
                  <a:pt x="436" y="94"/>
                </a:cubicBezTo>
                <a:cubicBezTo>
                  <a:pt x="436" y="94"/>
                  <a:pt x="436" y="94"/>
                  <a:pt x="436" y="94"/>
                </a:cubicBezTo>
                <a:cubicBezTo>
                  <a:pt x="436" y="94"/>
                  <a:pt x="436" y="94"/>
                  <a:pt x="436" y="94"/>
                </a:cubicBezTo>
                <a:cubicBezTo>
                  <a:pt x="432" y="94"/>
                  <a:pt x="437" y="85"/>
                  <a:pt x="441" y="90"/>
                </a:cubicBezTo>
                <a:close/>
                <a:moveTo>
                  <a:pt x="439" y="86"/>
                </a:moveTo>
                <a:cubicBezTo>
                  <a:pt x="439" y="87"/>
                  <a:pt x="438" y="86"/>
                  <a:pt x="439" y="86"/>
                </a:cubicBezTo>
                <a:close/>
                <a:moveTo>
                  <a:pt x="443" y="128"/>
                </a:moveTo>
                <a:cubicBezTo>
                  <a:pt x="443" y="127"/>
                  <a:pt x="445" y="126"/>
                  <a:pt x="446" y="128"/>
                </a:cubicBezTo>
                <a:cubicBezTo>
                  <a:pt x="447" y="130"/>
                  <a:pt x="443" y="129"/>
                  <a:pt x="443" y="128"/>
                </a:cubicBezTo>
                <a:close/>
                <a:moveTo>
                  <a:pt x="447" y="192"/>
                </a:moveTo>
                <a:cubicBezTo>
                  <a:pt x="448" y="193"/>
                  <a:pt x="447" y="194"/>
                  <a:pt x="447" y="194"/>
                </a:cubicBezTo>
                <a:cubicBezTo>
                  <a:pt x="444" y="194"/>
                  <a:pt x="446" y="191"/>
                  <a:pt x="447" y="192"/>
                </a:cubicBezTo>
                <a:close/>
                <a:moveTo>
                  <a:pt x="449" y="220"/>
                </a:moveTo>
                <a:cubicBezTo>
                  <a:pt x="449" y="223"/>
                  <a:pt x="441" y="225"/>
                  <a:pt x="439" y="225"/>
                </a:cubicBezTo>
                <a:cubicBezTo>
                  <a:pt x="438" y="225"/>
                  <a:pt x="434" y="228"/>
                  <a:pt x="434" y="226"/>
                </a:cubicBezTo>
                <a:cubicBezTo>
                  <a:pt x="434" y="225"/>
                  <a:pt x="440" y="225"/>
                  <a:pt x="440" y="225"/>
                </a:cubicBezTo>
                <a:cubicBezTo>
                  <a:pt x="443" y="223"/>
                  <a:pt x="446" y="220"/>
                  <a:pt x="449" y="220"/>
                </a:cubicBezTo>
                <a:close/>
                <a:moveTo>
                  <a:pt x="448" y="177"/>
                </a:moveTo>
                <a:cubicBezTo>
                  <a:pt x="449" y="177"/>
                  <a:pt x="449" y="177"/>
                  <a:pt x="449" y="177"/>
                </a:cubicBezTo>
                <a:cubicBezTo>
                  <a:pt x="449" y="179"/>
                  <a:pt x="446" y="175"/>
                  <a:pt x="448" y="177"/>
                </a:cubicBezTo>
                <a:close/>
                <a:moveTo>
                  <a:pt x="451" y="187"/>
                </a:moveTo>
                <a:cubicBezTo>
                  <a:pt x="452" y="188"/>
                  <a:pt x="450" y="189"/>
                  <a:pt x="449" y="188"/>
                </a:cubicBezTo>
                <a:cubicBezTo>
                  <a:pt x="448" y="187"/>
                  <a:pt x="451" y="185"/>
                  <a:pt x="451" y="187"/>
                </a:cubicBezTo>
                <a:close/>
                <a:moveTo>
                  <a:pt x="442" y="608"/>
                </a:moveTo>
                <a:cubicBezTo>
                  <a:pt x="441" y="609"/>
                  <a:pt x="438" y="612"/>
                  <a:pt x="435" y="614"/>
                </a:cubicBezTo>
                <a:cubicBezTo>
                  <a:pt x="436" y="614"/>
                  <a:pt x="436" y="614"/>
                  <a:pt x="436" y="615"/>
                </a:cubicBezTo>
                <a:cubicBezTo>
                  <a:pt x="436" y="615"/>
                  <a:pt x="435" y="615"/>
                  <a:pt x="435" y="615"/>
                </a:cubicBezTo>
                <a:cubicBezTo>
                  <a:pt x="435" y="615"/>
                  <a:pt x="435" y="615"/>
                  <a:pt x="435" y="615"/>
                </a:cubicBezTo>
                <a:cubicBezTo>
                  <a:pt x="434" y="616"/>
                  <a:pt x="433" y="617"/>
                  <a:pt x="432" y="617"/>
                </a:cubicBezTo>
                <a:cubicBezTo>
                  <a:pt x="432" y="617"/>
                  <a:pt x="431" y="616"/>
                  <a:pt x="431" y="616"/>
                </a:cubicBezTo>
                <a:cubicBezTo>
                  <a:pt x="431" y="615"/>
                  <a:pt x="434" y="614"/>
                  <a:pt x="435" y="613"/>
                </a:cubicBezTo>
                <a:cubicBezTo>
                  <a:pt x="437" y="612"/>
                  <a:pt x="443" y="606"/>
                  <a:pt x="445" y="606"/>
                </a:cubicBezTo>
                <a:cubicBezTo>
                  <a:pt x="448" y="605"/>
                  <a:pt x="443" y="608"/>
                  <a:pt x="442" y="608"/>
                </a:cubicBezTo>
                <a:close/>
                <a:moveTo>
                  <a:pt x="444" y="648"/>
                </a:moveTo>
                <a:cubicBezTo>
                  <a:pt x="444" y="648"/>
                  <a:pt x="442" y="648"/>
                  <a:pt x="442" y="648"/>
                </a:cubicBezTo>
                <a:cubicBezTo>
                  <a:pt x="442" y="647"/>
                  <a:pt x="444" y="647"/>
                  <a:pt x="444" y="648"/>
                </a:cubicBezTo>
                <a:close/>
                <a:moveTo>
                  <a:pt x="442" y="648"/>
                </a:moveTo>
                <a:cubicBezTo>
                  <a:pt x="440" y="649"/>
                  <a:pt x="440" y="646"/>
                  <a:pt x="442" y="648"/>
                </a:cubicBezTo>
                <a:close/>
                <a:moveTo>
                  <a:pt x="429" y="656"/>
                </a:moveTo>
                <a:cubicBezTo>
                  <a:pt x="429" y="655"/>
                  <a:pt x="431" y="655"/>
                  <a:pt x="431" y="656"/>
                </a:cubicBezTo>
                <a:cubicBezTo>
                  <a:pt x="431" y="657"/>
                  <a:pt x="430" y="657"/>
                  <a:pt x="429" y="656"/>
                </a:cubicBezTo>
                <a:close/>
                <a:moveTo>
                  <a:pt x="430" y="686"/>
                </a:moveTo>
                <a:cubicBezTo>
                  <a:pt x="429" y="689"/>
                  <a:pt x="427" y="687"/>
                  <a:pt x="430" y="686"/>
                </a:cubicBezTo>
                <a:close/>
                <a:moveTo>
                  <a:pt x="436" y="241"/>
                </a:moveTo>
                <a:cubicBezTo>
                  <a:pt x="436" y="242"/>
                  <a:pt x="434" y="244"/>
                  <a:pt x="432" y="246"/>
                </a:cubicBezTo>
                <a:cubicBezTo>
                  <a:pt x="433" y="244"/>
                  <a:pt x="435" y="242"/>
                  <a:pt x="436" y="241"/>
                </a:cubicBezTo>
                <a:close/>
                <a:moveTo>
                  <a:pt x="434" y="216"/>
                </a:moveTo>
                <a:cubicBezTo>
                  <a:pt x="434" y="215"/>
                  <a:pt x="435" y="215"/>
                  <a:pt x="436" y="216"/>
                </a:cubicBezTo>
                <a:cubicBezTo>
                  <a:pt x="436" y="217"/>
                  <a:pt x="434" y="217"/>
                  <a:pt x="434" y="216"/>
                </a:cubicBezTo>
                <a:close/>
                <a:moveTo>
                  <a:pt x="436" y="602"/>
                </a:moveTo>
                <a:cubicBezTo>
                  <a:pt x="436" y="602"/>
                  <a:pt x="436" y="602"/>
                  <a:pt x="435" y="602"/>
                </a:cubicBezTo>
                <a:cubicBezTo>
                  <a:pt x="435" y="602"/>
                  <a:pt x="436" y="601"/>
                  <a:pt x="436" y="602"/>
                </a:cubicBezTo>
                <a:close/>
                <a:moveTo>
                  <a:pt x="435" y="529"/>
                </a:moveTo>
                <a:cubicBezTo>
                  <a:pt x="434" y="529"/>
                  <a:pt x="435" y="527"/>
                  <a:pt x="436" y="528"/>
                </a:cubicBezTo>
                <a:cubicBezTo>
                  <a:pt x="436" y="529"/>
                  <a:pt x="435" y="529"/>
                  <a:pt x="435" y="529"/>
                </a:cubicBezTo>
                <a:close/>
                <a:moveTo>
                  <a:pt x="433" y="340"/>
                </a:moveTo>
                <a:cubicBezTo>
                  <a:pt x="433" y="341"/>
                  <a:pt x="432" y="342"/>
                  <a:pt x="431" y="342"/>
                </a:cubicBezTo>
                <a:cubicBezTo>
                  <a:pt x="431" y="341"/>
                  <a:pt x="432" y="341"/>
                  <a:pt x="433" y="340"/>
                </a:cubicBezTo>
                <a:close/>
                <a:moveTo>
                  <a:pt x="432" y="603"/>
                </a:moveTo>
                <a:cubicBezTo>
                  <a:pt x="431" y="604"/>
                  <a:pt x="431" y="601"/>
                  <a:pt x="432" y="602"/>
                </a:cubicBezTo>
                <a:cubicBezTo>
                  <a:pt x="433" y="602"/>
                  <a:pt x="432" y="603"/>
                  <a:pt x="432" y="603"/>
                </a:cubicBezTo>
                <a:close/>
                <a:moveTo>
                  <a:pt x="431" y="437"/>
                </a:moveTo>
                <a:cubicBezTo>
                  <a:pt x="433" y="438"/>
                  <a:pt x="430" y="440"/>
                  <a:pt x="429" y="441"/>
                </a:cubicBezTo>
                <a:cubicBezTo>
                  <a:pt x="426" y="442"/>
                  <a:pt x="430" y="435"/>
                  <a:pt x="431" y="437"/>
                </a:cubicBezTo>
                <a:close/>
                <a:moveTo>
                  <a:pt x="428" y="504"/>
                </a:moveTo>
                <a:cubicBezTo>
                  <a:pt x="429" y="503"/>
                  <a:pt x="427" y="506"/>
                  <a:pt x="428" y="504"/>
                </a:cubicBezTo>
                <a:close/>
                <a:moveTo>
                  <a:pt x="429" y="250"/>
                </a:moveTo>
                <a:cubicBezTo>
                  <a:pt x="429" y="252"/>
                  <a:pt x="427" y="251"/>
                  <a:pt x="429" y="250"/>
                </a:cubicBezTo>
                <a:close/>
                <a:moveTo>
                  <a:pt x="430" y="247"/>
                </a:moveTo>
                <a:cubicBezTo>
                  <a:pt x="430" y="247"/>
                  <a:pt x="429" y="248"/>
                  <a:pt x="429" y="248"/>
                </a:cubicBezTo>
                <a:cubicBezTo>
                  <a:pt x="428" y="247"/>
                  <a:pt x="430" y="246"/>
                  <a:pt x="430" y="247"/>
                </a:cubicBezTo>
                <a:close/>
                <a:moveTo>
                  <a:pt x="429" y="202"/>
                </a:moveTo>
                <a:cubicBezTo>
                  <a:pt x="428" y="201"/>
                  <a:pt x="430" y="200"/>
                  <a:pt x="431" y="202"/>
                </a:cubicBezTo>
                <a:cubicBezTo>
                  <a:pt x="431" y="202"/>
                  <a:pt x="430" y="203"/>
                  <a:pt x="429" y="202"/>
                </a:cubicBezTo>
                <a:close/>
                <a:moveTo>
                  <a:pt x="430" y="222"/>
                </a:moveTo>
                <a:cubicBezTo>
                  <a:pt x="430" y="223"/>
                  <a:pt x="428" y="225"/>
                  <a:pt x="426" y="223"/>
                </a:cubicBezTo>
                <a:cubicBezTo>
                  <a:pt x="425" y="221"/>
                  <a:pt x="430" y="218"/>
                  <a:pt x="430" y="222"/>
                </a:cubicBezTo>
                <a:close/>
                <a:moveTo>
                  <a:pt x="426" y="246"/>
                </a:moveTo>
                <a:cubicBezTo>
                  <a:pt x="423" y="248"/>
                  <a:pt x="426" y="241"/>
                  <a:pt x="427" y="243"/>
                </a:cubicBezTo>
                <a:cubicBezTo>
                  <a:pt x="428" y="243"/>
                  <a:pt x="426" y="246"/>
                  <a:pt x="426" y="246"/>
                </a:cubicBezTo>
                <a:close/>
                <a:moveTo>
                  <a:pt x="426" y="268"/>
                </a:moveTo>
                <a:cubicBezTo>
                  <a:pt x="426" y="267"/>
                  <a:pt x="427" y="267"/>
                  <a:pt x="427" y="266"/>
                </a:cubicBezTo>
                <a:cubicBezTo>
                  <a:pt x="428" y="266"/>
                  <a:pt x="427" y="268"/>
                  <a:pt x="426" y="268"/>
                </a:cubicBezTo>
                <a:close/>
                <a:moveTo>
                  <a:pt x="424" y="181"/>
                </a:moveTo>
                <a:cubicBezTo>
                  <a:pt x="424" y="180"/>
                  <a:pt x="426" y="180"/>
                  <a:pt x="426" y="180"/>
                </a:cubicBezTo>
                <a:cubicBezTo>
                  <a:pt x="426" y="180"/>
                  <a:pt x="425" y="182"/>
                  <a:pt x="424" y="181"/>
                </a:cubicBezTo>
                <a:close/>
                <a:moveTo>
                  <a:pt x="428" y="378"/>
                </a:moveTo>
                <a:cubicBezTo>
                  <a:pt x="428" y="380"/>
                  <a:pt x="425" y="382"/>
                  <a:pt x="424" y="383"/>
                </a:cubicBezTo>
                <a:cubicBezTo>
                  <a:pt x="425" y="381"/>
                  <a:pt x="426" y="379"/>
                  <a:pt x="428" y="378"/>
                </a:cubicBezTo>
                <a:close/>
                <a:moveTo>
                  <a:pt x="425" y="431"/>
                </a:moveTo>
                <a:cubicBezTo>
                  <a:pt x="425" y="432"/>
                  <a:pt x="423" y="432"/>
                  <a:pt x="423" y="433"/>
                </a:cubicBezTo>
                <a:cubicBezTo>
                  <a:pt x="422" y="432"/>
                  <a:pt x="424" y="432"/>
                  <a:pt x="425" y="431"/>
                </a:cubicBezTo>
                <a:close/>
                <a:moveTo>
                  <a:pt x="424" y="448"/>
                </a:moveTo>
                <a:cubicBezTo>
                  <a:pt x="425" y="449"/>
                  <a:pt x="423" y="449"/>
                  <a:pt x="424" y="448"/>
                </a:cubicBezTo>
                <a:close/>
                <a:moveTo>
                  <a:pt x="431" y="549"/>
                </a:moveTo>
                <a:cubicBezTo>
                  <a:pt x="428" y="552"/>
                  <a:pt x="425" y="556"/>
                  <a:pt x="423" y="558"/>
                </a:cubicBezTo>
                <a:cubicBezTo>
                  <a:pt x="424" y="556"/>
                  <a:pt x="428" y="550"/>
                  <a:pt x="431" y="549"/>
                </a:cubicBezTo>
                <a:close/>
                <a:moveTo>
                  <a:pt x="426" y="585"/>
                </a:moveTo>
                <a:cubicBezTo>
                  <a:pt x="425" y="583"/>
                  <a:pt x="429" y="585"/>
                  <a:pt x="426" y="585"/>
                </a:cubicBezTo>
                <a:close/>
                <a:moveTo>
                  <a:pt x="427" y="565"/>
                </a:moveTo>
                <a:cubicBezTo>
                  <a:pt x="427" y="564"/>
                  <a:pt x="428" y="564"/>
                  <a:pt x="428" y="564"/>
                </a:cubicBezTo>
                <a:cubicBezTo>
                  <a:pt x="428" y="564"/>
                  <a:pt x="427" y="565"/>
                  <a:pt x="427" y="565"/>
                </a:cubicBezTo>
                <a:close/>
                <a:moveTo>
                  <a:pt x="431" y="619"/>
                </a:moveTo>
                <a:cubicBezTo>
                  <a:pt x="431" y="621"/>
                  <a:pt x="425" y="622"/>
                  <a:pt x="426" y="619"/>
                </a:cubicBezTo>
                <a:cubicBezTo>
                  <a:pt x="426" y="618"/>
                  <a:pt x="431" y="617"/>
                  <a:pt x="431" y="619"/>
                </a:cubicBezTo>
                <a:close/>
                <a:moveTo>
                  <a:pt x="433" y="635"/>
                </a:moveTo>
                <a:cubicBezTo>
                  <a:pt x="431" y="637"/>
                  <a:pt x="428" y="638"/>
                  <a:pt x="425" y="639"/>
                </a:cubicBezTo>
                <a:cubicBezTo>
                  <a:pt x="427" y="637"/>
                  <a:pt x="431" y="636"/>
                  <a:pt x="433" y="635"/>
                </a:cubicBezTo>
                <a:close/>
                <a:moveTo>
                  <a:pt x="432" y="642"/>
                </a:moveTo>
                <a:cubicBezTo>
                  <a:pt x="432" y="643"/>
                  <a:pt x="431" y="642"/>
                  <a:pt x="431" y="642"/>
                </a:cubicBezTo>
                <a:cubicBezTo>
                  <a:pt x="430" y="641"/>
                  <a:pt x="432" y="641"/>
                  <a:pt x="432" y="642"/>
                </a:cubicBezTo>
                <a:close/>
                <a:moveTo>
                  <a:pt x="431" y="686"/>
                </a:moveTo>
                <a:cubicBezTo>
                  <a:pt x="431" y="686"/>
                  <a:pt x="431" y="686"/>
                  <a:pt x="431" y="686"/>
                </a:cubicBezTo>
                <a:cubicBezTo>
                  <a:pt x="430" y="686"/>
                  <a:pt x="431" y="685"/>
                  <a:pt x="431" y="686"/>
                </a:cubicBezTo>
                <a:close/>
                <a:moveTo>
                  <a:pt x="431" y="678"/>
                </a:moveTo>
                <a:cubicBezTo>
                  <a:pt x="431" y="677"/>
                  <a:pt x="435" y="677"/>
                  <a:pt x="436" y="678"/>
                </a:cubicBezTo>
                <a:cubicBezTo>
                  <a:pt x="436" y="679"/>
                  <a:pt x="431" y="680"/>
                  <a:pt x="431" y="678"/>
                </a:cubicBezTo>
                <a:close/>
                <a:moveTo>
                  <a:pt x="433" y="675"/>
                </a:moveTo>
                <a:cubicBezTo>
                  <a:pt x="432" y="677"/>
                  <a:pt x="434" y="674"/>
                  <a:pt x="433" y="675"/>
                </a:cubicBezTo>
                <a:close/>
                <a:moveTo>
                  <a:pt x="431" y="649"/>
                </a:moveTo>
                <a:cubicBezTo>
                  <a:pt x="431" y="646"/>
                  <a:pt x="437" y="647"/>
                  <a:pt x="437" y="650"/>
                </a:cubicBezTo>
                <a:cubicBezTo>
                  <a:pt x="437" y="652"/>
                  <a:pt x="430" y="652"/>
                  <a:pt x="431" y="649"/>
                </a:cubicBezTo>
                <a:close/>
                <a:moveTo>
                  <a:pt x="436" y="638"/>
                </a:moveTo>
                <a:cubicBezTo>
                  <a:pt x="437" y="639"/>
                  <a:pt x="436" y="640"/>
                  <a:pt x="435" y="640"/>
                </a:cubicBezTo>
                <a:cubicBezTo>
                  <a:pt x="433" y="642"/>
                  <a:pt x="435" y="636"/>
                  <a:pt x="436" y="638"/>
                </a:cubicBezTo>
                <a:close/>
                <a:moveTo>
                  <a:pt x="433" y="635"/>
                </a:moveTo>
                <a:cubicBezTo>
                  <a:pt x="435" y="635"/>
                  <a:pt x="436" y="633"/>
                  <a:pt x="437" y="634"/>
                </a:cubicBezTo>
                <a:cubicBezTo>
                  <a:pt x="436" y="635"/>
                  <a:pt x="435" y="635"/>
                  <a:pt x="433" y="635"/>
                </a:cubicBezTo>
                <a:close/>
                <a:moveTo>
                  <a:pt x="438" y="700"/>
                </a:moveTo>
                <a:cubicBezTo>
                  <a:pt x="438" y="701"/>
                  <a:pt x="437" y="700"/>
                  <a:pt x="437" y="700"/>
                </a:cubicBezTo>
                <a:cubicBezTo>
                  <a:pt x="437" y="699"/>
                  <a:pt x="438" y="700"/>
                  <a:pt x="438" y="700"/>
                </a:cubicBezTo>
                <a:close/>
                <a:moveTo>
                  <a:pt x="446" y="410"/>
                </a:moveTo>
                <a:cubicBezTo>
                  <a:pt x="444" y="411"/>
                  <a:pt x="441" y="414"/>
                  <a:pt x="438" y="415"/>
                </a:cubicBezTo>
                <a:cubicBezTo>
                  <a:pt x="440" y="413"/>
                  <a:pt x="443" y="411"/>
                  <a:pt x="446" y="410"/>
                </a:cubicBezTo>
                <a:close/>
                <a:moveTo>
                  <a:pt x="442" y="225"/>
                </a:moveTo>
                <a:cubicBezTo>
                  <a:pt x="442" y="225"/>
                  <a:pt x="444" y="224"/>
                  <a:pt x="445" y="224"/>
                </a:cubicBezTo>
                <a:cubicBezTo>
                  <a:pt x="445" y="225"/>
                  <a:pt x="443" y="226"/>
                  <a:pt x="442" y="225"/>
                </a:cubicBezTo>
                <a:close/>
                <a:moveTo>
                  <a:pt x="446" y="565"/>
                </a:moveTo>
                <a:cubicBezTo>
                  <a:pt x="445" y="565"/>
                  <a:pt x="445" y="565"/>
                  <a:pt x="445" y="565"/>
                </a:cubicBezTo>
                <a:cubicBezTo>
                  <a:pt x="445" y="565"/>
                  <a:pt x="445" y="565"/>
                  <a:pt x="445" y="565"/>
                </a:cubicBezTo>
                <a:cubicBezTo>
                  <a:pt x="445" y="565"/>
                  <a:pt x="445" y="565"/>
                  <a:pt x="446" y="565"/>
                </a:cubicBezTo>
                <a:close/>
                <a:moveTo>
                  <a:pt x="442" y="577"/>
                </a:moveTo>
                <a:cubicBezTo>
                  <a:pt x="442" y="578"/>
                  <a:pt x="441" y="578"/>
                  <a:pt x="441" y="577"/>
                </a:cubicBezTo>
                <a:cubicBezTo>
                  <a:pt x="440" y="575"/>
                  <a:pt x="443" y="576"/>
                  <a:pt x="442" y="577"/>
                </a:cubicBezTo>
                <a:close/>
                <a:moveTo>
                  <a:pt x="440" y="539"/>
                </a:moveTo>
                <a:cubicBezTo>
                  <a:pt x="441" y="539"/>
                  <a:pt x="442" y="540"/>
                  <a:pt x="441" y="540"/>
                </a:cubicBezTo>
                <a:cubicBezTo>
                  <a:pt x="440" y="541"/>
                  <a:pt x="440" y="540"/>
                  <a:pt x="440" y="539"/>
                </a:cubicBezTo>
                <a:close/>
                <a:moveTo>
                  <a:pt x="438" y="393"/>
                </a:moveTo>
                <a:cubicBezTo>
                  <a:pt x="439" y="392"/>
                  <a:pt x="437" y="395"/>
                  <a:pt x="438" y="393"/>
                </a:cubicBezTo>
                <a:close/>
                <a:moveTo>
                  <a:pt x="438" y="497"/>
                </a:moveTo>
                <a:cubicBezTo>
                  <a:pt x="438" y="497"/>
                  <a:pt x="438" y="497"/>
                  <a:pt x="438" y="497"/>
                </a:cubicBezTo>
                <a:cubicBezTo>
                  <a:pt x="438" y="497"/>
                  <a:pt x="438" y="497"/>
                  <a:pt x="438" y="497"/>
                </a:cubicBezTo>
                <a:close/>
                <a:moveTo>
                  <a:pt x="437" y="241"/>
                </a:moveTo>
                <a:cubicBezTo>
                  <a:pt x="437" y="241"/>
                  <a:pt x="437" y="239"/>
                  <a:pt x="438" y="239"/>
                </a:cubicBezTo>
                <a:cubicBezTo>
                  <a:pt x="439" y="239"/>
                  <a:pt x="437" y="241"/>
                  <a:pt x="437" y="241"/>
                </a:cubicBezTo>
                <a:close/>
                <a:moveTo>
                  <a:pt x="438" y="174"/>
                </a:moveTo>
                <a:cubicBezTo>
                  <a:pt x="439" y="175"/>
                  <a:pt x="437" y="175"/>
                  <a:pt x="437" y="175"/>
                </a:cubicBezTo>
                <a:cubicBezTo>
                  <a:pt x="436" y="174"/>
                  <a:pt x="438" y="174"/>
                  <a:pt x="438" y="174"/>
                </a:cubicBezTo>
                <a:close/>
                <a:moveTo>
                  <a:pt x="435" y="167"/>
                </a:moveTo>
                <a:cubicBezTo>
                  <a:pt x="435" y="166"/>
                  <a:pt x="437" y="165"/>
                  <a:pt x="437" y="167"/>
                </a:cubicBezTo>
                <a:cubicBezTo>
                  <a:pt x="437" y="168"/>
                  <a:pt x="435" y="168"/>
                  <a:pt x="435" y="167"/>
                </a:cubicBezTo>
                <a:close/>
                <a:moveTo>
                  <a:pt x="441" y="117"/>
                </a:moveTo>
                <a:cubicBezTo>
                  <a:pt x="441" y="118"/>
                  <a:pt x="437" y="119"/>
                  <a:pt x="437" y="117"/>
                </a:cubicBezTo>
                <a:cubicBezTo>
                  <a:pt x="437" y="117"/>
                  <a:pt x="441" y="115"/>
                  <a:pt x="441" y="117"/>
                </a:cubicBezTo>
                <a:close/>
                <a:moveTo>
                  <a:pt x="439" y="97"/>
                </a:moveTo>
                <a:cubicBezTo>
                  <a:pt x="439" y="97"/>
                  <a:pt x="438" y="98"/>
                  <a:pt x="437" y="97"/>
                </a:cubicBezTo>
                <a:cubicBezTo>
                  <a:pt x="437" y="96"/>
                  <a:pt x="438" y="96"/>
                  <a:pt x="439" y="97"/>
                </a:cubicBezTo>
                <a:close/>
                <a:moveTo>
                  <a:pt x="442" y="132"/>
                </a:moveTo>
                <a:cubicBezTo>
                  <a:pt x="442" y="132"/>
                  <a:pt x="440" y="133"/>
                  <a:pt x="440" y="133"/>
                </a:cubicBezTo>
                <a:cubicBezTo>
                  <a:pt x="440" y="132"/>
                  <a:pt x="442" y="132"/>
                  <a:pt x="442" y="132"/>
                </a:cubicBezTo>
                <a:close/>
                <a:moveTo>
                  <a:pt x="439" y="214"/>
                </a:moveTo>
                <a:cubicBezTo>
                  <a:pt x="438" y="214"/>
                  <a:pt x="439" y="213"/>
                  <a:pt x="439" y="213"/>
                </a:cubicBezTo>
                <a:cubicBezTo>
                  <a:pt x="440" y="213"/>
                  <a:pt x="439" y="214"/>
                  <a:pt x="439" y="214"/>
                </a:cubicBezTo>
                <a:close/>
                <a:moveTo>
                  <a:pt x="439" y="166"/>
                </a:moveTo>
                <a:cubicBezTo>
                  <a:pt x="439" y="167"/>
                  <a:pt x="437" y="167"/>
                  <a:pt x="438" y="166"/>
                </a:cubicBezTo>
                <a:cubicBezTo>
                  <a:pt x="438" y="166"/>
                  <a:pt x="438" y="166"/>
                  <a:pt x="439" y="166"/>
                </a:cubicBezTo>
                <a:close/>
                <a:moveTo>
                  <a:pt x="437" y="216"/>
                </a:moveTo>
                <a:cubicBezTo>
                  <a:pt x="437" y="216"/>
                  <a:pt x="438" y="215"/>
                  <a:pt x="438" y="215"/>
                </a:cubicBezTo>
                <a:cubicBezTo>
                  <a:pt x="438" y="215"/>
                  <a:pt x="437" y="217"/>
                  <a:pt x="437" y="216"/>
                </a:cubicBezTo>
                <a:close/>
                <a:moveTo>
                  <a:pt x="441" y="121"/>
                </a:moveTo>
                <a:cubicBezTo>
                  <a:pt x="441" y="121"/>
                  <a:pt x="442" y="121"/>
                  <a:pt x="442" y="121"/>
                </a:cubicBezTo>
                <a:cubicBezTo>
                  <a:pt x="443" y="122"/>
                  <a:pt x="441" y="122"/>
                  <a:pt x="441" y="121"/>
                </a:cubicBezTo>
                <a:close/>
                <a:moveTo>
                  <a:pt x="442" y="79"/>
                </a:moveTo>
                <a:cubicBezTo>
                  <a:pt x="441" y="80"/>
                  <a:pt x="441" y="79"/>
                  <a:pt x="442" y="79"/>
                </a:cubicBezTo>
                <a:close/>
                <a:moveTo>
                  <a:pt x="435" y="194"/>
                </a:moveTo>
                <a:cubicBezTo>
                  <a:pt x="435" y="194"/>
                  <a:pt x="437" y="193"/>
                  <a:pt x="436" y="194"/>
                </a:cubicBezTo>
                <a:cubicBezTo>
                  <a:pt x="434" y="197"/>
                  <a:pt x="430" y="199"/>
                  <a:pt x="426" y="200"/>
                </a:cubicBezTo>
                <a:cubicBezTo>
                  <a:pt x="429" y="198"/>
                  <a:pt x="433" y="195"/>
                  <a:pt x="435" y="194"/>
                </a:cubicBezTo>
                <a:close/>
                <a:moveTo>
                  <a:pt x="430" y="161"/>
                </a:moveTo>
                <a:cubicBezTo>
                  <a:pt x="431" y="159"/>
                  <a:pt x="433" y="159"/>
                  <a:pt x="434" y="158"/>
                </a:cubicBezTo>
                <a:cubicBezTo>
                  <a:pt x="434" y="159"/>
                  <a:pt x="432" y="161"/>
                  <a:pt x="430" y="161"/>
                </a:cubicBezTo>
                <a:close/>
                <a:moveTo>
                  <a:pt x="429" y="81"/>
                </a:moveTo>
                <a:cubicBezTo>
                  <a:pt x="431" y="80"/>
                  <a:pt x="432" y="79"/>
                  <a:pt x="434" y="78"/>
                </a:cubicBezTo>
                <a:cubicBezTo>
                  <a:pt x="434" y="80"/>
                  <a:pt x="431" y="81"/>
                  <a:pt x="429" y="81"/>
                </a:cubicBezTo>
                <a:close/>
                <a:moveTo>
                  <a:pt x="428" y="135"/>
                </a:moveTo>
                <a:cubicBezTo>
                  <a:pt x="431" y="133"/>
                  <a:pt x="432" y="135"/>
                  <a:pt x="428" y="135"/>
                </a:cubicBezTo>
                <a:close/>
                <a:moveTo>
                  <a:pt x="430" y="177"/>
                </a:moveTo>
                <a:cubicBezTo>
                  <a:pt x="430" y="178"/>
                  <a:pt x="428" y="179"/>
                  <a:pt x="427" y="179"/>
                </a:cubicBezTo>
                <a:cubicBezTo>
                  <a:pt x="428" y="178"/>
                  <a:pt x="429" y="178"/>
                  <a:pt x="430" y="177"/>
                </a:cubicBezTo>
                <a:close/>
                <a:moveTo>
                  <a:pt x="422" y="541"/>
                </a:moveTo>
                <a:cubicBezTo>
                  <a:pt x="421" y="543"/>
                  <a:pt x="423" y="540"/>
                  <a:pt x="422" y="541"/>
                </a:cubicBezTo>
                <a:close/>
                <a:moveTo>
                  <a:pt x="422" y="384"/>
                </a:moveTo>
                <a:cubicBezTo>
                  <a:pt x="422" y="384"/>
                  <a:pt x="422" y="384"/>
                  <a:pt x="422" y="384"/>
                </a:cubicBezTo>
                <a:cubicBezTo>
                  <a:pt x="422" y="384"/>
                  <a:pt x="423" y="384"/>
                  <a:pt x="423" y="384"/>
                </a:cubicBezTo>
                <a:cubicBezTo>
                  <a:pt x="422" y="384"/>
                  <a:pt x="422" y="384"/>
                  <a:pt x="422" y="384"/>
                </a:cubicBezTo>
                <a:close/>
                <a:moveTo>
                  <a:pt x="422" y="617"/>
                </a:moveTo>
                <a:cubicBezTo>
                  <a:pt x="422" y="618"/>
                  <a:pt x="421" y="617"/>
                  <a:pt x="421" y="617"/>
                </a:cubicBezTo>
                <a:cubicBezTo>
                  <a:pt x="420" y="617"/>
                  <a:pt x="422" y="616"/>
                  <a:pt x="422" y="617"/>
                </a:cubicBezTo>
                <a:close/>
                <a:moveTo>
                  <a:pt x="421" y="588"/>
                </a:moveTo>
                <a:cubicBezTo>
                  <a:pt x="420" y="588"/>
                  <a:pt x="419" y="589"/>
                  <a:pt x="420" y="587"/>
                </a:cubicBezTo>
                <a:cubicBezTo>
                  <a:pt x="420" y="587"/>
                  <a:pt x="421" y="587"/>
                  <a:pt x="421" y="588"/>
                </a:cubicBezTo>
                <a:close/>
                <a:moveTo>
                  <a:pt x="422" y="663"/>
                </a:moveTo>
                <a:cubicBezTo>
                  <a:pt x="423" y="663"/>
                  <a:pt x="422" y="664"/>
                  <a:pt x="421" y="664"/>
                </a:cubicBezTo>
                <a:cubicBezTo>
                  <a:pt x="419" y="665"/>
                  <a:pt x="421" y="662"/>
                  <a:pt x="422" y="663"/>
                </a:cubicBezTo>
                <a:close/>
                <a:moveTo>
                  <a:pt x="424" y="741"/>
                </a:moveTo>
                <a:cubicBezTo>
                  <a:pt x="424" y="742"/>
                  <a:pt x="423" y="742"/>
                  <a:pt x="423" y="741"/>
                </a:cubicBezTo>
                <a:cubicBezTo>
                  <a:pt x="422" y="740"/>
                  <a:pt x="424" y="740"/>
                  <a:pt x="424" y="741"/>
                </a:cubicBezTo>
                <a:close/>
                <a:moveTo>
                  <a:pt x="423" y="739"/>
                </a:moveTo>
                <a:cubicBezTo>
                  <a:pt x="422" y="741"/>
                  <a:pt x="421" y="738"/>
                  <a:pt x="423" y="739"/>
                </a:cubicBezTo>
                <a:close/>
                <a:moveTo>
                  <a:pt x="423" y="692"/>
                </a:moveTo>
                <a:cubicBezTo>
                  <a:pt x="422" y="691"/>
                  <a:pt x="425" y="691"/>
                  <a:pt x="425" y="692"/>
                </a:cubicBezTo>
                <a:cubicBezTo>
                  <a:pt x="425" y="692"/>
                  <a:pt x="423" y="693"/>
                  <a:pt x="423" y="692"/>
                </a:cubicBezTo>
                <a:close/>
                <a:moveTo>
                  <a:pt x="422" y="683"/>
                </a:moveTo>
                <a:cubicBezTo>
                  <a:pt x="422" y="683"/>
                  <a:pt x="423" y="682"/>
                  <a:pt x="423" y="682"/>
                </a:cubicBezTo>
                <a:cubicBezTo>
                  <a:pt x="424" y="681"/>
                  <a:pt x="425" y="680"/>
                  <a:pt x="426" y="682"/>
                </a:cubicBezTo>
                <a:cubicBezTo>
                  <a:pt x="426" y="682"/>
                  <a:pt x="426" y="682"/>
                  <a:pt x="425" y="683"/>
                </a:cubicBezTo>
                <a:cubicBezTo>
                  <a:pt x="426" y="683"/>
                  <a:pt x="428" y="684"/>
                  <a:pt x="428" y="685"/>
                </a:cubicBezTo>
                <a:cubicBezTo>
                  <a:pt x="428" y="688"/>
                  <a:pt x="422" y="684"/>
                  <a:pt x="422" y="683"/>
                </a:cubicBezTo>
                <a:close/>
                <a:moveTo>
                  <a:pt x="427" y="688"/>
                </a:moveTo>
                <a:cubicBezTo>
                  <a:pt x="428" y="689"/>
                  <a:pt x="426" y="688"/>
                  <a:pt x="426" y="689"/>
                </a:cubicBezTo>
                <a:cubicBezTo>
                  <a:pt x="425" y="688"/>
                  <a:pt x="427" y="688"/>
                  <a:pt x="427" y="688"/>
                </a:cubicBezTo>
                <a:close/>
                <a:moveTo>
                  <a:pt x="427" y="696"/>
                </a:moveTo>
                <a:cubicBezTo>
                  <a:pt x="427" y="696"/>
                  <a:pt x="426" y="697"/>
                  <a:pt x="425" y="696"/>
                </a:cubicBezTo>
                <a:cubicBezTo>
                  <a:pt x="425" y="696"/>
                  <a:pt x="427" y="695"/>
                  <a:pt x="427" y="696"/>
                </a:cubicBezTo>
                <a:close/>
                <a:moveTo>
                  <a:pt x="427" y="699"/>
                </a:moveTo>
                <a:cubicBezTo>
                  <a:pt x="428" y="700"/>
                  <a:pt x="427" y="700"/>
                  <a:pt x="427" y="700"/>
                </a:cubicBezTo>
                <a:cubicBezTo>
                  <a:pt x="426" y="700"/>
                  <a:pt x="427" y="699"/>
                  <a:pt x="427" y="699"/>
                </a:cubicBezTo>
                <a:close/>
                <a:moveTo>
                  <a:pt x="426" y="706"/>
                </a:moveTo>
                <a:cubicBezTo>
                  <a:pt x="427" y="707"/>
                  <a:pt x="425" y="707"/>
                  <a:pt x="426" y="706"/>
                </a:cubicBezTo>
                <a:close/>
                <a:moveTo>
                  <a:pt x="427" y="706"/>
                </a:moveTo>
                <a:cubicBezTo>
                  <a:pt x="430" y="703"/>
                  <a:pt x="428" y="709"/>
                  <a:pt x="426" y="708"/>
                </a:cubicBezTo>
                <a:cubicBezTo>
                  <a:pt x="426" y="708"/>
                  <a:pt x="427" y="707"/>
                  <a:pt x="427" y="706"/>
                </a:cubicBezTo>
                <a:close/>
                <a:moveTo>
                  <a:pt x="427" y="695"/>
                </a:moveTo>
                <a:cubicBezTo>
                  <a:pt x="423" y="695"/>
                  <a:pt x="429" y="691"/>
                  <a:pt x="432" y="692"/>
                </a:cubicBezTo>
                <a:cubicBezTo>
                  <a:pt x="430" y="693"/>
                  <a:pt x="428" y="694"/>
                  <a:pt x="427" y="695"/>
                </a:cubicBezTo>
                <a:close/>
                <a:moveTo>
                  <a:pt x="432" y="754"/>
                </a:moveTo>
                <a:cubicBezTo>
                  <a:pt x="433" y="753"/>
                  <a:pt x="433" y="755"/>
                  <a:pt x="432" y="754"/>
                </a:cubicBezTo>
                <a:close/>
                <a:moveTo>
                  <a:pt x="432" y="720"/>
                </a:moveTo>
                <a:cubicBezTo>
                  <a:pt x="431" y="719"/>
                  <a:pt x="433" y="719"/>
                  <a:pt x="433" y="719"/>
                </a:cubicBezTo>
                <a:cubicBezTo>
                  <a:pt x="434" y="719"/>
                  <a:pt x="433" y="720"/>
                  <a:pt x="432" y="720"/>
                </a:cubicBezTo>
                <a:close/>
                <a:moveTo>
                  <a:pt x="438" y="712"/>
                </a:moveTo>
                <a:cubicBezTo>
                  <a:pt x="440" y="712"/>
                  <a:pt x="442" y="714"/>
                  <a:pt x="442" y="717"/>
                </a:cubicBezTo>
                <a:cubicBezTo>
                  <a:pt x="441" y="715"/>
                  <a:pt x="439" y="718"/>
                  <a:pt x="438" y="718"/>
                </a:cubicBezTo>
                <a:cubicBezTo>
                  <a:pt x="429" y="720"/>
                  <a:pt x="431" y="709"/>
                  <a:pt x="438" y="712"/>
                </a:cubicBezTo>
                <a:close/>
                <a:moveTo>
                  <a:pt x="441" y="738"/>
                </a:moveTo>
                <a:cubicBezTo>
                  <a:pt x="441" y="738"/>
                  <a:pt x="439" y="738"/>
                  <a:pt x="439" y="738"/>
                </a:cubicBezTo>
                <a:cubicBezTo>
                  <a:pt x="439" y="737"/>
                  <a:pt x="440" y="737"/>
                  <a:pt x="441" y="738"/>
                </a:cubicBezTo>
                <a:close/>
                <a:moveTo>
                  <a:pt x="438" y="721"/>
                </a:moveTo>
                <a:cubicBezTo>
                  <a:pt x="438" y="721"/>
                  <a:pt x="437" y="721"/>
                  <a:pt x="437" y="721"/>
                </a:cubicBezTo>
                <a:cubicBezTo>
                  <a:pt x="437" y="719"/>
                  <a:pt x="439" y="723"/>
                  <a:pt x="438" y="721"/>
                </a:cubicBezTo>
                <a:close/>
                <a:moveTo>
                  <a:pt x="437" y="722"/>
                </a:moveTo>
                <a:cubicBezTo>
                  <a:pt x="436" y="722"/>
                  <a:pt x="436" y="721"/>
                  <a:pt x="435" y="722"/>
                </a:cubicBezTo>
                <a:cubicBezTo>
                  <a:pt x="434" y="722"/>
                  <a:pt x="436" y="721"/>
                  <a:pt x="437" y="722"/>
                </a:cubicBezTo>
                <a:close/>
                <a:moveTo>
                  <a:pt x="440" y="706"/>
                </a:moveTo>
                <a:cubicBezTo>
                  <a:pt x="440" y="704"/>
                  <a:pt x="443" y="705"/>
                  <a:pt x="443" y="706"/>
                </a:cubicBezTo>
                <a:cubicBezTo>
                  <a:pt x="443" y="708"/>
                  <a:pt x="440" y="707"/>
                  <a:pt x="440" y="706"/>
                </a:cubicBezTo>
                <a:close/>
                <a:moveTo>
                  <a:pt x="443" y="713"/>
                </a:moveTo>
                <a:cubicBezTo>
                  <a:pt x="443" y="713"/>
                  <a:pt x="442" y="713"/>
                  <a:pt x="442" y="713"/>
                </a:cubicBezTo>
                <a:cubicBezTo>
                  <a:pt x="442" y="712"/>
                  <a:pt x="443" y="713"/>
                  <a:pt x="443" y="713"/>
                </a:cubicBezTo>
                <a:close/>
                <a:moveTo>
                  <a:pt x="449" y="658"/>
                </a:moveTo>
                <a:cubicBezTo>
                  <a:pt x="449" y="658"/>
                  <a:pt x="449" y="658"/>
                  <a:pt x="449" y="658"/>
                </a:cubicBezTo>
                <a:cubicBezTo>
                  <a:pt x="449" y="655"/>
                  <a:pt x="451" y="660"/>
                  <a:pt x="449" y="658"/>
                </a:cubicBezTo>
                <a:close/>
                <a:moveTo>
                  <a:pt x="446" y="653"/>
                </a:moveTo>
                <a:cubicBezTo>
                  <a:pt x="447" y="652"/>
                  <a:pt x="449" y="651"/>
                  <a:pt x="450" y="651"/>
                </a:cubicBezTo>
                <a:cubicBezTo>
                  <a:pt x="449" y="652"/>
                  <a:pt x="448" y="653"/>
                  <a:pt x="446" y="653"/>
                </a:cubicBezTo>
                <a:close/>
                <a:moveTo>
                  <a:pt x="449" y="647"/>
                </a:moveTo>
                <a:cubicBezTo>
                  <a:pt x="449" y="646"/>
                  <a:pt x="451" y="645"/>
                  <a:pt x="451" y="646"/>
                </a:cubicBezTo>
                <a:cubicBezTo>
                  <a:pt x="452" y="647"/>
                  <a:pt x="449" y="649"/>
                  <a:pt x="449" y="647"/>
                </a:cubicBezTo>
                <a:close/>
                <a:moveTo>
                  <a:pt x="451" y="217"/>
                </a:moveTo>
                <a:cubicBezTo>
                  <a:pt x="451" y="217"/>
                  <a:pt x="451" y="217"/>
                  <a:pt x="451" y="217"/>
                </a:cubicBezTo>
                <a:cubicBezTo>
                  <a:pt x="454" y="218"/>
                  <a:pt x="448" y="220"/>
                  <a:pt x="451" y="217"/>
                </a:cubicBezTo>
                <a:close/>
                <a:moveTo>
                  <a:pt x="449" y="184"/>
                </a:moveTo>
                <a:cubicBezTo>
                  <a:pt x="450" y="182"/>
                  <a:pt x="451" y="181"/>
                  <a:pt x="453" y="181"/>
                </a:cubicBezTo>
                <a:cubicBezTo>
                  <a:pt x="452" y="182"/>
                  <a:pt x="451" y="183"/>
                  <a:pt x="449" y="184"/>
                </a:cubicBezTo>
                <a:close/>
                <a:moveTo>
                  <a:pt x="459" y="243"/>
                </a:moveTo>
                <a:cubicBezTo>
                  <a:pt x="458" y="244"/>
                  <a:pt x="455" y="246"/>
                  <a:pt x="452" y="247"/>
                </a:cubicBezTo>
                <a:cubicBezTo>
                  <a:pt x="454" y="245"/>
                  <a:pt x="457" y="244"/>
                  <a:pt x="459" y="243"/>
                </a:cubicBezTo>
                <a:close/>
                <a:moveTo>
                  <a:pt x="456" y="185"/>
                </a:moveTo>
                <a:cubicBezTo>
                  <a:pt x="456" y="185"/>
                  <a:pt x="458" y="184"/>
                  <a:pt x="458" y="185"/>
                </a:cubicBezTo>
                <a:cubicBezTo>
                  <a:pt x="458" y="185"/>
                  <a:pt x="456" y="186"/>
                  <a:pt x="456" y="185"/>
                </a:cubicBezTo>
                <a:close/>
                <a:moveTo>
                  <a:pt x="457" y="243"/>
                </a:moveTo>
                <a:cubicBezTo>
                  <a:pt x="457" y="245"/>
                  <a:pt x="457" y="241"/>
                  <a:pt x="457" y="243"/>
                </a:cubicBezTo>
                <a:close/>
                <a:moveTo>
                  <a:pt x="458" y="185"/>
                </a:moveTo>
                <a:cubicBezTo>
                  <a:pt x="459" y="183"/>
                  <a:pt x="460" y="185"/>
                  <a:pt x="458" y="185"/>
                </a:cubicBezTo>
                <a:close/>
                <a:moveTo>
                  <a:pt x="460" y="254"/>
                </a:moveTo>
                <a:cubicBezTo>
                  <a:pt x="460" y="255"/>
                  <a:pt x="456" y="257"/>
                  <a:pt x="456" y="255"/>
                </a:cubicBezTo>
                <a:cubicBezTo>
                  <a:pt x="455" y="252"/>
                  <a:pt x="460" y="252"/>
                  <a:pt x="460" y="254"/>
                </a:cubicBezTo>
                <a:close/>
                <a:moveTo>
                  <a:pt x="460" y="156"/>
                </a:moveTo>
                <a:cubicBezTo>
                  <a:pt x="461" y="154"/>
                  <a:pt x="459" y="157"/>
                  <a:pt x="460" y="156"/>
                </a:cubicBezTo>
                <a:close/>
                <a:moveTo>
                  <a:pt x="461" y="243"/>
                </a:moveTo>
                <a:cubicBezTo>
                  <a:pt x="462" y="243"/>
                  <a:pt x="461" y="244"/>
                  <a:pt x="461" y="244"/>
                </a:cubicBezTo>
                <a:cubicBezTo>
                  <a:pt x="461" y="244"/>
                  <a:pt x="461" y="243"/>
                  <a:pt x="461" y="243"/>
                </a:cubicBezTo>
                <a:close/>
                <a:moveTo>
                  <a:pt x="461" y="144"/>
                </a:moveTo>
                <a:cubicBezTo>
                  <a:pt x="461" y="142"/>
                  <a:pt x="463" y="143"/>
                  <a:pt x="461" y="144"/>
                </a:cubicBezTo>
                <a:close/>
                <a:moveTo>
                  <a:pt x="460" y="266"/>
                </a:moveTo>
                <a:cubicBezTo>
                  <a:pt x="459" y="267"/>
                  <a:pt x="463" y="264"/>
                  <a:pt x="460" y="266"/>
                </a:cubicBezTo>
                <a:close/>
                <a:moveTo>
                  <a:pt x="458" y="550"/>
                </a:moveTo>
                <a:cubicBezTo>
                  <a:pt x="457" y="550"/>
                  <a:pt x="459" y="549"/>
                  <a:pt x="458" y="550"/>
                </a:cubicBezTo>
                <a:cubicBezTo>
                  <a:pt x="458" y="550"/>
                  <a:pt x="458" y="550"/>
                  <a:pt x="458" y="550"/>
                </a:cubicBezTo>
                <a:close/>
                <a:moveTo>
                  <a:pt x="459" y="569"/>
                </a:moveTo>
                <a:cubicBezTo>
                  <a:pt x="460" y="568"/>
                  <a:pt x="456" y="570"/>
                  <a:pt x="459" y="569"/>
                </a:cubicBezTo>
                <a:close/>
                <a:moveTo>
                  <a:pt x="461" y="580"/>
                </a:moveTo>
                <a:cubicBezTo>
                  <a:pt x="461" y="583"/>
                  <a:pt x="456" y="582"/>
                  <a:pt x="456" y="580"/>
                </a:cubicBezTo>
                <a:cubicBezTo>
                  <a:pt x="456" y="579"/>
                  <a:pt x="461" y="578"/>
                  <a:pt x="461" y="580"/>
                </a:cubicBezTo>
                <a:close/>
                <a:moveTo>
                  <a:pt x="462" y="589"/>
                </a:moveTo>
                <a:cubicBezTo>
                  <a:pt x="460" y="590"/>
                  <a:pt x="457" y="590"/>
                  <a:pt x="454" y="591"/>
                </a:cubicBezTo>
                <a:cubicBezTo>
                  <a:pt x="456" y="590"/>
                  <a:pt x="460" y="589"/>
                  <a:pt x="462" y="589"/>
                </a:cubicBezTo>
                <a:close/>
                <a:moveTo>
                  <a:pt x="457" y="591"/>
                </a:moveTo>
                <a:cubicBezTo>
                  <a:pt x="457" y="590"/>
                  <a:pt x="456" y="593"/>
                  <a:pt x="457" y="591"/>
                </a:cubicBezTo>
                <a:close/>
                <a:moveTo>
                  <a:pt x="460" y="671"/>
                </a:moveTo>
                <a:cubicBezTo>
                  <a:pt x="460" y="671"/>
                  <a:pt x="457" y="672"/>
                  <a:pt x="458" y="670"/>
                </a:cubicBezTo>
                <a:cubicBezTo>
                  <a:pt x="458" y="669"/>
                  <a:pt x="460" y="669"/>
                  <a:pt x="460" y="671"/>
                </a:cubicBezTo>
                <a:close/>
                <a:moveTo>
                  <a:pt x="460" y="662"/>
                </a:moveTo>
                <a:cubicBezTo>
                  <a:pt x="460" y="663"/>
                  <a:pt x="459" y="663"/>
                  <a:pt x="459" y="663"/>
                </a:cubicBezTo>
                <a:cubicBezTo>
                  <a:pt x="458" y="662"/>
                  <a:pt x="460" y="662"/>
                  <a:pt x="460" y="662"/>
                </a:cubicBezTo>
                <a:close/>
                <a:moveTo>
                  <a:pt x="467" y="612"/>
                </a:moveTo>
                <a:cubicBezTo>
                  <a:pt x="467" y="613"/>
                  <a:pt x="465" y="613"/>
                  <a:pt x="465" y="613"/>
                </a:cubicBezTo>
                <a:cubicBezTo>
                  <a:pt x="464" y="612"/>
                  <a:pt x="467" y="612"/>
                  <a:pt x="467" y="612"/>
                </a:cubicBezTo>
                <a:close/>
                <a:moveTo>
                  <a:pt x="466" y="284"/>
                </a:moveTo>
                <a:cubicBezTo>
                  <a:pt x="466" y="284"/>
                  <a:pt x="466" y="283"/>
                  <a:pt x="466" y="283"/>
                </a:cubicBezTo>
                <a:cubicBezTo>
                  <a:pt x="467" y="284"/>
                  <a:pt x="466" y="285"/>
                  <a:pt x="466" y="284"/>
                </a:cubicBezTo>
                <a:close/>
                <a:moveTo>
                  <a:pt x="474" y="600"/>
                </a:moveTo>
                <a:cubicBezTo>
                  <a:pt x="474" y="599"/>
                  <a:pt x="476" y="598"/>
                  <a:pt x="476" y="598"/>
                </a:cubicBezTo>
                <a:cubicBezTo>
                  <a:pt x="476" y="599"/>
                  <a:pt x="475" y="600"/>
                  <a:pt x="474" y="600"/>
                </a:cubicBezTo>
                <a:close/>
                <a:moveTo>
                  <a:pt x="475" y="266"/>
                </a:moveTo>
                <a:cubicBezTo>
                  <a:pt x="475" y="266"/>
                  <a:pt x="474" y="266"/>
                  <a:pt x="474" y="266"/>
                </a:cubicBezTo>
                <a:cubicBezTo>
                  <a:pt x="475" y="266"/>
                  <a:pt x="475" y="265"/>
                  <a:pt x="475" y="265"/>
                </a:cubicBezTo>
                <a:cubicBezTo>
                  <a:pt x="475" y="265"/>
                  <a:pt x="475" y="265"/>
                  <a:pt x="475" y="266"/>
                </a:cubicBezTo>
                <a:close/>
                <a:moveTo>
                  <a:pt x="466" y="190"/>
                </a:moveTo>
                <a:cubicBezTo>
                  <a:pt x="469" y="188"/>
                  <a:pt x="468" y="194"/>
                  <a:pt x="466" y="192"/>
                </a:cubicBezTo>
                <a:cubicBezTo>
                  <a:pt x="465" y="192"/>
                  <a:pt x="466" y="191"/>
                  <a:pt x="466" y="190"/>
                </a:cubicBezTo>
                <a:close/>
                <a:moveTo>
                  <a:pt x="469" y="188"/>
                </a:moveTo>
                <a:cubicBezTo>
                  <a:pt x="468" y="187"/>
                  <a:pt x="470" y="187"/>
                  <a:pt x="470" y="188"/>
                </a:cubicBezTo>
                <a:cubicBezTo>
                  <a:pt x="471" y="188"/>
                  <a:pt x="469" y="189"/>
                  <a:pt x="469" y="188"/>
                </a:cubicBezTo>
                <a:close/>
                <a:moveTo>
                  <a:pt x="469" y="195"/>
                </a:moveTo>
                <a:cubicBezTo>
                  <a:pt x="468" y="196"/>
                  <a:pt x="467" y="197"/>
                  <a:pt x="466" y="197"/>
                </a:cubicBezTo>
                <a:cubicBezTo>
                  <a:pt x="467" y="196"/>
                  <a:pt x="468" y="195"/>
                  <a:pt x="469" y="195"/>
                </a:cubicBezTo>
                <a:close/>
                <a:moveTo>
                  <a:pt x="463" y="182"/>
                </a:moveTo>
                <a:cubicBezTo>
                  <a:pt x="462" y="180"/>
                  <a:pt x="468" y="178"/>
                  <a:pt x="469" y="181"/>
                </a:cubicBezTo>
                <a:cubicBezTo>
                  <a:pt x="469" y="184"/>
                  <a:pt x="463" y="184"/>
                  <a:pt x="463" y="182"/>
                </a:cubicBezTo>
                <a:close/>
                <a:moveTo>
                  <a:pt x="466" y="174"/>
                </a:moveTo>
                <a:cubicBezTo>
                  <a:pt x="466" y="174"/>
                  <a:pt x="468" y="173"/>
                  <a:pt x="468" y="174"/>
                </a:cubicBezTo>
                <a:cubicBezTo>
                  <a:pt x="469" y="174"/>
                  <a:pt x="466" y="175"/>
                  <a:pt x="466" y="174"/>
                </a:cubicBezTo>
                <a:close/>
                <a:moveTo>
                  <a:pt x="462" y="142"/>
                </a:moveTo>
                <a:cubicBezTo>
                  <a:pt x="462" y="141"/>
                  <a:pt x="464" y="141"/>
                  <a:pt x="464" y="141"/>
                </a:cubicBezTo>
                <a:cubicBezTo>
                  <a:pt x="464" y="141"/>
                  <a:pt x="463" y="142"/>
                  <a:pt x="462" y="142"/>
                </a:cubicBezTo>
                <a:close/>
                <a:moveTo>
                  <a:pt x="459" y="145"/>
                </a:moveTo>
                <a:cubicBezTo>
                  <a:pt x="459" y="145"/>
                  <a:pt x="460" y="145"/>
                  <a:pt x="460" y="145"/>
                </a:cubicBezTo>
                <a:cubicBezTo>
                  <a:pt x="460" y="145"/>
                  <a:pt x="459" y="146"/>
                  <a:pt x="459" y="145"/>
                </a:cubicBezTo>
                <a:close/>
                <a:moveTo>
                  <a:pt x="458" y="124"/>
                </a:moveTo>
                <a:cubicBezTo>
                  <a:pt x="456" y="128"/>
                  <a:pt x="457" y="122"/>
                  <a:pt x="459" y="122"/>
                </a:cubicBezTo>
                <a:cubicBezTo>
                  <a:pt x="459" y="123"/>
                  <a:pt x="459" y="124"/>
                  <a:pt x="458" y="124"/>
                </a:cubicBezTo>
                <a:close/>
                <a:moveTo>
                  <a:pt x="461" y="153"/>
                </a:moveTo>
                <a:cubicBezTo>
                  <a:pt x="461" y="154"/>
                  <a:pt x="457" y="155"/>
                  <a:pt x="457" y="154"/>
                </a:cubicBezTo>
                <a:cubicBezTo>
                  <a:pt x="456" y="153"/>
                  <a:pt x="460" y="151"/>
                  <a:pt x="461" y="153"/>
                </a:cubicBezTo>
                <a:close/>
                <a:moveTo>
                  <a:pt x="449" y="133"/>
                </a:moveTo>
                <a:cubicBezTo>
                  <a:pt x="448" y="132"/>
                  <a:pt x="450" y="133"/>
                  <a:pt x="450" y="133"/>
                </a:cubicBezTo>
                <a:cubicBezTo>
                  <a:pt x="451" y="133"/>
                  <a:pt x="449" y="133"/>
                  <a:pt x="449" y="133"/>
                </a:cubicBezTo>
                <a:close/>
                <a:moveTo>
                  <a:pt x="434" y="47"/>
                </a:moveTo>
                <a:cubicBezTo>
                  <a:pt x="435" y="47"/>
                  <a:pt x="436" y="47"/>
                  <a:pt x="436" y="47"/>
                </a:cubicBezTo>
                <a:cubicBezTo>
                  <a:pt x="436" y="47"/>
                  <a:pt x="435" y="48"/>
                  <a:pt x="434" y="47"/>
                </a:cubicBezTo>
                <a:close/>
                <a:moveTo>
                  <a:pt x="433" y="61"/>
                </a:moveTo>
                <a:cubicBezTo>
                  <a:pt x="434" y="60"/>
                  <a:pt x="435" y="62"/>
                  <a:pt x="433" y="61"/>
                </a:cubicBezTo>
                <a:close/>
                <a:moveTo>
                  <a:pt x="432" y="54"/>
                </a:moveTo>
                <a:cubicBezTo>
                  <a:pt x="432" y="53"/>
                  <a:pt x="433" y="53"/>
                  <a:pt x="433" y="53"/>
                </a:cubicBezTo>
                <a:cubicBezTo>
                  <a:pt x="434" y="54"/>
                  <a:pt x="432" y="54"/>
                  <a:pt x="432" y="54"/>
                </a:cubicBezTo>
                <a:close/>
                <a:moveTo>
                  <a:pt x="432" y="47"/>
                </a:moveTo>
                <a:cubicBezTo>
                  <a:pt x="431" y="47"/>
                  <a:pt x="432" y="46"/>
                  <a:pt x="432" y="46"/>
                </a:cubicBezTo>
                <a:cubicBezTo>
                  <a:pt x="433" y="47"/>
                  <a:pt x="432" y="47"/>
                  <a:pt x="432" y="47"/>
                </a:cubicBezTo>
                <a:close/>
                <a:moveTo>
                  <a:pt x="435" y="69"/>
                </a:moveTo>
                <a:cubicBezTo>
                  <a:pt x="435" y="72"/>
                  <a:pt x="431" y="71"/>
                  <a:pt x="431" y="69"/>
                </a:cubicBezTo>
                <a:cubicBezTo>
                  <a:pt x="431" y="67"/>
                  <a:pt x="435" y="66"/>
                  <a:pt x="435" y="69"/>
                </a:cubicBezTo>
                <a:close/>
                <a:moveTo>
                  <a:pt x="426" y="60"/>
                </a:moveTo>
                <a:cubicBezTo>
                  <a:pt x="425" y="58"/>
                  <a:pt x="430" y="57"/>
                  <a:pt x="431" y="59"/>
                </a:cubicBezTo>
                <a:cubicBezTo>
                  <a:pt x="432" y="62"/>
                  <a:pt x="427" y="61"/>
                  <a:pt x="426" y="60"/>
                </a:cubicBezTo>
                <a:close/>
                <a:moveTo>
                  <a:pt x="426" y="47"/>
                </a:moveTo>
                <a:cubicBezTo>
                  <a:pt x="426" y="47"/>
                  <a:pt x="426" y="47"/>
                  <a:pt x="426" y="47"/>
                </a:cubicBezTo>
                <a:cubicBezTo>
                  <a:pt x="427" y="48"/>
                  <a:pt x="424" y="45"/>
                  <a:pt x="426" y="47"/>
                </a:cubicBezTo>
                <a:close/>
                <a:moveTo>
                  <a:pt x="426" y="48"/>
                </a:moveTo>
                <a:cubicBezTo>
                  <a:pt x="426" y="50"/>
                  <a:pt x="424" y="49"/>
                  <a:pt x="424" y="49"/>
                </a:cubicBezTo>
                <a:cubicBezTo>
                  <a:pt x="424" y="48"/>
                  <a:pt x="425" y="48"/>
                  <a:pt x="426" y="48"/>
                </a:cubicBezTo>
                <a:close/>
                <a:moveTo>
                  <a:pt x="428" y="81"/>
                </a:moveTo>
                <a:cubicBezTo>
                  <a:pt x="426" y="82"/>
                  <a:pt x="425" y="83"/>
                  <a:pt x="423" y="83"/>
                </a:cubicBezTo>
                <a:cubicBezTo>
                  <a:pt x="424" y="83"/>
                  <a:pt x="426" y="81"/>
                  <a:pt x="428" y="81"/>
                </a:cubicBezTo>
                <a:close/>
                <a:moveTo>
                  <a:pt x="425" y="98"/>
                </a:moveTo>
                <a:cubicBezTo>
                  <a:pt x="424" y="101"/>
                  <a:pt x="421" y="99"/>
                  <a:pt x="425" y="98"/>
                </a:cubicBezTo>
                <a:close/>
                <a:moveTo>
                  <a:pt x="424" y="146"/>
                </a:moveTo>
                <a:cubicBezTo>
                  <a:pt x="424" y="148"/>
                  <a:pt x="422" y="148"/>
                  <a:pt x="421" y="149"/>
                </a:cubicBezTo>
                <a:cubicBezTo>
                  <a:pt x="421" y="147"/>
                  <a:pt x="423" y="147"/>
                  <a:pt x="424" y="146"/>
                </a:cubicBezTo>
                <a:close/>
                <a:moveTo>
                  <a:pt x="418" y="110"/>
                </a:moveTo>
                <a:cubicBezTo>
                  <a:pt x="419" y="110"/>
                  <a:pt x="420" y="109"/>
                  <a:pt x="422" y="109"/>
                </a:cubicBezTo>
                <a:cubicBezTo>
                  <a:pt x="421" y="110"/>
                  <a:pt x="419" y="111"/>
                  <a:pt x="418" y="110"/>
                </a:cubicBezTo>
                <a:close/>
                <a:moveTo>
                  <a:pt x="418" y="108"/>
                </a:moveTo>
                <a:cubicBezTo>
                  <a:pt x="419" y="106"/>
                  <a:pt x="420" y="106"/>
                  <a:pt x="421" y="106"/>
                </a:cubicBezTo>
                <a:cubicBezTo>
                  <a:pt x="421" y="107"/>
                  <a:pt x="419" y="108"/>
                  <a:pt x="418" y="108"/>
                </a:cubicBezTo>
                <a:close/>
                <a:moveTo>
                  <a:pt x="420" y="89"/>
                </a:moveTo>
                <a:cubicBezTo>
                  <a:pt x="420" y="89"/>
                  <a:pt x="420" y="89"/>
                  <a:pt x="420" y="89"/>
                </a:cubicBezTo>
                <a:cubicBezTo>
                  <a:pt x="420" y="89"/>
                  <a:pt x="420" y="89"/>
                  <a:pt x="420" y="89"/>
                </a:cubicBezTo>
                <a:cubicBezTo>
                  <a:pt x="420" y="89"/>
                  <a:pt x="420" y="89"/>
                  <a:pt x="420" y="89"/>
                </a:cubicBezTo>
                <a:close/>
                <a:moveTo>
                  <a:pt x="421" y="89"/>
                </a:moveTo>
                <a:cubicBezTo>
                  <a:pt x="421" y="89"/>
                  <a:pt x="421" y="88"/>
                  <a:pt x="421" y="89"/>
                </a:cubicBezTo>
                <a:close/>
                <a:moveTo>
                  <a:pt x="418" y="85"/>
                </a:moveTo>
                <a:cubicBezTo>
                  <a:pt x="418" y="84"/>
                  <a:pt x="420" y="84"/>
                  <a:pt x="421" y="84"/>
                </a:cubicBezTo>
                <a:cubicBezTo>
                  <a:pt x="421" y="85"/>
                  <a:pt x="418" y="86"/>
                  <a:pt x="418" y="85"/>
                </a:cubicBezTo>
                <a:close/>
                <a:moveTo>
                  <a:pt x="416" y="78"/>
                </a:moveTo>
                <a:cubicBezTo>
                  <a:pt x="416" y="78"/>
                  <a:pt x="418" y="77"/>
                  <a:pt x="419" y="78"/>
                </a:cubicBezTo>
                <a:cubicBezTo>
                  <a:pt x="420" y="80"/>
                  <a:pt x="416" y="80"/>
                  <a:pt x="416" y="78"/>
                </a:cubicBezTo>
                <a:close/>
                <a:moveTo>
                  <a:pt x="420" y="96"/>
                </a:moveTo>
                <a:cubicBezTo>
                  <a:pt x="420" y="98"/>
                  <a:pt x="417" y="99"/>
                  <a:pt x="415" y="98"/>
                </a:cubicBezTo>
                <a:cubicBezTo>
                  <a:pt x="411" y="95"/>
                  <a:pt x="420" y="92"/>
                  <a:pt x="420" y="96"/>
                </a:cubicBezTo>
                <a:close/>
                <a:moveTo>
                  <a:pt x="415" y="101"/>
                </a:moveTo>
                <a:cubicBezTo>
                  <a:pt x="417" y="103"/>
                  <a:pt x="410" y="105"/>
                  <a:pt x="413" y="102"/>
                </a:cubicBezTo>
                <a:cubicBezTo>
                  <a:pt x="413" y="101"/>
                  <a:pt x="414" y="101"/>
                  <a:pt x="415" y="101"/>
                </a:cubicBezTo>
                <a:close/>
                <a:moveTo>
                  <a:pt x="414" y="157"/>
                </a:moveTo>
                <a:cubicBezTo>
                  <a:pt x="414" y="158"/>
                  <a:pt x="412" y="159"/>
                  <a:pt x="410" y="159"/>
                </a:cubicBezTo>
                <a:cubicBezTo>
                  <a:pt x="411" y="158"/>
                  <a:pt x="413" y="158"/>
                  <a:pt x="414" y="157"/>
                </a:cubicBezTo>
                <a:close/>
                <a:moveTo>
                  <a:pt x="413" y="544"/>
                </a:moveTo>
                <a:cubicBezTo>
                  <a:pt x="412" y="547"/>
                  <a:pt x="410" y="546"/>
                  <a:pt x="413" y="544"/>
                </a:cubicBezTo>
                <a:close/>
                <a:moveTo>
                  <a:pt x="411" y="281"/>
                </a:moveTo>
                <a:cubicBezTo>
                  <a:pt x="413" y="282"/>
                  <a:pt x="410" y="282"/>
                  <a:pt x="411" y="281"/>
                </a:cubicBezTo>
                <a:close/>
                <a:moveTo>
                  <a:pt x="417" y="620"/>
                </a:moveTo>
                <a:cubicBezTo>
                  <a:pt x="418" y="619"/>
                  <a:pt x="419" y="618"/>
                  <a:pt x="420" y="619"/>
                </a:cubicBezTo>
                <a:cubicBezTo>
                  <a:pt x="420" y="620"/>
                  <a:pt x="420" y="620"/>
                  <a:pt x="420" y="620"/>
                </a:cubicBezTo>
                <a:cubicBezTo>
                  <a:pt x="420" y="620"/>
                  <a:pt x="420" y="620"/>
                  <a:pt x="420" y="620"/>
                </a:cubicBezTo>
                <a:cubicBezTo>
                  <a:pt x="421" y="620"/>
                  <a:pt x="420" y="621"/>
                  <a:pt x="420" y="621"/>
                </a:cubicBezTo>
                <a:cubicBezTo>
                  <a:pt x="418" y="622"/>
                  <a:pt x="418" y="621"/>
                  <a:pt x="418" y="620"/>
                </a:cubicBezTo>
                <a:cubicBezTo>
                  <a:pt x="417" y="620"/>
                  <a:pt x="416" y="620"/>
                  <a:pt x="416" y="620"/>
                </a:cubicBezTo>
                <a:cubicBezTo>
                  <a:pt x="415" y="621"/>
                  <a:pt x="408" y="625"/>
                  <a:pt x="407" y="624"/>
                </a:cubicBezTo>
                <a:cubicBezTo>
                  <a:pt x="406" y="622"/>
                  <a:pt x="416" y="620"/>
                  <a:pt x="417" y="620"/>
                </a:cubicBezTo>
                <a:close/>
                <a:moveTo>
                  <a:pt x="408" y="668"/>
                </a:moveTo>
                <a:cubicBezTo>
                  <a:pt x="408" y="669"/>
                  <a:pt x="410" y="667"/>
                  <a:pt x="410" y="668"/>
                </a:cubicBezTo>
                <a:cubicBezTo>
                  <a:pt x="410" y="669"/>
                  <a:pt x="408" y="670"/>
                  <a:pt x="408" y="668"/>
                </a:cubicBezTo>
                <a:close/>
                <a:moveTo>
                  <a:pt x="409" y="676"/>
                </a:moveTo>
                <a:cubicBezTo>
                  <a:pt x="409" y="676"/>
                  <a:pt x="409" y="677"/>
                  <a:pt x="408" y="676"/>
                </a:cubicBezTo>
                <a:cubicBezTo>
                  <a:pt x="407" y="676"/>
                  <a:pt x="410" y="675"/>
                  <a:pt x="409" y="676"/>
                </a:cubicBezTo>
                <a:close/>
                <a:moveTo>
                  <a:pt x="400" y="518"/>
                </a:moveTo>
                <a:cubicBezTo>
                  <a:pt x="397" y="519"/>
                  <a:pt x="400" y="515"/>
                  <a:pt x="401" y="517"/>
                </a:cubicBezTo>
                <a:cubicBezTo>
                  <a:pt x="401" y="518"/>
                  <a:pt x="401" y="518"/>
                  <a:pt x="400" y="518"/>
                </a:cubicBezTo>
                <a:close/>
                <a:moveTo>
                  <a:pt x="400" y="648"/>
                </a:moveTo>
                <a:cubicBezTo>
                  <a:pt x="400" y="647"/>
                  <a:pt x="400" y="647"/>
                  <a:pt x="400" y="647"/>
                </a:cubicBezTo>
                <a:cubicBezTo>
                  <a:pt x="400" y="647"/>
                  <a:pt x="400" y="647"/>
                  <a:pt x="400" y="647"/>
                </a:cubicBezTo>
                <a:cubicBezTo>
                  <a:pt x="400" y="647"/>
                  <a:pt x="400" y="647"/>
                  <a:pt x="400" y="648"/>
                </a:cubicBezTo>
                <a:close/>
                <a:moveTo>
                  <a:pt x="392" y="551"/>
                </a:moveTo>
                <a:cubicBezTo>
                  <a:pt x="393" y="549"/>
                  <a:pt x="397" y="551"/>
                  <a:pt x="396" y="553"/>
                </a:cubicBezTo>
                <a:cubicBezTo>
                  <a:pt x="395" y="555"/>
                  <a:pt x="390" y="554"/>
                  <a:pt x="392" y="551"/>
                </a:cubicBezTo>
                <a:close/>
                <a:moveTo>
                  <a:pt x="393" y="587"/>
                </a:moveTo>
                <a:cubicBezTo>
                  <a:pt x="390" y="588"/>
                  <a:pt x="394" y="586"/>
                  <a:pt x="393" y="587"/>
                </a:cubicBezTo>
                <a:close/>
                <a:moveTo>
                  <a:pt x="394" y="493"/>
                </a:moveTo>
                <a:cubicBezTo>
                  <a:pt x="394" y="493"/>
                  <a:pt x="393" y="494"/>
                  <a:pt x="393" y="493"/>
                </a:cubicBezTo>
                <a:cubicBezTo>
                  <a:pt x="391" y="492"/>
                  <a:pt x="396" y="491"/>
                  <a:pt x="394" y="493"/>
                </a:cubicBezTo>
                <a:close/>
                <a:moveTo>
                  <a:pt x="394" y="530"/>
                </a:moveTo>
                <a:cubicBezTo>
                  <a:pt x="394" y="530"/>
                  <a:pt x="394" y="531"/>
                  <a:pt x="394" y="530"/>
                </a:cubicBezTo>
                <a:cubicBezTo>
                  <a:pt x="393" y="530"/>
                  <a:pt x="395" y="529"/>
                  <a:pt x="394" y="530"/>
                </a:cubicBezTo>
                <a:close/>
                <a:moveTo>
                  <a:pt x="397" y="543"/>
                </a:moveTo>
                <a:cubicBezTo>
                  <a:pt x="397" y="543"/>
                  <a:pt x="396" y="544"/>
                  <a:pt x="396" y="543"/>
                </a:cubicBezTo>
                <a:cubicBezTo>
                  <a:pt x="395" y="543"/>
                  <a:pt x="398" y="542"/>
                  <a:pt x="397" y="543"/>
                </a:cubicBezTo>
                <a:close/>
                <a:moveTo>
                  <a:pt x="396" y="585"/>
                </a:moveTo>
                <a:cubicBezTo>
                  <a:pt x="396" y="586"/>
                  <a:pt x="396" y="586"/>
                  <a:pt x="396" y="586"/>
                </a:cubicBezTo>
                <a:cubicBezTo>
                  <a:pt x="394" y="587"/>
                  <a:pt x="396" y="586"/>
                  <a:pt x="396" y="585"/>
                </a:cubicBezTo>
                <a:close/>
                <a:moveTo>
                  <a:pt x="396" y="601"/>
                </a:moveTo>
                <a:cubicBezTo>
                  <a:pt x="397" y="601"/>
                  <a:pt x="396" y="602"/>
                  <a:pt x="395" y="603"/>
                </a:cubicBezTo>
                <a:cubicBezTo>
                  <a:pt x="395" y="602"/>
                  <a:pt x="396" y="601"/>
                  <a:pt x="396" y="601"/>
                </a:cubicBezTo>
                <a:close/>
                <a:moveTo>
                  <a:pt x="399" y="645"/>
                </a:moveTo>
                <a:cubicBezTo>
                  <a:pt x="399" y="646"/>
                  <a:pt x="396" y="647"/>
                  <a:pt x="397" y="645"/>
                </a:cubicBezTo>
                <a:cubicBezTo>
                  <a:pt x="397" y="643"/>
                  <a:pt x="399" y="644"/>
                  <a:pt x="399" y="645"/>
                </a:cubicBezTo>
                <a:close/>
                <a:moveTo>
                  <a:pt x="398" y="622"/>
                </a:moveTo>
                <a:cubicBezTo>
                  <a:pt x="395" y="624"/>
                  <a:pt x="397" y="618"/>
                  <a:pt x="399" y="619"/>
                </a:cubicBezTo>
                <a:cubicBezTo>
                  <a:pt x="401" y="620"/>
                  <a:pt x="399" y="622"/>
                  <a:pt x="398" y="622"/>
                </a:cubicBezTo>
                <a:close/>
                <a:moveTo>
                  <a:pt x="397" y="513"/>
                </a:moveTo>
                <a:cubicBezTo>
                  <a:pt x="397" y="513"/>
                  <a:pt x="399" y="513"/>
                  <a:pt x="399" y="513"/>
                </a:cubicBezTo>
                <a:cubicBezTo>
                  <a:pt x="399" y="514"/>
                  <a:pt x="397" y="514"/>
                  <a:pt x="397" y="513"/>
                </a:cubicBezTo>
                <a:close/>
                <a:moveTo>
                  <a:pt x="397" y="606"/>
                </a:moveTo>
                <a:cubicBezTo>
                  <a:pt x="397" y="605"/>
                  <a:pt x="397" y="605"/>
                  <a:pt x="398" y="605"/>
                </a:cubicBezTo>
                <a:cubicBezTo>
                  <a:pt x="399" y="605"/>
                  <a:pt x="398" y="607"/>
                  <a:pt x="397" y="606"/>
                </a:cubicBezTo>
                <a:close/>
                <a:moveTo>
                  <a:pt x="397" y="461"/>
                </a:moveTo>
                <a:cubicBezTo>
                  <a:pt x="398" y="459"/>
                  <a:pt x="400" y="459"/>
                  <a:pt x="402" y="458"/>
                </a:cubicBezTo>
                <a:cubicBezTo>
                  <a:pt x="401" y="460"/>
                  <a:pt x="399" y="460"/>
                  <a:pt x="397" y="461"/>
                </a:cubicBezTo>
                <a:close/>
                <a:moveTo>
                  <a:pt x="401" y="364"/>
                </a:moveTo>
                <a:cubicBezTo>
                  <a:pt x="399" y="366"/>
                  <a:pt x="401" y="361"/>
                  <a:pt x="402" y="362"/>
                </a:cubicBezTo>
                <a:cubicBezTo>
                  <a:pt x="403" y="362"/>
                  <a:pt x="401" y="364"/>
                  <a:pt x="401" y="364"/>
                </a:cubicBezTo>
                <a:close/>
                <a:moveTo>
                  <a:pt x="400" y="245"/>
                </a:moveTo>
                <a:cubicBezTo>
                  <a:pt x="401" y="244"/>
                  <a:pt x="399" y="246"/>
                  <a:pt x="400" y="245"/>
                </a:cubicBezTo>
                <a:close/>
                <a:moveTo>
                  <a:pt x="402" y="477"/>
                </a:moveTo>
                <a:cubicBezTo>
                  <a:pt x="401" y="478"/>
                  <a:pt x="403" y="476"/>
                  <a:pt x="402" y="477"/>
                </a:cubicBezTo>
                <a:close/>
                <a:moveTo>
                  <a:pt x="402" y="458"/>
                </a:moveTo>
                <a:cubicBezTo>
                  <a:pt x="401" y="457"/>
                  <a:pt x="406" y="457"/>
                  <a:pt x="404" y="458"/>
                </a:cubicBezTo>
                <a:cubicBezTo>
                  <a:pt x="403" y="458"/>
                  <a:pt x="403" y="459"/>
                  <a:pt x="402" y="458"/>
                </a:cubicBezTo>
                <a:close/>
                <a:moveTo>
                  <a:pt x="406" y="578"/>
                </a:moveTo>
                <a:cubicBezTo>
                  <a:pt x="406" y="578"/>
                  <a:pt x="408" y="577"/>
                  <a:pt x="409" y="578"/>
                </a:cubicBezTo>
                <a:cubicBezTo>
                  <a:pt x="409" y="579"/>
                  <a:pt x="406" y="580"/>
                  <a:pt x="406" y="578"/>
                </a:cubicBezTo>
                <a:close/>
                <a:moveTo>
                  <a:pt x="409" y="606"/>
                </a:moveTo>
                <a:cubicBezTo>
                  <a:pt x="408" y="607"/>
                  <a:pt x="407" y="606"/>
                  <a:pt x="409" y="606"/>
                </a:cubicBezTo>
                <a:close/>
                <a:moveTo>
                  <a:pt x="408" y="313"/>
                </a:moveTo>
                <a:cubicBezTo>
                  <a:pt x="407" y="314"/>
                  <a:pt x="409" y="312"/>
                  <a:pt x="408" y="313"/>
                </a:cubicBezTo>
                <a:close/>
                <a:moveTo>
                  <a:pt x="407" y="275"/>
                </a:moveTo>
                <a:cubicBezTo>
                  <a:pt x="407" y="273"/>
                  <a:pt x="410" y="273"/>
                  <a:pt x="407" y="275"/>
                </a:cubicBezTo>
                <a:close/>
                <a:moveTo>
                  <a:pt x="408" y="442"/>
                </a:moveTo>
                <a:cubicBezTo>
                  <a:pt x="408" y="443"/>
                  <a:pt x="407" y="443"/>
                  <a:pt x="406" y="443"/>
                </a:cubicBezTo>
                <a:cubicBezTo>
                  <a:pt x="406" y="443"/>
                  <a:pt x="407" y="442"/>
                  <a:pt x="408" y="442"/>
                </a:cubicBezTo>
                <a:close/>
                <a:moveTo>
                  <a:pt x="406" y="543"/>
                </a:moveTo>
                <a:cubicBezTo>
                  <a:pt x="406" y="544"/>
                  <a:pt x="405" y="543"/>
                  <a:pt x="405" y="543"/>
                </a:cubicBezTo>
                <a:cubicBezTo>
                  <a:pt x="406" y="542"/>
                  <a:pt x="406" y="543"/>
                  <a:pt x="406" y="543"/>
                </a:cubicBezTo>
                <a:close/>
                <a:moveTo>
                  <a:pt x="405" y="445"/>
                </a:moveTo>
                <a:cubicBezTo>
                  <a:pt x="404" y="444"/>
                  <a:pt x="406" y="443"/>
                  <a:pt x="405" y="445"/>
                </a:cubicBezTo>
                <a:close/>
                <a:moveTo>
                  <a:pt x="404" y="396"/>
                </a:moveTo>
                <a:cubicBezTo>
                  <a:pt x="404" y="395"/>
                  <a:pt x="405" y="395"/>
                  <a:pt x="406" y="395"/>
                </a:cubicBezTo>
                <a:cubicBezTo>
                  <a:pt x="405" y="395"/>
                  <a:pt x="405" y="396"/>
                  <a:pt x="404" y="396"/>
                </a:cubicBezTo>
                <a:close/>
                <a:moveTo>
                  <a:pt x="403" y="318"/>
                </a:moveTo>
                <a:cubicBezTo>
                  <a:pt x="403" y="317"/>
                  <a:pt x="404" y="317"/>
                  <a:pt x="404" y="316"/>
                </a:cubicBezTo>
                <a:cubicBezTo>
                  <a:pt x="405" y="316"/>
                  <a:pt x="403" y="318"/>
                  <a:pt x="403" y="318"/>
                </a:cubicBezTo>
                <a:close/>
                <a:moveTo>
                  <a:pt x="404" y="524"/>
                </a:moveTo>
                <a:cubicBezTo>
                  <a:pt x="404" y="524"/>
                  <a:pt x="404" y="523"/>
                  <a:pt x="404" y="523"/>
                </a:cubicBezTo>
                <a:cubicBezTo>
                  <a:pt x="404" y="521"/>
                  <a:pt x="406" y="524"/>
                  <a:pt x="404" y="524"/>
                </a:cubicBezTo>
                <a:close/>
                <a:moveTo>
                  <a:pt x="405" y="525"/>
                </a:moveTo>
                <a:cubicBezTo>
                  <a:pt x="405" y="525"/>
                  <a:pt x="405" y="525"/>
                  <a:pt x="405" y="525"/>
                </a:cubicBezTo>
                <a:cubicBezTo>
                  <a:pt x="405" y="525"/>
                  <a:pt x="405" y="525"/>
                  <a:pt x="405" y="525"/>
                </a:cubicBezTo>
                <a:close/>
                <a:moveTo>
                  <a:pt x="404" y="655"/>
                </a:moveTo>
                <a:cubicBezTo>
                  <a:pt x="405" y="653"/>
                  <a:pt x="407" y="655"/>
                  <a:pt x="404" y="655"/>
                </a:cubicBezTo>
                <a:close/>
                <a:moveTo>
                  <a:pt x="407" y="684"/>
                </a:moveTo>
                <a:cubicBezTo>
                  <a:pt x="407" y="684"/>
                  <a:pt x="405" y="685"/>
                  <a:pt x="405" y="683"/>
                </a:cubicBezTo>
                <a:cubicBezTo>
                  <a:pt x="405" y="683"/>
                  <a:pt x="407" y="683"/>
                  <a:pt x="407" y="684"/>
                </a:cubicBezTo>
                <a:close/>
                <a:moveTo>
                  <a:pt x="409" y="608"/>
                </a:moveTo>
                <a:cubicBezTo>
                  <a:pt x="410" y="608"/>
                  <a:pt x="408" y="610"/>
                  <a:pt x="407" y="609"/>
                </a:cubicBezTo>
                <a:cubicBezTo>
                  <a:pt x="407" y="609"/>
                  <a:pt x="409" y="608"/>
                  <a:pt x="409" y="608"/>
                </a:cubicBezTo>
                <a:close/>
                <a:moveTo>
                  <a:pt x="410" y="568"/>
                </a:moveTo>
                <a:cubicBezTo>
                  <a:pt x="410" y="568"/>
                  <a:pt x="409" y="568"/>
                  <a:pt x="409" y="568"/>
                </a:cubicBezTo>
                <a:cubicBezTo>
                  <a:pt x="408" y="567"/>
                  <a:pt x="411" y="566"/>
                  <a:pt x="410" y="568"/>
                </a:cubicBezTo>
                <a:close/>
                <a:moveTo>
                  <a:pt x="409" y="52"/>
                </a:moveTo>
                <a:cubicBezTo>
                  <a:pt x="410" y="51"/>
                  <a:pt x="412" y="49"/>
                  <a:pt x="414" y="50"/>
                </a:cubicBezTo>
                <a:cubicBezTo>
                  <a:pt x="416" y="51"/>
                  <a:pt x="411" y="53"/>
                  <a:pt x="409" y="52"/>
                </a:cubicBezTo>
                <a:close/>
                <a:moveTo>
                  <a:pt x="409" y="237"/>
                </a:moveTo>
                <a:cubicBezTo>
                  <a:pt x="409" y="239"/>
                  <a:pt x="407" y="238"/>
                  <a:pt x="409" y="237"/>
                </a:cubicBezTo>
                <a:close/>
                <a:moveTo>
                  <a:pt x="408" y="55"/>
                </a:moveTo>
                <a:cubicBezTo>
                  <a:pt x="408" y="55"/>
                  <a:pt x="408" y="55"/>
                  <a:pt x="409" y="55"/>
                </a:cubicBezTo>
                <a:cubicBezTo>
                  <a:pt x="409" y="57"/>
                  <a:pt x="406" y="53"/>
                  <a:pt x="408" y="55"/>
                </a:cubicBezTo>
                <a:close/>
                <a:moveTo>
                  <a:pt x="406" y="162"/>
                </a:moveTo>
                <a:cubicBezTo>
                  <a:pt x="404" y="163"/>
                  <a:pt x="403" y="163"/>
                  <a:pt x="401" y="163"/>
                </a:cubicBezTo>
                <a:cubicBezTo>
                  <a:pt x="401" y="164"/>
                  <a:pt x="400" y="164"/>
                  <a:pt x="400" y="164"/>
                </a:cubicBezTo>
                <a:cubicBezTo>
                  <a:pt x="400" y="164"/>
                  <a:pt x="401" y="164"/>
                  <a:pt x="401" y="163"/>
                </a:cubicBezTo>
                <a:cubicBezTo>
                  <a:pt x="403" y="162"/>
                  <a:pt x="406" y="160"/>
                  <a:pt x="407" y="159"/>
                </a:cubicBezTo>
                <a:cubicBezTo>
                  <a:pt x="410" y="159"/>
                  <a:pt x="406" y="162"/>
                  <a:pt x="406" y="162"/>
                </a:cubicBezTo>
                <a:close/>
                <a:moveTo>
                  <a:pt x="393" y="311"/>
                </a:moveTo>
                <a:cubicBezTo>
                  <a:pt x="391" y="311"/>
                  <a:pt x="394" y="305"/>
                  <a:pt x="395" y="306"/>
                </a:cubicBezTo>
                <a:cubicBezTo>
                  <a:pt x="397" y="307"/>
                  <a:pt x="394" y="311"/>
                  <a:pt x="393" y="311"/>
                </a:cubicBezTo>
                <a:close/>
                <a:moveTo>
                  <a:pt x="396" y="305"/>
                </a:moveTo>
                <a:cubicBezTo>
                  <a:pt x="397" y="304"/>
                  <a:pt x="395" y="306"/>
                  <a:pt x="396" y="305"/>
                </a:cubicBezTo>
                <a:close/>
                <a:moveTo>
                  <a:pt x="394" y="421"/>
                </a:moveTo>
                <a:cubicBezTo>
                  <a:pt x="395" y="422"/>
                  <a:pt x="393" y="423"/>
                  <a:pt x="394" y="421"/>
                </a:cubicBezTo>
                <a:close/>
                <a:moveTo>
                  <a:pt x="393" y="423"/>
                </a:moveTo>
                <a:cubicBezTo>
                  <a:pt x="393" y="424"/>
                  <a:pt x="392" y="424"/>
                  <a:pt x="391" y="424"/>
                </a:cubicBezTo>
                <a:cubicBezTo>
                  <a:pt x="391" y="423"/>
                  <a:pt x="392" y="423"/>
                  <a:pt x="393" y="423"/>
                </a:cubicBezTo>
                <a:close/>
                <a:moveTo>
                  <a:pt x="391" y="240"/>
                </a:moveTo>
                <a:cubicBezTo>
                  <a:pt x="390" y="240"/>
                  <a:pt x="392" y="238"/>
                  <a:pt x="391" y="240"/>
                </a:cubicBezTo>
                <a:close/>
                <a:moveTo>
                  <a:pt x="392" y="270"/>
                </a:moveTo>
                <a:cubicBezTo>
                  <a:pt x="391" y="270"/>
                  <a:pt x="393" y="269"/>
                  <a:pt x="393" y="268"/>
                </a:cubicBezTo>
                <a:cubicBezTo>
                  <a:pt x="394" y="269"/>
                  <a:pt x="392" y="269"/>
                  <a:pt x="392" y="270"/>
                </a:cubicBezTo>
                <a:close/>
                <a:moveTo>
                  <a:pt x="392" y="138"/>
                </a:moveTo>
                <a:cubicBezTo>
                  <a:pt x="394" y="139"/>
                  <a:pt x="391" y="137"/>
                  <a:pt x="392" y="138"/>
                </a:cubicBezTo>
                <a:close/>
                <a:moveTo>
                  <a:pt x="390" y="132"/>
                </a:moveTo>
                <a:cubicBezTo>
                  <a:pt x="391" y="132"/>
                  <a:pt x="392" y="132"/>
                  <a:pt x="392" y="132"/>
                </a:cubicBezTo>
                <a:cubicBezTo>
                  <a:pt x="392" y="132"/>
                  <a:pt x="391" y="133"/>
                  <a:pt x="390" y="132"/>
                </a:cubicBezTo>
                <a:close/>
                <a:moveTo>
                  <a:pt x="384" y="595"/>
                </a:moveTo>
                <a:cubicBezTo>
                  <a:pt x="392" y="593"/>
                  <a:pt x="390" y="603"/>
                  <a:pt x="384" y="604"/>
                </a:cubicBezTo>
                <a:cubicBezTo>
                  <a:pt x="378" y="604"/>
                  <a:pt x="379" y="597"/>
                  <a:pt x="384" y="595"/>
                </a:cubicBezTo>
                <a:close/>
                <a:moveTo>
                  <a:pt x="380" y="627"/>
                </a:moveTo>
                <a:cubicBezTo>
                  <a:pt x="380" y="627"/>
                  <a:pt x="379" y="627"/>
                  <a:pt x="379" y="627"/>
                </a:cubicBezTo>
                <a:cubicBezTo>
                  <a:pt x="379" y="624"/>
                  <a:pt x="381" y="628"/>
                  <a:pt x="380" y="627"/>
                </a:cubicBezTo>
                <a:close/>
                <a:moveTo>
                  <a:pt x="387" y="569"/>
                </a:moveTo>
                <a:cubicBezTo>
                  <a:pt x="387" y="569"/>
                  <a:pt x="387" y="569"/>
                  <a:pt x="387" y="569"/>
                </a:cubicBezTo>
                <a:cubicBezTo>
                  <a:pt x="388" y="569"/>
                  <a:pt x="388" y="569"/>
                  <a:pt x="388" y="569"/>
                </a:cubicBezTo>
                <a:cubicBezTo>
                  <a:pt x="388" y="569"/>
                  <a:pt x="388" y="569"/>
                  <a:pt x="389" y="569"/>
                </a:cubicBezTo>
                <a:cubicBezTo>
                  <a:pt x="388" y="569"/>
                  <a:pt x="388" y="569"/>
                  <a:pt x="388" y="569"/>
                </a:cubicBezTo>
                <a:cubicBezTo>
                  <a:pt x="388" y="569"/>
                  <a:pt x="387" y="569"/>
                  <a:pt x="387" y="569"/>
                </a:cubicBezTo>
                <a:close/>
                <a:moveTo>
                  <a:pt x="380" y="511"/>
                </a:moveTo>
                <a:cubicBezTo>
                  <a:pt x="380" y="511"/>
                  <a:pt x="380" y="512"/>
                  <a:pt x="380" y="512"/>
                </a:cubicBezTo>
                <a:cubicBezTo>
                  <a:pt x="379" y="511"/>
                  <a:pt x="381" y="510"/>
                  <a:pt x="380" y="511"/>
                </a:cubicBezTo>
                <a:close/>
                <a:moveTo>
                  <a:pt x="379" y="533"/>
                </a:moveTo>
                <a:cubicBezTo>
                  <a:pt x="380" y="532"/>
                  <a:pt x="381" y="533"/>
                  <a:pt x="379" y="533"/>
                </a:cubicBezTo>
                <a:close/>
                <a:moveTo>
                  <a:pt x="379" y="572"/>
                </a:moveTo>
                <a:cubicBezTo>
                  <a:pt x="379" y="572"/>
                  <a:pt x="379" y="572"/>
                  <a:pt x="379" y="572"/>
                </a:cubicBezTo>
                <a:cubicBezTo>
                  <a:pt x="379" y="572"/>
                  <a:pt x="379" y="572"/>
                  <a:pt x="379" y="572"/>
                </a:cubicBezTo>
                <a:cubicBezTo>
                  <a:pt x="379" y="572"/>
                  <a:pt x="379" y="572"/>
                  <a:pt x="379" y="572"/>
                </a:cubicBezTo>
                <a:close/>
                <a:moveTo>
                  <a:pt x="380" y="590"/>
                </a:moveTo>
                <a:cubicBezTo>
                  <a:pt x="380" y="590"/>
                  <a:pt x="379" y="591"/>
                  <a:pt x="379" y="591"/>
                </a:cubicBezTo>
                <a:cubicBezTo>
                  <a:pt x="378" y="592"/>
                  <a:pt x="379" y="589"/>
                  <a:pt x="380" y="590"/>
                </a:cubicBezTo>
                <a:close/>
                <a:moveTo>
                  <a:pt x="381" y="633"/>
                </a:moveTo>
                <a:cubicBezTo>
                  <a:pt x="382" y="633"/>
                  <a:pt x="384" y="632"/>
                  <a:pt x="384" y="632"/>
                </a:cubicBezTo>
                <a:cubicBezTo>
                  <a:pt x="385" y="633"/>
                  <a:pt x="381" y="634"/>
                  <a:pt x="381" y="633"/>
                </a:cubicBezTo>
                <a:close/>
                <a:moveTo>
                  <a:pt x="382" y="620"/>
                </a:moveTo>
                <a:cubicBezTo>
                  <a:pt x="379" y="617"/>
                  <a:pt x="382" y="612"/>
                  <a:pt x="386" y="611"/>
                </a:cubicBezTo>
                <a:cubicBezTo>
                  <a:pt x="387" y="610"/>
                  <a:pt x="390" y="611"/>
                  <a:pt x="392" y="611"/>
                </a:cubicBezTo>
                <a:cubicBezTo>
                  <a:pt x="395" y="611"/>
                  <a:pt x="393" y="611"/>
                  <a:pt x="395" y="613"/>
                </a:cubicBezTo>
                <a:cubicBezTo>
                  <a:pt x="397" y="616"/>
                  <a:pt x="396" y="621"/>
                  <a:pt x="392" y="620"/>
                </a:cubicBezTo>
                <a:cubicBezTo>
                  <a:pt x="394" y="614"/>
                  <a:pt x="391" y="621"/>
                  <a:pt x="389" y="622"/>
                </a:cubicBezTo>
                <a:cubicBezTo>
                  <a:pt x="388" y="622"/>
                  <a:pt x="383" y="621"/>
                  <a:pt x="382" y="620"/>
                </a:cubicBezTo>
                <a:close/>
                <a:moveTo>
                  <a:pt x="388" y="623"/>
                </a:moveTo>
                <a:cubicBezTo>
                  <a:pt x="389" y="623"/>
                  <a:pt x="397" y="619"/>
                  <a:pt x="396" y="622"/>
                </a:cubicBezTo>
                <a:cubicBezTo>
                  <a:pt x="396" y="623"/>
                  <a:pt x="390" y="624"/>
                  <a:pt x="388" y="623"/>
                </a:cubicBezTo>
                <a:close/>
                <a:moveTo>
                  <a:pt x="394" y="625"/>
                </a:moveTo>
                <a:cubicBezTo>
                  <a:pt x="394" y="626"/>
                  <a:pt x="393" y="626"/>
                  <a:pt x="392" y="625"/>
                </a:cubicBezTo>
                <a:cubicBezTo>
                  <a:pt x="392" y="624"/>
                  <a:pt x="395" y="625"/>
                  <a:pt x="394" y="625"/>
                </a:cubicBezTo>
                <a:close/>
                <a:moveTo>
                  <a:pt x="392" y="698"/>
                </a:moveTo>
                <a:cubicBezTo>
                  <a:pt x="392" y="698"/>
                  <a:pt x="394" y="697"/>
                  <a:pt x="394" y="698"/>
                </a:cubicBezTo>
                <a:cubicBezTo>
                  <a:pt x="394" y="699"/>
                  <a:pt x="393" y="698"/>
                  <a:pt x="392" y="698"/>
                </a:cubicBezTo>
                <a:close/>
                <a:moveTo>
                  <a:pt x="392" y="637"/>
                </a:moveTo>
                <a:cubicBezTo>
                  <a:pt x="392" y="636"/>
                  <a:pt x="394" y="636"/>
                  <a:pt x="394" y="637"/>
                </a:cubicBezTo>
                <a:cubicBezTo>
                  <a:pt x="395" y="638"/>
                  <a:pt x="392" y="637"/>
                  <a:pt x="392" y="637"/>
                </a:cubicBezTo>
                <a:close/>
                <a:moveTo>
                  <a:pt x="395" y="671"/>
                </a:moveTo>
                <a:cubicBezTo>
                  <a:pt x="394" y="671"/>
                  <a:pt x="396" y="670"/>
                  <a:pt x="397" y="671"/>
                </a:cubicBezTo>
                <a:cubicBezTo>
                  <a:pt x="397" y="672"/>
                  <a:pt x="395" y="672"/>
                  <a:pt x="395" y="671"/>
                </a:cubicBezTo>
                <a:close/>
                <a:moveTo>
                  <a:pt x="396" y="648"/>
                </a:moveTo>
                <a:cubicBezTo>
                  <a:pt x="396" y="647"/>
                  <a:pt x="397" y="647"/>
                  <a:pt x="398" y="648"/>
                </a:cubicBezTo>
                <a:cubicBezTo>
                  <a:pt x="397" y="648"/>
                  <a:pt x="397" y="648"/>
                  <a:pt x="396" y="648"/>
                </a:cubicBezTo>
                <a:close/>
                <a:moveTo>
                  <a:pt x="400" y="692"/>
                </a:moveTo>
                <a:cubicBezTo>
                  <a:pt x="399" y="692"/>
                  <a:pt x="397" y="692"/>
                  <a:pt x="397" y="691"/>
                </a:cubicBezTo>
                <a:cubicBezTo>
                  <a:pt x="397" y="689"/>
                  <a:pt x="400" y="691"/>
                  <a:pt x="400" y="692"/>
                </a:cubicBezTo>
                <a:close/>
                <a:moveTo>
                  <a:pt x="401" y="665"/>
                </a:moveTo>
                <a:cubicBezTo>
                  <a:pt x="401" y="663"/>
                  <a:pt x="401" y="666"/>
                  <a:pt x="401" y="665"/>
                </a:cubicBezTo>
                <a:close/>
                <a:moveTo>
                  <a:pt x="400" y="653"/>
                </a:moveTo>
                <a:cubicBezTo>
                  <a:pt x="400" y="650"/>
                  <a:pt x="404" y="652"/>
                  <a:pt x="403" y="653"/>
                </a:cubicBezTo>
                <a:cubicBezTo>
                  <a:pt x="403" y="655"/>
                  <a:pt x="400" y="654"/>
                  <a:pt x="400" y="653"/>
                </a:cubicBezTo>
                <a:close/>
                <a:moveTo>
                  <a:pt x="402" y="661"/>
                </a:moveTo>
                <a:cubicBezTo>
                  <a:pt x="401" y="660"/>
                  <a:pt x="403" y="660"/>
                  <a:pt x="403" y="660"/>
                </a:cubicBezTo>
                <a:cubicBezTo>
                  <a:pt x="403" y="661"/>
                  <a:pt x="402" y="661"/>
                  <a:pt x="402" y="661"/>
                </a:cubicBezTo>
                <a:close/>
                <a:moveTo>
                  <a:pt x="405" y="663"/>
                </a:moveTo>
                <a:cubicBezTo>
                  <a:pt x="404" y="664"/>
                  <a:pt x="404" y="664"/>
                  <a:pt x="403" y="663"/>
                </a:cubicBezTo>
                <a:cubicBezTo>
                  <a:pt x="403" y="662"/>
                  <a:pt x="406" y="662"/>
                  <a:pt x="405" y="663"/>
                </a:cubicBezTo>
                <a:close/>
                <a:moveTo>
                  <a:pt x="404" y="703"/>
                </a:moveTo>
                <a:cubicBezTo>
                  <a:pt x="405" y="701"/>
                  <a:pt x="409" y="701"/>
                  <a:pt x="411" y="701"/>
                </a:cubicBezTo>
                <a:cubicBezTo>
                  <a:pt x="409" y="702"/>
                  <a:pt x="406" y="702"/>
                  <a:pt x="404" y="703"/>
                </a:cubicBezTo>
                <a:close/>
                <a:moveTo>
                  <a:pt x="407" y="752"/>
                </a:moveTo>
                <a:cubicBezTo>
                  <a:pt x="407" y="753"/>
                  <a:pt x="406" y="751"/>
                  <a:pt x="406" y="751"/>
                </a:cubicBezTo>
                <a:cubicBezTo>
                  <a:pt x="406" y="750"/>
                  <a:pt x="409" y="751"/>
                  <a:pt x="407" y="752"/>
                </a:cubicBezTo>
                <a:close/>
                <a:moveTo>
                  <a:pt x="404" y="753"/>
                </a:moveTo>
                <a:cubicBezTo>
                  <a:pt x="405" y="752"/>
                  <a:pt x="406" y="753"/>
                  <a:pt x="407" y="753"/>
                </a:cubicBezTo>
                <a:cubicBezTo>
                  <a:pt x="406" y="754"/>
                  <a:pt x="405" y="753"/>
                  <a:pt x="404" y="753"/>
                </a:cubicBezTo>
                <a:close/>
                <a:moveTo>
                  <a:pt x="413" y="782"/>
                </a:moveTo>
                <a:cubicBezTo>
                  <a:pt x="412" y="781"/>
                  <a:pt x="415" y="781"/>
                  <a:pt x="415" y="782"/>
                </a:cubicBezTo>
                <a:cubicBezTo>
                  <a:pt x="415" y="782"/>
                  <a:pt x="413" y="783"/>
                  <a:pt x="413" y="782"/>
                </a:cubicBezTo>
                <a:close/>
                <a:moveTo>
                  <a:pt x="415" y="790"/>
                </a:moveTo>
                <a:cubicBezTo>
                  <a:pt x="415" y="790"/>
                  <a:pt x="416" y="791"/>
                  <a:pt x="416" y="791"/>
                </a:cubicBezTo>
                <a:cubicBezTo>
                  <a:pt x="416" y="792"/>
                  <a:pt x="414" y="791"/>
                  <a:pt x="415" y="790"/>
                </a:cubicBezTo>
                <a:close/>
                <a:moveTo>
                  <a:pt x="416" y="769"/>
                </a:moveTo>
                <a:cubicBezTo>
                  <a:pt x="415" y="771"/>
                  <a:pt x="412" y="767"/>
                  <a:pt x="409" y="767"/>
                </a:cubicBezTo>
                <a:cubicBezTo>
                  <a:pt x="408" y="767"/>
                  <a:pt x="403" y="768"/>
                  <a:pt x="402" y="766"/>
                </a:cubicBezTo>
                <a:cubicBezTo>
                  <a:pt x="402" y="764"/>
                  <a:pt x="408" y="766"/>
                  <a:pt x="409" y="765"/>
                </a:cubicBezTo>
                <a:cubicBezTo>
                  <a:pt x="409" y="765"/>
                  <a:pt x="407" y="761"/>
                  <a:pt x="407" y="760"/>
                </a:cubicBezTo>
                <a:cubicBezTo>
                  <a:pt x="407" y="752"/>
                  <a:pt x="419" y="758"/>
                  <a:pt x="422" y="761"/>
                </a:cubicBezTo>
                <a:cubicBezTo>
                  <a:pt x="426" y="765"/>
                  <a:pt x="417" y="761"/>
                  <a:pt x="419" y="766"/>
                </a:cubicBezTo>
                <a:cubicBezTo>
                  <a:pt x="416" y="764"/>
                  <a:pt x="417" y="769"/>
                  <a:pt x="416" y="769"/>
                </a:cubicBezTo>
                <a:close/>
                <a:moveTo>
                  <a:pt x="420" y="776"/>
                </a:moveTo>
                <a:cubicBezTo>
                  <a:pt x="422" y="777"/>
                  <a:pt x="419" y="780"/>
                  <a:pt x="419" y="777"/>
                </a:cubicBezTo>
                <a:cubicBezTo>
                  <a:pt x="419" y="777"/>
                  <a:pt x="419" y="776"/>
                  <a:pt x="420" y="776"/>
                </a:cubicBezTo>
                <a:close/>
                <a:moveTo>
                  <a:pt x="419" y="781"/>
                </a:moveTo>
                <a:cubicBezTo>
                  <a:pt x="420" y="780"/>
                  <a:pt x="421" y="780"/>
                  <a:pt x="423" y="780"/>
                </a:cubicBezTo>
                <a:cubicBezTo>
                  <a:pt x="422" y="781"/>
                  <a:pt x="420" y="781"/>
                  <a:pt x="419" y="781"/>
                </a:cubicBezTo>
                <a:close/>
                <a:moveTo>
                  <a:pt x="422" y="781"/>
                </a:moveTo>
                <a:cubicBezTo>
                  <a:pt x="422" y="780"/>
                  <a:pt x="423" y="780"/>
                  <a:pt x="423" y="781"/>
                </a:cubicBezTo>
                <a:cubicBezTo>
                  <a:pt x="423" y="781"/>
                  <a:pt x="422" y="782"/>
                  <a:pt x="422" y="781"/>
                </a:cubicBezTo>
                <a:close/>
                <a:moveTo>
                  <a:pt x="424" y="780"/>
                </a:moveTo>
                <a:cubicBezTo>
                  <a:pt x="423" y="780"/>
                  <a:pt x="426" y="781"/>
                  <a:pt x="424" y="780"/>
                </a:cubicBezTo>
                <a:close/>
                <a:moveTo>
                  <a:pt x="428" y="750"/>
                </a:moveTo>
                <a:cubicBezTo>
                  <a:pt x="427" y="750"/>
                  <a:pt x="427" y="749"/>
                  <a:pt x="428" y="750"/>
                </a:cubicBezTo>
                <a:close/>
                <a:moveTo>
                  <a:pt x="424" y="728"/>
                </a:moveTo>
                <a:cubicBezTo>
                  <a:pt x="424" y="727"/>
                  <a:pt x="428" y="726"/>
                  <a:pt x="428" y="728"/>
                </a:cubicBezTo>
                <a:cubicBezTo>
                  <a:pt x="429" y="730"/>
                  <a:pt x="424" y="731"/>
                  <a:pt x="424" y="728"/>
                </a:cubicBezTo>
                <a:close/>
                <a:moveTo>
                  <a:pt x="429" y="774"/>
                </a:moveTo>
                <a:cubicBezTo>
                  <a:pt x="429" y="773"/>
                  <a:pt x="431" y="773"/>
                  <a:pt x="431" y="773"/>
                </a:cubicBezTo>
                <a:cubicBezTo>
                  <a:pt x="432" y="774"/>
                  <a:pt x="429" y="775"/>
                  <a:pt x="429" y="774"/>
                </a:cubicBezTo>
                <a:close/>
                <a:moveTo>
                  <a:pt x="436" y="765"/>
                </a:moveTo>
                <a:cubicBezTo>
                  <a:pt x="437" y="763"/>
                  <a:pt x="441" y="765"/>
                  <a:pt x="441" y="767"/>
                </a:cubicBezTo>
                <a:cubicBezTo>
                  <a:pt x="440" y="769"/>
                  <a:pt x="435" y="768"/>
                  <a:pt x="436" y="765"/>
                </a:cubicBezTo>
                <a:close/>
                <a:moveTo>
                  <a:pt x="430" y="758"/>
                </a:moveTo>
                <a:cubicBezTo>
                  <a:pt x="432" y="757"/>
                  <a:pt x="442" y="760"/>
                  <a:pt x="441" y="760"/>
                </a:cubicBezTo>
                <a:cubicBezTo>
                  <a:pt x="440" y="761"/>
                  <a:pt x="433" y="758"/>
                  <a:pt x="430" y="758"/>
                </a:cubicBezTo>
                <a:close/>
                <a:moveTo>
                  <a:pt x="439" y="757"/>
                </a:moveTo>
                <a:cubicBezTo>
                  <a:pt x="440" y="755"/>
                  <a:pt x="443" y="755"/>
                  <a:pt x="445" y="756"/>
                </a:cubicBezTo>
                <a:cubicBezTo>
                  <a:pt x="443" y="756"/>
                  <a:pt x="441" y="757"/>
                  <a:pt x="439" y="757"/>
                </a:cubicBezTo>
                <a:close/>
                <a:moveTo>
                  <a:pt x="442" y="718"/>
                </a:moveTo>
                <a:cubicBezTo>
                  <a:pt x="442" y="716"/>
                  <a:pt x="446" y="716"/>
                  <a:pt x="446" y="718"/>
                </a:cubicBezTo>
                <a:cubicBezTo>
                  <a:pt x="446" y="718"/>
                  <a:pt x="442" y="720"/>
                  <a:pt x="442" y="718"/>
                </a:cubicBezTo>
                <a:close/>
                <a:moveTo>
                  <a:pt x="446" y="755"/>
                </a:moveTo>
                <a:cubicBezTo>
                  <a:pt x="448" y="755"/>
                  <a:pt x="450" y="754"/>
                  <a:pt x="452" y="755"/>
                </a:cubicBezTo>
                <a:cubicBezTo>
                  <a:pt x="450" y="755"/>
                  <a:pt x="448" y="756"/>
                  <a:pt x="446" y="755"/>
                </a:cubicBezTo>
                <a:close/>
                <a:moveTo>
                  <a:pt x="453" y="520"/>
                </a:moveTo>
                <a:cubicBezTo>
                  <a:pt x="454" y="520"/>
                  <a:pt x="453" y="521"/>
                  <a:pt x="453" y="521"/>
                </a:cubicBezTo>
                <a:cubicBezTo>
                  <a:pt x="450" y="523"/>
                  <a:pt x="452" y="518"/>
                  <a:pt x="453" y="520"/>
                </a:cubicBezTo>
                <a:close/>
                <a:moveTo>
                  <a:pt x="453" y="590"/>
                </a:moveTo>
                <a:cubicBezTo>
                  <a:pt x="452" y="590"/>
                  <a:pt x="453" y="590"/>
                  <a:pt x="453" y="590"/>
                </a:cubicBezTo>
                <a:cubicBezTo>
                  <a:pt x="454" y="590"/>
                  <a:pt x="453" y="590"/>
                  <a:pt x="453" y="590"/>
                </a:cubicBezTo>
                <a:close/>
                <a:moveTo>
                  <a:pt x="455" y="750"/>
                </a:moveTo>
                <a:cubicBezTo>
                  <a:pt x="455" y="750"/>
                  <a:pt x="454" y="750"/>
                  <a:pt x="455" y="750"/>
                </a:cubicBezTo>
                <a:close/>
                <a:moveTo>
                  <a:pt x="455" y="750"/>
                </a:moveTo>
                <a:cubicBezTo>
                  <a:pt x="455" y="750"/>
                  <a:pt x="455" y="750"/>
                  <a:pt x="455" y="750"/>
                </a:cubicBezTo>
                <a:cubicBezTo>
                  <a:pt x="455" y="750"/>
                  <a:pt x="455" y="750"/>
                  <a:pt x="455" y="750"/>
                </a:cubicBezTo>
                <a:cubicBezTo>
                  <a:pt x="455" y="750"/>
                  <a:pt x="455" y="750"/>
                  <a:pt x="455" y="750"/>
                </a:cubicBezTo>
                <a:close/>
                <a:moveTo>
                  <a:pt x="453" y="740"/>
                </a:moveTo>
                <a:cubicBezTo>
                  <a:pt x="455" y="737"/>
                  <a:pt x="457" y="739"/>
                  <a:pt x="453" y="740"/>
                </a:cubicBezTo>
                <a:close/>
                <a:moveTo>
                  <a:pt x="454" y="643"/>
                </a:moveTo>
                <a:cubicBezTo>
                  <a:pt x="454" y="642"/>
                  <a:pt x="455" y="641"/>
                  <a:pt x="455" y="641"/>
                </a:cubicBezTo>
                <a:cubicBezTo>
                  <a:pt x="458" y="642"/>
                  <a:pt x="455" y="645"/>
                  <a:pt x="454" y="643"/>
                </a:cubicBezTo>
                <a:close/>
                <a:moveTo>
                  <a:pt x="459" y="703"/>
                </a:moveTo>
                <a:cubicBezTo>
                  <a:pt x="456" y="704"/>
                  <a:pt x="455" y="702"/>
                  <a:pt x="459" y="703"/>
                </a:cubicBezTo>
                <a:close/>
                <a:moveTo>
                  <a:pt x="457" y="743"/>
                </a:moveTo>
                <a:cubicBezTo>
                  <a:pt x="458" y="741"/>
                  <a:pt x="461" y="740"/>
                  <a:pt x="462" y="742"/>
                </a:cubicBezTo>
                <a:cubicBezTo>
                  <a:pt x="465" y="746"/>
                  <a:pt x="457" y="747"/>
                  <a:pt x="457" y="743"/>
                </a:cubicBezTo>
                <a:close/>
                <a:moveTo>
                  <a:pt x="464" y="717"/>
                </a:moveTo>
                <a:cubicBezTo>
                  <a:pt x="463" y="717"/>
                  <a:pt x="463" y="717"/>
                  <a:pt x="464" y="717"/>
                </a:cubicBezTo>
                <a:close/>
                <a:moveTo>
                  <a:pt x="466" y="739"/>
                </a:moveTo>
                <a:cubicBezTo>
                  <a:pt x="465" y="739"/>
                  <a:pt x="464" y="740"/>
                  <a:pt x="464" y="739"/>
                </a:cubicBezTo>
                <a:cubicBezTo>
                  <a:pt x="462" y="736"/>
                  <a:pt x="469" y="737"/>
                  <a:pt x="466" y="739"/>
                </a:cubicBezTo>
                <a:close/>
                <a:moveTo>
                  <a:pt x="464" y="729"/>
                </a:moveTo>
                <a:cubicBezTo>
                  <a:pt x="465" y="728"/>
                  <a:pt x="466" y="728"/>
                  <a:pt x="467" y="728"/>
                </a:cubicBezTo>
                <a:cubicBezTo>
                  <a:pt x="467" y="729"/>
                  <a:pt x="465" y="729"/>
                  <a:pt x="464" y="729"/>
                </a:cubicBezTo>
                <a:close/>
                <a:moveTo>
                  <a:pt x="465" y="693"/>
                </a:moveTo>
                <a:cubicBezTo>
                  <a:pt x="466" y="692"/>
                  <a:pt x="468" y="692"/>
                  <a:pt x="469" y="692"/>
                </a:cubicBezTo>
                <a:cubicBezTo>
                  <a:pt x="469" y="693"/>
                  <a:pt x="466" y="692"/>
                  <a:pt x="465" y="693"/>
                </a:cubicBezTo>
                <a:close/>
                <a:moveTo>
                  <a:pt x="470" y="685"/>
                </a:moveTo>
                <a:cubicBezTo>
                  <a:pt x="470" y="686"/>
                  <a:pt x="468" y="685"/>
                  <a:pt x="470" y="685"/>
                </a:cubicBezTo>
                <a:close/>
                <a:moveTo>
                  <a:pt x="467" y="662"/>
                </a:moveTo>
                <a:cubicBezTo>
                  <a:pt x="468" y="661"/>
                  <a:pt x="470" y="660"/>
                  <a:pt x="471" y="661"/>
                </a:cubicBezTo>
                <a:cubicBezTo>
                  <a:pt x="470" y="661"/>
                  <a:pt x="468" y="662"/>
                  <a:pt x="467" y="662"/>
                </a:cubicBezTo>
                <a:close/>
                <a:moveTo>
                  <a:pt x="471" y="692"/>
                </a:moveTo>
                <a:cubicBezTo>
                  <a:pt x="471" y="691"/>
                  <a:pt x="473" y="690"/>
                  <a:pt x="473" y="691"/>
                </a:cubicBezTo>
                <a:cubicBezTo>
                  <a:pt x="473" y="691"/>
                  <a:pt x="472" y="691"/>
                  <a:pt x="471" y="692"/>
                </a:cubicBezTo>
                <a:close/>
                <a:moveTo>
                  <a:pt x="472" y="674"/>
                </a:moveTo>
                <a:cubicBezTo>
                  <a:pt x="472" y="673"/>
                  <a:pt x="472" y="673"/>
                  <a:pt x="473" y="674"/>
                </a:cubicBezTo>
                <a:cubicBezTo>
                  <a:pt x="474" y="674"/>
                  <a:pt x="471" y="676"/>
                  <a:pt x="472" y="674"/>
                </a:cubicBezTo>
                <a:close/>
                <a:moveTo>
                  <a:pt x="472" y="660"/>
                </a:moveTo>
                <a:cubicBezTo>
                  <a:pt x="472" y="660"/>
                  <a:pt x="473" y="659"/>
                  <a:pt x="474" y="660"/>
                </a:cubicBezTo>
                <a:cubicBezTo>
                  <a:pt x="474" y="660"/>
                  <a:pt x="472" y="660"/>
                  <a:pt x="472" y="660"/>
                </a:cubicBezTo>
                <a:close/>
                <a:moveTo>
                  <a:pt x="466" y="644"/>
                </a:moveTo>
                <a:cubicBezTo>
                  <a:pt x="466" y="644"/>
                  <a:pt x="464" y="645"/>
                  <a:pt x="465" y="644"/>
                </a:cubicBezTo>
                <a:cubicBezTo>
                  <a:pt x="468" y="641"/>
                  <a:pt x="473" y="641"/>
                  <a:pt x="476" y="640"/>
                </a:cubicBezTo>
                <a:cubicBezTo>
                  <a:pt x="473" y="642"/>
                  <a:pt x="468" y="644"/>
                  <a:pt x="466" y="644"/>
                </a:cubicBezTo>
                <a:close/>
                <a:moveTo>
                  <a:pt x="475" y="253"/>
                </a:moveTo>
                <a:cubicBezTo>
                  <a:pt x="475" y="253"/>
                  <a:pt x="476" y="252"/>
                  <a:pt x="476" y="253"/>
                </a:cubicBezTo>
                <a:cubicBezTo>
                  <a:pt x="477" y="255"/>
                  <a:pt x="474" y="255"/>
                  <a:pt x="475" y="253"/>
                </a:cubicBezTo>
                <a:close/>
                <a:moveTo>
                  <a:pt x="478" y="685"/>
                </a:moveTo>
                <a:cubicBezTo>
                  <a:pt x="478" y="684"/>
                  <a:pt x="481" y="684"/>
                  <a:pt x="482" y="684"/>
                </a:cubicBezTo>
                <a:cubicBezTo>
                  <a:pt x="482" y="685"/>
                  <a:pt x="479" y="685"/>
                  <a:pt x="478" y="685"/>
                </a:cubicBezTo>
                <a:close/>
                <a:moveTo>
                  <a:pt x="476" y="672"/>
                </a:moveTo>
                <a:cubicBezTo>
                  <a:pt x="476" y="668"/>
                  <a:pt x="483" y="671"/>
                  <a:pt x="482" y="673"/>
                </a:cubicBezTo>
                <a:cubicBezTo>
                  <a:pt x="482" y="675"/>
                  <a:pt x="476" y="675"/>
                  <a:pt x="476" y="672"/>
                </a:cubicBezTo>
                <a:close/>
                <a:moveTo>
                  <a:pt x="484" y="112"/>
                </a:moveTo>
                <a:cubicBezTo>
                  <a:pt x="484" y="111"/>
                  <a:pt x="486" y="111"/>
                  <a:pt x="486" y="111"/>
                </a:cubicBezTo>
                <a:cubicBezTo>
                  <a:pt x="488" y="111"/>
                  <a:pt x="489" y="111"/>
                  <a:pt x="489" y="113"/>
                </a:cubicBezTo>
                <a:cubicBezTo>
                  <a:pt x="489" y="114"/>
                  <a:pt x="484" y="115"/>
                  <a:pt x="483" y="114"/>
                </a:cubicBezTo>
                <a:cubicBezTo>
                  <a:pt x="483" y="113"/>
                  <a:pt x="484" y="113"/>
                  <a:pt x="484" y="112"/>
                </a:cubicBezTo>
                <a:cubicBezTo>
                  <a:pt x="484" y="112"/>
                  <a:pt x="484" y="112"/>
                  <a:pt x="484" y="112"/>
                </a:cubicBezTo>
                <a:close/>
                <a:moveTo>
                  <a:pt x="483" y="110"/>
                </a:moveTo>
                <a:cubicBezTo>
                  <a:pt x="483" y="111"/>
                  <a:pt x="482" y="111"/>
                  <a:pt x="481" y="111"/>
                </a:cubicBezTo>
                <a:cubicBezTo>
                  <a:pt x="481" y="110"/>
                  <a:pt x="483" y="111"/>
                  <a:pt x="483" y="110"/>
                </a:cubicBezTo>
                <a:close/>
                <a:moveTo>
                  <a:pt x="476" y="116"/>
                </a:moveTo>
                <a:cubicBezTo>
                  <a:pt x="477" y="116"/>
                  <a:pt x="476" y="117"/>
                  <a:pt x="476" y="117"/>
                </a:cubicBezTo>
                <a:cubicBezTo>
                  <a:pt x="475" y="117"/>
                  <a:pt x="476" y="116"/>
                  <a:pt x="476" y="116"/>
                </a:cubicBezTo>
                <a:close/>
                <a:moveTo>
                  <a:pt x="482" y="122"/>
                </a:moveTo>
                <a:cubicBezTo>
                  <a:pt x="481" y="124"/>
                  <a:pt x="477" y="125"/>
                  <a:pt x="475" y="126"/>
                </a:cubicBezTo>
                <a:cubicBezTo>
                  <a:pt x="477" y="124"/>
                  <a:pt x="479" y="123"/>
                  <a:pt x="482" y="122"/>
                </a:cubicBezTo>
                <a:close/>
                <a:moveTo>
                  <a:pt x="476" y="146"/>
                </a:moveTo>
                <a:cubicBezTo>
                  <a:pt x="474" y="149"/>
                  <a:pt x="470" y="149"/>
                  <a:pt x="467" y="150"/>
                </a:cubicBezTo>
                <a:cubicBezTo>
                  <a:pt x="469" y="148"/>
                  <a:pt x="473" y="148"/>
                  <a:pt x="476" y="146"/>
                </a:cubicBezTo>
                <a:close/>
                <a:moveTo>
                  <a:pt x="474" y="126"/>
                </a:moveTo>
                <a:cubicBezTo>
                  <a:pt x="473" y="127"/>
                  <a:pt x="471" y="128"/>
                  <a:pt x="469" y="128"/>
                </a:cubicBezTo>
                <a:cubicBezTo>
                  <a:pt x="470" y="128"/>
                  <a:pt x="471" y="129"/>
                  <a:pt x="470" y="130"/>
                </a:cubicBezTo>
                <a:cubicBezTo>
                  <a:pt x="470" y="131"/>
                  <a:pt x="467" y="131"/>
                  <a:pt x="467" y="130"/>
                </a:cubicBezTo>
                <a:cubicBezTo>
                  <a:pt x="467" y="129"/>
                  <a:pt x="468" y="129"/>
                  <a:pt x="469" y="128"/>
                </a:cubicBezTo>
                <a:cubicBezTo>
                  <a:pt x="469" y="128"/>
                  <a:pt x="468" y="128"/>
                  <a:pt x="468" y="128"/>
                </a:cubicBezTo>
                <a:cubicBezTo>
                  <a:pt x="470" y="127"/>
                  <a:pt x="472" y="127"/>
                  <a:pt x="474" y="126"/>
                </a:cubicBezTo>
                <a:close/>
                <a:moveTo>
                  <a:pt x="470" y="106"/>
                </a:moveTo>
                <a:cubicBezTo>
                  <a:pt x="470" y="106"/>
                  <a:pt x="470" y="107"/>
                  <a:pt x="469" y="107"/>
                </a:cubicBezTo>
                <a:cubicBezTo>
                  <a:pt x="469" y="107"/>
                  <a:pt x="469" y="106"/>
                  <a:pt x="470" y="106"/>
                </a:cubicBezTo>
                <a:close/>
                <a:moveTo>
                  <a:pt x="469" y="74"/>
                </a:moveTo>
                <a:cubicBezTo>
                  <a:pt x="468" y="74"/>
                  <a:pt x="467" y="74"/>
                  <a:pt x="466" y="74"/>
                </a:cubicBezTo>
                <a:cubicBezTo>
                  <a:pt x="467" y="73"/>
                  <a:pt x="468" y="73"/>
                  <a:pt x="469" y="74"/>
                </a:cubicBezTo>
                <a:close/>
                <a:moveTo>
                  <a:pt x="466" y="75"/>
                </a:moveTo>
                <a:cubicBezTo>
                  <a:pt x="466" y="75"/>
                  <a:pt x="468" y="76"/>
                  <a:pt x="468" y="75"/>
                </a:cubicBezTo>
                <a:cubicBezTo>
                  <a:pt x="468" y="77"/>
                  <a:pt x="465" y="76"/>
                  <a:pt x="466" y="75"/>
                </a:cubicBezTo>
                <a:close/>
                <a:moveTo>
                  <a:pt x="468" y="80"/>
                </a:moveTo>
                <a:cubicBezTo>
                  <a:pt x="468" y="81"/>
                  <a:pt x="466" y="81"/>
                  <a:pt x="466" y="79"/>
                </a:cubicBezTo>
                <a:cubicBezTo>
                  <a:pt x="467" y="79"/>
                  <a:pt x="468" y="79"/>
                  <a:pt x="468" y="80"/>
                </a:cubicBezTo>
                <a:close/>
                <a:moveTo>
                  <a:pt x="466" y="93"/>
                </a:moveTo>
                <a:cubicBezTo>
                  <a:pt x="466" y="95"/>
                  <a:pt x="465" y="93"/>
                  <a:pt x="466" y="93"/>
                </a:cubicBezTo>
                <a:close/>
                <a:moveTo>
                  <a:pt x="470" y="95"/>
                </a:moveTo>
                <a:cubicBezTo>
                  <a:pt x="472" y="95"/>
                  <a:pt x="473" y="98"/>
                  <a:pt x="471" y="100"/>
                </a:cubicBezTo>
                <a:cubicBezTo>
                  <a:pt x="470" y="101"/>
                  <a:pt x="468" y="101"/>
                  <a:pt x="467" y="101"/>
                </a:cubicBezTo>
                <a:cubicBezTo>
                  <a:pt x="465" y="101"/>
                  <a:pt x="463" y="102"/>
                  <a:pt x="463" y="101"/>
                </a:cubicBezTo>
                <a:cubicBezTo>
                  <a:pt x="463" y="101"/>
                  <a:pt x="463" y="101"/>
                  <a:pt x="464" y="101"/>
                </a:cubicBezTo>
                <a:cubicBezTo>
                  <a:pt x="463" y="101"/>
                  <a:pt x="463" y="101"/>
                  <a:pt x="463" y="101"/>
                </a:cubicBezTo>
                <a:cubicBezTo>
                  <a:pt x="463" y="101"/>
                  <a:pt x="462" y="100"/>
                  <a:pt x="462" y="101"/>
                </a:cubicBezTo>
                <a:cubicBezTo>
                  <a:pt x="461" y="99"/>
                  <a:pt x="467" y="94"/>
                  <a:pt x="470" y="95"/>
                </a:cubicBezTo>
                <a:close/>
                <a:moveTo>
                  <a:pt x="470" y="59"/>
                </a:moveTo>
                <a:cubicBezTo>
                  <a:pt x="470" y="59"/>
                  <a:pt x="470" y="60"/>
                  <a:pt x="470" y="59"/>
                </a:cubicBezTo>
                <a:cubicBezTo>
                  <a:pt x="469" y="59"/>
                  <a:pt x="470" y="58"/>
                  <a:pt x="470" y="59"/>
                </a:cubicBezTo>
                <a:close/>
                <a:moveTo>
                  <a:pt x="453" y="60"/>
                </a:moveTo>
                <a:cubicBezTo>
                  <a:pt x="455" y="59"/>
                  <a:pt x="458" y="61"/>
                  <a:pt x="461" y="61"/>
                </a:cubicBezTo>
                <a:cubicBezTo>
                  <a:pt x="462" y="61"/>
                  <a:pt x="467" y="59"/>
                  <a:pt x="468" y="61"/>
                </a:cubicBezTo>
                <a:cubicBezTo>
                  <a:pt x="468" y="62"/>
                  <a:pt x="462" y="62"/>
                  <a:pt x="462" y="62"/>
                </a:cubicBezTo>
                <a:cubicBezTo>
                  <a:pt x="462" y="63"/>
                  <a:pt x="465" y="66"/>
                  <a:pt x="465" y="67"/>
                </a:cubicBezTo>
                <a:cubicBezTo>
                  <a:pt x="467" y="75"/>
                  <a:pt x="454" y="72"/>
                  <a:pt x="450" y="70"/>
                </a:cubicBezTo>
                <a:cubicBezTo>
                  <a:pt x="445" y="67"/>
                  <a:pt x="455" y="69"/>
                  <a:pt x="451" y="64"/>
                </a:cubicBezTo>
                <a:cubicBezTo>
                  <a:pt x="455" y="66"/>
                  <a:pt x="453" y="61"/>
                  <a:pt x="453" y="60"/>
                </a:cubicBezTo>
                <a:close/>
                <a:moveTo>
                  <a:pt x="454" y="47"/>
                </a:moveTo>
                <a:cubicBezTo>
                  <a:pt x="455" y="48"/>
                  <a:pt x="452" y="49"/>
                  <a:pt x="452" y="48"/>
                </a:cubicBezTo>
                <a:cubicBezTo>
                  <a:pt x="452" y="47"/>
                  <a:pt x="454" y="47"/>
                  <a:pt x="454" y="47"/>
                </a:cubicBezTo>
                <a:close/>
                <a:moveTo>
                  <a:pt x="455" y="21"/>
                </a:moveTo>
                <a:cubicBezTo>
                  <a:pt x="456" y="22"/>
                  <a:pt x="453" y="22"/>
                  <a:pt x="453" y="21"/>
                </a:cubicBezTo>
                <a:cubicBezTo>
                  <a:pt x="453" y="20"/>
                  <a:pt x="455" y="20"/>
                  <a:pt x="455" y="21"/>
                </a:cubicBezTo>
                <a:close/>
                <a:moveTo>
                  <a:pt x="454" y="23"/>
                </a:moveTo>
                <a:cubicBezTo>
                  <a:pt x="454" y="25"/>
                  <a:pt x="450" y="24"/>
                  <a:pt x="450" y="23"/>
                </a:cubicBezTo>
                <a:cubicBezTo>
                  <a:pt x="450" y="22"/>
                  <a:pt x="454" y="21"/>
                  <a:pt x="454" y="23"/>
                </a:cubicBezTo>
                <a:close/>
                <a:moveTo>
                  <a:pt x="447" y="8"/>
                </a:moveTo>
                <a:cubicBezTo>
                  <a:pt x="448" y="9"/>
                  <a:pt x="446" y="9"/>
                  <a:pt x="446" y="9"/>
                </a:cubicBezTo>
                <a:cubicBezTo>
                  <a:pt x="446" y="8"/>
                  <a:pt x="447" y="8"/>
                  <a:pt x="447" y="8"/>
                </a:cubicBezTo>
                <a:close/>
                <a:moveTo>
                  <a:pt x="446" y="11"/>
                </a:moveTo>
                <a:cubicBezTo>
                  <a:pt x="447" y="11"/>
                  <a:pt x="450" y="8"/>
                  <a:pt x="451" y="10"/>
                </a:cubicBezTo>
                <a:cubicBezTo>
                  <a:pt x="453" y="14"/>
                  <a:pt x="448" y="13"/>
                  <a:pt x="447" y="13"/>
                </a:cubicBezTo>
                <a:cubicBezTo>
                  <a:pt x="447" y="13"/>
                  <a:pt x="447" y="13"/>
                  <a:pt x="446" y="13"/>
                </a:cubicBezTo>
                <a:cubicBezTo>
                  <a:pt x="446" y="14"/>
                  <a:pt x="444" y="14"/>
                  <a:pt x="444" y="13"/>
                </a:cubicBezTo>
                <a:cubicBezTo>
                  <a:pt x="444" y="13"/>
                  <a:pt x="444" y="13"/>
                  <a:pt x="444" y="13"/>
                </a:cubicBezTo>
                <a:cubicBezTo>
                  <a:pt x="444" y="12"/>
                  <a:pt x="444" y="12"/>
                  <a:pt x="444" y="12"/>
                </a:cubicBezTo>
                <a:cubicBezTo>
                  <a:pt x="444" y="12"/>
                  <a:pt x="444" y="11"/>
                  <a:pt x="444" y="12"/>
                </a:cubicBezTo>
                <a:cubicBezTo>
                  <a:pt x="444" y="11"/>
                  <a:pt x="445" y="11"/>
                  <a:pt x="445" y="11"/>
                </a:cubicBezTo>
                <a:cubicBezTo>
                  <a:pt x="446" y="11"/>
                  <a:pt x="446" y="11"/>
                  <a:pt x="446" y="11"/>
                </a:cubicBezTo>
                <a:close/>
                <a:moveTo>
                  <a:pt x="442" y="4"/>
                </a:moveTo>
                <a:cubicBezTo>
                  <a:pt x="444" y="3"/>
                  <a:pt x="444" y="5"/>
                  <a:pt x="442" y="4"/>
                </a:cubicBezTo>
                <a:close/>
                <a:moveTo>
                  <a:pt x="442" y="6"/>
                </a:moveTo>
                <a:cubicBezTo>
                  <a:pt x="442" y="6"/>
                  <a:pt x="443" y="7"/>
                  <a:pt x="443" y="7"/>
                </a:cubicBezTo>
                <a:cubicBezTo>
                  <a:pt x="444" y="9"/>
                  <a:pt x="440" y="7"/>
                  <a:pt x="442" y="6"/>
                </a:cubicBezTo>
                <a:close/>
                <a:moveTo>
                  <a:pt x="442" y="12"/>
                </a:moveTo>
                <a:cubicBezTo>
                  <a:pt x="441" y="12"/>
                  <a:pt x="442" y="11"/>
                  <a:pt x="442" y="12"/>
                </a:cubicBezTo>
                <a:cubicBezTo>
                  <a:pt x="443" y="12"/>
                  <a:pt x="442" y="12"/>
                  <a:pt x="442" y="12"/>
                </a:cubicBezTo>
                <a:close/>
                <a:moveTo>
                  <a:pt x="442" y="23"/>
                </a:moveTo>
                <a:cubicBezTo>
                  <a:pt x="442" y="23"/>
                  <a:pt x="441" y="24"/>
                  <a:pt x="441" y="23"/>
                </a:cubicBezTo>
                <a:cubicBezTo>
                  <a:pt x="441" y="23"/>
                  <a:pt x="442" y="23"/>
                  <a:pt x="442" y="23"/>
                </a:cubicBezTo>
                <a:close/>
                <a:moveTo>
                  <a:pt x="440" y="7"/>
                </a:moveTo>
                <a:cubicBezTo>
                  <a:pt x="441" y="7"/>
                  <a:pt x="439" y="7"/>
                  <a:pt x="439" y="7"/>
                </a:cubicBezTo>
                <a:cubicBezTo>
                  <a:pt x="439" y="6"/>
                  <a:pt x="440" y="6"/>
                  <a:pt x="440" y="7"/>
                </a:cubicBezTo>
                <a:close/>
                <a:moveTo>
                  <a:pt x="441" y="16"/>
                </a:moveTo>
                <a:cubicBezTo>
                  <a:pt x="441" y="17"/>
                  <a:pt x="438" y="17"/>
                  <a:pt x="439" y="16"/>
                </a:cubicBezTo>
                <a:cubicBezTo>
                  <a:pt x="439" y="15"/>
                  <a:pt x="440" y="16"/>
                  <a:pt x="441" y="16"/>
                </a:cubicBezTo>
                <a:close/>
                <a:moveTo>
                  <a:pt x="439" y="25"/>
                </a:moveTo>
                <a:cubicBezTo>
                  <a:pt x="440" y="26"/>
                  <a:pt x="437" y="27"/>
                  <a:pt x="437" y="26"/>
                </a:cubicBezTo>
                <a:cubicBezTo>
                  <a:pt x="436" y="25"/>
                  <a:pt x="439" y="25"/>
                  <a:pt x="439" y="25"/>
                </a:cubicBezTo>
                <a:close/>
                <a:moveTo>
                  <a:pt x="436" y="30"/>
                </a:moveTo>
                <a:cubicBezTo>
                  <a:pt x="437" y="29"/>
                  <a:pt x="438" y="31"/>
                  <a:pt x="436" y="30"/>
                </a:cubicBezTo>
                <a:close/>
                <a:moveTo>
                  <a:pt x="434" y="10"/>
                </a:moveTo>
                <a:cubicBezTo>
                  <a:pt x="435" y="11"/>
                  <a:pt x="433" y="11"/>
                  <a:pt x="433" y="11"/>
                </a:cubicBezTo>
                <a:cubicBezTo>
                  <a:pt x="432" y="11"/>
                  <a:pt x="434" y="10"/>
                  <a:pt x="434" y="10"/>
                </a:cubicBezTo>
                <a:close/>
                <a:moveTo>
                  <a:pt x="432" y="13"/>
                </a:moveTo>
                <a:cubicBezTo>
                  <a:pt x="433" y="14"/>
                  <a:pt x="429" y="15"/>
                  <a:pt x="430" y="13"/>
                </a:cubicBezTo>
                <a:cubicBezTo>
                  <a:pt x="430" y="13"/>
                  <a:pt x="431" y="12"/>
                  <a:pt x="432" y="13"/>
                </a:cubicBezTo>
                <a:close/>
                <a:moveTo>
                  <a:pt x="430" y="16"/>
                </a:moveTo>
                <a:cubicBezTo>
                  <a:pt x="430" y="16"/>
                  <a:pt x="431" y="15"/>
                  <a:pt x="432" y="16"/>
                </a:cubicBezTo>
                <a:cubicBezTo>
                  <a:pt x="432" y="17"/>
                  <a:pt x="430" y="17"/>
                  <a:pt x="430" y="16"/>
                </a:cubicBezTo>
                <a:close/>
                <a:moveTo>
                  <a:pt x="432" y="26"/>
                </a:moveTo>
                <a:cubicBezTo>
                  <a:pt x="431" y="26"/>
                  <a:pt x="430" y="27"/>
                  <a:pt x="429" y="26"/>
                </a:cubicBezTo>
                <a:cubicBezTo>
                  <a:pt x="430" y="25"/>
                  <a:pt x="431" y="25"/>
                  <a:pt x="432" y="26"/>
                </a:cubicBezTo>
                <a:close/>
                <a:moveTo>
                  <a:pt x="428" y="27"/>
                </a:moveTo>
                <a:cubicBezTo>
                  <a:pt x="428" y="27"/>
                  <a:pt x="427" y="28"/>
                  <a:pt x="426" y="27"/>
                </a:cubicBezTo>
                <a:cubicBezTo>
                  <a:pt x="426" y="26"/>
                  <a:pt x="427" y="26"/>
                  <a:pt x="428" y="27"/>
                </a:cubicBezTo>
                <a:close/>
                <a:moveTo>
                  <a:pt x="426" y="23"/>
                </a:moveTo>
                <a:cubicBezTo>
                  <a:pt x="425" y="22"/>
                  <a:pt x="428" y="23"/>
                  <a:pt x="426" y="23"/>
                </a:cubicBezTo>
                <a:close/>
                <a:moveTo>
                  <a:pt x="426" y="37"/>
                </a:moveTo>
                <a:cubicBezTo>
                  <a:pt x="428" y="33"/>
                  <a:pt x="436" y="29"/>
                  <a:pt x="439" y="33"/>
                </a:cubicBezTo>
                <a:cubicBezTo>
                  <a:pt x="440" y="35"/>
                  <a:pt x="438" y="39"/>
                  <a:pt x="437" y="39"/>
                </a:cubicBezTo>
                <a:cubicBezTo>
                  <a:pt x="436" y="39"/>
                  <a:pt x="435" y="39"/>
                  <a:pt x="434" y="39"/>
                </a:cubicBezTo>
                <a:cubicBezTo>
                  <a:pt x="433" y="39"/>
                  <a:pt x="433" y="40"/>
                  <a:pt x="433" y="40"/>
                </a:cubicBezTo>
                <a:cubicBezTo>
                  <a:pt x="431" y="41"/>
                  <a:pt x="429" y="40"/>
                  <a:pt x="427" y="40"/>
                </a:cubicBezTo>
                <a:cubicBezTo>
                  <a:pt x="426" y="39"/>
                  <a:pt x="426" y="40"/>
                  <a:pt x="425" y="40"/>
                </a:cubicBezTo>
                <a:cubicBezTo>
                  <a:pt x="425" y="39"/>
                  <a:pt x="426" y="37"/>
                  <a:pt x="426" y="37"/>
                </a:cubicBezTo>
                <a:close/>
                <a:moveTo>
                  <a:pt x="426" y="42"/>
                </a:moveTo>
                <a:cubicBezTo>
                  <a:pt x="426" y="43"/>
                  <a:pt x="423" y="43"/>
                  <a:pt x="423" y="43"/>
                </a:cubicBezTo>
                <a:cubicBezTo>
                  <a:pt x="422" y="41"/>
                  <a:pt x="425" y="41"/>
                  <a:pt x="426" y="42"/>
                </a:cubicBezTo>
                <a:close/>
                <a:moveTo>
                  <a:pt x="421" y="63"/>
                </a:moveTo>
                <a:cubicBezTo>
                  <a:pt x="418" y="65"/>
                  <a:pt x="413" y="66"/>
                  <a:pt x="411" y="64"/>
                </a:cubicBezTo>
                <a:cubicBezTo>
                  <a:pt x="410" y="64"/>
                  <a:pt x="410" y="61"/>
                  <a:pt x="412" y="62"/>
                </a:cubicBezTo>
                <a:cubicBezTo>
                  <a:pt x="413" y="62"/>
                  <a:pt x="413" y="64"/>
                  <a:pt x="413" y="64"/>
                </a:cubicBezTo>
                <a:cubicBezTo>
                  <a:pt x="414" y="64"/>
                  <a:pt x="415" y="62"/>
                  <a:pt x="415" y="62"/>
                </a:cubicBezTo>
                <a:cubicBezTo>
                  <a:pt x="415" y="61"/>
                  <a:pt x="413" y="61"/>
                  <a:pt x="414" y="60"/>
                </a:cubicBezTo>
                <a:cubicBezTo>
                  <a:pt x="413" y="61"/>
                  <a:pt x="412" y="60"/>
                  <a:pt x="414" y="60"/>
                </a:cubicBezTo>
                <a:cubicBezTo>
                  <a:pt x="414" y="59"/>
                  <a:pt x="415" y="60"/>
                  <a:pt x="416" y="60"/>
                </a:cubicBezTo>
                <a:cubicBezTo>
                  <a:pt x="417" y="59"/>
                  <a:pt x="417" y="59"/>
                  <a:pt x="419" y="59"/>
                </a:cubicBezTo>
                <a:cubicBezTo>
                  <a:pt x="420" y="59"/>
                  <a:pt x="424" y="62"/>
                  <a:pt x="421" y="63"/>
                </a:cubicBezTo>
                <a:close/>
                <a:moveTo>
                  <a:pt x="422" y="29"/>
                </a:moveTo>
                <a:cubicBezTo>
                  <a:pt x="422" y="31"/>
                  <a:pt x="418" y="31"/>
                  <a:pt x="417" y="30"/>
                </a:cubicBezTo>
                <a:cubicBezTo>
                  <a:pt x="416" y="29"/>
                  <a:pt x="421" y="27"/>
                  <a:pt x="422" y="29"/>
                </a:cubicBezTo>
                <a:close/>
                <a:moveTo>
                  <a:pt x="416" y="12"/>
                </a:moveTo>
                <a:cubicBezTo>
                  <a:pt x="415" y="12"/>
                  <a:pt x="417" y="13"/>
                  <a:pt x="416" y="12"/>
                </a:cubicBezTo>
                <a:close/>
                <a:moveTo>
                  <a:pt x="414" y="18"/>
                </a:moveTo>
                <a:cubicBezTo>
                  <a:pt x="414" y="19"/>
                  <a:pt x="413" y="19"/>
                  <a:pt x="412" y="18"/>
                </a:cubicBezTo>
                <a:cubicBezTo>
                  <a:pt x="411" y="18"/>
                  <a:pt x="414" y="17"/>
                  <a:pt x="414" y="18"/>
                </a:cubicBezTo>
                <a:close/>
                <a:moveTo>
                  <a:pt x="410" y="17"/>
                </a:moveTo>
                <a:cubicBezTo>
                  <a:pt x="412" y="16"/>
                  <a:pt x="413" y="18"/>
                  <a:pt x="410" y="17"/>
                </a:cubicBezTo>
                <a:close/>
                <a:moveTo>
                  <a:pt x="409" y="31"/>
                </a:moveTo>
                <a:cubicBezTo>
                  <a:pt x="411" y="29"/>
                  <a:pt x="412" y="33"/>
                  <a:pt x="409" y="31"/>
                </a:cubicBezTo>
                <a:close/>
                <a:moveTo>
                  <a:pt x="410" y="38"/>
                </a:moveTo>
                <a:cubicBezTo>
                  <a:pt x="409" y="37"/>
                  <a:pt x="411" y="38"/>
                  <a:pt x="410" y="38"/>
                </a:cubicBezTo>
                <a:close/>
                <a:moveTo>
                  <a:pt x="410" y="14"/>
                </a:moveTo>
                <a:cubicBezTo>
                  <a:pt x="410" y="15"/>
                  <a:pt x="410" y="15"/>
                  <a:pt x="409" y="15"/>
                </a:cubicBezTo>
                <a:cubicBezTo>
                  <a:pt x="407" y="16"/>
                  <a:pt x="409" y="12"/>
                  <a:pt x="410" y="14"/>
                </a:cubicBezTo>
                <a:close/>
                <a:moveTo>
                  <a:pt x="410" y="23"/>
                </a:moveTo>
                <a:cubicBezTo>
                  <a:pt x="411" y="24"/>
                  <a:pt x="408" y="25"/>
                  <a:pt x="408" y="24"/>
                </a:cubicBezTo>
                <a:cubicBezTo>
                  <a:pt x="407" y="23"/>
                  <a:pt x="410" y="22"/>
                  <a:pt x="410" y="23"/>
                </a:cubicBezTo>
                <a:close/>
                <a:moveTo>
                  <a:pt x="406" y="35"/>
                </a:moveTo>
                <a:cubicBezTo>
                  <a:pt x="405" y="35"/>
                  <a:pt x="404" y="34"/>
                  <a:pt x="404" y="34"/>
                </a:cubicBezTo>
                <a:cubicBezTo>
                  <a:pt x="402" y="31"/>
                  <a:pt x="411" y="34"/>
                  <a:pt x="406" y="35"/>
                </a:cubicBezTo>
                <a:close/>
                <a:moveTo>
                  <a:pt x="406" y="37"/>
                </a:moveTo>
                <a:cubicBezTo>
                  <a:pt x="405" y="36"/>
                  <a:pt x="406" y="37"/>
                  <a:pt x="407" y="36"/>
                </a:cubicBezTo>
                <a:cubicBezTo>
                  <a:pt x="407" y="37"/>
                  <a:pt x="406" y="37"/>
                  <a:pt x="406" y="37"/>
                </a:cubicBezTo>
                <a:close/>
                <a:moveTo>
                  <a:pt x="394" y="46"/>
                </a:moveTo>
                <a:cubicBezTo>
                  <a:pt x="400" y="45"/>
                  <a:pt x="404" y="44"/>
                  <a:pt x="409" y="43"/>
                </a:cubicBezTo>
                <a:cubicBezTo>
                  <a:pt x="411" y="43"/>
                  <a:pt x="417" y="42"/>
                  <a:pt x="418" y="43"/>
                </a:cubicBezTo>
                <a:cubicBezTo>
                  <a:pt x="419" y="44"/>
                  <a:pt x="410" y="45"/>
                  <a:pt x="407" y="45"/>
                </a:cubicBezTo>
                <a:cubicBezTo>
                  <a:pt x="403" y="46"/>
                  <a:pt x="401" y="46"/>
                  <a:pt x="398" y="47"/>
                </a:cubicBezTo>
                <a:cubicBezTo>
                  <a:pt x="400" y="47"/>
                  <a:pt x="403" y="48"/>
                  <a:pt x="402" y="51"/>
                </a:cubicBezTo>
                <a:cubicBezTo>
                  <a:pt x="402" y="56"/>
                  <a:pt x="394" y="55"/>
                  <a:pt x="390" y="53"/>
                </a:cubicBezTo>
                <a:cubicBezTo>
                  <a:pt x="390" y="53"/>
                  <a:pt x="390" y="52"/>
                  <a:pt x="390" y="52"/>
                </a:cubicBezTo>
                <a:cubicBezTo>
                  <a:pt x="389" y="51"/>
                  <a:pt x="392" y="48"/>
                  <a:pt x="394" y="47"/>
                </a:cubicBezTo>
                <a:cubicBezTo>
                  <a:pt x="393" y="48"/>
                  <a:pt x="391" y="48"/>
                  <a:pt x="390" y="48"/>
                </a:cubicBezTo>
                <a:cubicBezTo>
                  <a:pt x="385" y="48"/>
                  <a:pt x="394" y="46"/>
                  <a:pt x="394" y="46"/>
                </a:cubicBezTo>
                <a:close/>
                <a:moveTo>
                  <a:pt x="393" y="64"/>
                </a:moveTo>
                <a:cubicBezTo>
                  <a:pt x="392" y="65"/>
                  <a:pt x="389" y="66"/>
                  <a:pt x="387" y="66"/>
                </a:cubicBezTo>
                <a:cubicBezTo>
                  <a:pt x="389" y="64"/>
                  <a:pt x="391" y="65"/>
                  <a:pt x="393" y="64"/>
                </a:cubicBezTo>
                <a:close/>
                <a:moveTo>
                  <a:pt x="388" y="66"/>
                </a:moveTo>
                <a:cubicBezTo>
                  <a:pt x="389" y="66"/>
                  <a:pt x="387" y="68"/>
                  <a:pt x="387" y="67"/>
                </a:cubicBezTo>
                <a:cubicBezTo>
                  <a:pt x="387" y="66"/>
                  <a:pt x="388" y="66"/>
                  <a:pt x="388" y="66"/>
                </a:cubicBezTo>
                <a:close/>
                <a:moveTo>
                  <a:pt x="387" y="116"/>
                </a:moveTo>
                <a:cubicBezTo>
                  <a:pt x="387" y="116"/>
                  <a:pt x="387" y="116"/>
                  <a:pt x="387" y="116"/>
                </a:cubicBezTo>
                <a:cubicBezTo>
                  <a:pt x="388" y="116"/>
                  <a:pt x="387" y="116"/>
                  <a:pt x="387" y="116"/>
                </a:cubicBezTo>
                <a:close/>
                <a:moveTo>
                  <a:pt x="388" y="136"/>
                </a:moveTo>
                <a:cubicBezTo>
                  <a:pt x="387" y="137"/>
                  <a:pt x="386" y="135"/>
                  <a:pt x="388" y="136"/>
                </a:cubicBezTo>
                <a:close/>
                <a:moveTo>
                  <a:pt x="386" y="125"/>
                </a:moveTo>
                <a:cubicBezTo>
                  <a:pt x="385" y="126"/>
                  <a:pt x="381" y="127"/>
                  <a:pt x="381" y="126"/>
                </a:cubicBezTo>
                <a:cubicBezTo>
                  <a:pt x="383" y="126"/>
                  <a:pt x="384" y="124"/>
                  <a:pt x="386" y="125"/>
                </a:cubicBezTo>
                <a:close/>
                <a:moveTo>
                  <a:pt x="382" y="167"/>
                </a:moveTo>
                <a:cubicBezTo>
                  <a:pt x="382" y="165"/>
                  <a:pt x="384" y="165"/>
                  <a:pt x="385" y="166"/>
                </a:cubicBezTo>
                <a:cubicBezTo>
                  <a:pt x="385" y="168"/>
                  <a:pt x="382" y="168"/>
                  <a:pt x="382" y="167"/>
                </a:cubicBezTo>
                <a:close/>
                <a:moveTo>
                  <a:pt x="384" y="66"/>
                </a:moveTo>
                <a:cubicBezTo>
                  <a:pt x="385" y="65"/>
                  <a:pt x="386" y="67"/>
                  <a:pt x="384" y="66"/>
                </a:cubicBezTo>
                <a:close/>
                <a:moveTo>
                  <a:pt x="383" y="67"/>
                </a:moveTo>
                <a:cubicBezTo>
                  <a:pt x="382" y="67"/>
                  <a:pt x="381" y="68"/>
                  <a:pt x="380" y="68"/>
                </a:cubicBezTo>
                <a:cubicBezTo>
                  <a:pt x="380" y="66"/>
                  <a:pt x="382" y="67"/>
                  <a:pt x="383" y="67"/>
                </a:cubicBezTo>
                <a:close/>
                <a:moveTo>
                  <a:pt x="386" y="172"/>
                </a:moveTo>
                <a:cubicBezTo>
                  <a:pt x="387" y="176"/>
                  <a:pt x="379" y="176"/>
                  <a:pt x="379" y="173"/>
                </a:cubicBezTo>
                <a:cubicBezTo>
                  <a:pt x="378" y="170"/>
                  <a:pt x="386" y="168"/>
                  <a:pt x="386" y="172"/>
                </a:cubicBezTo>
                <a:close/>
                <a:moveTo>
                  <a:pt x="379" y="127"/>
                </a:moveTo>
                <a:cubicBezTo>
                  <a:pt x="380" y="127"/>
                  <a:pt x="377" y="128"/>
                  <a:pt x="377" y="128"/>
                </a:cubicBezTo>
                <a:cubicBezTo>
                  <a:pt x="377" y="128"/>
                  <a:pt x="378" y="127"/>
                  <a:pt x="379" y="127"/>
                </a:cubicBezTo>
                <a:close/>
                <a:moveTo>
                  <a:pt x="377" y="223"/>
                </a:moveTo>
                <a:cubicBezTo>
                  <a:pt x="376" y="224"/>
                  <a:pt x="373" y="225"/>
                  <a:pt x="372" y="227"/>
                </a:cubicBezTo>
                <a:cubicBezTo>
                  <a:pt x="372" y="225"/>
                  <a:pt x="375" y="224"/>
                  <a:pt x="377" y="223"/>
                </a:cubicBezTo>
                <a:close/>
                <a:moveTo>
                  <a:pt x="376" y="378"/>
                </a:moveTo>
                <a:cubicBezTo>
                  <a:pt x="376" y="378"/>
                  <a:pt x="375" y="379"/>
                  <a:pt x="376" y="378"/>
                </a:cubicBezTo>
                <a:cubicBezTo>
                  <a:pt x="376" y="378"/>
                  <a:pt x="376" y="378"/>
                  <a:pt x="376" y="378"/>
                </a:cubicBezTo>
                <a:close/>
                <a:moveTo>
                  <a:pt x="375" y="462"/>
                </a:moveTo>
                <a:cubicBezTo>
                  <a:pt x="376" y="462"/>
                  <a:pt x="375" y="464"/>
                  <a:pt x="375" y="464"/>
                </a:cubicBezTo>
                <a:cubicBezTo>
                  <a:pt x="372" y="466"/>
                  <a:pt x="374" y="460"/>
                  <a:pt x="375" y="462"/>
                </a:cubicBezTo>
                <a:close/>
                <a:moveTo>
                  <a:pt x="374" y="451"/>
                </a:moveTo>
                <a:cubicBezTo>
                  <a:pt x="374" y="451"/>
                  <a:pt x="374" y="451"/>
                  <a:pt x="374" y="451"/>
                </a:cubicBezTo>
                <a:cubicBezTo>
                  <a:pt x="373" y="451"/>
                  <a:pt x="374" y="451"/>
                  <a:pt x="374" y="451"/>
                </a:cubicBezTo>
                <a:close/>
                <a:moveTo>
                  <a:pt x="369" y="182"/>
                </a:moveTo>
                <a:cubicBezTo>
                  <a:pt x="369" y="182"/>
                  <a:pt x="369" y="182"/>
                  <a:pt x="369" y="182"/>
                </a:cubicBezTo>
                <a:cubicBezTo>
                  <a:pt x="369" y="182"/>
                  <a:pt x="369" y="182"/>
                  <a:pt x="369" y="182"/>
                </a:cubicBezTo>
                <a:cubicBezTo>
                  <a:pt x="369" y="182"/>
                  <a:pt x="369" y="182"/>
                  <a:pt x="369" y="182"/>
                </a:cubicBezTo>
                <a:close/>
                <a:moveTo>
                  <a:pt x="375" y="371"/>
                </a:moveTo>
                <a:cubicBezTo>
                  <a:pt x="375" y="372"/>
                  <a:pt x="374" y="373"/>
                  <a:pt x="372" y="373"/>
                </a:cubicBezTo>
                <a:cubicBezTo>
                  <a:pt x="371" y="374"/>
                  <a:pt x="370" y="374"/>
                  <a:pt x="370" y="372"/>
                </a:cubicBezTo>
                <a:cubicBezTo>
                  <a:pt x="368" y="368"/>
                  <a:pt x="375" y="367"/>
                  <a:pt x="375" y="371"/>
                </a:cubicBezTo>
                <a:close/>
                <a:moveTo>
                  <a:pt x="374" y="472"/>
                </a:moveTo>
                <a:cubicBezTo>
                  <a:pt x="373" y="473"/>
                  <a:pt x="371" y="475"/>
                  <a:pt x="369" y="475"/>
                </a:cubicBezTo>
                <a:cubicBezTo>
                  <a:pt x="370" y="474"/>
                  <a:pt x="372" y="473"/>
                  <a:pt x="374" y="472"/>
                </a:cubicBezTo>
                <a:close/>
                <a:moveTo>
                  <a:pt x="369" y="228"/>
                </a:moveTo>
                <a:cubicBezTo>
                  <a:pt x="367" y="231"/>
                  <a:pt x="366" y="228"/>
                  <a:pt x="369" y="228"/>
                </a:cubicBezTo>
                <a:close/>
                <a:moveTo>
                  <a:pt x="368" y="370"/>
                </a:moveTo>
                <a:cubicBezTo>
                  <a:pt x="367" y="371"/>
                  <a:pt x="370" y="369"/>
                  <a:pt x="368" y="370"/>
                </a:cubicBezTo>
                <a:close/>
                <a:moveTo>
                  <a:pt x="368" y="319"/>
                </a:moveTo>
                <a:cubicBezTo>
                  <a:pt x="369" y="319"/>
                  <a:pt x="368" y="320"/>
                  <a:pt x="368" y="320"/>
                </a:cubicBezTo>
                <a:cubicBezTo>
                  <a:pt x="367" y="322"/>
                  <a:pt x="367" y="318"/>
                  <a:pt x="368" y="319"/>
                </a:cubicBezTo>
                <a:close/>
                <a:moveTo>
                  <a:pt x="367" y="94"/>
                </a:moveTo>
                <a:cubicBezTo>
                  <a:pt x="366" y="92"/>
                  <a:pt x="368" y="94"/>
                  <a:pt x="367" y="94"/>
                </a:cubicBezTo>
                <a:close/>
                <a:moveTo>
                  <a:pt x="374" y="488"/>
                </a:moveTo>
                <a:cubicBezTo>
                  <a:pt x="375" y="486"/>
                  <a:pt x="380" y="483"/>
                  <a:pt x="383" y="481"/>
                </a:cubicBezTo>
                <a:cubicBezTo>
                  <a:pt x="383" y="481"/>
                  <a:pt x="383" y="479"/>
                  <a:pt x="384" y="480"/>
                </a:cubicBezTo>
                <a:cubicBezTo>
                  <a:pt x="385" y="481"/>
                  <a:pt x="382" y="484"/>
                  <a:pt x="382" y="484"/>
                </a:cubicBezTo>
                <a:cubicBezTo>
                  <a:pt x="380" y="485"/>
                  <a:pt x="378" y="486"/>
                  <a:pt x="376" y="487"/>
                </a:cubicBezTo>
                <a:cubicBezTo>
                  <a:pt x="372" y="489"/>
                  <a:pt x="369" y="494"/>
                  <a:pt x="365" y="496"/>
                </a:cubicBezTo>
                <a:cubicBezTo>
                  <a:pt x="365" y="492"/>
                  <a:pt x="372" y="491"/>
                  <a:pt x="374" y="488"/>
                </a:cubicBezTo>
                <a:close/>
                <a:moveTo>
                  <a:pt x="365" y="407"/>
                </a:moveTo>
                <a:cubicBezTo>
                  <a:pt x="366" y="406"/>
                  <a:pt x="364" y="408"/>
                  <a:pt x="365" y="407"/>
                </a:cubicBezTo>
                <a:close/>
                <a:moveTo>
                  <a:pt x="354" y="444"/>
                </a:moveTo>
                <a:cubicBezTo>
                  <a:pt x="356" y="441"/>
                  <a:pt x="360" y="438"/>
                  <a:pt x="365" y="437"/>
                </a:cubicBezTo>
                <a:cubicBezTo>
                  <a:pt x="361" y="439"/>
                  <a:pt x="358" y="442"/>
                  <a:pt x="354" y="444"/>
                </a:cubicBezTo>
                <a:close/>
                <a:moveTo>
                  <a:pt x="354" y="419"/>
                </a:moveTo>
                <a:cubicBezTo>
                  <a:pt x="353" y="419"/>
                  <a:pt x="356" y="417"/>
                  <a:pt x="354" y="419"/>
                </a:cubicBezTo>
                <a:close/>
                <a:moveTo>
                  <a:pt x="358" y="413"/>
                </a:moveTo>
                <a:cubicBezTo>
                  <a:pt x="358" y="414"/>
                  <a:pt x="357" y="415"/>
                  <a:pt x="356" y="415"/>
                </a:cubicBezTo>
                <a:cubicBezTo>
                  <a:pt x="356" y="414"/>
                  <a:pt x="357" y="414"/>
                  <a:pt x="358" y="413"/>
                </a:cubicBezTo>
                <a:close/>
                <a:moveTo>
                  <a:pt x="358" y="130"/>
                </a:moveTo>
                <a:cubicBezTo>
                  <a:pt x="357" y="129"/>
                  <a:pt x="358" y="132"/>
                  <a:pt x="358" y="130"/>
                </a:cubicBezTo>
                <a:close/>
                <a:moveTo>
                  <a:pt x="359" y="414"/>
                </a:moveTo>
                <a:cubicBezTo>
                  <a:pt x="358" y="415"/>
                  <a:pt x="358" y="416"/>
                  <a:pt x="357" y="416"/>
                </a:cubicBezTo>
                <a:cubicBezTo>
                  <a:pt x="358" y="415"/>
                  <a:pt x="358" y="414"/>
                  <a:pt x="359" y="414"/>
                </a:cubicBezTo>
                <a:close/>
                <a:moveTo>
                  <a:pt x="357" y="416"/>
                </a:moveTo>
                <a:cubicBezTo>
                  <a:pt x="357" y="417"/>
                  <a:pt x="356" y="417"/>
                  <a:pt x="355" y="418"/>
                </a:cubicBezTo>
                <a:cubicBezTo>
                  <a:pt x="355" y="417"/>
                  <a:pt x="356" y="416"/>
                  <a:pt x="357" y="416"/>
                </a:cubicBezTo>
                <a:close/>
                <a:moveTo>
                  <a:pt x="360" y="312"/>
                </a:moveTo>
                <a:cubicBezTo>
                  <a:pt x="360" y="312"/>
                  <a:pt x="360" y="313"/>
                  <a:pt x="359" y="313"/>
                </a:cubicBezTo>
                <a:cubicBezTo>
                  <a:pt x="359" y="312"/>
                  <a:pt x="361" y="311"/>
                  <a:pt x="360" y="312"/>
                </a:cubicBezTo>
                <a:close/>
                <a:moveTo>
                  <a:pt x="360" y="411"/>
                </a:moveTo>
                <a:cubicBezTo>
                  <a:pt x="359" y="413"/>
                  <a:pt x="361" y="411"/>
                  <a:pt x="360" y="411"/>
                </a:cubicBezTo>
                <a:close/>
                <a:moveTo>
                  <a:pt x="359" y="414"/>
                </a:moveTo>
                <a:cubicBezTo>
                  <a:pt x="360" y="412"/>
                  <a:pt x="361" y="414"/>
                  <a:pt x="359" y="414"/>
                </a:cubicBezTo>
                <a:close/>
                <a:moveTo>
                  <a:pt x="361" y="412"/>
                </a:moveTo>
                <a:cubicBezTo>
                  <a:pt x="362" y="411"/>
                  <a:pt x="362" y="410"/>
                  <a:pt x="364" y="410"/>
                </a:cubicBezTo>
                <a:cubicBezTo>
                  <a:pt x="363" y="411"/>
                  <a:pt x="363" y="412"/>
                  <a:pt x="361" y="412"/>
                </a:cubicBezTo>
                <a:close/>
                <a:moveTo>
                  <a:pt x="364" y="204"/>
                </a:moveTo>
                <a:cubicBezTo>
                  <a:pt x="364" y="203"/>
                  <a:pt x="365" y="205"/>
                  <a:pt x="364" y="204"/>
                </a:cubicBezTo>
                <a:close/>
                <a:moveTo>
                  <a:pt x="363" y="409"/>
                </a:moveTo>
                <a:cubicBezTo>
                  <a:pt x="362" y="409"/>
                  <a:pt x="366" y="407"/>
                  <a:pt x="363" y="409"/>
                </a:cubicBezTo>
                <a:close/>
                <a:moveTo>
                  <a:pt x="362" y="253"/>
                </a:moveTo>
                <a:cubicBezTo>
                  <a:pt x="361" y="253"/>
                  <a:pt x="361" y="254"/>
                  <a:pt x="360" y="253"/>
                </a:cubicBezTo>
                <a:cubicBezTo>
                  <a:pt x="358" y="249"/>
                  <a:pt x="366" y="251"/>
                  <a:pt x="362" y="253"/>
                </a:cubicBezTo>
                <a:close/>
                <a:moveTo>
                  <a:pt x="362" y="67"/>
                </a:moveTo>
                <a:cubicBezTo>
                  <a:pt x="362" y="68"/>
                  <a:pt x="361" y="68"/>
                  <a:pt x="360" y="68"/>
                </a:cubicBezTo>
                <a:cubicBezTo>
                  <a:pt x="360" y="67"/>
                  <a:pt x="362" y="67"/>
                  <a:pt x="362" y="67"/>
                </a:cubicBezTo>
                <a:close/>
                <a:moveTo>
                  <a:pt x="363" y="73"/>
                </a:moveTo>
                <a:cubicBezTo>
                  <a:pt x="363" y="73"/>
                  <a:pt x="360" y="73"/>
                  <a:pt x="359" y="73"/>
                </a:cubicBezTo>
                <a:cubicBezTo>
                  <a:pt x="359" y="72"/>
                  <a:pt x="363" y="70"/>
                  <a:pt x="363" y="73"/>
                </a:cubicBezTo>
                <a:close/>
                <a:moveTo>
                  <a:pt x="359" y="40"/>
                </a:moveTo>
                <a:cubicBezTo>
                  <a:pt x="360" y="40"/>
                  <a:pt x="359" y="41"/>
                  <a:pt x="358" y="40"/>
                </a:cubicBezTo>
                <a:cubicBezTo>
                  <a:pt x="358" y="40"/>
                  <a:pt x="358" y="39"/>
                  <a:pt x="359" y="40"/>
                </a:cubicBezTo>
                <a:close/>
                <a:moveTo>
                  <a:pt x="359" y="47"/>
                </a:moveTo>
                <a:cubicBezTo>
                  <a:pt x="359" y="47"/>
                  <a:pt x="357" y="47"/>
                  <a:pt x="357" y="46"/>
                </a:cubicBezTo>
                <a:cubicBezTo>
                  <a:pt x="357" y="46"/>
                  <a:pt x="358" y="46"/>
                  <a:pt x="359" y="47"/>
                </a:cubicBezTo>
                <a:close/>
                <a:moveTo>
                  <a:pt x="350" y="49"/>
                </a:moveTo>
                <a:cubicBezTo>
                  <a:pt x="350" y="49"/>
                  <a:pt x="350" y="50"/>
                  <a:pt x="349" y="50"/>
                </a:cubicBezTo>
                <a:cubicBezTo>
                  <a:pt x="348" y="49"/>
                  <a:pt x="350" y="48"/>
                  <a:pt x="350" y="49"/>
                </a:cubicBezTo>
                <a:close/>
                <a:moveTo>
                  <a:pt x="347" y="81"/>
                </a:moveTo>
                <a:cubicBezTo>
                  <a:pt x="347" y="82"/>
                  <a:pt x="346" y="82"/>
                  <a:pt x="346" y="82"/>
                </a:cubicBezTo>
                <a:cubicBezTo>
                  <a:pt x="345" y="81"/>
                  <a:pt x="347" y="80"/>
                  <a:pt x="347" y="81"/>
                </a:cubicBezTo>
                <a:close/>
                <a:moveTo>
                  <a:pt x="346" y="127"/>
                </a:moveTo>
                <a:cubicBezTo>
                  <a:pt x="348" y="124"/>
                  <a:pt x="357" y="125"/>
                  <a:pt x="357" y="129"/>
                </a:cubicBezTo>
                <a:cubicBezTo>
                  <a:pt x="356" y="136"/>
                  <a:pt x="342" y="134"/>
                  <a:pt x="346" y="127"/>
                </a:cubicBezTo>
                <a:close/>
                <a:moveTo>
                  <a:pt x="353" y="149"/>
                </a:moveTo>
                <a:cubicBezTo>
                  <a:pt x="354" y="147"/>
                  <a:pt x="357" y="148"/>
                  <a:pt x="353" y="149"/>
                </a:cubicBezTo>
                <a:close/>
                <a:moveTo>
                  <a:pt x="345" y="114"/>
                </a:moveTo>
                <a:cubicBezTo>
                  <a:pt x="345" y="115"/>
                  <a:pt x="343" y="114"/>
                  <a:pt x="345" y="114"/>
                </a:cubicBezTo>
                <a:close/>
                <a:moveTo>
                  <a:pt x="344" y="85"/>
                </a:moveTo>
                <a:cubicBezTo>
                  <a:pt x="343" y="85"/>
                  <a:pt x="343" y="84"/>
                  <a:pt x="343" y="84"/>
                </a:cubicBezTo>
                <a:cubicBezTo>
                  <a:pt x="342" y="82"/>
                  <a:pt x="345" y="84"/>
                  <a:pt x="344" y="85"/>
                </a:cubicBezTo>
                <a:close/>
                <a:moveTo>
                  <a:pt x="347" y="145"/>
                </a:moveTo>
                <a:cubicBezTo>
                  <a:pt x="345" y="147"/>
                  <a:pt x="341" y="149"/>
                  <a:pt x="338" y="149"/>
                </a:cubicBezTo>
                <a:cubicBezTo>
                  <a:pt x="340" y="148"/>
                  <a:pt x="344" y="147"/>
                  <a:pt x="347" y="145"/>
                </a:cubicBezTo>
                <a:close/>
                <a:moveTo>
                  <a:pt x="339" y="111"/>
                </a:moveTo>
                <a:cubicBezTo>
                  <a:pt x="339" y="111"/>
                  <a:pt x="338" y="112"/>
                  <a:pt x="338" y="112"/>
                </a:cubicBezTo>
                <a:cubicBezTo>
                  <a:pt x="337" y="111"/>
                  <a:pt x="338" y="111"/>
                  <a:pt x="339" y="111"/>
                </a:cubicBezTo>
                <a:close/>
                <a:moveTo>
                  <a:pt x="340" y="58"/>
                </a:moveTo>
                <a:cubicBezTo>
                  <a:pt x="340" y="58"/>
                  <a:pt x="338" y="59"/>
                  <a:pt x="338" y="58"/>
                </a:cubicBezTo>
                <a:cubicBezTo>
                  <a:pt x="338" y="58"/>
                  <a:pt x="340" y="57"/>
                  <a:pt x="340" y="58"/>
                </a:cubicBezTo>
                <a:close/>
                <a:moveTo>
                  <a:pt x="338" y="85"/>
                </a:moveTo>
                <a:cubicBezTo>
                  <a:pt x="337" y="85"/>
                  <a:pt x="337" y="86"/>
                  <a:pt x="336" y="85"/>
                </a:cubicBezTo>
                <a:cubicBezTo>
                  <a:pt x="336" y="85"/>
                  <a:pt x="337" y="85"/>
                  <a:pt x="338" y="85"/>
                </a:cubicBezTo>
                <a:close/>
                <a:moveTo>
                  <a:pt x="336" y="151"/>
                </a:moveTo>
                <a:cubicBezTo>
                  <a:pt x="336" y="151"/>
                  <a:pt x="336" y="150"/>
                  <a:pt x="337" y="150"/>
                </a:cubicBezTo>
                <a:cubicBezTo>
                  <a:pt x="337" y="150"/>
                  <a:pt x="336" y="151"/>
                  <a:pt x="336" y="151"/>
                </a:cubicBezTo>
                <a:close/>
                <a:moveTo>
                  <a:pt x="337" y="161"/>
                </a:moveTo>
                <a:cubicBezTo>
                  <a:pt x="337" y="162"/>
                  <a:pt x="335" y="163"/>
                  <a:pt x="335" y="161"/>
                </a:cubicBezTo>
                <a:cubicBezTo>
                  <a:pt x="335" y="160"/>
                  <a:pt x="337" y="161"/>
                  <a:pt x="337" y="161"/>
                </a:cubicBezTo>
                <a:close/>
                <a:moveTo>
                  <a:pt x="335" y="151"/>
                </a:moveTo>
                <a:cubicBezTo>
                  <a:pt x="336" y="151"/>
                  <a:pt x="333" y="153"/>
                  <a:pt x="333" y="152"/>
                </a:cubicBezTo>
                <a:cubicBezTo>
                  <a:pt x="333" y="151"/>
                  <a:pt x="335" y="151"/>
                  <a:pt x="335" y="151"/>
                </a:cubicBezTo>
                <a:close/>
                <a:moveTo>
                  <a:pt x="334" y="65"/>
                </a:moveTo>
                <a:cubicBezTo>
                  <a:pt x="333" y="65"/>
                  <a:pt x="333" y="65"/>
                  <a:pt x="332" y="65"/>
                </a:cubicBezTo>
                <a:cubicBezTo>
                  <a:pt x="332" y="65"/>
                  <a:pt x="333" y="64"/>
                  <a:pt x="334" y="65"/>
                </a:cubicBezTo>
                <a:close/>
                <a:moveTo>
                  <a:pt x="356" y="172"/>
                </a:moveTo>
                <a:cubicBezTo>
                  <a:pt x="348" y="177"/>
                  <a:pt x="339" y="182"/>
                  <a:pt x="329" y="187"/>
                </a:cubicBezTo>
                <a:cubicBezTo>
                  <a:pt x="329" y="187"/>
                  <a:pt x="327" y="189"/>
                  <a:pt x="326" y="188"/>
                </a:cubicBezTo>
                <a:cubicBezTo>
                  <a:pt x="325" y="187"/>
                  <a:pt x="329" y="186"/>
                  <a:pt x="327" y="187"/>
                </a:cubicBezTo>
                <a:cubicBezTo>
                  <a:pt x="336" y="181"/>
                  <a:pt x="347" y="175"/>
                  <a:pt x="356" y="172"/>
                </a:cubicBezTo>
                <a:close/>
                <a:moveTo>
                  <a:pt x="331" y="92"/>
                </a:moveTo>
                <a:cubicBezTo>
                  <a:pt x="331" y="94"/>
                  <a:pt x="328" y="93"/>
                  <a:pt x="328" y="92"/>
                </a:cubicBezTo>
                <a:cubicBezTo>
                  <a:pt x="329" y="91"/>
                  <a:pt x="330" y="91"/>
                  <a:pt x="331" y="92"/>
                </a:cubicBezTo>
                <a:close/>
                <a:moveTo>
                  <a:pt x="326" y="66"/>
                </a:moveTo>
                <a:cubicBezTo>
                  <a:pt x="325" y="67"/>
                  <a:pt x="324" y="66"/>
                  <a:pt x="323" y="66"/>
                </a:cubicBezTo>
                <a:cubicBezTo>
                  <a:pt x="323" y="65"/>
                  <a:pt x="325" y="66"/>
                  <a:pt x="326" y="66"/>
                </a:cubicBezTo>
                <a:close/>
                <a:moveTo>
                  <a:pt x="323" y="101"/>
                </a:moveTo>
                <a:cubicBezTo>
                  <a:pt x="323" y="101"/>
                  <a:pt x="325" y="99"/>
                  <a:pt x="325" y="101"/>
                </a:cubicBezTo>
                <a:cubicBezTo>
                  <a:pt x="326" y="102"/>
                  <a:pt x="322" y="103"/>
                  <a:pt x="323" y="101"/>
                </a:cubicBezTo>
                <a:close/>
                <a:moveTo>
                  <a:pt x="320" y="102"/>
                </a:moveTo>
                <a:cubicBezTo>
                  <a:pt x="321" y="100"/>
                  <a:pt x="323" y="102"/>
                  <a:pt x="320" y="102"/>
                </a:cubicBezTo>
                <a:close/>
                <a:moveTo>
                  <a:pt x="313" y="98"/>
                </a:moveTo>
                <a:cubicBezTo>
                  <a:pt x="313" y="98"/>
                  <a:pt x="316" y="96"/>
                  <a:pt x="317" y="98"/>
                </a:cubicBezTo>
                <a:cubicBezTo>
                  <a:pt x="317" y="99"/>
                  <a:pt x="313" y="99"/>
                  <a:pt x="313" y="98"/>
                </a:cubicBezTo>
                <a:close/>
                <a:moveTo>
                  <a:pt x="316" y="67"/>
                </a:moveTo>
                <a:cubicBezTo>
                  <a:pt x="317" y="67"/>
                  <a:pt x="315" y="68"/>
                  <a:pt x="314" y="68"/>
                </a:cubicBezTo>
                <a:cubicBezTo>
                  <a:pt x="315" y="67"/>
                  <a:pt x="315" y="67"/>
                  <a:pt x="316" y="67"/>
                </a:cubicBezTo>
                <a:close/>
                <a:moveTo>
                  <a:pt x="313" y="68"/>
                </a:moveTo>
                <a:cubicBezTo>
                  <a:pt x="313" y="68"/>
                  <a:pt x="312" y="68"/>
                  <a:pt x="311" y="68"/>
                </a:cubicBezTo>
                <a:cubicBezTo>
                  <a:pt x="311" y="68"/>
                  <a:pt x="313" y="67"/>
                  <a:pt x="313" y="68"/>
                </a:cubicBezTo>
                <a:close/>
                <a:moveTo>
                  <a:pt x="300" y="82"/>
                </a:moveTo>
                <a:cubicBezTo>
                  <a:pt x="298" y="83"/>
                  <a:pt x="298" y="82"/>
                  <a:pt x="300" y="82"/>
                </a:cubicBezTo>
                <a:close/>
                <a:moveTo>
                  <a:pt x="299" y="99"/>
                </a:moveTo>
                <a:cubicBezTo>
                  <a:pt x="298" y="100"/>
                  <a:pt x="294" y="100"/>
                  <a:pt x="294" y="100"/>
                </a:cubicBezTo>
                <a:cubicBezTo>
                  <a:pt x="293" y="100"/>
                  <a:pt x="293" y="99"/>
                  <a:pt x="293" y="99"/>
                </a:cubicBezTo>
                <a:cubicBezTo>
                  <a:pt x="293" y="99"/>
                  <a:pt x="291" y="101"/>
                  <a:pt x="291" y="99"/>
                </a:cubicBezTo>
                <a:cubicBezTo>
                  <a:pt x="290" y="98"/>
                  <a:pt x="300" y="95"/>
                  <a:pt x="299" y="99"/>
                </a:cubicBezTo>
                <a:close/>
                <a:moveTo>
                  <a:pt x="293" y="116"/>
                </a:moveTo>
                <a:cubicBezTo>
                  <a:pt x="299" y="113"/>
                  <a:pt x="305" y="113"/>
                  <a:pt x="311" y="110"/>
                </a:cubicBezTo>
                <a:cubicBezTo>
                  <a:pt x="316" y="108"/>
                  <a:pt x="321" y="105"/>
                  <a:pt x="327" y="105"/>
                </a:cubicBezTo>
                <a:cubicBezTo>
                  <a:pt x="327" y="105"/>
                  <a:pt x="328" y="105"/>
                  <a:pt x="328" y="106"/>
                </a:cubicBezTo>
                <a:cubicBezTo>
                  <a:pt x="328" y="107"/>
                  <a:pt x="318" y="110"/>
                  <a:pt x="315" y="111"/>
                </a:cubicBezTo>
                <a:cubicBezTo>
                  <a:pt x="310" y="112"/>
                  <a:pt x="306" y="113"/>
                  <a:pt x="301" y="114"/>
                </a:cubicBezTo>
                <a:cubicBezTo>
                  <a:pt x="299" y="115"/>
                  <a:pt x="294" y="118"/>
                  <a:pt x="292" y="118"/>
                </a:cubicBezTo>
                <a:cubicBezTo>
                  <a:pt x="288" y="118"/>
                  <a:pt x="293" y="116"/>
                  <a:pt x="293" y="116"/>
                </a:cubicBezTo>
                <a:close/>
                <a:moveTo>
                  <a:pt x="294" y="382"/>
                </a:moveTo>
                <a:cubicBezTo>
                  <a:pt x="294" y="382"/>
                  <a:pt x="293" y="382"/>
                  <a:pt x="292" y="384"/>
                </a:cubicBezTo>
                <a:cubicBezTo>
                  <a:pt x="289" y="386"/>
                  <a:pt x="286" y="391"/>
                  <a:pt x="283" y="396"/>
                </a:cubicBezTo>
                <a:cubicBezTo>
                  <a:pt x="281" y="399"/>
                  <a:pt x="280" y="403"/>
                  <a:pt x="278" y="405"/>
                </a:cubicBezTo>
                <a:cubicBezTo>
                  <a:pt x="278" y="406"/>
                  <a:pt x="277" y="406"/>
                  <a:pt x="277" y="406"/>
                </a:cubicBezTo>
                <a:cubicBezTo>
                  <a:pt x="276" y="406"/>
                  <a:pt x="280" y="399"/>
                  <a:pt x="281" y="398"/>
                </a:cubicBezTo>
                <a:cubicBezTo>
                  <a:pt x="283" y="395"/>
                  <a:pt x="284" y="392"/>
                  <a:pt x="286" y="390"/>
                </a:cubicBezTo>
                <a:cubicBezTo>
                  <a:pt x="287" y="388"/>
                  <a:pt x="291" y="385"/>
                  <a:pt x="291" y="382"/>
                </a:cubicBezTo>
                <a:cubicBezTo>
                  <a:pt x="291" y="382"/>
                  <a:pt x="290" y="380"/>
                  <a:pt x="290" y="379"/>
                </a:cubicBezTo>
                <a:cubicBezTo>
                  <a:pt x="290" y="375"/>
                  <a:pt x="298" y="376"/>
                  <a:pt x="294" y="382"/>
                </a:cubicBezTo>
                <a:close/>
                <a:moveTo>
                  <a:pt x="286" y="197"/>
                </a:moveTo>
                <a:cubicBezTo>
                  <a:pt x="286" y="197"/>
                  <a:pt x="286" y="198"/>
                  <a:pt x="286" y="198"/>
                </a:cubicBezTo>
                <a:cubicBezTo>
                  <a:pt x="285" y="198"/>
                  <a:pt x="285" y="196"/>
                  <a:pt x="286" y="197"/>
                </a:cubicBezTo>
                <a:close/>
                <a:moveTo>
                  <a:pt x="286" y="346"/>
                </a:moveTo>
                <a:cubicBezTo>
                  <a:pt x="287" y="346"/>
                  <a:pt x="286" y="347"/>
                  <a:pt x="286" y="348"/>
                </a:cubicBezTo>
                <a:cubicBezTo>
                  <a:pt x="284" y="350"/>
                  <a:pt x="284" y="344"/>
                  <a:pt x="286" y="346"/>
                </a:cubicBezTo>
                <a:close/>
                <a:moveTo>
                  <a:pt x="284" y="385"/>
                </a:moveTo>
                <a:cubicBezTo>
                  <a:pt x="284" y="386"/>
                  <a:pt x="283" y="386"/>
                  <a:pt x="283" y="386"/>
                </a:cubicBezTo>
                <a:cubicBezTo>
                  <a:pt x="282" y="386"/>
                  <a:pt x="284" y="385"/>
                  <a:pt x="284" y="385"/>
                </a:cubicBezTo>
                <a:close/>
                <a:moveTo>
                  <a:pt x="281" y="387"/>
                </a:moveTo>
                <a:cubicBezTo>
                  <a:pt x="283" y="388"/>
                  <a:pt x="280" y="390"/>
                  <a:pt x="279" y="391"/>
                </a:cubicBezTo>
                <a:cubicBezTo>
                  <a:pt x="280" y="389"/>
                  <a:pt x="281" y="388"/>
                  <a:pt x="281" y="387"/>
                </a:cubicBezTo>
                <a:close/>
                <a:moveTo>
                  <a:pt x="278" y="392"/>
                </a:moveTo>
                <a:cubicBezTo>
                  <a:pt x="278" y="393"/>
                  <a:pt x="277" y="393"/>
                  <a:pt x="277" y="394"/>
                </a:cubicBezTo>
                <a:cubicBezTo>
                  <a:pt x="276" y="394"/>
                  <a:pt x="277" y="392"/>
                  <a:pt x="278" y="392"/>
                </a:cubicBezTo>
                <a:close/>
                <a:moveTo>
                  <a:pt x="275" y="342"/>
                </a:moveTo>
                <a:cubicBezTo>
                  <a:pt x="274" y="343"/>
                  <a:pt x="274" y="343"/>
                  <a:pt x="273" y="344"/>
                </a:cubicBezTo>
                <a:cubicBezTo>
                  <a:pt x="273" y="344"/>
                  <a:pt x="274" y="342"/>
                  <a:pt x="275" y="342"/>
                </a:cubicBezTo>
                <a:close/>
                <a:moveTo>
                  <a:pt x="273" y="119"/>
                </a:moveTo>
                <a:cubicBezTo>
                  <a:pt x="273" y="120"/>
                  <a:pt x="272" y="119"/>
                  <a:pt x="271" y="120"/>
                </a:cubicBezTo>
                <a:cubicBezTo>
                  <a:pt x="271" y="119"/>
                  <a:pt x="273" y="119"/>
                  <a:pt x="273" y="119"/>
                </a:cubicBezTo>
                <a:close/>
                <a:moveTo>
                  <a:pt x="272" y="481"/>
                </a:moveTo>
                <a:cubicBezTo>
                  <a:pt x="273" y="482"/>
                  <a:pt x="271" y="483"/>
                  <a:pt x="271" y="483"/>
                </a:cubicBezTo>
                <a:cubicBezTo>
                  <a:pt x="269" y="483"/>
                  <a:pt x="271" y="480"/>
                  <a:pt x="272" y="481"/>
                </a:cubicBezTo>
                <a:close/>
                <a:moveTo>
                  <a:pt x="270" y="120"/>
                </a:moveTo>
                <a:cubicBezTo>
                  <a:pt x="269" y="119"/>
                  <a:pt x="271" y="121"/>
                  <a:pt x="270" y="120"/>
                </a:cubicBezTo>
                <a:close/>
                <a:moveTo>
                  <a:pt x="270" y="409"/>
                </a:moveTo>
                <a:cubicBezTo>
                  <a:pt x="270" y="410"/>
                  <a:pt x="269" y="410"/>
                  <a:pt x="269" y="411"/>
                </a:cubicBezTo>
                <a:cubicBezTo>
                  <a:pt x="268" y="410"/>
                  <a:pt x="270" y="409"/>
                  <a:pt x="270" y="409"/>
                </a:cubicBezTo>
                <a:close/>
                <a:moveTo>
                  <a:pt x="269" y="378"/>
                </a:moveTo>
                <a:cubicBezTo>
                  <a:pt x="269" y="380"/>
                  <a:pt x="267" y="379"/>
                  <a:pt x="266" y="380"/>
                </a:cubicBezTo>
                <a:cubicBezTo>
                  <a:pt x="266" y="379"/>
                  <a:pt x="268" y="379"/>
                  <a:pt x="269" y="378"/>
                </a:cubicBezTo>
                <a:close/>
                <a:moveTo>
                  <a:pt x="267" y="407"/>
                </a:moveTo>
                <a:cubicBezTo>
                  <a:pt x="269" y="408"/>
                  <a:pt x="267" y="411"/>
                  <a:pt x="266" y="411"/>
                </a:cubicBezTo>
                <a:cubicBezTo>
                  <a:pt x="263" y="412"/>
                  <a:pt x="265" y="406"/>
                  <a:pt x="267" y="407"/>
                </a:cubicBezTo>
                <a:close/>
                <a:moveTo>
                  <a:pt x="264" y="422"/>
                </a:moveTo>
                <a:cubicBezTo>
                  <a:pt x="265" y="423"/>
                  <a:pt x="264" y="423"/>
                  <a:pt x="264" y="423"/>
                </a:cubicBezTo>
                <a:cubicBezTo>
                  <a:pt x="263" y="424"/>
                  <a:pt x="264" y="422"/>
                  <a:pt x="264" y="422"/>
                </a:cubicBezTo>
                <a:close/>
                <a:moveTo>
                  <a:pt x="264" y="455"/>
                </a:moveTo>
                <a:cubicBezTo>
                  <a:pt x="266" y="456"/>
                  <a:pt x="265" y="457"/>
                  <a:pt x="264" y="458"/>
                </a:cubicBezTo>
                <a:cubicBezTo>
                  <a:pt x="262" y="459"/>
                  <a:pt x="262" y="454"/>
                  <a:pt x="264" y="455"/>
                </a:cubicBezTo>
                <a:close/>
                <a:moveTo>
                  <a:pt x="262" y="487"/>
                </a:moveTo>
                <a:cubicBezTo>
                  <a:pt x="263" y="486"/>
                  <a:pt x="262" y="487"/>
                  <a:pt x="262" y="487"/>
                </a:cubicBezTo>
                <a:cubicBezTo>
                  <a:pt x="262" y="487"/>
                  <a:pt x="262" y="487"/>
                  <a:pt x="262" y="487"/>
                </a:cubicBezTo>
                <a:close/>
                <a:moveTo>
                  <a:pt x="262" y="390"/>
                </a:moveTo>
                <a:cubicBezTo>
                  <a:pt x="262" y="390"/>
                  <a:pt x="261" y="391"/>
                  <a:pt x="261" y="391"/>
                </a:cubicBezTo>
                <a:cubicBezTo>
                  <a:pt x="260" y="392"/>
                  <a:pt x="261" y="389"/>
                  <a:pt x="262" y="390"/>
                </a:cubicBezTo>
                <a:close/>
                <a:moveTo>
                  <a:pt x="261" y="409"/>
                </a:moveTo>
                <a:cubicBezTo>
                  <a:pt x="262" y="410"/>
                  <a:pt x="261" y="412"/>
                  <a:pt x="261" y="412"/>
                </a:cubicBezTo>
                <a:cubicBezTo>
                  <a:pt x="258" y="415"/>
                  <a:pt x="259" y="408"/>
                  <a:pt x="261" y="409"/>
                </a:cubicBezTo>
                <a:close/>
                <a:moveTo>
                  <a:pt x="260" y="161"/>
                </a:moveTo>
                <a:cubicBezTo>
                  <a:pt x="259" y="162"/>
                  <a:pt x="258" y="162"/>
                  <a:pt x="257" y="162"/>
                </a:cubicBezTo>
                <a:cubicBezTo>
                  <a:pt x="258" y="161"/>
                  <a:pt x="259" y="161"/>
                  <a:pt x="260" y="161"/>
                </a:cubicBezTo>
                <a:close/>
                <a:moveTo>
                  <a:pt x="256" y="236"/>
                </a:moveTo>
                <a:cubicBezTo>
                  <a:pt x="257" y="236"/>
                  <a:pt x="257" y="237"/>
                  <a:pt x="257" y="237"/>
                </a:cubicBezTo>
                <a:cubicBezTo>
                  <a:pt x="255" y="239"/>
                  <a:pt x="255" y="235"/>
                  <a:pt x="256" y="236"/>
                </a:cubicBezTo>
                <a:close/>
                <a:moveTo>
                  <a:pt x="220" y="484"/>
                </a:moveTo>
                <a:cubicBezTo>
                  <a:pt x="219" y="485"/>
                  <a:pt x="219" y="482"/>
                  <a:pt x="220" y="482"/>
                </a:cubicBezTo>
                <a:cubicBezTo>
                  <a:pt x="220" y="483"/>
                  <a:pt x="220" y="483"/>
                  <a:pt x="220" y="484"/>
                </a:cubicBezTo>
                <a:close/>
                <a:moveTo>
                  <a:pt x="219" y="482"/>
                </a:moveTo>
                <a:cubicBezTo>
                  <a:pt x="218" y="481"/>
                  <a:pt x="220" y="479"/>
                  <a:pt x="220" y="480"/>
                </a:cubicBezTo>
                <a:cubicBezTo>
                  <a:pt x="221" y="482"/>
                  <a:pt x="219" y="483"/>
                  <a:pt x="219" y="482"/>
                </a:cubicBezTo>
                <a:close/>
                <a:moveTo>
                  <a:pt x="223" y="478"/>
                </a:moveTo>
                <a:cubicBezTo>
                  <a:pt x="219" y="481"/>
                  <a:pt x="218" y="471"/>
                  <a:pt x="222" y="470"/>
                </a:cubicBezTo>
                <a:cubicBezTo>
                  <a:pt x="220" y="474"/>
                  <a:pt x="224" y="473"/>
                  <a:pt x="224" y="475"/>
                </a:cubicBezTo>
                <a:cubicBezTo>
                  <a:pt x="224" y="475"/>
                  <a:pt x="223" y="477"/>
                  <a:pt x="223" y="478"/>
                </a:cubicBezTo>
                <a:close/>
                <a:moveTo>
                  <a:pt x="226" y="519"/>
                </a:moveTo>
                <a:cubicBezTo>
                  <a:pt x="226" y="519"/>
                  <a:pt x="226" y="519"/>
                  <a:pt x="226" y="519"/>
                </a:cubicBezTo>
                <a:cubicBezTo>
                  <a:pt x="226" y="518"/>
                  <a:pt x="227" y="518"/>
                  <a:pt x="227" y="518"/>
                </a:cubicBezTo>
                <a:cubicBezTo>
                  <a:pt x="226" y="518"/>
                  <a:pt x="226" y="519"/>
                  <a:pt x="226" y="519"/>
                </a:cubicBezTo>
                <a:close/>
                <a:moveTo>
                  <a:pt x="231" y="488"/>
                </a:moveTo>
                <a:cubicBezTo>
                  <a:pt x="232" y="486"/>
                  <a:pt x="234" y="487"/>
                  <a:pt x="231" y="488"/>
                </a:cubicBezTo>
                <a:close/>
                <a:moveTo>
                  <a:pt x="236" y="473"/>
                </a:moveTo>
                <a:cubicBezTo>
                  <a:pt x="236" y="474"/>
                  <a:pt x="238" y="474"/>
                  <a:pt x="236" y="476"/>
                </a:cubicBezTo>
                <a:cubicBezTo>
                  <a:pt x="237" y="475"/>
                  <a:pt x="234" y="476"/>
                  <a:pt x="234" y="476"/>
                </a:cubicBezTo>
                <a:cubicBezTo>
                  <a:pt x="233" y="475"/>
                  <a:pt x="233" y="474"/>
                  <a:pt x="235" y="473"/>
                </a:cubicBezTo>
                <a:cubicBezTo>
                  <a:pt x="233" y="473"/>
                  <a:pt x="231" y="472"/>
                  <a:pt x="231" y="470"/>
                </a:cubicBezTo>
                <a:cubicBezTo>
                  <a:pt x="231" y="467"/>
                  <a:pt x="233" y="465"/>
                  <a:pt x="236" y="464"/>
                </a:cubicBezTo>
                <a:cubicBezTo>
                  <a:pt x="236" y="464"/>
                  <a:pt x="236" y="464"/>
                  <a:pt x="236" y="464"/>
                </a:cubicBezTo>
                <a:cubicBezTo>
                  <a:pt x="237" y="464"/>
                  <a:pt x="238" y="466"/>
                  <a:pt x="238" y="466"/>
                </a:cubicBezTo>
                <a:cubicBezTo>
                  <a:pt x="240" y="467"/>
                  <a:pt x="239" y="462"/>
                  <a:pt x="241" y="463"/>
                </a:cubicBezTo>
                <a:cubicBezTo>
                  <a:pt x="244" y="463"/>
                  <a:pt x="241" y="465"/>
                  <a:pt x="241" y="466"/>
                </a:cubicBezTo>
                <a:cubicBezTo>
                  <a:pt x="240" y="468"/>
                  <a:pt x="242" y="468"/>
                  <a:pt x="239" y="470"/>
                </a:cubicBezTo>
                <a:cubicBezTo>
                  <a:pt x="238" y="470"/>
                  <a:pt x="236" y="473"/>
                  <a:pt x="236" y="473"/>
                </a:cubicBezTo>
                <a:close/>
                <a:moveTo>
                  <a:pt x="232" y="444"/>
                </a:moveTo>
                <a:cubicBezTo>
                  <a:pt x="233" y="444"/>
                  <a:pt x="233" y="443"/>
                  <a:pt x="233" y="444"/>
                </a:cubicBezTo>
                <a:cubicBezTo>
                  <a:pt x="232" y="444"/>
                  <a:pt x="232" y="444"/>
                  <a:pt x="232" y="444"/>
                </a:cubicBezTo>
                <a:close/>
                <a:moveTo>
                  <a:pt x="237" y="453"/>
                </a:moveTo>
                <a:cubicBezTo>
                  <a:pt x="239" y="450"/>
                  <a:pt x="241" y="447"/>
                  <a:pt x="243" y="445"/>
                </a:cubicBezTo>
                <a:cubicBezTo>
                  <a:pt x="242" y="448"/>
                  <a:pt x="240" y="450"/>
                  <a:pt x="237" y="453"/>
                </a:cubicBezTo>
                <a:close/>
                <a:moveTo>
                  <a:pt x="243" y="461"/>
                </a:moveTo>
                <a:cubicBezTo>
                  <a:pt x="242" y="462"/>
                  <a:pt x="243" y="460"/>
                  <a:pt x="243" y="460"/>
                </a:cubicBezTo>
                <a:cubicBezTo>
                  <a:pt x="244" y="460"/>
                  <a:pt x="244" y="461"/>
                  <a:pt x="243" y="461"/>
                </a:cubicBezTo>
                <a:close/>
                <a:moveTo>
                  <a:pt x="238" y="463"/>
                </a:moveTo>
                <a:cubicBezTo>
                  <a:pt x="237" y="462"/>
                  <a:pt x="239" y="461"/>
                  <a:pt x="239" y="462"/>
                </a:cubicBezTo>
                <a:cubicBezTo>
                  <a:pt x="241" y="463"/>
                  <a:pt x="238" y="465"/>
                  <a:pt x="238" y="463"/>
                </a:cubicBezTo>
                <a:close/>
                <a:moveTo>
                  <a:pt x="237" y="446"/>
                </a:moveTo>
                <a:cubicBezTo>
                  <a:pt x="234" y="447"/>
                  <a:pt x="235" y="441"/>
                  <a:pt x="238" y="443"/>
                </a:cubicBezTo>
                <a:cubicBezTo>
                  <a:pt x="239" y="443"/>
                  <a:pt x="237" y="445"/>
                  <a:pt x="237" y="446"/>
                </a:cubicBezTo>
                <a:close/>
                <a:moveTo>
                  <a:pt x="236" y="453"/>
                </a:moveTo>
                <a:cubicBezTo>
                  <a:pt x="236" y="455"/>
                  <a:pt x="234" y="458"/>
                  <a:pt x="233" y="458"/>
                </a:cubicBezTo>
                <a:cubicBezTo>
                  <a:pt x="233" y="458"/>
                  <a:pt x="235" y="454"/>
                  <a:pt x="236" y="453"/>
                </a:cubicBezTo>
                <a:close/>
                <a:moveTo>
                  <a:pt x="234" y="464"/>
                </a:moveTo>
                <a:cubicBezTo>
                  <a:pt x="235" y="462"/>
                  <a:pt x="233" y="465"/>
                  <a:pt x="234" y="464"/>
                </a:cubicBezTo>
                <a:close/>
                <a:moveTo>
                  <a:pt x="241" y="500"/>
                </a:moveTo>
                <a:cubicBezTo>
                  <a:pt x="240" y="501"/>
                  <a:pt x="241" y="499"/>
                  <a:pt x="241" y="499"/>
                </a:cubicBezTo>
                <a:cubicBezTo>
                  <a:pt x="242" y="499"/>
                  <a:pt x="242" y="500"/>
                  <a:pt x="241" y="500"/>
                </a:cubicBezTo>
                <a:close/>
                <a:moveTo>
                  <a:pt x="243" y="497"/>
                </a:moveTo>
                <a:cubicBezTo>
                  <a:pt x="241" y="498"/>
                  <a:pt x="243" y="494"/>
                  <a:pt x="244" y="496"/>
                </a:cubicBezTo>
                <a:cubicBezTo>
                  <a:pt x="244" y="496"/>
                  <a:pt x="243" y="497"/>
                  <a:pt x="243" y="497"/>
                </a:cubicBezTo>
                <a:close/>
                <a:moveTo>
                  <a:pt x="245" y="513"/>
                </a:moveTo>
                <a:cubicBezTo>
                  <a:pt x="246" y="513"/>
                  <a:pt x="244" y="514"/>
                  <a:pt x="245" y="513"/>
                </a:cubicBezTo>
                <a:close/>
                <a:moveTo>
                  <a:pt x="244" y="494"/>
                </a:moveTo>
                <a:cubicBezTo>
                  <a:pt x="245" y="492"/>
                  <a:pt x="249" y="492"/>
                  <a:pt x="248" y="495"/>
                </a:cubicBezTo>
                <a:cubicBezTo>
                  <a:pt x="248" y="497"/>
                  <a:pt x="242" y="497"/>
                  <a:pt x="244" y="494"/>
                </a:cubicBezTo>
                <a:close/>
                <a:moveTo>
                  <a:pt x="248" y="489"/>
                </a:moveTo>
                <a:cubicBezTo>
                  <a:pt x="247" y="488"/>
                  <a:pt x="249" y="488"/>
                  <a:pt x="248" y="489"/>
                </a:cubicBezTo>
                <a:close/>
                <a:moveTo>
                  <a:pt x="249" y="485"/>
                </a:moveTo>
                <a:cubicBezTo>
                  <a:pt x="248" y="486"/>
                  <a:pt x="249" y="483"/>
                  <a:pt x="249" y="484"/>
                </a:cubicBezTo>
                <a:cubicBezTo>
                  <a:pt x="250" y="484"/>
                  <a:pt x="249" y="485"/>
                  <a:pt x="249" y="485"/>
                </a:cubicBezTo>
                <a:close/>
                <a:moveTo>
                  <a:pt x="251" y="501"/>
                </a:moveTo>
                <a:cubicBezTo>
                  <a:pt x="251" y="501"/>
                  <a:pt x="251" y="501"/>
                  <a:pt x="251" y="501"/>
                </a:cubicBezTo>
                <a:cubicBezTo>
                  <a:pt x="251" y="499"/>
                  <a:pt x="252" y="503"/>
                  <a:pt x="251" y="501"/>
                </a:cubicBezTo>
                <a:close/>
                <a:moveTo>
                  <a:pt x="252" y="488"/>
                </a:moveTo>
                <a:cubicBezTo>
                  <a:pt x="252" y="488"/>
                  <a:pt x="251" y="489"/>
                  <a:pt x="251" y="488"/>
                </a:cubicBezTo>
                <a:cubicBezTo>
                  <a:pt x="248" y="485"/>
                  <a:pt x="256" y="486"/>
                  <a:pt x="252" y="488"/>
                </a:cubicBezTo>
                <a:close/>
                <a:moveTo>
                  <a:pt x="252" y="480"/>
                </a:moveTo>
                <a:cubicBezTo>
                  <a:pt x="251" y="480"/>
                  <a:pt x="251" y="480"/>
                  <a:pt x="251" y="480"/>
                </a:cubicBezTo>
                <a:cubicBezTo>
                  <a:pt x="250" y="480"/>
                  <a:pt x="252" y="479"/>
                  <a:pt x="252" y="480"/>
                </a:cubicBezTo>
                <a:close/>
                <a:moveTo>
                  <a:pt x="250" y="475"/>
                </a:moveTo>
                <a:cubicBezTo>
                  <a:pt x="248" y="477"/>
                  <a:pt x="245" y="480"/>
                  <a:pt x="244" y="481"/>
                </a:cubicBezTo>
                <a:cubicBezTo>
                  <a:pt x="242" y="482"/>
                  <a:pt x="241" y="485"/>
                  <a:pt x="239" y="485"/>
                </a:cubicBezTo>
                <a:cubicBezTo>
                  <a:pt x="243" y="480"/>
                  <a:pt x="249" y="474"/>
                  <a:pt x="253" y="470"/>
                </a:cubicBezTo>
                <a:cubicBezTo>
                  <a:pt x="256" y="466"/>
                  <a:pt x="251" y="474"/>
                  <a:pt x="250" y="475"/>
                </a:cubicBezTo>
                <a:close/>
                <a:moveTo>
                  <a:pt x="251" y="410"/>
                </a:moveTo>
                <a:cubicBezTo>
                  <a:pt x="252" y="411"/>
                  <a:pt x="251" y="412"/>
                  <a:pt x="250" y="412"/>
                </a:cubicBezTo>
                <a:cubicBezTo>
                  <a:pt x="248" y="414"/>
                  <a:pt x="248" y="409"/>
                  <a:pt x="251" y="410"/>
                </a:cubicBezTo>
                <a:close/>
                <a:moveTo>
                  <a:pt x="249" y="314"/>
                </a:moveTo>
                <a:cubicBezTo>
                  <a:pt x="250" y="313"/>
                  <a:pt x="251" y="314"/>
                  <a:pt x="251" y="314"/>
                </a:cubicBezTo>
                <a:cubicBezTo>
                  <a:pt x="250" y="315"/>
                  <a:pt x="249" y="314"/>
                  <a:pt x="249" y="314"/>
                </a:cubicBezTo>
                <a:close/>
                <a:moveTo>
                  <a:pt x="250" y="459"/>
                </a:moveTo>
                <a:cubicBezTo>
                  <a:pt x="251" y="458"/>
                  <a:pt x="248" y="460"/>
                  <a:pt x="250" y="459"/>
                </a:cubicBezTo>
                <a:close/>
                <a:moveTo>
                  <a:pt x="254" y="448"/>
                </a:moveTo>
                <a:cubicBezTo>
                  <a:pt x="254" y="447"/>
                  <a:pt x="254" y="450"/>
                  <a:pt x="254" y="448"/>
                </a:cubicBezTo>
                <a:close/>
                <a:moveTo>
                  <a:pt x="254" y="252"/>
                </a:moveTo>
                <a:cubicBezTo>
                  <a:pt x="255" y="252"/>
                  <a:pt x="254" y="253"/>
                  <a:pt x="254" y="254"/>
                </a:cubicBezTo>
                <a:cubicBezTo>
                  <a:pt x="253" y="255"/>
                  <a:pt x="253" y="252"/>
                  <a:pt x="254" y="252"/>
                </a:cubicBezTo>
                <a:close/>
                <a:moveTo>
                  <a:pt x="253" y="418"/>
                </a:moveTo>
                <a:cubicBezTo>
                  <a:pt x="254" y="416"/>
                  <a:pt x="255" y="417"/>
                  <a:pt x="253" y="418"/>
                </a:cubicBezTo>
                <a:close/>
                <a:moveTo>
                  <a:pt x="253" y="419"/>
                </a:moveTo>
                <a:cubicBezTo>
                  <a:pt x="253" y="421"/>
                  <a:pt x="252" y="419"/>
                  <a:pt x="253" y="419"/>
                </a:cubicBezTo>
                <a:close/>
                <a:moveTo>
                  <a:pt x="251" y="212"/>
                </a:moveTo>
                <a:cubicBezTo>
                  <a:pt x="252" y="213"/>
                  <a:pt x="251" y="213"/>
                  <a:pt x="251" y="214"/>
                </a:cubicBezTo>
                <a:cubicBezTo>
                  <a:pt x="250" y="214"/>
                  <a:pt x="251" y="213"/>
                  <a:pt x="251" y="212"/>
                </a:cubicBezTo>
                <a:close/>
                <a:moveTo>
                  <a:pt x="250" y="272"/>
                </a:moveTo>
                <a:cubicBezTo>
                  <a:pt x="250" y="273"/>
                  <a:pt x="250" y="273"/>
                  <a:pt x="249" y="274"/>
                </a:cubicBezTo>
                <a:cubicBezTo>
                  <a:pt x="248" y="275"/>
                  <a:pt x="250" y="272"/>
                  <a:pt x="250" y="272"/>
                </a:cubicBezTo>
                <a:close/>
                <a:moveTo>
                  <a:pt x="249" y="219"/>
                </a:moveTo>
                <a:cubicBezTo>
                  <a:pt x="248" y="218"/>
                  <a:pt x="250" y="217"/>
                  <a:pt x="249" y="219"/>
                </a:cubicBezTo>
                <a:close/>
                <a:moveTo>
                  <a:pt x="250" y="374"/>
                </a:moveTo>
                <a:cubicBezTo>
                  <a:pt x="250" y="374"/>
                  <a:pt x="250" y="376"/>
                  <a:pt x="249" y="376"/>
                </a:cubicBezTo>
                <a:cubicBezTo>
                  <a:pt x="248" y="377"/>
                  <a:pt x="248" y="374"/>
                  <a:pt x="250" y="374"/>
                </a:cubicBezTo>
                <a:close/>
                <a:moveTo>
                  <a:pt x="245" y="428"/>
                </a:moveTo>
                <a:cubicBezTo>
                  <a:pt x="246" y="428"/>
                  <a:pt x="245" y="428"/>
                  <a:pt x="245" y="429"/>
                </a:cubicBezTo>
                <a:cubicBezTo>
                  <a:pt x="244" y="430"/>
                  <a:pt x="244" y="427"/>
                  <a:pt x="245" y="428"/>
                </a:cubicBezTo>
                <a:close/>
                <a:moveTo>
                  <a:pt x="244" y="378"/>
                </a:moveTo>
                <a:cubicBezTo>
                  <a:pt x="245" y="378"/>
                  <a:pt x="244" y="379"/>
                  <a:pt x="243" y="379"/>
                </a:cubicBezTo>
                <a:cubicBezTo>
                  <a:pt x="243" y="378"/>
                  <a:pt x="244" y="378"/>
                  <a:pt x="244" y="378"/>
                </a:cubicBezTo>
                <a:close/>
                <a:moveTo>
                  <a:pt x="243" y="406"/>
                </a:moveTo>
                <a:cubicBezTo>
                  <a:pt x="246" y="408"/>
                  <a:pt x="243" y="412"/>
                  <a:pt x="242" y="413"/>
                </a:cubicBezTo>
                <a:cubicBezTo>
                  <a:pt x="237" y="414"/>
                  <a:pt x="239" y="404"/>
                  <a:pt x="243" y="406"/>
                </a:cubicBezTo>
                <a:close/>
                <a:moveTo>
                  <a:pt x="236" y="275"/>
                </a:moveTo>
                <a:cubicBezTo>
                  <a:pt x="237" y="275"/>
                  <a:pt x="237" y="277"/>
                  <a:pt x="236" y="278"/>
                </a:cubicBezTo>
                <a:cubicBezTo>
                  <a:pt x="235" y="279"/>
                  <a:pt x="235" y="275"/>
                  <a:pt x="236" y="275"/>
                </a:cubicBezTo>
                <a:close/>
                <a:moveTo>
                  <a:pt x="236" y="430"/>
                </a:moveTo>
                <a:cubicBezTo>
                  <a:pt x="235" y="431"/>
                  <a:pt x="235" y="429"/>
                  <a:pt x="236" y="429"/>
                </a:cubicBezTo>
                <a:cubicBezTo>
                  <a:pt x="237" y="429"/>
                  <a:pt x="236" y="430"/>
                  <a:pt x="236" y="430"/>
                </a:cubicBezTo>
                <a:close/>
                <a:moveTo>
                  <a:pt x="236" y="371"/>
                </a:moveTo>
                <a:cubicBezTo>
                  <a:pt x="237" y="370"/>
                  <a:pt x="235" y="372"/>
                  <a:pt x="236" y="371"/>
                </a:cubicBezTo>
                <a:close/>
                <a:moveTo>
                  <a:pt x="236" y="412"/>
                </a:moveTo>
                <a:cubicBezTo>
                  <a:pt x="237" y="413"/>
                  <a:pt x="235" y="414"/>
                  <a:pt x="235" y="415"/>
                </a:cubicBezTo>
                <a:cubicBezTo>
                  <a:pt x="234" y="416"/>
                  <a:pt x="235" y="411"/>
                  <a:pt x="236" y="412"/>
                </a:cubicBezTo>
                <a:close/>
                <a:moveTo>
                  <a:pt x="236" y="431"/>
                </a:moveTo>
                <a:cubicBezTo>
                  <a:pt x="240" y="431"/>
                  <a:pt x="238" y="437"/>
                  <a:pt x="234" y="438"/>
                </a:cubicBezTo>
                <a:cubicBezTo>
                  <a:pt x="233" y="438"/>
                  <a:pt x="230" y="438"/>
                  <a:pt x="231" y="435"/>
                </a:cubicBezTo>
                <a:cubicBezTo>
                  <a:pt x="231" y="433"/>
                  <a:pt x="232" y="434"/>
                  <a:pt x="234" y="433"/>
                </a:cubicBezTo>
                <a:cubicBezTo>
                  <a:pt x="234" y="432"/>
                  <a:pt x="234" y="431"/>
                  <a:pt x="236" y="431"/>
                </a:cubicBezTo>
                <a:close/>
                <a:moveTo>
                  <a:pt x="234" y="353"/>
                </a:moveTo>
                <a:cubicBezTo>
                  <a:pt x="232" y="355"/>
                  <a:pt x="235" y="352"/>
                  <a:pt x="234" y="353"/>
                </a:cubicBezTo>
                <a:close/>
                <a:moveTo>
                  <a:pt x="233" y="336"/>
                </a:moveTo>
                <a:cubicBezTo>
                  <a:pt x="233" y="336"/>
                  <a:pt x="233" y="337"/>
                  <a:pt x="232" y="337"/>
                </a:cubicBezTo>
                <a:cubicBezTo>
                  <a:pt x="231" y="338"/>
                  <a:pt x="232" y="335"/>
                  <a:pt x="233" y="336"/>
                </a:cubicBezTo>
                <a:close/>
                <a:moveTo>
                  <a:pt x="232" y="409"/>
                </a:moveTo>
                <a:cubicBezTo>
                  <a:pt x="232" y="409"/>
                  <a:pt x="232" y="409"/>
                  <a:pt x="232" y="409"/>
                </a:cubicBezTo>
                <a:cubicBezTo>
                  <a:pt x="230" y="410"/>
                  <a:pt x="233" y="407"/>
                  <a:pt x="232" y="409"/>
                </a:cubicBezTo>
                <a:close/>
                <a:moveTo>
                  <a:pt x="230" y="395"/>
                </a:moveTo>
                <a:cubicBezTo>
                  <a:pt x="231" y="394"/>
                  <a:pt x="231" y="395"/>
                  <a:pt x="231" y="395"/>
                </a:cubicBezTo>
                <a:cubicBezTo>
                  <a:pt x="231" y="395"/>
                  <a:pt x="230" y="395"/>
                  <a:pt x="230" y="395"/>
                </a:cubicBezTo>
                <a:close/>
                <a:moveTo>
                  <a:pt x="230" y="490"/>
                </a:moveTo>
                <a:cubicBezTo>
                  <a:pt x="230" y="490"/>
                  <a:pt x="230" y="490"/>
                  <a:pt x="230" y="490"/>
                </a:cubicBezTo>
                <a:cubicBezTo>
                  <a:pt x="230" y="490"/>
                  <a:pt x="231" y="489"/>
                  <a:pt x="230" y="490"/>
                </a:cubicBezTo>
                <a:close/>
                <a:moveTo>
                  <a:pt x="230" y="495"/>
                </a:moveTo>
                <a:cubicBezTo>
                  <a:pt x="230" y="498"/>
                  <a:pt x="226" y="498"/>
                  <a:pt x="225" y="501"/>
                </a:cubicBezTo>
                <a:cubicBezTo>
                  <a:pt x="225" y="498"/>
                  <a:pt x="228" y="496"/>
                  <a:pt x="230" y="495"/>
                </a:cubicBezTo>
                <a:close/>
                <a:moveTo>
                  <a:pt x="225" y="486"/>
                </a:moveTo>
                <a:cubicBezTo>
                  <a:pt x="226" y="485"/>
                  <a:pt x="227" y="487"/>
                  <a:pt x="225" y="486"/>
                </a:cubicBezTo>
                <a:close/>
                <a:moveTo>
                  <a:pt x="223" y="437"/>
                </a:moveTo>
                <a:cubicBezTo>
                  <a:pt x="222" y="438"/>
                  <a:pt x="223" y="435"/>
                  <a:pt x="223" y="435"/>
                </a:cubicBezTo>
                <a:cubicBezTo>
                  <a:pt x="224" y="436"/>
                  <a:pt x="223" y="437"/>
                  <a:pt x="223" y="437"/>
                </a:cubicBezTo>
                <a:close/>
                <a:moveTo>
                  <a:pt x="223" y="313"/>
                </a:moveTo>
                <a:cubicBezTo>
                  <a:pt x="224" y="313"/>
                  <a:pt x="223" y="315"/>
                  <a:pt x="223" y="316"/>
                </a:cubicBezTo>
                <a:cubicBezTo>
                  <a:pt x="219" y="317"/>
                  <a:pt x="220" y="312"/>
                  <a:pt x="223" y="313"/>
                </a:cubicBezTo>
                <a:close/>
                <a:moveTo>
                  <a:pt x="219" y="387"/>
                </a:moveTo>
                <a:cubicBezTo>
                  <a:pt x="219" y="389"/>
                  <a:pt x="220" y="388"/>
                  <a:pt x="220" y="389"/>
                </a:cubicBezTo>
                <a:cubicBezTo>
                  <a:pt x="222" y="391"/>
                  <a:pt x="219" y="394"/>
                  <a:pt x="218" y="392"/>
                </a:cubicBezTo>
                <a:cubicBezTo>
                  <a:pt x="216" y="391"/>
                  <a:pt x="218" y="389"/>
                  <a:pt x="219" y="387"/>
                </a:cubicBezTo>
                <a:close/>
                <a:moveTo>
                  <a:pt x="213" y="346"/>
                </a:moveTo>
                <a:cubicBezTo>
                  <a:pt x="213" y="348"/>
                  <a:pt x="211" y="346"/>
                  <a:pt x="213" y="346"/>
                </a:cubicBezTo>
                <a:close/>
                <a:moveTo>
                  <a:pt x="216" y="395"/>
                </a:moveTo>
                <a:cubicBezTo>
                  <a:pt x="215" y="395"/>
                  <a:pt x="215" y="396"/>
                  <a:pt x="215" y="396"/>
                </a:cubicBezTo>
                <a:cubicBezTo>
                  <a:pt x="214" y="396"/>
                  <a:pt x="215" y="394"/>
                  <a:pt x="216" y="395"/>
                </a:cubicBezTo>
                <a:close/>
                <a:moveTo>
                  <a:pt x="214" y="449"/>
                </a:moveTo>
                <a:cubicBezTo>
                  <a:pt x="214" y="450"/>
                  <a:pt x="215" y="447"/>
                  <a:pt x="214" y="449"/>
                </a:cubicBezTo>
                <a:close/>
                <a:moveTo>
                  <a:pt x="214" y="417"/>
                </a:moveTo>
                <a:cubicBezTo>
                  <a:pt x="215" y="418"/>
                  <a:pt x="213" y="419"/>
                  <a:pt x="214" y="417"/>
                </a:cubicBezTo>
                <a:close/>
                <a:moveTo>
                  <a:pt x="213" y="341"/>
                </a:moveTo>
                <a:cubicBezTo>
                  <a:pt x="213" y="343"/>
                  <a:pt x="211" y="341"/>
                  <a:pt x="213" y="341"/>
                </a:cubicBezTo>
                <a:close/>
                <a:moveTo>
                  <a:pt x="211" y="453"/>
                </a:moveTo>
                <a:cubicBezTo>
                  <a:pt x="211" y="454"/>
                  <a:pt x="210" y="451"/>
                  <a:pt x="211" y="451"/>
                </a:cubicBezTo>
                <a:cubicBezTo>
                  <a:pt x="211" y="451"/>
                  <a:pt x="212" y="452"/>
                  <a:pt x="211" y="453"/>
                </a:cubicBezTo>
                <a:close/>
                <a:moveTo>
                  <a:pt x="211" y="238"/>
                </a:moveTo>
                <a:cubicBezTo>
                  <a:pt x="211" y="238"/>
                  <a:pt x="211" y="238"/>
                  <a:pt x="211" y="238"/>
                </a:cubicBezTo>
                <a:cubicBezTo>
                  <a:pt x="211" y="238"/>
                  <a:pt x="212" y="237"/>
                  <a:pt x="211" y="238"/>
                </a:cubicBezTo>
                <a:close/>
                <a:moveTo>
                  <a:pt x="211" y="409"/>
                </a:moveTo>
                <a:cubicBezTo>
                  <a:pt x="210" y="408"/>
                  <a:pt x="212" y="408"/>
                  <a:pt x="211" y="409"/>
                </a:cubicBezTo>
                <a:close/>
                <a:moveTo>
                  <a:pt x="210" y="299"/>
                </a:moveTo>
                <a:cubicBezTo>
                  <a:pt x="210" y="299"/>
                  <a:pt x="210" y="299"/>
                  <a:pt x="210" y="298"/>
                </a:cubicBezTo>
                <a:cubicBezTo>
                  <a:pt x="210" y="299"/>
                  <a:pt x="209" y="299"/>
                  <a:pt x="209" y="299"/>
                </a:cubicBezTo>
                <a:cubicBezTo>
                  <a:pt x="209" y="299"/>
                  <a:pt x="210" y="299"/>
                  <a:pt x="210" y="299"/>
                </a:cubicBezTo>
                <a:close/>
                <a:moveTo>
                  <a:pt x="209" y="464"/>
                </a:moveTo>
                <a:cubicBezTo>
                  <a:pt x="209" y="465"/>
                  <a:pt x="209" y="462"/>
                  <a:pt x="209" y="464"/>
                </a:cubicBezTo>
                <a:close/>
                <a:moveTo>
                  <a:pt x="201" y="445"/>
                </a:moveTo>
                <a:cubicBezTo>
                  <a:pt x="200" y="446"/>
                  <a:pt x="200" y="443"/>
                  <a:pt x="201" y="443"/>
                </a:cubicBezTo>
                <a:cubicBezTo>
                  <a:pt x="202" y="443"/>
                  <a:pt x="201" y="444"/>
                  <a:pt x="201" y="445"/>
                </a:cubicBezTo>
                <a:close/>
                <a:moveTo>
                  <a:pt x="202" y="438"/>
                </a:moveTo>
                <a:cubicBezTo>
                  <a:pt x="201" y="438"/>
                  <a:pt x="202" y="437"/>
                  <a:pt x="203" y="437"/>
                </a:cubicBezTo>
                <a:cubicBezTo>
                  <a:pt x="203" y="437"/>
                  <a:pt x="203" y="438"/>
                  <a:pt x="202" y="438"/>
                </a:cubicBezTo>
                <a:close/>
                <a:moveTo>
                  <a:pt x="201" y="428"/>
                </a:moveTo>
                <a:cubicBezTo>
                  <a:pt x="201" y="430"/>
                  <a:pt x="201" y="435"/>
                  <a:pt x="199" y="435"/>
                </a:cubicBezTo>
                <a:cubicBezTo>
                  <a:pt x="198" y="436"/>
                  <a:pt x="197" y="436"/>
                  <a:pt x="197" y="434"/>
                </a:cubicBezTo>
                <a:cubicBezTo>
                  <a:pt x="198" y="432"/>
                  <a:pt x="203" y="423"/>
                  <a:pt x="203" y="423"/>
                </a:cubicBezTo>
                <a:cubicBezTo>
                  <a:pt x="205" y="424"/>
                  <a:pt x="202" y="427"/>
                  <a:pt x="201" y="428"/>
                </a:cubicBezTo>
                <a:close/>
                <a:moveTo>
                  <a:pt x="204" y="400"/>
                </a:moveTo>
                <a:cubicBezTo>
                  <a:pt x="202" y="401"/>
                  <a:pt x="203" y="398"/>
                  <a:pt x="204" y="399"/>
                </a:cubicBezTo>
                <a:cubicBezTo>
                  <a:pt x="204" y="399"/>
                  <a:pt x="204" y="400"/>
                  <a:pt x="204" y="400"/>
                </a:cubicBezTo>
                <a:close/>
                <a:moveTo>
                  <a:pt x="204" y="455"/>
                </a:moveTo>
                <a:cubicBezTo>
                  <a:pt x="204" y="455"/>
                  <a:pt x="206" y="455"/>
                  <a:pt x="205" y="456"/>
                </a:cubicBezTo>
                <a:cubicBezTo>
                  <a:pt x="205" y="457"/>
                  <a:pt x="204" y="456"/>
                  <a:pt x="204" y="455"/>
                </a:cubicBezTo>
                <a:close/>
                <a:moveTo>
                  <a:pt x="205" y="428"/>
                </a:moveTo>
                <a:cubicBezTo>
                  <a:pt x="206" y="428"/>
                  <a:pt x="206" y="429"/>
                  <a:pt x="205" y="430"/>
                </a:cubicBezTo>
                <a:cubicBezTo>
                  <a:pt x="204" y="430"/>
                  <a:pt x="205" y="428"/>
                  <a:pt x="205" y="428"/>
                </a:cubicBezTo>
                <a:close/>
                <a:moveTo>
                  <a:pt x="206" y="456"/>
                </a:moveTo>
                <a:cubicBezTo>
                  <a:pt x="207" y="456"/>
                  <a:pt x="206" y="457"/>
                  <a:pt x="206" y="457"/>
                </a:cubicBezTo>
                <a:cubicBezTo>
                  <a:pt x="205" y="457"/>
                  <a:pt x="206" y="456"/>
                  <a:pt x="206" y="456"/>
                </a:cubicBezTo>
                <a:close/>
                <a:moveTo>
                  <a:pt x="206" y="467"/>
                </a:moveTo>
                <a:cubicBezTo>
                  <a:pt x="207" y="468"/>
                  <a:pt x="205" y="469"/>
                  <a:pt x="206" y="467"/>
                </a:cubicBezTo>
                <a:close/>
                <a:moveTo>
                  <a:pt x="206" y="465"/>
                </a:moveTo>
                <a:cubicBezTo>
                  <a:pt x="206" y="465"/>
                  <a:pt x="208" y="465"/>
                  <a:pt x="208" y="465"/>
                </a:cubicBezTo>
                <a:cubicBezTo>
                  <a:pt x="208" y="466"/>
                  <a:pt x="205" y="466"/>
                  <a:pt x="206" y="465"/>
                </a:cubicBezTo>
                <a:close/>
                <a:moveTo>
                  <a:pt x="207" y="448"/>
                </a:moveTo>
                <a:cubicBezTo>
                  <a:pt x="208" y="447"/>
                  <a:pt x="208" y="448"/>
                  <a:pt x="208" y="449"/>
                </a:cubicBezTo>
                <a:cubicBezTo>
                  <a:pt x="208" y="450"/>
                  <a:pt x="207" y="448"/>
                  <a:pt x="207" y="448"/>
                </a:cubicBezTo>
                <a:close/>
                <a:moveTo>
                  <a:pt x="206" y="415"/>
                </a:moveTo>
                <a:cubicBezTo>
                  <a:pt x="205" y="416"/>
                  <a:pt x="207" y="413"/>
                  <a:pt x="206" y="415"/>
                </a:cubicBezTo>
                <a:close/>
                <a:moveTo>
                  <a:pt x="204" y="380"/>
                </a:moveTo>
                <a:cubicBezTo>
                  <a:pt x="206" y="379"/>
                  <a:pt x="207" y="384"/>
                  <a:pt x="205" y="385"/>
                </a:cubicBezTo>
                <a:cubicBezTo>
                  <a:pt x="202" y="386"/>
                  <a:pt x="202" y="381"/>
                  <a:pt x="204" y="380"/>
                </a:cubicBezTo>
                <a:close/>
                <a:moveTo>
                  <a:pt x="203" y="416"/>
                </a:moveTo>
                <a:cubicBezTo>
                  <a:pt x="203" y="417"/>
                  <a:pt x="203" y="417"/>
                  <a:pt x="202" y="418"/>
                </a:cubicBezTo>
                <a:cubicBezTo>
                  <a:pt x="201" y="419"/>
                  <a:pt x="202" y="416"/>
                  <a:pt x="203" y="416"/>
                </a:cubicBezTo>
                <a:close/>
                <a:moveTo>
                  <a:pt x="202" y="401"/>
                </a:moveTo>
                <a:cubicBezTo>
                  <a:pt x="202" y="402"/>
                  <a:pt x="201" y="403"/>
                  <a:pt x="201" y="403"/>
                </a:cubicBezTo>
                <a:cubicBezTo>
                  <a:pt x="200" y="404"/>
                  <a:pt x="201" y="401"/>
                  <a:pt x="202" y="401"/>
                </a:cubicBezTo>
                <a:close/>
                <a:moveTo>
                  <a:pt x="200" y="405"/>
                </a:moveTo>
                <a:cubicBezTo>
                  <a:pt x="200" y="406"/>
                  <a:pt x="200" y="406"/>
                  <a:pt x="199" y="407"/>
                </a:cubicBezTo>
                <a:cubicBezTo>
                  <a:pt x="199" y="407"/>
                  <a:pt x="199" y="405"/>
                  <a:pt x="200" y="405"/>
                </a:cubicBezTo>
                <a:close/>
                <a:moveTo>
                  <a:pt x="198" y="419"/>
                </a:moveTo>
                <a:cubicBezTo>
                  <a:pt x="197" y="421"/>
                  <a:pt x="198" y="418"/>
                  <a:pt x="198" y="418"/>
                </a:cubicBezTo>
                <a:cubicBezTo>
                  <a:pt x="198" y="418"/>
                  <a:pt x="198" y="419"/>
                  <a:pt x="198" y="419"/>
                </a:cubicBezTo>
                <a:close/>
                <a:moveTo>
                  <a:pt x="198" y="411"/>
                </a:moveTo>
                <a:cubicBezTo>
                  <a:pt x="198" y="413"/>
                  <a:pt x="197" y="415"/>
                  <a:pt x="196" y="416"/>
                </a:cubicBezTo>
                <a:cubicBezTo>
                  <a:pt x="195" y="415"/>
                  <a:pt x="197" y="412"/>
                  <a:pt x="198" y="411"/>
                </a:cubicBezTo>
                <a:close/>
                <a:moveTo>
                  <a:pt x="196" y="426"/>
                </a:moveTo>
                <a:cubicBezTo>
                  <a:pt x="196" y="426"/>
                  <a:pt x="196" y="427"/>
                  <a:pt x="195" y="427"/>
                </a:cubicBezTo>
                <a:cubicBezTo>
                  <a:pt x="194" y="428"/>
                  <a:pt x="195" y="426"/>
                  <a:pt x="196" y="426"/>
                </a:cubicBezTo>
                <a:close/>
                <a:moveTo>
                  <a:pt x="75" y="451"/>
                </a:moveTo>
                <a:cubicBezTo>
                  <a:pt x="74" y="451"/>
                  <a:pt x="74" y="449"/>
                  <a:pt x="75" y="449"/>
                </a:cubicBezTo>
                <a:cubicBezTo>
                  <a:pt x="75" y="450"/>
                  <a:pt x="75" y="450"/>
                  <a:pt x="75" y="451"/>
                </a:cubicBezTo>
                <a:close/>
                <a:moveTo>
                  <a:pt x="84" y="417"/>
                </a:moveTo>
                <a:cubicBezTo>
                  <a:pt x="86" y="416"/>
                  <a:pt x="89" y="422"/>
                  <a:pt x="86" y="423"/>
                </a:cubicBezTo>
                <a:cubicBezTo>
                  <a:pt x="82" y="425"/>
                  <a:pt x="82" y="417"/>
                  <a:pt x="84" y="417"/>
                </a:cubicBezTo>
                <a:close/>
                <a:moveTo>
                  <a:pt x="82" y="401"/>
                </a:moveTo>
                <a:cubicBezTo>
                  <a:pt x="82" y="402"/>
                  <a:pt x="83" y="398"/>
                  <a:pt x="82" y="401"/>
                </a:cubicBezTo>
                <a:close/>
                <a:moveTo>
                  <a:pt x="88" y="429"/>
                </a:moveTo>
                <a:cubicBezTo>
                  <a:pt x="88" y="428"/>
                  <a:pt x="88" y="428"/>
                  <a:pt x="88" y="427"/>
                </a:cubicBezTo>
                <a:cubicBezTo>
                  <a:pt x="87" y="427"/>
                  <a:pt x="86" y="427"/>
                  <a:pt x="87" y="426"/>
                </a:cubicBezTo>
                <a:cubicBezTo>
                  <a:pt x="87" y="426"/>
                  <a:pt x="87" y="426"/>
                  <a:pt x="88" y="426"/>
                </a:cubicBezTo>
                <a:cubicBezTo>
                  <a:pt x="88" y="423"/>
                  <a:pt x="90" y="418"/>
                  <a:pt x="90" y="418"/>
                </a:cubicBezTo>
                <a:cubicBezTo>
                  <a:pt x="91" y="419"/>
                  <a:pt x="88" y="426"/>
                  <a:pt x="88" y="429"/>
                </a:cubicBezTo>
                <a:close/>
                <a:moveTo>
                  <a:pt x="88" y="449"/>
                </a:moveTo>
                <a:cubicBezTo>
                  <a:pt x="87" y="449"/>
                  <a:pt x="89" y="448"/>
                  <a:pt x="88" y="449"/>
                </a:cubicBezTo>
                <a:close/>
                <a:moveTo>
                  <a:pt x="85" y="448"/>
                </a:moveTo>
                <a:cubicBezTo>
                  <a:pt x="84" y="450"/>
                  <a:pt x="84" y="446"/>
                  <a:pt x="85" y="446"/>
                </a:cubicBezTo>
                <a:cubicBezTo>
                  <a:pt x="86" y="447"/>
                  <a:pt x="86" y="448"/>
                  <a:pt x="85" y="448"/>
                </a:cubicBezTo>
                <a:close/>
                <a:moveTo>
                  <a:pt x="86" y="437"/>
                </a:moveTo>
                <a:cubicBezTo>
                  <a:pt x="83" y="434"/>
                  <a:pt x="90" y="436"/>
                  <a:pt x="86" y="437"/>
                </a:cubicBezTo>
                <a:cubicBezTo>
                  <a:pt x="86" y="437"/>
                  <a:pt x="86" y="438"/>
                  <a:pt x="86" y="437"/>
                </a:cubicBezTo>
                <a:close/>
                <a:moveTo>
                  <a:pt x="88" y="451"/>
                </a:moveTo>
                <a:cubicBezTo>
                  <a:pt x="88" y="451"/>
                  <a:pt x="88" y="452"/>
                  <a:pt x="88" y="452"/>
                </a:cubicBezTo>
                <a:cubicBezTo>
                  <a:pt x="87" y="453"/>
                  <a:pt x="87" y="451"/>
                  <a:pt x="88" y="451"/>
                </a:cubicBezTo>
                <a:close/>
                <a:moveTo>
                  <a:pt x="88" y="462"/>
                </a:moveTo>
                <a:cubicBezTo>
                  <a:pt x="88" y="460"/>
                  <a:pt x="86" y="457"/>
                  <a:pt x="89" y="457"/>
                </a:cubicBezTo>
                <a:cubicBezTo>
                  <a:pt x="93" y="456"/>
                  <a:pt x="88" y="463"/>
                  <a:pt x="88" y="462"/>
                </a:cubicBezTo>
                <a:close/>
                <a:moveTo>
                  <a:pt x="91" y="450"/>
                </a:moveTo>
                <a:cubicBezTo>
                  <a:pt x="90" y="451"/>
                  <a:pt x="90" y="450"/>
                  <a:pt x="90" y="449"/>
                </a:cubicBezTo>
                <a:cubicBezTo>
                  <a:pt x="90" y="449"/>
                  <a:pt x="91" y="450"/>
                  <a:pt x="91" y="450"/>
                </a:cubicBezTo>
                <a:close/>
                <a:moveTo>
                  <a:pt x="92" y="442"/>
                </a:moveTo>
                <a:cubicBezTo>
                  <a:pt x="91" y="443"/>
                  <a:pt x="89" y="440"/>
                  <a:pt x="90" y="440"/>
                </a:cubicBezTo>
                <a:cubicBezTo>
                  <a:pt x="91" y="439"/>
                  <a:pt x="93" y="441"/>
                  <a:pt x="92" y="442"/>
                </a:cubicBezTo>
                <a:close/>
                <a:moveTo>
                  <a:pt x="92" y="428"/>
                </a:moveTo>
                <a:cubicBezTo>
                  <a:pt x="93" y="429"/>
                  <a:pt x="93" y="430"/>
                  <a:pt x="93" y="431"/>
                </a:cubicBezTo>
                <a:cubicBezTo>
                  <a:pt x="91" y="432"/>
                  <a:pt x="91" y="428"/>
                  <a:pt x="92" y="428"/>
                </a:cubicBezTo>
                <a:close/>
                <a:moveTo>
                  <a:pt x="92" y="416"/>
                </a:moveTo>
                <a:cubicBezTo>
                  <a:pt x="93" y="416"/>
                  <a:pt x="93" y="417"/>
                  <a:pt x="93" y="417"/>
                </a:cubicBezTo>
                <a:cubicBezTo>
                  <a:pt x="92" y="418"/>
                  <a:pt x="92" y="416"/>
                  <a:pt x="92" y="416"/>
                </a:cubicBezTo>
                <a:close/>
                <a:moveTo>
                  <a:pt x="97" y="465"/>
                </a:moveTo>
                <a:cubicBezTo>
                  <a:pt x="96" y="466"/>
                  <a:pt x="96" y="463"/>
                  <a:pt x="97" y="463"/>
                </a:cubicBezTo>
                <a:cubicBezTo>
                  <a:pt x="98" y="463"/>
                  <a:pt x="98" y="465"/>
                  <a:pt x="97" y="465"/>
                </a:cubicBezTo>
                <a:close/>
                <a:moveTo>
                  <a:pt x="95" y="461"/>
                </a:moveTo>
                <a:cubicBezTo>
                  <a:pt x="96" y="462"/>
                  <a:pt x="99" y="462"/>
                  <a:pt x="96" y="463"/>
                </a:cubicBezTo>
                <a:cubicBezTo>
                  <a:pt x="95" y="463"/>
                  <a:pt x="94" y="463"/>
                  <a:pt x="93" y="462"/>
                </a:cubicBezTo>
                <a:cubicBezTo>
                  <a:pt x="93" y="462"/>
                  <a:pt x="94" y="459"/>
                  <a:pt x="94" y="460"/>
                </a:cubicBezTo>
                <a:cubicBezTo>
                  <a:pt x="96" y="458"/>
                  <a:pt x="95" y="461"/>
                  <a:pt x="95" y="461"/>
                </a:cubicBezTo>
                <a:close/>
                <a:moveTo>
                  <a:pt x="103" y="430"/>
                </a:moveTo>
                <a:cubicBezTo>
                  <a:pt x="104" y="431"/>
                  <a:pt x="101" y="432"/>
                  <a:pt x="103" y="430"/>
                </a:cubicBezTo>
                <a:close/>
                <a:moveTo>
                  <a:pt x="107" y="428"/>
                </a:moveTo>
                <a:cubicBezTo>
                  <a:pt x="106" y="429"/>
                  <a:pt x="105" y="426"/>
                  <a:pt x="107" y="427"/>
                </a:cubicBezTo>
                <a:cubicBezTo>
                  <a:pt x="108" y="427"/>
                  <a:pt x="107" y="428"/>
                  <a:pt x="107" y="428"/>
                </a:cubicBezTo>
                <a:close/>
                <a:moveTo>
                  <a:pt x="112" y="444"/>
                </a:moveTo>
                <a:cubicBezTo>
                  <a:pt x="111" y="442"/>
                  <a:pt x="112" y="441"/>
                  <a:pt x="112" y="444"/>
                </a:cubicBezTo>
                <a:close/>
                <a:moveTo>
                  <a:pt x="113" y="428"/>
                </a:moveTo>
                <a:cubicBezTo>
                  <a:pt x="112" y="429"/>
                  <a:pt x="112" y="426"/>
                  <a:pt x="113" y="427"/>
                </a:cubicBezTo>
                <a:cubicBezTo>
                  <a:pt x="113" y="427"/>
                  <a:pt x="113" y="428"/>
                  <a:pt x="113" y="428"/>
                </a:cubicBezTo>
                <a:close/>
                <a:moveTo>
                  <a:pt x="114" y="420"/>
                </a:moveTo>
                <a:cubicBezTo>
                  <a:pt x="112" y="420"/>
                  <a:pt x="113" y="419"/>
                  <a:pt x="112" y="418"/>
                </a:cubicBezTo>
                <a:cubicBezTo>
                  <a:pt x="111" y="418"/>
                  <a:pt x="111" y="419"/>
                  <a:pt x="110" y="419"/>
                </a:cubicBezTo>
                <a:cubicBezTo>
                  <a:pt x="109" y="417"/>
                  <a:pt x="108" y="407"/>
                  <a:pt x="111" y="406"/>
                </a:cubicBezTo>
                <a:cubicBezTo>
                  <a:pt x="111" y="406"/>
                  <a:pt x="113" y="408"/>
                  <a:pt x="114" y="406"/>
                </a:cubicBezTo>
                <a:cubicBezTo>
                  <a:pt x="114" y="404"/>
                  <a:pt x="117" y="415"/>
                  <a:pt x="117" y="418"/>
                </a:cubicBezTo>
                <a:cubicBezTo>
                  <a:pt x="115" y="416"/>
                  <a:pt x="114" y="420"/>
                  <a:pt x="114" y="420"/>
                </a:cubicBezTo>
                <a:close/>
                <a:moveTo>
                  <a:pt x="108" y="393"/>
                </a:moveTo>
                <a:cubicBezTo>
                  <a:pt x="110" y="393"/>
                  <a:pt x="112" y="398"/>
                  <a:pt x="109" y="399"/>
                </a:cubicBezTo>
                <a:cubicBezTo>
                  <a:pt x="106" y="401"/>
                  <a:pt x="106" y="394"/>
                  <a:pt x="108" y="393"/>
                </a:cubicBezTo>
                <a:close/>
                <a:moveTo>
                  <a:pt x="113" y="402"/>
                </a:moveTo>
                <a:cubicBezTo>
                  <a:pt x="112" y="403"/>
                  <a:pt x="112" y="405"/>
                  <a:pt x="111" y="406"/>
                </a:cubicBezTo>
                <a:cubicBezTo>
                  <a:pt x="110" y="405"/>
                  <a:pt x="111" y="402"/>
                  <a:pt x="113" y="402"/>
                </a:cubicBezTo>
                <a:close/>
                <a:moveTo>
                  <a:pt x="112" y="359"/>
                </a:moveTo>
                <a:cubicBezTo>
                  <a:pt x="110" y="359"/>
                  <a:pt x="113" y="358"/>
                  <a:pt x="112" y="359"/>
                </a:cubicBezTo>
                <a:close/>
                <a:moveTo>
                  <a:pt x="115" y="382"/>
                </a:moveTo>
                <a:cubicBezTo>
                  <a:pt x="115" y="382"/>
                  <a:pt x="117" y="385"/>
                  <a:pt x="116" y="386"/>
                </a:cubicBezTo>
                <a:cubicBezTo>
                  <a:pt x="116" y="389"/>
                  <a:pt x="113" y="387"/>
                  <a:pt x="114" y="390"/>
                </a:cubicBezTo>
                <a:cubicBezTo>
                  <a:pt x="113" y="390"/>
                  <a:pt x="113" y="390"/>
                  <a:pt x="113" y="390"/>
                </a:cubicBezTo>
                <a:cubicBezTo>
                  <a:pt x="113" y="387"/>
                  <a:pt x="111" y="381"/>
                  <a:pt x="115" y="382"/>
                </a:cubicBezTo>
                <a:close/>
                <a:moveTo>
                  <a:pt x="113" y="361"/>
                </a:moveTo>
                <a:cubicBezTo>
                  <a:pt x="114" y="362"/>
                  <a:pt x="112" y="363"/>
                  <a:pt x="113" y="361"/>
                </a:cubicBezTo>
                <a:close/>
                <a:moveTo>
                  <a:pt x="117" y="394"/>
                </a:moveTo>
                <a:cubicBezTo>
                  <a:pt x="116" y="395"/>
                  <a:pt x="116" y="393"/>
                  <a:pt x="116" y="393"/>
                </a:cubicBezTo>
                <a:cubicBezTo>
                  <a:pt x="117" y="392"/>
                  <a:pt x="117" y="394"/>
                  <a:pt x="117" y="394"/>
                </a:cubicBezTo>
                <a:close/>
                <a:moveTo>
                  <a:pt x="115" y="440"/>
                </a:moveTo>
                <a:cubicBezTo>
                  <a:pt x="114" y="439"/>
                  <a:pt x="116" y="439"/>
                  <a:pt x="115" y="440"/>
                </a:cubicBezTo>
                <a:close/>
                <a:moveTo>
                  <a:pt x="117" y="429"/>
                </a:moveTo>
                <a:cubicBezTo>
                  <a:pt x="116" y="430"/>
                  <a:pt x="115" y="424"/>
                  <a:pt x="116" y="423"/>
                </a:cubicBezTo>
                <a:cubicBezTo>
                  <a:pt x="117" y="424"/>
                  <a:pt x="118" y="429"/>
                  <a:pt x="117" y="429"/>
                </a:cubicBezTo>
                <a:close/>
                <a:moveTo>
                  <a:pt x="122" y="437"/>
                </a:moveTo>
                <a:cubicBezTo>
                  <a:pt x="121" y="438"/>
                  <a:pt x="123" y="435"/>
                  <a:pt x="122" y="437"/>
                </a:cubicBezTo>
                <a:close/>
                <a:moveTo>
                  <a:pt x="121" y="400"/>
                </a:moveTo>
                <a:cubicBezTo>
                  <a:pt x="122" y="400"/>
                  <a:pt x="123" y="405"/>
                  <a:pt x="122" y="406"/>
                </a:cubicBezTo>
                <a:cubicBezTo>
                  <a:pt x="119" y="407"/>
                  <a:pt x="121" y="400"/>
                  <a:pt x="121" y="400"/>
                </a:cubicBezTo>
                <a:close/>
                <a:moveTo>
                  <a:pt x="124" y="434"/>
                </a:moveTo>
                <a:cubicBezTo>
                  <a:pt x="124" y="432"/>
                  <a:pt x="124" y="436"/>
                  <a:pt x="124" y="434"/>
                </a:cubicBezTo>
                <a:close/>
                <a:moveTo>
                  <a:pt x="124" y="420"/>
                </a:moveTo>
                <a:cubicBezTo>
                  <a:pt x="123" y="418"/>
                  <a:pt x="124" y="417"/>
                  <a:pt x="122" y="417"/>
                </a:cubicBezTo>
                <a:cubicBezTo>
                  <a:pt x="124" y="417"/>
                  <a:pt x="124" y="408"/>
                  <a:pt x="127" y="412"/>
                </a:cubicBezTo>
                <a:cubicBezTo>
                  <a:pt x="128" y="413"/>
                  <a:pt x="128" y="416"/>
                  <a:pt x="127" y="416"/>
                </a:cubicBezTo>
                <a:cubicBezTo>
                  <a:pt x="125" y="417"/>
                  <a:pt x="124" y="415"/>
                  <a:pt x="124" y="420"/>
                </a:cubicBezTo>
                <a:close/>
                <a:moveTo>
                  <a:pt x="125" y="428"/>
                </a:moveTo>
                <a:cubicBezTo>
                  <a:pt x="125" y="430"/>
                  <a:pt x="124" y="426"/>
                  <a:pt x="125" y="427"/>
                </a:cubicBezTo>
                <a:cubicBezTo>
                  <a:pt x="125" y="427"/>
                  <a:pt x="125" y="428"/>
                  <a:pt x="125" y="428"/>
                </a:cubicBezTo>
                <a:close/>
                <a:moveTo>
                  <a:pt x="128" y="431"/>
                </a:moveTo>
                <a:cubicBezTo>
                  <a:pt x="127" y="433"/>
                  <a:pt x="128" y="440"/>
                  <a:pt x="126" y="440"/>
                </a:cubicBezTo>
                <a:cubicBezTo>
                  <a:pt x="127" y="437"/>
                  <a:pt x="126" y="433"/>
                  <a:pt x="127" y="429"/>
                </a:cubicBezTo>
                <a:cubicBezTo>
                  <a:pt x="128" y="425"/>
                  <a:pt x="128" y="429"/>
                  <a:pt x="128" y="431"/>
                </a:cubicBezTo>
                <a:close/>
                <a:moveTo>
                  <a:pt x="128" y="426"/>
                </a:moveTo>
                <a:cubicBezTo>
                  <a:pt x="129" y="425"/>
                  <a:pt x="128" y="422"/>
                  <a:pt x="129" y="421"/>
                </a:cubicBezTo>
                <a:cubicBezTo>
                  <a:pt x="129" y="423"/>
                  <a:pt x="129" y="425"/>
                  <a:pt x="128" y="426"/>
                </a:cubicBezTo>
                <a:close/>
                <a:moveTo>
                  <a:pt x="129" y="421"/>
                </a:moveTo>
                <a:cubicBezTo>
                  <a:pt x="128" y="420"/>
                  <a:pt x="129" y="418"/>
                  <a:pt x="130" y="417"/>
                </a:cubicBezTo>
                <a:cubicBezTo>
                  <a:pt x="130" y="418"/>
                  <a:pt x="129" y="420"/>
                  <a:pt x="129" y="421"/>
                </a:cubicBezTo>
                <a:close/>
                <a:moveTo>
                  <a:pt x="130" y="416"/>
                </a:moveTo>
                <a:cubicBezTo>
                  <a:pt x="130" y="417"/>
                  <a:pt x="129" y="415"/>
                  <a:pt x="130" y="415"/>
                </a:cubicBezTo>
                <a:cubicBezTo>
                  <a:pt x="130" y="414"/>
                  <a:pt x="131" y="415"/>
                  <a:pt x="130" y="416"/>
                </a:cubicBezTo>
                <a:close/>
                <a:moveTo>
                  <a:pt x="129" y="392"/>
                </a:moveTo>
                <a:cubicBezTo>
                  <a:pt x="127" y="393"/>
                  <a:pt x="127" y="398"/>
                  <a:pt x="126" y="400"/>
                </a:cubicBezTo>
                <a:cubicBezTo>
                  <a:pt x="125" y="404"/>
                  <a:pt x="124" y="407"/>
                  <a:pt x="122" y="410"/>
                </a:cubicBezTo>
                <a:cubicBezTo>
                  <a:pt x="121" y="405"/>
                  <a:pt x="128" y="396"/>
                  <a:pt x="128" y="391"/>
                </a:cubicBezTo>
                <a:cubicBezTo>
                  <a:pt x="128" y="387"/>
                  <a:pt x="126" y="384"/>
                  <a:pt x="132" y="383"/>
                </a:cubicBezTo>
                <a:cubicBezTo>
                  <a:pt x="131" y="386"/>
                  <a:pt x="135" y="390"/>
                  <a:pt x="131" y="392"/>
                </a:cubicBezTo>
                <a:cubicBezTo>
                  <a:pt x="131" y="392"/>
                  <a:pt x="129" y="391"/>
                  <a:pt x="129" y="392"/>
                </a:cubicBezTo>
                <a:close/>
                <a:moveTo>
                  <a:pt x="124" y="396"/>
                </a:moveTo>
                <a:cubicBezTo>
                  <a:pt x="125" y="396"/>
                  <a:pt x="124" y="398"/>
                  <a:pt x="124" y="398"/>
                </a:cubicBezTo>
                <a:cubicBezTo>
                  <a:pt x="124" y="398"/>
                  <a:pt x="124" y="397"/>
                  <a:pt x="124" y="396"/>
                </a:cubicBezTo>
                <a:close/>
                <a:moveTo>
                  <a:pt x="125" y="394"/>
                </a:moveTo>
                <a:cubicBezTo>
                  <a:pt x="125" y="395"/>
                  <a:pt x="125" y="395"/>
                  <a:pt x="125" y="395"/>
                </a:cubicBezTo>
                <a:cubicBezTo>
                  <a:pt x="125" y="396"/>
                  <a:pt x="125" y="395"/>
                  <a:pt x="125" y="394"/>
                </a:cubicBezTo>
                <a:close/>
                <a:moveTo>
                  <a:pt x="132" y="409"/>
                </a:moveTo>
                <a:cubicBezTo>
                  <a:pt x="133" y="408"/>
                  <a:pt x="136" y="412"/>
                  <a:pt x="133" y="412"/>
                </a:cubicBezTo>
                <a:cubicBezTo>
                  <a:pt x="132" y="413"/>
                  <a:pt x="130" y="410"/>
                  <a:pt x="132" y="409"/>
                </a:cubicBezTo>
                <a:close/>
                <a:moveTo>
                  <a:pt x="133" y="420"/>
                </a:moveTo>
                <a:cubicBezTo>
                  <a:pt x="134" y="422"/>
                  <a:pt x="131" y="422"/>
                  <a:pt x="133" y="420"/>
                </a:cubicBezTo>
                <a:close/>
                <a:moveTo>
                  <a:pt x="133" y="456"/>
                </a:moveTo>
                <a:cubicBezTo>
                  <a:pt x="134" y="455"/>
                  <a:pt x="135" y="459"/>
                  <a:pt x="135" y="460"/>
                </a:cubicBezTo>
                <a:cubicBezTo>
                  <a:pt x="134" y="461"/>
                  <a:pt x="132" y="456"/>
                  <a:pt x="133" y="456"/>
                </a:cubicBezTo>
                <a:close/>
                <a:moveTo>
                  <a:pt x="135" y="433"/>
                </a:moveTo>
                <a:cubicBezTo>
                  <a:pt x="135" y="433"/>
                  <a:pt x="136" y="433"/>
                  <a:pt x="135" y="433"/>
                </a:cubicBezTo>
                <a:cubicBezTo>
                  <a:pt x="133" y="433"/>
                  <a:pt x="137" y="431"/>
                  <a:pt x="135" y="433"/>
                </a:cubicBezTo>
                <a:close/>
                <a:moveTo>
                  <a:pt x="136" y="461"/>
                </a:moveTo>
                <a:cubicBezTo>
                  <a:pt x="134" y="461"/>
                  <a:pt x="137" y="460"/>
                  <a:pt x="136" y="461"/>
                </a:cubicBezTo>
                <a:close/>
                <a:moveTo>
                  <a:pt x="140" y="485"/>
                </a:moveTo>
                <a:cubicBezTo>
                  <a:pt x="138" y="486"/>
                  <a:pt x="139" y="481"/>
                  <a:pt x="141" y="482"/>
                </a:cubicBezTo>
                <a:cubicBezTo>
                  <a:pt x="141" y="483"/>
                  <a:pt x="141" y="484"/>
                  <a:pt x="140" y="485"/>
                </a:cubicBezTo>
                <a:close/>
                <a:moveTo>
                  <a:pt x="139" y="447"/>
                </a:moveTo>
                <a:cubicBezTo>
                  <a:pt x="140" y="447"/>
                  <a:pt x="140" y="447"/>
                  <a:pt x="140" y="447"/>
                </a:cubicBezTo>
                <a:cubicBezTo>
                  <a:pt x="141" y="448"/>
                  <a:pt x="139" y="448"/>
                  <a:pt x="139" y="447"/>
                </a:cubicBezTo>
                <a:close/>
                <a:moveTo>
                  <a:pt x="143" y="469"/>
                </a:moveTo>
                <a:cubicBezTo>
                  <a:pt x="143" y="469"/>
                  <a:pt x="142" y="470"/>
                  <a:pt x="142" y="470"/>
                </a:cubicBezTo>
                <a:cubicBezTo>
                  <a:pt x="141" y="469"/>
                  <a:pt x="143" y="469"/>
                  <a:pt x="143" y="469"/>
                </a:cubicBezTo>
                <a:close/>
                <a:moveTo>
                  <a:pt x="143" y="464"/>
                </a:moveTo>
                <a:cubicBezTo>
                  <a:pt x="141" y="466"/>
                  <a:pt x="140" y="460"/>
                  <a:pt x="142" y="461"/>
                </a:cubicBezTo>
                <a:cubicBezTo>
                  <a:pt x="144" y="461"/>
                  <a:pt x="143" y="464"/>
                  <a:pt x="143" y="464"/>
                </a:cubicBezTo>
                <a:close/>
                <a:moveTo>
                  <a:pt x="145" y="481"/>
                </a:moveTo>
                <a:cubicBezTo>
                  <a:pt x="144" y="483"/>
                  <a:pt x="143" y="479"/>
                  <a:pt x="144" y="479"/>
                </a:cubicBezTo>
                <a:cubicBezTo>
                  <a:pt x="144" y="479"/>
                  <a:pt x="145" y="479"/>
                  <a:pt x="145" y="481"/>
                </a:cubicBezTo>
                <a:close/>
                <a:moveTo>
                  <a:pt x="147" y="486"/>
                </a:moveTo>
                <a:cubicBezTo>
                  <a:pt x="147" y="486"/>
                  <a:pt x="147" y="486"/>
                  <a:pt x="147" y="486"/>
                </a:cubicBezTo>
                <a:cubicBezTo>
                  <a:pt x="147" y="486"/>
                  <a:pt x="147" y="486"/>
                  <a:pt x="147" y="486"/>
                </a:cubicBezTo>
                <a:cubicBezTo>
                  <a:pt x="147" y="486"/>
                  <a:pt x="147" y="486"/>
                  <a:pt x="147" y="486"/>
                </a:cubicBezTo>
                <a:close/>
                <a:moveTo>
                  <a:pt x="147" y="483"/>
                </a:moveTo>
                <a:cubicBezTo>
                  <a:pt x="145" y="484"/>
                  <a:pt x="145" y="480"/>
                  <a:pt x="147" y="481"/>
                </a:cubicBezTo>
                <a:cubicBezTo>
                  <a:pt x="148" y="481"/>
                  <a:pt x="147" y="483"/>
                  <a:pt x="147" y="483"/>
                </a:cubicBezTo>
                <a:close/>
                <a:moveTo>
                  <a:pt x="148" y="479"/>
                </a:moveTo>
                <a:cubicBezTo>
                  <a:pt x="147" y="480"/>
                  <a:pt x="146" y="478"/>
                  <a:pt x="147" y="478"/>
                </a:cubicBezTo>
                <a:cubicBezTo>
                  <a:pt x="147" y="478"/>
                  <a:pt x="148" y="479"/>
                  <a:pt x="148" y="479"/>
                </a:cubicBezTo>
                <a:close/>
                <a:moveTo>
                  <a:pt x="151" y="479"/>
                </a:moveTo>
                <a:cubicBezTo>
                  <a:pt x="151" y="479"/>
                  <a:pt x="148" y="478"/>
                  <a:pt x="147" y="478"/>
                </a:cubicBezTo>
                <a:cubicBezTo>
                  <a:pt x="146" y="473"/>
                  <a:pt x="153" y="476"/>
                  <a:pt x="151" y="479"/>
                </a:cubicBezTo>
                <a:close/>
                <a:moveTo>
                  <a:pt x="149" y="487"/>
                </a:moveTo>
                <a:cubicBezTo>
                  <a:pt x="148" y="486"/>
                  <a:pt x="147" y="482"/>
                  <a:pt x="150" y="484"/>
                </a:cubicBezTo>
                <a:cubicBezTo>
                  <a:pt x="148" y="481"/>
                  <a:pt x="152" y="481"/>
                  <a:pt x="151" y="484"/>
                </a:cubicBezTo>
                <a:cubicBezTo>
                  <a:pt x="151" y="484"/>
                  <a:pt x="149" y="487"/>
                  <a:pt x="149" y="487"/>
                </a:cubicBezTo>
                <a:close/>
                <a:moveTo>
                  <a:pt x="151" y="488"/>
                </a:moveTo>
                <a:cubicBezTo>
                  <a:pt x="151" y="488"/>
                  <a:pt x="151" y="488"/>
                  <a:pt x="151" y="488"/>
                </a:cubicBezTo>
                <a:cubicBezTo>
                  <a:pt x="151" y="488"/>
                  <a:pt x="151" y="488"/>
                  <a:pt x="152" y="487"/>
                </a:cubicBezTo>
                <a:cubicBezTo>
                  <a:pt x="152" y="487"/>
                  <a:pt x="152" y="487"/>
                  <a:pt x="151" y="488"/>
                </a:cubicBezTo>
                <a:close/>
                <a:moveTo>
                  <a:pt x="153" y="489"/>
                </a:moveTo>
                <a:cubicBezTo>
                  <a:pt x="153" y="489"/>
                  <a:pt x="153" y="488"/>
                  <a:pt x="153" y="488"/>
                </a:cubicBezTo>
                <a:cubicBezTo>
                  <a:pt x="153" y="489"/>
                  <a:pt x="152" y="489"/>
                  <a:pt x="153" y="489"/>
                </a:cubicBezTo>
                <a:close/>
                <a:moveTo>
                  <a:pt x="153" y="459"/>
                </a:moveTo>
                <a:cubicBezTo>
                  <a:pt x="152" y="459"/>
                  <a:pt x="144" y="455"/>
                  <a:pt x="145" y="452"/>
                </a:cubicBezTo>
                <a:cubicBezTo>
                  <a:pt x="145" y="451"/>
                  <a:pt x="146" y="452"/>
                  <a:pt x="146" y="451"/>
                </a:cubicBezTo>
                <a:cubicBezTo>
                  <a:pt x="147" y="449"/>
                  <a:pt x="145" y="449"/>
                  <a:pt x="145" y="447"/>
                </a:cubicBezTo>
                <a:cubicBezTo>
                  <a:pt x="149" y="452"/>
                  <a:pt x="148" y="440"/>
                  <a:pt x="152" y="443"/>
                </a:cubicBezTo>
                <a:cubicBezTo>
                  <a:pt x="154" y="444"/>
                  <a:pt x="152" y="448"/>
                  <a:pt x="155" y="446"/>
                </a:cubicBezTo>
                <a:cubicBezTo>
                  <a:pt x="152" y="448"/>
                  <a:pt x="158" y="450"/>
                  <a:pt x="157" y="454"/>
                </a:cubicBezTo>
                <a:cubicBezTo>
                  <a:pt x="157" y="457"/>
                  <a:pt x="155" y="459"/>
                  <a:pt x="153" y="459"/>
                </a:cubicBezTo>
                <a:close/>
                <a:moveTo>
                  <a:pt x="152" y="394"/>
                </a:moveTo>
                <a:cubicBezTo>
                  <a:pt x="150" y="396"/>
                  <a:pt x="150" y="391"/>
                  <a:pt x="151" y="391"/>
                </a:cubicBezTo>
                <a:cubicBezTo>
                  <a:pt x="152" y="391"/>
                  <a:pt x="152" y="394"/>
                  <a:pt x="152" y="394"/>
                </a:cubicBezTo>
                <a:close/>
                <a:moveTo>
                  <a:pt x="153" y="410"/>
                </a:moveTo>
                <a:cubicBezTo>
                  <a:pt x="153" y="411"/>
                  <a:pt x="153" y="411"/>
                  <a:pt x="153" y="411"/>
                </a:cubicBezTo>
                <a:cubicBezTo>
                  <a:pt x="151" y="412"/>
                  <a:pt x="152" y="410"/>
                  <a:pt x="153" y="410"/>
                </a:cubicBezTo>
                <a:close/>
                <a:moveTo>
                  <a:pt x="151" y="434"/>
                </a:moveTo>
                <a:cubicBezTo>
                  <a:pt x="150" y="435"/>
                  <a:pt x="148" y="434"/>
                  <a:pt x="149" y="432"/>
                </a:cubicBezTo>
                <a:cubicBezTo>
                  <a:pt x="150" y="432"/>
                  <a:pt x="153" y="433"/>
                  <a:pt x="151" y="434"/>
                </a:cubicBezTo>
                <a:close/>
                <a:moveTo>
                  <a:pt x="149" y="411"/>
                </a:moveTo>
                <a:cubicBezTo>
                  <a:pt x="148" y="413"/>
                  <a:pt x="148" y="428"/>
                  <a:pt x="146" y="429"/>
                </a:cubicBezTo>
                <a:cubicBezTo>
                  <a:pt x="144" y="430"/>
                  <a:pt x="145" y="425"/>
                  <a:pt x="145" y="424"/>
                </a:cubicBezTo>
                <a:cubicBezTo>
                  <a:pt x="146" y="422"/>
                  <a:pt x="148" y="407"/>
                  <a:pt x="149" y="406"/>
                </a:cubicBezTo>
                <a:cubicBezTo>
                  <a:pt x="151" y="405"/>
                  <a:pt x="149" y="411"/>
                  <a:pt x="149" y="411"/>
                </a:cubicBezTo>
                <a:close/>
                <a:moveTo>
                  <a:pt x="154" y="385"/>
                </a:moveTo>
                <a:cubicBezTo>
                  <a:pt x="153" y="386"/>
                  <a:pt x="153" y="385"/>
                  <a:pt x="154" y="384"/>
                </a:cubicBezTo>
                <a:cubicBezTo>
                  <a:pt x="154" y="384"/>
                  <a:pt x="154" y="385"/>
                  <a:pt x="154" y="385"/>
                </a:cubicBezTo>
                <a:close/>
                <a:moveTo>
                  <a:pt x="155" y="440"/>
                </a:moveTo>
                <a:cubicBezTo>
                  <a:pt x="156" y="441"/>
                  <a:pt x="155" y="441"/>
                  <a:pt x="155" y="442"/>
                </a:cubicBezTo>
                <a:cubicBezTo>
                  <a:pt x="153" y="443"/>
                  <a:pt x="154" y="439"/>
                  <a:pt x="155" y="440"/>
                </a:cubicBezTo>
                <a:close/>
                <a:moveTo>
                  <a:pt x="160" y="417"/>
                </a:moveTo>
                <a:cubicBezTo>
                  <a:pt x="160" y="417"/>
                  <a:pt x="158" y="417"/>
                  <a:pt x="159" y="415"/>
                </a:cubicBezTo>
                <a:cubicBezTo>
                  <a:pt x="161" y="419"/>
                  <a:pt x="164" y="409"/>
                  <a:pt x="165" y="414"/>
                </a:cubicBezTo>
                <a:cubicBezTo>
                  <a:pt x="166" y="416"/>
                  <a:pt x="168" y="419"/>
                  <a:pt x="167" y="421"/>
                </a:cubicBezTo>
                <a:cubicBezTo>
                  <a:pt x="166" y="422"/>
                  <a:pt x="163" y="423"/>
                  <a:pt x="163" y="423"/>
                </a:cubicBezTo>
                <a:cubicBezTo>
                  <a:pt x="163" y="425"/>
                  <a:pt x="165" y="427"/>
                  <a:pt x="163" y="428"/>
                </a:cubicBezTo>
                <a:cubicBezTo>
                  <a:pt x="160" y="430"/>
                  <a:pt x="158" y="427"/>
                  <a:pt x="158" y="427"/>
                </a:cubicBezTo>
                <a:cubicBezTo>
                  <a:pt x="157" y="424"/>
                  <a:pt x="162" y="421"/>
                  <a:pt x="160" y="417"/>
                </a:cubicBezTo>
                <a:close/>
                <a:moveTo>
                  <a:pt x="160" y="402"/>
                </a:moveTo>
                <a:cubicBezTo>
                  <a:pt x="161" y="406"/>
                  <a:pt x="158" y="404"/>
                  <a:pt x="160" y="402"/>
                </a:cubicBezTo>
                <a:close/>
                <a:moveTo>
                  <a:pt x="161" y="383"/>
                </a:moveTo>
                <a:cubicBezTo>
                  <a:pt x="162" y="384"/>
                  <a:pt x="161" y="387"/>
                  <a:pt x="160" y="387"/>
                </a:cubicBezTo>
                <a:cubicBezTo>
                  <a:pt x="159" y="388"/>
                  <a:pt x="160" y="383"/>
                  <a:pt x="161" y="383"/>
                </a:cubicBezTo>
                <a:close/>
                <a:moveTo>
                  <a:pt x="166" y="387"/>
                </a:moveTo>
                <a:cubicBezTo>
                  <a:pt x="166" y="387"/>
                  <a:pt x="165" y="387"/>
                  <a:pt x="165" y="387"/>
                </a:cubicBezTo>
                <a:cubicBezTo>
                  <a:pt x="164" y="386"/>
                  <a:pt x="166" y="386"/>
                  <a:pt x="166" y="387"/>
                </a:cubicBezTo>
                <a:close/>
                <a:moveTo>
                  <a:pt x="167" y="395"/>
                </a:moveTo>
                <a:cubicBezTo>
                  <a:pt x="169" y="395"/>
                  <a:pt x="168" y="398"/>
                  <a:pt x="167" y="398"/>
                </a:cubicBezTo>
                <a:cubicBezTo>
                  <a:pt x="166" y="399"/>
                  <a:pt x="166" y="395"/>
                  <a:pt x="167" y="395"/>
                </a:cubicBezTo>
                <a:close/>
                <a:moveTo>
                  <a:pt x="168" y="392"/>
                </a:moveTo>
                <a:cubicBezTo>
                  <a:pt x="169" y="392"/>
                  <a:pt x="170" y="393"/>
                  <a:pt x="168" y="393"/>
                </a:cubicBezTo>
                <a:cubicBezTo>
                  <a:pt x="166" y="394"/>
                  <a:pt x="166" y="392"/>
                  <a:pt x="168" y="392"/>
                </a:cubicBezTo>
                <a:close/>
                <a:moveTo>
                  <a:pt x="167" y="413"/>
                </a:moveTo>
                <a:cubicBezTo>
                  <a:pt x="167" y="415"/>
                  <a:pt x="166" y="411"/>
                  <a:pt x="167" y="412"/>
                </a:cubicBezTo>
                <a:cubicBezTo>
                  <a:pt x="167" y="412"/>
                  <a:pt x="167" y="413"/>
                  <a:pt x="167" y="413"/>
                </a:cubicBezTo>
                <a:close/>
                <a:moveTo>
                  <a:pt x="163" y="443"/>
                </a:moveTo>
                <a:cubicBezTo>
                  <a:pt x="162" y="444"/>
                  <a:pt x="161" y="442"/>
                  <a:pt x="162" y="441"/>
                </a:cubicBezTo>
                <a:cubicBezTo>
                  <a:pt x="162" y="442"/>
                  <a:pt x="163" y="442"/>
                  <a:pt x="163" y="443"/>
                </a:cubicBezTo>
                <a:close/>
                <a:moveTo>
                  <a:pt x="160" y="459"/>
                </a:moveTo>
                <a:cubicBezTo>
                  <a:pt x="159" y="460"/>
                  <a:pt x="159" y="458"/>
                  <a:pt x="160" y="457"/>
                </a:cubicBezTo>
                <a:cubicBezTo>
                  <a:pt x="160" y="457"/>
                  <a:pt x="161" y="458"/>
                  <a:pt x="160" y="459"/>
                </a:cubicBezTo>
                <a:close/>
                <a:moveTo>
                  <a:pt x="157" y="404"/>
                </a:moveTo>
                <a:cubicBezTo>
                  <a:pt x="155" y="406"/>
                  <a:pt x="156" y="399"/>
                  <a:pt x="158" y="401"/>
                </a:cubicBezTo>
                <a:cubicBezTo>
                  <a:pt x="159" y="402"/>
                  <a:pt x="157" y="404"/>
                  <a:pt x="157" y="404"/>
                </a:cubicBezTo>
                <a:close/>
                <a:moveTo>
                  <a:pt x="154" y="466"/>
                </a:moveTo>
                <a:cubicBezTo>
                  <a:pt x="155" y="466"/>
                  <a:pt x="156" y="467"/>
                  <a:pt x="155" y="468"/>
                </a:cubicBezTo>
                <a:cubicBezTo>
                  <a:pt x="154" y="468"/>
                  <a:pt x="154" y="467"/>
                  <a:pt x="154" y="466"/>
                </a:cubicBezTo>
                <a:close/>
                <a:moveTo>
                  <a:pt x="155" y="476"/>
                </a:moveTo>
                <a:cubicBezTo>
                  <a:pt x="154" y="476"/>
                  <a:pt x="158" y="472"/>
                  <a:pt x="157" y="471"/>
                </a:cubicBezTo>
                <a:cubicBezTo>
                  <a:pt x="159" y="473"/>
                  <a:pt x="156" y="477"/>
                  <a:pt x="155" y="476"/>
                </a:cubicBezTo>
                <a:close/>
                <a:moveTo>
                  <a:pt x="158" y="470"/>
                </a:moveTo>
                <a:cubicBezTo>
                  <a:pt x="156" y="466"/>
                  <a:pt x="160" y="467"/>
                  <a:pt x="158" y="470"/>
                </a:cubicBezTo>
                <a:close/>
                <a:moveTo>
                  <a:pt x="159" y="461"/>
                </a:moveTo>
                <a:cubicBezTo>
                  <a:pt x="159" y="461"/>
                  <a:pt x="159" y="462"/>
                  <a:pt x="159" y="462"/>
                </a:cubicBezTo>
                <a:cubicBezTo>
                  <a:pt x="157" y="464"/>
                  <a:pt x="158" y="460"/>
                  <a:pt x="159" y="461"/>
                </a:cubicBezTo>
                <a:close/>
                <a:moveTo>
                  <a:pt x="159" y="490"/>
                </a:moveTo>
                <a:cubicBezTo>
                  <a:pt x="159" y="489"/>
                  <a:pt x="160" y="488"/>
                  <a:pt x="160" y="488"/>
                </a:cubicBezTo>
                <a:cubicBezTo>
                  <a:pt x="160" y="489"/>
                  <a:pt x="160" y="489"/>
                  <a:pt x="159" y="490"/>
                </a:cubicBezTo>
                <a:close/>
                <a:moveTo>
                  <a:pt x="160" y="486"/>
                </a:moveTo>
                <a:cubicBezTo>
                  <a:pt x="160" y="487"/>
                  <a:pt x="159" y="484"/>
                  <a:pt x="160" y="484"/>
                </a:cubicBezTo>
                <a:cubicBezTo>
                  <a:pt x="160" y="484"/>
                  <a:pt x="161" y="485"/>
                  <a:pt x="160" y="486"/>
                </a:cubicBezTo>
                <a:close/>
                <a:moveTo>
                  <a:pt x="161" y="468"/>
                </a:moveTo>
                <a:cubicBezTo>
                  <a:pt x="162" y="470"/>
                  <a:pt x="159" y="470"/>
                  <a:pt x="161" y="468"/>
                </a:cubicBezTo>
                <a:close/>
                <a:moveTo>
                  <a:pt x="162" y="461"/>
                </a:moveTo>
                <a:cubicBezTo>
                  <a:pt x="163" y="462"/>
                  <a:pt x="163" y="462"/>
                  <a:pt x="162" y="463"/>
                </a:cubicBezTo>
                <a:cubicBezTo>
                  <a:pt x="161" y="465"/>
                  <a:pt x="161" y="460"/>
                  <a:pt x="162" y="461"/>
                </a:cubicBezTo>
                <a:close/>
                <a:moveTo>
                  <a:pt x="162" y="497"/>
                </a:moveTo>
                <a:cubicBezTo>
                  <a:pt x="164" y="497"/>
                  <a:pt x="161" y="499"/>
                  <a:pt x="162" y="497"/>
                </a:cubicBezTo>
                <a:close/>
                <a:moveTo>
                  <a:pt x="163" y="483"/>
                </a:moveTo>
                <a:cubicBezTo>
                  <a:pt x="162" y="485"/>
                  <a:pt x="162" y="481"/>
                  <a:pt x="163" y="483"/>
                </a:cubicBezTo>
                <a:cubicBezTo>
                  <a:pt x="163" y="483"/>
                  <a:pt x="164" y="483"/>
                  <a:pt x="163" y="483"/>
                </a:cubicBezTo>
                <a:close/>
                <a:moveTo>
                  <a:pt x="164" y="472"/>
                </a:moveTo>
                <a:cubicBezTo>
                  <a:pt x="163" y="474"/>
                  <a:pt x="163" y="471"/>
                  <a:pt x="164" y="472"/>
                </a:cubicBezTo>
                <a:cubicBezTo>
                  <a:pt x="164" y="472"/>
                  <a:pt x="164" y="472"/>
                  <a:pt x="164" y="472"/>
                </a:cubicBezTo>
                <a:close/>
                <a:moveTo>
                  <a:pt x="166" y="461"/>
                </a:moveTo>
                <a:cubicBezTo>
                  <a:pt x="160" y="465"/>
                  <a:pt x="163" y="449"/>
                  <a:pt x="168" y="453"/>
                </a:cubicBezTo>
                <a:cubicBezTo>
                  <a:pt x="167" y="452"/>
                  <a:pt x="168" y="456"/>
                  <a:pt x="168" y="455"/>
                </a:cubicBezTo>
                <a:cubicBezTo>
                  <a:pt x="168" y="456"/>
                  <a:pt x="166" y="461"/>
                  <a:pt x="166" y="461"/>
                </a:cubicBezTo>
                <a:close/>
                <a:moveTo>
                  <a:pt x="168" y="450"/>
                </a:moveTo>
                <a:cubicBezTo>
                  <a:pt x="167" y="450"/>
                  <a:pt x="167" y="448"/>
                  <a:pt x="168" y="448"/>
                </a:cubicBezTo>
                <a:cubicBezTo>
                  <a:pt x="168" y="448"/>
                  <a:pt x="169" y="449"/>
                  <a:pt x="168" y="450"/>
                </a:cubicBezTo>
                <a:close/>
                <a:moveTo>
                  <a:pt x="168" y="433"/>
                </a:moveTo>
                <a:cubicBezTo>
                  <a:pt x="168" y="431"/>
                  <a:pt x="168" y="434"/>
                  <a:pt x="168" y="433"/>
                </a:cubicBezTo>
                <a:close/>
                <a:moveTo>
                  <a:pt x="169" y="454"/>
                </a:moveTo>
                <a:cubicBezTo>
                  <a:pt x="169" y="455"/>
                  <a:pt x="169" y="452"/>
                  <a:pt x="169" y="454"/>
                </a:cubicBezTo>
                <a:close/>
                <a:moveTo>
                  <a:pt x="171" y="467"/>
                </a:moveTo>
                <a:cubicBezTo>
                  <a:pt x="170" y="463"/>
                  <a:pt x="174" y="463"/>
                  <a:pt x="171" y="467"/>
                </a:cubicBezTo>
                <a:close/>
                <a:moveTo>
                  <a:pt x="173" y="473"/>
                </a:moveTo>
                <a:cubicBezTo>
                  <a:pt x="172" y="474"/>
                  <a:pt x="172" y="469"/>
                  <a:pt x="173" y="470"/>
                </a:cubicBezTo>
                <a:cubicBezTo>
                  <a:pt x="174" y="471"/>
                  <a:pt x="173" y="472"/>
                  <a:pt x="173" y="473"/>
                </a:cubicBezTo>
                <a:close/>
                <a:moveTo>
                  <a:pt x="173" y="462"/>
                </a:moveTo>
                <a:cubicBezTo>
                  <a:pt x="172" y="463"/>
                  <a:pt x="173" y="461"/>
                  <a:pt x="173" y="460"/>
                </a:cubicBezTo>
                <a:cubicBezTo>
                  <a:pt x="174" y="460"/>
                  <a:pt x="174" y="462"/>
                  <a:pt x="173" y="462"/>
                </a:cubicBezTo>
                <a:close/>
                <a:moveTo>
                  <a:pt x="173" y="460"/>
                </a:moveTo>
                <a:cubicBezTo>
                  <a:pt x="172" y="460"/>
                  <a:pt x="170" y="460"/>
                  <a:pt x="170" y="458"/>
                </a:cubicBezTo>
                <a:cubicBezTo>
                  <a:pt x="171" y="457"/>
                  <a:pt x="176" y="458"/>
                  <a:pt x="173" y="460"/>
                </a:cubicBezTo>
                <a:close/>
                <a:moveTo>
                  <a:pt x="173" y="418"/>
                </a:moveTo>
                <a:cubicBezTo>
                  <a:pt x="174" y="418"/>
                  <a:pt x="174" y="418"/>
                  <a:pt x="173" y="419"/>
                </a:cubicBezTo>
                <a:cubicBezTo>
                  <a:pt x="172" y="420"/>
                  <a:pt x="172" y="417"/>
                  <a:pt x="173" y="418"/>
                </a:cubicBezTo>
                <a:close/>
                <a:moveTo>
                  <a:pt x="174" y="409"/>
                </a:moveTo>
                <a:cubicBezTo>
                  <a:pt x="175" y="409"/>
                  <a:pt x="174" y="409"/>
                  <a:pt x="174" y="410"/>
                </a:cubicBezTo>
                <a:cubicBezTo>
                  <a:pt x="173" y="410"/>
                  <a:pt x="173" y="408"/>
                  <a:pt x="174" y="409"/>
                </a:cubicBezTo>
                <a:close/>
                <a:moveTo>
                  <a:pt x="175" y="414"/>
                </a:moveTo>
                <a:cubicBezTo>
                  <a:pt x="177" y="414"/>
                  <a:pt x="177" y="418"/>
                  <a:pt x="176" y="419"/>
                </a:cubicBezTo>
                <a:cubicBezTo>
                  <a:pt x="173" y="420"/>
                  <a:pt x="175" y="414"/>
                  <a:pt x="175" y="414"/>
                </a:cubicBezTo>
                <a:close/>
                <a:moveTo>
                  <a:pt x="176" y="430"/>
                </a:moveTo>
                <a:cubicBezTo>
                  <a:pt x="175" y="431"/>
                  <a:pt x="175" y="428"/>
                  <a:pt x="176" y="428"/>
                </a:cubicBezTo>
                <a:cubicBezTo>
                  <a:pt x="177" y="428"/>
                  <a:pt x="177" y="429"/>
                  <a:pt x="176" y="430"/>
                </a:cubicBezTo>
                <a:close/>
                <a:moveTo>
                  <a:pt x="177" y="433"/>
                </a:moveTo>
                <a:cubicBezTo>
                  <a:pt x="178" y="434"/>
                  <a:pt x="178" y="436"/>
                  <a:pt x="177" y="436"/>
                </a:cubicBezTo>
                <a:cubicBezTo>
                  <a:pt x="175" y="439"/>
                  <a:pt x="175" y="431"/>
                  <a:pt x="177" y="433"/>
                </a:cubicBezTo>
                <a:close/>
                <a:moveTo>
                  <a:pt x="178" y="429"/>
                </a:moveTo>
                <a:cubicBezTo>
                  <a:pt x="177" y="428"/>
                  <a:pt x="178" y="426"/>
                  <a:pt x="179" y="426"/>
                </a:cubicBezTo>
                <a:cubicBezTo>
                  <a:pt x="178" y="427"/>
                  <a:pt x="178" y="428"/>
                  <a:pt x="178" y="429"/>
                </a:cubicBezTo>
                <a:close/>
                <a:moveTo>
                  <a:pt x="178" y="432"/>
                </a:moveTo>
                <a:cubicBezTo>
                  <a:pt x="177" y="433"/>
                  <a:pt x="178" y="431"/>
                  <a:pt x="178" y="430"/>
                </a:cubicBezTo>
                <a:cubicBezTo>
                  <a:pt x="179" y="430"/>
                  <a:pt x="179" y="431"/>
                  <a:pt x="178" y="432"/>
                </a:cubicBezTo>
                <a:close/>
                <a:moveTo>
                  <a:pt x="179" y="411"/>
                </a:moveTo>
                <a:cubicBezTo>
                  <a:pt x="176" y="413"/>
                  <a:pt x="176" y="406"/>
                  <a:pt x="178" y="408"/>
                </a:cubicBezTo>
                <a:cubicBezTo>
                  <a:pt x="179" y="408"/>
                  <a:pt x="179" y="410"/>
                  <a:pt x="179" y="411"/>
                </a:cubicBezTo>
                <a:close/>
                <a:moveTo>
                  <a:pt x="178" y="467"/>
                </a:moveTo>
                <a:cubicBezTo>
                  <a:pt x="176" y="466"/>
                  <a:pt x="179" y="464"/>
                  <a:pt x="179" y="462"/>
                </a:cubicBezTo>
                <a:cubicBezTo>
                  <a:pt x="180" y="463"/>
                  <a:pt x="179" y="468"/>
                  <a:pt x="178" y="467"/>
                </a:cubicBezTo>
                <a:close/>
                <a:moveTo>
                  <a:pt x="182" y="477"/>
                </a:moveTo>
                <a:cubicBezTo>
                  <a:pt x="182" y="477"/>
                  <a:pt x="179" y="477"/>
                  <a:pt x="180" y="476"/>
                </a:cubicBezTo>
                <a:cubicBezTo>
                  <a:pt x="181" y="475"/>
                  <a:pt x="184" y="477"/>
                  <a:pt x="182" y="477"/>
                </a:cubicBezTo>
                <a:close/>
                <a:moveTo>
                  <a:pt x="180" y="459"/>
                </a:moveTo>
                <a:cubicBezTo>
                  <a:pt x="181" y="457"/>
                  <a:pt x="182" y="456"/>
                  <a:pt x="182" y="455"/>
                </a:cubicBezTo>
                <a:cubicBezTo>
                  <a:pt x="182" y="456"/>
                  <a:pt x="182" y="458"/>
                  <a:pt x="180" y="459"/>
                </a:cubicBezTo>
                <a:close/>
                <a:moveTo>
                  <a:pt x="183" y="432"/>
                </a:moveTo>
                <a:cubicBezTo>
                  <a:pt x="182" y="433"/>
                  <a:pt x="182" y="430"/>
                  <a:pt x="183" y="431"/>
                </a:cubicBezTo>
                <a:cubicBezTo>
                  <a:pt x="183" y="431"/>
                  <a:pt x="183" y="432"/>
                  <a:pt x="183" y="432"/>
                </a:cubicBezTo>
                <a:close/>
                <a:moveTo>
                  <a:pt x="184" y="458"/>
                </a:moveTo>
                <a:cubicBezTo>
                  <a:pt x="183" y="456"/>
                  <a:pt x="186" y="456"/>
                  <a:pt x="184" y="458"/>
                </a:cubicBezTo>
                <a:close/>
                <a:moveTo>
                  <a:pt x="184" y="423"/>
                </a:moveTo>
                <a:cubicBezTo>
                  <a:pt x="184" y="423"/>
                  <a:pt x="184" y="423"/>
                  <a:pt x="184" y="423"/>
                </a:cubicBezTo>
                <a:cubicBezTo>
                  <a:pt x="185" y="422"/>
                  <a:pt x="185" y="422"/>
                  <a:pt x="184" y="423"/>
                </a:cubicBezTo>
                <a:cubicBezTo>
                  <a:pt x="184" y="423"/>
                  <a:pt x="184" y="423"/>
                  <a:pt x="184" y="423"/>
                </a:cubicBezTo>
                <a:cubicBezTo>
                  <a:pt x="184" y="423"/>
                  <a:pt x="184" y="423"/>
                  <a:pt x="184" y="423"/>
                </a:cubicBezTo>
                <a:close/>
                <a:moveTo>
                  <a:pt x="184" y="452"/>
                </a:moveTo>
                <a:cubicBezTo>
                  <a:pt x="182" y="449"/>
                  <a:pt x="186" y="449"/>
                  <a:pt x="184" y="452"/>
                </a:cubicBezTo>
                <a:close/>
                <a:moveTo>
                  <a:pt x="184" y="464"/>
                </a:moveTo>
                <a:cubicBezTo>
                  <a:pt x="185" y="466"/>
                  <a:pt x="182" y="465"/>
                  <a:pt x="184" y="464"/>
                </a:cubicBezTo>
                <a:close/>
                <a:moveTo>
                  <a:pt x="185" y="467"/>
                </a:moveTo>
                <a:cubicBezTo>
                  <a:pt x="186" y="471"/>
                  <a:pt x="182" y="470"/>
                  <a:pt x="185" y="467"/>
                </a:cubicBezTo>
                <a:close/>
                <a:moveTo>
                  <a:pt x="190" y="491"/>
                </a:moveTo>
                <a:cubicBezTo>
                  <a:pt x="189" y="492"/>
                  <a:pt x="189" y="488"/>
                  <a:pt x="190" y="489"/>
                </a:cubicBezTo>
                <a:cubicBezTo>
                  <a:pt x="191" y="490"/>
                  <a:pt x="190" y="491"/>
                  <a:pt x="190" y="491"/>
                </a:cubicBezTo>
                <a:close/>
                <a:moveTo>
                  <a:pt x="194" y="474"/>
                </a:moveTo>
                <a:cubicBezTo>
                  <a:pt x="195" y="475"/>
                  <a:pt x="194" y="475"/>
                  <a:pt x="194" y="475"/>
                </a:cubicBezTo>
                <a:cubicBezTo>
                  <a:pt x="193" y="476"/>
                  <a:pt x="193" y="473"/>
                  <a:pt x="194" y="474"/>
                </a:cubicBezTo>
                <a:close/>
                <a:moveTo>
                  <a:pt x="195" y="474"/>
                </a:moveTo>
                <a:cubicBezTo>
                  <a:pt x="197" y="475"/>
                  <a:pt x="194" y="476"/>
                  <a:pt x="195" y="474"/>
                </a:cubicBezTo>
                <a:close/>
                <a:moveTo>
                  <a:pt x="195" y="490"/>
                </a:moveTo>
                <a:cubicBezTo>
                  <a:pt x="195" y="490"/>
                  <a:pt x="195" y="491"/>
                  <a:pt x="195" y="491"/>
                </a:cubicBezTo>
                <a:cubicBezTo>
                  <a:pt x="194" y="493"/>
                  <a:pt x="194" y="489"/>
                  <a:pt x="195" y="490"/>
                </a:cubicBezTo>
                <a:close/>
                <a:moveTo>
                  <a:pt x="194" y="384"/>
                </a:moveTo>
                <a:cubicBezTo>
                  <a:pt x="193" y="385"/>
                  <a:pt x="194" y="382"/>
                  <a:pt x="195" y="383"/>
                </a:cubicBezTo>
                <a:cubicBezTo>
                  <a:pt x="195" y="383"/>
                  <a:pt x="194" y="384"/>
                  <a:pt x="194" y="384"/>
                </a:cubicBezTo>
                <a:close/>
                <a:moveTo>
                  <a:pt x="194" y="321"/>
                </a:moveTo>
                <a:cubicBezTo>
                  <a:pt x="195" y="321"/>
                  <a:pt x="194" y="322"/>
                  <a:pt x="194" y="322"/>
                </a:cubicBezTo>
                <a:cubicBezTo>
                  <a:pt x="192" y="324"/>
                  <a:pt x="193" y="321"/>
                  <a:pt x="194" y="321"/>
                </a:cubicBezTo>
                <a:close/>
                <a:moveTo>
                  <a:pt x="192" y="489"/>
                </a:moveTo>
                <a:cubicBezTo>
                  <a:pt x="191" y="491"/>
                  <a:pt x="192" y="487"/>
                  <a:pt x="193" y="488"/>
                </a:cubicBezTo>
                <a:cubicBezTo>
                  <a:pt x="194" y="489"/>
                  <a:pt x="193" y="489"/>
                  <a:pt x="192" y="489"/>
                </a:cubicBezTo>
                <a:close/>
                <a:moveTo>
                  <a:pt x="192" y="466"/>
                </a:moveTo>
                <a:cubicBezTo>
                  <a:pt x="190" y="466"/>
                  <a:pt x="191" y="463"/>
                  <a:pt x="192" y="464"/>
                </a:cubicBezTo>
                <a:cubicBezTo>
                  <a:pt x="193" y="465"/>
                  <a:pt x="192" y="465"/>
                  <a:pt x="192" y="466"/>
                </a:cubicBezTo>
                <a:close/>
                <a:moveTo>
                  <a:pt x="191" y="461"/>
                </a:moveTo>
                <a:cubicBezTo>
                  <a:pt x="192" y="460"/>
                  <a:pt x="193" y="460"/>
                  <a:pt x="191" y="461"/>
                </a:cubicBezTo>
                <a:close/>
                <a:moveTo>
                  <a:pt x="191" y="403"/>
                </a:moveTo>
                <a:cubicBezTo>
                  <a:pt x="189" y="404"/>
                  <a:pt x="190" y="400"/>
                  <a:pt x="191" y="400"/>
                </a:cubicBezTo>
                <a:cubicBezTo>
                  <a:pt x="192" y="400"/>
                  <a:pt x="193" y="403"/>
                  <a:pt x="191" y="403"/>
                </a:cubicBezTo>
                <a:close/>
                <a:moveTo>
                  <a:pt x="191" y="311"/>
                </a:moveTo>
                <a:cubicBezTo>
                  <a:pt x="192" y="310"/>
                  <a:pt x="192" y="311"/>
                  <a:pt x="192" y="312"/>
                </a:cubicBezTo>
                <a:cubicBezTo>
                  <a:pt x="191" y="313"/>
                  <a:pt x="191" y="311"/>
                  <a:pt x="191" y="311"/>
                </a:cubicBezTo>
                <a:close/>
                <a:moveTo>
                  <a:pt x="190" y="343"/>
                </a:moveTo>
                <a:cubicBezTo>
                  <a:pt x="190" y="340"/>
                  <a:pt x="192" y="342"/>
                  <a:pt x="190" y="343"/>
                </a:cubicBezTo>
                <a:close/>
                <a:moveTo>
                  <a:pt x="191" y="480"/>
                </a:moveTo>
                <a:cubicBezTo>
                  <a:pt x="191" y="481"/>
                  <a:pt x="189" y="483"/>
                  <a:pt x="188" y="483"/>
                </a:cubicBezTo>
                <a:cubicBezTo>
                  <a:pt x="183" y="484"/>
                  <a:pt x="190" y="478"/>
                  <a:pt x="191" y="480"/>
                </a:cubicBezTo>
                <a:close/>
                <a:moveTo>
                  <a:pt x="188" y="475"/>
                </a:moveTo>
                <a:cubicBezTo>
                  <a:pt x="187" y="476"/>
                  <a:pt x="188" y="473"/>
                  <a:pt x="189" y="474"/>
                </a:cubicBezTo>
                <a:cubicBezTo>
                  <a:pt x="189" y="474"/>
                  <a:pt x="189" y="475"/>
                  <a:pt x="188" y="475"/>
                </a:cubicBezTo>
                <a:close/>
                <a:moveTo>
                  <a:pt x="189" y="478"/>
                </a:moveTo>
                <a:cubicBezTo>
                  <a:pt x="188" y="479"/>
                  <a:pt x="188" y="479"/>
                  <a:pt x="188" y="479"/>
                </a:cubicBezTo>
                <a:cubicBezTo>
                  <a:pt x="188" y="479"/>
                  <a:pt x="188" y="479"/>
                  <a:pt x="188" y="479"/>
                </a:cubicBezTo>
                <a:cubicBezTo>
                  <a:pt x="188" y="479"/>
                  <a:pt x="189" y="478"/>
                  <a:pt x="189" y="478"/>
                </a:cubicBezTo>
                <a:close/>
                <a:moveTo>
                  <a:pt x="189" y="439"/>
                </a:moveTo>
                <a:cubicBezTo>
                  <a:pt x="188" y="441"/>
                  <a:pt x="189" y="438"/>
                  <a:pt x="189" y="439"/>
                </a:cubicBezTo>
                <a:close/>
                <a:moveTo>
                  <a:pt x="188" y="458"/>
                </a:moveTo>
                <a:cubicBezTo>
                  <a:pt x="190" y="459"/>
                  <a:pt x="190" y="462"/>
                  <a:pt x="189" y="462"/>
                </a:cubicBezTo>
                <a:cubicBezTo>
                  <a:pt x="186" y="464"/>
                  <a:pt x="186" y="458"/>
                  <a:pt x="188" y="458"/>
                </a:cubicBezTo>
                <a:close/>
                <a:moveTo>
                  <a:pt x="187" y="458"/>
                </a:moveTo>
                <a:cubicBezTo>
                  <a:pt x="186" y="459"/>
                  <a:pt x="188" y="457"/>
                  <a:pt x="187" y="458"/>
                </a:cubicBezTo>
                <a:close/>
                <a:moveTo>
                  <a:pt x="187" y="433"/>
                </a:moveTo>
                <a:cubicBezTo>
                  <a:pt x="185" y="434"/>
                  <a:pt x="185" y="430"/>
                  <a:pt x="187" y="431"/>
                </a:cubicBezTo>
                <a:cubicBezTo>
                  <a:pt x="188" y="432"/>
                  <a:pt x="187" y="433"/>
                  <a:pt x="187" y="433"/>
                </a:cubicBezTo>
                <a:close/>
                <a:moveTo>
                  <a:pt x="187" y="298"/>
                </a:moveTo>
                <a:cubicBezTo>
                  <a:pt x="187" y="299"/>
                  <a:pt x="186" y="300"/>
                  <a:pt x="186" y="301"/>
                </a:cubicBezTo>
                <a:cubicBezTo>
                  <a:pt x="185" y="302"/>
                  <a:pt x="186" y="298"/>
                  <a:pt x="187" y="298"/>
                </a:cubicBezTo>
                <a:close/>
                <a:moveTo>
                  <a:pt x="185" y="303"/>
                </a:moveTo>
                <a:cubicBezTo>
                  <a:pt x="186" y="304"/>
                  <a:pt x="185" y="306"/>
                  <a:pt x="185" y="308"/>
                </a:cubicBezTo>
                <a:cubicBezTo>
                  <a:pt x="183" y="307"/>
                  <a:pt x="185" y="304"/>
                  <a:pt x="185" y="303"/>
                </a:cubicBezTo>
                <a:close/>
                <a:moveTo>
                  <a:pt x="185" y="380"/>
                </a:moveTo>
                <a:cubicBezTo>
                  <a:pt x="187" y="380"/>
                  <a:pt x="186" y="386"/>
                  <a:pt x="184" y="386"/>
                </a:cubicBezTo>
                <a:cubicBezTo>
                  <a:pt x="181" y="387"/>
                  <a:pt x="182" y="380"/>
                  <a:pt x="185" y="380"/>
                </a:cubicBezTo>
                <a:close/>
                <a:moveTo>
                  <a:pt x="185" y="400"/>
                </a:moveTo>
                <a:cubicBezTo>
                  <a:pt x="184" y="400"/>
                  <a:pt x="185" y="397"/>
                  <a:pt x="186" y="398"/>
                </a:cubicBezTo>
                <a:cubicBezTo>
                  <a:pt x="186" y="399"/>
                  <a:pt x="186" y="400"/>
                  <a:pt x="185" y="400"/>
                </a:cubicBezTo>
                <a:close/>
                <a:moveTo>
                  <a:pt x="183" y="360"/>
                </a:moveTo>
                <a:cubicBezTo>
                  <a:pt x="182" y="361"/>
                  <a:pt x="184" y="358"/>
                  <a:pt x="183" y="360"/>
                </a:cubicBezTo>
                <a:close/>
                <a:moveTo>
                  <a:pt x="183" y="311"/>
                </a:moveTo>
                <a:cubicBezTo>
                  <a:pt x="184" y="312"/>
                  <a:pt x="183" y="313"/>
                  <a:pt x="182" y="314"/>
                </a:cubicBezTo>
                <a:cubicBezTo>
                  <a:pt x="181" y="315"/>
                  <a:pt x="181" y="310"/>
                  <a:pt x="183" y="311"/>
                </a:cubicBezTo>
                <a:close/>
                <a:moveTo>
                  <a:pt x="184" y="408"/>
                </a:moveTo>
                <a:cubicBezTo>
                  <a:pt x="185" y="409"/>
                  <a:pt x="185" y="411"/>
                  <a:pt x="186" y="411"/>
                </a:cubicBezTo>
                <a:cubicBezTo>
                  <a:pt x="188" y="412"/>
                  <a:pt x="187" y="416"/>
                  <a:pt x="185" y="417"/>
                </a:cubicBezTo>
                <a:cubicBezTo>
                  <a:pt x="181" y="418"/>
                  <a:pt x="182" y="416"/>
                  <a:pt x="181" y="414"/>
                </a:cubicBezTo>
                <a:cubicBezTo>
                  <a:pt x="181" y="414"/>
                  <a:pt x="180" y="413"/>
                  <a:pt x="180" y="413"/>
                </a:cubicBezTo>
                <a:cubicBezTo>
                  <a:pt x="180" y="411"/>
                  <a:pt x="182" y="408"/>
                  <a:pt x="184" y="408"/>
                </a:cubicBezTo>
                <a:close/>
                <a:moveTo>
                  <a:pt x="180" y="440"/>
                </a:moveTo>
                <a:cubicBezTo>
                  <a:pt x="181" y="440"/>
                  <a:pt x="180" y="441"/>
                  <a:pt x="180" y="441"/>
                </a:cubicBezTo>
                <a:cubicBezTo>
                  <a:pt x="179" y="441"/>
                  <a:pt x="180" y="440"/>
                  <a:pt x="180" y="440"/>
                </a:cubicBezTo>
                <a:close/>
                <a:moveTo>
                  <a:pt x="179" y="443"/>
                </a:moveTo>
                <a:cubicBezTo>
                  <a:pt x="178" y="441"/>
                  <a:pt x="181" y="441"/>
                  <a:pt x="179" y="443"/>
                </a:cubicBezTo>
                <a:close/>
                <a:moveTo>
                  <a:pt x="179" y="317"/>
                </a:moveTo>
                <a:cubicBezTo>
                  <a:pt x="180" y="320"/>
                  <a:pt x="177" y="318"/>
                  <a:pt x="179" y="317"/>
                </a:cubicBezTo>
                <a:close/>
                <a:moveTo>
                  <a:pt x="178" y="324"/>
                </a:moveTo>
                <a:cubicBezTo>
                  <a:pt x="176" y="323"/>
                  <a:pt x="178" y="321"/>
                  <a:pt x="178" y="320"/>
                </a:cubicBezTo>
                <a:cubicBezTo>
                  <a:pt x="179" y="321"/>
                  <a:pt x="178" y="323"/>
                  <a:pt x="178" y="324"/>
                </a:cubicBezTo>
                <a:close/>
                <a:moveTo>
                  <a:pt x="178" y="296"/>
                </a:moveTo>
                <a:cubicBezTo>
                  <a:pt x="179" y="297"/>
                  <a:pt x="177" y="298"/>
                  <a:pt x="177" y="298"/>
                </a:cubicBezTo>
                <a:cubicBezTo>
                  <a:pt x="176" y="299"/>
                  <a:pt x="177" y="295"/>
                  <a:pt x="178" y="296"/>
                </a:cubicBezTo>
                <a:close/>
                <a:moveTo>
                  <a:pt x="174" y="309"/>
                </a:moveTo>
                <a:cubicBezTo>
                  <a:pt x="175" y="310"/>
                  <a:pt x="173" y="310"/>
                  <a:pt x="174" y="309"/>
                </a:cubicBezTo>
                <a:close/>
                <a:moveTo>
                  <a:pt x="175" y="357"/>
                </a:moveTo>
                <a:cubicBezTo>
                  <a:pt x="175" y="359"/>
                  <a:pt x="173" y="358"/>
                  <a:pt x="175" y="357"/>
                </a:cubicBezTo>
                <a:close/>
                <a:moveTo>
                  <a:pt x="174" y="377"/>
                </a:moveTo>
                <a:cubicBezTo>
                  <a:pt x="175" y="378"/>
                  <a:pt x="174" y="379"/>
                  <a:pt x="173" y="380"/>
                </a:cubicBezTo>
                <a:cubicBezTo>
                  <a:pt x="173" y="379"/>
                  <a:pt x="174" y="378"/>
                  <a:pt x="174" y="377"/>
                </a:cubicBezTo>
                <a:close/>
                <a:moveTo>
                  <a:pt x="172" y="391"/>
                </a:moveTo>
                <a:cubicBezTo>
                  <a:pt x="172" y="390"/>
                  <a:pt x="175" y="392"/>
                  <a:pt x="176" y="391"/>
                </a:cubicBezTo>
                <a:cubicBezTo>
                  <a:pt x="176" y="390"/>
                  <a:pt x="174" y="389"/>
                  <a:pt x="175" y="388"/>
                </a:cubicBezTo>
                <a:cubicBezTo>
                  <a:pt x="178" y="385"/>
                  <a:pt x="181" y="394"/>
                  <a:pt x="178" y="396"/>
                </a:cubicBezTo>
                <a:cubicBezTo>
                  <a:pt x="176" y="397"/>
                  <a:pt x="174" y="397"/>
                  <a:pt x="173" y="396"/>
                </a:cubicBezTo>
                <a:cubicBezTo>
                  <a:pt x="173" y="396"/>
                  <a:pt x="172" y="392"/>
                  <a:pt x="172" y="391"/>
                </a:cubicBezTo>
                <a:close/>
                <a:moveTo>
                  <a:pt x="172" y="439"/>
                </a:moveTo>
                <a:cubicBezTo>
                  <a:pt x="173" y="439"/>
                  <a:pt x="173" y="441"/>
                  <a:pt x="172" y="441"/>
                </a:cubicBezTo>
                <a:cubicBezTo>
                  <a:pt x="170" y="443"/>
                  <a:pt x="170" y="437"/>
                  <a:pt x="172" y="439"/>
                </a:cubicBezTo>
                <a:close/>
                <a:moveTo>
                  <a:pt x="169" y="427"/>
                </a:moveTo>
                <a:cubicBezTo>
                  <a:pt x="166" y="428"/>
                  <a:pt x="167" y="422"/>
                  <a:pt x="169" y="422"/>
                </a:cubicBezTo>
                <a:cubicBezTo>
                  <a:pt x="171" y="422"/>
                  <a:pt x="171" y="426"/>
                  <a:pt x="169" y="427"/>
                </a:cubicBezTo>
                <a:close/>
                <a:moveTo>
                  <a:pt x="165" y="288"/>
                </a:moveTo>
                <a:cubicBezTo>
                  <a:pt x="166" y="288"/>
                  <a:pt x="166" y="289"/>
                  <a:pt x="166" y="290"/>
                </a:cubicBezTo>
                <a:cubicBezTo>
                  <a:pt x="165" y="291"/>
                  <a:pt x="164" y="288"/>
                  <a:pt x="165" y="288"/>
                </a:cubicBezTo>
                <a:close/>
                <a:moveTo>
                  <a:pt x="163" y="282"/>
                </a:moveTo>
                <a:cubicBezTo>
                  <a:pt x="164" y="282"/>
                  <a:pt x="164" y="284"/>
                  <a:pt x="163" y="284"/>
                </a:cubicBezTo>
                <a:cubicBezTo>
                  <a:pt x="162" y="286"/>
                  <a:pt x="161" y="282"/>
                  <a:pt x="163" y="282"/>
                </a:cubicBezTo>
                <a:close/>
                <a:moveTo>
                  <a:pt x="161" y="324"/>
                </a:moveTo>
                <a:cubicBezTo>
                  <a:pt x="161" y="324"/>
                  <a:pt x="162" y="322"/>
                  <a:pt x="162" y="321"/>
                </a:cubicBezTo>
                <a:cubicBezTo>
                  <a:pt x="162" y="322"/>
                  <a:pt x="166" y="321"/>
                  <a:pt x="166" y="321"/>
                </a:cubicBezTo>
                <a:cubicBezTo>
                  <a:pt x="166" y="321"/>
                  <a:pt x="166" y="322"/>
                  <a:pt x="166" y="322"/>
                </a:cubicBezTo>
                <a:cubicBezTo>
                  <a:pt x="167" y="323"/>
                  <a:pt x="168" y="322"/>
                  <a:pt x="168" y="323"/>
                </a:cubicBezTo>
                <a:cubicBezTo>
                  <a:pt x="171" y="328"/>
                  <a:pt x="168" y="335"/>
                  <a:pt x="165" y="336"/>
                </a:cubicBezTo>
                <a:cubicBezTo>
                  <a:pt x="163" y="337"/>
                  <a:pt x="160" y="335"/>
                  <a:pt x="160" y="334"/>
                </a:cubicBezTo>
                <a:cubicBezTo>
                  <a:pt x="160" y="334"/>
                  <a:pt x="160" y="332"/>
                  <a:pt x="160" y="333"/>
                </a:cubicBezTo>
                <a:cubicBezTo>
                  <a:pt x="160" y="331"/>
                  <a:pt x="158" y="332"/>
                  <a:pt x="158" y="330"/>
                </a:cubicBezTo>
                <a:cubicBezTo>
                  <a:pt x="156" y="327"/>
                  <a:pt x="159" y="326"/>
                  <a:pt x="161" y="324"/>
                </a:cubicBezTo>
                <a:close/>
                <a:moveTo>
                  <a:pt x="157" y="351"/>
                </a:moveTo>
                <a:cubicBezTo>
                  <a:pt x="159" y="352"/>
                  <a:pt x="156" y="353"/>
                  <a:pt x="157" y="351"/>
                </a:cubicBezTo>
                <a:close/>
                <a:moveTo>
                  <a:pt x="157" y="367"/>
                </a:moveTo>
                <a:cubicBezTo>
                  <a:pt x="157" y="366"/>
                  <a:pt x="158" y="367"/>
                  <a:pt x="158" y="367"/>
                </a:cubicBezTo>
                <a:cubicBezTo>
                  <a:pt x="159" y="366"/>
                  <a:pt x="157" y="364"/>
                  <a:pt x="159" y="364"/>
                </a:cubicBezTo>
                <a:cubicBezTo>
                  <a:pt x="162" y="364"/>
                  <a:pt x="159" y="373"/>
                  <a:pt x="159" y="374"/>
                </a:cubicBezTo>
                <a:cubicBezTo>
                  <a:pt x="159" y="372"/>
                  <a:pt x="154" y="369"/>
                  <a:pt x="157" y="367"/>
                </a:cubicBezTo>
                <a:close/>
                <a:moveTo>
                  <a:pt x="157" y="386"/>
                </a:moveTo>
                <a:cubicBezTo>
                  <a:pt x="158" y="386"/>
                  <a:pt x="157" y="388"/>
                  <a:pt x="156" y="389"/>
                </a:cubicBezTo>
                <a:cubicBezTo>
                  <a:pt x="155" y="389"/>
                  <a:pt x="155" y="385"/>
                  <a:pt x="157" y="386"/>
                </a:cubicBezTo>
                <a:close/>
                <a:moveTo>
                  <a:pt x="155" y="373"/>
                </a:moveTo>
                <a:cubicBezTo>
                  <a:pt x="154" y="374"/>
                  <a:pt x="154" y="372"/>
                  <a:pt x="155" y="371"/>
                </a:cubicBezTo>
                <a:cubicBezTo>
                  <a:pt x="156" y="371"/>
                  <a:pt x="156" y="373"/>
                  <a:pt x="155" y="373"/>
                </a:cubicBezTo>
                <a:close/>
                <a:moveTo>
                  <a:pt x="153" y="242"/>
                </a:moveTo>
                <a:cubicBezTo>
                  <a:pt x="153" y="242"/>
                  <a:pt x="154" y="237"/>
                  <a:pt x="155" y="238"/>
                </a:cubicBezTo>
                <a:cubicBezTo>
                  <a:pt x="156" y="238"/>
                  <a:pt x="154" y="243"/>
                  <a:pt x="154" y="241"/>
                </a:cubicBezTo>
                <a:cubicBezTo>
                  <a:pt x="153" y="247"/>
                  <a:pt x="153" y="255"/>
                  <a:pt x="152" y="262"/>
                </a:cubicBezTo>
                <a:cubicBezTo>
                  <a:pt x="152" y="262"/>
                  <a:pt x="151" y="264"/>
                  <a:pt x="151" y="264"/>
                </a:cubicBezTo>
                <a:cubicBezTo>
                  <a:pt x="149" y="265"/>
                  <a:pt x="152" y="246"/>
                  <a:pt x="153" y="242"/>
                </a:cubicBezTo>
                <a:close/>
                <a:moveTo>
                  <a:pt x="150" y="352"/>
                </a:moveTo>
                <a:cubicBezTo>
                  <a:pt x="151" y="351"/>
                  <a:pt x="155" y="357"/>
                  <a:pt x="155" y="359"/>
                </a:cubicBezTo>
                <a:cubicBezTo>
                  <a:pt x="155" y="360"/>
                  <a:pt x="154" y="362"/>
                  <a:pt x="152" y="363"/>
                </a:cubicBezTo>
                <a:cubicBezTo>
                  <a:pt x="147" y="365"/>
                  <a:pt x="149" y="352"/>
                  <a:pt x="150" y="352"/>
                </a:cubicBezTo>
                <a:close/>
                <a:moveTo>
                  <a:pt x="148" y="397"/>
                </a:moveTo>
                <a:cubicBezTo>
                  <a:pt x="148" y="397"/>
                  <a:pt x="148" y="398"/>
                  <a:pt x="148" y="398"/>
                </a:cubicBezTo>
                <a:cubicBezTo>
                  <a:pt x="146" y="396"/>
                  <a:pt x="149" y="396"/>
                  <a:pt x="148" y="397"/>
                </a:cubicBezTo>
                <a:close/>
                <a:moveTo>
                  <a:pt x="147" y="373"/>
                </a:moveTo>
                <a:cubicBezTo>
                  <a:pt x="148" y="377"/>
                  <a:pt x="145" y="374"/>
                  <a:pt x="147" y="373"/>
                </a:cubicBezTo>
                <a:close/>
                <a:moveTo>
                  <a:pt x="145" y="340"/>
                </a:moveTo>
                <a:cubicBezTo>
                  <a:pt x="148" y="342"/>
                  <a:pt x="144" y="344"/>
                  <a:pt x="145" y="340"/>
                </a:cubicBezTo>
                <a:close/>
                <a:moveTo>
                  <a:pt x="145" y="351"/>
                </a:moveTo>
                <a:cubicBezTo>
                  <a:pt x="145" y="351"/>
                  <a:pt x="145" y="352"/>
                  <a:pt x="145" y="352"/>
                </a:cubicBezTo>
                <a:cubicBezTo>
                  <a:pt x="143" y="354"/>
                  <a:pt x="143" y="350"/>
                  <a:pt x="145" y="351"/>
                </a:cubicBezTo>
                <a:close/>
                <a:moveTo>
                  <a:pt x="143" y="299"/>
                </a:moveTo>
                <a:cubicBezTo>
                  <a:pt x="143" y="299"/>
                  <a:pt x="144" y="301"/>
                  <a:pt x="143" y="301"/>
                </a:cubicBezTo>
                <a:cubicBezTo>
                  <a:pt x="142" y="303"/>
                  <a:pt x="142" y="298"/>
                  <a:pt x="143" y="299"/>
                </a:cubicBezTo>
                <a:close/>
                <a:moveTo>
                  <a:pt x="143" y="429"/>
                </a:moveTo>
                <a:cubicBezTo>
                  <a:pt x="145" y="430"/>
                  <a:pt x="143" y="430"/>
                  <a:pt x="144" y="431"/>
                </a:cubicBezTo>
                <a:cubicBezTo>
                  <a:pt x="145" y="433"/>
                  <a:pt x="146" y="433"/>
                  <a:pt x="146" y="433"/>
                </a:cubicBezTo>
                <a:cubicBezTo>
                  <a:pt x="147" y="435"/>
                  <a:pt x="146" y="438"/>
                  <a:pt x="145" y="439"/>
                </a:cubicBezTo>
                <a:cubicBezTo>
                  <a:pt x="142" y="440"/>
                  <a:pt x="140" y="438"/>
                  <a:pt x="140" y="435"/>
                </a:cubicBezTo>
                <a:cubicBezTo>
                  <a:pt x="141" y="433"/>
                  <a:pt x="143" y="433"/>
                  <a:pt x="143" y="432"/>
                </a:cubicBezTo>
                <a:cubicBezTo>
                  <a:pt x="143" y="431"/>
                  <a:pt x="141" y="429"/>
                  <a:pt x="143" y="429"/>
                </a:cubicBezTo>
                <a:close/>
                <a:moveTo>
                  <a:pt x="142" y="354"/>
                </a:moveTo>
                <a:cubicBezTo>
                  <a:pt x="143" y="355"/>
                  <a:pt x="140" y="357"/>
                  <a:pt x="142" y="354"/>
                </a:cubicBezTo>
                <a:close/>
                <a:moveTo>
                  <a:pt x="141" y="298"/>
                </a:moveTo>
                <a:cubicBezTo>
                  <a:pt x="142" y="301"/>
                  <a:pt x="139" y="299"/>
                  <a:pt x="141" y="298"/>
                </a:cubicBezTo>
                <a:close/>
                <a:moveTo>
                  <a:pt x="140" y="375"/>
                </a:moveTo>
                <a:cubicBezTo>
                  <a:pt x="141" y="375"/>
                  <a:pt x="142" y="377"/>
                  <a:pt x="141" y="378"/>
                </a:cubicBezTo>
                <a:cubicBezTo>
                  <a:pt x="140" y="380"/>
                  <a:pt x="139" y="375"/>
                  <a:pt x="140" y="375"/>
                </a:cubicBezTo>
                <a:close/>
                <a:moveTo>
                  <a:pt x="142" y="405"/>
                </a:moveTo>
                <a:cubicBezTo>
                  <a:pt x="141" y="406"/>
                  <a:pt x="141" y="406"/>
                  <a:pt x="141" y="406"/>
                </a:cubicBezTo>
                <a:cubicBezTo>
                  <a:pt x="141" y="406"/>
                  <a:pt x="141" y="406"/>
                  <a:pt x="142" y="405"/>
                </a:cubicBezTo>
                <a:close/>
                <a:moveTo>
                  <a:pt x="141" y="417"/>
                </a:moveTo>
                <a:cubicBezTo>
                  <a:pt x="142" y="418"/>
                  <a:pt x="141" y="420"/>
                  <a:pt x="141" y="420"/>
                </a:cubicBezTo>
                <a:cubicBezTo>
                  <a:pt x="139" y="422"/>
                  <a:pt x="139" y="417"/>
                  <a:pt x="141" y="417"/>
                </a:cubicBezTo>
                <a:close/>
                <a:moveTo>
                  <a:pt x="137" y="465"/>
                </a:moveTo>
                <a:cubicBezTo>
                  <a:pt x="135" y="470"/>
                  <a:pt x="131" y="464"/>
                  <a:pt x="136" y="463"/>
                </a:cubicBezTo>
                <a:cubicBezTo>
                  <a:pt x="136" y="463"/>
                  <a:pt x="139" y="463"/>
                  <a:pt x="139" y="463"/>
                </a:cubicBezTo>
                <a:cubicBezTo>
                  <a:pt x="142" y="466"/>
                  <a:pt x="137" y="469"/>
                  <a:pt x="137" y="465"/>
                </a:cubicBezTo>
                <a:close/>
                <a:moveTo>
                  <a:pt x="138" y="439"/>
                </a:moveTo>
                <a:cubicBezTo>
                  <a:pt x="139" y="439"/>
                  <a:pt x="139" y="440"/>
                  <a:pt x="139" y="441"/>
                </a:cubicBezTo>
                <a:cubicBezTo>
                  <a:pt x="138" y="441"/>
                  <a:pt x="138" y="439"/>
                  <a:pt x="138" y="439"/>
                </a:cubicBezTo>
                <a:close/>
                <a:moveTo>
                  <a:pt x="138" y="452"/>
                </a:moveTo>
                <a:cubicBezTo>
                  <a:pt x="137" y="454"/>
                  <a:pt x="136" y="451"/>
                  <a:pt x="137" y="451"/>
                </a:cubicBezTo>
                <a:cubicBezTo>
                  <a:pt x="138" y="451"/>
                  <a:pt x="138" y="452"/>
                  <a:pt x="138" y="452"/>
                </a:cubicBezTo>
                <a:close/>
                <a:moveTo>
                  <a:pt x="137" y="363"/>
                </a:moveTo>
                <a:cubicBezTo>
                  <a:pt x="137" y="363"/>
                  <a:pt x="135" y="363"/>
                  <a:pt x="135" y="364"/>
                </a:cubicBezTo>
                <a:cubicBezTo>
                  <a:pt x="133" y="367"/>
                  <a:pt x="138" y="377"/>
                  <a:pt x="134" y="379"/>
                </a:cubicBezTo>
                <a:cubicBezTo>
                  <a:pt x="132" y="380"/>
                  <a:pt x="133" y="366"/>
                  <a:pt x="134" y="364"/>
                </a:cubicBezTo>
                <a:cubicBezTo>
                  <a:pt x="134" y="360"/>
                  <a:pt x="134" y="356"/>
                  <a:pt x="134" y="353"/>
                </a:cubicBezTo>
                <a:cubicBezTo>
                  <a:pt x="134" y="353"/>
                  <a:pt x="135" y="352"/>
                  <a:pt x="135" y="352"/>
                </a:cubicBezTo>
                <a:cubicBezTo>
                  <a:pt x="137" y="353"/>
                  <a:pt x="135" y="355"/>
                  <a:pt x="135" y="357"/>
                </a:cubicBezTo>
                <a:cubicBezTo>
                  <a:pt x="135" y="360"/>
                  <a:pt x="138" y="360"/>
                  <a:pt x="137" y="363"/>
                </a:cubicBezTo>
                <a:close/>
                <a:moveTo>
                  <a:pt x="133" y="337"/>
                </a:moveTo>
                <a:cubicBezTo>
                  <a:pt x="134" y="338"/>
                  <a:pt x="132" y="339"/>
                  <a:pt x="133" y="337"/>
                </a:cubicBezTo>
                <a:close/>
                <a:moveTo>
                  <a:pt x="136" y="331"/>
                </a:moveTo>
                <a:cubicBezTo>
                  <a:pt x="137" y="332"/>
                  <a:pt x="136" y="334"/>
                  <a:pt x="136" y="334"/>
                </a:cubicBezTo>
                <a:cubicBezTo>
                  <a:pt x="135" y="335"/>
                  <a:pt x="135" y="331"/>
                  <a:pt x="136" y="331"/>
                </a:cubicBezTo>
                <a:close/>
                <a:moveTo>
                  <a:pt x="133" y="322"/>
                </a:moveTo>
                <a:cubicBezTo>
                  <a:pt x="134" y="322"/>
                  <a:pt x="135" y="323"/>
                  <a:pt x="134" y="324"/>
                </a:cubicBezTo>
                <a:cubicBezTo>
                  <a:pt x="133" y="325"/>
                  <a:pt x="132" y="322"/>
                  <a:pt x="133" y="322"/>
                </a:cubicBezTo>
                <a:close/>
                <a:moveTo>
                  <a:pt x="133" y="325"/>
                </a:moveTo>
                <a:cubicBezTo>
                  <a:pt x="135" y="324"/>
                  <a:pt x="136" y="328"/>
                  <a:pt x="134" y="329"/>
                </a:cubicBezTo>
                <a:cubicBezTo>
                  <a:pt x="132" y="331"/>
                  <a:pt x="132" y="325"/>
                  <a:pt x="133" y="325"/>
                </a:cubicBezTo>
                <a:close/>
                <a:moveTo>
                  <a:pt x="132" y="371"/>
                </a:moveTo>
                <a:cubicBezTo>
                  <a:pt x="132" y="371"/>
                  <a:pt x="131" y="371"/>
                  <a:pt x="131" y="371"/>
                </a:cubicBezTo>
                <a:cubicBezTo>
                  <a:pt x="131" y="370"/>
                  <a:pt x="133" y="370"/>
                  <a:pt x="132" y="371"/>
                </a:cubicBezTo>
                <a:close/>
                <a:moveTo>
                  <a:pt x="129" y="374"/>
                </a:moveTo>
                <a:cubicBezTo>
                  <a:pt x="129" y="376"/>
                  <a:pt x="127" y="374"/>
                  <a:pt x="129" y="374"/>
                </a:cubicBezTo>
                <a:close/>
                <a:moveTo>
                  <a:pt x="128" y="318"/>
                </a:moveTo>
                <a:cubicBezTo>
                  <a:pt x="128" y="319"/>
                  <a:pt x="127" y="319"/>
                  <a:pt x="127" y="320"/>
                </a:cubicBezTo>
                <a:cubicBezTo>
                  <a:pt x="127" y="320"/>
                  <a:pt x="127" y="318"/>
                  <a:pt x="128" y="318"/>
                </a:cubicBezTo>
                <a:close/>
                <a:moveTo>
                  <a:pt x="126" y="325"/>
                </a:moveTo>
                <a:cubicBezTo>
                  <a:pt x="127" y="326"/>
                  <a:pt x="126" y="328"/>
                  <a:pt x="126" y="329"/>
                </a:cubicBezTo>
                <a:cubicBezTo>
                  <a:pt x="124" y="329"/>
                  <a:pt x="126" y="326"/>
                  <a:pt x="126" y="325"/>
                </a:cubicBezTo>
                <a:close/>
                <a:moveTo>
                  <a:pt x="124" y="375"/>
                </a:moveTo>
                <a:cubicBezTo>
                  <a:pt x="124" y="374"/>
                  <a:pt x="125" y="375"/>
                  <a:pt x="125" y="375"/>
                </a:cubicBezTo>
                <a:cubicBezTo>
                  <a:pt x="125" y="375"/>
                  <a:pt x="124" y="375"/>
                  <a:pt x="124" y="375"/>
                </a:cubicBezTo>
                <a:close/>
                <a:moveTo>
                  <a:pt x="120" y="352"/>
                </a:moveTo>
                <a:cubicBezTo>
                  <a:pt x="121" y="352"/>
                  <a:pt x="122" y="353"/>
                  <a:pt x="121" y="354"/>
                </a:cubicBezTo>
                <a:cubicBezTo>
                  <a:pt x="120" y="356"/>
                  <a:pt x="119" y="352"/>
                  <a:pt x="120" y="352"/>
                </a:cubicBezTo>
                <a:close/>
                <a:moveTo>
                  <a:pt x="124" y="362"/>
                </a:moveTo>
                <a:cubicBezTo>
                  <a:pt x="126" y="364"/>
                  <a:pt x="124" y="368"/>
                  <a:pt x="121" y="367"/>
                </a:cubicBezTo>
                <a:cubicBezTo>
                  <a:pt x="120" y="367"/>
                  <a:pt x="121" y="364"/>
                  <a:pt x="120" y="362"/>
                </a:cubicBezTo>
                <a:cubicBezTo>
                  <a:pt x="121" y="365"/>
                  <a:pt x="124" y="362"/>
                  <a:pt x="124" y="362"/>
                </a:cubicBezTo>
                <a:close/>
                <a:moveTo>
                  <a:pt x="121" y="425"/>
                </a:moveTo>
                <a:cubicBezTo>
                  <a:pt x="121" y="425"/>
                  <a:pt x="120" y="425"/>
                  <a:pt x="120" y="425"/>
                </a:cubicBezTo>
                <a:cubicBezTo>
                  <a:pt x="118" y="423"/>
                  <a:pt x="123" y="422"/>
                  <a:pt x="121" y="425"/>
                </a:cubicBezTo>
                <a:close/>
                <a:moveTo>
                  <a:pt x="119" y="435"/>
                </a:moveTo>
                <a:cubicBezTo>
                  <a:pt x="118" y="435"/>
                  <a:pt x="119" y="435"/>
                  <a:pt x="119" y="434"/>
                </a:cubicBezTo>
                <a:cubicBezTo>
                  <a:pt x="119" y="434"/>
                  <a:pt x="119" y="435"/>
                  <a:pt x="119" y="435"/>
                </a:cubicBezTo>
                <a:close/>
                <a:moveTo>
                  <a:pt x="112" y="346"/>
                </a:moveTo>
                <a:cubicBezTo>
                  <a:pt x="112" y="346"/>
                  <a:pt x="114" y="344"/>
                  <a:pt x="116" y="345"/>
                </a:cubicBezTo>
                <a:cubicBezTo>
                  <a:pt x="118" y="345"/>
                  <a:pt x="119" y="348"/>
                  <a:pt x="119" y="351"/>
                </a:cubicBezTo>
                <a:cubicBezTo>
                  <a:pt x="118" y="352"/>
                  <a:pt x="117" y="355"/>
                  <a:pt x="117" y="355"/>
                </a:cubicBezTo>
                <a:cubicBezTo>
                  <a:pt x="117" y="355"/>
                  <a:pt x="113" y="354"/>
                  <a:pt x="112" y="352"/>
                </a:cubicBezTo>
                <a:cubicBezTo>
                  <a:pt x="112" y="352"/>
                  <a:pt x="111" y="347"/>
                  <a:pt x="112" y="346"/>
                </a:cubicBezTo>
                <a:close/>
                <a:moveTo>
                  <a:pt x="111" y="354"/>
                </a:moveTo>
                <a:cubicBezTo>
                  <a:pt x="112" y="354"/>
                  <a:pt x="111" y="355"/>
                  <a:pt x="111" y="355"/>
                </a:cubicBezTo>
                <a:cubicBezTo>
                  <a:pt x="110" y="356"/>
                  <a:pt x="110" y="353"/>
                  <a:pt x="111" y="354"/>
                </a:cubicBezTo>
                <a:close/>
                <a:moveTo>
                  <a:pt x="110" y="283"/>
                </a:moveTo>
                <a:cubicBezTo>
                  <a:pt x="110" y="283"/>
                  <a:pt x="110" y="284"/>
                  <a:pt x="110" y="284"/>
                </a:cubicBezTo>
                <a:cubicBezTo>
                  <a:pt x="109" y="286"/>
                  <a:pt x="109" y="282"/>
                  <a:pt x="110" y="283"/>
                </a:cubicBezTo>
                <a:close/>
                <a:moveTo>
                  <a:pt x="108" y="299"/>
                </a:moveTo>
                <a:cubicBezTo>
                  <a:pt x="109" y="299"/>
                  <a:pt x="109" y="300"/>
                  <a:pt x="109" y="301"/>
                </a:cubicBezTo>
                <a:cubicBezTo>
                  <a:pt x="108" y="302"/>
                  <a:pt x="107" y="299"/>
                  <a:pt x="108" y="299"/>
                </a:cubicBezTo>
                <a:close/>
                <a:moveTo>
                  <a:pt x="109" y="347"/>
                </a:moveTo>
                <a:cubicBezTo>
                  <a:pt x="111" y="348"/>
                  <a:pt x="110" y="352"/>
                  <a:pt x="109" y="353"/>
                </a:cubicBezTo>
                <a:cubicBezTo>
                  <a:pt x="106" y="355"/>
                  <a:pt x="106" y="346"/>
                  <a:pt x="109" y="347"/>
                </a:cubicBezTo>
                <a:close/>
                <a:moveTo>
                  <a:pt x="108" y="421"/>
                </a:moveTo>
                <a:cubicBezTo>
                  <a:pt x="109" y="422"/>
                  <a:pt x="107" y="425"/>
                  <a:pt x="107" y="425"/>
                </a:cubicBezTo>
                <a:cubicBezTo>
                  <a:pt x="104" y="426"/>
                  <a:pt x="106" y="420"/>
                  <a:pt x="108" y="421"/>
                </a:cubicBezTo>
                <a:close/>
                <a:moveTo>
                  <a:pt x="105" y="283"/>
                </a:moveTo>
                <a:cubicBezTo>
                  <a:pt x="106" y="283"/>
                  <a:pt x="107" y="285"/>
                  <a:pt x="106" y="286"/>
                </a:cubicBezTo>
                <a:cubicBezTo>
                  <a:pt x="104" y="287"/>
                  <a:pt x="104" y="284"/>
                  <a:pt x="105" y="283"/>
                </a:cubicBezTo>
                <a:close/>
                <a:moveTo>
                  <a:pt x="105" y="425"/>
                </a:moveTo>
                <a:cubicBezTo>
                  <a:pt x="105" y="423"/>
                  <a:pt x="104" y="426"/>
                  <a:pt x="105" y="425"/>
                </a:cubicBezTo>
                <a:close/>
                <a:moveTo>
                  <a:pt x="104" y="301"/>
                </a:moveTo>
                <a:cubicBezTo>
                  <a:pt x="106" y="302"/>
                  <a:pt x="103" y="304"/>
                  <a:pt x="104" y="301"/>
                </a:cubicBezTo>
                <a:close/>
                <a:moveTo>
                  <a:pt x="104" y="370"/>
                </a:moveTo>
                <a:cubicBezTo>
                  <a:pt x="104" y="370"/>
                  <a:pt x="104" y="372"/>
                  <a:pt x="104" y="372"/>
                </a:cubicBezTo>
                <a:cubicBezTo>
                  <a:pt x="103" y="373"/>
                  <a:pt x="103" y="370"/>
                  <a:pt x="104" y="370"/>
                </a:cubicBezTo>
                <a:close/>
                <a:moveTo>
                  <a:pt x="102" y="425"/>
                </a:moveTo>
                <a:cubicBezTo>
                  <a:pt x="103" y="426"/>
                  <a:pt x="103" y="426"/>
                  <a:pt x="103" y="426"/>
                </a:cubicBezTo>
                <a:cubicBezTo>
                  <a:pt x="104" y="426"/>
                  <a:pt x="106" y="426"/>
                  <a:pt x="104" y="428"/>
                </a:cubicBezTo>
                <a:cubicBezTo>
                  <a:pt x="104" y="428"/>
                  <a:pt x="104" y="428"/>
                  <a:pt x="103" y="428"/>
                </a:cubicBezTo>
                <a:cubicBezTo>
                  <a:pt x="103" y="428"/>
                  <a:pt x="103" y="428"/>
                  <a:pt x="103" y="427"/>
                </a:cubicBezTo>
                <a:cubicBezTo>
                  <a:pt x="102" y="428"/>
                  <a:pt x="102" y="428"/>
                  <a:pt x="102" y="428"/>
                </a:cubicBezTo>
                <a:cubicBezTo>
                  <a:pt x="100" y="429"/>
                  <a:pt x="100" y="424"/>
                  <a:pt x="102" y="425"/>
                </a:cubicBezTo>
                <a:close/>
                <a:moveTo>
                  <a:pt x="101" y="363"/>
                </a:moveTo>
                <a:cubicBezTo>
                  <a:pt x="99" y="362"/>
                  <a:pt x="101" y="362"/>
                  <a:pt x="101" y="363"/>
                </a:cubicBezTo>
                <a:close/>
                <a:moveTo>
                  <a:pt x="100" y="315"/>
                </a:moveTo>
                <a:cubicBezTo>
                  <a:pt x="100" y="318"/>
                  <a:pt x="98" y="316"/>
                  <a:pt x="100" y="315"/>
                </a:cubicBezTo>
                <a:close/>
                <a:moveTo>
                  <a:pt x="99" y="422"/>
                </a:moveTo>
                <a:cubicBezTo>
                  <a:pt x="99" y="422"/>
                  <a:pt x="100" y="423"/>
                  <a:pt x="99" y="424"/>
                </a:cubicBezTo>
                <a:cubicBezTo>
                  <a:pt x="98" y="426"/>
                  <a:pt x="98" y="421"/>
                  <a:pt x="99" y="422"/>
                </a:cubicBezTo>
                <a:close/>
                <a:moveTo>
                  <a:pt x="96" y="297"/>
                </a:moveTo>
                <a:cubicBezTo>
                  <a:pt x="97" y="298"/>
                  <a:pt x="95" y="298"/>
                  <a:pt x="96" y="297"/>
                </a:cubicBezTo>
                <a:cubicBezTo>
                  <a:pt x="96" y="297"/>
                  <a:pt x="96" y="297"/>
                  <a:pt x="96" y="297"/>
                </a:cubicBezTo>
                <a:close/>
                <a:moveTo>
                  <a:pt x="96" y="305"/>
                </a:moveTo>
                <a:cubicBezTo>
                  <a:pt x="96" y="305"/>
                  <a:pt x="96" y="304"/>
                  <a:pt x="96" y="303"/>
                </a:cubicBezTo>
                <a:cubicBezTo>
                  <a:pt x="96" y="303"/>
                  <a:pt x="97" y="304"/>
                  <a:pt x="96" y="305"/>
                </a:cubicBezTo>
                <a:close/>
                <a:moveTo>
                  <a:pt x="96" y="380"/>
                </a:moveTo>
                <a:cubicBezTo>
                  <a:pt x="97" y="380"/>
                  <a:pt x="97" y="383"/>
                  <a:pt x="96" y="384"/>
                </a:cubicBezTo>
                <a:cubicBezTo>
                  <a:pt x="93" y="385"/>
                  <a:pt x="94" y="379"/>
                  <a:pt x="96" y="380"/>
                </a:cubicBezTo>
                <a:close/>
                <a:moveTo>
                  <a:pt x="95" y="393"/>
                </a:moveTo>
                <a:cubicBezTo>
                  <a:pt x="94" y="391"/>
                  <a:pt x="97" y="391"/>
                  <a:pt x="95" y="393"/>
                </a:cubicBezTo>
                <a:close/>
                <a:moveTo>
                  <a:pt x="97" y="431"/>
                </a:moveTo>
                <a:cubicBezTo>
                  <a:pt x="97" y="432"/>
                  <a:pt x="95" y="434"/>
                  <a:pt x="94" y="434"/>
                </a:cubicBezTo>
                <a:cubicBezTo>
                  <a:pt x="95" y="434"/>
                  <a:pt x="94" y="436"/>
                  <a:pt x="93" y="436"/>
                </a:cubicBezTo>
                <a:cubicBezTo>
                  <a:pt x="93" y="435"/>
                  <a:pt x="93" y="433"/>
                  <a:pt x="94" y="434"/>
                </a:cubicBezTo>
                <a:cubicBezTo>
                  <a:pt x="93" y="433"/>
                  <a:pt x="93" y="430"/>
                  <a:pt x="94" y="430"/>
                </a:cubicBezTo>
                <a:cubicBezTo>
                  <a:pt x="95" y="430"/>
                  <a:pt x="97" y="431"/>
                  <a:pt x="97" y="431"/>
                </a:cubicBezTo>
                <a:close/>
                <a:moveTo>
                  <a:pt x="93" y="359"/>
                </a:moveTo>
                <a:cubicBezTo>
                  <a:pt x="94" y="362"/>
                  <a:pt x="91" y="360"/>
                  <a:pt x="93" y="359"/>
                </a:cubicBezTo>
                <a:close/>
                <a:moveTo>
                  <a:pt x="93" y="379"/>
                </a:moveTo>
                <a:cubicBezTo>
                  <a:pt x="94" y="382"/>
                  <a:pt x="91" y="380"/>
                  <a:pt x="93" y="379"/>
                </a:cubicBezTo>
                <a:close/>
                <a:moveTo>
                  <a:pt x="92" y="391"/>
                </a:moveTo>
                <a:cubicBezTo>
                  <a:pt x="92" y="393"/>
                  <a:pt x="91" y="393"/>
                  <a:pt x="91" y="391"/>
                </a:cubicBezTo>
                <a:cubicBezTo>
                  <a:pt x="91" y="391"/>
                  <a:pt x="92" y="391"/>
                  <a:pt x="92" y="391"/>
                </a:cubicBezTo>
                <a:close/>
                <a:moveTo>
                  <a:pt x="89" y="352"/>
                </a:moveTo>
                <a:cubicBezTo>
                  <a:pt x="90" y="354"/>
                  <a:pt x="88" y="354"/>
                  <a:pt x="89" y="352"/>
                </a:cubicBezTo>
                <a:close/>
                <a:moveTo>
                  <a:pt x="89" y="400"/>
                </a:moveTo>
                <a:cubicBezTo>
                  <a:pt x="88" y="401"/>
                  <a:pt x="90" y="399"/>
                  <a:pt x="89" y="400"/>
                </a:cubicBezTo>
                <a:close/>
                <a:moveTo>
                  <a:pt x="87" y="362"/>
                </a:moveTo>
                <a:cubicBezTo>
                  <a:pt x="88" y="361"/>
                  <a:pt x="89" y="364"/>
                  <a:pt x="88" y="364"/>
                </a:cubicBezTo>
                <a:cubicBezTo>
                  <a:pt x="87" y="365"/>
                  <a:pt x="86" y="362"/>
                  <a:pt x="87" y="362"/>
                </a:cubicBezTo>
                <a:close/>
                <a:moveTo>
                  <a:pt x="85" y="385"/>
                </a:moveTo>
                <a:cubicBezTo>
                  <a:pt x="86" y="384"/>
                  <a:pt x="87" y="385"/>
                  <a:pt x="87" y="385"/>
                </a:cubicBezTo>
                <a:cubicBezTo>
                  <a:pt x="89" y="388"/>
                  <a:pt x="84" y="388"/>
                  <a:pt x="85" y="385"/>
                </a:cubicBezTo>
                <a:close/>
                <a:moveTo>
                  <a:pt x="86" y="398"/>
                </a:moveTo>
                <a:cubicBezTo>
                  <a:pt x="86" y="398"/>
                  <a:pt x="85" y="398"/>
                  <a:pt x="85" y="398"/>
                </a:cubicBezTo>
                <a:cubicBezTo>
                  <a:pt x="85" y="397"/>
                  <a:pt x="86" y="398"/>
                  <a:pt x="86" y="398"/>
                </a:cubicBezTo>
                <a:close/>
                <a:moveTo>
                  <a:pt x="87" y="400"/>
                </a:moveTo>
                <a:cubicBezTo>
                  <a:pt x="88" y="400"/>
                  <a:pt x="87" y="402"/>
                  <a:pt x="88" y="402"/>
                </a:cubicBezTo>
                <a:cubicBezTo>
                  <a:pt x="88" y="403"/>
                  <a:pt x="91" y="402"/>
                  <a:pt x="92" y="402"/>
                </a:cubicBezTo>
                <a:cubicBezTo>
                  <a:pt x="92" y="402"/>
                  <a:pt x="94" y="405"/>
                  <a:pt x="94" y="405"/>
                </a:cubicBezTo>
                <a:cubicBezTo>
                  <a:pt x="96" y="408"/>
                  <a:pt x="92" y="411"/>
                  <a:pt x="92" y="414"/>
                </a:cubicBezTo>
                <a:cubicBezTo>
                  <a:pt x="90" y="412"/>
                  <a:pt x="86" y="411"/>
                  <a:pt x="86" y="407"/>
                </a:cubicBezTo>
                <a:cubicBezTo>
                  <a:pt x="83" y="412"/>
                  <a:pt x="83" y="400"/>
                  <a:pt x="87" y="400"/>
                </a:cubicBezTo>
                <a:close/>
                <a:moveTo>
                  <a:pt x="84" y="412"/>
                </a:moveTo>
                <a:cubicBezTo>
                  <a:pt x="84" y="412"/>
                  <a:pt x="84" y="413"/>
                  <a:pt x="84" y="413"/>
                </a:cubicBezTo>
                <a:cubicBezTo>
                  <a:pt x="83" y="414"/>
                  <a:pt x="83" y="412"/>
                  <a:pt x="84" y="412"/>
                </a:cubicBezTo>
                <a:close/>
                <a:moveTo>
                  <a:pt x="82" y="395"/>
                </a:moveTo>
                <a:cubicBezTo>
                  <a:pt x="83" y="395"/>
                  <a:pt x="84" y="397"/>
                  <a:pt x="83" y="398"/>
                </a:cubicBezTo>
                <a:cubicBezTo>
                  <a:pt x="81" y="398"/>
                  <a:pt x="81" y="396"/>
                  <a:pt x="82" y="395"/>
                </a:cubicBezTo>
                <a:close/>
                <a:moveTo>
                  <a:pt x="81" y="405"/>
                </a:moveTo>
                <a:cubicBezTo>
                  <a:pt x="81" y="405"/>
                  <a:pt x="81" y="405"/>
                  <a:pt x="81" y="405"/>
                </a:cubicBezTo>
                <a:cubicBezTo>
                  <a:pt x="79" y="406"/>
                  <a:pt x="83" y="403"/>
                  <a:pt x="81" y="405"/>
                </a:cubicBezTo>
                <a:close/>
                <a:moveTo>
                  <a:pt x="80" y="427"/>
                </a:moveTo>
                <a:cubicBezTo>
                  <a:pt x="80" y="425"/>
                  <a:pt x="82" y="427"/>
                  <a:pt x="80" y="427"/>
                </a:cubicBezTo>
                <a:close/>
                <a:moveTo>
                  <a:pt x="79" y="403"/>
                </a:moveTo>
                <a:cubicBezTo>
                  <a:pt x="80" y="402"/>
                  <a:pt x="80" y="403"/>
                  <a:pt x="80" y="403"/>
                </a:cubicBezTo>
                <a:cubicBezTo>
                  <a:pt x="80" y="403"/>
                  <a:pt x="79" y="403"/>
                  <a:pt x="79" y="403"/>
                </a:cubicBezTo>
                <a:close/>
                <a:moveTo>
                  <a:pt x="79" y="352"/>
                </a:moveTo>
                <a:cubicBezTo>
                  <a:pt x="79" y="355"/>
                  <a:pt x="78" y="357"/>
                  <a:pt x="79" y="361"/>
                </a:cubicBezTo>
                <a:cubicBezTo>
                  <a:pt x="77" y="359"/>
                  <a:pt x="77" y="353"/>
                  <a:pt x="79" y="352"/>
                </a:cubicBezTo>
                <a:close/>
                <a:moveTo>
                  <a:pt x="79" y="363"/>
                </a:moveTo>
                <a:cubicBezTo>
                  <a:pt x="78" y="366"/>
                  <a:pt x="80" y="370"/>
                  <a:pt x="79" y="372"/>
                </a:cubicBezTo>
                <a:cubicBezTo>
                  <a:pt x="78" y="375"/>
                  <a:pt x="76" y="365"/>
                  <a:pt x="79" y="363"/>
                </a:cubicBezTo>
                <a:close/>
                <a:moveTo>
                  <a:pt x="77" y="429"/>
                </a:moveTo>
                <a:cubicBezTo>
                  <a:pt x="79" y="430"/>
                  <a:pt x="78" y="431"/>
                  <a:pt x="78" y="432"/>
                </a:cubicBezTo>
                <a:cubicBezTo>
                  <a:pt x="80" y="429"/>
                  <a:pt x="81" y="434"/>
                  <a:pt x="83" y="433"/>
                </a:cubicBezTo>
                <a:cubicBezTo>
                  <a:pt x="82" y="436"/>
                  <a:pt x="84" y="439"/>
                  <a:pt x="82" y="441"/>
                </a:cubicBezTo>
                <a:cubicBezTo>
                  <a:pt x="81" y="442"/>
                  <a:pt x="79" y="442"/>
                  <a:pt x="78" y="441"/>
                </a:cubicBezTo>
                <a:cubicBezTo>
                  <a:pt x="76" y="440"/>
                  <a:pt x="75" y="433"/>
                  <a:pt x="75" y="432"/>
                </a:cubicBezTo>
                <a:cubicBezTo>
                  <a:pt x="75" y="433"/>
                  <a:pt x="78" y="431"/>
                  <a:pt x="77" y="429"/>
                </a:cubicBezTo>
                <a:close/>
                <a:moveTo>
                  <a:pt x="76" y="420"/>
                </a:moveTo>
                <a:cubicBezTo>
                  <a:pt x="76" y="420"/>
                  <a:pt x="76" y="420"/>
                  <a:pt x="76" y="420"/>
                </a:cubicBezTo>
                <a:cubicBezTo>
                  <a:pt x="76" y="420"/>
                  <a:pt x="76" y="420"/>
                  <a:pt x="76" y="420"/>
                </a:cubicBezTo>
                <a:cubicBezTo>
                  <a:pt x="76" y="420"/>
                  <a:pt x="76" y="420"/>
                  <a:pt x="76" y="420"/>
                </a:cubicBezTo>
                <a:close/>
                <a:moveTo>
                  <a:pt x="76" y="370"/>
                </a:moveTo>
                <a:cubicBezTo>
                  <a:pt x="78" y="371"/>
                  <a:pt x="76" y="374"/>
                  <a:pt x="76" y="370"/>
                </a:cubicBezTo>
                <a:close/>
                <a:moveTo>
                  <a:pt x="75" y="384"/>
                </a:moveTo>
                <a:cubicBezTo>
                  <a:pt x="76" y="386"/>
                  <a:pt x="74" y="386"/>
                  <a:pt x="75" y="384"/>
                </a:cubicBezTo>
                <a:close/>
                <a:moveTo>
                  <a:pt x="75" y="426"/>
                </a:moveTo>
                <a:cubicBezTo>
                  <a:pt x="74" y="426"/>
                  <a:pt x="75" y="424"/>
                  <a:pt x="75" y="426"/>
                </a:cubicBezTo>
                <a:close/>
                <a:moveTo>
                  <a:pt x="74" y="369"/>
                </a:moveTo>
                <a:cubicBezTo>
                  <a:pt x="74" y="371"/>
                  <a:pt x="74" y="367"/>
                  <a:pt x="74" y="369"/>
                </a:cubicBezTo>
                <a:close/>
                <a:moveTo>
                  <a:pt x="57" y="427"/>
                </a:moveTo>
                <a:cubicBezTo>
                  <a:pt x="55" y="426"/>
                  <a:pt x="55" y="426"/>
                  <a:pt x="56" y="423"/>
                </a:cubicBezTo>
                <a:cubicBezTo>
                  <a:pt x="57" y="424"/>
                  <a:pt x="60" y="430"/>
                  <a:pt x="57" y="427"/>
                </a:cubicBezTo>
                <a:close/>
                <a:moveTo>
                  <a:pt x="58" y="394"/>
                </a:moveTo>
                <a:cubicBezTo>
                  <a:pt x="58" y="395"/>
                  <a:pt x="57" y="395"/>
                  <a:pt x="57" y="395"/>
                </a:cubicBezTo>
                <a:cubicBezTo>
                  <a:pt x="57" y="395"/>
                  <a:pt x="57" y="393"/>
                  <a:pt x="58" y="394"/>
                </a:cubicBezTo>
                <a:close/>
                <a:moveTo>
                  <a:pt x="60" y="383"/>
                </a:moveTo>
                <a:cubicBezTo>
                  <a:pt x="60" y="384"/>
                  <a:pt x="59" y="382"/>
                  <a:pt x="59" y="382"/>
                </a:cubicBezTo>
                <a:cubicBezTo>
                  <a:pt x="60" y="381"/>
                  <a:pt x="60" y="382"/>
                  <a:pt x="60" y="383"/>
                </a:cubicBezTo>
                <a:close/>
                <a:moveTo>
                  <a:pt x="62" y="438"/>
                </a:moveTo>
                <a:cubicBezTo>
                  <a:pt x="61" y="439"/>
                  <a:pt x="61" y="436"/>
                  <a:pt x="61" y="436"/>
                </a:cubicBezTo>
                <a:cubicBezTo>
                  <a:pt x="62" y="435"/>
                  <a:pt x="63" y="437"/>
                  <a:pt x="62" y="438"/>
                </a:cubicBezTo>
                <a:close/>
                <a:moveTo>
                  <a:pt x="63" y="434"/>
                </a:moveTo>
                <a:cubicBezTo>
                  <a:pt x="64" y="434"/>
                  <a:pt x="64" y="435"/>
                  <a:pt x="64" y="435"/>
                </a:cubicBezTo>
                <a:cubicBezTo>
                  <a:pt x="63" y="436"/>
                  <a:pt x="62" y="433"/>
                  <a:pt x="63" y="434"/>
                </a:cubicBezTo>
                <a:close/>
                <a:moveTo>
                  <a:pt x="63" y="409"/>
                </a:moveTo>
                <a:cubicBezTo>
                  <a:pt x="62" y="410"/>
                  <a:pt x="62" y="407"/>
                  <a:pt x="63" y="409"/>
                </a:cubicBezTo>
                <a:close/>
                <a:moveTo>
                  <a:pt x="64" y="436"/>
                </a:moveTo>
                <a:cubicBezTo>
                  <a:pt x="65" y="437"/>
                  <a:pt x="63" y="438"/>
                  <a:pt x="64" y="436"/>
                </a:cubicBezTo>
                <a:close/>
                <a:moveTo>
                  <a:pt x="66" y="438"/>
                </a:moveTo>
                <a:cubicBezTo>
                  <a:pt x="66" y="439"/>
                  <a:pt x="65" y="437"/>
                  <a:pt x="65" y="437"/>
                </a:cubicBezTo>
                <a:cubicBezTo>
                  <a:pt x="66" y="437"/>
                  <a:pt x="66" y="437"/>
                  <a:pt x="66" y="438"/>
                </a:cubicBezTo>
                <a:close/>
                <a:moveTo>
                  <a:pt x="67" y="426"/>
                </a:moveTo>
                <a:cubicBezTo>
                  <a:pt x="68" y="426"/>
                  <a:pt x="68" y="427"/>
                  <a:pt x="68" y="428"/>
                </a:cubicBezTo>
                <a:cubicBezTo>
                  <a:pt x="67" y="428"/>
                  <a:pt x="67" y="426"/>
                  <a:pt x="67" y="426"/>
                </a:cubicBezTo>
                <a:close/>
                <a:moveTo>
                  <a:pt x="68" y="438"/>
                </a:moveTo>
                <a:cubicBezTo>
                  <a:pt x="67" y="439"/>
                  <a:pt x="70" y="438"/>
                  <a:pt x="68" y="438"/>
                </a:cubicBezTo>
                <a:close/>
                <a:moveTo>
                  <a:pt x="69" y="428"/>
                </a:moveTo>
                <a:cubicBezTo>
                  <a:pt x="70" y="428"/>
                  <a:pt x="70" y="429"/>
                  <a:pt x="70" y="430"/>
                </a:cubicBezTo>
                <a:cubicBezTo>
                  <a:pt x="70" y="431"/>
                  <a:pt x="69" y="429"/>
                  <a:pt x="69" y="428"/>
                </a:cubicBezTo>
                <a:close/>
                <a:moveTo>
                  <a:pt x="70" y="403"/>
                </a:moveTo>
                <a:cubicBezTo>
                  <a:pt x="70" y="401"/>
                  <a:pt x="70" y="404"/>
                  <a:pt x="70" y="403"/>
                </a:cubicBezTo>
                <a:close/>
                <a:moveTo>
                  <a:pt x="72" y="435"/>
                </a:moveTo>
                <a:cubicBezTo>
                  <a:pt x="70" y="436"/>
                  <a:pt x="70" y="433"/>
                  <a:pt x="71" y="433"/>
                </a:cubicBezTo>
                <a:cubicBezTo>
                  <a:pt x="72" y="432"/>
                  <a:pt x="73" y="434"/>
                  <a:pt x="72" y="435"/>
                </a:cubicBezTo>
                <a:close/>
                <a:moveTo>
                  <a:pt x="72" y="432"/>
                </a:moveTo>
                <a:cubicBezTo>
                  <a:pt x="71" y="431"/>
                  <a:pt x="71" y="430"/>
                  <a:pt x="70" y="429"/>
                </a:cubicBezTo>
                <a:cubicBezTo>
                  <a:pt x="71" y="430"/>
                  <a:pt x="72" y="431"/>
                  <a:pt x="72" y="432"/>
                </a:cubicBezTo>
                <a:close/>
                <a:moveTo>
                  <a:pt x="70" y="364"/>
                </a:moveTo>
                <a:cubicBezTo>
                  <a:pt x="68" y="366"/>
                  <a:pt x="67" y="361"/>
                  <a:pt x="69" y="360"/>
                </a:cubicBezTo>
                <a:cubicBezTo>
                  <a:pt x="70" y="360"/>
                  <a:pt x="71" y="363"/>
                  <a:pt x="70" y="364"/>
                </a:cubicBezTo>
                <a:close/>
                <a:moveTo>
                  <a:pt x="68" y="340"/>
                </a:moveTo>
                <a:cubicBezTo>
                  <a:pt x="71" y="345"/>
                  <a:pt x="67" y="346"/>
                  <a:pt x="68" y="340"/>
                </a:cubicBezTo>
                <a:close/>
                <a:moveTo>
                  <a:pt x="69" y="393"/>
                </a:moveTo>
                <a:cubicBezTo>
                  <a:pt x="70" y="394"/>
                  <a:pt x="70" y="395"/>
                  <a:pt x="69" y="395"/>
                </a:cubicBezTo>
                <a:cubicBezTo>
                  <a:pt x="67" y="397"/>
                  <a:pt x="67" y="390"/>
                  <a:pt x="69" y="393"/>
                </a:cubicBezTo>
                <a:close/>
                <a:moveTo>
                  <a:pt x="66" y="377"/>
                </a:moveTo>
                <a:cubicBezTo>
                  <a:pt x="67" y="377"/>
                  <a:pt x="68" y="378"/>
                  <a:pt x="67" y="379"/>
                </a:cubicBezTo>
                <a:cubicBezTo>
                  <a:pt x="66" y="380"/>
                  <a:pt x="65" y="377"/>
                  <a:pt x="66" y="377"/>
                </a:cubicBezTo>
                <a:close/>
                <a:moveTo>
                  <a:pt x="65" y="423"/>
                </a:moveTo>
                <a:cubicBezTo>
                  <a:pt x="65" y="424"/>
                  <a:pt x="64" y="420"/>
                  <a:pt x="65" y="420"/>
                </a:cubicBezTo>
                <a:cubicBezTo>
                  <a:pt x="66" y="420"/>
                  <a:pt x="66" y="422"/>
                  <a:pt x="65" y="423"/>
                </a:cubicBezTo>
                <a:close/>
                <a:moveTo>
                  <a:pt x="65" y="406"/>
                </a:moveTo>
                <a:cubicBezTo>
                  <a:pt x="65" y="407"/>
                  <a:pt x="65" y="405"/>
                  <a:pt x="64" y="404"/>
                </a:cubicBezTo>
                <a:cubicBezTo>
                  <a:pt x="66" y="404"/>
                  <a:pt x="65" y="406"/>
                  <a:pt x="65" y="406"/>
                </a:cubicBezTo>
                <a:close/>
                <a:moveTo>
                  <a:pt x="65" y="377"/>
                </a:moveTo>
                <a:cubicBezTo>
                  <a:pt x="65" y="377"/>
                  <a:pt x="65" y="378"/>
                  <a:pt x="65" y="378"/>
                </a:cubicBezTo>
                <a:cubicBezTo>
                  <a:pt x="64" y="380"/>
                  <a:pt x="63" y="376"/>
                  <a:pt x="65" y="377"/>
                </a:cubicBezTo>
                <a:close/>
                <a:moveTo>
                  <a:pt x="62" y="377"/>
                </a:moveTo>
                <a:cubicBezTo>
                  <a:pt x="64" y="376"/>
                  <a:pt x="65" y="381"/>
                  <a:pt x="63" y="382"/>
                </a:cubicBezTo>
                <a:cubicBezTo>
                  <a:pt x="61" y="384"/>
                  <a:pt x="61" y="378"/>
                  <a:pt x="62" y="377"/>
                </a:cubicBezTo>
                <a:close/>
                <a:moveTo>
                  <a:pt x="61" y="384"/>
                </a:moveTo>
                <a:cubicBezTo>
                  <a:pt x="61" y="384"/>
                  <a:pt x="62" y="386"/>
                  <a:pt x="62" y="387"/>
                </a:cubicBezTo>
                <a:cubicBezTo>
                  <a:pt x="61" y="388"/>
                  <a:pt x="60" y="384"/>
                  <a:pt x="61" y="384"/>
                </a:cubicBezTo>
                <a:close/>
                <a:moveTo>
                  <a:pt x="59" y="359"/>
                </a:moveTo>
                <a:cubicBezTo>
                  <a:pt x="60" y="358"/>
                  <a:pt x="61" y="362"/>
                  <a:pt x="60" y="362"/>
                </a:cubicBezTo>
                <a:cubicBezTo>
                  <a:pt x="58" y="363"/>
                  <a:pt x="58" y="359"/>
                  <a:pt x="59" y="359"/>
                </a:cubicBezTo>
                <a:close/>
                <a:moveTo>
                  <a:pt x="57" y="368"/>
                </a:moveTo>
                <a:cubicBezTo>
                  <a:pt x="58" y="368"/>
                  <a:pt x="58" y="370"/>
                  <a:pt x="57" y="370"/>
                </a:cubicBezTo>
                <a:cubicBezTo>
                  <a:pt x="56" y="371"/>
                  <a:pt x="56" y="367"/>
                  <a:pt x="57" y="368"/>
                </a:cubicBezTo>
                <a:close/>
                <a:moveTo>
                  <a:pt x="57" y="352"/>
                </a:moveTo>
                <a:cubicBezTo>
                  <a:pt x="57" y="354"/>
                  <a:pt x="56" y="354"/>
                  <a:pt x="56" y="352"/>
                </a:cubicBezTo>
                <a:cubicBezTo>
                  <a:pt x="56" y="352"/>
                  <a:pt x="56" y="352"/>
                  <a:pt x="57" y="352"/>
                </a:cubicBezTo>
                <a:close/>
                <a:moveTo>
                  <a:pt x="57" y="422"/>
                </a:moveTo>
                <a:cubicBezTo>
                  <a:pt x="56" y="423"/>
                  <a:pt x="55" y="421"/>
                  <a:pt x="56" y="421"/>
                </a:cubicBezTo>
                <a:cubicBezTo>
                  <a:pt x="56" y="420"/>
                  <a:pt x="57" y="421"/>
                  <a:pt x="57" y="422"/>
                </a:cubicBezTo>
                <a:close/>
                <a:moveTo>
                  <a:pt x="55" y="396"/>
                </a:moveTo>
                <a:cubicBezTo>
                  <a:pt x="55" y="396"/>
                  <a:pt x="56" y="397"/>
                  <a:pt x="56" y="398"/>
                </a:cubicBezTo>
                <a:cubicBezTo>
                  <a:pt x="55" y="399"/>
                  <a:pt x="54" y="397"/>
                  <a:pt x="55" y="396"/>
                </a:cubicBezTo>
                <a:close/>
                <a:moveTo>
                  <a:pt x="53" y="387"/>
                </a:moveTo>
                <a:cubicBezTo>
                  <a:pt x="53" y="387"/>
                  <a:pt x="54" y="388"/>
                  <a:pt x="53" y="389"/>
                </a:cubicBezTo>
                <a:cubicBezTo>
                  <a:pt x="52" y="390"/>
                  <a:pt x="51" y="387"/>
                  <a:pt x="53" y="387"/>
                </a:cubicBezTo>
                <a:close/>
                <a:moveTo>
                  <a:pt x="13" y="370"/>
                </a:moveTo>
                <a:cubicBezTo>
                  <a:pt x="14" y="371"/>
                  <a:pt x="12" y="371"/>
                  <a:pt x="13" y="370"/>
                </a:cubicBezTo>
                <a:close/>
                <a:moveTo>
                  <a:pt x="49" y="418"/>
                </a:moveTo>
                <a:cubicBezTo>
                  <a:pt x="51" y="418"/>
                  <a:pt x="49" y="420"/>
                  <a:pt x="49" y="418"/>
                </a:cubicBezTo>
                <a:close/>
                <a:moveTo>
                  <a:pt x="51" y="423"/>
                </a:moveTo>
                <a:cubicBezTo>
                  <a:pt x="50" y="424"/>
                  <a:pt x="51" y="419"/>
                  <a:pt x="51" y="423"/>
                </a:cubicBezTo>
                <a:cubicBezTo>
                  <a:pt x="51" y="423"/>
                  <a:pt x="51" y="423"/>
                  <a:pt x="51" y="423"/>
                </a:cubicBezTo>
                <a:close/>
                <a:moveTo>
                  <a:pt x="51" y="402"/>
                </a:moveTo>
                <a:cubicBezTo>
                  <a:pt x="50" y="402"/>
                  <a:pt x="50" y="401"/>
                  <a:pt x="50" y="401"/>
                </a:cubicBezTo>
                <a:cubicBezTo>
                  <a:pt x="51" y="401"/>
                  <a:pt x="51" y="401"/>
                  <a:pt x="51" y="402"/>
                </a:cubicBezTo>
                <a:close/>
                <a:moveTo>
                  <a:pt x="50" y="364"/>
                </a:moveTo>
                <a:cubicBezTo>
                  <a:pt x="49" y="365"/>
                  <a:pt x="49" y="361"/>
                  <a:pt x="50" y="361"/>
                </a:cubicBezTo>
                <a:cubicBezTo>
                  <a:pt x="50" y="360"/>
                  <a:pt x="51" y="363"/>
                  <a:pt x="50" y="364"/>
                </a:cubicBezTo>
                <a:close/>
                <a:moveTo>
                  <a:pt x="50" y="340"/>
                </a:moveTo>
                <a:cubicBezTo>
                  <a:pt x="50" y="340"/>
                  <a:pt x="51" y="341"/>
                  <a:pt x="50" y="342"/>
                </a:cubicBezTo>
                <a:cubicBezTo>
                  <a:pt x="50" y="343"/>
                  <a:pt x="50" y="341"/>
                  <a:pt x="50" y="340"/>
                </a:cubicBezTo>
                <a:close/>
                <a:moveTo>
                  <a:pt x="45" y="343"/>
                </a:moveTo>
                <a:cubicBezTo>
                  <a:pt x="43" y="342"/>
                  <a:pt x="45" y="340"/>
                  <a:pt x="45" y="343"/>
                </a:cubicBezTo>
                <a:close/>
                <a:moveTo>
                  <a:pt x="33" y="345"/>
                </a:moveTo>
                <a:cubicBezTo>
                  <a:pt x="33" y="345"/>
                  <a:pt x="33" y="346"/>
                  <a:pt x="33" y="346"/>
                </a:cubicBezTo>
                <a:cubicBezTo>
                  <a:pt x="31" y="346"/>
                  <a:pt x="35" y="343"/>
                  <a:pt x="33" y="345"/>
                </a:cubicBezTo>
                <a:close/>
                <a:moveTo>
                  <a:pt x="32" y="346"/>
                </a:moveTo>
                <a:cubicBezTo>
                  <a:pt x="31" y="347"/>
                  <a:pt x="35" y="345"/>
                  <a:pt x="34" y="345"/>
                </a:cubicBezTo>
                <a:cubicBezTo>
                  <a:pt x="35" y="345"/>
                  <a:pt x="38" y="351"/>
                  <a:pt x="37" y="355"/>
                </a:cubicBezTo>
                <a:cubicBezTo>
                  <a:pt x="37" y="354"/>
                  <a:pt x="34" y="356"/>
                  <a:pt x="34" y="357"/>
                </a:cubicBezTo>
                <a:cubicBezTo>
                  <a:pt x="33" y="356"/>
                  <a:pt x="30" y="349"/>
                  <a:pt x="32" y="346"/>
                </a:cubicBezTo>
                <a:close/>
                <a:moveTo>
                  <a:pt x="31" y="370"/>
                </a:moveTo>
                <a:cubicBezTo>
                  <a:pt x="32" y="370"/>
                  <a:pt x="32" y="371"/>
                  <a:pt x="32" y="372"/>
                </a:cubicBezTo>
                <a:cubicBezTo>
                  <a:pt x="32" y="373"/>
                  <a:pt x="30" y="370"/>
                  <a:pt x="31" y="370"/>
                </a:cubicBezTo>
                <a:close/>
                <a:moveTo>
                  <a:pt x="16" y="392"/>
                </a:moveTo>
                <a:cubicBezTo>
                  <a:pt x="15" y="391"/>
                  <a:pt x="14" y="386"/>
                  <a:pt x="14" y="383"/>
                </a:cubicBezTo>
                <a:cubicBezTo>
                  <a:pt x="14" y="383"/>
                  <a:pt x="14" y="384"/>
                  <a:pt x="14" y="384"/>
                </a:cubicBezTo>
                <a:cubicBezTo>
                  <a:pt x="15" y="387"/>
                  <a:pt x="17" y="389"/>
                  <a:pt x="16" y="392"/>
                </a:cubicBezTo>
                <a:close/>
                <a:moveTo>
                  <a:pt x="20" y="381"/>
                </a:moveTo>
                <a:cubicBezTo>
                  <a:pt x="15" y="383"/>
                  <a:pt x="12" y="373"/>
                  <a:pt x="15" y="371"/>
                </a:cubicBezTo>
                <a:cubicBezTo>
                  <a:pt x="18" y="370"/>
                  <a:pt x="25" y="379"/>
                  <a:pt x="20" y="381"/>
                </a:cubicBezTo>
                <a:close/>
                <a:moveTo>
                  <a:pt x="21" y="396"/>
                </a:moveTo>
                <a:cubicBezTo>
                  <a:pt x="23" y="396"/>
                  <a:pt x="21" y="398"/>
                  <a:pt x="21" y="396"/>
                </a:cubicBezTo>
                <a:close/>
                <a:moveTo>
                  <a:pt x="22" y="368"/>
                </a:moveTo>
                <a:cubicBezTo>
                  <a:pt x="20" y="369"/>
                  <a:pt x="17" y="364"/>
                  <a:pt x="19" y="363"/>
                </a:cubicBezTo>
                <a:cubicBezTo>
                  <a:pt x="19" y="363"/>
                  <a:pt x="20" y="362"/>
                  <a:pt x="20" y="362"/>
                </a:cubicBezTo>
                <a:cubicBezTo>
                  <a:pt x="23" y="361"/>
                  <a:pt x="24" y="367"/>
                  <a:pt x="22" y="368"/>
                </a:cubicBezTo>
                <a:close/>
                <a:moveTo>
                  <a:pt x="23" y="397"/>
                </a:moveTo>
                <a:cubicBezTo>
                  <a:pt x="24" y="398"/>
                  <a:pt x="23" y="401"/>
                  <a:pt x="23" y="397"/>
                </a:cubicBezTo>
                <a:close/>
                <a:moveTo>
                  <a:pt x="27" y="376"/>
                </a:moveTo>
                <a:cubicBezTo>
                  <a:pt x="28" y="375"/>
                  <a:pt x="31" y="380"/>
                  <a:pt x="29" y="381"/>
                </a:cubicBezTo>
                <a:cubicBezTo>
                  <a:pt x="27" y="382"/>
                  <a:pt x="26" y="377"/>
                  <a:pt x="27" y="376"/>
                </a:cubicBezTo>
                <a:close/>
                <a:moveTo>
                  <a:pt x="26" y="382"/>
                </a:moveTo>
                <a:cubicBezTo>
                  <a:pt x="26" y="382"/>
                  <a:pt x="27" y="382"/>
                  <a:pt x="27" y="383"/>
                </a:cubicBezTo>
                <a:cubicBezTo>
                  <a:pt x="27" y="383"/>
                  <a:pt x="26" y="383"/>
                  <a:pt x="26" y="382"/>
                </a:cubicBezTo>
                <a:close/>
                <a:moveTo>
                  <a:pt x="33" y="400"/>
                </a:moveTo>
                <a:cubicBezTo>
                  <a:pt x="34" y="403"/>
                  <a:pt x="32" y="404"/>
                  <a:pt x="33" y="400"/>
                </a:cubicBezTo>
                <a:close/>
                <a:moveTo>
                  <a:pt x="34" y="395"/>
                </a:moveTo>
                <a:cubicBezTo>
                  <a:pt x="32" y="396"/>
                  <a:pt x="29" y="395"/>
                  <a:pt x="28" y="393"/>
                </a:cubicBezTo>
                <a:cubicBezTo>
                  <a:pt x="28" y="393"/>
                  <a:pt x="29" y="392"/>
                  <a:pt x="29" y="391"/>
                </a:cubicBezTo>
                <a:cubicBezTo>
                  <a:pt x="28" y="389"/>
                  <a:pt x="26" y="390"/>
                  <a:pt x="28" y="388"/>
                </a:cubicBezTo>
                <a:cubicBezTo>
                  <a:pt x="30" y="387"/>
                  <a:pt x="27" y="387"/>
                  <a:pt x="29" y="386"/>
                </a:cubicBezTo>
                <a:cubicBezTo>
                  <a:pt x="30" y="386"/>
                  <a:pt x="31" y="382"/>
                  <a:pt x="33" y="382"/>
                </a:cubicBezTo>
                <a:cubicBezTo>
                  <a:pt x="34" y="382"/>
                  <a:pt x="34" y="385"/>
                  <a:pt x="35" y="385"/>
                </a:cubicBezTo>
                <a:cubicBezTo>
                  <a:pt x="38" y="386"/>
                  <a:pt x="35" y="385"/>
                  <a:pt x="36" y="387"/>
                </a:cubicBezTo>
                <a:cubicBezTo>
                  <a:pt x="36" y="387"/>
                  <a:pt x="38" y="388"/>
                  <a:pt x="38" y="388"/>
                </a:cubicBezTo>
                <a:cubicBezTo>
                  <a:pt x="38" y="390"/>
                  <a:pt x="36" y="395"/>
                  <a:pt x="34" y="395"/>
                </a:cubicBezTo>
                <a:close/>
                <a:moveTo>
                  <a:pt x="39" y="373"/>
                </a:moveTo>
                <a:cubicBezTo>
                  <a:pt x="40" y="374"/>
                  <a:pt x="40" y="375"/>
                  <a:pt x="40" y="376"/>
                </a:cubicBezTo>
                <a:cubicBezTo>
                  <a:pt x="38" y="377"/>
                  <a:pt x="37" y="373"/>
                  <a:pt x="39" y="373"/>
                </a:cubicBezTo>
                <a:close/>
                <a:moveTo>
                  <a:pt x="39" y="406"/>
                </a:moveTo>
                <a:cubicBezTo>
                  <a:pt x="40" y="406"/>
                  <a:pt x="38" y="408"/>
                  <a:pt x="39" y="406"/>
                </a:cubicBezTo>
                <a:close/>
                <a:moveTo>
                  <a:pt x="40" y="384"/>
                </a:moveTo>
                <a:cubicBezTo>
                  <a:pt x="40" y="384"/>
                  <a:pt x="41" y="385"/>
                  <a:pt x="40" y="386"/>
                </a:cubicBezTo>
                <a:cubicBezTo>
                  <a:pt x="40" y="386"/>
                  <a:pt x="39" y="385"/>
                  <a:pt x="40" y="384"/>
                </a:cubicBezTo>
                <a:close/>
                <a:moveTo>
                  <a:pt x="42" y="412"/>
                </a:moveTo>
                <a:cubicBezTo>
                  <a:pt x="41" y="414"/>
                  <a:pt x="40" y="411"/>
                  <a:pt x="41" y="411"/>
                </a:cubicBezTo>
                <a:cubicBezTo>
                  <a:pt x="41" y="411"/>
                  <a:pt x="42" y="411"/>
                  <a:pt x="42" y="412"/>
                </a:cubicBezTo>
                <a:close/>
                <a:moveTo>
                  <a:pt x="43" y="354"/>
                </a:moveTo>
                <a:cubicBezTo>
                  <a:pt x="43" y="355"/>
                  <a:pt x="42" y="353"/>
                  <a:pt x="43" y="353"/>
                </a:cubicBezTo>
                <a:cubicBezTo>
                  <a:pt x="43" y="353"/>
                  <a:pt x="44" y="354"/>
                  <a:pt x="43" y="354"/>
                </a:cubicBezTo>
                <a:close/>
                <a:moveTo>
                  <a:pt x="45" y="344"/>
                </a:moveTo>
                <a:cubicBezTo>
                  <a:pt x="45" y="344"/>
                  <a:pt x="47" y="345"/>
                  <a:pt x="48" y="344"/>
                </a:cubicBezTo>
                <a:cubicBezTo>
                  <a:pt x="46" y="345"/>
                  <a:pt x="50" y="347"/>
                  <a:pt x="50" y="348"/>
                </a:cubicBezTo>
                <a:cubicBezTo>
                  <a:pt x="50" y="349"/>
                  <a:pt x="50" y="355"/>
                  <a:pt x="46" y="354"/>
                </a:cubicBezTo>
                <a:cubicBezTo>
                  <a:pt x="43" y="353"/>
                  <a:pt x="43" y="346"/>
                  <a:pt x="45" y="344"/>
                </a:cubicBezTo>
                <a:close/>
                <a:moveTo>
                  <a:pt x="48" y="390"/>
                </a:moveTo>
                <a:cubicBezTo>
                  <a:pt x="49" y="390"/>
                  <a:pt x="47" y="392"/>
                  <a:pt x="48" y="390"/>
                </a:cubicBezTo>
                <a:close/>
                <a:moveTo>
                  <a:pt x="48" y="406"/>
                </a:moveTo>
                <a:cubicBezTo>
                  <a:pt x="47" y="407"/>
                  <a:pt x="47" y="405"/>
                  <a:pt x="48" y="404"/>
                </a:cubicBezTo>
                <a:cubicBezTo>
                  <a:pt x="48" y="404"/>
                  <a:pt x="48" y="405"/>
                  <a:pt x="48" y="406"/>
                </a:cubicBezTo>
                <a:close/>
                <a:moveTo>
                  <a:pt x="46" y="416"/>
                </a:moveTo>
                <a:cubicBezTo>
                  <a:pt x="47" y="417"/>
                  <a:pt x="47" y="418"/>
                  <a:pt x="48" y="419"/>
                </a:cubicBezTo>
                <a:cubicBezTo>
                  <a:pt x="46" y="419"/>
                  <a:pt x="47" y="417"/>
                  <a:pt x="46" y="416"/>
                </a:cubicBezTo>
                <a:close/>
                <a:moveTo>
                  <a:pt x="45" y="412"/>
                </a:moveTo>
                <a:cubicBezTo>
                  <a:pt x="46" y="411"/>
                  <a:pt x="45" y="410"/>
                  <a:pt x="45" y="410"/>
                </a:cubicBezTo>
                <a:cubicBezTo>
                  <a:pt x="47" y="409"/>
                  <a:pt x="46" y="411"/>
                  <a:pt x="48" y="412"/>
                </a:cubicBezTo>
                <a:cubicBezTo>
                  <a:pt x="48" y="412"/>
                  <a:pt x="49" y="412"/>
                  <a:pt x="49" y="412"/>
                </a:cubicBezTo>
                <a:cubicBezTo>
                  <a:pt x="50" y="414"/>
                  <a:pt x="49" y="416"/>
                  <a:pt x="48" y="416"/>
                </a:cubicBezTo>
                <a:cubicBezTo>
                  <a:pt x="45" y="417"/>
                  <a:pt x="44" y="414"/>
                  <a:pt x="45" y="412"/>
                </a:cubicBez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Text" lastClr="000000"/>
              </a:solidFill>
              <a:effectLst/>
              <a:uLnTx/>
              <a:uFillTx/>
            </a:endParaRPr>
          </a:p>
        </p:txBody>
      </p:sp>
      <p:sp>
        <p:nvSpPr>
          <p:cNvPr id="44" name="Rectangle 43">
            <a:extLst>
              <a:ext uri="{FF2B5EF4-FFF2-40B4-BE49-F238E27FC236}">
                <a16:creationId xmlns:a16="http://schemas.microsoft.com/office/drawing/2014/main" id="{C5EFE00D-20F1-44D4-9D86-E5D0ADDF3C58}"/>
              </a:ext>
            </a:extLst>
          </p:cNvPr>
          <p:cNvSpPr/>
          <p:nvPr/>
        </p:nvSpPr>
        <p:spPr>
          <a:xfrm>
            <a:off x="9537277" y="3642747"/>
            <a:ext cx="2020147" cy="276999"/>
          </a:xfrm>
          <a:prstGeom prst="rect">
            <a:avLst/>
          </a:prstGeom>
        </p:spPr>
        <p:txBody>
          <a:bodyPr wrap="square" lIns="0" tIns="0" rIns="0" bIns="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D" sz="1800" b="1" i="0" u="none" strike="noStrike" kern="0" cap="none" spc="0" normalizeH="0" baseline="0" noProof="0" dirty="0">
                <a:ln>
                  <a:noFill/>
                </a:ln>
                <a:solidFill>
                  <a:sysClr val="windowText" lastClr="000000">
                    <a:lumMod val="75000"/>
                    <a:lumOff val="25000"/>
                  </a:sysClr>
                </a:solidFill>
                <a:effectLst/>
                <a:uLnTx/>
                <a:uFillTx/>
              </a:rPr>
              <a:t>TRANSPORTATION</a:t>
            </a:r>
            <a:endParaRPr kumimoji="0" lang="en-US" sz="1800" b="1"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endParaRPr>
          </a:p>
        </p:txBody>
      </p:sp>
      <p:sp>
        <p:nvSpPr>
          <p:cNvPr id="45" name="Rectangle 44">
            <a:extLst>
              <a:ext uri="{FF2B5EF4-FFF2-40B4-BE49-F238E27FC236}">
                <a16:creationId xmlns:a16="http://schemas.microsoft.com/office/drawing/2014/main" id="{1F76205E-0E32-4381-89DD-51FE37067C0A}"/>
              </a:ext>
            </a:extLst>
          </p:cNvPr>
          <p:cNvSpPr/>
          <p:nvPr/>
        </p:nvSpPr>
        <p:spPr>
          <a:xfrm>
            <a:off x="9643607" y="3945059"/>
            <a:ext cx="2029127" cy="2369880"/>
          </a:xfrm>
          <a:prstGeom prst="rect">
            <a:avLst/>
          </a:prstGeom>
        </p:spPr>
        <p:txBody>
          <a:bodyPr wrap="square" lIns="0" tIns="0" rIns="0" bIns="0">
            <a:spAutoFit/>
          </a:bodyPr>
          <a:lstStyle/>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Dedicated Fleet</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Locations Management</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chemeClr val="accent4">
                    <a:lumMod val="50000"/>
                  </a:schemeClr>
                </a:solidFill>
                <a:effectLst/>
                <a:uLnTx/>
                <a:uFillTx/>
                <a:ea typeface="Cambria" panose="02040503050406030204" pitchFamily="18" charset="0"/>
              </a:rPr>
              <a:t> Temperature mapping</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chemeClr val="accent4">
                    <a:lumMod val="50000"/>
                  </a:schemeClr>
                </a:solidFill>
                <a:ea typeface="Cambria" panose="02040503050406030204" pitchFamily="18" charset="0"/>
              </a:rPr>
              <a:t> Onboard TMS systems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a:t>
            </a:r>
            <a:r>
              <a:rPr kumimoji="0" lang="en-US" sz="1400" b="0" i="0" u="none" strike="noStrike" kern="0" cap="none" spc="0" normalizeH="0" noProof="0" dirty="0">
                <a:ln>
                  <a:noFill/>
                </a:ln>
                <a:solidFill>
                  <a:schemeClr val="accent4">
                    <a:lumMod val="50000"/>
                  </a:schemeClr>
                </a:solidFill>
                <a:effectLst/>
                <a:uLnTx/>
                <a:uFillTx/>
                <a:ea typeface="Cambria" panose="02040503050406030204" pitchFamily="18" charset="0"/>
              </a:rPr>
              <a:t>Temperature checks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Packaging materials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a:t>
            </a:r>
            <a:r>
              <a:rPr lang="en-US" sz="1400" kern="0" dirty="0">
                <a:solidFill>
                  <a:sysClr val="windowText" lastClr="000000">
                    <a:lumMod val="75000"/>
                    <a:lumOff val="25000"/>
                  </a:sysClr>
                </a:solidFill>
                <a:ea typeface="Cambria" panose="02040503050406030204" pitchFamily="18" charset="0"/>
              </a:rPr>
              <a:t>Data loggers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Ice packs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Proof of delivery</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rPr>
              <a:t> </a:t>
            </a:r>
            <a:r>
              <a:rPr kumimoji="0" lang="en-US" sz="1400" b="0" i="0" u="none" strike="noStrike" kern="0" cap="none" spc="0" normalizeH="0" baseline="0" noProof="0" dirty="0">
                <a:ln>
                  <a:noFill/>
                </a:ln>
                <a:solidFill>
                  <a:schemeClr val="accent6">
                    <a:lumMod val="50000"/>
                  </a:schemeClr>
                </a:solidFill>
                <a:effectLst/>
                <a:uLnTx/>
                <a:uFillTx/>
                <a:ea typeface="Cambria" panose="02040503050406030204" pitchFamily="18" charset="0"/>
              </a:rPr>
              <a:t>Returns</a:t>
            </a:r>
            <a:r>
              <a:rPr kumimoji="0" lang="en-US" sz="1400" b="0" i="0" u="none" strike="noStrike" kern="0" cap="none" spc="0" normalizeH="0" noProof="0" dirty="0">
                <a:ln>
                  <a:noFill/>
                </a:ln>
                <a:solidFill>
                  <a:schemeClr val="accent6">
                    <a:lumMod val="50000"/>
                  </a:schemeClr>
                </a:solidFill>
                <a:effectLst/>
                <a:uLnTx/>
                <a:uFillTx/>
                <a:ea typeface="Cambria" panose="02040503050406030204" pitchFamily="18" charset="0"/>
              </a:rPr>
              <a:t> and recall Mgt</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baseline="0" dirty="0">
                <a:solidFill>
                  <a:sysClr val="windowText" lastClr="000000">
                    <a:lumMod val="75000"/>
                    <a:lumOff val="25000"/>
                  </a:sysClr>
                </a:solidFill>
                <a:ea typeface="Cambria" panose="02040503050406030204" pitchFamily="18" charset="0"/>
              </a:rPr>
              <a:t> </a:t>
            </a:r>
            <a:r>
              <a:rPr lang="en-US" sz="1400" kern="0" baseline="0" dirty="0">
                <a:solidFill>
                  <a:schemeClr val="accent6">
                    <a:lumMod val="50000"/>
                  </a:schemeClr>
                </a:solidFill>
                <a:ea typeface="Cambria" panose="02040503050406030204" pitchFamily="18" charset="0"/>
              </a:rPr>
              <a:t>Disposal</a:t>
            </a:r>
            <a:endParaRPr kumimoji="0" lang="en-US" sz="1400" b="0" i="0" u="none" strike="noStrike" kern="0" cap="none" spc="0" normalizeH="0" baseline="0" noProof="0" dirty="0">
              <a:ln>
                <a:noFill/>
              </a:ln>
              <a:solidFill>
                <a:schemeClr val="accent6">
                  <a:lumMod val="50000"/>
                </a:schemeClr>
              </a:solidFill>
              <a:effectLst/>
              <a:uLnTx/>
              <a:uFillTx/>
              <a:ea typeface="Cambria" panose="02040503050406030204" pitchFamily="18" charset="0"/>
            </a:endParaRPr>
          </a:p>
        </p:txBody>
      </p:sp>
      <p:grpSp>
        <p:nvGrpSpPr>
          <p:cNvPr id="46" name="Group 45">
            <a:extLst>
              <a:ext uri="{FF2B5EF4-FFF2-40B4-BE49-F238E27FC236}">
                <a16:creationId xmlns:a16="http://schemas.microsoft.com/office/drawing/2014/main" id="{EFAE0214-FC5F-4370-9A1B-2DCB703B9EF2}"/>
              </a:ext>
            </a:extLst>
          </p:cNvPr>
          <p:cNvGrpSpPr/>
          <p:nvPr/>
        </p:nvGrpSpPr>
        <p:grpSpPr>
          <a:xfrm flipH="1">
            <a:off x="1400411" y="2247287"/>
            <a:ext cx="487662" cy="490228"/>
            <a:chOff x="1547813" y="3240088"/>
            <a:chExt cx="301626" cy="303213"/>
          </a:xfrm>
          <a:solidFill>
            <a:sysClr val="window" lastClr="FFFFFF"/>
          </a:solidFill>
        </p:grpSpPr>
        <p:sp>
          <p:nvSpPr>
            <p:cNvPr id="47" name="Freeform 61">
              <a:extLst>
                <a:ext uri="{FF2B5EF4-FFF2-40B4-BE49-F238E27FC236}">
                  <a16:creationId xmlns:a16="http://schemas.microsoft.com/office/drawing/2014/main" id="{B6F452AA-F79F-4616-A00E-7F3E7E5031B0}"/>
                </a:ext>
              </a:extLst>
            </p:cNvPr>
            <p:cNvSpPr>
              <a:spLocks noEditPoints="1"/>
            </p:cNvSpPr>
            <p:nvPr/>
          </p:nvSpPr>
          <p:spPr bwMode="auto">
            <a:xfrm>
              <a:off x="1611313" y="3392488"/>
              <a:ext cx="85725" cy="87313"/>
            </a:xfrm>
            <a:custGeom>
              <a:avLst/>
              <a:gdLst>
                <a:gd name="T0" fmla="*/ 92 w 218"/>
                <a:gd name="T1" fmla="*/ 191 h 219"/>
                <a:gd name="T2" fmla="*/ 70 w 218"/>
                <a:gd name="T3" fmla="*/ 183 h 219"/>
                <a:gd name="T4" fmla="*/ 50 w 218"/>
                <a:gd name="T5" fmla="*/ 168 h 219"/>
                <a:gd name="T6" fmla="*/ 35 w 218"/>
                <a:gd name="T7" fmla="*/ 149 h 219"/>
                <a:gd name="T8" fmla="*/ 27 w 218"/>
                <a:gd name="T9" fmla="*/ 125 h 219"/>
                <a:gd name="T10" fmla="*/ 26 w 218"/>
                <a:gd name="T11" fmla="*/ 101 h 219"/>
                <a:gd name="T12" fmla="*/ 32 w 218"/>
                <a:gd name="T13" fmla="*/ 77 h 219"/>
                <a:gd name="T14" fmla="*/ 45 w 218"/>
                <a:gd name="T15" fmla="*/ 56 h 219"/>
                <a:gd name="T16" fmla="*/ 62 w 218"/>
                <a:gd name="T17" fmla="*/ 40 h 219"/>
                <a:gd name="T18" fmla="*/ 85 w 218"/>
                <a:gd name="T19" fmla="*/ 29 h 219"/>
                <a:gd name="T20" fmla="*/ 109 w 218"/>
                <a:gd name="T21" fmla="*/ 26 h 219"/>
                <a:gd name="T22" fmla="*/ 134 w 218"/>
                <a:gd name="T23" fmla="*/ 29 h 219"/>
                <a:gd name="T24" fmla="*/ 155 w 218"/>
                <a:gd name="T25" fmla="*/ 40 h 219"/>
                <a:gd name="T26" fmla="*/ 174 w 218"/>
                <a:gd name="T27" fmla="*/ 56 h 219"/>
                <a:gd name="T28" fmla="*/ 186 w 218"/>
                <a:gd name="T29" fmla="*/ 77 h 219"/>
                <a:gd name="T30" fmla="*/ 192 w 218"/>
                <a:gd name="T31" fmla="*/ 101 h 219"/>
                <a:gd name="T32" fmla="*/ 191 w 218"/>
                <a:gd name="T33" fmla="*/ 125 h 219"/>
                <a:gd name="T34" fmla="*/ 182 w 218"/>
                <a:gd name="T35" fmla="*/ 149 h 219"/>
                <a:gd name="T36" fmla="*/ 168 w 218"/>
                <a:gd name="T37" fmla="*/ 168 h 219"/>
                <a:gd name="T38" fmla="*/ 149 w 218"/>
                <a:gd name="T39" fmla="*/ 183 h 219"/>
                <a:gd name="T40" fmla="*/ 125 w 218"/>
                <a:gd name="T41" fmla="*/ 191 h 219"/>
                <a:gd name="T42" fmla="*/ 109 w 218"/>
                <a:gd name="T43" fmla="*/ 0 h 219"/>
                <a:gd name="T44" fmla="*/ 77 w 218"/>
                <a:gd name="T45" fmla="*/ 4 h 219"/>
                <a:gd name="T46" fmla="*/ 48 w 218"/>
                <a:gd name="T47" fmla="*/ 18 h 219"/>
                <a:gd name="T48" fmla="*/ 25 w 218"/>
                <a:gd name="T49" fmla="*/ 40 h 219"/>
                <a:gd name="T50" fmla="*/ 8 w 218"/>
                <a:gd name="T51" fmla="*/ 66 h 219"/>
                <a:gd name="T52" fmla="*/ 1 w 218"/>
                <a:gd name="T53" fmla="*/ 98 h 219"/>
                <a:gd name="T54" fmla="*/ 2 w 218"/>
                <a:gd name="T55" fmla="*/ 131 h 219"/>
                <a:gd name="T56" fmla="*/ 13 w 218"/>
                <a:gd name="T57" fmla="*/ 161 h 219"/>
                <a:gd name="T58" fmla="*/ 32 w 218"/>
                <a:gd name="T59" fmla="*/ 187 h 219"/>
                <a:gd name="T60" fmla="*/ 57 w 218"/>
                <a:gd name="T61" fmla="*/ 205 h 219"/>
                <a:gd name="T62" fmla="*/ 87 w 218"/>
                <a:gd name="T63" fmla="*/ 217 h 219"/>
                <a:gd name="T64" fmla="*/ 120 w 218"/>
                <a:gd name="T65" fmla="*/ 218 h 219"/>
                <a:gd name="T66" fmla="*/ 151 w 218"/>
                <a:gd name="T67" fmla="*/ 210 h 219"/>
                <a:gd name="T68" fmla="*/ 178 w 218"/>
                <a:gd name="T69" fmla="*/ 193 h 219"/>
                <a:gd name="T70" fmla="*/ 200 w 218"/>
                <a:gd name="T71" fmla="*/ 171 h 219"/>
                <a:gd name="T72" fmla="*/ 213 w 218"/>
                <a:gd name="T73" fmla="*/ 142 h 219"/>
                <a:gd name="T74" fmla="*/ 218 w 218"/>
                <a:gd name="T75" fmla="*/ 109 h 219"/>
                <a:gd name="T76" fmla="*/ 213 w 218"/>
                <a:gd name="T77" fmla="*/ 77 h 219"/>
                <a:gd name="T78" fmla="*/ 200 w 218"/>
                <a:gd name="T79" fmla="*/ 48 h 219"/>
                <a:gd name="T80" fmla="*/ 178 w 218"/>
                <a:gd name="T81" fmla="*/ 25 h 219"/>
                <a:gd name="T82" fmla="*/ 151 w 218"/>
                <a:gd name="T83" fmla="*/ 8 h 219"/>
                <a:gd name="T84" fmla="*/ 120 w 218"/>
                <a:gd name="T85"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19">
                  <a:moveTo>
                    <a:pt x="109" y="193"/>
                  </a:moveTo>
                  <a:lnTo>
                    <a:pt x="101" y="193"/>
                  </a:lnTo>
                  <a:lnTo>
                    <a:pt x="92" y="191"/>
                  </a:lnTo>
                  <a:lnTo>
                    <a:pt x="85" y="190"/>
                  </a:lnTo>
                  <a:lnTo>
                    <a:pt x="76" y="187"/>
                  </a:lnTo>
                  <a:lnTo>
                    <a:pt x="70" y="183"/>
                  </a:lnTo>
                  <a:lnTo>
                    <a:pt x="62" y="179"/>
                  </a:lnTo>
                  <a:lnTo>
                    <a:pt x="56" y="174"/>
                  </a:lnTo>
                  <a:lnTo>
                    <a:pt x="50" y="168"/>
                  </a:lnTo>
                  <a:lnTo>
                    <a:pt x="45" y="162"/>
                  </a:lnTo>
                  <a:lnTo>
                    <a:pt x="40" y="156"/>
                  </a:lnTo>
                  <a:lnTo>
                    <a:pt x="35" y="149"/>
                  </a:lnTo>
                  <a:lnTo>
                    <a:pt x="32" y="142"/>
                  </a:lnTo>
                  <a:lnTo>
                    <a:pt x="29" y="134"/>
                  </a:lnTo>
                  <a:lnTo>
                    <a:pt x="27" y="125"/>
                  </a:lnTo>
                  <a:lnTo>
                    <a:pt x="26" y="118"/>
                  </a:lnTo>
                  <a:lnTo>
                    <a:pt x="26" y="109"/>
                  </a:lnTo>
                  <a:lnTo>
                    <a:pt x="26" y="101"/>
                  </a:lnTo>
                  <a:lnTo>
                    <a:pt x="27" y="92"/>
                  </a:lnTo>
                  <a:lnTo>
                    <a:pt x="29" y="85"/>
                  </a:lnTo>
                  <a:lnTo>
                    <a:pt x="32" y="77"/>
                  </a:lnTo>
                  <a:lnTo>
                    <a:pt x="35" y="70"/>
                  </a:lnTo>
                  <a:lnTo>
                    <a:pt x="40" y="62"/>
                  </a:lnTo>
                  <a:lnTo>
                    <a:pt x="45" y="56"/>
                  </a:lnTo>
                  <a:lnTo>
                    <a:pt x="50" y="50"/>
                  </a:lnTo>
                  <a:lnTo>
                    <a:pt x="56" y="45"/>
                  </a:lnTo>
                  <a:lnTo>
                    <a:pt x="62" y="40"/>
                  </a:lnTo>
                  <a:lnTo>
                    <a:pt x="70" y="35"/>
                  </a:lnTo>
                  <a:lnTo>
                    <a:pt x="76" y="32"/>
                  </a:lnTo>
                  <a:lnTo>
                    <a:pt x="85" y="29"/>
                  </a:lnTo>
                  <a:lnTo>
                    <a:pt x="92" y="27"/>
                  </a:lnTo>
                  <a:lnTo>
                    <a:pt x="101" y="26"/>
                  </a:lnTo>
                  <a:lnTo>
                    <a:pt x="109" y="26"/>
                  </a:lnTo>
                  <a:lnTo>
                    <a:pt x="118" y="26"/>
                  </a:lnTo>
                  <a:lnTo>
                    <a:pt x="125" y="27"/>
                  </a:lnTo>
                  <a:lnTo>
                    <a:pt x="134" y="29"/>
                  </a:lnTo>
                  <a:lnTo>
                    <a:pt x="142" y="32"/>
                  </a:lnTo>
                  <a:lnTo>
                    <a:pt x="149" y="35"/>
                  </a:lnTo>
                  <a:lnTo>
                    <a:pt x="155" y="40"/>
                  </a:lnTo>
                  <a:lnTo>
                    <a:pt x="162" y="45"/>
                  </a:lnTo>
                  <a:lnTo>
                    <a:pt x="168" y="50"/>
                  </a:lnTo>
                  <a:lnTo>
                    <a:pt x="174" y="56"/>
                  </a:lnTo>
                  <a:lnTo>
                    <a:pt x="178" y="62"/>
                  </a:lnTo>
                  <a:lnTo>
                    <a:pt x="182" y="70"/>
                  </a:lnTo>
                  <a:lnTo>
                    <a:pt x="186" y="77"/>
                  </a:lnTo>
                  <a:lnTo>
                    <a:pt x="189" y="85"/>
                  </a:lnTo>
                  <a:lnTo>
                    <a:pt x="191" y="92"/>
                  </a:lnTo>
                  <a:lnTo>
                    <a:pt x="192" y="101"/>
                  </a:lnTo>
                  <a:lnTo>
                    <a:pt x="193" y="109"/>
                  </a:lnTo>
                  <a:lnTo>
                    <a:pt x="192" y="118"/>
                  </a:lnTo>
                  <a:lnTo>
                    <a:pt x="191" y="125"/>
                  </a:lnTo>
                  <a:lnTo>
                    <a:pt x="189" y="134"/>
                  </a:lnTo>
                  <a:lnTo>
                    <a:pt x="186" y="142"/>
                  </a:lnTo>
                  <a:lnTo>
                    <a:pt x="182" y="149"/>
                  </a:lnTo>
                  <a:lnTo>
                    <a:pt x="178" y="156"/>
                  </a:lnTo>
                  <a:lnTo>
                    <a:pt x="174" y="162"/>
                  </a:lnTo>
                  <a:lnTo>
                    <a:pt x="168" y="168"/>
                  </a:lnTo>
                  <a:lnTo>
                    <a:pt x="162" y="174"/>
                  </a:lnTo>
                  <a:lnTo>
                    <a:pt x="155" y="179"/>
                  </a:lnTo>
                  <a:lnTo>
                    <a:pt x="149" y="183"/>
                  </a:lnTo>
                  <a:lnTo>
                    <a:pt x="142" y="187"/>
                  </a:lnTo>
                  <a:lnTo>
                    <a:pt x="134" y="190"/>
                  </a:lnTo>
                  <a:lnTo>
                    <a:pt x="125" y="191"/>
                  </a:lnTo>
                  <a:lnTo>
                    <a:pt x="118" y="193"/>
                  </a:lnTo>
                  <a:lnTo>
                    <a:pt x="109" y="193"/>
                  </a:lnTo>
                  <a:close/>
                  <a:moveTo>
                    <a:pt x="109" y="0"/>
                  </a:moveTo>
                  <a:lnTo>
                    <a:pt x="98" y="0"/>
                  </a:lnTo>
                  <a:lnTo>
                    <a:pt x="87" y="2"/>
                  </a:lnTo>
                  <a:lnTo>
                    <a:pt x="77" y="4"/>
                  </a:lnTo>
                  <a:lnTo>
                    <a:pt x="66" y="8"/>
                  </a:lnTo>
                  <a:lnTo>
                    <a:pt x="57" y="13"/>
                  </a:lnTo>
                  <a:lnTo>
                    <a:pt x="48" y="18"/>
                  </a:lnTo>
                  <a:lnTo>
                    <a:pt x="40" y="25"/>
                  </a:lnTo>
                  <a:lnTo>
                    <a:pt x="32" y="32"/>
                  </a:lnTo>
                  <a:lnTo>
                    <a:pt x="25" y="40"/>
                  </a:lnTo>
                  <a:lnTo>
                    <a:pt x="19" y="48"/>
                  </a:lnTo>
                  <a:lnTo>
                    <a:pt x="13" y="57"/>
                  </a:lnTo>
                  <a:lnTo>
                    <a:pt x="8" y="66"/>
                  </a:lnTo>
                  <a:lnTo>
                    <a:pt x="5" y="77"/>
                  </a:lnTo>
                  <a:lnTo>
                    <a:pt x="2" y="87"/>
                  </a:lnTo>
                  <a:lnTo>
                    <a:pt x="1" y="98"/>
                  </a:lnTo>
                  <a:lnTo>
                    <a:pt x="0" y="109"/>
                  </a:lnTo>
                  <a:lnTo>
                    <a:pt x="1" y="120"/>
                  </a:lnTo>
                  <a:lnTo>
                    <a:pt x="2" y="131"/>
                  </a:lnTo>
                  <a:lnTo>
                    <a:pt x="5" y="142"/>
                  </a:lnTo>
                  <a:lnTo>
                    <a:pt x="8" y="151"/>
                  </a:lnTo>
                  <a:lnTo>
                    <a:pt x="13" y="161"/>
                  </a:lnTo>
                  <a:lnTo>
                    <a:pt x="19" y="171"/>
                  </a:lnTo>
                  <a:lnTo>
                    <a:pt x="25" y="178"/>
                  </a:lnTo>
                  <a:lnTo>
                    <a:pt x="32" y="187"/>
                  </a:lnTo>
                  <a:lnTo>
                    <a:pt x="40" y="193"/>
                  </a:lnTo>
                  <a:lnTo>
                    <a:pt x="48" y="200"/>
                  </a:lnTo>
                  <a:lnTo>
                    <a:pt x="57" y="205"/>
                  </a:lnTo>
                  <a:lnTo>
                    <a:pt x="66" y="210"/>
                  </a:lnTo>
                  <a:lnTo>
                    <a:pt x="77" y="214"/>
                  </a:lnTo>
                  <a:lnTo>
                    <a:pt x="87" y="217"/>
                  </a:lnTo>
                  <a:lnTo>
                    <a:pt x="98" y="218"/>
                  </a:lnTo>
                  <a:lnTo>
                    <a:pt x="109" y="219"/>
                  </a:lnTo>
                  <a:lnTo>
                    <a:pt x="120" y="218"/>
                  </a:lnTo>
                  <a:lnTo>
                    <a:pt x="131" y="217"/>
                  </a:lnTo>
                  <a:lnTo>
                    <a:pt x="142" y="214"/>
                  </a:lnTo>
                  <a:lnTo>
                    <a:pt x="151" y="210"/>
                  </a:lnTo>
                  <a:lnTo>
                    <a:pt x="161" y="205"/>
                  </a:lnTo>
                  <a:lnTo>
                    <a:pt x="169" y="200"/>
                  </a:lnTo>
                  <a:lnTo>
                    <a:pt x="178" y="193"/>
                  </a:lnTo>
                  <a:lnTo>
                    <a:pt x="187" y="187"/>
                  </a:lnTo>
                  <a:lnTo>
                    <a:pt x="193" y="178"/>
                  </a:lnTo>
                  <a:lnTo>
                    <a:pt x="200" y="171"/>
                  </a:lnTo>
                  <a:lnTo>
                    <a:pt x="205" y="161"/>
                  </a:lnTo>
                  <a:lnTo>
                    <a:pt x="209" y="151"/>
                  </a:lnTo>
                  <a:lnTo>
                    <a:pt x="213" y="142"/>
                  </a:lnTo>
                  <a:lnTo>
                    <a:pt x="216" y="131"/>
                  </a:lnTo>
                  <a:lnTo>
                    <a:pt x="218" y="120"/>
                  </a:lnTo>
                  <a:lnTo>
                    <a:pt x="218" y="109"/>
                  </a:lnTo>
                  <a:lnTo>
                    <a:pt x="218" y="98"/>
                  </a:lnTo>
                  <a:lnTo>
                    <a:pt x="216" y="87"/>
                  </a:lnTo>
                  <a:lnTo>
                    <a:pt x="213" y="77"/>
                  </a:lnTo>
                  <a:lnTo>
                    <a:pt x="209" y="66"/>
                  </a:lnTo>
                  <a:lnTo>
                    <a:pt x="205" y="57"/>
                  </a:lnTo>
                  <a:lnTo>
                    <a:pt x="200" y="48"/>
                  </a:lnTo>
                  <a:lnTo>
                    <a:pt x="193" y="40"/>
                  </a:lnTo>
                  <a:lnTo>
                    <a:pt x="187" y="32"/>
                  </a:lnTo>
                  <a:lnTo>
                    <a:pt x="178" y="25"/>
                  </a:lnTo>
                  <a:lnTo>
                    <a:pt x="169" y="18"/>
                  </a:lnTo>
                  <a:lnTo>
                    <a:pt x="161" y="13"/>
                  </a:lnTo>
                  <a:lnTo>
                    <a:pt x="151" y="8"/>
                  </a:lnTo>
                  <a:lnTo>
                    <a:pt x="142" y="4"/>
                  </a:lnTo>
                  <a:lnTo>
                    <a:pt x="131" y="2"/>
                  </a:lnTo>
                  <a:lnTo>
                    <a:pt x="120" y="0"/>
                  </a:lnTo>
                  <a:lnTo>
                    <a:pt x="1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Freeform 62">
              <a:extLst>
                <a:ext uri="{FF2B5EF4-FFF2-40B4-BE49-F238E27FC236}">
                  <a16:creationId xmlns:a16="http://schemas.microsoft.com/office/drawing/2014/main" id="{BC0FBE46-9A65-43A6-847E-01D017AEA928}"/>
                </a:ext>
              </a:extLst>
            </p:cNvPr>
            <p:cNvSpPr>
              <a:spLocks noEditPoints="1"/>
            </p:cNvSpPr>
            <p:nvPr/>
          </p:nvSpPr>
          <p:spPr bwMode="auto">
            <a:xfrm>
              <a:off x="1763713" y="3278188"/>
              <a:ext cx="49213" cy="47625"/>
            </a:xfrm>
            <a:custGeom>
              <a:avLst/>
              <a:gdLst>
                <a:gd name="T0" fmla="*/ 54 w 122"/>
                <a:gd name="T1" fmla="*/ 96 h 121"/>
                <a:gd name="T2" fmla="*/ 41 w 122"/>
                <a:gd name="T3" fmla="*/ 90 h 121"/>
                <a:gd name="T4" fmla="*/ 31 w 122"/>
                <a:gd name="T5" fmla="*/ 81 h 121"/>
                <a:gd name="T6" fmla="*/ 26 w 122"/>
                <a:gd name="T7" fmla="*/ 68 h 121"/>
                <a:gd name="T8" fmla="*/ 26 w 122"/>
                <a:gd name="T9" fmla="*/ 54 h 121"/>
                <a:gd name="T10" fmla="*/ 31 w 122"/>
                <a:gd name="T11" fmla="*/ 41 h 121"/>
                <a:gd name="T12" fmla="*/ 41 w 122"/>
                <a:gd name="T13" fmla="*/ 31 h 121"/>
                <a:gd name="T14" fmla="*/ 54 w 122"/>
                <a:gd name="T15" fmla="*/ 26 h 121"/>
                <a:gd name="T16" fmla="*/ 68 w 122"/>
                <a:gd name="T17" fmla="*/ 26 h 121"/>
                <a:gd name="T18" fmla="*/ 81 w 122"/>
                <a:gd name="T19" fmla="*/ 31 h 121"/>
                <a:gd name="T20" fmla="*/ 90 w 122"/>
                <a:gd name="T21" fmla="*/ 41 h 121"/>
                <a:gd name="T22" fmla="*/ 96 w 122"/>
                <a:gd name="T23" fmla="*/ 54 h 121"/>
                <a:gd name="T24" fmla="*/ 96 w 122"/>
                <a:gd name="T25" fmla="*/ 68 h 121"/>
                <a:gd name="T26" fmla="*/ 90 w 122"/>
                <a:gd name="T27" fmla="*/ 81 h 121"/>
                <a:gd name="T28" fmla="*/ 81 w 122"/>
                <a:gd name="T29" fmla="*/ 90 h 121"/>
                <a:gd name="T30" fmla="*/ 68 w 122"/>
                <a:gd name="T31" fmla="*/ 96 h 121"/>
                <a:gd name="T32" fmla="*/ 61 w 122"/>
                <a:gd name="T33" fmla="*/ 0 h 121"/>
                <a:gd name="T34" fmla="*/ 49 w 122"/>
                <a:gd name="T35" fmla="*/ 1 h 121"/>
                <a:gd name="T36" fmla="*/ 38 w 122"/>
                <a:gd name="T37" fmla="*/ 4 h 121"/>
                <a:gd name="T38" fmla="*/ 27 w 122"/>
                <a:gd name="T39" fmla="*/ 11 h 121"/>
                <a:gd name="T40" fmla="*/ 19 w 122"/>
                <a:gd name="T41" fmla="*/ 18 h 121"/>
                <a:gd name="T42" fmla="*/ 11 w 122"/>
                <a:gd name="T43" fmla="*/ 27 h 121"/>
                <a:gd name="T44" fmla="*/ 5 w 122"/>
                <a:gd name="T45" fmla="*/ 38 h 121"/>
                <a:gd name="T46" fmla="*/ 1 w 122"/>
                <a:gd name="T47" fmla="*/ 48 h 121"/>
                <a:gd name="T48" fmla="*/ 0 w 122"/>
                <a:gd name="T49" fmla="*/ 61 h 121"/>
                <a:gd name="T50" fmla="*/ 1 w 122"/>
                <a:gd name="T51" fmla="*/ 73 h 121"/>
                <a:gd name="T52" fmla="*/ 5 w 122"/>
                <a:gd name="T53" fmla="*/ 85 h 121"/>
                <a:gd name="T54" fmla="*/ 11 w 122"/>
                <a:gd name="T55" fmla="*/ 96 h 121"/>
                <a:gd name="T56" fmla="*/ 19 w 122"/>
                <a:gd name="T57" fmla="*/ 104 h 121"/>
                <a:gd name="T58" fmla="*/ 27 w 122"/>
                <a:gd name="T59" fmla="*/ 112 h 121"/>
                <a:gd name="T60" fmla="*/ 38 w 122"/>
                <a:gd name="T61" fmla="*/ 117 h 121"/>
                <a:gd name="T62" fmla="*/ 49 w 122"/>
                <a:gd name="T63" fmla="*/ 120 h 121"/>
                <a:gd name="T64" fmla="*/ 61 w 122"/>
                <a:gd name="T65" fmla="*/ 121 h 121"/>
                <a:gd name="T66" fmla="*/ 73 w 122"/>
                <a:gd name="T67" fmla="*/ 120 h 121"/>
                <a:gd name="T68" fmla="*/ 85 w 122"/>
                <a:gd name="T69" fmla="*/ 117 h 121"/>
                <a:gd name="T70" fmla="*/ 95 w 122"/>
                <a:gd name="T71" fmla="*/ 112 h 121"/>
                <a:gd name="T72" fmla="*/ 104 w 122"/>
                <a:gd name="T73" fmla="*/ 104 h 121"/>
                <a:gd name="T74" fmla="*/ 112 w 122"/>
                <a:gd name="T75" fmla="*/ 96 h 121"/>
                <a:gd name="T76" fmla="*/ 117 w 122"/>
                <a:gd name="T77" fmla="*/ 85 h 121"/>
                <a:gd name="T78" fmla="*/ 121 w 122"/>
                <a:gd name="T79" fmla="*/ 73 h 121"/>
                <a:gd name="T80" fmla="*/ 122 w 122"/>
                <a:gd name="T81" fmla="*/ 61 h 121"/>
                <a:gd name="T82" fmla="*/ 121 w 122"/>
                <a:gd name="T83" fmla="*/ 48 h 121"/>
                <a:gd name="T84" fmla="*/ 117 w 122"/>
                <a:gd name="T85" fmla="*/ 38 h 121"/>
                <a:gd name="T86" fmla="*/ 112 w 122"/>
                <a:gd name="T87" fmla="*/ 27 h 121"/>
                <a:gd name="T88" fmla="*/ 104 w 122"/>
                <a:gd name="T89" fmla="*/ 18 h 121"/>
                <a:gd name="T90" fmla="*/ 95 w 122"/>
                <a:gd name="T91" fmla="*/ 11 h 121"/>
                <a:gd name="T92" fmla="*/ 85 w 122"/>
                <a:gd name="T93" fmla="*/ 4 h 121"/>
                <a:gd name="T94" fmla="*/ 73 w 122"/>
                <a:gd name="T95" fmla="*/ 1 h 121"/>
                <a:gd name="T96" fmla="*/ 61 w 122"/>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121">
                  <a:moveTo>
                    <a:pt x="61" y="97"/>
                  </a:moveTo>
                  <a:lnTo>
                    <a:pt x="54" y="96"/>
                  </a:lnTo>
                  <a:lnTo>
                    <a:pt x="47" y="93"/>
                  </a:lnTo>
                  <a:lnTo>
                    <a:pt x="41" y="90"/>
                  </a:lnTo>
                  <a:lnTo>
                    <a:pt x="36" y="86"/>
                  </a:lnTo>
                  <a:lnTo>
                    <a:pt x="31" y="81"/>
                  </a:lnTo>
                  <a:lnTo>
                    <a:pt x="28" y="75"/>
                  </a:lnTo>
                  <a:lnTo>
                    <a:pt x="26" y="68"/>
                  </a:lnTo>
                  <a:lnTo>
                    <a:pt x="26" y="61"/>
                  </a:lnTo>
                  <a:lnTo>
                    <a:pt x="26" y="54"/>
                  </a:lnTo>
                  <a:lnTo>
                    <a:pt x="28" y="47"/>
                  </a:lnTo>
                  <a:lnTo>
                    <a:pt x="31" y="41"/>
                  </a:lnTo>
                  <a:lnTo>
                    <a:pt x="36" y="35"/>
                  </a:lnTo>
                  <a:lnTo>
                    <a:pt x="41" y="31"/>
                  </a:lnTo>
                  <a:lnTo>
                    <a:pt x="47" y="28"/>
                  </a:lnTo>
                  <a:lnTo>
                    <a:pt x="54" y="26"/>
                  </a:lnTo>
                  <a:lnTo>
                    <a:pt x="61" y="25"/>
                  </a:lnTo>
                  <a:lnTo>
                    <a:pt x="68" y="26"/>
                  </a:lnTo>
                  <a:lnTo>
                    <a:pt x="75" y="28"/>
                  </a:lnTo>
                  <a:lnTo>
                    <a:pt x="81" y="31"/>
                  </a:lnTo>
                  <a:lnTo>
                    <a:pt x="86" y="35"/>
                  </a:lnTo>
                  <a:lnTo>
                    <a:pt x="90" y="41"/>
                  </a:lnTo>
                  <a:lnTo>
                    <a:pt x="94" y="47"/>
                  </a:lnTo>
                  <a:lnTo>
                    <a:pt x="96" y="54"/>
                  </a:lnTo>
                  <a:lnTo>
                    <a:pt x="97" y="61"/>
                  </a:lnTo>
                  <a:lnTo>
                    <a:pt x="96" y="68"/>
                  </a:lnTo>
                  <a:lnTo>
                    <a:pt x="94" y="75"/>
                  </a:lnTo>
                  <a:lnTo>
                    <a:pt x="90" y="81"/>
                  </a:lnTo>
                  <a:lnTo>
                    <a:pt x="86" y="86"/>
                  </a:lnTo>
                  <a:lnTo>
                    <a:pt x="81" y="90"/>
                  </a:lnTo>
                  <a:lnTo>
                    <a:pt x="75" y="93"/>
                  </a:lnTo>
                  <a:lnTo>
                    <a:pt x="68" y="96"/>
                  </a:lnTo>
                  <a:lnTo>
                    <a:pt x="61" y="97"/>
                  </a:lnTo>
                  <a:close/>
                  <a:moveTo>
                    <a:pt x="61" y="0"/>
                  </a:moveTo>
                  <a:lnTo>
                    <a:pt x="55" y="0"/>
                  </a:lnTo>
                  <a:lnTo>
                    <a:pt x="49" y="1"/>
                  </a:lnTo>
                  <a:lnTo>
                    <a:pt x="43" y="2"/>
                  </a:lnTo>
                  <a:lnTo>
                    <a:pt x="38" y="4"/>
                  </a:lnTo>
                  <a:lnTo>
                    <a:pt x="32" y="8"/>
                  </a:lnTo>
                  <a:lnTo>
                    <a:pt x="27" y="11"/>
                  </a:lnTo>
                  <a:lnTo>
                    <a:pt x="23" y="14"/>
                  </a:lnTo>
                  <a:lnTo>
                    <a:pt x="19" y="18"/>
                  </a:lnTo>
                  <a:lnTo>
                    <a:pt x="14" y="23"/>
                  </a:lnTo>
                  <a:lnTo>
                    <a:pt x="11" y="27"/>
                  </a:lnTo>
                  <a:lnTo>
                    <a:pt x="8" y="32"/>
                  </a:lnTo>
                  <a:lnTo>
                    <a:pt x="5" y="38"/>
                  </a:lnTo>
                  <a:lnTo>
                    <a:pt x="3" y="43"/>
                  </a:lnTo>
                  <a:lnTo>
                    <a:pt x="1" y="48"/>
                  </a:lnTo>
                  <a:lnTo>
                    <a:pt x="0" y="55"/>
                  </a:lnTo>
                  <a:lnTo>
                    <a:pt x="0" y="61"/>
                  </a:lnTo>
                  <a:lnTo>
                    <a:pt x="0" y="67"/>
                  </a:lnTo>
                  <a:lnTo>
                    <a:pt x="1" y="73"/>
                  </a:lnTo>
                  <a:lnTo>
                    <a:pt x="3" y="79"/>
                  </a:lnTo>
                  <a:lnTo>
                    <a:pt x="5" y="85"/>
                  </a:lnTo>
                  <a:lnTo>
                    <a:pt x="8" y="90"/>
                  </a:lnTo>
                  <a:lnTo>
                    <a:pt x="11" y="96"/>
                  </a:lnTo>
                  <a:lnTo>
                    <a:pt x="14" y="100"/>
                  </a:lnTo>
                  <a:lnTo>
                    <a:pt x="19" y="104"/>
                  </a:lnTo>
                  <a:lnTo>
                    <a:pt x="23" y="108"/>
                  </a:lnTo>
                  <a:lnTo>
                    <a:pt x="27" y="112"/>
                  </a:lnTo>
                  <a:lnTo>
                    <a:pt x="32" y="115"/>
                  </a:lnTo>
                  <a:lnTo>
                    <a:pt x="38" y="117"/>
                  </a:lnTo>
                  <a:lnTo>
                    <a:pt x="43" y="119"/>
                  </a:lnTo>
                  <a:lnTo>
                    <a:pt x="49" y="120"/>
                  </a:lnTo>
                  <a:lnTo>
                    <a:pt x="55" y="121"/>
                  </a:lnTo>
                  <a:lnTo>
                    <a:pt x="61" y="121"/>
                  </a:lnTo>
                  <a:lnTo>
                    <a:pt x="68" y="121"/>
                  </a:lnTo>
                  <a:lnTo>
                    <a:pt x="73" y="120"/>
                  </a:lnTo>
                  <a:lnTo>
                    <a:pt x="80" y="119"/>
                  </a:lnTo>
                  <a:lnTo>
                    <a:pt x="85" y="117"/>
                  </a:lnTo>
                  <a:lnTo>
                    <a:pt x="90" y="115"/>
                  </a:lnTo>
                  <a:lnTo>
                    <a:pt x="95" y="112"/>
                  </a:lnTo>
                  <a:lnTo>
                    <a:pt x="100" y="108"/>
                  </a:lnTo>
                  <a:lnTo>
                    <a:pt x="104" y="104"/>
                  </a:lnTo>
                  <a:lnTo>
                    <a:pt x="108" y="100"/>
                  </a:lnTo>
                  <a:lnTo>
                    <a:pt x="112" y="96"/>
                  </a:lnTo>
                  <a:lnTo>
                    <a:pt x="115" y="90"/>
                  </a:lnTo>
                  <a:lnTo>
                    <a:pt x="117" y="85"/>
                  </a:lnTo>
                  <a:lnTo>
                    <a:pt x="119" y="79"/>
                  </a:lnTo>
                  <a:lnTo>
                    <a:pt x="121" y="73"/>
                  </a:lnTo>
                  <a:lnTo>
                    <a:pt x="122" y="67"/>
                  </a:lnTo>
                  <a:lnTo>
                    <a:pt x="122" y="61"/>
                  </a:lnTo>
                  <a:lnTo>
                    <a:pt x="122" y="55"/>
                  </a:lnTo>
                  <a:lnTo>
                    <a:pt x="121" y="48"/>
                  </a:lnTo>
                  <a:lnTo>
                    <a:pt x="119" y="43"/>
                  </a:lnTo>
                  <a:lnTo>
                    <a:pt x="117" y="38"/>
                  </a:lnTo>
                  <a:lnTo>
                    <a:pt x="115" y="32"/>
                  </a:lnTo>
                  <a:lnTo>
                    <a:pt x="112" y="27"/>
                  </a:lnTo>
                  <a:lnTo>
                    <a:pt x="108" y="23"/>
                  </a:lnTo>
                  <a:lnTo>
                    <a:pt x="104" y="18"/>
                  </a:lnTo>
                  <a:lnTo>
                    <a:pt x="100" y="14"/>
                  </a:lnTo>
                  <a:lnTo>
                    <a:pt x="95" y="11"/>
                  </a:lnTo>
                  <a:lnTo>
                    <a:pt x="90" y="8"/>
                  </a:lnTo>
                  <a:lnTo>
                    <a:pt x="85" y="4"/>
                  </a:lnTo>
                  <a:lnTo>
                    <a:pt x="80" y="2"/>
                  </a:lnTo>
                  <a:lnTo>
                    <a:pt x="73" y="1"/>
                  </a:lnTo>
                  <a:lnTo>
                    <a:pt x="68"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9" name="Freeform 63">
              <a:extLst>
                <a:ext uri="{FF2B5EF4-FFF2-40B4-BE49-F238E27FC236}">
                  <a16:creationId xmlns:a16="http://schemas.microsoft.com/office/drawing/2014/main" id="{7B5FAC2B-7315-4E7E-8C02-64BFCC087CA1}"/>
                </a:ext>
              </a:extLst>
            </p:cNvPr>
            <p:cNvSpPr>
              <a:spLocks noEditPoints="1"/>
            </p:cNvSpPr>
            <p:nvPr/>
          </p:nvSpPr>
          <p:spPr bwMode="auto">
            <a:xfrm>
              <a:off x="1547813" y="3330576"/>
              <a:ext cx="212725" cy="212725"/>
            </a:xfrm>
            <a:custGeom>
              <a:avLst/>
              <a:gdLst>
                <a:gd name="T0" fmla="*/ 407 w 535"/>
                <a:gd name="T1" fmla="*/ 408 h 536"/>
                <a:gd name="T2" fmla="*/ 367 w 535"/>
                <a:gd name="T3" fmla="*/ 436 h 536"/>
                <a:gd name="T4" fmla="*/ 330 w 535"/>
                <a:gd name="T5" fmla="*/ 452 h 536"/>
                <a:gd name="T6" fmla="*/ 321 w 535"/>
                <a:gd name="T7" fmla="*/ 465 h 536"/>
                <a:gd name="T8" fmla="*/ 217 w 535"/>
                <a:gd name="T9" fmla="*/ 461 h 536"/>
                <a:gd name="T10" fmla="*/ 199 w 535"/>
                <a:gd name="T11" fmla="*/ 449 h 536"/>
                <a:gd name="T12" fmla="*/ 163 w 535"/>
                <a:gd name="T13" fmla="*/ 432 h 536"/>
                <a:gd name="T14" fmla="*/ 134 w 535"/>
                <a:gd name="T15" fmla="*/ 409 h 536"/>
                <a:gd name="T16" fmla="*/ 82 w 535"/>
                <a:gd name="T17" fmla="*/ 433 h 536"/>
                <a:gd name="T18" fmla="*/ 75 w 535"/>
                <a:gd name="T19" fmla="*/ 316 h 536"/>
                <a:gd name="T20" fmla="*/ 72 w 535"/>
                <a:gd name="T21" fmla="*/ 287 h 536"/>
                <a:gd name="T22" fmla="*/ 72 w 535"/>
                <a:gd name="T23" fmla="*/ 246 h 536"/>
                <a:gd name="T24" fmla="*/ 75 w 535"/>
                <a:gd name="T25" fmla="*/ 217 h 536"/>
                <a:gd name="T26" fmla="*/ 82 w 535"/>
                <a:gd name="T27" fmla="*/ 99 h 536"/>
                <a:gd name="T28" fmla="*/ 134 w 535"/>
                <a:gd name="T29" fmla="*/ 124 h 536"/>
                <a:gd name="T30" fmla="*/ 163 w 535"/>
                <a:gd name="T31" fmla="*/ 101 h 536"/>
                <a:gd name="T32" fmla="*/ 199 w 535"/>
                <a:gd name="T33" fmla="*/ 84 h 536"/>
                <a:gd name="T34" fmla="*/ 217 w 535"/>
                <a:gd name="T35" fmla="*/ 72 h 536"/>
                <a:gd name="T36" fmla="*/ 321 w 535"/>
                <a:gd name="T37" fmla="*/ 68 h 536"/>
                <a:gd name="T38" fmla="*/ 330 w 535"/>
                <a:gd name="T39" fmla="*/ 81 h 536"/>
                <a:gd name="T40" fmla="*/ 367 w 535"/>
                <a:gd name="T41" fmla="*/ 97 h 536"/>
                <a:gd name="T42" fmla="*/ 407 w 535"/>
                <a:gd name="T43" fmla="*/ 124 h 536"/>
                <a:gd name="T44" fmla="*/ 505 w 535"/>
                <a:gd name="T45" fmla="*/ 188 h 536"/>
                <a:gd name="T46" fmla="*/ 458 w 535"/>
                <a:gd name="T47" fmla="*/ 221 h 536"/>
                <a:gd name="T48" fmla="*/ 463 w 535"/>
                <a:gd name="T49" fmla="*/ 256 h 536"/>
                <a:gd name="T50" fmla="*/ 461 w 535"/>
                <a:gd name="T51" fmla="*/ 297 h 536"/>
                <a:gd name="T52" fmla="*/ 462 w 535"/>
                <a:gd name="T53" fmla="*/ 319 h 536"/>
                <a:gd name="T54" fmla="*/ 528 w 535"/>
                <a:gd name="T55" fmla="*/ 329 h 536"/>
                <a:gd name="T56" fmla="*/ 489 w 535"/>
                <a:gd name="T57" fmla="*/ 276 h 536"/>
                <a:gd name="T58" fmla="*/ 486 w 535"/>
                <a:gd name="T59" fmla="*/ 238 h 536"/>
                <a:gd name="T60" fmla="*/ 534 w 535"/>
                <a:gd name="T61" fmla="*/ 197 h 536"/>
                <a:gd name="T62" fmla="*/ 467 w 535"/>
                <a:gd name="T63" fmla="*/ 74 h 536"/>
                <a:gd name="T64" fmla="*/ 455 w 535"/>
                <a:gd name="T65" fmla="*/ 70 h 536"/>
                <a:gd name="T66" fmla="*/ 380 w 535"/>
                <a:gd name="T67" fmla="*/ 74 h 536"/>
                <a:gd name="T68" fmla="*/ 346 w 535"/>
                <a:gd name="T69" fmla="*/ 8 h 536"/>
                <a:gd name="T70" fmla="*/ 205 w 535"/>
                <a:gd name="T71" fmla="*/ 0 h 536"/>
                <a:gd name="T72" fmla="*/ 192 w 535"/>
                <a:gd name="T73" fmla="*/ 13 h 536"/>
                <a:gd name="T74" fmla="*/ 143 w 535"/>
                <a:gd name="T75" fmla="*/ 84 h 536"/>
                <a:gd name="T76" fmla="*/ 74 w 535"/>
                <a:gd name="T77" fmla="*/ 70 h 536"/>
                <a:gd name="T78" fmla="*/ 0 w 535"/>
                <a:gd name="T79" fmla="*/ 191 h 536"/>
                <a:gd name="T80" fmla="*/ 49 w 535"/>
                <a:gd name="T81" fmla="*/ 229 h 536"/>
                <a:gd name="T82" fmla="*/ 46 w 535"/>
                <a:gd name="T83" fmla="*/ 266 h 536"/>
                <a:gd name="T84" fmla="*/ 48 w 535"/>
                <a:gd name="T85" fmla="*/ 303 h 536"/>
                <a:gd name="T86" fmla="*/ 0 w 535"/>
                <a:gd name="T87" fmla="*/ 340 h 536"/>
                <a:gd name="T88" fmla="*/ 73 w 535"/>
                <a:gd name="T89" fmla="*/ 463 h 536"/>
                <a:gd name="T90" fmla="*/ 143 w 535"/>
                <a:gd name="T91" fmla="*/ 449 h 536"/>
                <a:gd name="T92" fmla="*/ 192 w 535"/>
                <a:gd name="T93" fmla="*/ 523 h 536"/>
                <a:gd name="T94" fmla="*/ 205 w 535"/>
                <a:gd name="T95" fmla="*/ 536 h 536"/>
                <a:gd name="T96" fmla="*/ 346 w 535"/>
                <a:gd name="T97" fmla="*/ 528 h 536"/>
                <a:gd name="T98" fmla="*/ 364 w 535"/>
                <a:gd name="T99" fmla="*/ 467 h 536"/>
                <a:gd name="T100" fmla="*/ 409 w 535"/>
                <a:gd name="T101" fmla="*/ 437 h 536"/>
                <a:gd name="T102" fmla="*/ 458 w 535"/>
                <a:gd name="T103" fmla="*/ 463 h 536"/>
                <a:gd name="T104" fmla="*/ 467 w 535"/>
                <a:gd name="T105" fmla="*/ 459 h 536"/>
                <a:gd name="T106" fmla="*/ 535 w 535"/>
                <a:gd name="T107" fmla="*/ 3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5" h="536">
                  <a:moveTo>
                    <a:pt x="453" y="433"/>
                  </a:moveTo>
                  <a:lnTo>
                    <a:pt x="414" y="410"/>
                  </a:lnTo>
                  <a:lnTo>
                    <a:pt x="410" y="409"/>
                  </a:lnTo>
                  <a:lnTo>
                    <a:pt x="407" y="408"/>
                  </a:lnTo>
                  <a:lnTo>
                    <a:pt x="403" y="409"/>
                  </a:lnTo>
                  <a:lnTo>
                    <a:pt x="399" y="411"/>
                  </a:lnTo>
                  <a:lnTo>
                    <a:pt x="383" y="424"/>
                  </a:lnTo>
                  <a:lnTo>
                    <a:pt x="367" y="436"/>
                  </a:lnTo>
                  <a:lnTo>
                    <a:pt x="359" y="441"/>
                  </a:lnTo>
                  <a:lnTo>
                    <a:pt x="350" y="446"/>
                  </a:lnTo>
                  <a:lnTo>
                    <a:pt x="340" y="449"/>
                  </a:lnTo>
                  <a:lnTo>
                    <a:pt x="330" y="452"/>
                  </a:lnTo>
                  <a:lnTo>
                    <a:pt x="326" y="454"/>
                  </a:lnTo>
                  <a:lnTo>
                    <a:pt x="323" y="457"/>
                  </a:lnTo>
                  <a:lnTo>
                    <a:pt x="321" y="461"/>
                  </a:lnTo>
                  <a:lnTo>
                    <a:pt x="321" y="465"/>
                  </a:lnTo>
                  <a:lnTo>
                    <a:pt x="321" y="511"/>
                  </a:lnTo>
                  <a:lnTo>
                    <a:pt x="218" y="511"/>
                  </a:lnTo>
                  <a:lnTo>
                    <a:pt x="218" y="465"/>
                  </a:lnTo>
                  <a:lnTo>
                    <a:pt x="217" y="461"/>
                  </a:lnTo>
                  <a:lnTo>
                    <a:pt x="216" y="457"/>
                  </a:lnTo>
                  <a:lnTo>
                    <a:pt x="213" y="454"/>
                  </a:lnTo>
                  <a:lnTo>
                    <a:pt x="208" y="452"/>
                  </a:lnTo>
                  <a:lnTo>
                    <a:pt x="199" y="449"/>
                  </a:lnTo>
                  <a:lnTo>
                    <a:pt x="189" y="446"/>
                  </a:lnTo>
                  <a:lnTo>
                    <a:pt x="180" y="441"/>
                  </a:lnTo>
                  <a:lnTo>
                    <a:pt x="172" y="437"/>
                  </a:lnTo>
                  <a:lnTo>
                    <a:pt x="163" y="432"/>
                  </a:lnTo>
                  <a:lnTo>
                    <a:pt x="155" y="425"/>
                  </a:lnTo>
                  <a:lnTo>
                    <a:pt x="146" y="419"/>
                  </a:lnTo>
                  <a:lnTo>
                    <a:pt x="137" y="411"/>
                  </a:lnTo>
                  <a:lnTo>
                    <a:pt x="134" y="409"/>
                  </a:lnTo>
                  <a:lnTo>
                    <a:pt x="130" y="408"/>
                  </a:lnTo>
                  <a:lnTo>
                    <a:pt x="126" y="409"/>
                  </a:lnTo>
                  <a:lnTo>
                    <a:pt x="122" y="410"/>
                  </a:lnTo>
                  <a:lnTo>
                    <a:pt x="82" y="433"/>
                  </a:lnTo>
                  <a:lnTo>
                    <a:pt x="30" y="344"/>
                  </a:lnTo>
                  <a:lnTo>
                    <a:pt x="70" y="321"/>
                  </a:lnTo>
                  <a:lnTo>
                    <a:pt x="73" y="319"/>
                  </a:lnTo>
                  <a:lnTo>
                    <a:pt x="75" y="316"/>
                  </a:lnTo>
                  <a:lnTo>
                    <a:pt x="75" y="311"/>
                  </a:lnTo>
                  <a:lnTo>
                    <a:pt x="75" y="307"/>
                  </a:lnTo>
                  <a:lnTo>
                    <a:pt x="74" y="297"/>
                  </a:lnTo>
                  <a:lnTo>
                    <a:pt x="72" y="287"/>
                  </a:lnTo>
                  <a:lnTo>
                    <a:pt x="72" y="277"/>
                  </a:lnTo>
                  <a:lnTo>
                    <a:pt x="71" y="266"/>
                  </a:lnTo>
                  <a:lnTo>
                    <a:pt x="72" y="257"/>
                  </a:lnTo>
                  <a:lnTo>
                    <a:pt x="72" y="246"/>
                  </a:lnTo>
                  <a:lnTo>
                    <a:pt x="74" y="236"/>
                  </a:lnTo>
                  <a:lnTo>
                    <a:pt x="75" y="226"/>
                  </a:lnTo>
                  <a:lnTo>
                    <a:pt x="76" y="221"/>
                  </a:lnTo>
                  <a:lnTo>
                    <a:pt x="75" y="217"/>
                  </a:lnTo>
                  <a:lnTo>
                    <a:pt x="73" y="214"/>
                  </a:lnTo>
                  <a:lnTo>
                    <a:pt x="70" y="212"/>
                  </a:lnTo>
                  <a:lnTo>
                    <a:pt x="30" y="188"/>
                  </a:lnTo>
                  <a:lnTo>
                    <a:pt x="82" y="99"/>
                  </a:lnTo>
                  <a:lnTo>
                    <a:pt x="122" y="122"/>
                  </a:lnTo>
                  <a:lnTo>
                    <a:pt x="126" y="124"/>
                  </a:lnTo>
                  <a:lnTo>
                    <a:pt x="130" y="124"/>
                  </a:lnTo>
                  <a:lnTo>
                    <a:pt x="134" y="124"/>
                  </a:lnTo>
                  <a:lnTo>
                    <a:pt x="137" y="121"/>
                  </a:lnTo>
                  <a:lnTo>
                    <a:pt x="146" y="114"/>
                  </a:lnTo>
                  <a:lnTo>
                    <a:pt x="155" y="106"/>
                  </a:lnTo>
                  <a:lnTo>
                    <a:pt x="163" y="101"/>
                  </a:lnTo>
                  <a:lnTo>
                    <a:pt x="172" y="96"/>
                  </a:lnTo>
                  <a:lnTo>
                    <a:pt x="180" y="91"/>
                  </a:lnTo>
                  <a:lnTo>
                    <a:pt x="189" y="87"/>
                  </a:lnTo>
                  <a:lnTo>
                    <a:pt x="199" y="84"/>
                  </a:lnTo>
                  <a:lnTo>
                    <a:pt x="208" y="81"/>
                  </a:lnTo>
                  <a:lnTo>
                    <a:pt x="213" y="78"/>
                  </a:lnTo>
                  <a:lnTo>
                    <a:pt x="215" y="76"/>
                  </a:lnTo>
                  <a:lnTo>
                    <a:pt x="217" y="72"/>
                  </a:lnTo>
                  <a:lnTo>
                    <a:pt x="218" y="68"/>
                  </a:lnTo>
                  <a:lnTo>
                    <a:pt x="218" y="26"/>
                  </a:lnTo>
                  <a:lnTo>
                    <a:pt x="321" y="26"/>
                  </a:lnTo>
                  <a:lnTo>
                    <a:pt x="321" y="68"/>
                  </a:lnTo>
                  <a:lnTo>
                    <a:pt x="321" y="72"/>
                  </a:lnTo>
                  <a:lnTo>
                    <a:pt x="323" y="76"/>
                  </a:lnTo>
                  <a:lnTo>
                    <a:pt x="326" y="78"/>
                  </a:lnTo>
                  <a:lnTo>
                    <a:pt x="330" y="81"/>
                  </a:lnTo>
                  <a:lnTo>
                    <a:pt x="340" y="84"/>
                  </a:lnTo>
                  <a:lnTo>
                    <a:pt x="350" y="87"/>
                  </a:lnTo>
                  <a:lnTo>
                    <a:pt x="360" y="91"/>
                  </a:lnTo>
                  <a:lnTo>
                    <a:pt x="367" y="97"/>
                  </a:lnTo>
                  <a:lnTo>
                    <a:pt x="383" y="107"/>
                  </a:lnTo>
                  <a:lnTo>
                    <a:pt x="399" y="121"/>
                  </a:lnTo>
                  <a:lnTo>
                    <a:pt x="403" y="124"/>
                  </a:lnTo>
                  <a:lnTo>
                    <a:pt x="407" y="124"/>
                  </a:lnTo>
                  <a:lnTo>
                    <a:pt x="410" y="124"/>
                  </a:lnTo>
                  <a:lnTo>
                    <a:pt x="414" y="122"/>
                  </a:lnTo>
                  <a:lnTo>
                    <a:pt x="453" y="99"/>
                  </a:lnTo>
                  <a:lnTo>
                    <a:pt x="505" y="188"/>
                  </a:lnTo>
                  <a:lnTo>
                    <a:pt x="465" y="212"/>
                  </a:lnTo>
                  <a:lnTo>
                    <a:pt x="462" y="214"/>
                  </a:lnTo>
                  <a:lnTo>
                    <a:pt x="460" y="217"/>
                  </a:lnTo>
                  <a:lnTo>
                    <a:pt x="458" y="221"/>
                  </a:lnTo>
                  <a:lnTo>
                    <a:pt x="458" y="226"/>
                  </a:lnTo>
                  <a:lnTo>
                    <a:pt x="461" y="235"/>
                  </a:lnTo>
                  <a:lnTo>
                    <a:pt x="462" y="246"/>
                  </a:lnTo>
                  <a:lnTo>
                    <a:pt x="463" y="256"/>
                  </a:lnTo>
                  <a:lnTo>
                    <a:pt x="463" y="266"/>
                  </a:lnTo>
                  <a:lnTo>
                    <a:pt x="463" y="277"/>
                  </a:lnTo>
                  <a:lnTo>
                    <a:pt x="462" y="287"/>
                  </a:lnTo>
                  <a:lnTo>
                    <a:pt x="461" y="297"/>
                  </a:lnTo>
                  <a:lnTo>
                    <a:pt x="458" y="307"/>
                  </a:lnTo>
                  <a:lnTo>
                    <a:pt x="458" y="311"/>
                  </a:lnTo>
                  <a:lnTo>
                    <a:pt x="460" y="316"/>
                  </a:lnTo>
                  <a:lnTo>
                    <a:pt x="462" y="319"/>
                  </a:lnTo>
                  <a:lnTo>
                    <a:pt x="465" y="321"/>
                  </a:lnTo>
                  <a:lnTo>
                    <a:pt x="505" y="344"/>
                  </a:lnTo>
                  <a:lnTo>
                    <a:pt x="453" y="433"/>
                  </a:lnTo>
                  <a:close/>
                  <a:moveTo>
                    <a:pt x="528" y="329"/>
                  </a:moveTo>
                  <a:lnTo>
                    <a:pt x="485" y="303"/>
                  </a:lnTo>
                  <a:lnTo>
                    <a:pt x="486" y="294"/>
                  </a:lnTo>
                  <a:lnTo>
                    <a:pt x="487" y="285"/>
                  </a:lnTo>
                  <a:lnTo>
                    <a:pt x="489" y="276"/>
                  </a:lnTo>
                  <a:lnTo>
                    <a:pt x="489" y="266"/>
                  </a:lnTo>
                  <a:lnTo>
                    <a:pt x="489" y="257"/>
                  </a:lnTo>
                  <a:lnTo>
                    <a:pt x="487" y="248"/>
                  </a:lnTo>
                  <a:lnTo>
                    <a:pt x="486" y="238"/>
                  </a:lnTo>
                  <a:lnTo>
                    <a:pt x="485" y="229"/>
                  </a:lnTo>
                  <a:lnTo>
                    <a:pt x="528" y="205"/>
                  </a:lnTo>
                  <a:lnTo>
                    <a:pt x="531" y="202"/>
                  </a:lnTo>
                  <a:lnTo>
                    <a:pt x="534" y="197"/>
                  </a:lnTo>
                  <a:lnTo>
                    <a:pt x="535" y="192"/>
                  </a:lnTo>
                  <a:lnTo>
                    <a:pt x="533" y="187"/>
                  </a:lnTo>
                  <a:lnTo>
                    <a:pt x="468" y="76"/>
                  </a:lnTo>
                  <a:lnTo>
                    <a:pt x="467" y="74"/>
                  </a:lnTo>
                  <a:lnTo>
                    <a:pt x="465" y="72"/>
                  </a:lnTo>
                  <a:lnTo>
                    <a:pt x="463" y="71"/>
                  </a:lnTo>
                  <a:lnTo>
                    <a:pt x="461" y="70"/>
                  </a:lnTo>
                  <a:lnTo>
                    <a:pt x="455" y="70"/>
                  </a:lnTo>
                  <a:lnTo>
                    <a:pt x="451" y="71"/>
                  </a:lnTo>
                  <a:lnTo>
                    <a:pt x="409" y="96"/>
                  </a:lnTo>
                  <a:lnTo>
                    <a:pt x="395" y="85"/>
                  </a:lnTo>
                  <a:lnTo>
                    <a:pt x="380" y="74"/>
                  </a:lnTo>
                  <a:lnTo>
                    <a:pt x="364" y="66"/>
                  </a:lnTo>
                  <a:lnTo>
                    <a:pt x="347" y="59"/>
                  </a:lnTo>
                  <a:lnTo>
                    <a:pt x="347" y="13"/>
                  </a:lnTo>
                  <a:lnTo>
                    <a:pt x="346" y="8"/>
                  </a:lnTo>
                  <a:lnTo>
                    <a:pt x="342" y="4"/>
                  </a:lnTo>
                  <a:lnTo>
                    <a:pt x="338" y="1"/>
                  </a:lnTo>
                  <a:lnTo>
                    <a:pt x="334" y="0"/>
                  </a:lnTo>
                  <a:lnTo>
                    <a:pt x="205" y="0"/>
                  </a:lnTo>
                  <a:lnTo>
                    <a:pt x="200" y="1"/>
                  </a:lnTo>
                  <a:lnTo>
                    <a:pt x="196" y="4"/>
                  </a:lnTo>
                  <a:lnTo>
                    <a:pt x="193" y="8"/>
                  </a:lnTo>
                  <a:lnTo>
                    <a:pt x="192" y="13"/>
                  </a:lnTo>
                  <a:lnTo>
                    <a:pt x="192" y="59"/>
                  </a:lnTo>
                  <a:lnTo>
                    <a:pt x="175" y="66"/>
                  </a:lnTo>
                  <a:lnTo>
                    <a:pt x="159" y="73"/>
                  </a:lnTo>
                  <a:lnTo>
                    <a:pt x="143" y="84"/>
                  </a:lnTo>
                  <a:lnTo>
                    <a:pt x="127" y="96"/>
                  </a:lnTo>
                  <a:lnTo>
                    <a:pt x="84" y="71"/>
                  </a:lnTo>
                  <a:lnTo>
                    <a:pt x="78" y="70"/>
                  </a:lnTo>
                  <a:lnTo>
                    <a:pt x="74" y="70"/>
                  </a:lnTo>
                  <a:lnTo>
                    <a:pt x="70" y="72"/>
                  </a:lnTo>
                  <a:lnTo>
                    <a:pt x="67" y="76"/>
                  </a:lnTo>
                  <a:lnTo>
                    <a:pt x="2" y="187"/>
                  </a:lnTo>
                  <a:lnTo>
                    <a:pt x="0" y="191"/>
                  </a:lnTo>
                  <a:lnTo>
                    <a:pt x="0" y="197"/>
                  </a:lnTo>
                  <a:lnTo>
                    <a:pt x="2" y="201"/>
                  </a:lnTo>
                  <a:lnTo>
                    <a:pt x="6" y="205"/>
                  </a:lnTo>
                  <a:lnTo>
                    <a:pt x="49" y="229"/>
                  </a:lnTo>
                  <a:lnTo>
                    <a:pt x="47" y="238"/>
                  </a:lnTo>
                  <a:lnTo>
                    <a:pt x="46" y="248"/>
                  </a:lnTo>
                  <a:lnTo>
                    <a:pt x="46" y="257"/>
                  </a:lnTo>
                  <a:lnTo>
                    <a:pt x="46" y="266"/>
                  </a:lnTo>
                  <a:lnTo>
                    <a:pt x="46" y="276"/>
                  </a:lnTo>
                  <a:lnTo>
                    <a:pt x="46" y="285"/>
                  </a:lnTo>
                  <a:lnTo>
                    <a:pt x="47" y="294"/>
                  </a:lnTo>
                  <a:lnTo>
                    <a:pt x="48" y="303"/>
                  </a:lnTo>
                  <a:lnTo>
                    <a:pt x="6" y="329"/>
                  </a:lnTo>
                  <a:lnTo>
                    <a:pt x="2" y="332"/>
                  </a:lnTo>
                  <a:lnTo>
                    <a:pt x="0" y="335"/>
                  </a:lnTo>
                  <a:lnTo>
                    <a:pt x="0" y="340"/>
                  </a:lnTo>
                  <a:lnTo>
                    <a:pt x="1" y="345"/>
                  </a:lnTo>
                  <a:lnTo>
                    <a:pt x="65" y="457"/>
                  </a:lnTo>
                  <a:lnTo>
                    <a:pt x="69" y="461"/>
                  </a:lnTo>
                  <a:lnTo>
                    <a:pt x="73" y="463"/>
                  </a:lnTo>
                  <a:lnTo>
                    <a:pt x="78" y="463"/>
                  </a:lnTo>
                  <a:lnTo>
                    <a:pt x="83" y="461"/>
                  </a:lnTo>
                  <a:lnTo>
                    <a:pt x="127" y="437"/>
                  </a:lnTo>
                  <a:lnTo>
                    <a:pt x="143" y="449"/>
                  </a:lnTo>
                  <a:lnTo>
                    <a:pt x="159" y="459"/>
                  </a:lnTo>
                  <a:lnTo>
                    <a:pt x="175" y="467"/>
                  </a:lnTo>
                  <a:lnTo>
                    <a:pt x="192" y="474"/>
                  </a:lnTo>
                  <a:lnTo>
                    <a:pt x="192" y="523"/>
                  </a:lnTo>
                  <a:lnTo>
                    <a:pt x="193" y="528"/>
                  </a:lnTo>
                  <a:lnTo>
                    <a:pt x="196" y="533"/>
                  </a:lnTo>
                  <a:lnTo>
                    <a:pt x="200" y="535"/>
                  </a:lnTo>
                  <a:lnTo>
                    <a:pt x="205" y="536"/>
                  </a:lnTo>
                  <a:lnTo>
                    <a:pt x="334" y="536"/>
                  </a:lnTo>
                  <a:lnTo>
                    <a:pt x="338" y="535"/>
                  </a:lnTo>
                  <a:lnTo>
                    <a:pt x="342" y="533"/>
                  </a:lnTo>
                  <a:lnTo>
                    <a:pt x="346" y="528"/>
                  </a:lnTo>
                  <a:lnTo>
                    <a:pt x="347" y="523"/>
                  </a:lnTo>
                  <a:lnTo>
                    <a:pt x="347" y="474"/>
                  </a:lnTo>
                  <a:lnTo>
                    <a:pt x="355" y="470"/>
                  </a:lnTo>
                  <a:lnTo>
                    <a:pt x="364" y="467"/>
                  </a:lnTo>
                  <a:lnTo>
                    <a:pt x="373" y="463"/>
                  </a:lnTo>
                  <a:lnTo>
                    <a:pt x="380" y="459"/>
                  </a:lnTo>
                  <a:lnTo>
                    <a:pt x="395" y="449"/>
                  </a:lnTo>
                  <a:lnTo>
                    <a:pt x="409" y="437"/>
                  </a:lnTo>
                  <a:lnTo>
                    <a:pt x="452" y="461"/>
                  </a:lnTo>
                  <a:lnTo>
                    <a:pt x="454" y="463"/>
                  </a:lnTo>
                  <a:lnTo>
                    <a:pt x="456" y="463"/>
                  </a:lnTo>
                  <a:lnTo>
                    <a:pt x="458" y="463"/>
                  </a:lnTo>
                  <a:lnTo>
                    <a:pt x="462" y="462"/>
                  </a:lnTo>
                  <a:lnTo>
                    <a:pt x="464" y="462"/>
                  </a:lnTo>
                  <a:lnTo>
                    <a:pt x="466" y="461"/>
                  </a:lnTo>
                  <a:lnTo>
                    <a:pt x="467" y="459"/>
                  </a:lnTo>
                  <a:lnTo>
                    <a:pt x="469" y="457"/>
                  </a:lnTo>
                  <a:lnTo>
                    <a:pt x="533" y="345"/>
                  </a:lnTo>
                  <a:lnTo>
                    <a:pt x="535" y="340"/>
                  </a:lnTo>
                  <a:lnTo>
                    <a:pt x="535" y="335"/>
                  </a:lnTo>
                  <a:lnTo>
                    <a:pt x="533" y="332"/>
                  </a:lnTo>
                  <a:lnTo>
                    <a:pt x="528" y="3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Freeform 64">
              <a:extLst>
                <a:ext uri="{FF2B5EF4-FFF2-40B4-BE49-F238E27FC236}">
                  <a16:creationId xmlns:a16="http://schemas.microsoft.com/office/drawing/2014/main" id="{2846C9A9-B197-4ADD-9309-93044FC62467}"/>
                </a:ext>
              </a:extLst>
            </p:cNvPr>
            <p:cNvSpPr>
              <a:spLocks noEditPoints="1"/>
            </p:cNvSpPr>
            <p:nvPr/>
          </p:nvSpPr>
          <p:spPr bwMode="auto">
            <a:xfrm>
              <a:off x="1727201" y="3240088"/>
              <a:ext cx="122238" cy="125413"/>
            </a:xfrm>
            <a:custGeom>
              <a:avLst/>
              <a:gdLst>
                <a:gd name="T0" fmla="*/ 235 w 308"/>
                <a:gd name="T1" fmla="*/ 227 h 315"/>
                <a:gd name="T2" fmla="*/ 223 w 308"/>
                <a:gd name="T3" fmla="*/ 229 h 315"/>
                <a:gd name="T4" fmla="*/ 195 w 308"/>
                <a:gd name="T5" fmla="*/ 248 h 315"/>
                <a:gd name="T6" fmla="*/ 178 w 308"/>
                <a:gd name="T7" fmla="*/ 257 h 315"/>
                <a:gd name="T8" fmla="*/ 176 w 308"/>
                <a:gd name="T9" fmla="*/ 289 h 315"/>
                <a:gd name="T10" fmla="*/ 136 w 308"/>
                <a:gd name="T11" fmla="*/ 260 h 315"/>
                <a:gd name="T12" fmla="*/ 129 w 308"/>
                <a:gd name="T13" fmla="*/ 253 h 315"/>
                <a:gd name="T14" fmla="*/ 95 w 308"/>
                <a:gd name="T15" fmla="*/ 237 h 315"/>
                <a:gd name="T16" fmla="*/ 79 w 308"/>
                <a:gd name="T17" fmla="*/ 226 h 315"/>
                <a:gd name="T18" fmla="*/ 50 w 308"/>
                <a:gd name="T19" fmla="*/ 240 h 315"/>
                <a:gd name="T20" fmla="*/ 55 w 308"/>
                <a:gd name="T21" fmla="*/ 192 h 315"/>
                <a:gd name="T22" fmla="*/ 58 w 308"/>
                <a:gd name="T23" fmla="*/ 180 h 315"/>
                <a:gd name="T24" fmla="*/ 56 w 308"/>
                <a:gd name="T25" fmla="*/ 145 h 315"/>
                <a:gd name="T26" fmla="*/ 57 w 308"/>
                <a:gd name="T27" fmla="*/ 126 h 315"/>
                <a:gd name="T28" fmla="*/ 31 w 308"/>
                <a:gd name="T29" fmla="*/ 108 h 315"/>
                <a:gd name="T30" fmla="*/ 76 w 308"/>
                <a:gd name="T31" fmla="*/ 87 h 315"/>
                <a:gd name="T32" fmla="*/ 87 w 308"/>
                <a:gd name="T33" fmla="*/ 84 h 315"/>
                <a:gd name="T34" fmla="*/ 117 w 308"/>
                <a:gd name="T35" fmla="*/ 66 h 315"/>
                <a:gd name="T36" fmla="*/ 135 w 308"/>
                <a:gd name="T37" fmla="*/ 57 h 315"/>
                <a:gd name="T38" fmla="*/ 137 w 308"/>
                <a:gd name="T39" fmla="*/ 25 h 315"/>
                <a:gd name="T40" fmla="*/ 176 w 308"/>
                <a:gd name="T41" fmla="*/ 53 h 315"/>
                <a:gd name="T42" fmla="*/ 185 w 308"/>
                <a:gd name="T43" fmla="*/ 62 h 315"/>
                <a:gd name="T44" fmla="*/ 215 w 308"/>
                <a:gd name="T45" fmla="*/ 77 h 315"/>
                <a:gd name="T46" fmla="*/ 231 w 308"/>
                <a:gd name="T47" fmla="*/ 88 h 315"/>
                <a:gd name="T48" fmla="*/ 259 w 308"/>
                <a:gd name="T49" fmla="*/ 76 h 315"/>
                <a:gd name="T50" fmla="*/ 254 w 308"/>
                <a:gd name="T51" fmla="*/ 123 h 315"/>
                <a:gd name="T52" fmla="*/ 251 w 308"/>
                <a:gd name="T53" fmla="*/ 134 h 315"/>
                <a:gd name="T54" fmla="*/ 253 w 308"/>
                <a:gd name="T55" fmla="*/ 169 h 315"/>
                <a:gd name="T56" fmla="*/ 252 w 308"/>
                <a:gd name="T57" fmla="*/ 188 h 315"/>
                <a:gd name="T58" fmla="*/ 278 w 308"/>
                <a:gd name="T59" fmla="*/ 207 h 315"/>
                <a:gd name="T60" fmla="*/ 278 w 308"/>
                <a:gd name="T61" fmla="*/ 178 h 315"/>
                <a:gd name="T62" fmla="*/ 279 w 308"/>
                <a:gd name="T63" fmla="*/ 148 h 315"/>
                <a:gd name="T64" fmla="*/ 304 w 308"/>
                <a:gd name="T65" fmla="*/ 123 h 315"/>
                <a:gd name="T66" fmla="*/ 308 w 308"/>
                <a:gd name="T67" fmla="*/ 116 h 315"/>
                <a:gd name="T68" fmla="*/ 275 w 308"/>
                <a:gd name="T69" fmla="*/ 51 h 315"/>
                <a:gd name="T70" fmla="*/ 269 w 308"/>
                <a:gd name="T71" fmla="*/ 46 h 315"/>
                <a:gd name="T72" fmla="*/ 256 w 308"/>
                <a:gd name="T73" fmla="*/ 46 h 315"/>
                <a:gd name="T74" fmla="*/ 218 w 308"/>
                <a:gd name="T75" fmla="*/ 49 h 315"/>
                <a:gd name="T76" fmla="*/ 202 w 308"/>
                <a:gd name="T77" fmla="*/ 13 h 315"/>
                <a:gd name="T78" fmla="*/ 193 w 308"/>
                <a:gd name="T79" fmla="*/ 2 h 315"/>
                <a:gd name="T80" fmla="*/ 119 w 308"/>
                <a:gd name="T81" fmla="*/ 2 h 315"/>
                <a:gd name="T82" fmla="*/ 112 w 308"/>
                <a:gd name="T83" fmla="*/ 13 h 315"/>
                <a:gd name="T84" fmla="*/ 93 w 308"/>
                <a:gd name="T85" fmla="*/ 50 h 315"/>
                <a:gd name="T86" fmla="*/ 52 w 308"/>
                <a:gd name="T87" fmla="*/ 46 h 315"/>
                <a:gd name="T88" fmla="*/ 37 w 308"/>
                <a:gd name="T89" fmla="*/ 47 h 315"/>
                <a:gd name="T90" fmla="*/ 1 w 308"/>
                <a:gd name="T91" fmla="*/ 111 h 315"/>
                <a:gd name="T92" fmla="*/ 3 w 308"/>
                <a:gd name="T93" fmla="*/ 121 h 315"/>
                <a:gd name="T94" fmla="*/ 31 w 308"/>
                <a:gd name="T95" fmla="*/ 138 h 315"/>
                <a:gd name="T96" fmla="*/ 30 w 308"/>
                <a:gd name="T97" fmla="*/ 167 h 315"/>
                <a:gd name="T98" fmla="*/ 4 w 308"/>
                <a:gd name="T99" fmla="*/ 193 h 315"/>
                <a:gd name="T100" fmla="*/ 1 w 308"/>
                <a:gd name="T101" fmla="*/ 199 h 315"/>
                <a:gd name="T102" fmla="*/ 34 w 308"/>
                <a:gd name="T103" fmla="*/ 263 h 315"/>
                <a:gd name="T104" fmla="*/ 46 w 308"/>
                <a:gd name="T105" fmla="*/ 270 h 315"/>
                <a:gd name="T106" fmla="*/ 85 w 308"/>
                <a:gd name="T107" fmla="*/ 259 h 315"/>
                <a:gd name="T108" fmla="*/ 112 w 308"/>
                <a:gd name="T109" fmla="*/ 274 h 315"/>
                <a:gd name="T110" fmla="*/ 116 w 308"/>
                <a:gd name="T111" fmla="*/ 311 h 315"/>
                <a:gd name="T112" fmla="*/ 189 w 308"/>
                <a:gd name="T113" fmla="*/ 315 h 315"/>
                <a:gd name="T114" fmla="*/ 201 w 308"/>
                <a:gd name="T115" fmla="*/ 306 h 315"/>
                <a:gd name="T116" fmla="*/ 210 w 308"/>
                <a:gd name="T117" fmla="*/ 270 h 315"/>
                <a:gd name="T118" fmla="*/ 234 w 308"/>
                <a:gd name="T119" fmla="*/ 255 h 315"/>
                <a:gd name="T120" fmla="*/ 267 w 308"/>
                <a:gd name="T121" fmla="*/ 270 h 315"/>
                <a:gd name="T122" fmla="*/ 307 w 308"/>
                <a:gd name="T123" fmla="*/ 208 h 315"/>
                <a:gd name="T124" fmla="*/ 306 w 308"/>
                <a:gd name="T125" fmla="*/ 19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15">
                  <a:moveTo>
                    <a:pt x="260" y="240"/>
                  </a:moveTo>
                  <a:lnTo>
                    <a:pt x="239" y="228"/>
                  </a:lnTo>
                  <a:lnTo>
                    <a:pt x="235" y="227"/>
                  </a:lnTo>
                  <a:lnTo>
                    <a:pt x="231" y="226"/>
                  </a:lnTo>
                  <a:lnTo>
                    <a:pt x="227" y="227"/>
                  </a:lnTo>
                  <a:lnTo>
                    <a:pt x="223" y="229"/>
                  </a:lnTo>
                  <a:lnTo>
                    <a:pt x="215" y="237"/>
                  </a:lnTo>
                  <a:lnTo>
                    <a:pt x="205" y="243"/>
                  </a:lnTo>
                  <a:lnTo>
                    <a:pt x="195" y="248"/>
                  </a:lnTo>
                  <a:lnTo>
                    <a:pt x="185" y="253"/>
                  </a:lnTo>
                  <a:lnTo>
                    <a:pt x="181" y="255"/>
                  </a:lnTo>
                  <a:lnTo>
                    <a:pt x="178" y="257"/>
                  </a:lnTo>
                  <a:lnTo>
                    <a:pt x="177" y="260"/>
                  </a:lnTo>
                  <a:lnTo>
                    <a:pt x="176" y="265"/>
                  </a:lnTo>
                  <a:lnTo>
                    <a:pt x="176" y="289"/>
                  </a:lnTo>
                  <a:lnTo>
                    <a:pt x="137" y="289"/>
                  </a:lnTo>
                  <a:lnTo>
                    <a:pt x="137" y="265"/>
                  </a:lnTo>
                  <a:lnTo>
                    <a:pt x="136" y="260"/>
                  </a:lnTo>
                  <a:lnTo>
                    <a:pt x="135" y="257"/>
                  </a:lnTo>
                  <a:lnTo>
                    <a:pt x="132" y="255"/>
                  </a:lnTo>
                  <a:lnTo>
                    <a:pt x="129" y="253"/>
                  </a:lnTo>
                  <a:lnTo>
                    <a:pt x="117" y="248"/>
                  </a:lnTo>
                  <a:lnTo>
                    <a:pt x="105" y="243"/>
                  </a:lnTo>
                  <a:lnTo>
                    <a:pt x="95" y="237"/>
                  </a:lnTo>
                  <a:lnTo>
                    <a:pt x="87" y="229"/>
                  </a:lnTo>
                  <a:lnTo>
                    <a:pt x="84" y="227"/>
                  </a:lnTo>
                  <a:lnTo>
                    <a:pt x="79" y="226"/>
                  </a:lnTo>
                  <a:lnTo>
                    <a:pt x="76" y="227"/>
                  </a:lnTo>
                  <a:lnTo>
                    <a:pt x="72" y="228"/>
                  </a:lnTo>
                  <a:lnTo>
                    <a:pt x="50" y="240"/>
                  </a:lnTo>
                  <a:lnTo>
                    <a:pt x="30" y="207"/>
                  </a:lnTo>
                  <a:lnTo>
                    <a:pt x="51" y="194"/>
                  </a:lnTo>
                  <a:lnTo>
                    <a:pt x="55" y="192"/>
                  </a:lnTo>
                  <a:lnTo>
                    <a:pt x="57" y="188"/>
                  </a:lnTo>
                  <a:lnTo>
                    <a:pt x="58" y="184"/>
                  </a:lnTo>
                  <a:lnTo>
                    <a:pt x="58" y="180"/>
                  </a:lnTo>
                  <a:lnTo>
                    <a:pt x="56" y="168"/>
                  </a:lnTo>
                  <a:lnTo>
                    <a:pt x="55" y="157"/>
                  </a:lnTo>
                  <a:lnTo>
                    <a:pt x="56" y="145"/>
                  </a:lnTo>
                  <a:lnTo>
                    <a:pt x="58" y="134"/>
                  </a:lnTo>
                  <a:lnTo>
                    <a:pt x="58" y="130"/>
                  </a:lnTo>
                  <a:lnTo>
                    <a:pt x="57" y="126"/>
                  </a:lnTo>
                  <a:lnTo>
                    <a:pt x="55" y="123"/>
                  </a:lnTo>
                  <a:lnTo>
                    <a:pt x="51" y="120"/>
                  </a:lnTo>
                  <a:lnTo>
                    <a:pt x="31" y="108"/>
                  </a:lnTo>
                  <a:lnTo>
                    <a:pt x="50" y="73"/>
                  </a:lnTo>
                  <a:lnTo>
                    <a:pt x="72" y="86"/>
                  </a:lnTo>
                  <a:lnTo>
                    <a:pt x="76" y="87"/>
                  </a:lnTo>
                  <a:lnTo>
                    <a:pt x="79" y="87"/>
                  </a:lnTo>
                  <a:lnTo>
                    <a:pt x="84" y="86"/>
                  </a:lnTo>
                  <a:lnTo>
                    <a:pt x="87" y="84"/>
                  </a:lnTo>
                  <a:lnTo>
                    <a:pt x="95" y="78"/>
                  </a:lnTo>
                  <a:lnTo>
                    <a:pt x="105" y="71"/>
                  </a:lnTo>
                  <a:lnTo>
                    <a:pt x="117" y="66"/>
                  </a:lnTo>
                  <a:lnTo>
                    <a:pt x="129" y="62"/>
                  </a:lnTo>
                  <a:lnTo>
                    <a:pt x="132" y="59"/>
                  </a:lnTo>
                  <a:lnTo>
                    <a:pt x="135" y="57"/>
                  </a:lnTo>
                  <a:lnTo>
                    <a:pt x="136" y="53"/>
                  </a:lnTo>
                  <a:lnTo>
                    <a:pt x="137" y="50"/>
                  </a:lnTo>
                  <a:lnTo>
                    <a:pt x="137" y="25"/>
                  </a:lnTo>
                  <a:lnTo>
                    <a:pt x="176" y="25"/>
                  </a:lnTo>
                  <a:lnTo>
                    <a:pt x="176" y="50"/>
                  </a:lnTo>
                  <a:lnTo>
                    <a:pt x="176" y="53"/>
                  </a:lnTo>
                  <a:lnTo>
                    <a:pt x="178" y="57"/>
                  </a:lnTo>
                  <a:lnTo>
                    <a:pt x="181" y="59"/>
                  </a:lnTo>
                  <a:lnTo>
                    <a:pt x="185" y="62"/>
                  </a:lnTo>
                  <a:lnTo>
                    <a:pt x="195" y="66"/>
                  </a:lnTo>
                  <a:lnTo>
                    <a:pt x="205" y="71"/>
                  </a:lnTo>
                  <a:lnTo>
                    <a:pt x="215" y="77"/>
                  </a:lnTo>
                  <a:lnTo>
                    <a:pt x="223" y="84"/>
                  </a:lnTo>
                  <a:lnTo>
                    <a:pt x="227" y="87"/>
                  </a:lnTo>
                  <a:lnTo>
                    <a:pt x="231" y="88"/>
                  </a:lnTo>
                  <a:lnTo>
                    <a:pt x="235" y="88"/>
                  </a:lnTo>
                  <a:lnTo>
                    <a:pt x="239" y="86"/>
                  </a:lnTo>
                  <a:lnTo>
                    <a:pt x="259" y="76"/>
                  </a:lnTo>
                  <a:lnTo>
                    <a:pt x="278" y="108"/>
                  </a:lnTo>
                  <a:lnTo>
                    <a:pt x="258" y="120"/>
                  </a:lnTo>
                  <a:lnTo>
                    <a:pt x="254" y="123"/>
                  </a:lnTo>
                  <a:lnTo>
                    <a:pt x="252" y="126"/>
                  </a:lnTo>
                  <a:lnTo>
                    <a:pt x="251" y="130"/>
                  </a:lnTo>
                  <a:lnTo>
                    <a:pt x="251" y="134"/>
                  </a:lnTo>
                  <a:lnTo>
                    <a:pt x="253" y="145"/>
                  </a:lnTo>
                  <a:lnTo>
                    <a:pt x="254" y="157"/>
                  </a:lnTo>
                  <a:lnTo>
                    <a:pt x="253" y="169"/>
                  </a:lnTo>
                  <a:lnTo>
                    <a:pt x="251" y="180"/>
                  </a:lnTo>
                  <a:lnTo>
                    <a:pt x="251" y="184"/>
                  </a:lnTo>
                  <a:lnTo>
                    <a:pt x="252" y="188"/>
                  </a:lnTo>
                  <a:lnTo>
                    <a:pt x="254" y="192"/>
                  </a:lnTo>
                  <a:lnTo>
                    <a:pt x="258" y="194"/>
                  </a:lnTo>
                  <a:lnTo>
                    <a:pt x="278" y="207"/>
                  </a:lnTo>
                  <a:lnTo>
                    <a:pt x="260" y="240"/>
                  </a:lnTo>
                  <a:close/>
                  <a:moveTo>
                    <a:pt x="302" y="192"/>
                  </a:moveTo>
                  <a:lnTo>
                    <a:pt x="278" y="178"/>
                  </a:lnTo>
                  <a:lnTo>
                    <a:pt x="279" y="167"/>
                  </a:lnTo>
                  <a:lnTo>
                    <a:pt x="279" y="157"/>
                  </a:lnTo>
                  <a:lnTo>
                    <a:pt x="279" y="148"/>
                  </a:lnTo>
                  <a:lnTo>
                    <a:pt x="278" y="138"/>
                  </a:lnTo>
                  <a:lnTo>
                    <a:pt x="302" y="124"/>
                  </a:lnTo>
                  <a:lnTo>
                    <a:pt x="304" y="123"/>
                  </a:lnTo>
                  <a:lnTo>
                    <a:pt x="306" y="121"/>
                  </a:lnTo>
                  <a:lnTo>
                    <a:pt x="307" y="119"/>
                  </a:lnTo>
                  <a:lnTo>
                    <a:pt x="308" y="116"/>
                  </a:lnTo>
                  <a:lnTo>
                    <a:pt x="308" y="111"/>
                  </a:lnTo>
                  <a:lnTo>
                    <a:pt x="306" y="106"/>
                  </a:lnTo>
                  <a:lnTo>
                    <a:pt x="275" y="51"/>
                  </a:lnTo>
                  <a:lnTo>
                    <a:pt x="273" y="49"/>
                  </a:lnTo>
                  <a:lnTo>
                    <a:pt x="271" y="47"/>
                  </a:lnTo>
                  <a:lnTo>
                    <a:pt x="269" y="46"/>
                  </a:lnTo>
                  <a:lnTo>
                    <a:pt x="266" y="44"/>
                  </a:lnTo>
                  <a:lnTo>
                    <a:pt x="262" y="44"/>
                  </a:lnTo>
                  <a:lnTo>
                    <a:pt x="256" y="46"/>
                  </a:lnTo>
                  <a:lnTo>
                    <a:pt x="234" y="59"/>
                  </a:lnTo>
                  <a:lnTo>
                    <a:pt x="226" y="54"/>
                  </a:lnTo>
                  <a:lnTo>
                    <a:pt x="218" y="49"/>
                  </a:lnTo>
                  <a:lnTo>
                    <a:pt x="210" y="44"/>
                  </a:lnTo>
                  <a:lnTo>
                    <a:pt x="202" y="41"/>
                  </a:lnTo>
                  <a:lnTo>
                    <a:pt x="202" y="13"/>
                  </a:lnTo>
                  <a:lnTo>
                    <a:pt x="201" y="8"/>
                  </a:lnTo>
                  <a:lnTo>
                    <a:pt x="197" y="4"/>
                  </a:lnTo>
                  <a:lnTo>
                    <a:pt x="193" y="2"/>
                  </a:lnTo>
                  <a:lnTo>
                    <a:pt x="189" y="0"/>
                  </a:lnTo>
                  <a:lnTo>
                    <a:pt x="124" y="0"/>
                  </a:lnTo>
                  <a:lnTo>
                    <a:pt x="119" y="2"/>
                  </a:lnTo>
                  <a:lnTo>
                    <a:pt x="116" y="4"/>
                  </a:lnTo>
                  <a:lnTo>
                    <a:pt x="113" y="8"/>
                  </a:lnTo>
                  <a:lnTo>
                    <a:pt x="112" y="13"/>
                  </a:lnTo>
                  <a:lnTo>
                    <a:pt x="112" y="41"/>
                  </a:lnTo>
                  <a:lnTo>
                    <a:pt x="102" y="44"/>
                  </a:lnTo>
                  <a:lnTo>
                    <a:pt x="93" y="50"/>
                  </a:lnTo>
                  <a:lnTo>
                    <a:pt x="85" y="54"/>
                  </a:lnTo>
                  <a:lnTo>
                    <a:pt x="77" y="59"/>
                  </a:lnTo>
                  <a:lnTo>
                    <a:pt x="52" y="46"/>
                  </a:lnTo>
                  <a:lnTo>
                    <a:pt x="47" y="44"/>
                  </a:lnTo>
                  <a:lnTo>
                    <a:pt x="43" y="44"/>
                  </a:lnTo>
                  <a:lnTo>
                    <a:pt x="37" y="47"/>
                  </a:lnTo>
                  <a:lnTo>
                    <a:pt x="34" y="51"/>
                  </a:lnTo>
                  <a:lnTo>
                    <a:pt x="2" y="106"/>
                  </a:lnTo>
                  <a:lnTo>
                    <a:pt x="1" y="111"/>
                  </a:lnTo>
                  <a:lnTo>
                    <a:pt x="1" y="116"/>
                  </a:lnTo>
                  <a:lnTo>
                    <a:pt x="2" y="119"/>
                  </a:lnTo>
                  <a:lnTo>
                    <a:pt x="3" y="121"/>
                  </a:lnTo>
                  <a:lnTo>
                    <a:pt x="5" y="123"/>
                  </a:lnTo>
                  <a:lnTo>
                    <a:pt x="7" y="124"/>
                  </a:lnTo>
                  <a:lnTo>
                    <a:pt x="31" y="138"/>
                  </a:lnTo>
                  <a:lnTo>
                    <a:pt x="30" y="148"/>
                  </a:lnTo>
                  <a:lnTo>
                    <a:pt x="29" y="157"/>
                  </a:lnTo>
                  <a:lnTo>
                    <a:pt x="30" y="167"/>
                  </a:lnTo>
                  <a:lnTo>
                    <a:pt x="31" y="178"/>
                  </a:lnTo>
                  <a:lnTo>
                    <a:pt x="6" y="192"/>
                  </a:lnTo>
                  <a:lnTo>
                    <a:pt x="4" y="193"/>
                  </a:lnTo>
                  <a:lnTo>
                    <a:pt x="3" y="194"/>
                  </a:lnTo>
                  <a:lnTo>
                    <a:pt x="2" y="196"/>
                  </a:lnTo>
                  <a:lnTo>
                    <a:pt x="1" y="199"/>
                  </a:lnTo>
                  <a:lnTo>
                    <a:pt x="0" y="203"/>
                  </a:lnTo>
                  <a:lnTo>
                    <a:pt x="2" y="208"/>
                  </a:lnTo>
                  <a:lnTo>
                    <a:pt x="34" y="263"/>
                  </a:lnTo>
                  <a:lnTo>
                    <a:pt x="37" y="268"/>
                  </a:lnTo>
                  <a:lnTo>
                    <a:pt x="42" y="270"/>
                  </a:lnTo>
                  <a:lnTo>
                    <a:pt x="46" y="270"/>
                  </a:lnTo>
                  <a:lnTo>
                    <a:pt x="51" y="269"/>
                  </a:lnTo>
                  <a:lnTo>
                    <a:pt x="77" y="254"/>
                  </a:lnTo>
                  <a:lnTo>
                    <a:pt x="85" y="259"/>
                  </a:lnTo>
                  <a:lnTo>
                    <a:pt x="93" y="266"/>
                  </a:lnTo>
                  <a:lnTo>
                    <a:pt x="102" y="270"/>
                  </a:lnTo>
                  <a:lnTo>
                    <a:pt x="112" y="274"/>
                  </a:lnTo>
                  <a:lnTo>
                    <a:pt x="112" y="302"/>
                  </a:lnTo>
                  <a:lnTo>
                    <a:pt x="113" y="306"/>
                  </a:lnTo>
                  <a:lnTo>
                    <a:pt x="116" y="311"/>
                  </a:lnTo>
                  <a:lnTo>
                    <a:pt x="119" y="314"/>
                  </a:lnTo>
                  <a:lnTo>
                    <a:pt x="124" y="315"/>
                  </a:lnTo>
                  <a:lnTo>
                    <a:pt x="189" y="315"/>
                  </a:lnTo>
                  <a:lnTo>
                    <a:pt x="193" y="314"/>
                  </a:lnTo>
                  <a:lnTo>
                    <a:pt x="197" y="311"/>
                  </a:lnTo>
                  <a:lnTo>
                    <a:pt x="201" y="306"/>
                  </a:lnTo>
                  <a:lnTo>
                    <a:pt x="202" y="302"/>
                  </a:lnTo>
                  <a:lnTo>
                    <a:pt x="202" y="274"/>
                  </a:lnTo>
                  <a:lnTo>
                    <a:pt x="210" y="270"/>
                  </a:lnTo>
                  <a:lnTo>
                    <a:pt x="218" y="266"/>
                  </a:lnTo>
                  <a:lnTo>
                    <a:pt x="226" y="260"/>
                  </a:lnTo>
                  <a:lnTo>
                    <a:pt x="234" y="255"/>
                  </a:lnTo>
                  <a:lnTo>
                    <a:pt x="258" y="268"/>
                  </a:lnTo>
                  <a:lnTo>
                    <a:pt x="262" y="270"/>
                  </a:lnTo>
                  <a:lnTo>
                    <a:pt x="267" y="270"/>
                  </a:lnTo>
                  <a:lnTo>
                    <a:pt x="271" y="268"/>
                  </a:lnTo>
                  <a:lnTo>
                    <a:pt x="275" y="263"/>
                  </a:lnTo>
                  <a:lnTo>
                    <a:pt x="307" y="208"/>
                  </a:lnTo>
                  <a:lnTo>
                    <a:pt x="308" y="202"/>
                  </a:lnTo>
                  <a:lnTo>
                    <a:pt x="308" y="198"/>
                  </a:lnTo>
                  <a:lnTo>
                    <a:pt x="306" y="194"/>
                  </a:lnTo>
                  <a:lnTo>
                    <a:pt x="30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1" name="Group 50">
            <a:extLst>
              <a:ext uri="{FF2B5EF4-FFF2-40B4-BE49-F238E27FC236}">
                <a16:creationId xmlns:a16="http://schemas.microsoft.com/office/drawing/2014/main" id="{A70FAB3A-A4E8-4305-B03E-A5DCC5F1B17E}"/>
              </a:ext>
            </a:extLst>
          </p:cNvPr>
          <p:cNvGrpSpPr/>
          <p:nvPr/>
        </p:nvGrpSpPr>
        <p:grpSpPr>
          <a:xfrm flipH="1">
            <a:off x="7334583" y="2256334"/>
            <a:ext cx="493396" cy="493396"/>
            <a:chOff x="8736013" y="1925638"/>
            <a:chExt cx="287338" cy="287338"/>
          </a:xfrm>
          <a:solidFill>
            <a:sysClr val="window" lastClr="FFFFFF"/>
          </a:solidFill>
        </p:grpSpPr>
        <p:sp>
          <p:nvSpPr>
            <p:cNvPr id="52" name="Freeform 97">
              <a:extLst>
                <a:ext uri="{FF2B5EF4-FFF2-40B4-BE49-F238E27FC236}">
                  <a16:creationId xmlns:a16="http://schemas.microsoft.com/office/drawing/2014/main" id="{CEC49F32-7A61-436B-8534-A56D656D02F9}"/>
                </a:ext>
              </a:extLst>
            </p:cNvPr>
            <p:cNvSpPr>
              <a:spLocks noEditPoints="1"/>
            </p:cNvSpPr>
            <p:nvPr/>
          </p:nvSpPr>
          <p:spPr bwMode="auto">
            <a:xfrm>
              <a:off x="8736013" y="1925638"/>
              <a:ext cx="287338" cy="287338"/>
            </a:xfrm>
            <a:custGeom>
              <a:avLst/>
              <a:gdLst>
                <a:gd name="T0" fmla="*/ 481 w 902"/>
                <a:gd name="T1" fmla="*/ 863 h 902"/>
                <a:gd name="T2" fmla="*/ 872 w 902"/>
                <a:gd name="T3" fmla="*/ 219 h 902"/>
                <a:gd name="T4" fmla="*/ 30 w 902"/>
                <a:gd name="T5" fmla="*/ 219 h 902"/>
                <a:gd name="T6" fmla="*/ 451 w 902"/>
                <a:gd name="T7" fmla="*/ 864 h 902"/>
                <a:gd name="T8" fmla="*/ 30 w 902"/>
                <a:gd name="T9" fmla="*/ 219 h 902"/>
                <a:gd name="T10" fmla="*/ 54 w 902"/>
                <a:gd name="T11" fmla="*/ 197 h 902"/>
                <a:gd name="T12" fmla="*/ 648 w 902"/>
                <a:gd name="T13" fmla="*/ 290 h 902"/>
                <a:gd name="T14" fmla="*/ 466 w 902"/>
                <a:gd name="T15" fmla="*/ 32 h 902"/>
                <a:gd name="T16" fmla="*/ 683 w 902"/>
                <a:gd name="T17" fmla="*/ 274 h 902"/>
                <a:gd name="T18" fmla="*/ 466 w 902"/>
                <a:gd name="T19" fmla="*/ 32 h 902"/>
                <a:gd name="T20" fmla="*/ 902 w 902"/>
                <a:gd name="T21" fmla="*/ 195 h 902"/>
                <a:gd name="T22" fmla="*/ 901 w 902"/>
                <a:gd name="T23" fmla="*/ 191 h 902"/>
                <a:gd name="T24" fmla="*/ 901 w 902"/>
                <a:gd name="T25" fmla="*/ 190 h 902"/>
                <a:gd name="T26" fmla="*/ 898 w 902"/>
                <a:gd name="T27" fmla="*/ 186 h 902"/>
                <a:gd name="T28" fmla="*/ 898 w 902"/>
                <a:gd name="T29" fmla="*/ 185 h 902"/>
                <a:gd name="T30" fmla="*/ 896 w 902"/>
                <a:gd name="T31" fmla="*/ 184 h 902"/>
                <a:gd name="T32" fmla="*/ 893 w 902"/>
                <a:gd name="T33" fmla="*/ 183 h 902"/>
                <a:gd name="T34" fmla="*/ 892 w 902"/>
                <a:gd name="T35" fmla="*/ 182 h 902"/>
                <a:gd name="T36" fmla="*/ 469 w 902"/>
                <a:gd name="T37" fmla="*/ 0 h 902"/>
                <a:gd name="T38" fmla="*/ 463 w 902"/>
                <a:gd name="T39" fmla="*/ 0 h 902"/>
                <a:gd name="T40" fmla="*/ 10 w 902"/>
                <a:gd name="T41" fmla="*/ 182 h 902"/>
                <a:gd name="T42" fmla="*/ 9 w 902"/>
                <a:gd name="T43" fmla="*/ 183 h 902"/>
                <a:gd name="T44" fmla="*/ 6 w 902"/>
                <a:gd name="T45" fmla="*/ 184 h 902"/>
                <a:gd name="T46" fmla="*/ 4 w 902"/>
                <a:gd name="T47" fmla="*/ 185 h 902"/>
                <a:gd name="T48" fmla="*/ 4 w 902"/>
                <a:gd name="T49" fmla="*/ 186 h 902"/>
                <a:gd name="T50" fmla="*/ 1 w 902"/>
                <a:gd name="T51" fmla="*/ 189 h 902"/>
                <a:gd name="T52" fmla="*/ 1 w 902"/>
                <a:gd name="T53" fmla="*/ 190 h 902"/>
                <a:gd name="T54" fmla="*/ 0 w 902"/>
                <a:gd name="T55" fmla="*/ 195 h 902"/>
                <a:gd name="T56" fmla="*/ 0 w 902"/>
                <a:gd name="T57" fmla="*/ 195 h 902"/>
                <a:gd name="T58" fmla="*/ 0 w 902"/>
                <a:gd name="T59" fmla="*/ 195 h 902"/>
                <a:gd name="T60" fmla="*/ 0 w 902"/>
                <a:gd name="T61" fmla="*/ 681 h 902"/>
                <a:gd name="T62" fmla="*/ 5 w 902"/>
                <a:gd name="T63" fmla="*/ 688 h 902"/>
                <a:gd name="T64" fmla="*/ 460 w 902"/>
                <a:gd name="T65" fmla="*/ 901 h 902"/>
                <a:gd name="T66" fmla="*/ 461 w 902"/>
                <a:gd name="T67" fmla="*/ 901 h 902"/>
                <a:gd name="T68" fmla="*/ 466 w 902"/>
                <a:gd name="T69" fmla="*/ 902 h 902"/>
                <a:gd name="T70" fmla="*/ 472 w 902"/>
                <a:gd name="T71" fmla="*/ 901 h 902"/>
                <a:gd name="T72" fmla="*/ 472 w 902"/>
                <a:gd name="T73" fmla="*/ 900 h 902"/>
                <a:gd name="T74" fmla="*/ 897 w 902"/>
                <a:gd name="T75" fmla="*/ 688 h 902"/>
                <a:gd name="T76" fmla="*/ 901 w 902"/>
                <a:gd name="T77" fmla="*/ 681 h 902"/>
                <a:gd name="T78" fmla="*/ 902 w 902"/>
                <a:gd name="T79" fmla="*/ 195 h 902"/>
                <a:gd name="T80" fmla="*/ 902 w 902"/>
                <a:gd name="T81" fmla="*/ 195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2" h="902">
                  <a:moveTo>
                    <a:pt x="872" y="668"/>
                  </a:moveTo>
                  <a:lnTo>
                    <a:pt x="481" y="863"/>
                  </a:lnTo>
                  <a:lnTo>
                    <a:pt x="481" y="401"/>
                  </a:lnTo>
                  <a:lnTo>
                    <a:pt x="872" y="219"/>
                  </a:lnTo>
                  <a:lnTo>
                    <a:pt x="872" y="668"/>
                  </a:lnTo>
                  <a:close/>
                  <a:moveTo>
                    <a:pt x="30" y="219"/>
                  </a:moveTo>
                  <a:lnTo>
                    <a:pt x="451" y="401"/>
                  </a:lnTo>
                  <a:lnTo>
                    <a:pt x="451" y="864"/>
                  </a:lnTo>
                  <a:lnTo>
                    <a:pt x="30" y="667"/>
                  </a:lnTo>
                  <a:lnTo>
                    <a:pt x="30" y="219"/>
                  </a:lnTo>
                  <a:close/>
                  <a:moveTo>
                    <a:pt x="466" y="374"/>
                  </a:moveTo>
                  <a:lnTo>
                    <a:pt x="54" y="197"/>
                  </a:lnTo>
                  <a:lnTo>
                    <a:pt x="266" y="112"/>
                  </a:lnTo>
                  <a:lnTo>
                    <a:pt x="648" y="290"/>
                  </a:lnTo>
                  <a:lnTo>
                    <a:pt x="466" y="374"/>
                  </a:lnTo>
                  <a:close/>
                  <a:moveTo>
                    <a:pt x="466" y="32"/>
                  </a:moveTo>
                  <a:lnTo>
                    <a:pt x="851" y="197"/>
                  </a:lnTo>
                  <a:lnTo>
                    <a:pt x="683" y="274"/>
                  </a:lnTo>
                  <a:lnTo>
                    <a:pt x="304" y="97"/>
                  </a:lnTo>
                  <a:lnTo>
                    <a:pt x="466" y="32"/>
                  </a:lnTo>
                  <a:close/>
                  <a:moveTo>
                    <a:pt x="902" y="195"/>
                  </a:moveTo>
                  <a:lnTo>
                    <a:pt x="902" y="195"/>
                  </a:lnTo>
                  <a:lnTo>
                    <a:pt x="902" y="193"/>
                  </a:lnTo>
                  <a:lnTo>
                    <a:pt x="901" y="191"/>
                  </a:lnTo>
                  <a:lnTo>
                    <a:pt x="901" y="190"/>
                  </a:lnTo>
                  <a:lnTo>
                    <a:pt x="901" y="190"/>
                  </a:lnTo>
                  <a:lnTo>
                    <a:pt x="900" y="188"/>
                  </a:lnTo>
                  <a:lnTo>
                    <a:pt x="898" y="186"/>
                  </a:lnTo>
                  <a:lnTo>
                    <a:pt x="898" y="186"/>
                  </a:lnTo>
                  <a:lnTo>
                    <a:pt x="898" y="185"/>
                  </a:lnTo>
                  <a:lnTo>
                    <a:pt x="897" y="184"/>
                  </a:lnTo>
                  <a:lnTo>
                    <a:pt x="896" y="184"/>
                  </a:lnTo>
                  <a:lnTo>
                    <a:pt x="895" y="183"/>
                  </a:lnTo>
                  <a:lnTo>
                    <a:pt x="893" y="183"/>
                  </a:lnTo>
                  <a:lnTo>
                    <a:pt x="893" y="183"/>
                  </a:lnTo>
                  <a:lnTo>
                    <a:pt x="892" y="182"/>
                  </a:lnTo>
                  <a:lnTo>
                    <a:pt x="471" y="2"/>
                  </a:lnTo>
                  <a:lnTo>
                    <a:pt x="469" y="0"/>
                  </a:lnTo>
                  <a:lnTo>
                    <a:pt x="466" y="0"/>
                  </a:lnTo>
                  <a:lnTo>
                    <a:pt x="463" y="0"/>
                  </a:lnTo>
                  <a:lnTo>
                    <a:pt x="461" y="2"/>
                  </a:lnTo>
                  <a:lnTo>
                    <a:pt x="10" y="182"/>
                  </a:lnTo>
                  <a:lnTo>
                    <a:pt x="9" y="182"/>
                  </a:lnTo>
                  <a:lnTo>
                    <a:pt x="9" y="183"/>
                  </a:lnTo>
                  <a:lnTo>
                    <a:pt x="8" y="183"/>
                  </a:lnTo>
                  <a:lnTo>
                    <a:pt x="6" y="184"/>
                  </a:lnTo>
                  <a:lnTo>
                    <a:pt x="5" y="184"/>
                  </a:lnTo>
                  <a:lnTo>
                    <a:pt x="4" y="185"/>
                  </a:lnTo>
                  <a:lnTo>
                    <a:pt x="4" y="185"/>
                  </a:lnTo>
                  <a:lnTo>
                    <a:pt x="4" y="186"/>
                  </a:lnTo>
                  <a:lnTo>
                    <a:pt x="2" y="187"/>
                  </a:lnTo>
                  <a:lnTo>
                    <a:pt x="1" y="189"/>
                  </a:lnTo>
                  <a:lnTo>
                    <a:pt x="1" y="190"/>
                  </a:lnTo>
                  <a:lnTo>
                    <a:pt x="1" y="190"/>
                  </a:lnTo>
                  <a:lnTo>
                    <a:pt x="0" y="192"/>
                  </a:lnTo>
                  <a:lnTo>
                    <a:pt x="0" y="195"/>
                  </a:lnTo>
                  <a:lnTo>
                    <a:pt x="0" y="195"/>
                  </a:lnTo>
                  <a:lnTo>
                    <a:pt x="0" y="195"/>
                  </a:lnTo>
                  <a:lnTo>
                    <a:pt x="0" y="195"/>
                  </a:lnTo>
                  <a:lnTo>
                    <a:pt x="0" y="195"/>
                  </a:lnTo>
                  <a:lnTo>
                    <a:pt x="0" y="676"/>
                  </a:lnTo>
                  <a:lnTo>
                    <a:pt x="0" y="681"/>
                  </a:lnTo>
                  <a:lnTo>
                    <a:pt x="2" y="685"/>
                  </a:lnTo>
                  <a:lnTo>
                    <a:pt x="5" y="688"/>
                  </a:lnTo>
                  <a:lnTo>
                    <a:pt x="9" y="690"/>
                  </a:lnTo>
                  <a:lnTo>
                    <a:pt x="460" y="901"/>
                  </a:lnTo>
                  <a:lnTo>
                    <a:pt x="460" y="901"/>
                  </a:lnTo>
                  <a:lnTo>
                    <a:pt x="461" y="901"/>
                  </a:lnTo>
                  <a:lnTo>
                    <a:pt x="463" y="902"/>
                  </a:lnTo>
                  <a:lnTo>
                    <a:pt x="466" y="902"/>
                  </a:lnTo>
                  <a:lnTo>
                    <a:pt x="469" y="902"/>
                  </a:lnTo>
                  <a:lnTo>
                    <a:pt x="472" y="901"/>
                  </a:lnTo>
                  <a:lnTo>
                    <a:pt x="472" y="901"/>
                  </a:lnTo>
                  <a:lnTo>
                    <a:pt x="472" y="900"/>
                  </a:lnTo>
                  <a:lnTo>
                    <a:pt x="893" y="690"/>
                  </a:lnTo>
                  <a:lnTo>
                    <a:pt x="897" y="688"/>
                  </a:lnTo>
                  <a:lnTo>
                    <a:pt x="900" y="685"/>
                  </a:lnTo>
                  <a:lnTo>
                    <a:pt x="901" y="681"/>
                  </a:lnTo>
                  <a:lnTo>
                    <a:pt x="902" y="676"/>
                  </a:lnTo>
                  <a:lnTo>
                    <a:pt x="902" y="195"/>
                  </a:lnTo>
                  <a:lnTo>
                    <a:pt x="902" y="195"/>
                  </a:lnTo>
                  <a:lnTo>
                    <a:pt x="902"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3" name="Freeform 98">
              <a:extLst>
                <a:ext uri="{FF2B5EF4-FFF2-40B4-BE49-F238E27FC236}">
                  <a16:creationId xmlns:a16="http://schemas.microsoft.com/office/drawing/2014/main" id="{0E8A3BCF-09F5-4ED7-A342-0CDD36C4DB25}"/>
                </a:ext>
              </a:extLst>
            </p:cNvPr>
            <p:cNvSpPr>
              <a:spLocks noEditPoints="1"/>
            </p:cNvSpPr>
            <p:nvPr/>
          </p:nvSpPr>
          <p:spPr bwMode="auto">
            <a:xfrm>
              <a:off x="8774113" y="2041525"/>
              <a:ext cx="77788" cy="100013"/>
            </a:xfrm>
            <a:custGeom>
              <a:avLst/>
              <a:gdLst>
                <a:gd name="T0" fmla="*/ 211 w 241"/>
                <a:gd name="T1" fmla="*/ 278 h 315"/>
                <a:gd name="T2" fmla="*/ 30 w 241"/>
                <a:gd name="T3" fmla="*/ 201 h 315"/>
                <a:gd name="T4" fmla="*/ 30 w 241"/>
                <a:gd name="T5" fmla="*/ 38 h 315"/>
                <a:gd name="T6" fmla="*/ 211 w 241"/>
                <a:gd name="T7" fmla="*/ 115 h 315"/>
                <a:gd name="T8" fmla="*/ 211 w 241"/>
                <a:gd name="T9" fmla="*/ 278 h 315"/>
                <a:gd name="T10" fmla="*/ 231 w 241"/>
                <a:gd name="T11" fmla="*/ 92 h 315"/>
                <a:gd name="T12" fmla="*/ 21 w 241"/>
                <a:gd name="T13" fmla="*/ 2 h 315"/>
                <a:gd name="T14" fmla="*/ 17 w 241"/>
                <a:gd name="T15" fmla="*/ 0 h 315"/>
                <a:gd name="T16" fmla="*/ 14 w 241"/>
                <a:gd name="T17" fmla="*/ 0 h 315"/>
                <a:gd name="T18" fmla="*/ 11 w 241"/>
                <a:gd name="T19" fmla="*/ 0 h 315"/>
                <a:gd name="T20" fmla="*/ 6 w 241"/>
                <a:gd name="T21" fmla="*/ 3 h 315"/>
                <a:gd name="T22" fmla="*/ 4 w 241"/>
                <a:gd name="T23" fmla="*/ 5 h 315"/>
                <a:gd name="T24" fmla="*/ 2 w 241"/>
                <a:gd name="T25" fmla="*/ 8 h 315"/>
                <a:gd name="T26" fmla="*/ 1 w 241"/>
                <a:gd name="T27" fmla="*/ 11 h 315"/>
                <a:gd name="T28" fmla="*/ 0 w 241"/>
                <a:gd name="T29" fmla="*/ 15 h 315"/>
                <a:gd name="T30" fmla="*/ 0 w 241"/>
                <a:gd name="T31" fmla="*/ 210 h 315"/>
                <a:gd name="T32" fmla="*/ 1 w 241"/>
                <a:gd name="T33" fmla="*/ 215 h 315"/>
                <a:gd name="T34" fmla="*/ 2 w 241"/>
                <a:gd name="T35" fmla="*/ 219 h 315"/>
                <a:gd name="T36" fmla="*/ 5 w 241"/>
                <a:gd name="T37" fmla="*/ 222 h 315"/>
                <a:gd name="T38" fmla="*/ 10 w 241"/>
                <a:gd name="T39" fmla="*/ 224 h 315"/>
                <a:gd name="T40" fmla="*/ 220 w 241"/>
                <a:gd name="T41" fmla="*/ 314 h 315"/>
                <a:gd name="T42" fmla="*/ 223 w 241"/>
                <a:gd name="T43" fmla="*/ 315 h 315"/>
                <a:gd name="T44" fmla="*/ 226 w 241"/>
                <a:gd name="T45" fmla="*/ 315 h 315"/>
                <a:gd name="T46" fmla="*/ 230 w 241"/>
                <a:gd name="T47" fmla="*/ 315 h 315"/>
                <a:gd name="T48" fmla="*/ 234 w 241"/>
                <a:gd name="T49" fmla="*/ 313 h 315"/>
                <a:gd name="T50" fmla="*/ 237 w 241"/>
                <a:gd name="T51" fmla="*/ 311 h 315"/>
                <a:gd name="T52" fmla="*/ 239 w 241"/>
                <a:gd name="T53" fmla="*/ 308 h 315"/>
                <a:gd name="T54" fmla="*/ 240 w 241"/>
                <a:gd name="T55" fmla="*/ 305 h 315"/>
                <a:gd name="T56" fmla="*/ 241 w 241"/>
                <a:gd name="T57" fmla="*/ 300 h 315"/>
                <a:gd name="T58" fmla="*/ 241 w 241"/>
                <a:gd name="T59" fmla="*/ 105 h 315"/>
                <a:gd name="T60" fmla="*/ 240 w 241"/>
                <a:gd name="T61" fmla="*/ 101 h 315"/>
                <a:gd name="T62" fmla="*/ 238 w 241"/>
                <a:gd name="T63" fmla="*/ 97 h 315"/>
                <a:gd name="T64" fmla="*/ 236 w 241"/>
                <a:gd name="T65" fmla="*/ 94 h 315"/>
                <a:gd name="T66" fmla="*/ 231 w 241"/>
                <a:gd name="T67" fmla="*/ 92 h 315"/>
                <a:gd name="T68" fmla="*/ 231 w 241"/>
                <a:gd name="T69" fmla="*/ 9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15">
                  <a:moveTo>
                    <a:pt x="211" y="278"/>
                  </a:moveTo>
                  <a:lnTo>
                    <a:pt x="30" y="201"/>
                  </a:lnTo>
                  <a:lnTo>
                    <a:pt x="30" y="38"/>
                  </a:lnTo>
                  <a:lnTo>
                    <a:pt x="211" y="115"/>
                  </a:lnTo>
                  <a:lnTo>
                    <a:pt x="211" y="278"/>
                  </a:lnTo>
                  <a:close/>
                  <a:moveTo>
                    <a:pt x="231" y="92"/>
                  </a:moveTo>
                  <a:lnTo>
                    <a:pt x="21" y="2"/>
                  </a:lnTo>
                  <a:lnTo>
                    <a:pt x="17" y="0"/>
                  </a:lnTo>
                  <a:lnTo>
                    <a:pt x="14" y="0"/>
                  </a:lnTo>
                  <a:lnTo>
                    <a:pt x="11" y="0"/>
                  </a:lnTo>
                  <a:lnTo>
                    <a:pt x="6" y="3"/>
                  </a:lnTo>
                  <a:lnTo>
                    <a:pt x="4" y="5"/>
                  </a:lnTo>
                  <a:lnTo>
                    <a:pt x="2" y="8"/>
                  </a:lnTo>
                  <a:lnTo>
                    <a:pt x="1" y="11"/>
                  </a:lnTo>
                  <a:lnTo>
                    <a:pt x="0" y="15"/>
                  </a:lnTo>
                  <a:lnTo>
                    <a:pt x="0" y="210"/>
                  </a:lnTo>
                  <a:lnTo>
                    <a:pt x="1" y="215"/>
                  </a:lnTo>
                  <a:lnTo>
                    <a:pt x="2" y="219"/>
                  </a:lnTo>
                  <a:lnTo>
                    <a:pt x="5" y="222"/>
                  </a:lnTo>
                  <a:lnTo>
                    <a:pt x="10" y="224"/>
                  </a:lnTo>
                  <a:lnTo>
                    <a:pt x="220" y="314"/>
                  </a:lnTo>
                  <a:lnTo>
                    <a:pt x="223" y="315"/>
                  </a:lnTo>
                  <a:lnTo>
                    <a:pt x="226" y="315"/>
                  </a:lnTo>
                  <a:lnTo>
                    <a:pt x="230" y="315"/>
                  </a:lnTo>
                  <a:lnTo>
                    <a:pt x="234" y="313"/>
                  </a:lnTo>
                  <a:lnTo>
                    <a:pt x="237" y="311"/>
                  </a:lnTo>
                  <a:lnTo>
                    <a:pt x="239" y="308"/>
                  </a:lnTo>
                  <a:lnTo>
                    <a:pt x="240" y="305"/>
                  </a:lnTo>
                  <a:lnTo>
                    <a:pt x="241" y="300"/>
                  </a:lnTo>
                  <a:lnTo>
                    <a:pt x="241" y="105"/>
                  </a:lnTo>
                  <a:lnTo>
                    <a:pt x="240" y="101"/>
                  </a:lnTo>
                  <a:lnTo>
                    <a:pt x="238" y="97"/>
                  </a:lnTo>
                  <a:lnTo>
                    <a:pt x="236" y="94"/>
                  </a:lnTo>
                  <a:lnTo>
                    <a:pt x="231" y="92"/>
                  </a:lnTo>
                  <a:lnTo>
                    <a:pt x="231"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54" name="Group 53">
            <a:extLst>
              <a:ext uri="{FF2B5EF4-FFF2-40B4-BE49-F238E27FC236}">
                <a16:creationId xmlns:a16="http://schemas.microsoft.com/office/drawing/2014/main" id="{D6039C0A-8F62-44B8-B50A-432807772403}"/>
              </a:ext>
            </a:extLst>
          </p:cNvPr>
          <p:cNvGrpSpPr/>
          <p:nvPr/>
        </p:nvGrpSpPr>
        <p:grpSpPr>
          <a:xfrm flipH="1">
            <a:off x="10305143" y="2289045"/>
            <a:ext cx="493396" cy="427974"/>
            <a:chOff x="8736013" y="2536825"/>
            <a:chExt cx="287338" cy="249238"/>
          </a:xfrm>
          <a:solidFill>
            <a:sysClr val="window" lastClr="FFFFFF"/>
          </a:solidFill>
        </p:grpSpPr>
        <p:sp>
          <p:nvSpPr>
            <p:cNvPr id="55" name="Freeform 219">
              <a:extLst>
                <a:ext uri="{FF2B5EF4-FFF2-40B4-BE49-F238E27FC236}">
                  <a16:creationId xmlns:a16="http://schemas.microsoft.com/office/drawing/2014/main" id="{93D0FFC4-B4AB-49F8-A2B4-008BF3D07DDC}"/>
                </a:ext>
              </a:extLst>
            </p:cNvPr>
            <p:cNvSpPr>
              <a:spLocks noEditPoints="1"/>
            </p:cNvSpPr>
            <p:nvPr/>
          </p:nvSpPr>
          <p:spPr bwMode="auto">
            <a:xfrm>
              <a:off x="8793163" y="2632075"/>
              <a:ext cx="230188" cy="153988"/>
            </a:xfrm>
            <a:custGeom>
              <a:avLst/>
              <a:gdLst>
                <a:gd name="T0" fmla="*/ 621 w 722"/>
                <a:gd name="T1" fmla="*/ 368 h 481"/>
                <a:gd name="T2" fmla="*/ 588 w 722"/>
                <a:gd name="T3" fmla="*/ 338 h 481"/>
                <a:gd name="T4" fmla="*/ 557 w 722"/>
                <a:gd name="T5" fmla="*/ 331 h 481"/>
                <a:gd name="T6" fmla="*/ 525 w 722"/>
                <a:gd name="T7" fmla="*/ 338 h 481"/>
                <a:gd name="T8" fmla="*/ 493 w 722"/>
                <a:gd name="T9" fmla="*/ 368 h 481"/>
                <a:gd name="T10" fmla="*/ 451 w 722"/>
                <a:gd name="T11" fmla="*/ 391 h 481"/>
                <a:gd name="T12" fmla="*/ 557 w 722"/>
                <a:gd name="T13" fmla="*/ 451 h 481"/>
                <a:gd name="T14" fmla="*/ 520 w 722"/>
                <a:gd name="T15" fmla="*/ 432 h 481"/>
                <a:gd name="T16" fmla="*/ 515 w 722"/>
                <a:gd name="T17" fmla="*/ 389 h 481"/>
                <a:gd name="T18" fmla="*/ 547 w 722"/>
                <a:gd name="T19" fmla="*/ 362 h 481"/>
                <a:gd name="T20" fmla="*/ 588 w 722"/>
                <a:gd name="T21" fmla="*/ 374 h 481"/>
                <a:gd name="T22" fmla="*/ 601 w 722"/>
                <a:gd name="T23" fmla="*/ 415 h 481"/>
                <a:gd name="T24" fmla="*/ 574 w 722"/>
                <a:gd name="T25" fmla="*/ 448 h 481"/>
                <a:gd name="T26" fmla="*/ 451 w 722"/>
                <a:gd name="T27" fmla="*/ 241 h 481"/>
                <a:gd name="T28" fmla="*/ 163 w 722"/>
                <a:gd name="T29" fmla="*/ 448 h 481"/>
                <a:gd name="T30" fmla="*/ 136 w 722"/>
                <a:gd name="T31" fmla="*/ 415 h 481"/>
                <a:gd name="T32" fmla="*/ 149 w 722"/>
                <a:gd name="T33" fmla="*/ 374 h 481"/>
                <a:gd name="T34" fmla="*/ 190 w 722"/>
                <a:gd name="T35" fmla="*/ 362 h 481"/>
                <a:gd name="T36" fmla="*/ 222 w 722"/>
                <a:gd name="T37" fmla="*/ 389 h 481"/>
                <a:gd name="T38" fmla="*/ 219 w 722"/>
                <a:gd name="T39" fmla="*/ 431 h 481"/>
                <a:gd name="T40" fmla="*/ 181 w 722"/>
                <a:gd name="T41" fmla="*/ 451 h 481"/>
                <a:gd name="T42" fmla="*/ 565 w 722"/>
                <a:gd name="T43" fmla="*/ 94 h 481"/>
                <a:gd name="T44" fmla="*/ 451 w 722"/>
                <a:gd name="T45" fmla="*/ 15 h 481"/>
                <a:gd name="T46" fmla="*/ 445 w 722"/>
                <a:gd name="T47" fmla="*/ 3 h 481"/>
                <a:gd name="T48" fmla="*/ 253 w 722"/>
                <a:gd name="T49" fmla="*/ 0 h 481"/>
                <a:gd name="T50" fmla="*/ 242 w 722"/>
                <a:gd name="T51" fmla="*/ 10 h 481"/>
                <a:gd name="T52" fmla="*/ 243 w 722"/>
                <a:gd name="T53" fmla="*/ 24 h 481"/>
                <a:gd name="T54" fmla="*/ 256 w 722"/>
                <a:gd name="T55" fmla="*/ 30 h 481"/>
                <a:gd name="T56" fmla="*/ 251 w 722"/>
                <a:gd name="T57" fmla="*/ 378 h 481"/>
                <a:gd name="T58" fmla="*/ 224 w 722"/>
                <a:gd name="T59" fmla="*/ 344 h 481"/>
                <a:gd name="T60" fmla="*/ 194 w 722"/>
                <a:gd name="T61" fmla="*/ 332 h 481"/>
                <a:gd name="T62" fmla="*/ 161 w 722"/>
                <a:gd name="T63" fmla="*/ 334 h 481"/>
                <a:gd name="T64" fmla="*/ 133 w 722"/>
                <a:gd name="T65" fmla="*/ 349 h 481"/>
                <a:gd name="T66" fmla="*/ 108 w 722"/>
                <a:gd name="T67" fmla="*/ 385 h 481"/>
                <a:gd name="T68" fmla="*/ 29 w 722"/>
                <a:gd name="T69" fmla="*/ 115 h 481"/>
                <a:gd name="T70" fmla="*/ 18 w 722"/>
                <a:gd name="T71" fmla="*/ 106 h 481"/>
                <a:gd name="T72" fmla="*/ 4 w 722"/>
                <a:gd name="T73" fmla="*/ 110 h 481"/>
                <a:gd name="T74" fmla="*/ 0 w 722"/>
                <a:gd name="T75" fmla="*/ 406 h 481"/>
                <a:gd name="T76" fmla="*/ 6 w 722"/>
                <a:gd name="T77" fmla="*/ 419 h 481"/>
                <a:gd name="T78" fmla="*/ 108 w 722"/>
                <a:gd name="T79" fmla="*/ 428 h 481"/>
                <a:gd name="T80" fmla="*/ 133 w 722"/>
                <a:gd name="T81" fmla="*/ 464 h 481"/>
                <a:gd name="T82" fmla="*/ 161 w 722"/>
                <a:gd name="T83" fmla="*/ 479 h 481"/>
                <a:gd name="T84" fmla="*/ 194 w 722"/>
                <a:gd name="T85" fmla="*/ 480 h 481"/>
                <a:gd name="T86" fmla="*/ 224 w 722"/>
                <a:gd name="T87" fmla="*/ 468 h 481"/>
                <a:gd name="T88" fmla="*/ 251 w 722"/>
                <a:gd name="T89" fmla="*/ 434 h 481"/>
                <a:gd name="T90" fmla="*/ 484 w 722"/>
                <a:gd name="T91" fmla="*/ 428 h 481"/>
                <a:gd name="T92" fmla="*/ 509 w 722"/>
                <a:gd name="T93" fmla="*/ 464 h 481"/>
                <a:gd name="T94" fmla="*/ 537 w 722"/>
                <a:gd name="T95" fmla="*/ 479 h 481"/>
                <a:gd name="T96" fmla="*/ 570 w 722"/>
                <a:gd name="T97" fmla="*/ 480 h 481"/>
                <a:gd name="T98" fmla="*/ 599 w 722"/>
                <a:gd name="T99" fmla="*/ 468 h 481"/>
                <a:gd name="T100" fmla="*/ 627 w 722"/>
                <a:gd name="T101" fmla="*/ 434 h 481"/>
                <a:gd name="T102" fmla="*/ 712 w 722"/>
                <a:gd name="T103" fmla="*/ 420 h 481"/>
                <a:gd name="T104" fmla="*/ 722 w 722"/>
                <a:gd name="T105" fmla="*/ 410 h 481"/>
                <a:gd name="T106" fmla="*/ 721 w 722"/>
                <a:gd name="T107" fmla="*/ 25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2" h="481">
                  <a:moveTo>
                    <a:pt x="630" y="391"/>
                  </a:moveTo>
                  <a:lnTo>
                    <a:pt x="629" y="385"/>
                  </a:lnTo>
                  <a:lnTo>
                    <a:pt x="627" y="378"/>
                  </a:lnTo>
                  <a:lnTo>
                    <a:pt x="623" y="373"/>
                  </a:lnTo>
                  <a:lnTo>
                    <a:pt x="621" y="368"/>
                  </a:lnTo>
                  <a:lnTo>
                    <a:pt x="614" y="357"/>
                  </a:lnTo>
                  <a:lnTo>
                    <a:pt x="604" y="349"/>
                  </a:lnTo>
                  <a:lnTo>
                    <a:pt x="599" y="344"/>
                  </a:lnTo>
                  <a:lnTo>
                    <a:pt x="593" y="341"/>
                  </a:lnTo>
                  <a:lnTo>
                    <a:pt x="588" y="338"/>
                  </a:lnTo>
                  <a:lnTo>
                    <a:pt x="583" y="336"/>
                  </a:lnTo>
                  <a:lnTo>
                    <a:pt x="576" y="334"/>
                  </a:lnTo>
                  <a:lnTo>
                    <a:pt x="570" y="332"/>
                  </a:lnTo>
                  <a:lnTo>
                    <a:pt x="563" y="331"/>
                  </a:lnTo>
                  <a:lnTo>
                    <a:pt x="557" y="331"/>
                  </a:lnTo>
                  <a:lnTo>
                    <a:pt x="550" y="331"/>
                  </a:lnTo>
                  <a:lnTo>
                    <a:pt x="543" y="332"/>
                  </a:lnTo>
                  <a:lnTo>
                    <a:pt x="537" y="334"/>
                  </a:lnTo>
                  <a:lnTo>
                    <a:pt x="530" y="336"/>
                  </a:lnTo>
                  <a:lnTo>
                    <a:pt x="525" y="338"/>
                  </a:lnTo>
                  <a:lnTo>
                    <a:pt x="520" y="341"/>
                  </a:lnTo>
                  <a:lnTo>
                    <a:pt x="514" y="344"/>
                  </a:lnTo>
                  <a:lnTo>
                    <a:pt x="509" y="349"/>
                  </a:lnTo>
                  <a:lnTo>
                    <a:pt x="499" y="357"/>
                  </a:lnTo>
                  <a:lnTo>
                    <a:pt x="493" y="368"/>
                  </a:lnTo>
                  <a:lnTo>
                    <a:pt x="490" y="373"/>
                  </a:lnTo>
                  <a:lnTo>
                    <a:pt x="486" y="378"/>
                  </a:lnTo>
                  <a:lnTo>
                    <a:pt x="484" y="385"/>
                  </a:lnTo>
                  <a:lnTo>
                    <a:pt x="483" y="391"/>
                  </a:lnTo>
                  <a:lnTo>
                    <a:pt x="451" y="391"/>
                  </a:lnTo>
                  <a:lnTo>
                    <a:pt x="451" y="271"/>
                  </a:lnTo>
                  <a:lnTo>
                    <a:pt x="692" y="271"/>
                  </a:lnTo>
                  <a:lnTo>
                    <a:pt x="692" y="391"/>
                  </a:lnTo>
                  <a:lnTo>
                    <a:pt x="630" y="391"/>
                  </a:lnTo>
                  <a:close/>
                  <a:moveTo>
                    <a:pt x="557" y="451"/>
                  </a:moveTo>
                  <a:lnTo>
                    <a:pt x="547" y="450"/>
                  </a:lnTo>
                  <a:lnTo>
                    <a:pt x="539" y="448"/>
                  </a:lnTo>
                  <a:lnTo>
                    <a:pt x="531" y="444"/>
                  </a:lnTo>
                  <a:lnTo>
                    <a:pt x="525" y="438"/>
                  </a:lnTo>
                  <a:lnTo>
                    <a:pt x="520" y="432"/>
                  </a:lnTo>
                  <a:lnTo>
                    <a:pt x="515" y="423"/>
                  </a:lnTo>
                  <a:lnTo>
                    <a:pt x="512" y="415"/>
                  </a:lnTo>
                  <a:lnTo>
                    <a:pt x="511" y="406"/>
                  </a:lnTo>
                  <a:lnTo>
                    <a:pt x="512" y="398"/>
                  </a:lnTo>
                  <a:lnTo>
                    <a:pt x="515" y="389"/>
                  </a:lnTo>
                  <a:lnTo>
                    <a:pt x="520" y="381"/>
                  </a:lnTo>
                  <a:lnTo>
                    <a:pt x="525" y="374"/>
                  </a:lnTo>
                  <a:lnTo>
                    <a:pt x="531" y="369"/>
                  </a:lnTo>
                  <a:lnTo>
                    <a:pt x="539" y="365"/>
                  </a:lnTo>
                  <a:lnTo>
                    <a:pt x="547" y="362"/>
                  </a:lnTo>
                  <a:lnTo>
                    <a:pt x="557" y="361"/>
                  </a:lnTo>
                  <a:lnTo>
                    <a:pt x="566" y="362"/>
                  </a:lnTo>
                  <a:lnTo>
                    <a:pt x="574" y="365"/>
                  </a:lnTo>
                  <a:lnTo>
                    <a:pt x="582" y="369"/>
                  </a:lnTo>
                  <a:lnTo>
                    <a:pt x="588" y="374"/>
                  </a:lnTo>
                  <a:lnTo>
                    <a:pt x="593" y="381"/>
                  </a:lnTo>
                  <a:lnTo>
                    <a:pt x="598" y="389"/>
                  </a:lnTo>
                  <a:lnTo>
                    <a:pt x="601" y="398"/>
                  </a:lnTo>
                  <a:lnTo>
                    <a:pt x="602" y="406"/>
                  </a:lnTo>
                  <a:lnTo>
                    <a:pt x="601" y="415"/>
                  </a:lnTo>
                  <a:lnTo>
                    <a:pt x="598" y="423"/>
                  </a:lnTo>
                  <a:lnTo>
                    <a:pt x="593" y="431"/>
                  </a:lnTo>
                  <a:lnTo>
                    <a:pt x="588" y="438"/>
                  </a:lnTo>
                  <a:lnTo>
                    <a:pt x="582" y="444"/>
                  </a:lnTo>
                  <a:lnTo>
                    <a:pt x="574" y="448"/>
                  </a:lnTo>
                  <a:lnTo>
                    <a:pt x="566" y="450"/>
                  </a:lnTo>
                  <a:lnTo>
                    <a:pt x="557" y="451"/>
                  </a:lnTo>
                  <a:close/>
                  <a:moveTo>
                    <a:pt x="551" y="120"/>
                  </a:moveTo>
                  <a:lnTo>
                    <a:pt x="671" y="241"/>
                  </a:lnTo>
                  <a:lnTo>
                    <a:pt x="451" y="241"/>
                  </a:lnTo>
                  <a:lnTo>
                    <a:pt x="451" y="120"/>
                  </a:lnTo>
                  <a:lnTo>
                    <a:pt x="551" y="120"/>
                  </a:lnTo>
                  <a:close/>
                  <a:moveTo>
                    <a:pt x="181" y="451"/>
                  </a:moveTo>
                  <a:lnTo>
                    <a:pt x="171" y="450"/>
                  </a:lnTo>
                  <a:lnTo>
                    <a:pt x="163" y="448"/>
                  </a:lnTo>
                  <a:lnTo>
                    <a:pt x="155" y="444"/>
                  </a:lnTo>
                  <a:lnTo>
                    <a:pt x="149" y="438"/>
                  </a:lnTo>
                  <a:lnTo>
                    <a:pt x="144" y="432"/>
                  </a:lnTo>
                  <a:lnTo>
                    <a:pt x="139" y="423"/>
                  </a:lnTo>
                  <a:lnTo>
                    <a:pt x="136" y="415"/>
                  </a:lnTo>
                  <a:lnTo>
                    <a:pt x="136" y="406"/>
                  </a:lnTo>
                  <a:lnTo>
                    <a:pt x="136" y="398"/>
                  </a:lnTo>
                  <a:lnTo>
                    <a:pt x="139" y="389"/>
                  </a:lnTo>
                  <a:lnTo>
                    <a:pt x="144" y="381"/>
                  </a:lnTo>
                  <a:lnTo>
                    <a:pt x="149" y="374"/>
                  </a:lnTo>
                  <a:lnTo>
                    <a:pt x="155" y="369"/>
                  </a:lnTo>
                  <a:lnTo>
                    <a:pt x="163" y="365"/>
                  </a:lnTo>
                  <a:lnTo>
                    <a:pt x="171" y="362"/>
                  </a:lnTo>
                  <a:lnTo>
                    <a:pt x="181" y="361"/>
                  </a:lnTo>
                  <a:lnTo>
                    <a:pt x="190" y="362"/>
                  </a:lnTo>
                  <a:lnTo>
                    <a:pt x="198" y="365"/>
                  </a:lnTo>
                  <a:lnTo>
                    <a:pt x="206" y="369"/>
                  </a:lnTo>
                  <a:lnTo>
                    <a:pt x="212" y="374"/>
                  </a:lnTo>
                  <a:lnTo>
                    <a:pt x="219" y="381"/>
                  </a:lnTo>
                  <a:lnTo>
                    <a:pt x="222" y="389"/>
                  </a:lnTo>
                  <a:lnTo>
                    <a:pt x="225" y="398"/>
                  </a:lnTo>
                  <a:lnTo>
                    <a:pt x="226" y="406"/>
                  </a:lnTo>
                  <a:lnTo>
                    <a:pt x="225" y="415"/>
                  </a:lnTo>
                  <a:lnTo>
                    <a:pt x="222" y="423"/>
                  </a:lnTo>
                  <a:lnTo>
                    <a:pt x="219" y="431"/>
                  </a:lnTo>
                  <a:lnTo>
                    <a:pt x="212" y="438"/>
                  </a:lnTo>
                  <a:lnTo>
                    <a:pt x="206" y="444"/>
                  </a:lnTo>
                  <a:lnTo>
                    <a:pt x="198" y="448"/>
                  </a:lnTo>
                  <a:lnTo>
                    <a:pt x="190" y="450"/>
                  </a:lnTo>
                  <a:lnTo>
                    <a:pt x="181" y="451"/>
                  </a:lnTo>
                  <a:close/>
                  <a:moveTo>
                    <a:pt x="721" y="250"/>
                  </a:moveTo>
                  <a:lnTo>
                    <a:pt x="720" y="248"/>
                  </a:lnTo>
                  <a:lnTo>
                    <a:pt x="718" y="246"/>
                  </a:lnTo>
                  <a:lnTo>
                    <a:pt x="568" y="95"/>
                  </a:lnTo>
                  <a:lnTo>
                    <a:pt x="565" y="94"/>
                  </a:lnTo>
                  <a:lnTo>
                    <a:pt x="562" y="91"/>
                  </a:lnTo>
                  <a:lnTo>
                    <a:pt x="559" y="91"/>
                  </a:lnTo>
                  <a:lnTo>
                    <a:pt x="557" y="90"/>
                  </a:lnTo>
                  <a:lnTo>
                    <a:pt x="451" y="90"/>
                  </a:lnTo>
                  <a:lnTo>
                    <a:pt x="451" y="15"/>
                  </a:lnTo>
                  <a:lnTo>
                    <a:pt x="451" y="12"/>
                  </a:lnTo>
                  <a:lnTo>
                    <a:pt x="450" y="10"/>
                  </a:lnTo>
                  <a:lnTo>
                    <a:pt x="449" y="7"/>
                  </a:lnTo>
                  <a:lnTo>
                    <a:pt x="447" y="5"/>
                  </a:lnTo>
                  <a:lnTo>
                    <a:pt x="445" y="3"/>
                  </a:lnTo>
                  <a:lnTo>
                    <a:pt x="442" y="1"/>
                  </a:lnTo>
                  <a:lnTo>
                    <a:pt x="439" y="0"/>
                  </a:lnTo>
                  <a:lnTo>
                    <a:pt x="436" y="0"/>
                  </a:lnTo>
                  <a:lnTo>
                    <a:pt x="256" y="0"/>
                  </a:lnTo>
                  <a:lnTo>
                    <a:pt x="253" y="0"/>
                  </a:lnTo>
                  <a:lnTo>
                    <a:pt x="250" y="1"/>
                  </a:lnTo>
                  <a:lnTo>
                    <a:pt x="247" y="3"/>
                  </a:lnTo>
                  <a:lnTo>
                    <a:pt x="245" y="5"/>
                  </a:lnTo>
                  <a:lnTo>
                    <a:pt x="243" y="7"/>
                  </a:lnTo>
                  <a:lnTo>
                    <a:pt x="242" y="10"/>
                  </a:lnTo>
                  <a:lnTo>
                    <a:pt x="241" y="12"/>
                  </a:lnTo>
                  <a:lnTo>
                    <a:pt x="241" y="15"/>
                  </a:lnTo>
                  <a:lnTo>
                    <a:pt x="241" y="19"/>
                  </a:lnTo>
                  <a:lnTo>
                    <a:pt x="242" y="22"/>
                  </a:lnTo>
                  <a:lnTo>
                    <a:pt x="243" y="24"/>
                  </a:lnTo>
                  <a:lnTo>
                    <a:pt x="245" y="26"/>
                  </a:lnTo>
                  <a:lnTo>
                    <a:pt x="247" y="28"/>
                  </a:lnTo>
                  <a:lnTo>
                    <a:pt x="250" y="29"/>
                  </a:lnTo>
                  <a:lnTo>
                    <a:pt x="253" y="30"/>
                  </a:lnTo>
                  <a:lnTo>
                    <a:pt x="256" y="30"/>
                  </a:lnTo>
                  <a:lnTo>
                    <a:pt x="421" y="30"/>
                  </a:lnTo>
                  <a:lnTo>
                    <a:pt x="421" y="391"/>
                  </a:lnTo>
                  <a:lnTo>
                    <a:pt x="254" y="391"/>
                  </a:lnTo>
                  <a:lnTo>
                    <a:pt x="253" y="385"/>
                  </a:lnTo>
                  <a:lnTo>
                    <a:pt x="251" y="378"/>
                  </a:lnTo>
                  <a:lnTo>
                    <a:pt x="249" y="373"/>
                  </a:lnTo>
                  <a:lnTo>
                    <a:pt x="245" y="368"/>
                  </a:lnTo>
                  <a:lnTo>
                    <a:pt x="238" y="357"/>
                  </a:lnTo>
                  <a:lnTo>
                    <a:pt x="228" y="349"/>
                  </a:lnTo>
                  <a:lnTo>
                    <a:pt x="224" y="344"/>
                  </a:lnTo>
                  <a:lnTo>
                    <a:pt x="219" y="341"/>
                  </a:lnTo>
                  <a:lnTo>
                    <a:pt x="212" y="338"/>
                  </a:lnTo>
                  <a:lnTo>
                    <a:pt x="207" y="336"/>
                  </a:lnTo>
                  <a:lnTo>
                    <a:pt x="200" y="334"/>
                  </a:lnTo>
                  <a:lnTo>
                    <a:pt x="194" y="332"/>
                  </a:lnTo>
                  <a:lnTo>
                    <a:pt x="187" y="331"/>
                  </a:lnTo>
                  <a:lnTo>
                    <a:pt x="181" y="331"/>
                  </a:lnTo>
                  <a:lnTo>
                    <a:pt x="174" y="331"/>
                  </a:lnTo>
                  <a:lnTo>
                    <a:pt x="167" y="332"/>
                  </a:lnTo>
                  <a:lnTo>
                    <a:pt x="161" y="334"/>
                  </a:lnTo>
                  <a:lnTo>
                    <a:pt x="155" y="336"/>
                  </a:lnTo>
                  <a:lnTo>
                    <a:pt x="149" y="338"/>
                  </a:lnTo>
                  <a:lnTo>
                    <a:pt x="144" y="341"/>
                  </a:lnTo>
                  <a:lnTo>
                    <a:pt x="138" y="344"/>
                  </a:lnTo>
                  <a:lnTo>
                    <a:pt x="133" y="349"/>
                  </a:lnTo>
                  <a:lnTo>
                    <a:pt x="124" y="357"/>
                  </a:lnTo>
                  <a:lnTo>
                    <a:pt x="117" y="368"/>
                  </a:lnTo>
                  <a:lnTo>
                    <a:pt x="114" y="373"/>
                  </a:lnTo>
                  <a:lnTo>
                    <a:pt x="110" y="378"/>
                  </a:lnTo>
                  <a:lnTo>
                    <a:pt x="108" y="385"/>
                  </a:lnTo>
                  <a:lnTo>
                    <a:pt x="107" y="391"/>
                  </a:lnTo>
                  <a:lnTo>
                    <a:pt x="30" y="391"/>
                  </a:lnTo>
                  <a:lnTo>
                    <a:pt x="30" y="120"/>
                  </a:lnTo>
                  <a:lnTo>
                    <a:pt x="30" y="117"/>
                  </a:lnTo>
                  <a:lnTo>
                    <a:pt x="29" y="115"/>
                  </a:lnTo>
                  <a:lnTo>
                    <a:pt x="28" y="112"/>
                  </a:lnTo>
                  <a:lnTo>
                    <a:pt x="26" y="110"/>
                  </a:lnTo>
                  <a:lnTo>
                    <a:pt x="24" y="109"/>
                  </a:lnTo>
                  <a:lnTo>
                    <a:pt x="21" y="106"/>
                  </a:lnTo>
                  <a:lnTo>
                    <a:pt x="18" y="106"/>
                  </a:lnTo>
                  <a:lnTo>
                    <a:pt x="15" y="105"/>
                  </a:lnTo>
                  <a:lnTo>
                    <a:pt x="12" y="106"/>
                  </a:lnTo>
                  <a:lnTo>
                    <a:pt x="10" y="106"/>
                  </a:lnTo>
                  <a:lnTo>
                    <a:pt x="6" y="109"/>
                  </a:lnTo>
                  <a:lnTo>
                    <a:pt x="4" y="110"/>
                  </a:lnTo>
                  <a:lnTo>
                    <a:pt x="3" y="112"/>
                  </a:lnTo>
                  <a:lnTo>
                    <a:pt x="1" y="115"/>
                  </a:lnTo>
                  <a:lnTo>
                    <a:pt x="1" y="117"/>
                  </a:lnTo>
                  <a:lnTo>
                    <a:pt x="0" y="120"/>
                  </a:lnTo>
                  <a:lnTo>
                    <a:pt x="0" y="406"/>
                  </a:lnTo>
                  <a:lnTo>
                    <a:pt x="1" y="410"/>
                  </a:lnTo>
                  <a:lnTo>
                    <a:pt x="1" y="412"/>
                  </a:lnTo>
                  <a:lnTo>
                    <a:pt x="3" y="415"/>
                  </a:lnTo>
                  <a:lnTo>
                    <a:pt x="4" y="417"/>
                  </a:lnTo>
                  <a:lnTo>
                    <a:pt x="6" y="419"/>
                  </a:lnTo>
                  <a:lnTo>
                    <a:pt x="10" y="420"/>
                  </a:lnTo>
                  <a:lnTo>
                    <a:pt x="12" y="421"/>
                  </a:lnTo>
                  <a:lnTo>
                    <a:pt x="15" y="421"/>
                  </a:lnTo>
                  <a:lnTo>
                    <a:pt x="107" y="421"/>
                  </a:lnTo>
                  <a:lnTo>
                    <a:pt x="108" y="428"/>
                  </a:lnTo>
                  <a:lnTo>
                    <a:pt x="110" y="434"/>
                  </a:lnTo>
                  <a:lnTo>
                    <a:pt x="114" y="440"/>
                  </a:lnTo>
                  <a:lnTo>
                    <a:pt x="117" y="445"/>
                  </a:lnTo>
                  <a:lnTo>
                    <a:pt x="124" y="456"/>
                  </a:lnTo>
                  <a:lnTo>
                    <a:pt x="133" y="464"/>
                  </a:lnTo>
                  <a:lnTo>
                    <a:pt x="138" y="468"/>
                  </a:lnTo>
                  <a:lnTo>
                    <a:pt x="144" y="472"/>
                  </a:lnTo>
                  <a:lnTo>
                    <a:pt x="149" y="475"/>
                  </a:lnTo>
                  <a:lnTo>
                    <a:pt x="155" y="477"/>
                  </a:lnTo>
                  <a:lnTo>
                    <a:pt x="161" y="479"/>
                  </a:lnTo>
                  <a:lnTo>
                    <a:pt x="167" y="480"/>
                  </a:lnTo>
                  <a:lnTo>
                    <a:pt x="174" y="481"/>
                  </a:lnTo>
                  <a:lnTo>
                    <a:pt x="181" y="481"/>
                  </a:lnTo>
                  <a:lnTo>
                    <a:pt x="187" y="481"/>
                  </a:lnTo>
                  <a:lnTo>
                    <a:pt x="194" y="480"/>
                  </a:lnTo>
                  <a:lnTo>
                    <a:pt x="200" y="479"/>
                  </a:lnTo>
                  <a:lnTo>
                    <a:pt x="207" y="477"/>
                  </a:lnTo>
                  <a:lnTo>
                    <a:pt x="212" y="475"/>
                  </a:lnTo>
                  <a:lnTo>
                    <a:pt x="219" y="472"/>
                  </a:lnTo>
                  <a:lnTo>
                    <a:pt x="224" y="468"/>
                  </a:lnTo>
                  <a:lnTo>
                    <a:pt x="228" y="464"/>
                  </a:lnTo>
                  <a:lnTo>
                    <a:pt x="238" y="456"/>
                  </a:lnTo>
                  <a:lnTo>
                    <a:pt x="245" y="445"/>
                  </a:lnTo>
                  <a:lnTo>
                    <a:pt x="249" y="440"/>
                  </a:lnTo>
                  <a:lnTo>
                    <a:pt x="251" y="434"/>
                  </a:lnTo>
                  <a:lnTo>
                    <a:pt x="253" y="428"/>
                  </a:lnTo>
                  <a:lnTo>
                    <a:pt x="254" y="421"/>
                  </a:lnTo>
                  <a:lnTo>
                    <a:pt x="436" y="421"/>
                  </a:lnTo>
                  <a:lnTo>
                    <a:pt x="483" y="421"/>
                  </a:lnTo>
                  <a:lnTo>
                    <a:pt x="484" y="428"/>
                  </a:lnTo>
                  <a:lnTo>
                    <a:pt x="486" y="434"/>
                  </a:lnTo>
                  <a:lnTo>
                    <a:pt x="490" y="440"/>
                  </a:lnTo>
                  <a:lnTo>
                    <a:pt x="493" y="445"/>
                  </a:lnTo>
                  <a:lnTo>
                    <a:pt x="499" y="456"/>
                  </a:lnTo>
                  <a:lnTo>
                    <a:pt x="509" y="464"/>
                  </a:lnTo>
                  <a:lnTo>
                    <a:pt x="514" y="468"/>
                  </a:lnTo>
                  <a:lnTo>
                    <a:pt x="520" y="472"/>
                  </a:lnTo>
                  <a:lnTo>
                    <a:pt x="525" y="475"/>
                  </a:lnTo>
                  <a:lnTo>
                    <a:pt x="530" y="477"/>
                  </a:lnTo>
                  <a:lnTo>
                    <a:pt x="537" y="479"/>
                  </a:lnTo>
                  <a:lnTo>
                    <a:pt x="543" y="480"/>
                  </a:lnTo>
                  <a:lnTo>
                    <a:pt x="550" y="481"/>
                  </a:lnTo>
                  <a:lnTo>
                    <a:pt x="557" y="481"/>
                  </a:lnTo>
                  <a:lnTo>
                    <a:pt x="563" y="481"/>
                  </a:lnTo>
                  <a:lnTo>
                    <a:pt x="570" y="480"/>
                  </a:lnTo>
                  <a:lnTo>
                    <a:pt x="576" y="479"/>
                  </a:lnTo>
                  <a:lnTo>
                    <a:pt x="583" y="477"/>
                  </a:lnTo>
                  <a:lnTo>
                    <a:pt x="588" y="475"/>
                  </a:lnTo>
                  <a:lnTo>
                    <a:pt x="593" y="472"/>
                  </a:lnTo>
                  <a:lnTo>
                    <a:pt x="599" y="468"/>
                  </a:lnTo>
                  <a:lnTo>
                    <a:pt x="604" y="464"/>
                  </a:lnTo>
                  <a:lnTo>
                    <a:pt x="614" y="456"/>
                  </a:lnTo>
                  <a:lnTo>
                    <a:pt x="621" y="445"/>
                  </a:lnTo>
                  <a:lnTo>
                    <a:pt x="623" y="440"/>
                  </a:lnTo>
                  <a:lnTo>
                    <a:pt x="627" y="434"/>
                  </a:lnTo>
                  <a:lnTo>
                    <a:pt x="629" y="428"/>
                  </a:lnTo>
                  <a:lnTo>
                    <a:pt x="630" y="421"/>
                  </a:lnTo>
                  <a:lnTo>
                    <a:pt x="707" y="421"/>
                  </a:lnTo>
                  <a:lnTo>
                    <a:pt x="710" y="421"/>
                  </a:lnTo>
                  <a:lnTo>
                    <a:pt x="712" y="420"/>
                  </a:lnTo>
                  <a:lnTo>
                    <a:pt x="716" y="419"/>
                  </a:lnTo>
                  <a:lnTo>
                    <a:pt x="718" y="417"/>
                  </a:lnTo>
                  <a:lnTo>
                    <a:pt x="720" y="415"/>
                  </a:lnTo>
                  <a:lnTo>
                    <a:pt x="721" y="412"/>
                  </a:lnTo>
                  <a:lnTo>
                    <a:pt x="722" y="410"/>
                  </a:lnTo>
                  <a:lnTo>
                    <a:pt x="722" y="406"/>
                  </a:lnTo>
                  <a:lnTo>
                    <a:pt x="722" y="256"/>
                  </a:lnTo>
                  <a:lnTo>
                    <a:pt x="722" y="253"/>
                  </a:lnTo>
                  <a:lnTo>
                    <a:pt x="721" y="250"/>
                  </a:lnTo>
                  <a:lnTo>
                    <a:pt x="721"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6" name="Freeform 220">
              <a:extLst>
                <a:ext uri="{FF2B5EF4-FFF2-40B4-BE49-F238E27FC236}">
                  <a16:creationId xmlns:a16="http://schemas.microsoft.com/office/drawing/2014/main" id="{7DBE9A51-7EED-42DB-9FD9-3FC183AE4617}"/>
                </a:ext>
              </a:extLst>
            </p:cNvPr>
            <p:cNvSpPr>
              <a:spLocks/>
            </p:cNvSpPr>
            <p:nvPr/>
          </p:nvSpPr>
          <p:spPr bwMode="auto">
            <a:xfrm>
              <a:off x="8793163" y="2565400"/>
              <a:ext cx="28575" cy="38100"/>
            </a:xfrm>
            <a:custGeom>
              <a:avLst/>
              <a:gdLst>
                <a:gd name="T0" fmla="*/ 15 w 90"/>
                <a:gd name="T1" fmla="*/ 120 h 120"/>
                <a:gd name="T2" fmla="*/ 75 w 90"/>
                <a:gd name="T3" fmla="*/ 120 h 120"/>
                <a:gd name="T4" fmla="*/ 78 w 90"/>
                <a:gd name="T5" fmla="*/ 120 h 120"/>
                <a:gd name="T6" fmla="*/ 81 w 90"/>
                <a:gd name="T7" fmla="*/ 119 h 120"/>
                <a:gd name="T8" fmla="*/ 84 w 90"/>
                <a:gd name="T9" fmla="*/ 117 h 120"/>
                <a:gd name="T10" fmla="*/ 86 w 90"/>
                <a:gd name="T11" fmla="*/ 116 h 120"/>
                <a:gd name="T12" fmla="*/ 88 w 90"/>
                <a:gd name="T13" fmla="*/ 114 h 120"/>
                <a:gd name="T14" fmla="*/ 89 w 90"/>
                <a:gd name="T15" fmla="*/ 111 h 120"/>
                <a:gd name="T16" fmla="*/ 90 w 90"/>
                <a:gd name="T17" fmla="*/ 109 h 120"/>
                <a:gd name="T18" fmla="*/ 90 w 90"/>
                <a:gd name="T19" fmla="*/ 105 h 120"/>
                <a:gd name="T20" fmla="*/ 90 w 90"/>
                <a:gd name="T21" fmla="*/ 102 h 120"/>
                <a:gd name="T22" fmla="*/ 89 w 90"/>
                <a:gd name="T23" fmla="*/ 99 h 120"/>
                <a:gd name="T24" fmla="*/ 88 w 90"/>
                <a:gd name="T25" fmla="*/ 97 h 120"/>
                <a:gd name="T26" fmla="*/ 86 w 90"/>
                <a:gd name="T27" fmla="*/ 95 h 120"/>
                <a:gd name="T28" fmla="*/ 84 w 90"/>
                <a:gd name="T29" fmla="*/ 93 h 120"/>
                <a:gd name="T30" fmla="*/ 81 w 90"/>
                <a:gd name="T31" fmla="*/ 91 h 120"/>
                <a:gd name="T32" fmla="*/ 78 w 90"/>
                <a:gd name="T33" fmla="*/ 90 h 120"/>
                <a:gd name="T34" fmla="*/ 75 w 90"/>
                <a:gd name="T35" fmla="*/ 90 h 120"/>
                <a:gd name="T36" fmla="*/ 30 w 90"/>
                <a:gd name="T37" fmla="*/ 90 h 120"/>
                <a:gd name="T38" fmla="*/ 30 w 90"/>
                <a:gd name="T39" fmla="*/ 15 h 120"/>
                <a:gd name="T40" fmla="*/ 30 w 90"/>
                <a:gd name="T41" fmla="*/ 12 h 120"/>
                <a:gd name="T42" fmla="*/ 29 w 90"/>
                <a:gd name="T43" fmla="*/ 9 h 120"/>
                <a:gd name="T44" fmla="*/ 28 w 90"/>
                <a:gd name="T45" fmla="*/ 7 h 120"/>
                <a:gd name="T46" fmla="*/ 26 w 90"/>
                <a:gd name="T47" fmla="*/ 5 h 120"/>
                <a:gd name="T48" fmla="*/ 24 w 90"/>
                <a:gd name="T49" fmla="*/ 3 h 120"/>
                <a:gd name="T50" fmla="*/ 21 w 90"/>
                <a:gd name="T51" fmla="*/ 1 h 120"/>
                <a:gd name="T52" fmla="*/ 18 w 90"/>
                <a:gd name="T53" fmla="*/ 0 h 120"/>
                <a:gd name="T54" fmla="*/ 15 w 90"/>
                <a:gd name="T55" fmla="*/ 0 h 120"/>
                <a:gd name="T56" fmla="*/ 12 w 90"/>
                <a:gd name="T57" fmla="*/ 0 h 120"/>
                <a:gd name="T58" fmla="*/ 10 w 90"/>
                <a:gd name="T59" fmla="*/ 1 h 120"/>
                <a:gd name="T60" fmla="*/ 6 w 90"/>
                <a:gd name="T61" fmla="*/ 3 h 120"/>
                <a:gd name="T62" fmla="*/ 4 w 90"/>
                <a:gd name="T63" fmla="*/ 5 h 120"/>
                <a:gd name="T64" fmla="*/ 3 w 90"/>
                <a:gd name="T65" fmla="*/ 7 h 120"/>
                <a:gd name="T66" fmla="*/ 1 w 90"/>
                <a:gd name="T67" fmla="*/ 9 h 120"/>
                <a:gd name="T68" fmla="*/ 1 w 90"/>
                <a:gd name="T69" fmla="*/ 12 h 120"/>
                <a:gd name="T70" fmla="*/ 0 w 90"/>
                <a:gd name="T71" fmla="*/ 15 h 120"/>
                <a:gd name="T72" fmla="*/ 0 w 90"/>
                <a:gd name="T73" fmla="*/ 105 h 120"/>
                <a:gd name="T74" fmla="*/ 1 w 90"/>
                <a:gd name="T75" fmla="*/ 109 h 120"/>
                <a:gd name="T76" fmla="*/ 1 w 90"/>
                <a:gd name="T77" fmla="*/ 111 h 120"/>
                <a:gd name="T78" fmla="*/ 3 w 90"/>
                <a:gd name="T79" fmla="*/ 114 h 120"/>
                <a:gd name="T80" fmla="*/ 4 w 90"/>
                <a:gd name="T81" fmla="*/ 116 h 120"/>
                <a:gd name="T82" fmla="*/ 6 w 90"/>
                <a:gd name="T83" fmla="*/ 117 h 120"/>
                <a:gd name="T84" fmla="*/ 10 w 90"/>
                <a:gd name="T85" fmla="*/ 119 h 120"/>
                <a:gd name="T86" fmla="*/ 13 w 90"/>
                <a:gd name="T87" fmla="*/ 120 h 120"/>
                <a:gd name="T88" fmla="*/ 15 w 90"/>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120">
                  <a:moveTo>
                    <a:pt x="15" y="120"/>
                  </a:moveTo>
                  <a:lnTo>
                    <a:pt x="75" y="120"/>
                  </a:lnTo>
                  <a:lnTo>
                    <a:pt x="78" y="120"/>
                  </a:lnTo>
                  <a:lnTo>
                    <a:pt x="81" y="119"/>
                  </a:lnTo>
                  <a:lnTo>
                    <a:pt x="84" y="117"/>
                  </a:lnTo>
                  <a:lnTo>
                    <a:pt x="86" y="116"/>
                  </a:lnTo>
                  <a:lnTo>
                    <a:pt x="88" y="114"/>
                  </a:lnTo>
                  <a:lnTo>
                    <a:pt x="89" y="111"/>
                  </a:lnTo>
                  <a:lnTo>
                    <a:pt x="90" y="109"/>
                  </a:lnTo>
                  <a:lnTo>
                    <a:pt x="90" y="105"/>
                  </a:lnTo>
                  <a:lnTo>
                    <a:pt x="90" y="102"/>
                  </a:lnTo>
                  <a:lnTo>
                    <a:pt x="89" y="99"/>
                  </a:lnTo>
                  <a:lnTo>
                    <a:pt x="88" y="97"/>
                  </a:lnTo>
                  <a:lnTo>
                    <a:pt x="86" y="95"/>
                  </a:lnTo>
                  <a:lnTo>
                    <a:pt x="84" y="93"/>
                  </a:lnTo>
                  <a:lnTo>
                    <a:pt x="81" y="91"/>
                  </a:lnTo>
                  <a:lnTo>
                    <a:pt x="78" y="90"/>
                  </a:lnTo>
                  <a:lnTo>
                    <a:pt x="75" y="90"/>
                  </a:lnTo>
                  <a:lnTo>
                    <a:pt x="30" y="90"/>
                  </a:lnTo>
                  <a:lnTo>
                    <a:pt x="30" y="15"/>
                  </a:lnTo>
                  <a:lnTo>
                    <a:pt x="30" y="12"/>
                  </a:lnTo>
                  <a:lnTo>
                    <a:pt x="29" y="9"/>
                  </a:lnTo>
                  <a:lnTo>
                    <a:pt x="28" y="7"/>
                  </a:lnTo>
                  <a:lnTo>
                    <a:pt x="26" y="5"/>
                  </a:lnTo>
                  <a:lnTo>
                    <a:pt x="24" y="3"/>
                  </a:lnTo>
                  <a:lnTo>
                    <a:pt x="21" y="1"/>
                  </a:lnTo>
                  <a:lnTo>
                    <a:pt x="18" y="0"/>
                  </a:lnTo>
                  <a:lnTo>
                    <a:pt x="15" y="0"/>
                  </a:lnTo>
                  <a:lnTo>
                    <a:pt x="12" y="0"/>
                  </a:lnTo>
                  <a:lnTo>
                    <a:pt x="10" y="1"/>
                  </a:lnTo>
                  <a:lnTo>
                    <a:pt x="6" y="3"/>
                  </a:lnTo>
                  <a:lnTo>
                    <a:pt x="4" y="5"/>
                  </a:lnTo>
                  <a:lnTo>
                    <a:pt x="3" y="7"/>
                  </a:lnTo>
                  <a:lnTo>
                    <a:pt x="1" y="9"/>
                  </a:lnTo>
                  <a:lnTo>
                    <a:pt x="1" y="12"/>
                  </a:lnTo>
                  <a:lnTo>
                    <a:pt x="0" y="15"/>
                  </a:lnTo>
                  <a:lnTo>
                    <a:pt x="0" y="105"/>
                  </a:lnTo>
                  <a:lnTo>
                    <a:pt x="1" y="109"/>
                  </a:lnTo>
                  <a:lnTo>
                    <a:pt x="1" y="111"/>
                  </a:lnTo>
                  <a:lnTo>
                    <a:pt x="3" y="114"/>
                  </a:lnTo>
                  <a:lnTo>
                    <a:pt x="4" y="116"/>
                  </a:lnTo>
                  <a:lnTo>
                    <a:pt x="6" y="117"/>
                  </a:lnTo>
                  <a:lnTo>
                    <a:pt x="10" y="119"/>
                  </a:lnTo>
                  <a:lnTo>
                    <a:pt x="13"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7" name="Freeform 221">
              <a:extLst>
                <a:ext uri="{FF2B5EF4-FFF2-40B4-BE49-F238E27FC236}">
                  <a16:creationId xmlns:a16="http://schemas.microsoft.com/office/drawing/2014/main" id="{DE71320E-93E4-4A32-A7DD-7EB48F33A8C0}"/>
                </a:ext>
              </a:extLst>
            </p:cNvPr>
            <p:cNvSpPr>
              <a:spLocks/>
            </p:cNvSpPr>
            <p:nvPr/>
          </p:nvSpPr>
          <p:spPr bwMode="auto">
            <a:xfrm>
              <a:off x="8736013" y="2698750"/>
              <a:ext cx="47625" cy="11113"/>
            </a:xfrm>
            <a:custGeom>
              <a:avLst/>
              <a:gdLst>
                <a:gd name="T0" fmla="*/ 135 w 150"/>
                <a:gd name="T1" fmla="*/ 0 h 31"/>
                <a:gd name="T2" fmla="*/ 15 w 150"/>
                <a:gd name="T3" fmla="*/ 0 h 31"/>
                <a:gd name="T4" fmla="*/ 12 w 150"/>
                <a:gd name="T5" fmla="*/ 1 h 31"/>
                <a:gd name="T6" fmla="*/ 9 w 150"/>
                <a:gd name="T7" fmla="*/ 2 h 31"/>
                <a:gd name="T8" fmla="*/ 6 w 150"/>
                <a:gd name="T9" fmla="*/ 4 h 31"/>
                <a:gd name="T10" fmla="*/ 4 w 150"/>
                <a:gd name="T11" fmla="*/ 6 h 31"/>
                <a:gd name="T12" fmla="*/ 2 w 150"/>
                <a:gd name="T13" fmla="*/ 8 h 31"/>
                <a:gd name="T14" fmla="*/ 1 w 150"/>
                <a:gd name="T15" fmla="*/ 10 h 31"/>
                <a:gd name="T16" fmla="*/ 0 w 150"/>
                <a:gd name="T17" fmla="*/ 13 h 31"/>
                <a:gd name="T18" fmla="*/ 0 w 150"/>
                <a:gd name="T19" fmla="*/ 16 h 31"/>
                <a:gd name="T20" fmla="*/ 0 w 150"/>
                <a:gd name="T21" fmla="*/ 19 h 31"/>
                <a:gd name="T22" fmla="*/ 1 w 150"/>
                <a:gd name="T23" fmla="*/ 22 h 31"/>
                <a:gd name="T24" fmla="*/ 2 w 150"/>
                <a:gd name="T25" fmla="*/ 24 h 31"/>
                <a:gd name="T26" fmla="*/ 4 w 150"/>
                <a:gd name="T27" fmla="*/ 26 h 31"/>
                <a:gd name="T28" fmla="*/ 6 w 150"/>
                <a:gd name="T29" fmla="*/ 28 h 31"/>
                <a:gd name="T30" fmla="*/ 9 w 150"/>
                <a:gd name="T31" fmla="*/ 29 h 31"/>
                <a:gd name="T32" fmla="*/ 12 w 150"/>
                <a:gd name="T33" fmla="*/ 30 h 31"/>
                <a:gd name="T34" fmla="*/ 15 w 150"/>
                <a:gd name="T35" fmla="*/ 31 h 31"/>
                <a:gd name="T36" fmla="*/ 135 w 150"/>
                <a:gd name="T37" fmla="*/ 31 h 31"/>
                <a:gd name="T38" fmla="*/ 138 w 150"/>
                <a:gd name="T39" fmla="*/ 30 h 31"/>
                <a:gd name="T40" fmla="*/ 141 w 150"/>
                <a:gd name="T41" fmla="*/ 29 h 31"/>
                <a:gd name="T42" fmla="*/ 144 w 150"/>
                <a:gd name="T43" fmla="*/ 28 h 31"/>
                <a:gd name="T44" fmla="*/ 146 w 150"/>
                <a:gd name="T45" fmla="*/ 26 h 31"/>
                <a:gd name="T46" fmla="*/ 148 w 150"/>
                <a:gd name="T47" fmla="*/ 24 h 31"/>
                <a:gd name="T48" fmla="*/ 149 w 150"/>
                <a:gd name="T49" fmla="*/ 22 h 31"/>
                <a:gd name="T50" fmla="*/ 150 w 150"/>
                <a:gd name="T51" fmla="*/ 19 h 31"/>
                <a:gd name="T52" fmla="*/ 150 w 150"/>
                <a:gd name="T53" fmla="*/ 16 h 31"/>
                <a:gd name="T54" fmla="*/ 150 w 150"/>
                <a:gd name="T55" fmla="*/ 13 h 31"/>
                <a:gd name="T56" fmla="*/ 149 w 150"/>
                <a:gd name="T57" fmla="*/ 10 h 31"/>
                <a:gd name="T58" fmla="*/ 148 w 150"/>
                <a:gd name="T59" fmla="*/ 8 h 31"/>
                <a:gd name="T60" fmla="*/ 146 w 150"/>
                <a:gd name="T61" fmla="*/ 6 h 31"/>
                <a:gd name="T62" fmla="*/ 144 w 150"/>
                <a:gd name="T63" fmla="*/ 4 h 31"/>
                <a:gd name="T64" fmla="*/ 141 w 150"/>
                <a:gd name="T65" fmla="*/ 2 h 31"/>
                <a:gd name="T66" fmla="*/ 138 w 150"/>
                <a:gd name="T67" fmla="*/ 1 h 31"/>
                <a:gd name="T68" fmla="*/ 135 w 150"/>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31">
                  <a:moveTo>
                    <a:pt x="135" y="0"/>
                  </a:moveTo>
                  <a:lnTo>
                    <a:pt x="15" y="0"/>
                  </a:lnTo>
                  <a:lnTo>
                    <a:pt x="12" y="1"/>
                  </a:lnTo>
                  <a:lnTo>
                    <a:pt x="9" y="2"/>
                  </a:lnTo>
                  <a:lnTo>
                    <a:pt x="6" y="4"/>
                  </a:lnTo>
                  <a:lnTo>
                    <a:pt x="4" y="6"/>
                  </a:lnTo>
                  <a:lnTo>
                    <a:pt x="2" y="8"/>
                  </a:lnTo>
                  <a:lnTo>
                    <a:pt x="1" y="10"/>
                  </a:lnTo>
                  <a:lnTo>
                    <a:pt x="0" y="13"/>
                  </a:lnTo>
                  <a:lnTo>
                    <a:pt x="0" y="16"/>
                  </a:lnTo>
                  <a:lnTo>
                    <a:pt x="0" y="19"/>
                  </a:lnTo>
                  <a:lnTo>
                    <a:pt x="1" y="22"/>
                  </a:lnTo>
                  <a:lnTo>
                    <a:pt x="2" y="24"/>
                  </a:lnTo>
                  <a:lnTo>
                    <a:pt x="4" y="26"/>
                  </a:lnTo>
                  <a:lnTo>
                    <a:pt x="6" y="28"/>
                  </a:lnTo>
                  <a:lnTo>
                    <a:pt x="9" y="29"/>
                  </a:lnTo>
                  <a:lnTo>
                    <a:pt x="12" y="30"/>
                  </a:lnTo>
                  <a:lnTo>
                    <a:pt x="15" y="31"/>
                  </a:lnTo>
                  <a:lnTo>
                    <a:pt x="135" y="31"/>
                  </a:lnTo>
                  <a:lnTo>
                    <a:pt x="138" y="30"/>
                  </a:lnTo>
                  <a:lnTo>
                    <a:pt x="141" y="29"/>
                  </a:lnTo>
                  <a:lnTo>
                    <a:pt x="144" y="28"/>
                  </a:lnTo>
                  <a:lnTo>
                    <a:pt x="146" y="26"/>
                  </a:lnTo>
                  <a:lnTo>
                    <a:pt x="148" y="24"/>
                  </a:lnTo>
                  <a:lnTo>
                    <a:pt x="149" y="22"/>
                  </a:lnTo>
                  <a:lnTo>
                    <a:pt x="150" y="19"/>
                  </a:lnTo>
                  <a:lnTo>
                    <a:pt x="150" y="16"/>
                  </a:lnTo>
                  <a:lnTo>
                    <a:pt x="150" y="13"/>
                  </a:lnTo>
                  <a:lnTo>
                    <a:pt x="149" y="10"/>
                  </a:lnTo>
                  <a:lnTo>
                    <a:pt x="148" y="8"/>
                  </a:lnTo>
                  <a:lnTo>
                    <a:pt x="146" y="6"/>
                  </a:lnTo>
                  <a:lnTo>
                    <a:pt x="144" y="4"/>
                  </a:lnTo>
                  <a:lnTo>
                    <a:pt x="141" y="2"/>
                  </a:lnTo>
                  <a:lnTo>
                    <a:pt x="138"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8" name="Freeform 222">
              <a:extLst>
                <a:ext uri="{FF2B5EF4-FFF2-40B4-BE49-F238E27FC236}">
                  <a16:creationId xmlns:a16="http://schemas.microsoft.com/office/drawing/2014/main" id="{03DE0F3E-A6AE-41CA-8C54-082E0384EE47}"/>
                </a:ext>
              </a:extLst>
            </p:cNvPr>
            <p:cNvSpPr>
              <a:spLocks/>
            </p:cNvSpPr>
            <p:nvPr/>
          </p:nvSpPr>
          <p:spPr bwMode="auto">
            <a:xfrm>
              <a:off x="8755063" y="2719388"/>
              <a:ext cx="28575" cy="9525"/>
            </a:xfrm>
            <a:custGeom>
              <a:avLst/>
              <a:gdLst>
                <a:gd name="T0" fmla="*/ 75 w 90"/>
                <a:gd name="T1" fmla="*/ 0 h 30"/>
                <a:gd name="T2" fmla="*/ 15 w 90"/>
                <a:gd name="T3" fmla="*/ 0 h 30"/>
                <a:gd name="T4" fmla="*/ 12 w 90"/>
                <a:gd name="T5" fmla="*/ 0 h 30"/>
                <a:gd name="T6" fmla="*/ 10 w 90"/>
                <a:gd name="T7" fmla="*/ 1 h 30"/>
                <a:gd name="T8" fmla="*/ 6 w 90"/>
                <a:gd name="T9" fmla="*/ 3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7 h 30"/>
                <a:gd name="T30" fmla="*/ 10 w 90"/>
                <a:gd name="T31" fmla="*/ 29 h 30"/>
                <a:gd name="T32" fmla="*/ 12 w 90"/>
                <a:gd name="T33" fmla="*/ 29 h 30"/>
                <a:gd name="T34" fmla="*/ 15 w 90"/>
                <a:gd name="T35" fmla="*/ 30 h 30"/>
                <a:gd name="T36" fmla="*/ 75 w 90"/>
                <a:gd name="T37" fmla="*/ 30 h 30"/>
                <a:gd name="T38" fmla="*/ 78 w 90"/>
                <a:gd name="T39" fmla="*/ 29 h 30"/>
                <a:gd name="T40" fmla="*/ 81 w 90"/>
                <a:gd name="T41" fmla="*/ 29 h 30"/>
                <a:gd name="T42" fmla="*/ 84 w 90"/>
                <a:gd name="T43" fmla="*/ 27 h 30"/>
                <a:gd name="T44" fmla="*/ 86 w 90"/>
                <a:gd name="T45" fmla="*/ 26 h 30"/>
                <a:gd name="T46" fmla="*/ 88 w 90"/>
                <a:gd name="T47" fmla="*/ 24 h 30"/>
                <a:gd name="T48" fmla="*/ 89 w 90"/>
                <a:gd name="T49" fmla="*/ 21 h 30"/>
                <a:gd name="T50" fmla="*/ 90 w 90"/>
                <a:gd name="T51" fmla="*/ 19 h 30"/>
                <a:gd name="T52" fmla="*/ 90 w 90"/>
                <a:gd name="T53" fmla="*/ 15 h 30"/>
                <a:gd name="T54" fmla="*/ 90 w 90"/>
                <a:gd name="T55" fmla="*/ 12 h 30"/>
                <a:gd name="T56" fmla="*/ 89 w 90"/>
                <a:gd name="T57" fmla="*/ 9 h 30"/>
                <a:gd name="T58" fmla="*/ 88 w 90"/>
                <a:gd name="T59" fmla="*/ 7 h 30"/>
                <a:gd name="T60" fmla="*/ 86 w 90"/>
                <a:gd name="T61" fmla="*/ 5 h 30"/>
                <a:gd name="T62" fmla="*/ 84 w 90"/>
                <a:gd name="T63" fmla="*/ 3 h 30"/>
                <a:gd name="T64" fmla="*/ 81 w 90"/>
                <a:gd name="T65" fmla="*/ 1 h 30"/>
                <a:gd name="T66" fmla="*/ 78 w 90"/>
                <a:gd name="T67" fmla="*/ 0 h 30"/>
                <a:gd name="T68" fmla="*/ 75 w 90"/>
                <a:gd name="T69" fmla="*/ 0 h 30"/>
                <a:gd name="T70" fmla="*/ 75 w 90"/>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30">
                  <a:moveTo>
                    <a:pt x="75" y="0"/>
                  </a:moveTo>
                  <a:lnTo>
                    <a:pt x="15" y="0"/>
                  </a:lnTo>
                  <a:lnTo>
                    <a:pt x="12" y="0"/>
                  </a:lnTo>
                  <a:lnTo>
                    <a:pt x="10" y="1"/>
                  </a:lnTo>
                  <a:lnTo>
                    <a:pt x="6" y="3"/>
                  </a:lnTo>
                  <a:lnTo>
                    <a:pt x="4" y="5"/>
                  </a:lnTo>
                  <a:lnTo>
                    <a:pt x="2" y="7"/>
                  </a:lnTo>
                  <a:lnTo>
                    <a:pt x="1" y="9"/>
                  </a:lnTo>
                  <a:lnTo>
                    <a:pt x="0" y="12"/>
                  </a:lnTo>
                  <a:lnTo>
                    <a:pt x="0" y="15"/>
                  </a:lnTo>
                  <a:lnTo>
                    <a:pt x="0" y="19"/>
                  </a:lnTo>
                  <a:lnTo>
                    <a:pt x="1" y="21"/>
                  </a:lnTo>
                  <a:lnTo>
                    <a:pt x="2" y="24"/>
                  </a:lnTo>
                  <a:lnTo>
                    <a:pt x="4" y="26"/>
                  </a:lnTo>
                  <a:lnTo>
                    <a:pt x="6" y="27"/>
                  </a:lnTo>
                  <a:lnTo>
                    <a:pt x="10" y="29"/>
                  </a:lnTo>
                  <a:lnTo>
                    <a:pt x="12" y="29"/>
                  </a:lnTo>
                  <a:lnTo>
                    <a:pt x="15" y="30"/>
                  </a:lnTo>
                  <a:lnTo>
                    <a:pt x="75" y="30"/>
                  </a:lnTo>
                  <a:lnTo>
                    <a:pt x="78" y="29"/>
                  </a:lnTo>
                  <a:lnTo>
                    <a:pt x="81" y="29"/>
                  </a:lnTo>
                  <a:lnTo>
                    <a:pt x="84" y="27"/>
                  </a:lnTo>
                  <a:lnTo>
                    <a:pt x="86" y="26"/>
                  </a:lnTo>
                  <a:lnTo>
                    <a:pt x="88" y="24"/>
                  </a:lnTo>
                  <a:lnTo>
                    <a:pt x="89" y="21"/>
                  </a:lnTo>
                  <a:lnTo>
                    <a:pt x="90" y="19"/>
                  </a:lnTo>
                  <a:lnTo>
                    <a:pt x="90" y="15"/>
                  </a:lnTo>
                  <a:lnTo>
                    <a:pt x="90" y="12"/>
                  </a:lnTo>
                  <a:lnTo>
                    <a:pt x="89" y="9"/>
                  </a:lnTo>
                  <a:lnTo>
                    <a:pt x="88" y="7"/>
                  </a:lnTo>
                  <a:lnTo>
                    <a:pt x="86" y="5"/>
                  </a:lnTo>
                  <a:lnTo>
                    <a:pt x="84" y="3"/>
                  </a:lnTo>
                  <a:lnTo>
                    <a:pt x="81" y="1"/>
                  </a:lnTo>
                  <a:lnTo>
                    <a:pt x="78" y="0"/>
                  </a:lnTo>
                  <a:lnTo>
                    <a:pt x="75"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9" name="Freeform 223">
              <a:extLst>
                <a:ext uri="{FF2B5EF4-FFF2-40B4-BE49-F238E27FC236}">
                  <a16:creationId xmlns:a16="http://schemas.microsoft.com/office/drawing/2014/main" id="{D3F241D5-BF51-4270-827A-C862413014B1}"/>
                </a:ext>
              </a:extLst>
            </p:cNvPr>
            <p:cNvSpPr>
              <a:spLocks/>
            </p:cNvSpPr>
            <p:nvPr/>
          </p:nvSpPr>
          <p:spPr bwMode="auto">
            <a:xfrm>
              <a:off x="8764588" y="2738438"/>
              <a:ext cx="19050" cy="9525"/>
            </a:xfrm>
            <a:custGeom>
              <a:avLst/>
              <a:gdLst>
                <a:gd name="T0" fmla="*/ 45 w 60"/>
                <a:gd name="T1" fmla="*/ 0 h 30"/>
                <a:gd name="T2" fmla="*/ 15 w 60"/>
                <a:gd name="T3" fmla="*/ 0 h 30"/>
                <a:gd name="T4" fmla="*/ 12 w 60"/>
                <a:gd name="T5" fmla="*/ 0 h 30"/>
                <a:gd name="T6" fmla="*/ 10 w 60"/>
                <a:gd name="T7" fmla="*/ 1 h 30"/>
                <a:gd name="T8" fmla="*/ 6 w 60"/>
                <a:gd name="T9" fmla="*/ 3 h 30"/>
                <a:gd name="T10" fmla="*/ 4 w 60"/>
                <a:gd name="T11" fmla="*/ 5 h 30"/>
                <a:gd name="T12" fmla="*/ 2 w 60"/>
                <a:gd name="T13" fmla="*/ 7 h 30"/>
                <a:gd name="T14" fmla="*/ 1 w 60"/>
                <a:gd name="T15" fmla="*/ 9 h 30"/>
                <a:gd name="T16" fmla="*/ 0 w 60"/>
                <a:gd name="T17" fmla="*/ 12 h 30"/>
                <a:gd name="T18" fmla="*/ 0 w 60"/>
                <a:gd name="T19" fmla="*/ 15 h 30"/>
                <a:gd name="T20" fmla="*/ 0 w 60"/>
                <a:gd name="T21" fmla="*/ 19 h 30"/>
                <a:gd name="T22" fmla="*/ 1 w 60"/>
                <a:gd name="T23" fmla="*/ 21 h 30"/>
                <a:gd name="T24" fmla="*/ 2 w 60"/>
                <a:gd name="T25" fmla="*/ 24 h 30"/>
                <a:gd name="T26" fmla="*/ 4 w 60"/>
                <a:gd name="T27" fmla="*/ 26 h 30"/>
                <a:gd name="T28" fmla="*/ 6 w 60"/>
                <a:gd name="T29" fmla="*/ 27 h 30"/>
                <a:gd name="T30" fmla="*/ 10 w 60"/>
                <a:gd name="T31" fmla="*/ 29 h 30"/>
                <a:gd name="T32" fmla="*/ 12 w 60"/>
                <a:gd name="T33" fmla="*/ 30 h 30"/>
                <a:gd name="T34" fmla="*/ 15 w 60"/>
                <a:gd name="T35" fmla="*/ 30 h 30"/>
                <a:gd name="T36" fmla="*/ 45 w 60"/>
                <a:gd name="T37" fmla="*/ 30 h 30"/>
                <a:gd name="T38" fmla="*/ 48 w 60"/>
                <a:gd name="T39" fmla="*/ 30 h 30"/>
                <a:gd name="T40" fmla="*/ 51 w 60"/>
                <a:gd name="T41" fmla="*/ 29 h 30"/>
                <a:gd name="T42" fmla="*/ 54 w 60"/>
                <a:gd name="T43" fmla="*/ 27 h 30"/>
                <a:gd name="T44" fmla="*/ 56 w 60"/>
                <a:gd name="T45" fmla="*/ 26 h 30"/>
                <a:gd name="T46" fmla="*/ 58 w 60"/>
                <a:gd name="T47" fmla="*/ 24 h 30"/>
                <a:gd name="T48" fmla="*/ 59 w 60"/>
                <a:gd name="T49" fmla="*/ 21 h 30"/>
                <a:gd name="T50" fmla="*/ 60 w 60"/>
                <a:gd name="T51" fmla="*/ 19 h 30"/>
                <a:gd name="T52" fmla="*/ 60 w 60"/>
                <a:gd name="T53" fmla="*/ 15 h 30"/>
                <a:gd name="T54" fmla="*/ 60 w 60"/>
                <a:gd name="T55" fmla="*/ 12 h 30"/>
                <a:gd name="T56" fmla="*/ 59 w 60"/>
                <a:gd name="T57" fmla="*/ 9 h 30"/>
                <a:gd name="T58" fmla="*/ 58 w 60"/>
                <a:gd name="T59" fmla="*/ 7 h 30"/>
                <a:gd name="T60" fmla="*/ 56 w 60"/>
                <a:gd name="T61" fmla="*/ 5 h 30"/>
                <a:gd name="T62" fmla="*/ 54 w 60"/>
                <a:gd name="T63" fmla="*/ 3 h 30"/>
                <a:gd name="T64" fmla="*/ 51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10" y="1"/>
                  </a:lnTo>
                  <a:lnTo>
                    <a:pt x="6" y="3"/>
                  </a:lnTo>
                  <a:lnTo>
                    <a:pt x="4" y="5"/>
                  </a:lnTo>
                  <a:lnTo>
                    <a:pt x="2" y="7"/>
                  </a:lnTo>
                  <a:lnTo>
                    <a:pt x="1" y="9"/>
                  </a:lnTo>
                  <a:lnTo>
                    <a:pt x="0" y="12"/>
                  </a:lnTo>
                  <a:lnTo>
                    <a:pt x="0" y="15"/>
                  </a:lnTo>
                  <a:lnTo>
                    <a:pt x="0" y="19"/>
                  </a:lnTo>
                  <a:lnTo>
                    <a:pt x="1" y="21"/>
                  </a:lnTo>
                  <a:lnTo>
                    <a:pt x="2" y="24"/>
                  </a:lnTo>
                  <a:lnTo>
                    <a:pt x="4" y="26"/>
                  </a:lnTo>
                  <a:lnTo>
                    <a:pt x="6" y="27"/>
                  </a:lnTo>
                  <a:lnTo>
                    <a:pt x="10" y="29"/>
                  </a:lnTo>
                  <a:lnTo>
                    <a:pt x="12" y="30"/>
                  </a:lnTo>
                  <a:lnTo>
                    <a:pt x="15" y="30"/>
                  </a:lnTo>
                  <a:lnTo>
                    <a:pt x="45" y="30"/>
                  </a:lnTo>
                  <a:lnTo>
                    <a:pt x="48" y="30"/>
                  </a:lnTo>
                  <a:lnTo>
                    <a:pt x="51" y="29"/>
                  </a:lnTo>
                  <a:lnTo>
                    <a:pt x="54" y="27"/>
                  </a:lnTo>
                  <a:lnTo>
                    <a:pt x="56" y="26"/>
                  </a:lnTo>
                  <a:lnTo>
                    <a:pt x="58" y="24"/>
                  </a:lnTo>
                  <a:lnTo>
                    <a:pt x="59" y="21"/>
                  </a:lnTo>
                  <a:lnTo>
                    <a:pt x="60" y="19"/>
                  </a:lnTo>
                  <a:lnTo>
                    <a:pt x="60" y="15"/>
                  </a:lnTo>
                  <a:lnTo>
                    <a:pt x="60" y="12"/>
                  </a:lnTo>
                  <a:lnTo>
                    <a:pt x="59" y="9"/>
                  </a:lnTo>
                  <a:lnTo>
                    <a:pt x="58" y="7"/>
                  </a:lnTo>
                  <a:lnTo>
                    <a:pt x="56" y="5"/>
                  </a:lnTo>
                  <a:lnTo>
                    <a:pt x="54" y="3"/>
                  </a:lnTo>
                  <a:lnTo>
                    <a:pt x="51"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0" name="Freeform 224">
              <a:extLst>
                <a:ext uri="{FF2B5EF4-FFF2-40B4-BE49-F238E27FC236}">
                  <a16:creationId xmlns:a16="http://schemas.microsoft.com/office/drawing/2014/main" id="{130A4438-65F4-41B8-9A0A-DD14DB2F2938}"/>
                </a:ext>
              </a:extLst>
            </p:cNvPr>
            <p:cNvSpPr>
              <a:spLocks noEditPoints="1"/>
            </p:cNvSpPr>
            <p:nvPr/>
          </p:nvSpPr>
          <p:spPr bwMode="auto">
            <a:xfrm>
              <a:off x="8740775" y="2536825"/>
              <a:ext cx="115888" cy="114300"/>
            </a:xfrm>
            <a:custGeom>
              <a:avLst/>
              <a:gdLst>
                <a:gd name="T0" fmla="*/ 211 w 361"/>
                <a:gd name="T1" fmla="*/ 34 h 361"/>
                <a:gd name="T2" fmla="*/ 252 w 361"/>
                <a:gd name="T3" fmla="*/ 49 h 361"/>
                <a:gd name="T4" fmla="*/ 286 w 361"/>
                <a:gd name="T5" fmla="*/ 75 h 361"/>
                <a:gd name="T6" fmla="*/ 313 w 361"/>
                <a:gd name="T7" fmla="*/ 110 h 361"/>
                <a:gd name="T8" fmla="*/ 328 w 361"/>
                <a:gd name="T9" fmla="*/ 151 h 361"/>
                <a:gd name="T10" fmla="*/ 330 w 361"/>
                <a:gd name="T11" fmla="*/ 196 h 361"/>
                <a:gd name="T12" fmla="*/ 319 w 361"/>
                <a:gd name="T13" fmla="*/ 239 h 361"/>
                <a:gd name="T14" fmla="*/ 297 w 361"/>
                <a:gd name="T15" fmla="*/ 277 h 361"/>
                <a:gd name="T16" fmla="*/ 265 w 361"/>
                <a:gd name="T17" fmla="*/ 306 h 361"/>
                <a:gd name="T18" fmla="*/ 225 w 361"/>
                <a:gd name="T19" fmla="*/ 325 h 361"/>
                <a:gd name="T20" fmla="*/ 180 w 361"/>
                <a:gd name="T21" fmla="*/ 331 h 361"/>
                <a:gd name="T22" fmla="*/ 136 w 361"/>
                <a:gd name="T23" fmla="*/ 325 h 361"/>
                <a:gd name="T24" fmla="*/ 96 w 361"/>
                <a:gd name="T25" fmla="*/ 306 h 361"/>
                <a:gd name="T26" fmla="*/ 64 w 361"/>
                <a:gd name="T27" fmla="*/ 277 h 361"/>
                <a:gd name="T28" fmla="*/ 42 w 361"/>
                <a:gd name="T29" fmla="*/ 239 h 361"/>
                <a:gd name="T30" fmla="*/ 31 w 361"/>
                <a:gd name="T31" fmla="*/ 196 h 361"/>
                <a:gd name="T32" fmla="*/ 33 w 361"/>
                <a:gd name="T33" fmla="*/ 151 h 361"/>
                <a:gd name="T34" fmla="*/ 48 w 361"/>
                <a:gd name="T35" fmla="*/ 110 h 361"/>
                <a:gd name="T36" fmla="*/ 74 w 361"/>
                <a:gd name="T37" fmla="*/ 75 h 361"/>
                <a:gd name="T38" fmla="*/ 108 w 361"/>
                <a:gd name="T39" fmla="*/ 49 h 361"/>
                <a:gd name="T40" fmla="*/ 150 w 361"/>
                <a:gd name="T41" fmla="*/ 34 h 361"/>
                <a:gd name="T42" fmla="*/ 180 w 361"/>
                <a:gd name="T43" fmla="*/ 30 h 361"/>
                <a:gd name="T44" fmla="*/ 216 w 361"/>
                <a:gd name="T45" fmla="*/ 358 h 361"/>
                <a:gd name="T46" fmla="*/ 267 w 361"/>
                <a:gd name="T47" fmla="*/ 340 h 361"/>
                <a:gd name="T48" fmla="*/ 307 w 361"/>
                <a:gd name="T49" fmla="*/ 309 h 361"/>
                <a:gd name="T50" fmla="*/ 339 w 361"/>
                <a:gd name="T51" fmla="*/ 267 h 361"/>
                <a:gd name="T52" fmla="*/ 357 w 361"/>
                <a:gd name="T53" fmla="*/ 218 h 361"/>
                <a:gd name="T54" fmla="*/ 360 w 361"/>
                <a:gd name="T55" fmla="*/ 163 h 361"/>
                <a:gd name="T56" fmla="*/ 346 w 361"/>
                <a:gd name="T57" fmla="*/ 111 h 361"/>
                <a:gd name="T58" fmla="*/ 319 w 361"/>
                <a:gd name="T59" fmla="*/ 67 h 361"/>
                <a:gd name="T60" fmla="*/ 281 w 361"/>
                <a:gd name="T61" fmla="*/ 31 h 361"/>
                <a:gd name="T62" fmla="*/ 234 w 361"/>
                <a:gd name="T63" fmla="*/ 9 h 361"/>
                <a:gd name="T64" fmla="*/ 180 w 361"/>
                <a:gd name="T65" fmla="*/ 0 h 361"/>
                <a:gd name="T66" fmla="*/ 126 w 361"/>
                <a:gd name="T67" fmla="*/ 9 h 361"/>
                <a:gd name="T68" fmla="*/ 79 w 361"/>
                <a:gd name="T69" fmla="*/ 31 h 361"/>
                <a:gd name="T70" fmla="*/ 41 w 361"/>
                <a:gd name="T71" fmla="*/ 67 h 361"/>
                <a:gd name="T72" fmla="*/ 14 w 361"/>
                <a:gd name="T73" fmla="*/ 111 h 361"/>
                <a:gd name="T74" fmla="*/ 1 w 361"/>
                <a:gd name="T75" fmla="*/ 163 h 361"/>
                <a:gd name="T76" fmla="*/ 3 w 361"/>
                <a:gd name="T77" fmla="*/ 218 h 361"/>
                <a:gd name="T78" fmla="*/ 21 w 361"/>
                <a:gd name="T79" fmla="*/ 267 h 361"/>
                <a:gd name="T80" fmla="*/ 53 w 361"/>
                <a:gd name="T81" fmla="*/ 309 h 361"/>
                <a:gd name="T82" fmla="*/ 94 w 361"/>
                <a:gd name="T83" fmla="*/ 340 h 361"/>
                <a:gd name="T84" fmla="*/ 144 w 361"/>
                <a:gd name="T85" fmla="*/ 35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1" h="361">
                  <a:moveTo>
                    <a:pt x="180" y="30"/>
                  </a:moveTo>
                  <a:lnTo>
                    <a:pt x="196" y="31"/>
                  </a:lnTo>
                  <a:lnTo>
                    <a:pt x="211" y="34"/>
                  </a:lnTo>
                  <a:lnTo>
                    <a:pt x="225" y="38"/>
                  </a:lnTo>
                  <a:lnTo>
                    <a:pt x="239" y="42"/>
                  </a:lnTo>
                  <a:lnTo>
                    <a:pt x="252" y="49"/>
                  </a:lnTo>
                  <a:lnTo>
                    <a:pt x="265" y="56"/>
                  </a:lnTo>
                  <a:lnTo>
                    <a:pt x="276" y="65"/>
                  </a:lnTo>
                  <a:lnTo>
                    <a:pt x="286" y="75"/>
                  </a:lnTo>
                  <a:lnTo>
                    <a:pt x="297" y="85"/>
                  </a:lnTo>
                  <a:lnTo>
                    <a:pt x="305" y="97"/>
                  </a:lnTo>
                  <a:lnTo>
                    <a:pt x="313" y="110"/>
                  </a:lnTo>
                  <a:lnTo>
                    <a:pt x="319" y="122"/>
                  </a:lnTo>
                  <a:lnTo>
                    <a:pt x="324" y="136"/>
                  </a:lnTo>
                  <a:lnTo>
                    <a:pt x="328" y="151"/>
                  </a:lnTo>
                  <a:lnTo>
                    <a:pt x="330" y="165"/>
                  </a:lnTo>
                  <a:lnTo>
                    <a:pt x="331" y="181"/>
                  </a:lnTo>
                  <a:lnTo>
                    <a:pt x="330" y="196"/>
                  </a:lnTo>
                  <a:lnTo>
                    <a:pt x="328" y="211"/>
                  </a:lnTo>
                  <a:lnTo>
                    <a:pt x="324" y="225"/>
                  </a:lnTo>
                  <a:lnTo>
                    <a:pt x="319" y="239"/>
                  </a:lnTo>
                  <a:lnTo>
                    <a:pt x="313" y="253"/>
                  </a:lnTo>
                  <a:lnTo>
                    <a:pt x="305" y="265"/>
                  </a:lnTo>
                  <a:lnTo>
                    <a:pt x="297" y="277"/>
                  </a:lnTo>
                  <a:lnTo>
                    <a:pt x="286" y="287"/>
                  </a:lnTo>
                  <a:lnTo>
                    <a:pt x="276" y="297"/>
                  </a:lnTo>
                  <a:lnTo>
                    <a:pt x="265" y="306"/>
                  </a:lnTo>
                  <a:lnTo>
                    <a:pt x="252" y="313"/>
                  </a:lnTo>
                  <a:lnTo>
                    <a:pt x="239" y="320"/>
                  </a:lnTo>
                  <a:lnTo>
                    <a:pt x="225" y="325"/>
                  </a:lnTo>
                  <a:lnTo>
                    <a:pt x="211" y="328"/>
                  </a:lnTo>
                  <a:lnTo>
                    <a:pt x="196" y="330"/>
                  </a:lnTo>
                  <a:lnTo>
                    <a:pt x="180" y="331"/>
                  </a:lnTo>
                  <a:lnTo>
                    <a:pt x="165" y="330"/>
                  </a:lnTo>
                  <a:lnTo>
                    <a:pt x="150" y="328"/>
                  </a:lnTo>
                  <a:lnTo>
                    <a:pt x="136" y="325"/>
                  </a:lnTo>
                  <a:lnTo>
                    <a:pt x="122" y="320"/>
                  </a:lnTo>
                  <a:lnTo>
                    <a:pt x="108" y="313"/>
                  </a:lnTo>
                  <a:lnTo>
                    <a:pt x="96" y="306"/>
                  </a:lnTo>
                  <a:lnTo>
                    <a:pt x="85" y="297"/>
                  </a:lnTo>
                  <a:lnTo>
                    <a:pt x="74" y="287"/>
                  </a:lnTo>
                  <a:lnTo>
                    <a:pt x="64" y="277"/>
                  </a:lnTo>
                  <a:lnTo>
                    <a:pt x="56" y="265"/>
                  </a:lnTo>
                  <a:lnTo>
                    <a:pt x="48" y="253"/>
                  </a:lnTo>
                  <a:lnTo>
                    <a:pt x="42" y="239"/>
                  </a:lnTo>
                  <a:lnTo>
                    <a:pt x="36" y="225"/>
                  </a:lnTo>
                  <a:lnTo>
                    <a:pt x="33" y="211"/>
                  </a:lnTo>
                  <a:lnTo>
                    <a:pt x="31" y="196"/>
                  </a:lnTo>
                  <a:lnTo>
                    <a:pt x="30" y="181"/>
                  </a:lnTo>
                  <a:lnTo>
                    <a:pt x="31" y="165"/>
                  </a:lnTo>
                  <a:lnTo>
                    <a:pt x="33" y="151"/>
                  </a:lnTo>
                  <a:lnTo>
                    <a:pt x="36" y="136"/>
                  </a:lnTo>
                  <a:lnTo>
                    <a:pt x="42" y="122"/>
                  </a:lnTo>
                  <a:lnTo>
                    <a:pt x="48" y="110"/>
                  </a:lnTo>
                  <a:lnTo>
                    <a:pt x="56" y="97"/>
                  </a:lnTo>
                  <a:lnTo>
                    <a:pt x="64" y="86"/>
                  </a:lnTo>
                  <a:lnTo>
                    <a:pt x="74" y="75"/>
                  </a:lnTo>
                  <a:lnTo>
                    <a:pt x="85" y="65"/>
                  </a:lnTo>
                  <a:lnTo>
                    <a:pt x="96" y="56"/>
                  </a:lnTo>
                  <a:lnTo>
                    <a:pt x="108" y="49"/>
                  </a:lnTo>
                  <a:lnTo>
                    <a:pt x="122" y="42"/>
                  </a:lnTo>
                  <a:lnTo>
                    <a:pt x="136" y="38"/>
                  </a:lnTo>
                  <a:lnTo>
                    <a:pt x="150" y="34"/>
                  </a:lnTo>
                  <a:lnTo>
                    <a:pt x="165" y="31"/>
                  </a:lnTo>
                  <a:lnTo>
                    <a:pt x="180" y="30"/>
                  </a:lnTo>
                  <a:lnTo>
                    <a:pt x="180" y="30"/>
                  </a:lnTo>
                  <a:close/>
                  <a:moveTo>
                    <a:pt x="180" y="361"/>
                  </a:moveTo>
                  <a:lnTo>
                    <a:pt x="199" y="360"/>
                  </a:lnTo>
                  <a:lnTo>
                    <a:pt x="216" y="358"/>
                  </a:lnTo>
                  <a:lnTo>
                    <a:pt x="234" y="354"/>
                  </a:lnTo>
                  <a:lnTo>
                    <a:pt x="251" y="347"/>
                  </a:lnTo>
                  <a:lnTo>
                    <a:pt x="267" y="340"/>
                  </a:lnTo>
                  <a:lnTo>
                    <a:pt x="281" y="330"/>
                  </a:lnTo>
                  <a:lnTo>
                    <a:pt x="295" y="321"/>
                  </a:lnTo>
                  <a:lnTo>
                    <a:pt x="307" y="309"/>
                  </a:lnTo>
                  <a:lnTo>
                    <a:pt x="319" y="296"/>
                  </a:lnTo>
                  <a:lnTo>
                    <a:pt x="330" y="282"/>
                  </a:lnTo>
                  <a:lnTo>
                    <a:pt x="339" y="267"/>
                  </a:lnTo>
                  <a:lnTo>
                    <a:pt x="346" y="251"/>
                  </a:lnTo>
                  <a:lnTo>
                    <a:pt x="352" y="235"/>
                  </a:lnTo>
                  <a:lnTo>
                    <a:pt x="357" y="218"/>
                  </a:lnTo>
                  <a:lnTo>
                    <a:pt x="360" y="200"/>
                  </a:lnTo>
                  <a:lnTo>
                    <a:pt x="361" y="181"/>
                  </a:lnTo>
                  <a:lnTo>
                    <a:pt x="360" y="163"/>
                  </a:lnTo>
                  <a:lnTo>
                    <a:pt x="357" y="145"/>
                  </a:lnTo>
                  <a:lnTo>
                    <a:pt x="352" y="128"/>
                  </a:lnTo>
                  <a:lnTo>
                    <a:pt x="346" y="111"/>
                  </a:lnTo>
                  <a:lnTo>
                    <a:pt x="339" y="96"/>
                  </a:lnTo>
                  <a:lnTo>
                    <a:pt x="330" y="81"/>
                  </a:lnTo>
                  <a:lnTo>
                    <a:pt x="319" y="67"/>
                  </a:lnTo>
                  <a:lnTo>
                    <a:pt x="307" y="54"/>
                  </a:lnTo>
                  <a:lnTo>
                    <a:pt x="295" y="42"/>
                  </a:lnTo>
                  <a:lnTo>
                    <a:pt x="281" y="31"/>
                  </a:lnTo>
                  <a:lnTo>
                    <a:pt x="267" y="23"/>
                  </a:lnTo>
                  <a:lnTo>
                    <a:pt x="251" y="15"/>
                  </a:lnTo>
                  <a:lnTo>
                    <a:pt x="234" y="9"/>
                  </a:lnTo>
                  <a:lnTo>
                    <a:pt x="216" y="5"/>
                  </a:lnTo>
                  <a:lnTo>
                    <a:pt x="199" y="1"/>
                  </a:lnTo>
                  <a:lnTo>
                    <a:pt x="180" y="0"/>
                  </a:lnTo>
                  <a:lnTo>
                    <a:pt x="162" y="1"/>
                  </a:lnTo>
                  <a:lnTo>
                    <a:pt x="144" y="5"/>
                  </a:lnTo>
                  <a:lnTo>
                    <a:pt x="126" y="9"/>
                  </a:lnTo>
                  <a:lnTo>
                    <a:pt x="110" y="15"/>
                  </a:lnTo>
                  <a:lnTo>
                    <a:pt x="94" y="23"/>
                  </a:lnTo>
                  <a:lnTo>
                    <a:pt x="79" y="31"/>
                  </a:lnTo>
                  <a:lnTo>
                    <a:pt x="65" y="42"/>
                  </a:lnTo>
                  <a:lnTo>
                    <a:pt x="53" y="54"/>
                  </a:lnTo>
                  <a:lnTo>
                    <a:pt x="41" y="67"/>
                  </a:lnTo>
                  <a:lnTo>
                    <a:pt x="31" y="81"/>
                  </a:lnTo>
                  <a:lnTo>
                    <a:pt x="21" y="96"/>
                  </a:lnTo>
                  <a:lnTo>
                    <a:pt x="14" y="111"/>
                  </a:lnTo>
                  <a:lnTo>
                    <a:pt x="8" y="128"/>
                  </a:lnTo>
                  <a:lnTo>
                    <a:pt x="3" y="145"/>
                  </a:lnTo>
                  <a:lnTo>
                    <a:pt x="1" y="163"/>
                  </a:lnTo>
                  <a:lnTo>
                    <a:pt x="0" y="181"/>
                  </a:lnTo>
                  <a:lnTo>
                    <a:pt x="1" y="200"/>
                  </a:lnTo>
                  <a:lnTo>
                    <a:pt x="3" y="218"/>
                  </a:lnTo>
                  <a:lnTo>
                    <a:pt x="8" y="235"/>
                  </a:lnTo>
                  <a:lnTo>
                    <a:pt x="14" y="251"/>
                  </a:lnTo>
                  <a:lnTo>
                    <a:pt x="21" y="267"/>
                  </a:lnTo>
                  <a:lnTo>
                    <a:pt x="31" y="282"/>
                  </a:lnTo>
                  <a:lnTo>
                    <a:pt x="41" y="296"/>
                  </a:lnTo>
                  <a:lnTo>
                    <a:pt x="53" y="309"/>
                  </a:lnTo>
                  <a:lnTo>
                    <a:pt x="65" y="321"/>
                  </a:lnTo>
                  <a:lnTo>
                    <a:pt x="79" y="330"/>
                  </a:lnTo>
                  <a:lnTo>
                    <a:pt x="94" y="340"/>
                  </a:lnTo>
                  <a:lnTo>
                    <a:pt x="110" y="347"/>
                  </a:lnTo>
                  <a:lnTo>
                    <a:pt x="126" y="354"/>
                  </a:lnTo>
                  <a:lnTo>
                    <a:pt x="144" y="358"/>
                  </a:lnTo>
                  <a:lnTo>
                    <a:pt x="162" y="360"/>
                  </a:lnTo>
                  <a:lnTo>
                    <a:pt x="180"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61" name="Freeform 133">
            <a:extLst>
              <a:ext uri="{FF2B5EF4-FFF2-40B4-BE49-F238E27FC236}">
                <a16:creationId xmlns:a16="http://schemas.microsoft.com/office/drawing/2014/main" id="{455CE6E2-C6B7-4E81-859F-BE53E8E862C4}"/>
              </a:ext>
            </a:extLst>
          </p:cNvPr>
          <p:cNvSpPr>
            <a:spLocks/>
          </p:cNvSpPr>
          <p:nvPr/>
        </p:nvSpPr>
        <p:spPr bwMode="auto">
          <a:xfrm>
            <a:off x="2887437" y="2265029"/>
            <a:ext cx="476006" cy="476006"/>
          </a:xfrm>
          <a:custGeom>
            <a:avLst/>
            <a:gdLst>
              <a:gd name="T0" fmla="*/ 452 w 866"/>
              <a:gd name="T1" fmla="*/ 410 h 866"/>
              <a:gd name="T2" fmla="*/ 452 w 866"/>
              <a:gd name="T3" fmla="*/ 13 h 866"/>
              <a:gd name="T4" fmla="*/ 449 w 866"/>
              <a:gd name="T5" fmla="*/ 8 h 866"/>
              <a:gd name="T6" fmla="*/ 445 w 866"/>
              <a:gd name="T7" fmla="*/ 4 h 866"/>
              <a:gd name="T8" fmla="*/ 440 w 866"/>
              <a:gd name="T9" fmla="*/ 0 h 866"/>
              <a:gd name="T10" fmla="*/ 433 w 866"/>
              <a:gd name="T11" fmla="*/ 0 h 866"/>
              <a:gd name="T12" fmla="*/ 428 w 866"/>
              <a:gd name="T13" fmla="*/ 4 h 866"/>
              <a:gd name="T14" fmla="*/ 424 w 866"/>
              <a:gd name="T15" fmla="*/ 8 h 866"/>
              <a:gd name="T16" fmla="*/ 421 w 866"/>
              <a:gd name="T17" fmla="*/ 13 h 866"/>
              <a:gd name="T18" fmla="*/ 421 w 866"/>
              <a:gd name="T19" fmla="*/ 410 h 866"/>
              <a:gd name="T20" fmla="*/ 12 w 866"/>
              <a:gd name="T21" fmla="*/ 410 h 866"/>
              <a:gd name="T22" fmla="*/ 6 w 866"/>
              <a:gd name="T23" fmla="*/ 412 h 866"/>
              <a:gd name="T24" fmla="*/ 2 w 866"/>
              <a:gd name="T25" fmla="*/ 417 h 866"/>
              <a:gd name="T26" fmla="*/ 0 w 866"/>
              <a:gd name="T27" fmla="*/ 422 h 866"/>
              <a:gd name="T28" fmla="*/ 0 w 866"/>
              <a:gd name="T29" fmla="*/ 428 h 866"/>
              <a:gd name="T30" fmla="*/ 2 w 866"/>
              <a:gd name="T31" fmla="*/ 434 h 866"/>
              <a:gd name="T32" fmla="*/ 6 w 866"/>
              <a:gd name="T33" fmla="*/ 438 h 866"/>
              <a:gd name="T34" fmla="*/ 12 w 866"/>
              <a:gd name="T35" fmla="*/ 440 h 866"/>
              <a:gd name="T36" fmla="*/ 421 w 866"/>
              <a:gd name="T37" fmla="*/ 440 h 866"/>
              <a:gd name="T38" fmla="*/ 421 w 866"/>
              <a:gd name="T39" fmla="*/ 854 h 866"/>
              <a:gd name="T40" fmla="*/ 424 w 866"/>
              <a:gd name="T41" fmla="*/ 860 h 866"/>
              <a:gd name="T42" fmla="*/ 428 w 866"/>
              <a:gd name="T43" fmla="*/ 864 h 866"/>
              <a:gd name="T44" fmla="*/ 433 w 866"/>
              <a:gd name="T45" fmla="*/ 866 h 866"/>
              <a:gd name="T46" fmla="*/ 440 w 866"/>
              <a:gd name="T47" fmla="*/ 866 h 866"/>
              <a:gd name="T48" fmla="*/ 445 w 866"/>
              <a:gd name="T49" fmla="*/ 864 h 866"/>
              <a:gd name="T50" fmla="*/ 449 w 866"/>
              <a:gd name="T51" fmla="*/ 860 h 866"/>
              <a:gd name="T52" fmla="*/ 452 w 866"/>
              <a:gd name="T53" fmla="*/ 854 h 866"/>
              <a:gd name="T54" fmla="*/ 452 w 866"/>
              <a:gd name="T55" fmla="*/ 440 h 866"/>
              <a:gd name="T56" fmla="*/ 854 w 866"/>
              <a:gd name="T57" fmla="*/ 440 h 866"/>
              <a:gd name="T58" fmla="*/ 859 w 866"/>
              <a:gd name="T59" fmla="*/ 438 h 866"/>
              <a:gd name="T60" fmla="*/ 862 w 866"/>
              <a:gd name="T61" fmla="*/ 434 h 866"/>
              <a:gd name="T62" fmla="*/ 864 w 866"/>
              <a:gd name="T63" fmla="*/ 428 h 866"/>
              <a:gd name="T64" fmla="*/ 864 w 866"/>
              <a:gd name="T65" fmla="*/ 422 h 866"/>
              <a:gd name="T66" fmla="*/ 862 w 866"/>
              <a:gd name="T67" fmla="*/ 417 h 866"/>
              <a:gd name="T68" fmla="*/ 859 w 866"/>
              <a:gd name="T69" fmla="*/ 412 h 866"/>
              <a:gd name="T70" fmla="*/ 854 w 866"/>
              <a:gd name="T71" fmla="*/ 41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6" h="866">
                <a:moveTo>
                  <a:pt x="850" y="410"/>
                </a:moveTo>
                <a:lnTo>
                  <a:pt x="452" y="410"/>
                </a:lnTo>
                <a:lnTo>
                  <a:pt x="452" y="15"/>
                </a:lnTo>
                <a:lnTo>
                  <a:pt x="452" y="13"/>
                </a:lnTo>
                <a:lnTo>
                  <a:pt x="450" y="10"/>
                </a:lnTo>
                <a:lnTo>
                  <a:pt x="449" y="8"/>
                </a:lnTo>
                <a:lnTo>
                  <a:pt x="447" y="6"/>
                </a:lnTo>
                <a:lnTo>
                  <a:pt x="445" y="4"/>
                </a:lnTo>
                <a:lnTo>
                  <a:pt x="442" y="1"/>
                </a:lnTo>
                <a:lnTo>
                  <a:pt x="440" y="0"/>
                </a:lnTo>
                <a:lnTo>
                  <a:pt x="437" y="0"/>
                </a:lnTo>
                <a:lnTo>
                  <a:pt x="433" y="0"/>
                </a:lnTo>
                <a:lnTo>
                  <a:pt x="431" y="1"/>
                </a:lnTo>
                <a:lnTo>
                  <a:pt x="428" y="4"/>
                </a:lnTo>
                <a:lnTo>
                  <a:pt x="426" y="6"/>
                </a:lnTo>
                <a:lnTo>
                  <a:pt x="424" y="8"/>
                </a:lnTo>
                <a:lnTo>
                  <a:pt x="423" y="10"/>
                </a:lnTo>
                <a:lnTo>
                  <a:pt x="421" y="13"/>
                </a:lnTo>
                <a:lnTo>
                  <a:pt x="421" y="15"/>
                </a:lnTo>
                <a:lnTo>
                  <a:pt x="421" y="410"/>
                </a:lnTo>
                <a:lnTo>
                  <a:pt x="15" y="410"/>
                </a:lnTo>
                <a:lnTo>
                  <a:pt x="12" y="410"/>
                </a:lnTo>
                <a:lnTo>
                  <a:pt x="10" y="411"/>
                </a:lnTo>
                <a:lnTo>
                  <a:pt x="6" y="412"/>
                </a:lnTo>
                <a:lnTo>
                  <a:pt x="4" y="414"/>
                </a:lnTo>
                <a:lnTo>
                  <a:pt x="2" y="417"/>
                </a:lnTo>
                <a:lnTo>
                  <a:pt x="1" y="420"/>
                </a:lnTo>
                <a:lnTo>
                  <a:pt x="0" y="422"/>
                </a:lnTo>
                <a:lnTo>
                  <a:pt x="0" y="425"/>
                </a:lnTo>
                <a:lnTo>
                  <a:pt x="0" y="428"/>
                </a:lnTo>
                <a:lnTo>
                  <a:pt x="1" y="432"/>
                </a:lnTo>
                <a:lnTo>
                  <a:pt x="2" y="434"/>
                </a:lnTo>
                <a:lnTo>
                  <a:pt x="4" y="436"/>
                </a:lnTo>
                <a:lnTo>
                  <a:pt x="6" y="438"/>
                </a:lnTo>
                <a:lnTo>
                  <a:pt x="10" y="439"/>
                </a:lnTo>
                <a:lnTo>
                  <a:pt x="12" y="440"/>
                </a:lnTo>
                <a:lnTo>
                  <a:pt x="15" y="440"/>
                </a:lnTo>
                <a:lnTo>
                  <a:pt x="421" y="440"/>
                </a:lnTo>
                <a:lnTo>
                  <a:pt x="421" y="851"/>
                </a:lnTo>
                <a:lnTo>
                  <a:pt x="421" y="854"/>
                </a:lnTo>
                <a:lnTo>
                  <a:pt x="423" y="857"/>
                </a:lnTo>
                <a:lnTo>
                  <a:pt x="424" y="860"/>
                </a:lnTo>
                <a:lnTo>
                  <a:pt x="426" y="862"/>
                </a:lnTo>
                <a:lnTo>
                  <a:pt x="428" y="864"/>
                </a:lnTo>
                <a:lnTo>
                  <a:pt x="431" y="865"/>
                </a:lnTo>
                <a:lnTo>
                  <a:pt x="433" y="866"/>
                </a:lnTo>
                <a:lnTo>
                  <a:pt x="437" y="866"/>
                </a:lnTo>
                <a:lnTo>
                  <a:pt x="440" y="866"/>
                </a:lnTo>
                <a:lnTo>
                  <a:pt x="442" y="865"/>
                </a:lnTo>
                <a:lnTo>
                  <a:pt x="445" y="864"/>
                </a:lnTo>
                <a:lnTo>
                  <a:pt x="447" y="862"/>
                </a:lnTo>
                <a:lnTo>
                  <a:pt x="449" y="860"/>
                </a:lnTo>
                <a:lnTo>
                  <a:pt x="450" y="857"/>
                </a:lnTo>
                <a:lnTo>
                  <a:pt x="452" y="854"/>
                </a:lnTo>
                <a:lnTo>
                  <a:pt x="452" y="851"/>
                </a:lnTo>
                <a:lnTo>
                  <a:pt x="452" y="440"/>
                </a:lnTo>
                <a:lnTo>
                  <a:pt x="850" y="440"/>
                </a:lnTo>
                <a:lnTo>
                  <a:pt x="854" y="440"/>
                </a:lnTo>
                <a:lnTo>
                  <a:pt x="856" y="439"/>
                </a:lnTo>
                <a:lnTo>
                  <a:pt x="859" y="438"/>
                </a:lnTo>
                <a:lnTo>
                  <a:pt x="861" y="436"/>
                </a:lnTo>
                <a:lnTo>
                  <a:pt x="862" y="434"/>
                </a:lnTo>
                <a:lnTo>
                  <a:pt x="864" y="432"/>
                </a:lnTo>
                <a:lnTo>
                  <a:pt x="864" y="428"/>
                </a:lnTo>
                <a:lnTo>
                  <a:pt x="866" y="425"/>
                </a:lnTo>
                <a:lnTo>
                  <a:pt x="864" y="422"/>
                </a:lnTo>
                <a:lnTo>
                  <a:pt x="864" y="420"/>
                </a:lnTo>
                <a:lnTo>
                  <a:pt x="862" y="417"/>
                </a:lnTo>
                <a:lnTo>
                  <a:pt x="861" y="414"/>
                </a:lnTo>
                <a:lnTo>
                  <a:pt x="859" y="412"/>
                </a:lnTo>
                <a:lnTo>
                  <a:pt x="856" y="411"/>
                </a:lnTo>
                <a:lnTo>
                  <a:pt x="854" y="410"/>
                </a:lnTo>
                <a:lnTo>
                  <a:pt x="850" y="4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Freeform 133">
            <a:extLst>
              <a:ext uri="{FF2B5EF4-FFF2-40B4-BE49-F238E27FC236}">
                <a16:creationId xmlns:a16="http://schemas.microsoft.com/office/drawing/2014/main" id="{44AD5823-CA90-4519-BD1F-49B9AC7B2BC2}"/>
              </a:ext>
            </a:extLst>
          </p:cNvPr>
          <p:cNvSpPr>
            <a:spLocks/>
          </p:cNvSpPr>
          <p:nvPr/>
        </p:nvSpPr>
        <p:spPr bwMode="auto">
          <a:xfrm>
            <a:off x="5857997" y="2265029"/>
            <a:ext cx="476006" cy="476006"/>
          </a:xfrm>
          <a:custGeom>
            <a:avLst/>
            <a:gdLst>
              <a:gd name="T0" fmla="*/ 452 w 866"/>
              <a:gd name="T1" fmla="*/ 410 h 866"/>
              <a:gd name="T2" fmla="*/ 452 w 866"/>
              <a:gd name="T3" fmla="*/ 13 h 866"/>
              <a:gd name="T4" fmla="*/ 449 w 866"/>
              <a:gd name="T5" fmla="*/ 8 h 866"/>
              <a:gd name="T6" fmla="*/ 445 w 866"/>
              <a:gd name="T7" fmla="*/ 4 h 866"/>
              <a:gd name="T8" fmla="*/ 440 w 866"/>
              <a:gd name="T9" fmla="*/ 0 h 866"/>
              <a:gd name="T10" fmla="*/ 433 w 866"/>
              <a:gd name="T11" fmla="*/ 0 h 866"/>
              <a:gd name="T12" fmla="*/ 428 w 866"/>
              <a:gd name="T13" fmla="*/ 4 h 866"/>
              <a:gd name="T14" fmla="*/ 424 w 866"/>
              <a:gd name="T15" fmla="*/ 8 h 866"/>
              <a:gd name="T16" fmla="*/ 421 w 866"/>
              <a:gd name="T17" fmla="*/ 13 h 866"/>
              <a:gd name="T18" fmla="*/ 421 w 866"/>
              <a:gd name="T19" fmla="*/ 410 h 866"/>
              <a:gd name="T20" fmla="*/ 12 w 866"/>
              <a:gd name="T21" fmla="*/ 410 h 866"/>
              <a:gd name="T22" fmla="*/ 6 w 866"/>
              <a:gd name="T23" fmla="*/ 412 h 866"/>
              <a:gd name="T24" fmla="*/ 2 w 866"/>
              <a:gd name="T25" fmla="*/ 417 h 866"/>
              <a:gd name="T26" fmla="*/ 0 w 866"/>
              <a:gd name="T27" fmla="*/ 422 h 866"/>
              <a:gd name="T28" fmla="*/ 0 w 866"/>
              <a:gd name="T29" fmla="*/ 428 h 866"/>
              <a:gd name="T30" fmla="*/ 2 w 866"/>
              <a:gd name="T31" fmla="*/ 434 h 866"/>
              <a:gd name="T32" fmla="*/ 6 w 866"/>
              <a:gd name="T33" fmla="*/ 438 h 866"/>
              <a:gd name="T34" fmla="*/ 12 w 866"/>
              <a:gd name="T35" fmla="*/ 440 h 866"/>
              <a:gd name="T36" fmla="*/ 421 w 866"/>
              <a:gd name="T37" fmla="*/ 440 h 866"/>
              <a:gd name="T38" fmla="*/ 421 w 866"/>
              <a:gd name="T39" fmla="*/ 854 h 866"/>
              <a:gd name="T40" fmla="*/ 424 w 866"/>
              <a:gd name="T41" fmla="*/ 860 h 866"/>
              <a:gd name="T42" fmla="*/ 428 w 866"/>
              <a:gd name="T43" fmla="*/ 864 h 866"/>
              <a:gd name="T44" fmla="*/ 433 w 866"/>
              <a:gd name="T45" fmla="*/ 866 h 866"/>
              <a:gd name="T46" fmla="*/ 440 w 866"/>
              <a:gd name="T47" fmla="*/ 866 h 866"/>
              <a:gd name="T48" fmla="*/ 445 w 866"/>
              <a:gd name="T49" fmla="*/ 864 h 866"/>
              <a:gd name="T50" fmla="*/ 449 w 866"/>
              <a:gd name="T51" fmla="*/ 860 h 866"/>
              <a:gd name="T52" fmla="*/ 452 w 866"/>
              <a:gd name="T53" fmla="*/ 854 h 866"/>
              <a:gd name="T54" fmla="*/ 452 w 866"/>
              <a:gd name="T55" fmla="*/ 440 h 866"/>
              <a:gd name="T56" fmla="*/ 854 w 866"/>
              <a:gd name="T57" fmla="*/ 440 h 866"/>
              <a:gd name="T58" fmla="*/ 859 w 866"/>
              <a:gd name="T59" fmla="*/ 438 h 866"/>
              <a:gd name="T60" fmla="*/ 862 w 866"/>
              <a:gd name="T61" fmla="*/ 434 h 866"/>
              <a:gd name="T62" fmla="*/ 864 w 866"/>
              <a:gd name="T63" fmla="*/ 428 h 866"/>
              <a:gd name="T64" fmla="*/ 864 w 866"/>
              <a:gd name="T65" fmla="*/ 422 h 866"/>
              <a:gd name="T66" fmla="*/ 862 w 866"/>
              <a:gd name="T67" fmla="*/ 417 h 866"/>
              <a:gd name="T68" fmla="*/ 859 w 866"/>
              <a:gd name="T69" fmla="*/ 412 h 866"/>
              <a:gd name="T70" fmla="*/ 854 w 866"/>
              <a:gd name="T71" fmla="*/ 41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6" h="866">
                <a:moveTo>
                  <a:pt x="850" y="410"/>
                </a:moveTo>
                <a:lnTo>
                  <a:pt x="452" y="410"/>
                </a:lnTo>
                <a:lnTo>
                  <a:pt x="452" y="15"/>
                </a:lnTo>
                <a:lnTo>
                  <a:pt x="452" y="13"/>
                </a:lnTo>
                <a:lnTo>
                  <a:pt x="450" y="10"/>
                </a:lnTo>
                <a:lnTo>
                  <a:pt x="449" y="8"/>
                </a:lnTo>
                <a:lnTo>
                  <a:pt x="447" y="6"/>
                </a:lnTo>
                <a:lnTo>
                  <a:pt x="445" y="4"/>
                </a:lnTo>
                <a:lnTo>
                  <a:pt x="442" y="1"/>
                </a:lnTo>
                <a:lnTo>
                  <a:pt x="440" y="0"/>
                </a:lnTo>
                <a:lnTo>
                  <a:pt x="437" y="0"/>
                </a:lnTo>
                <a:lnTo>
                  <a:pt x="433" y="0"/>
                </a:lnTo>
                <a:lnTo>
                  <a:pt x="431" y="1"/>
                </a:lnTo>
                <a:lnTo>
                  <a:pt x="428" y="4"/>
                </a:lnTo>
                <a:lnTo>
                  <a:pt x="426" y="6"/>
                </a:lnTo>
                <a:lnTo>
                  <a:pt x="424" y="8"/>
                </a:lnTo>
                <a:lnTo>
                  <a:pt x="423" y="10"/>
                </a:lnTo>
                <a:lnTo>
                  <a:pt x="421" y="13"/>
                </a:lnTo>
                <a:lnTo>
                  <a:pt x="421" y="15"/>
                </a:lnTo>
                <a:lnTo>
                  <a:pt x="421" y="410"/>
                </a:lnTo>
                <a:lnTo>
                  <a:pt x="15" y="410"/>
                </a:lnTo>
                <a:lnTo>
                  <a:pt x="12" y="410"/>
                </a:lnTo>
                <a:lnTo>
                  <a:pt x="10" y="411"/>
                </a:lnTo>
                <a:lnTo>
                  <a:pt x="6" y="412"/>
                </a:lnTo>
                <a:lnTo>
                  <a:pt x="4" y="414"/>
                </a:lnTo>
                <a:lnTo>
                  <a:pt x="2" y="417"/>
                </a:lnTo>
                <a:lnTo>
                  <a:pt x="1" y="420"/>
                </a:lnTo>
                <a:lnTo>
                  <a:pt x="0" y="422"/>
                </a:lnTo>
                <a:lnTo>
                  <a:pt x="0" y="425"/>
                </a:lnTo>
                <a:lnTo>
                  <a:pt x="0" y="428"/>
                </a:lnTo>
                <a:lnTo>
                  <a:pt x="1" y="432"/>
                </a:lnTo>
                <a:lnTo>
                  <a:pt x="2" y="434"/>
                </a:lnTo>
                <a:lnTo>
                  <a:pt x="4" y="436"/>
                </a:lnTo>
                <a:lnTo>
                  <a:pt x="6" y="438"/>
                </a:lnTo>
                <a:lnTo>
                  <a:pt x="10" y="439"/>
                </a:lnTo>
                <a:lnTo>
                  <a:pt x="12" y="440"/>
                </a:lnTo>
                <a:lnTo>
                  <a:pt x="15" y="440"/>
                </a:lnTo>
                <a:lnTo>
                  <a:pt x="421" y="440"/>
                </a:lnTo>
                <a:lnTo>
                  <a:pt x="421" y="851"/>
                </a:lnTo>
                <a:lnTo>
                  <a:pt x="421" y="854"/>
                </a:lnTo>
                <a:lnTo>
                  <a:pt x="423" y="857"/>
                </a:lnTo>
                <a:lnTo>
                  <a:pt x="424" y="860"/>
                </a:lnTo>
                <a:lnTo>
                  <a:pt x="426" y="862"/>
                </a:lnTo>
                <a:lnTo>
                  <a:pt x="428" y="864"/>
                </a:lnTo>
                <a:lnTo>
                  <a:pt x="431" y="865"/>
                </a:lnTo>
                <a:lnTo>
                  <a:pt x="433" y="866"/>
                </a:lnTo>
                <a:lnTo>
                  <a:pt x="437" y="866"/>
                </a:lnTo>
                <a:lnTo>
                  <a:pt x="440" y="866"/>
                </a:lnTo>
                <a:lnTo>
                  <a:pt x="442" y="865"/>
                </a:lnTo>
                <a:lnTo>
                  <a:pt x="445" y="864"/>
                </a:lnTo>
                <a:lnTo>
                  <a:pt x="447" y="862"/>
                </a:lnTo>
                <a:lnTo>
                  <a:pt x="449" y="860"/>
                </a:lnTo>
                <a:lnTo>
                  <a:pt x="450" y="857"/>
                </a:lnTo>
                <a:lnTo>
                  <a:pt x="452" y="854"/>
                </a:lnTo>
                <a:lnTo>
                  <a:pt x="452" y="851"/>
                </a:lnTo>
                <a:lnTo>
                  <a:pt x="452" y="440"/>
                </a:lnTo>
                <a:lnTo>
                  <a:pt x="850" y="440"/>
                </a:lnTo>
                <a:lnTo>
                  <a:pt x="854" y="440"/>
                </a:lnTo>
                <a:lnTo>
                  <a:pt x="856" y="439"/>
                </a:lnTo>
                <a:lnTo>
                  <a:pt x="859" y="438"/>
                </a:lnTo>
                <a:lnTo>
                  <a:pt x="861" y="436"/>
                </a:lnTo>
                <a:lnTo>
                  <a:pt x="862" y="434"/>
                </a:lnTo>
                <a:lnTo>
                  <a:pt x="864" y="432"/>
                </a:lnTo>
                <a:lnTo>
                  <a:pt x="864" y="428"/>
                </a:lnTo>
                <a:lnTo>
                  <a:pt x="866" y="425"/>
                </a:lnTo>
                <a:lnTo>
                  <a:pt x="864" y="422"/>
                </a:lnTo>
                <a:lnTo>
                  <a:pt x="864" y="420"/>
                </a:lnTo>
                <a:lnTo>
                  <a:pt x="862" y="417"/>
                </a:lnTo>
                <a:lnTo>
                  <a:pt x="861" y="414"/>
                </a:lnTo>
                <a:lnTo>
                  <a:pt x="859" y="412"/>
                </a:lnTo>
                <a:lnTo>
                  <a:pt x="856" y="411"/>
                </a:lnTo>
                <a:lnTo>
                  <a:pt x="854" y="410"/>
                </a:lnTo>
                <a:lnTo>
                  <a:pt x="850" y="4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Freeform 133">
            <a:extLst>
              <a:ext uri="{FF2B5EF4-FFF2-40B4-BE49-F238E27FC236}">
                <a16:creationId xmlns:a16="http://schemas.microsoft.com/office/drawing/2014/main" id="{B538733E-1A03-4CA8-82C1-E4FDC33AF1F8}"/>
              </a:ext>
            </a:extLst>
          </p:cNvPr>
          <p:cNvSpPr>
            <a:spLocks/>
          </p:cNvSpPr>
          <p:nvPr/>
        </p:nvSpPr>
        <p:spPr bwMode="auto">
          <a:xfrm>
            <a:off x="8828802" y="2265029"/>
            <a:ext cx="476006" cy="476006"/>
          </a:xfrm>
          <a:custGeom>
            <a:avLst/>
            <a:gdLst>
              <a:gd name="T0" fmla="*/ 452 w 866"/>
              <a:gd name="T1" fmla="*/ 410 h 866"/>
              <a:gd name="T2" fmla="*/ 452 w 866"/>
              <a:gd name="T3" fmla="*/ 13 h 866"/>
              <a:gd name="T4" fmla="*/ 449 w 866"/>
              <a:gd name="T5" fmla="*/ 8 h 866"/>
              <a:gd name="T6" fmla="*/ 445 w 866"/>
              <a:gd name="T7" fmla="*/ 4 h 866"/>
              <a:gd name="T8" fmla="*/ 440 w 866"/>
              <a:gd name="T9" fmla="*/ 0 h 866"/>
              <a:gd name="T10" fmla="*/ 433 w 866"/>
              <a:gd name="T11" fmla="*/ 0 h 866"/>
              <a:gd name="T12" fmla="*/ 428 w 866"/>
              <a:gd name="T13" fmla="*/ 4 h 866"/>
              <a:gd name="T14" fmla="*/ 424 w 866"/>
              <a:gd name="T15" fmla="*/ 8 h 866"/>
              <a:gd name="T16" fmla="*/ 421 w 866"/>
              <a:gd name="T17" fmla="*/ 13 h 866"/>
              <a:gd name="T18" fmla="*/ 421 w 866"/>
              <a:gd name="T19" fmla="*/ 410 h 866"/>
              <a:gd name="T20" fmla="*/ 12 w 866"/>
              <a:gd name="T21" fmla="*/ 410 h 866"/>
              <a:gd name="T22" fmla="*/ 6 w 866"/>
              <a:gd name="T23" fmla="*/ 412 h 866"/>
              <a:gd name="T24" fmla="*/ 2 w 866"/>
              <a:gd name="T25" fmla="*/ 417 h 866"/>
              <a:gd name="T26" fmla="*/ 0 w 866"/>
              <a:gd name="T27" fmla="*/ 422 h 866"/>
              <a:gd name="T28" fmla="*/ 0 w 866"/>
              <a:gd name="T29" fmla="*/ 428 h 866"/>
              <a:gd name="T30" fmla="*/ 2 w 866"/>
              <a:gd name="T31" fmla="*/ 434 h 866"/>
              <a:gd name="T32" fmla="*/ 6 w 866"/>
              <a:gd name="T33" fmla="*/ 438 h 866"/>
              <a:gd name="T34" fmla="*/ 12 w 866"/>
              <a:gd name="T35" fmla="*/ 440 h 866"/>
              <a:gd name="T36" fmla="*/ 421 w 866"/>
              <a:gd name="T37" fmla="*/ 440 h 866"/>
              <a:gd name="T38" fmla="*/ 421 w 866"/>
              <a:gd name="T39" fmla="*/ 854 h 866"/>
              <a:gd name="T40" fmla="*/ 424 w 866"/>
              <a:gd name="T41" fmla="*/ 860 h 866"/>
              <a:gd name="T42" fmla="*/ 428 w 866"/>
              <a:gd name="T43" fmla="*/ 864 h 866"/>
              <a:gd name="T44" fmla="*/ 433 w 866"/>
              <a:gd name="T45" fmla="*/ 866 h 866"/>
              <a:gd name="T46" fmla="*/ 440 w 866"/>
              <a:gd name="T47" fmla="*/ 866 h 866"/>
              <a:gd name="T48" fmla="*/ 445 w 866"/>
              <a:gd name="T49" fmla="*/ 864 h 866"/>
              <a:gd name="T50" fmla="*/ 449 w 866"/>
              <a:gd name="T51" fmla="*/ 860 h 866"/>
              <a:gd name="T52" fmla="*/ 452 w 866"/>
              <a:gd name="T53" fmla="*/ 854 h 866"/>
              <a:gd name="T54" fmla="*/ 452 w 866"/>
              <a:gd name="T55" fmla="*/ 440 h 866"/>
              <a:gd name="T56" fmla="*/ 854 w 866"/>
              <a:gd name="T57" fmla="*/ 440 h 866"/>
              <a:gd name="T58" fmla="*/ 859 w 866"/>
              <a:gd name="T59" fmla="*/ 438 h 866"/>
              <a:gd name="T60" fmla="*/ 862 w 866"/>
              <a:gd name="T61" fmla="*/ 434 h 866"/>
              <a:gd name="T62" fmla="*/ 864 w 866"/>
              <a:gd name="T63" fmla="*/ 428 h 866"/>
              <a:gd name="T64" fmla="*/ 864 w 866"/>
              <a:gd name="T65" fmla="*/ 422 h 866"/>
              <a:gd name="T66" fmla="*/ 862 w 866"/>
              <a:gd name="T67" fmla="*/ 417 h 866"/>
              <a:gd name="T68" fmla="*/ 859 w 866"/>
              <a:gd name="T69" fmla="*/ 412 h 866"/>
              <a:gd name="T70" fmla="*/ 854 w 866"/>
              <a:gd name="T71" fmla="*/ 41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6" h="866">
                <a:moveTo>
                  <a:pt x="850" y="410"/>
                </a:moveTo>
                <a:lnTo>
                  <a:pt x="452" y="410"/>
                </a:lnTo>
                <a:lnTo>
                  <a:pt x="452" y="15"/>
                </a:lnTo>
                <a:lnTo>
                  <a:pt x="452" y="13"/>
                </a:lnTo>
                <a:lnTo>
                  <a:pt x="450" y="10"/>
                </a:lnTo>
                <a:lnTo>
                  <a:pt x="449" y="8"/>
                </a:lnTo>
                <a:lnTo>
                  <a:pt x="447" y="6"/>
                </a:lnTo>
                <a:lnTo>
                  <a:pt x="445" y="4"/>
                </a:lnTo>
                <a:lnTo>
                  <a:pt x="442" y="1"/>
                </a:lnTo>
                <a:lnTo>
                  <a:pt x="440" y="0"/>
                </a:lnTo>
                <a:lnTo>
                  <a:pt x="437" y="0"/>
                </a:lnTo>
                <a:lnTo>
                  <a:pt x="433" y="0"/>
                </a:lnTo>
                <a:lnTo>
                  <a:pt x="431" y="1"/>
                </a:lnTo>
                <a:lnTo>
                  <a:pt x="428" y="4"/>
                </a:lnTo>
                <a:lnTo>
                  <a:pt x="426" y="6"/>
                </a:lnTo>
                <a:lnTo>
                  <a:pt x="424" y="8"/>
                </a:lnTo>
                <a:lnTo>
                  <a:pt x="423" y="10"/>
                </a:lnTo>
                <a:lnTo>
                  <a:pt x="421" y="13"/>
                </a:lnTo>
                <a:lnTo>
                  <a:pt x="421" y="15"/>
                </a:lnTo>
                <a:lnTo>
                  <a:pt x="421" y="410"/>
                </a:lnTo>
                <a:lnTo>
                  <a:pt x="15" y="410"/>
                </a:lnTo>
                <a:lnTo>
                  <a:pt x="12" y="410"/>
                </a:lnTo>
                <a:lnTo>
                  <a:pt x="10" y="411"/>
                </a:lnTo>
                <a:lnTo>
                  <a:pt x="6" y="412"/>
                </a:lnTo>
                <a:lnTo>
                  <a:pt x="4" y="414"/>
                </a:lnTo>
                <a:lnTo>
                  <a:pt x="2" y="417"/>
                </a:lnTo>
                <a:lnTo>
                  <a:pt x="1" y="420"/>
                </a:lnTo>
                <a:lnTo>
                  <a:pt x="0" y="422"/>
                </a:lnTo>
                <a:lnTo>
                  <a:pt x="0" y="425"/>
                </a:lnTo>
                <a:lnTo>
                  <a:pt x="0" y="428"/>
                </a:lnTo>
                <a:lnTo>
                  <a:pt x="1" y="432"/>
                </a:lnTo>
                <a:lnTo>
                  <a:pt x="2" y="434"/>
                </a:lnTo>
                <a:lnTo>
                  <a:pt x="4" y="436"/>
                </a:lnTo>
                <a:lnTo>
                  <a:pt x="6" y="438"/>
                </a:lnTo>
                <a:lnTo>
                  <a:pt x="10" y="439"/>
                </a:lnTo>
                <a:lnTo>
                  <a:pt x="12" y="440"/>
                </a:lnTo>
                <a:lnTo>
                  <a:pt x="15" y="440"/>
                </a:lnTo>
                <a:lnTo>
                  <a:pt x="421" y="440"/>
                </a:lnTo>
                <a:lnTo>
                  <a:pt x="421" y="851"/>
                </a:lnTo>
                <a:lnTo>
                  <a:pt x="421" y="854"/>
                </a:lnTo>
                <a:lnTo>
                  <a:pt x="423" y="857"/>
                </a:lnTo>
                <a:lnTo>
                  <a:pt x="424" y="860"/>
                </a:lnTo>
                <a:lnTo>
                  <a:pt x="426" y="862"/>
                </a:lnTo>
                <a:lnTo>
                  <a:pt x="428" y="864"/>
                </a:lnTo>
                <a:lnTo>
                  <a:pt x="431" y="865"/>
                </a:lnTo>
                <a:lnTo>
                  <a:pt x="433" y="866"/>
                </a:lnTo>
                <a:lnTo>
                  <a:pt x="437" y="866"/>
                </a:lnTo>
                <a:lnTo>
                  <a:pt x="440" y="866"/>
                </a:lnTo>
                <a:lnTo>
                  <a:pt x="442" y="865"/>
                </a:lnTo>
                <a:lnTo>
                  <a:pt x="445" y="864"/>
                </a:lnTo>
                <a:lnTo>
                  <a:pt x="447" y="862"/>
                </a:lnTo>
                <a:lnTo>
                  <a:pt x="449" y="860"/>
                </a:lnTo>
                <a:lnTo>
                  <a:pt x="450" y="857"/>
                </a:lnTo>
                <a:lnTo>
                  <a:pt x="452" y="854"/>
                </a:lnTo>
                <a:lnTo>
                  <a:pt x="452" y="851"/>
                </a:lnTo>
                <a:lnTo>
                  <a:pt x="452" y="440"/>
                </a:lnTo>
                <a:lnTo>
                  <a:pt x="850" y="440"/>
                </a:lnTo>
                <a:lnTo>
                  <a:pt x="854" y="440"/>
                </a:lnTo>
                <a:lnTo>
                  <a:pt x="856" y="439"/>
                </a:lnTo>
                <a:lnTo>
                  <a:pt x="859" y="438"/>
                </a:lnTo>
                <a:lnTo>
                  <a:pt x="861" y="436"/>
                </a:lnTo>
                <a:lnTo>
                  <a:pt x="862" y="434"/>
                </a:lnTo>
                <a:lnTo>
                  <a:pt x="864" y="432"/>
                </a:lnTo>
                <a:lnTo>
                  <a:pt x="864" y="428"/>
                </a:lnTo>
                <a:lnTo>
                  <a:pt x="866" y="425"/>
                </a:lnTo>
                <a:lnTo>
                  <a:pt x="864" y="422"/>
                </a:lnTo>
                <a:lnTo>
                  <a:pt x="864" y="420"/>
                </a:lnTo>
                <a:lnTo>
                  <a:pt x="862" y="417"/>
                </a:lnTo>
                <a:lnTo>
                  <a:pt x="861" y="414"/>
                </a:lnTo>
                <a:lnTo>
                  <a:pt x="859" y="412"/>
                </a:lnTo>
                <a:lnTo>
                  <a:pt x="856" y="411"/>
                </a:lnTo>
                <a:lnTo>
                  <a:pt x="854" y="410"/>
                </a:lnTo>
                <a:lnTo>
                  <a:pt x="850" y="4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4" name="Rectangle 63"/>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Scope of the standard</a:t>
            </a:r>
          </a:p>
        </p:txBody>
      </p:sp>
      <p:pic>
        <p:nvPicPr>
          <p:cNvPr id="66" name="Picture 4" descr="D:\Edwin-Data\Documents\@Logo Icon &amp; Images\SMSA Logo\official smsa logo en.png"/>
          <p:cNvPicPr>
            <a:picLocks noChangeAspect="1" noChangeArrowheads="1"/>
          </p:cNvPicPr>
          <p:nvPr/>
        </p:nvPicPr>
        <p:blipFill>
          <a:blip r:embed="rId2"/>
          <a:srcRect b="34401"/>
          <a:stretch>
            <a:fillRect/>
          </a:stretch>
        </p:blipFill>
        <p:spPr bwMode="auto">
          <a:xfrm>
            <a:off x="10529585" y="6410964"/>
            <a:ext cx="1651782" cy="425779"/>
          </a:xfrm>
          <a:prstGeom prst="rect">
            <a:avLst/>
          </a:prstGeom>
          <a:noFill/>
          <a:ln w="9525">
            <a:noFill/>
            <a:miter lim="800000"/>
            <a:headEnd/>
            <a:tailEnd/>
          </a:ln>
        </p:spPr>
      </p:pic>
      <p:sp>
        <p:nvSpPr>
          <p:cNvPr id="65" name="TextBox 64"/>
          <p:cNvSpPr txBox="1"/>
          <p:nvPr/>
        </p:nvSpPr>
        <p:spPr>
          <a:xfrm>
            <a:off x="0" y="691109"/>
            <a:ext cx="12192000" cy="738664"/>
          </a:xfrm>
          <a:prstGeom prst="rect">
            <a:avLst/>
          </a:prstGeom>
          <a:solidFill>
            <a:schemeClr val="accent6"/>
          </a:solidFill>
        </p:spPr>
        <p:txBody>
          <a:bodyPr wrap="square" rtlCol="0">
            <a:spAutoFit/>
          </a:bodyPr>
          <a:lstStyle/>
          <a:p>
            <a:pPr algn="ctr"/>
            <a:r>
              <a:rPr lang="en-US" sz="1400" b="1" dirty="0">
                <a:solidFill>
                  <a:schemeClr val="bg1"/>
                </a:solidFill>
              </a:rPr>
              <a:t>These guidelines are intended to be applicable to all persons and facilities involved in any aspect of the distribution of pharmaceutical products from the premises of the manufacturer of the product to the person dispensing or providing pharmaceutical products directly to a patient or his or her agent.</a:t>
            </a:r>
          </a:p>
          <a:p>
            <a:pPr algn="ctr"/>
            <a:endParaRPr lang="en-US" sz="1400" b="1" dirty="0">
              <a:solidFill>
                <a:schemeClr val="bg1"/>
              </a:solidFill>
            </a:endParaRPr>
          </a:p>
        </p:txBody>
      </p:sp>
      <p:sp>
        <p:nvSpPr>
          <p:cNvPr id="67" name="Rectangle 66">
            <a:extLst>
              <a:ext uri="{FF2B5EF4-FFF2-40B4-BE49-F238E27FC236}">
                <a16:creationId xmlns:a16="http://schemas.microsoft.com/office/drawing/2014/main" id="{74A94EEB-68F4-4DEE-96CD-5EFA5D78CE15}"/>
              </a:ext>
            </a:extLst>
          </p:cNvPr>
          <p:cNvSpPr/>
          <p:nvPr/>
        </p:nvSpPr>
        <p:spPr>
          <a:xfrm>
            <a:off x="3627639" y="3656918"/>
            <a:ext cx="2020147" cy="276999"/>
          </a:xfrm>
          <a:prstGeom prst="rect">
            <a:avLst/>
          </a:prstGeom>
        </p:spPr>
        <p:txBody>
          <a:bodyPr wrap="square" lIns="0" tIns="0" rIns="0" bIns="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D" sz="1800" b="1" i="0" u="none" strike="noStrike" kern="0" cap="none" spc="0" normalizeH="0" baseline="0" noProof="0" dirty="0">
                <a:ln>
                  <a:noFill/>
                </a:ln>
                <a:solidFill>
                  <a:sysClr val="windowText" lastClr="000000">
                    <a:lumMod val="75000"/>
                    <a:lumOff val="25000"/>
                  </a:sysClr>
                </a:solidFill>
                <a:effectLst/>
                <a:uLnTx/>
                <a:uFillTx/>
              </a:rPr>
              <a:t>PROCUREMENT</a:t>
            </a:r>
            <a:endParaRPr kumimoji="0" lang="en-US" sz="1800" b="1" i="0" u="none" strike="noStrike" kern="0" cap="none" spc="0" normalizeH="0" baseline="0" noProof="0" dirty="0">
              <a:ln>
                <a:noFill/>
              </a:ln>
              <a:solidFill>
                <a:sysClr val="windowText" lastClr="000000">
                  <a:lumMod val="75000"/>
                  <a:lumOff val="25000"/>
                </a:sysClr>
              </a:solidFill>
              <a:effectLst/>
              <a:uLnTx/>
              <a:uFillTx/>
              <a:ea typeface="Cambria" panose="02040503050406030204" pitchFamily="18" charset="0"/>
            </a:endParaRPr>
          </a:p>
        </p:txBody>
      </p:sp>
      <p:sp>
        <p:nvSpPr>
          <p:cNvPr id="68" name="Rectangle 67">
            <a:extLst>
              <a:ext uri="{FF2B5EF4-FFF2-40B4-BE49-F238E27FC236}">
                <a16:creationId xmlns:a16="http://schemas.microsoft.com/office/drawing/2014/main" id="{732D09B6-4273-413D-A0E4-EC1127CFD87A}"/>
              </a:ext>
            </a:extLst>
          </p:cNvPr>
          <p:cNvSpPr/>
          <p:nvPr/>
        </p:nvSpPr>
        <p:spPr>
          <a:xfrm>
            <a:off x="3829666" y="3959230"/>
            <a:ext cx="2029127" cy="2154436"/>
          </a:xfrm>
          <a:prstGeom prst="rect">
            <a:avLst/>
          </a:prstGeom>
        </p:spPr>
        <p:txBody>
          <a:bodyPr wrap="square" lIns="0" tIns="0" rIns="0" bIns="0">
            <a:spAutoFit/>
          </a:bodyPr>
          <a:lstStyle/>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Authorized suppliers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WMS -3PL</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t>
            </a:r>
            <a:r>
              <a:rPr lang="en-US" sz="1400" kern="0" dirty="0">
                <a:solidFill>
                  <a:schemeClr val="accent6">
                    <a:lumMod val="50000"/>
                  </a:schemeClr>
                </a:solidFill>
                <a:ea typeface="Cambria" panose="02040503050406030204" pitchFamily="18" charset="0"/>
              </a:rPr>
              <a:t>Purchase Invoices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t>
            </a:r>
            <a:r>
              <a:rPr lang="en-US" sz="1400" kern="0" dirty="0">
                <a:solidFill>
                  <a:srgbClr val="FF0000"/>
                </a:solidFill>
                <a:ea typeface="Cambria" panose="02040503050406030204" pitchFamily="18" charset="0"/>
              </a:rPr>
              <a:t>Storage Conditions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Delivery Notes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a:t>
            </a:r>
            <a:r>
              <a:rPr lang="en-US" sz="1400" kern="0" dirty="0">
                <a:solidFill>
                  <a:schemeClr val="accent4">
                    <a:lumMod val="50000"/>
                  </a:schemeClr>
                </a:solidFill>
                <a:ea typeface="Cambria" panose="02040503050406030204" pitchFamily="18" charset="0"/>
              </a:rPr>
              <a:t>Temperature checks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Integrity checks</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rPr>
              <a:t> </a:t>
            </a:r>
            <a:r>
              <a:rPr kumimoji="0" lang="en-US" sz="1400" b="0" i="0" u="none" strike="noStrike" kern="0" cap="none" spc="0" normalizeH="0" noProof="0" dirty="0">
                <a:ln>
                  <a:noFill/>
                </a:ln>
                <a:solidFill>
                  <a:schemeClr val="accent6">
                    <a:lumMod val="50000"/>
                  </a:schemeClr>
                </a:solidFill>
                <a:effectLst/>
                <a:uLnTx/>
                <a:uFillTx/>
                <a:ea typeface="Cambria" panose="02040503050406030204" pitchFamily="18" charset="0"/>
              </a:rPr>
              <a:t>Batch Control</a:t>
            </a: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ysClr val="windowText" lastClr="000000">
                    <a:lumMod val="75000"/>
                    <a:lumOff val="25000"/>
                  </a:sysClr>
                </a:solidFill>
                <a:ea typeface="Cambria" panose="02040503050406030204" pitchFamily="18" charset="0"/>
              </a:rPr>
              <a:t> Validation</a:t>
            </a:r>
            <a:endParaRPr kumimoji="0" lang="en-US" sz="1400" b="0" i="0" u="none" strike="noStrike" kern="0" cap="none" spc="0" normalizeH="0" noProof="0" dirty="0">
              <a:ln>
                <a:noFill/>
              </a:ln>
              <a:solidFill>
                <a:sysClr val="windowText" lastClr="000000">
                  <a:lumMod val="75000"/>
                  <a:lumOff val="25000"/>
                </a:sysClr>
              </a:solidFill>
              <a:effectLst/>
              <a:uLnTx/>
              <a:uFillTx/>
              <a:ea typeface="Cambria" panose="02040503050406030204" pitchFamily="18" charset="0"/>
            </a:endParaRPr>
          </a:p>
          <a:p>
            <a:pPr marL="0" marR="0" lvl="0" indent="0" defTabSz="914400" eaLnBrk="1" fontAlgn="auto" latinLnBrk="0" hangingPunct="1">
              <a:lnSpc>
                <a:spcPct val="100000"/>
              </a:lnSpc>
              <a:spcBef>
                <a:spcPts val="0"/>
              </a:spcBef>
              <a:spcAft>
                <a:spcPts val="0"/>
              </a:spcAft>
              <a:buClrTx/>
              <a:buSzTx/>
              <a:buFont typeface="Arial" pitchFamily="34" charset="0"/>
              <a:buChar char="•"/>
              <a:tabLst/>
              <a:defRPr/>
            </a:pPr>
            <a:r>
              <a:rPr lang="en-US" sz="1400" kern="0" dirty="0">
                <a:solidFill>
                  <a:schemeClr val="accent6">
                    <a:lumMod val="50000"/>
                  </a:schemeClr>
                </a:solidFill>
                <a:ea typeface="Cambria" panose="02040503050406030204" pitchFamily="18" charset="0"/>
              </a:rPr>
              <a:t> Labeling</a:t>
            </a:r>
          </a:p>
        </p:txBody>
      </p:sp>
      <p:grpSp>
        <p:nvGrpSpPr>
          <p:cNvPr id="69"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70"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3004775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Animation Thank You GIF by MillMotion - Find &amp; Share on GIPHY"/>
          <p:cNvPicPr>
            <a:picLocks noChangeAspect="1" noChangeArrowheads="1" noCrop="1"/>
          </p:cNvPicPr>
          <p:nvPr/>
        </p:nvPicPr>
        <p:blipFill>
          <a:blip r:embed="rId2">
            <a:clrChange>
              <a:clrFrom>
                <a:srgbClr val="FFFFFF"/>
              </a:clrFrom>
              <a:clrTo>
                <a:srgbClr val="FFFFFF">
                  <a:alpha val="0"/>
                </a:srgbClr>
              </a:clrTo>
            </a:clrChange>
          </a:blip>
          <a:srcRect/>
          <a:stretch>
            <a:fillRect/>
          </a:stretch>
        </p:blipFill>
        <p:spPr bwMode="auto">
          <a:xfrm>
            <a:off x="1990354" y="323160"/>
            <a:ext cx="8174392" cy="6130795"/>
          </a:xfrm>
          <a:prstGeom prst="rect">
            <a:avLst/>
          </a:prstGeom>
          <a:noFill/>
        </p:spPr>
      </p:pic>
      <p:grpSp>
        <p:nvGrpSpPr>
          <p:cNvPr id="4" name="Group 28"/>
          <p:cNvGrpSpPr>
            <a:grpSpLocks noChangeAspect="1"/>
          </p:cNvGrpSpPr>
          <p:nvPr/>
        </p:nvGrpSpPr>
        <p:grpSpPr bwMode="auto">
          <a:xfrm>
            <a:off x="223284" y="542261"/>
            <a:ext cx="11724873" cy="5837506"/>
            <a:chOff x="-2508" y="-1001"/>
            <a:chExt cx="12698" cy="6322"/>
          </a:xfrm>
          <a:solidFill>
            <a:schemeClr val="bg1">
              <a:lumMod val="65000"/>
              <a:alpha val="16000"/>
            </a:schemeClr>
          </a:solidFill>
        </p:grpSpPr>
        <p:sp>
          <p:nvSpPr>
            <p:cNvPr id="5"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Standard Definitions</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grpSp>
        <p:nvGrpSpPr>
          <p:cNvPr id="237"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238"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2" name="TextBox 431"/>
          <p:cNvSpPr txBox="1"/>
          <p:nvPr/>
        </p:nvSpPr>
        <p:spPr>
          <a:xfrm>
            <a:off x="0" y="978192"/>
            <a:ext cx="12192000" cy="6463308"/>
          </a:xfrm>
          <a:prstGeom prst="rect">
            <a:avLst/>
          </a:prstGeom>
          <a:noFill/>
        </p:spPr>
        <p:txBody>
          <a:bodyPr wrap="square" rtlCol="0">
            <a:spAutoFit/>
          </a:bodyPr>
          <a:lstStyle/>
          <a:p>
            <a:r>
              <a:rPr lang="en-US" b="1" i="1" dirty="0"/>
              <a:t>Distribution : </a:t>
            </a:r>
            <a:r>
              <a:rPr lang="en-US" dirty="0"/>
              <a:t>The procuring, purchasing, holding, storing, selling, supplying, importing, exporting, or movement of pharmaceutical products, with the exception of the dispensing or providing pharmaceutical products directly to a patient or his or her agent. </a:t>
            </a:r>
          </a:p>
          <a:p>
            <a:endParaRPr lang="en-US" dirty="0"/>
          </a:p>
          <a:p>
            <a:r>
              <a:rPr lang="en-US" b="1" i="1" dirty="0"/>
              <a:t>GDP : </a:t>
            </a:r>
            <a:r>
              <a:rPr lang="en-US" dirty="0"/>
              <a:t>That part of quality assurance that ensures that the quality of a pharmaceutical product is maintained by means of adequate control of the numerous activities which occur during the distribution process as well as providing a tool to secure the distribution system from counterfeits, unapproved, illegally imported, stolen, counterfeit, substandard, adulterated, and/or misbranded pharmaceutical products.</a:t>
            </a:r>
          </a:p>
          <a:p>
            <a:endParaRPr lang="en-US" dirty="0"/>
          </a:p>
          <a:p>
            <a:r>
              <a:rPr lang="en-US" b="1" i="1" dirty="0"/>
              <a:t>Counterfeit pharmaceutical product: </a:t>
            </a:r>
            <a:r>
              <a:rPr lang="en-US" dirty="0"/>
              <a:t>A pharmaceutical product which is deliberately and fraudulently mislabeled with respect to identity and/or source. Counterfeiting can apply to both branded and generic products, and counterfeit pharmaceutical products may include products with the correct ingredients, with the wrong ingredients, without active ingredients, with an incorrect quantity of active ingredient or with fake packaging.</a:t>
            </a:r>
          </a:p>
          <a:p>
            <a:endParaRPr lang="en-US" b="1" i="1" dirty="0"/>
          </a:p>
          <a:p>
            <a:r>
              <a:rPr lang="en-US" b="1" i="1" dirty="0"/>
              <a:t>First expiry/First out (FEFO): </a:t>
            </a:r>
            <a:r>
              <a:rPr lang="en-US" dirty="0"/>
              <a:t>A distribution procedure that ensures that the stock with the earliest expiry date is distributed and/or used before an identical stock item with a later expiry date is distributed and/or used.</a:t>
            </a:r>
          </a:p>
          <a:p>
            <a:endParaRPr lang="en-US" dirty="0"/>
          </a:p>
          <a:p>
            <a:r>
              <a:rPr lang="en-US" b="1" i="1" dirty="0"/>
              <a:t>Pedigree: </a:t>
            </a:r>
            <a:r>
              <a:rPr lang="en-US" dirty="0"/>
              <a:t>A complete record that traces the ownership of and transactions relating to a pharmaceutical product as it is distributed through the supply chain</a:t>
            </a:r>
            <a:r>
              <a:rPr lang="en-US" b="1" i="1" dirty="0"/>
              <a:t>.</a:t>
            </a:r>
          </a:p>
          <a:p>
            <a:endParaRPr lang="en-US" dirty="0"/>
          </a:p>
          <a:p>
            <a:endParaRPr lang="en-US" dirty="0"/>
          </a:p>
          <a:p>
            <a:endParaRPr lang="en-US" dirty="0"/>
          </a:p>
          <a:p>
            <a:endParaRPr lang="en-US" dirty="0"/>
          </a:p>
        </p:txBody>
      </p:sp>
    </p:spTree>
    <p:extLst>
      <p:ext uri="{BB962C8B-B14F-4D97-AF65-F5344CB8AC3E}">
        <p14:creationId xmlns:p14="http://schemas.microsoft.com/office/powerpoint/2010/main" val="329210664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Requirements of the standard</a:t>
            </a:r>
          </a:p>
        </p:txBody>
      </p:sp>
      <p:pic>
        <p:nvPicPr>
          <p:cNvPr id="235" name="Picture 4" descr="D:\Edwin-Data\Documents\@Logo Icon &amp; Images\SMSA Logo\official smsa logo en.png"/>
          <p:cNvPicPr>
            <a:picLocks noChangeAspect="1" noChangeArrowheads="1"/>
          </p:cNvPicPr>
          <p:nvPr/>
        </p:nvPicPr>
        <p:blipFill>
          <a:blip r:embed="rId2"/>
          <a:srcRect b="34401"/>
          <a:stretch>
            <a:fillRect/>
          </a:stretch>
        </p:blipFill>
        <p:spPr bwMode="auto">
          <a:xfrm>
            <a:off x="10529585" y="6410964"/>
            <a:ext cx="1651782" cy="425779"/>
          </a:xfrm>
          <a:prstGeom prst="rect">
            <a:avLst/>
          </a:prstGeom>
          <a:noFill/>
          <a:ln w="9525">
            <a:noFill/>
            <a:miter lim="800000"/>
            <a:headEnd/>
            <a:tailEnd/>
          </a:ln>
        </p:spPr>
      </p:pic>
      <p:sp>
        <p:nvSpPr>
          <p:cNvPr id="362" name="Freeform 28">
            <a:extLst>
              <a:ext uri="{FF2B5EF4-FFF2-40B4-BE49-F238E27FC236}">
                <a16:creationId xmlns:a16="http://schemas.microsoft.com/office/drawing/2014/main" id="{7855DFAA-2AA3-4ECE-8887-5495BE6574D2}"/>
              </a:ext>
            </a:extLst>
          </p:cNvPr>
          <p:cNvSpPr>
            <a:spLocks/>
          </p:cNvSpPr>
          <p:nvPr/>
        </p:nvSpPr>
        <p:spPr bwMode="auto">
          <a:xfrm>
            <a:off x="1429276" y="1601840"/>
            <a:ext cx="2244159" cy="1122079"/>
          </a:xfrm>
          <a:custGeom>
            <a:avLst/>
            <a:gdLst>
              <a:gd name="T0" fmla="*/ 1692 w 2276"/>
              <a:gd name="T1" fmla="*/ 1138 h 1138"/>
              <a:gd name="T2" fmla="*/ 1844 w 2276"/>
              <a:gd name="T3" fmla="*/ 930 h 1138"/>
              <a:gd name="T4" fmla="*/ 2276 w 2276"/>
              <a:gd name="T5" fmla="*/ 338 h 1138"/>
              <a:gd name="T6" fmla="*/ 1137 w 2276"/>
              <a:gd name="T7" fmla="*/ 0 h 1138"/>
              <a:gd name="T8" fmla="*/ 0 w 2276"/>
              <a:gd name="T9" fmla="*/ 336 h 1138"/>
              <a:gd name="T10" fmla="*/ 430 w 2276"/>
              <a:gd name="T11" fmla="*/ 930 h 1138"/>
              <a:gd name="T12" fmla="*/ 581 w 2276"/>
              <a:gd name="T13" fmla="*/ 1138 h 1138"/>
              <a:gd name="T14" fmla="*/ 581 w 2276"/>
              <a:gd name="T15" fmla="*/ 1138 h 1138"/>
              <a:gd name="T16" fmla="*/ 1137 w 2276"/>
              <a:gd name="T17" fmla="*/ 989 h 1138"/>
              <a:gd name="T18" fmla="*/ 1692 w 2276"/>
              <a:gd name="T19" fmla="*/ 113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6" h="1138">
                <a:moveTo>
                  <a:pt x="1692" y="1138"/>
                </a:moveTo>
                <a:cubicBezTo>
                  <a:pt x="1844" y="930"/>
                  <a:pt x="1844" y="930"/>
                  <a:pt x="1844" y="930"/>
                </a:cubicBezTo>
                <a:cubicBezTo>
                  <a:pt x="2276" y="338"/>
                  <a:pt x="2276" y="338"/>
                  <a:pt x="2276" y="338"/>
                </a:cubicBezTo>
                <a:cubicBezTo>
                  <a:pt x="1948" y="124"/>
                  <a:pt x="1557" y="0"/>
                  <a:pt x="1137" y="0"/>
                </a:cubicBezTo>
                <a:cubicBezTo>
                  <a:pt x="718" y="0"/>
                  <a:pt x="328" y="123"/>
                  <a:pt x="0" y="336"/>
                </a:cubicBezTo>
                <a:cubicBezTo>
                  <a:pt x="430" y="930"/>
                  <a:pt x="430" y="930"/>
                  <a:pt x="430" y="930"/>
                </a:cubicBezTo>
                <a:cubicBezTo>
                  <a:pt x="581" y="1138"/>
                  <a:pt x="581" y="1138"/>
                  <a:pt x="581" y="1138"/>
                </a:cubicBezTo>
                <a:cubicBezTo>
                  <a:pt x="581" y="1138"/>
                  <a:pt x="581" y="1138"/>
                  <a:pt x="581" y="1138"/>
                </a:cubicBezTo>
                <a:cubicBezTo>
                  <a:pt x="744" y="1043"/>
                  <a:pt x="934" y="989"/>
                  <a:pt x="1137" y="989"/>
                </a:cubicBezTo>
                <a:cubicBezTo>
                  <a:pt x="1340" y="989"/>
                  <a:pt x="1529" y="1043"/>
                  <a:pt x="1692" y="1138"/>
                </a:cubicBezTo>
                <a:close/>
              </a:path>
            </a:pathLst>
          </a:custGeom>
          <a:solidFill>
            <a:sysClr val="window" lastClr="FFFFFF">
              <a:alpha val="37000"/>
            </a:sysClr>
          </a:solidFill>
          <a:ln w="12700" cap="flat" cmpd="sng" algn="ctr">
            <a:noFill/>
            <a:prstDash val="solid"/>
            <a:miter lim="800000"/>
          </a:ln>
          <a:effectLst>
            <a:outerShdw blurRad="215900" sx="102000" sy="102000" algn="ctr" rotWithShape="0">
              <a:prstClr val="black">
                <a:alpha val="17000"/>
              </a:prstClr>
            </a:outerShdw>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effectLst/>
              <a:uLnTx/>
              <a:uFillTx/>
            </a:endParaRPr>
          </a:p>
        </p:txBody>
      </p:sp>
      <p:sp>
        <p:nvSpPr>
          <p:cNvPr id="363" name="Freeform 29">
            <a:extLst>
              <a:ext uri="{FF2B5EF4-FFF2-40B4-BE49-F238E27FC236}">
                <a16:creationId xmlns:a16="http://schemas.microsoft.com/office/drawing/2014/main" id="{210E8B5D-4D33-4DC4-9FC6-19BFE83ACAEF}"/>
              </a:ext>
            </a:extLst>
          </p:cNvPr>
          <p:cNvSpPr>
            <a:spLocks/>
          </p:cNvSpPr>
          <p:nvPr/>
        </p:nvSpPr>
        <p:spPr bwMode="auto">
          <a:xfrm>
            <a:off x="624631" y="4105664"/>
            <a:ext cx="1822024" cy="1623053"/>
          </a:xfrm>
          <a:custGeom>
            <a:avLst/>
            <a:gdLst>
              <a:gd name="T0" fmla="*/ 944 w 1848"/>
              <a:gd name="T1" fmla="*/ 0 h 1646"/>
              <a:gd name="T2" fmla="*/ 944 w 1848"/>
              <a:gd name="T3" fmla="*/ 0 h 1646"/>
              <a:gd name="T4" fmla="*/ 698 w 1848"/>
              <a:gd name="T5" fmla="*/ 79 h 1646"/>
              <a:gd name="T6" fmla="*/ 0 w 1848"/>
              <a:gd name="T7" fmla="*/ 304 h 1646"/>
              <a:gd name="T8" fmla="*/ 1848 w 1848"/>
              <a:gd name="T9" fmla="*/ 1646 h 1646"/>
              <a:gd name="T10" fmla="*/ 1848 w 1848"/>
              <a:gd name="T11" fmla="*/ 654 h 1646"/>
              <a:gd name="T12" fmla="*/ 944 w 1848"/>
              <a:gd name="T13" fmla="*/ 0 h 1646"/>
            </a:gdLst>
            <a:ahLst/>
            <a:cxnLst>
              <a:cxn ang="0">
                <a:pos x="T0" y="T1"/>
              </a:cxn>
              <a:cxn ang="0">
                <a:pos x="T2" y="T3"/>
              </a:cxn>
              <a:cxn ang="0">
                <a:pos x="T4" y="T5"/>
              </a:cxn>
              <a:cxn ang="0">
                <a:pos x="T6" y="T7"/>
              </a:cxn>
              <a:cxn ang="0">
                <a:pos x="T8" y="T9"/>
              </a:cxn>
              <a:cxn ang="0">
                <a:pos x="T10" y="T11"/>
              </a:cxn>
              <a:cxn ang="0">
                <a:pos x="T12" y="T13"/>
              </a:cxn>
            </a:cxnLst>
            <a:rect l="0" t="0" r="r" b="b"/>
            <a:pathLst>
              <a:path w="1848" h="1646">
                <a:moveTo>
                  <a:pt x="944" y="0"/>
                </a:moveTo>
                <a:cubicBezTo>
                  <a:pt x="944" y="0"/>
                  <a:pt x="944" y="0"/>
                  <a:pt x="944" y="0"/>
                </a:cubicBezTo>
                <a:cubicBezTo>
                  <a:pt x="698" y="79"/>
                  <a:pt x="698" y="79"/>
                  <a:pt x="698" y="79"/>
                </a:cubicBezTo>
                <a:cubicBezTo>
                  <a:pt x="0" y="304"/>
                  <a:pt x="0" y="304"/>
                  <a:pt x="0" y="304"/>
                </a:cubicBezTo>
                <a:cubicBezTo>
                  <a:pt x="288" y="1058"/>
                  <a:pt x="1003" y="1604"/>
                  <a:pt x="1848" y="1646"/>
                </a:cubicBezTo>
                <a:cubicBezTo>
                  <a:pt x="1848" y="654"/>
                  <a:pt x="1848" y="654"/>
                  <a:pt x="1848" y="654"/>
                </a:cubicBezTo>
                <a:cubicBezTo>
                  <a:pt x="1441" y="616"/>
                  <a:pt x="1100" y="357"/>
                  <a:pt x="944" y="0"/>
                </a:cubicBezTo>
                <a:close/>
              </a:path>
            </a:pathLst>
          </a:custGeom>
          <a:solidFill>
            <a:sysClr val="window" lastClr="FFFFFF">
              <a:alpha val="37000"/>
            </a:sysClr>
          </a:solidFill>
          <a:ln w="12700" cap="flat" cmpd="sng" algn="ctr">
            <a:noFill/>
            <a:prstDash val="solid"/>
            <a:miter lim="800000"/>
          </a:ln>
          <a:effectLst>
            <a:outerShdw blurRad="215900" sx="102000" sy="102000" algn="ctr" rotWithShape="0">
              <a:prstClr val="black">
                <a:alpha val="17000"/>
              </a:prstClr>
            </a:outerShdw>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effectLst/>
              <a:uLnTx/>
              <a:uFillTx/>
            </a:endParaRPr>
          </a:p>
        </p:txBody>
      </p:sp>
      <p:sp>
        <p:nvSpPr>
          <p:cNvPr id="364" name="Freeform 30">
            <a:extLst>
              <a:ext uri="{FF2B5EF4-FFF2-40B4-BE49-F238E27FC236}">
                <a16:creationId xmlns:a16="http://schemas.microsoft.com/office/drawing/2014/main" id="{0689E149-73EA-48B8-A769-88E437ED1A79}"/>
              </a:ext>
            </a:extLst>
          </p:cNvPr>
          <p:cNvSpPr>
            <a:spLocks/>
          </p:cNvSpPr>
          <p:nvPr/>
        </p:nvSpPr>
        <p:spPr bwMode="auto">
          <a:xfrm>
            <a:off x="2656890" y="4098782"/>
            <a:ext cx="1817853" cy="1622637"/>
          </a:xfrm>
          <a:custGeom>
            <a:avLst/>
            <a:gdLst>
              <a:gd name="T0" fmla="*/ 902 w 1844"/>
              <a:gd name="T1" fmla="*/ 0 h 1646"/>
              <a:gd name="T2" fmla="*/ 902 w 1844"/>
              <a:gd name="T3" fmla="*/ 0 h 1646"/>
              <a:gd name="T4" fmla="*/ 0 w 1844"/>
              <a:gd name="T5" fmla="*/ 655 h 1646"/>
              <a:gd name="T6" fmla="*/ 0 w 1844"/>
              <a:gd name="T7" fmla="*/ 1646 h 1646"/>
              <a:gd name="T8" fmla="*/ 1844 w 1844"/>
              <a:gd name="T9" fmla="*/ 306 h 1646"/>
              <a:gd name="T10" fmla="*/ 1147 w 1844"/>
              <a:gd name="T11" fmla="*/ 79 h 1646"/>
              <a:gd name="T12" fmla="*/ 902 w 1844"/>
              <a:gd name="T13" fmla="*/ 0 h 1646"/>
            </a:gdLst>
            <a:ahLst/>
            <a:cxnLst>
              <a:cxn ang="0">
                <a:pos x="T0" y="T1"/>
              </a:cxn>
              <a:cxn ang="0">
                <a:pos x="T2" y="T3"/>
              </a:cxn>
              <a:cxn ang="0">
                <a:pos x="T4" y="T5"/>
              </a:cxn>
              <a:cxn ang="0">
                <a:pos x="T6" y="T7"/>
              </a:cxn>
              <a:cxn ang="0">
                <a:pos x="T8" y="T9"/>
              </a:cxn>
              <a:cxn ang="0">
                <a:pos x="T10" y="T11"/>
              </a:cxn>
              <a:cxn ang="0">
                <a:pos x="T12" y="T13"/>
              </a:cxn>
            </a:cxnLst>
            <a:rect l="0" t="0" r="r" b="b"/>
            <a:pathLst>
              <a:path w="1844" h="1646">
                <a:moveTo>
                  <a:pt x="902" y="0"/>
                </a:moveTo>
                <a:cubicBezTo>
                  <a:pt x="902" y="0"/>
                  <a:pt x="902" y="0"/>
                  <a:pt x="902" y="0"/>
                </a:cubicBezTo>
                <a:cubicBezTo>
                  <a:pt x="746" y="357"/>
                  <a:pt x="406" y="615"/>
                  <a:pt x="0" y="655"/>
                </a:cubicBezTo>
                <a:cubicBezTo>
                  <a:pt x="0" y="1646"/>
                  <a:pt x="0" y="1646"/>
                  <a:pt x="0" y="1646"/>
                </a:cubicBezTo>
                <a:cubicBezTo>
                  <a:pt x="844" y="1603"/>
                  <a:pt x="1556" y="1058"/>
                  <a:pt x="1844" y="306"/>
                </a:cubicBezTo>
                <a:cubicBezTo>
                  <a:pt x="1147" y="79"/>
                  <a:pt x="1147" y="79"/>
                  <a:pt x="1147" y="79"/>
                </a:cubicBezTo>
                <a:lnTo>
                  <a:pt x="902" y="0"/>
                </a:lnTo>
                <a:close/>
              </a:path>
            </a:pathLst>
          </a:custGeom>
          <a:solidFill>
            <a:sysClr val="window" lastClr="FFFFFF">
              <a:alpha val="37000"/>
            </a:sysClr>
          </a:solidFill>
          <a:ln w="12700" cap="flat" cmpd="sng" algn="ctr">
            <a:noFill/>
            <a:prstDash val="solid"/>
            <a:miter lim="800000"/>
          </a:ln>
          <a:effectLst>
            <a:outerShdw blurRad="215900" sx="102000" sy="102000" algn="ctr" rotWithShape="0">
              <a:prstClr val="black">
                <a:alpha val="17000"/>
              </a:prstClr>
            </a:outerShdw>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effectLst/>
              <a:uLnTx/>
              <a:uFillTx/>
            </a:endParaRPr>
          </a:p>
        </p:txBody>
      </p:sp>
      <p:sp>
        <p:nvSpPr>
          <p:cNvPr id="365" name="Freeform 31">
            <a:extLst>
              <a:ext uri="{FF2B5EF4-FFF2-40B4-BE49-F238E27FC236}">
                <a16:creationId xmlns:a16="http://schemas.microsoft.com/office/drawing/2014/main" id="{1533ED89-CBEF-4F84-B7F6-B1695EB3398E}"/>
              </a:ext>
            </a:extLst>
          </p:cNvPr>
          <p:cNvSpPr>
            <a:spLocks/>
          </p:cNvSpPr>
          <p:nvPr/>
        </p:nvSpPr>
        <p:spPr bwMode="auto">
          <a:xfrm>
            <a:off x="3270280" y="2067357"/>
            <a:ext cx="1345662" cy="2137793"/>
          </a:xfrm>
          <a:custGeom>
            <a:avLst/>
            <a:gdLst>
              <a:gd name="T0" fmla="*/ 584 w 1365"/>
              <a:gd name="T1" fmla="*/ 0 h 2168"/>
              <a:gd name="T2" fmla="*/ 152 w 1365"/>
              <a:gd name="T3" fmla="*/ 592 h 2168"/>
              <a:gd name="T4" fmla="*/ 0 w 1365"/>
              <a:gd name="T5" fmla="*/ 799 h 2168"/>
              <a:gd name="T6" fmla="*/ 376 w 1365"/>
              <a:gd name="T7" fmla="*/ 1624 h 2168"/>
              <a:gd name="T8" fmla="*/ 350 w 1365"/>
              <a:gd name="T9" fmla="*/ 1860 h 2168"/>
              <a:gd name="T10" fmla="*/ 351 w 1365"/>
              <a:gd name="T11" fmla="*/ 1859 h 2168"/>
              <a:gd name="T12" fmla="*/ 596 w 1365"/>
              <a:gd name="T13" fmla="*/ 1940 h 2168"/>
              <a:gd name="T14" fmla="*/ 1293 w 1365"/>
              <a:gd name="T15" fmla="*/ 2168 h 2168"/>
              <a:gd name="T16" fmla="*/ 1293 w 1365"/>
              <a:gd name="T17" fmla="*/ 2168 h 2168"/>
              <a:gd name="T18" fmla="*/ 1365 w 1365"/>
              <a:gd name="T19" fmla="*/ 1624 h 2168"/>
              <a:gd name="T20" fmla="*/ 584 w 1365"/>
              <a:gd name="T21" fmla="*/ 0 h 2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5" h="2168">
                <a:moveTo>
                  <a:pt x="584" y="0"/>
                </a:moveTo>
                <a:cubicBezTo>
                  <a:pt x="152" y="592"/>
                  <a:pt x="152" y="592"/>
                  <a:pt x="152" y="592"/>
                </a:cubicBezTo>
                <a:cubicBezTo>
                  <a:pt x="0" y="799"/>
                  <a:pt x="0" y="799"/>
                  <a:pt x="0" y="799"/>
                </a:cubicBezTo>
                <a:cubicBezTo>
                  <a:pt x="230" y="1000"/>
                  <a:pt x="376" y="1295"/>
                  <a:pt x="376" y="1624"/>
                </a:cubicBezTo>
                <a:cubicBezTo>
                  <a:pt x="376" y="1705"/>
                  <a:pt x="367" y="1784"/>
                  <a:pt x="350" y="1860"/>
                </a:cubicBezTo>
                <a:cubicBezTo>
                  <a:pt x="351" y="1859"/>
                  <a:pt x="351" y="1859"/>
                  <a:pt x="351" y="1859"/>
                </a:cubicBezTo>
                <a:cubicBezTo>
                  <a:pt x="596" y="1940"/>
                  <a:pt x="596" y="1940"/>
                  <a:pt x="596" y="1940"/>
                </a:cubicBezTo>
                <a:cubicBezTo>
                  <a:pt x="1293" y="2168"/>
                  <a:pt x="1293" y="2168"/>
                  <a:pt x="1293" y="2168"/>
                </a:cubicBezTo>
                <a:cubicBezTo>
                  <a:pt x="1293" y="2168"/>
                  <a:pt x="1293" y="2168"/>
                  <a:pt x="1293" y="2168"/>
                </a:cubicBezTo>
                <a:cubicBezTo>
                  <a:pt x="1340" y="1995"/>
                  <a:pt x="1365" y="1812"/>
                  <a:pt x="1365" y="1624"/>
                </a:cubicBezTo>
                <a:cubicBezTo>
                  <a:pt x="1365" y="968"/>
                  <a:pt x="1060" y="382"/>
                  <a:pt x="584" y="0"/>
                </a:cubicBezTo>
                <a:close/>
              </a:path>
            </a:pathLst>
          </a:custGeom>
          <a:solidFill>
            <a:sysClr val="window" lastClr="FFFFFF">
              <a:alpha val="37000"/>
            </a:sysClr>
          </a:solidFill>
          <a:ln w="12700" cap="flat" cmpd="sng" algn="ctr">
            <a:noFill/>
            <a:prstDash val="solid"/>
            <a:miter lim="800000"/>
          </a:ln>
          <a:effectLst>
            <a:outerShdw blurRad="215900" sx="102000" sy="102000" algn="ctr" rotWithShape="0">
              <a:prstClr val="black">
                <a:alpha val="17000"/>
              </a:prstClr>
            </a:outerShdw>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effectLst/>
              <a:uLnTx/>
              <a:uFillTx/>
            </a:endParaRPr>
          </a:p>
        </p:txBody>
      </p:sp>
      <p:sp>
        <p:nvSpPr>
          <p:cNvPr id="366" name="Freeform 32">
            <a:extLst>
              <a:ext uri="{FF2B5EF4-FFF2-40B4-BE49-F238E27FC236}">
                <a16:creationId xmlns:a16="http://schemas.microsoft.com/office/drawing/2014/main" id="{DD1124AF-72D4-47E4-A390-DA3D6C031CAA}"/>
              </a:ext>
            </a:extLst>
          </p:cNvPr>
          <p:cNvSpPr>
            <a:spLocks/>
          </p:cNvSpPr>
          <p:nvPr/>
        </p:nvSpPr>
        <p:spPr bwMode="auto">
          <a:xfrm>
            <a:off x="490316" y="2068608"/>
            <a:ext cx="1346913" cy="2137375"/>
          </a:xfrm>
          <a:custGeom>
            <a:avLst/>
            <a:gdLst>
              <a:gd name="T0" fmla="*/ 1366 w 1366"/>
              <a:gd name="T1" fmla="*/ 798 h 2168"/>
              <a:gd name="T2" fmla="*/ 1366 w 1366"/>
              <a:gd name="T3" fmla="*/ 798 h 2168"/>
              <a:gd name="T4" fmla="*/ 1213 w 1366"/>
              <a:gd name="T5" fmla="*/ 591 h 2168"/>
              <a:gd name="T6" fmla="*/ 779 w 1366"/>
              <a:gd name="T7" fmla="*/ 0 h 2168"/>
              <a:gd name="T8" fmla="*/ 0 w 1366"/>
              <a:gd name="T9" fmla="*/ 1623 h 2168"/>
              <a:gd name="T10" fmla="*/ 72 w 1366"/>
              <a:gd name="T11" fmla="*/ 2168 h 2168"/>
              <a:gd name="T12" fmla="*/ 770 w 1366"/>
              <a:gd name="T13" fmla="*/ 1941 h 2168"/>
              <a:gd name="T14" fmla="*/ 1015 w 1366"/>
              <a:gd name="T15" fmla="*/ 1861 h 2168"/>
              <a:gd name="T16" fmla="*/ 1015 w 1366"/>
              <a:gd name="T17" fmla="*/ 1861 h 2168"/>
              <a:gd name="T18" fmla="*/ 989 w 1366"/>
              <a:gd name="T19" fmla="*/ 1623 h 2168"/>
              <a:gd name="T20" fmla="*/ 1366 w 1366"/>
              <a:gd name="T21" fmla="*/ 798 h 2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6" h="2168">
                <a:moveTo>
                  <a:pt x="1366" y="798"/>
                </a:moveTo>
                <a:cubicBezTo>
                  <a:pt x="1366" y="798"/>
                  <a:pt x="1366" y="798"/>
                  <a:pt x="1366" y="798"/>
                </a:cubicBezTo>
                <a:cubicBezTo>
                  <a:pt x="1213" y="591"/>
                  <a:pt x="1213" y="591"/>
                  <a:pt x="1213" y="591"/>
                </a:cubicBezTo>
                <a:cubicBezTo>
                  <a:pt x="779" y="0"/>
                  <a:pt x="779" y="0"/>
                  <a:pt x="779" y="0"/>
                </a:cubicBezTo>
                <a:cubicBezTo>
                  <a:pt x="304" y="383"/>
                  <a:pt x="0" y="968"/>
                  <a:pt x="0" y="1623"/>
                </a:cubicBezTo>
                <a:cubicBezTo>
                  <a:pt x="0" y="1812"/>
                  <a:pt x="25" y="1994"/>
                  <a:pt x="72" y="2168"/>
                </a:cubicBezTo>
                <a:cubicBezTo>
                  <a:pt x="770" y="1941"/>
                  <a:pt x="770" y="1941"/>
                  <a:pt x="770" y="1941"/>
                </a:cubicBezTo>
                <a:cubicBezTo>
                  <a:pt x="1015" y="1861"/>
                  <a:pt x="1015" y="1861"/>
                  <a:pt x="1015" y="1861"/>
                </a:cubicBezTo>
                <a:cubicBezTo>
                  <a:pt x="1015" y="1861"/>
                  <a:pt x="1015" y="1861"/>
                  <a:pt x="1015" y="1861"/>
                </a:cubicBezTo>
                <a:cubicBezTo>
                  <a:pt x="998" y="1785"/>
                  <a:pt x="989" y="1705"/>
                  <a:pt x="989" y="1623"/>
                </a:cubicBezTo>
                <a:cubicBezTo>
                  <a:pt x="989" y="1294"/>
                  <a:pt x="1135" y="999"/>
                  <a:pt x="1366" y="798"/>
                </a:cubicBezTo>
                <a:close/>
              </a:path>
            </a:pathLst>
          </a:custGeom>
          <a:solidFill>
            <a:sysClr val="window" lastClr="FFFFFF">
              <a:alpha val="37000"/>
            </a:sysClr>
          </a:solidFill>
          <a:ln w="12700" cap="flat" cmpd="sng" algn="ctr">
            <a:noFill/>
            <a:prstDash val="solid"/>
            <a:miter lim="800000"/>
          </a:ln>
          <a:effectLst>
            <a:outerShdw blurRad="215900" sx="102000" sy="102000" algn="ctr" rotWithShape="0">
              <a:prstClr val="black">
                <a:alpha val="17000"/>
              </a:prstClr>
            </a:outerShdw>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effectLst/>
              <a:uLnTx/>
              <a:uFillTx/>
            </a:endParaRPr>
          </a:p>
        </p:txBody>
      </p:sp>
      <p:sp>
        <p:nvSpPr>
          <p:cNvPr id="367" name="Freeform 22">
            <a:extLst>
              <a:ext uri="{FF2B5EF4-FFF2-40B4-BE49-F238E27FC236}">
                <a16:creationId xmlns:a16="http://schemas.microsoft.com/office/drawing/2014/main" id="{2ED865BF-5BC4-4F7A-A5D3-959D0407B6EF}"/>
              </a:ext>
            </a:extLst>
          </p:cNvPr>
          <p:cNvSpPr>
            <a:spLocks noEditPoints="1"/>
          </p:cNvSpPr>
          <p:nvPr/>
        </p:nvSpPr>
        <p:spPr bwMode="auto">
          <a:xfrm>
            <a:off x="1212368" y="2334738"/>
            <a:ext cx="2675890" cy="2664211"/>
          </a:xfrm>
          <a:custGeom>
            <a:avLst/>
            <a:gdLst>
              <a:gd name="T0" fmla="*/ 481 w 2714"/>
              <a:gd name="T1" fmla="*/ 321 h 2702"/>
              <a:gd name="T2" fmla="*/ 0 w 2714"/>
              <a:gd name="T3" fmla="*/ 1353 h 2702"/>
              <a:gd name="T4" fmla="*/ 38 w 2714"/>
              <a:gd name="T5" fmla="*/ 1671 h 2702"/>
              <a:gd name="T6" fmla="*/ 283 w 2714"/>
              <a:gd name="T7" fmla="*/ 1591 h 2702"/>
              <a:gd name="T8" fmla="*/ 283 w 2714"/>
              <a:gd name="T9" fmla="*/ 1591 h 2702"/>
              <a:gd name="T10" fmla="*/ 257 w 2714"/>
              <a:gd name="T11" fmla="*/ 1353 h 2702"/>
              <a:gd name="T12" fmla="*/ 634 w 2714"/>
              <a:gd name="T13" fmla="*/ 528 h 2702"/>
              <a:gd name="T14" fmla="*/ 634 w 2714"/>
              <a:gd name="T15" fmla="*/ 528 h 2702"/>
              <a:gd name="T16" fmla="*/ 481 w 2714"/>
              <a:gd name="T17" fmla="*/ 321 h 2702"/>
              <a:gd name="T18" fmla="*/ 2367 w 2714"/>
              <a:gd name="T19" fmla="*/ 1789 h 2702"/>
              <a:gd name="T20" fmla="*/ 2367 w 2714"/>
              <a:gd name="T21" fmla="*/ 1789 h 2702"/>
              <a:gd name="T22" fmla="*/ 1465 w 2714"/>
              <a:gd name="T23" fmla="*/ 2444 h 2702"/>
              <a:gd name="T24" fmla="*/ 1465 w 2714"/>
              <a:gd name="T25" fmla="*/ 2702 h 2702"/>
              <a:gd name="T26" fmla="*/ 2612 w 2714"/>
              <a:gd name="T27" fmla="*/ 1868 h 2702"/>
              <a:gd name="T28" fmla="*/ 2367 w 2714"/>
              <a:gd name="T29" fmla="*/ 1789 h 2702"/>
              <a:gd name="T30" fmla="*/ 2233 w 2714"/>
              <a:gd name="T31" fmla="*/ 321 h 2702"/>
              <a:gd name="T32" fmla="*/ 2081 w 2714"/>
              <a:gd name="T33" fmla="*/ 528 h 2702"/>
              <a:gd name="T34" fmla="*/ 2457 w 2714"/>
              <a:gd name="T35" fmla="*/ 1353 h 2702"/>
              <a:gd name="T36" fmla="*/ 2431 w 2714"/>
              <a:gd name="T37" fmla="*/ 1589 h 2702"/>
              <a:gd name="T38" fmla="*/ 2432 w 2714"/>
              <a:gd name="T39" fmla="*/ 1588 h 2702"/>
              <a:gd name="T40" fmla="*/ 2677 w 2714"/>
              <a:gd name="T41" fmla="*/ 1669 h 2702"/>
              <a:gd name="T42" fmla="*/ 2714 w 2714"/>
              <a:gd name="T43" fmla="*/ 1353 h 2702"/>
              <a:gd name="T44" fmla="*/ 2233 w 2714"/>
              <a:gd name="T45" fmla="*/ 321 h 2702"/>
              <a:gd name="T46" fmla="*/ 650 w 2714"/>
              <a:gd name="T47" fmla="*/ 199 h 2702"/>
              <a:gd name="T48" fmla="*/ 801 w 2714"/>
              <a:gd name="T49" fmla="*/ 407 h 2702"/>
              <a:gd name="T50" fmla="*/ 801 w 2714"/>
              <a:gd name="T51" fmla="*/ 407 h 2702"/>
              <a:gd name="T52" fmla="*/ 1357 w 2714"/>
              <a:gd name="T53" fmla="*/ 258 h 2702"/>
              <a:gd name="T54" fmla="*/ 1912 w 2714"/>
              <a:gd name="T55" fmla="*/ 407 h 2702"/>
              <a:gd name="T56" fmla="*/ 1912 w 2714"/>
              <a:gd name="T57" fmla="*/ 407 h 2702"/>
              <a:gd name="T58" fmla="*/ 2064 w 2714"/>
              <a:gd name="T59" fmla="*/ 199 h 2702"/>
              <a:gd name="T60" fmla="*/ 1357 w 2714"/>
              <a:gd name="T61" fmla="*/ 0 h 2702"/>
              <a:gd name="T62" fmla="*/ 650 w 2714"/>
              <a:gd name="T63" fmla="*/ 199 h 2702"/>
              <a:gd name="T64" fmla="*/ 348 w 2714"/>
              <a:gd name="T65" fmla="*/ 1790 h 2702"/>
              <a:gd name="T66" fmla="*/ 348 w 2714"/>
              <a:gd name="T67" fmla="*/ 1790 h 2702"/>
              <a:gd name="T68" fmla="*/ 102 w 2714"/>
              <a:gd name="T69" fmla="*/ 1869 h 2702"/>
              <a:gd name="T70" fmla="*/ 1252 w 2714"/>
              <a:gd name="T71" fmla="*/ 2702 h 2702"/>
              <a:gd name="T72" fmla="*/ 1252 w 2714"/>
              <a:gd name="T73" fmla="*/ 2444 h 2702"/>
              <a:gd name="T74" fmla="*/ 348 w 2714"/>
              <a:gd name="T75" fmla="*/ 1790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14" h="2702">
                <a:moveTo>
                  <a:pt x="481" y="321"/>
                </a:moveTo>
                <a:cubicBezTo>
                  <a:pt x="187" y="569"/>
                  <a:pt x="0" y="940"/>
                  <a:pt x="0" y="1353"/>
                </a:cubicBezTo>
                <a:cubicBezTo>
                  <a:pt x="0" y="1463"/>
                  <a:pt x="13" y="1569"/>
                  <a:pt x="38" y="1671"/>
                </a:cubicBezTo>
                <a:cubicBezTo>
                  <a:pt x="283" y="1591"/>
                  <a:pt x="283" y="1591"/>
                  <a:pt x="283" y="1591"/>
                </a:cubicBezTo>
                <a:cubicBezTo>
                  <a:pt x="283" y="1591"/>
                  <a:pt x="283" y="1591"/>
                  <a:pt x="283" y="1591"/>
                </a:cubicBezTo>
                <a:cubicBezTo>
                  <a:pt x="266" y="1515"/>
                  <a:pt x="257" y="1435"/>
                  <a:pt x="257" y="1353"/>
                </a:cubicBezTo>
                <a:cubicBezTo>
                  <a:pt x="257" y="1024"/>
                  <a:pt x="403" y="729"/>
                  <a:pt x="634" y="528"/>
                </a:cubicBezTo>
                <a:cubicBezTo>
                  <a:pt x="634" y="528"/>
                  <a:pt x="634" y="528"/>
                  <a:pt x="634" y="528"/>
                </a:cubicBezTo>
                <a:lnTo>
                  <a:pt x="481" y="321"/>
                </a:lnTo>
                <a:close/>
                <a:moveTo>
                  <a:pt x="2367" y="1789"/>
                </a:moveTo>
                <a:cubicBezTo>
                  <a:pt x="2367" y="1789"/>
                  <a:pt x="2367" y="1789"/>
                  <a:pt x="2367" y="1789"/>
                </a:cubicBezTo>
                <a:cubicBezTo>
                  <a:pt x="2211" y="2146"/>
                  <a:pt x="1871" y="2404"/>
                  <a:pt x="1465" y="2444"/>
                </a:cubicBezTo>
                <a:cubicBezTo>
                  <a:pt x="1465" y="2702"/>
                  <a:pt x="1465" y="2702"/>
                  <a:pt x="1465" y="2702"/>
                </a:cubicBezTo>
                <a:cubicBezTo>
                  <a:pt x="1984" y="2661"/>
                  <a:pt x="2421" y="2328"/>
                  <a:pt x="2612" y="1868"/>
                </a:cubicBezTo>
                <a:lnTo>
                  <a:pt x="2367" y="1789"/>
                </a:lnTo>
                <a:close/>
                <a:moveTo>
                  <a:pt x="2233" y="321"/>
                </a:moveTo>
                <a:cubicBezTo>
                  <a:pt x="2081" y="528"/>
                  <a:pt x="2081" y="528"/>
                  <a:pt x="2081" y="528"/>
                </a:cubicBezTo>
                <a:cubicBezTo>
                  <a:pt x="2311" y="729"/>
                  <a:pt x="2457" y="1024"/>
                  <a:pt x="2457" y="1353"/>
                </a:cubicBezTo>
                <a:cubicBezTo>
                  <a:pt x="2457" y="1434"/>
                  <a:pt x="2448" y="1513"/>
                  <a:pt x="2431" y="1589"/>
                </a:cubicBezTo>
                <a:cubicBezTo>
                  <a:pt x="2432" y="1588"/>
                  <a:pt x="2432" y="1588"/>
                  <a:pt x="2432" y="1588"/>
                </a:cubicBezTo>
                <a:cubicBezTo>
                  <a:pt x="2677" y="1669"/>
                  <a:pt x="2677" y="1669"/>
                  <a:pt x="2677" y="1669"/>
                </a:cubicBezTo>
                <a:cubicBezTo>
                  <a:pt x="2701" y="1567"/>
                  <a:pt x="2714" y="1462"/>
                  <a:pt x="2714" y="1353"/>
                </a:cubicBezTo>
                <a:cubicBezTo>
                  <a:pt x="2714" y="940"/>
                  <a:pt x="2527" y="569"/>
                  <a:pt x="2233" y="321"/>
                </a:cubicBezTo>
                <a:close/>
                <a:moveTo>
                  <a:pt x="650" y="199"/>
                </a:moveTo>
                <a:cubicBezTo>
                  <a:pt x="801" y="407"/>
                  <a:pt x="801" y="407"/>
                  <a:pt x="801" y="407"/>
                </a:cubicBezTo>
                <a:cubicBezTo>
                  <a:pt x="801" y="407"/>
                  <a:pt x="801" y="407"/>
                  <a:pt x="801" y="407"/>
                </a:cubicBezTo>
                <a:cubicBezTo>
                  <a:pt x="964" y="312"/>
                  <a:pt x="1154" y="258"/>
                  <a:pt x="1357" y="258"/>
                </a:cubicBezTo>
                <a:cubicBezTo>
                  <a:pt x="1560" y="258"/>
                  <a:pt x="1749" y="312"/>
                  <a:pt x="1912" y="407"/>
                </a:cubicBezTo>
                <a:cubicBezTo>
                  <a:pt x="1912" y="407"/>
                  <a:pt x="1912" y="407"/>
                  <a:pt x="1912" y="407"/>
                </a:cubicBezTo>
                <a:cubicBezTo>
                  <a:pt x="2064" y="199"/>
                  <a:pt x="2064" y="199"/>
                  <a:pt x="2064" y="199"/>
                </a:cubicBezTo>
                <a:cubicBezTo>
                  <a:pt x="1858" y="73"/>
                  <a:pt x="1616" y="0"/>
                  <a:pt x="1357" y="0"/>
                </a:cubicBezTo>
                <a:cubicBezTo>
                  <a:pt x="1098" y="0"/>
                  <a:pt x="856" y="73"/>
                  <a:pt x="650" y="199"/>
                </a:cubicBezTo>
                <a:close/>
                <a:moveTo>
                  <a:pt x="348" y="1790"/>
                </a:moveTo>
                <a:cubicBezTo>
                  <a:pt x="348" y="1790"/>
                  <a:pt x="348" y="1790"/>
                  <a:pt x="348" y="1790"/>
                </a:cubicBezTo>
                <a:cubicBezTo>
                  <a:pt x="102" y="1869"/>
                  <a:pt x="102" y="1869"/>
                  <a:pt x="102" y="1869"/>
                </a:cubicBezTo>
                <a:cubicBezTo>
                  <a:pt x="293" y="2329"/>
                  <a:pt x="732" y="2662"/>
                  <a:pt x="1252" y="2702"/>
                </a:cubicBezTo>
                <a:cubicBezTo>
                  <a:pt x="1252" y="2444"/>
                  <a:pt x="1252" y="2444"/>
                  <a:pt x="1252" y="2444"/>
                </a:cubicBezTo>
                <a:cubicBezTo>
                  <a:pt x="845" y="2406"/>
                  <a:pt x="504" y="2147"/>
                  <a:pt x="348" y="1790"/>
                </a:cubicBezTo>
                <a:close/>
              </a:path>
            </a:pathLst>
          </a:custGeom>
          <a:solidFill>
            <a:schemeClr val="accent6"/>
          </a:solidFill>
          <a:ln w="3175" cap="flat">
            <a:no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effectLst/>
              <a:uLnTx/>
              <a:uFillTx/>
            </a:endParaRPr>
          </a:p>
        </p:txBody>
      </p:sp>
      <p:sp>
        <p:nvSpPr>
          <p:cNvPr id="368" name="Freeform 23">
            <a:extLst>
              <a:ext uri="{FF2B5EF4-FFF2-40B4-BE49-F238E27FC236}">
                <a16:creationId xmlns:a16="http://schemas.microsoft.com/office/drawing/2014/main" id="{0889B75A-D38D-4FF8-B970-8B727A58BB7D}"/>
              </a:ext>
            </a:extLst>
          </p:cNvPr>
          <p:cNvSpPr>
            <a:spLocks/>
          </p:cNvSpPr>
          <p:nvPr/>
        </p:nvSpPr>
        <p:spPr bwMode="auto">
          <a:xfrm>
            <a:off x="1854330" y="1402035"/>
            <a:ext cx="1394050" cy="1130006"/>
          </a:xfrm>
          <a:custGeom>
            <a:avLst/>
            <a:gdLst>
              <a:gd name="T0" fmla="*/ 1414 w 1414"/>
              <a:gd name="T1" fmla="*/ 1144 h 1146"/>
              <a:gd name="T2" fmla="*/ 1414 w 1414"/>
              <a:gd name="T3" fmla="*/ 1144 h 1146"/>
              <a:gd name="T4" fmla="*/ 1287 w 1414"/>
              <a:gd name="T5" fmla="*/ 74 h 1146"/>
              <a:gd name="T6" fmla="*/ 706 w 1414"/>
              <a:gd name="T7" fmla="*/ 0 h 1146"/>
              <a:gd name="T8" fmla="*/ 124 w 1414"/>
              <a:gd name="T9" fmla="*/ 75 h 1146"/>
              <a:gd name="T10" fmla="*/ 0 w 1414"/>
              <a:gd name="T11" fmla="*/ 1145 h 1146"/>
              <a:gd name="T12" fmla="*/ 0 w 1414"/>
              <a:gd name="T13" fmla="*/ 1146 h 1146"/>
              <a:gd name="T14" fmla="*/ 708 w 1414"/>
              <a:gd name="T15" fmla="*/ 946 h 1146"/>
              <a:gd name="T16" fmla="*/ 1414 w 1414"/>
              <a:gd name="T17" fmla="*/ 1144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1146">
                <a:moveTo>
                  <a:pt x="1414" y="1144"/>
                </a:moveTo>
                <a:cubicBezTo>
                  <a:pt x="1414" y="1144"/>
                  <a:pt x="1414" y="1144"/>
                  <a:pt x="1414" y="1144"/>
                </a:cubicBezTo>
                <a:cubicBezTo>
                  <a:pt x="1287" y="74"/>
                  <a:pt x="1287" y="74"/>
                  <a:pt x="1287" y="74"/>
                </a:cubicBezTo>
                <a:cubicBezTo>
                  <a:pt x="1101" y="26"/>
                  <a:pt x="906" y="0"/>
                  <a:pt x="706" y="0"/>
                </a:cubicBezTo>
                <a:cubicBezTo>
                  <a:pt x="505" y="0"/>
                  <a:pt x="310" y="26"/>
                  <a:pt x="124" y="75"/>
                </a:cubicBezTo>
                <a:cubicBezTo>
                  <a:pt x="0" y="1145"/>
                  <a:pt x="0" y="1145"/>
                  <a:pt x="0" y="1145"/>
                </a:cubicBezTo>
                <a:cubicBezTo>
                  <a:pt x="0" y="1146"/>
                  <a:pt x="0" y="1146"/>
                  <a:pt x="0" y="1146"/>
                </a:cubicBezTo>
                <a:cubicBezTo>
                  <a:pt x="206" y="1019"/>
                  <a:pt x="449" y="946"/>
                  <a:pt x="708" y="946"/>
                </a:cubicBezTo>
                <a:cubicBezTo>
                  <a:pt x="967" y="946"/>
                  <a:pt x="1208" y="1019"/>
                  <a:pt x="1414" y="1144"/>
                </a:cubicBezTo>
                <a:close/>
              </a:path>
            </a:pathLst>
          </a:custGeom>
          <a:solidFill>
            <a:schemeClr val="accent3"/>
          </a:solidFill>
          <a:ln w="3175" cap="flat">
            <a:noFill/>
            <a:prstDash val="solid"/>
            <a:miter lim="800000"/>
            <a:headEnd/>
            <a:tailEnd/>
          </a:ln>
          <a:effectLst>
            <a:outerShdw blurRad="38100" dist="38100" dir="5400000" algn="t" rotWithShape="0">
              <a:prstClr val="black">
                <a:alpha val="20000"/>
              </a:prstClr>
            </a:outerShdw>
          </a:effec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69" name="Freeform 24">
            <a:extLst>
              <a:ext uri="{FF2B5EF4-FFF2-40B4-BE49-F238E27FC236}">
                <a16:creationId xmlns:a16="http://schemas.microsoft.com/office/drawing/2014/main" id="{CED33E3E-4CF0-483D-9D39-E1C3A696AAFC}"/>
              </a:ext>
            </a:extLst>
          </p:cNvPr>
          <p:cNvSpPr>
            <a:spLocks/>
          </p:cNvSpPr>
          <p:nvPr/>
        </p:nvSpPr>
        <p:spPr bwMode="auto">
          <a:xfrm>
            <a:off x="796072" y="4173447"/>
            <a:ext cx="1651417" cy="1606368"/>
          </a:xfrm>
          <a:custGeom>
            <a:avLst/>
            <a:gdLst>
              <a:gd name="T0" fmla="*/ 528 w 1675"/>
              <a:gd name="T1" fmla="*/ 0 h 1629"/>
              <a:gd name="T2" fmla="*/ 524 w 1675"/>
              <a:gd name="T3" fmla="*/ 4 h 1629"/>
              <a:gd name="T4" fmla="*/ 0 w 1675"/>
              <a:gd name="T5" fmla="*/ 947 h 1629"/>
              <a:gd name="T6" fmla="*/ 938 w 1675"/>
              <a:gd name="T7" fmla="*/ 1629 h 1629"/>
              <a:gd name="T8" fmla="*/ 1672 w 1675"/>
              <a:gd name="T9" fmla="*/ 837 h 1629"/>
              <a:gd name="T10" fmla="*/ 1675 w 1675"/>
              <a:gd name="T11" fmla="*/ 833 h 1629"/>
              <a:gd name="T12" fmla="*/ 528 w 1675"/>
              <a:gd name="T13" fmla="*/ 0 h 1629"/>
            </a:gdLst>
            <a:ahLst/>
            <a:cxnLst>
              <a:cxn ang="0">
                <a:pos x="T0" y="T1"/>
              </a:cxn>
              <a:cxn ang="0">
                <a:pos x="T2" y="T3"/>
              </a:cxn>
              <a:cxn ang="0">
                <a:pos x="T4" y="T5"/>
              </a:cxn>
              <a:cxn ang="0">
                <a:pos x="T6" y="T7"/>
              </a:cxn>
              <a:cxn ang="0">
                <a:pos x="T8" y="T9"/>
              </a:cxn>
              <a:cxn ang="0">
                <a:pos x="T10" y="T11"/>
              </a:cxn>
              <a:cxn ang="0">
                <a:pos x="T12" y="T13"/>
              </a:cxn>
            </a:cxnLst>
            <a:rect l="0" t="0" r="r" b="b"/>
            <a:pathLst>
              <a:path w="1675" h="1629">
                <a:moveTo>
                  <a:pt x="528" y="0"/>
                </a:moveTo>
                <a:cubicBezTo>
                  <a:pt x="524" y="4"/>
                  <a:pt x="524" y="4"/>
                  <a:pt x="524" y="4"/>
                </a:cubicBezTo>
                <a:cubicBezTo>
                  <a:pt x="0" y="947"/>
                  <a:pt x="0" y="947"/>
                  <a:pt x="0" y="947"/>
                </a:cubicBezTo>
                <a:cubicBezTo>
                  <a:pt x="247" y="1247"/>
                  <a:pt x="569" y="1484"/>
                  <a:pt x="938" y="1629"/>
                </a:cubicBezTo>
                <a:cubicBezTo>
                  <a:pt x="1672" y="837"/>
                  <a:pt x="1672" y="837"/>
                  <a:pt x="1672" y="837"/>
                </a:cubicBezTo>
                <a:cubicBezTo>
                  <a:pt x="1675" y="833"/>
                  <a:pt x="1675" y="833"/>
                  <a:pt x="1675" y="833"/>
                </a:cubicBezTo>
                <a:cubicBezTo>
                  <a:pt x="1155" y="793"/>
                  <a:pt x="718" y="460"/>
                  <a:pt x="528" y="0"/>
                </a:cubicBezTo>
                <a:close/>
              </a:path>
            </a:pathLst>
          </a:custGeom>
          <a:solidFill>
            <a:schemeClr val="accent3"/>
          </a:solidFill>
          <a:ln w="3175" cap="flat">
            <a:noFill/>
            <a:prstDash val="solid"/>
            <a:miter lim="800000"/>
            <a:headEnd/>
            <a:tailEnd/>
          </a:ln>
          <a:effectLst>
            <a:outerShdw blurRad="38100" dist="38100" dir="5400000" algn="t" rotWithShape="0">
              <a:prstClr val="black">
                <a:alpha val="20000"/>
              </a:prstClr>
            </a:outerShdw>
          </a:effec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70" name="Freeform 25">
            <a:extLst>
              <a:ext uri="{FF2B5EF4-FFF2-40B4-BE49-F238E27FC236}">
                <a16:creationId xmlns:a16="http://schemas.microsoft.com/office/drawing/2014/main" id="{26AA6BF9-3D7F-498C-A841-783C9B1B6BCF}"/>
              </a:ext>
            </a:extLst>
          </p:cNvPr>
          <p:cNvSpPr>
            <a:spLocks/>
          </p:cNvSpPr>
          <p:nvPr/>
        </p:nvSpPr>
        <p:spPr bwMode="auto">
          <a:xfrm>
            <a:off x="283418" y="2446945"/>
            <a:ext cx="1404061" cy="1546301"/>
          </a:xfrm>
          <a:custGeom>
            <a:avLst/>
            <a:gdLst>
              <a:gd name="T0" fmla="*/ 987 w 1424"/>
              <a:gd name="T1" fmla="*/ 1568 h 1568"/>
              <a:gd name="T2" fmla="*/ 946 w 1424"/>
              <a:gd name="T3" fmla="*/ 1237 h 1568"/>
              <a:gd name="T4" fmla="*/ 1424 w 1424"/>
              <a:gd name="T5" fmla="*/ 208 h 1568"/>
              <a:gd name="T6" fmla="*/ 360 w 1424"/>
              <a:gd name="T7" fmla="*/ 0 h 1568"/>
              <a:gd name="T8" fmla="*/ 360 w 1424"/>
              <a:gd name="T9" fmla="*/ 0 h 1568"/>
              <a:gd name="T10" fmla="*/ 0 w 1424"/>
              <a:gd name="T11" fmla="*/ 1101 h 1568"/>
              <a:gd name="T12" fmla="*/ 979 w 1424"/>
              <a:gd name="T13" fmla="*/ 1556 h 1568"/>
              <a:gd name="T14" fmla="*/ 987 w 1424"/>
              <a:gd name="T15" fmla="*/ 1568 h 15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4" h="1568">
                <a:moveTo>
                  <a:pt x="987" y="1568"/>
                </a:moveTo>
                <a:cubicBezTo>
                  <a:pt x="961" y="1462"/>
                  <a:pt x="946" y="1351"/>
                  <a:pt x="946" y="1237"/>
                </a:cubicBezTo>
                <a:cubicBezTo>
                  <a:pt x="946" y="825"/>
                  <a:pt x="1132" y="455"/>
                  <a:pt x="1424" y="208"/>
                </a:cubicBezTo>
                <a:cubicBezTo>
                  <a:pt x="360" y="0"/>
                  <a:pt x="360" y="0"/>
                  <a:pt x="360" y="0"/>
                </a:cubicBezTo>
                <a:cubicBezTo>
                  <a:pt x="360" y="0"/>
                  <a:pt x="360" y="0"/>
                  <a:pt x="360" y="0"/>
                </a:cubicBezTo>
                <a:cubicBezTo>
                  <a:pt x="153" y="321"/>
                  <a:pt x="24" y="697"/>
                  <a:pt x="0" y="1101"/>
                </a:cubicBezTo>
                <a:cubicBezTo>
                  <a:pt x="979" y="1556"/>
                  <a:pt x="979" y="1556"/>
                  <a:pt x="979" y="1556"/>
                </a:cubicBezTo>
                <a:lnTo>
                  <a:pt x="987" y="1568"/>
                </a:lnTo>
                <a:close/>
              </a:path>
            </a:pathLst>
          </a:custGeom>
          <a:solidFill>
            <a:schemeClr val="accent3"/>
          </a:solidFill>
          <a:ln w="3175" cap="flat">
            <a:noFill/>
            <a:prstDash val="solid"/>
            <a:miter lim="800000"/>
            <a:headEnd/>
            <a:tailEnd/>
          </a:ln>
          <a:effectLst>
            <a:outerShdw blurRad="38100" dist="38100" dir="5400000" algn="t" rotWithShape="0">
              <a:prstClr val="black">
                <a:alpha val="20000"/>
              </a:prstClr>
            </a:outerShdw>
          </a:effec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71" name="Freeform 26">
            <a:extLst>
              <a:ext uri="{FF2B5EF4-FFF2-40B4-BE49-F238E27FC236}">
                <a16:creationId xmlns:a16="http://schemas.microsoft.com/office/drawing/2014/main" id="{4A4C938E-AE37-4C3A-8EED-4C31B21552CC}"/>
              </a:ext>
            </a:extLst>
          </p:cNvPr>
          <p:cNvSpPr>
            <a:spLocks/>
          </p:cNvSpPr>
          <p:nvPr/>
        </p:nvSpPr>
        <p:spPr bwMode="auto">
          <a:xfrm>
            <a:off x="2652718" y="4176368"/>
            <a:ext cx="1650584" cy="1603448"/>
          </a:xfrm>
          <a:custGeom>
            <a:avLst/>
            <a:gdLst>
              <a:gd name="T0" fmla="*/ 0 w 1674"/>
              <a:gd name="T1" fmla="*/ 830 h 1626"/>
              <a:gd name="T2" fmla="*/ 4 w 1674"/>
              <a:gd name="T3" fmla="*/ 834 h 1626"/>
              <a:gd name="T4" fmla="*/ 736 w 1674"/>
              <a:gd name="T5" fmla="*/ 1626 h 1626"/>
              <a:gd name="T6" fmla="*/ 1674 w 1674"/>
              <a:gd name="T7" fmla="*/ 945 h 1626"/>
              <a:gd name="T8" fmla="*/ 1151 w 1674"/>
              <a:gd name="T9" fmla="*/ 0 h 1626"/>
              <a:gd name="T10" fmla="*/ 0 w 1674"/>
              <a:gd name="T11" fmla="*/ 830 h 1626"/>
            </a:gdLst>
            <a:ahLst/>
            <a:cxnLst>
              <a:cxn ang="0">
                <a:pos x="T0" y="T1"/>
              </a:cxn>
              <a:cxn ang="0">
                <a:pos x="T2" y="T3"/>
              </a:cxn>
              <a:cxn ang="0">
                <a:pos x="T4" y="T5"/>
              </a:cxn>
              <a:cxn ang="0">
                <a:pos x="T6" y="T7"/>
              </a:cxn>
              <a:cxn ang="0">
                <a:pos x="T8" y="T9"/>
              </a:cxn>
              <a:cxn ang="0">
                <a:pos x="T10" y="T11"/>
              </a:cxn>
            </a:cxnLst>
            <a:rect l="0" t="0" r="r" b="b"/>
            <a:pathLst>
              <a:path w="1674" h="1626">
                <a:moveTo>
                  <a:pt x="0" y="830"/>
                </a:moveTo>
                <a:cubicBezTo>
                  <a:pt x="4" y="834"/>
                  <a:pt x="4" y="834"/>
                  <a:pt x="4" y="834"/>
                </a:cubicBezTo>
                <a:cubicBezTo>
                  <a:pt x="736" y="1626"/>
                  <a:pt x="736" y="1626"/>
                  <a:pt x="736" y="1626"/>
                </a:cubicBezTo>
                <a:cubicBezTo>
                  <a:pt x="1104" y="1482"/>
                  <a:pt x="1426" y="1245"/>
                  <a:pt x="1674" y="945"/>
                </a:cubicBezTo>
                <a:cubicBezTo>
                  <a:pt x="1151" y="0"/>
                  <a:pt x="1151" y="0"/>
                  <a:pt x="1151" y="0"/>
                </a:cubicBezTo>
                <a:cubicBezTo>
                  <a:pt x="959" y="460"/>
                  <a:pt x="521" y="792"/>
                  <a:pt x="0" y="830"/>
                </a:cubicBezTo>
                <a:close/>
              </a:path>
            </a:pathLst>
          </a:custGeom>
          <a:solidFill>
            <a:schemeClr val="accent3"/>
          </a:solidFill>
          <a:ln w="3175" cap="flat">
            <a:noFill/>
            <a:prstDash val="solid"/>
            <a:miter lim="800000"/>
            <a:headEnd/>
            <a:tailEnd/>
          </a:ln>
          <a:effectLst>
            <a:outerShdw blurRad="38100" dist="38100" dir="5400000" algn="t" rotWithShape="0">
              <a:prstClr val="black">
                <a:alpha val="20000"/>
              </a:prstClr>
            </a:outerShdw>
          </a:effec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72" name="Freeform 27">
            <a:extLst>
              <a:ext uri="{FF2B5EF4-FFF2-40B4-BE49-F238E27FC236}">
                <a16:creationId xmlns:a16="http://schemas.microsoft.com/office/drawing/2014/main" id="{A574DBF8-D4F9-431D-A093-E1B7E8A0888A}"/>
              </a:ext>
            </a:extLst>
          </p:cNvPr>
          <p:cNvSpPr>
            <a:spLocks/>
          </p:cNvSpPr>
          <p:nvPr/>
        </p:nvSpPr>
        <p:spPr bwMode="auto">
          <a:xfrm>
            <a:off x="3414815" y="2449031"/>
            <a:ext cx="1402391" cy="1532119"/>
          </a:xfrm>
          <a:custGeom>
            <a:avLst/>
            <a:gdLst>
              <a:gd name="T0" fmla="*/ 0 w 1422"/>
              <a:gd name="T1" fmla="*/ 203 h 1554"/>
              <a:gd name="T2" fmla="*/ 480 w 1422"/>
              <a:gd name="T3" fmla="*/ 1235 h 1554"/>
              <a:gd name="T4" fmla="*/ 442 w 1422"/>
              <a:gd name="T5" fmla="*/ 1554 h 1554"/>
              <a:gd name="T6" fmla="*/ 1422 w 1422"/>
              <a:gd name="T7" fmla="*/ 1095 h 1554"/>
              <a:gd name="T8" fmla="*/ 1063 w 1422"/>
              <a:gd name="T9" fmla="*/ 0 h 1554"/>
              <a:gd name="T10" fmla="*/ 0 w 1422"/>
              <a:gd name="T11" fmla="*/ 203 h 1554"/>
            </a:gdLst>
            <a:ahLst/>
            <a:cxnLst>
              <a:cxn ang="0">
                <a:pos x="T0" y="T1"/>
              </a:cxn>
              <a:cxn ang="0">
                <a:pos x="T2" y="T3"/>
              </a:cxn>
              <a:cxn ang="0">
                <a:pos x="T4" y="T5"/>
              </a:cxn>
              <a:cxn ang="0">
                <a:pos x="T6" y="T7"/>
              </a:cxn>
              <a:cxn ang="0">
                <a:pos x="T8" y="T9"/>
              </a:cxn>
              <a:cxn ang="0">
                <a:pos x="T10" y="T11"/>
              </a:cxn>
            </a:cxnLst>
            <a:rect l="0" t="0" r="r" b="b"/>
            <a:pathLst>
              <a:path w="1422" h="1554">
                <a:moveTo>
                  <a:pt x="0" y="203"/>
                </a:moveTo>
                <a:cubicBezTo>
                  <a:pt x="293" y="451"/>
                  <a:pt x="480" y="822"/>
                  <a:pt x="480" y="1235"/>
                </a:cubicBezTo>
                <a:cubicBezTo>
                  <a:pt x="480" y="1345"/>
                  <a:pt x="467" y="1452"/>
                  <a:pt x="442" y="1554"/>
                </a:cubicBezTo>
                <a:cubicBezTo>
                  <a:pt x="1422" y="1095"/>
                  <a:pt x="1422" y="1095"/>
                  <a:pt x="1422" y="1095"/>
                </a:cubicBezTo>
                <a:cubicBezTo>
                  <a:pt x="1397" y="694"/>
                  <a:pt x="1269" y="320"/>
                  <a:pt x="1063" y="0"/>
                </a:cubicBezTo>
                <a:lnTo>
                  <a:pt x="0" y="203"/>
                </a:lnTo>
                <a:close/>
              </a:path>
            </a:pathLst>
          </a:custGeom>
          <a:solidFill>
            <a:schemeClr val="accent3"/>
          </a:solidFill>
          <a:ln w="3175" cap="flat">
            <a:noFill/>
            <a:prstDash val="solid"/>
            <a:miter lim="800000"/>
            <a:headEnd/>
            <a:tailEnd/>
          </a:ln>
          <a:effectLst>
            <a:outerShdw blurRad="38100" dist="38100" dir="5400000" algn="t" rotWithShape="0">
              <a:prstClr val="black">
                <a:alpha val="20000"/>
              </a:prstClr>
            </a:outerShdw>
          </a:effec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grpSp>
        <p:nvGrpSpPr>
          <p:cNvPr id="373" name="Group 372">
            <a:extLst>
              <a:ext uri="{FF2B5EF4-FFF2-40B4-BE49-F238E27FC236}">
                <a16:creationId xmlns:a16="http://schemas.microsoft.com/office/drawing/2014/main" id="{49025212-A836-4AB0-851A-2D4826CE0E40}"/>
              </a:ext>
            </a:extLst>
          </p:cNvPr>
          <p:cNvGrpSpPr>
            <a:grpSpLocks noChangeAspect="1"/>
          </p:cNvGrpSpPr>
          <p:nvPr/>
        </p:nvGrpSpPr>
        <p:grpSpPr>
          <a:xfrm>
            <a:off x="2379085" y="1666439"/>
            <a:ext cx="435980" cy="435980"/>
            <a:chOff x="6213475" y="500063"/>
            <a:chExt cx="371476" cy="371476"/>
          </a:xfrm>
          <a:solidFill>
            <a:schemeClr val="tx1"/>
          </a:solidFill>
        </p:grpSpPr>
        <p:sp>
          <p:nvSpPr>
            <p:cNvPr id="374" name="Freeform 36">
              <a:extLst>
                <a:ext uri="{FF2B5EF4-FFF2-40B4-BE49-F238E27FC236}">
                  <a16:creationId xmlns:a16="http://schemas.microsoft.com/office/drawing/2014/main" id="{C34C332F-7363-4E12-80F8-CD1839F21DDE}"/>
                </a:ext>
              </a:extLst>
            </p:cNvPr>
            <p:cNvSpPr>
              <a:spLocks noEditPoints="1"/>
            </p:cNvSpPr>
            <p:nvPr/>
          </p:nvSpPr>
          <p:spPr bwMode="auto">
            <a:xfrm>
              <a:off x="6399213" y="685801"/>
              <a:ext cx="185738" cy="185738"/>
            </a:xfrm>
            <a:custGeom>
              <a:avLst/>
              <a:gdLst>
                <a:gd name="T0" fmla="*/ 2 w 48"/>
                <a:gd name="T1" fmla="*/ 48 h 48"/>
                <a:gd name="T2" fmla="*/ 1 w 48"/>
                <a:gd name="T3" fmla="*/ 47 h 48"/>
                <a:gd name="T4" fmla="*/ 0 w 48"/>
                <a:gd name="T5" fmla="*/ 45 h 48"/>
                <a:gd name="T6" fmla="*/ 4 w 48"/>
                <a:gd name="T7" fmla="*/ 31 h 48"/>
                <a:gd name="T8" fmla="*/ 5 w 48"/>
                <a:gd name="T9" fmla="*/ 31 h 48"/>
                <a:gd name="T10" fmla="*/ 35 w 48"/>
                <a:gd name="T11" fmla="*/ 1 h 48"/>
                <a:gd name="T12" fmla="*/ 37 w 48"/>
                <a:gd name="T13" fmla="*/ 1 h 48"/>
                <a:gd name="T14" fmla="*/ 47 w 48"/>
                <a:gd name="T15" fmla="*/ 11 h 48"/>
                <a:gd name="T16" fmla="*/ 47 w 48"/>
                <a:gd name="T17" fmla="*/ 13 h 48"/>
                <a:gd name="T18" fmla="*/ 17 w 48"/>
                <a:gd name="T19" fmla="*/ 43 h 48"/>
                <a:gd name="T20" fmla="*/ 17 w 48"/>
                <a:gd name="T21" fmla="*/ 44 h 48"/>
                <a:gd name="T22" fmla="*/ 3 w 48"/>
                <a:gd name="T23" fmla="*/ 48 h 48"/>
                <a:gd name="T24" fmla="*/ 2 w 48"/>
                <a:gd name="T25" fmla="*/ 48 h 48"/>
                <a:gd name="T26" fmla="*/ 8 w 48"/>
                <a:gd name="T27" fmla="*/ 33 h 48"/>
                <a:gd name="T28" fmla="*/ 5 w 48"/>
                <a:gd name="T29" fmla="*/ 43 h 48"/>
                <a:gd name="T30" fmla="*/ 15 w 48"/>
                <a:gd name="T31" fmla="*/ 40 h 48"/>
                <a:gd name="T32" fmla="*/ 43 w 48"/>
                <a:gd name="T33" fmla="*/ 12 h 48"/>
                <a:gd name="T34" fmla="*/ 36 w 48"/>
                <a:gd name="T35" fmla="*/ 5 h 48"/>
                <a:gd name="T36" fmla="*/ 8 w 48"/>
                <a:gd name="T3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8">
                  <a:moveTo>
                    <a:pt x="2" y="48"/>
                  </a:moveTo>
                  <a:cubicBezTo>
                    <a:pt x="1" y="48"/>
                    <a:pt x="1" y="48"/>
                    <a:pt x="1" y="47"/>
                  </a:cubicBezTo>
                  <a:cubicBezTo>
                    <a:pt x="0" y="47"/>
                    <a:pt x="0" y="46"/>
                    <a:pt x="0" y="45"/>
                  </a:cubicBezTo>
                  <a:cubicBezTo>
                    <a:pt x="4" y="31"/>
                    <a:pt x="4" y="31"/>
                    <a:pt x="4" y="31"/>
                  </a:cubicBezTo>
                  <a:cubicBezTo>
                    <a:pt x="4" y="31"/>
                    <a:pt x="4" y="31"/>
                    <a:pt x="5" y="31"/>
                  </a:cubicBezTo>
                  <a:cubicBezTo>
                    <a:pt x="35" y="1"/>
                    <a:pt x="35" y="1"/>
                    <a:pt x="35" y="1"/>
                  </a:cubicBezTo>
                  <a:cubicBezTo>
                    <a:pt x="35" y="0"/>
                    <a:pt x="37" y="0"/>
                    <a:pt x="37" y="1"/>
                  </a:cubicBezTo>
                  <a:cubicBezTo>
                    <a:pt x="47" y="11"/>
                    <a:pt x="47" y="11"/>
                    <a:pt x="47" y="11"/>
                  </a:cubicBezTo>
                  <a:cubicBezTo>
                    <a:pt x="48" y="11"/>
                    <a:pt x="48" y="13"/>
                    <a:pt x="47" y="13"/>
                  </a:cubicBezTo>
                  <a:cubicBezTo>
                    <a:pt x="17" y="43"/>
                    <a:pt x="17" y="43"/>
                    <a:pt x="17" y="43"/>
                  </a:cubicBezTo>
                  <a:cubicBezTo>
                    <a:pt x="17" y="44"/>
                    <a:pt x="17" y="44"/>
                    <a:pt x="17" y="44"/>
                  </a:cubicBezTo>
                  <a:cubicBezTo>
                    <a:pt x="3" y="48"/>
                    <a:pt x="3" y="48"/>
                    <a:pt x="3" y="48"/>
                  </a:cubicBezTo>
                  <a:cubicBezTo>
                    <a:pt x="2" y="48"/>
                    <a:pt x="2" y="48"/>
                    <a:pt x="2" y="48"/>
                  </a:cubicBezTo>
                  <a:close/>
                  <a:moveTo>
                    <a:pt x="8" y="33"/>
                  </a:moveTo>
                  <a:cubicBezTo>
                    <a:pt x="5" y="43"/>
                    <a:pt x="5" y="43"/>
                    <a:pt x="5" y="43"/>
                  </a:cubicBezTo>
                  <a:cubicBezTo>
                    <a:pt x="15" y="40"/>
                    <a:pt x="15" y="40"/>
                    <a:pt x="15" y="40"/>
                  </a:cubicBezTo>
                  <a:cubicBezTo>
                    <a:pt x="43" y="12"/>
                    <a:pt x="43" y="12"/>
                    <a:pt x="43" y="12"/>
                  </a:cubicBezTo>
                  <a:cubicBezTo>
                    <a:pt x="36" y="5"/>
                    <a:pt x="36" y="5"/>
                    <a:pt x="36" y="5"/>
                  </a:cubicBezTo>
                  <a:lnTo>
                    <a:pt x="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75" name="Freeform 37">
              <a:extLst>
                <a:ext uri="{FF2B5EF4-FFF2-40B4-BE49-F238E27FC236}">
                  <a16:creationId xmlns:a16="http://schemas.microsoft.com/office/drawing/2014/main" id="{9379B010-EBA2-4F5E-A481-CA3996F729EC}"/>
                </a:ext>
              </a:extLst>
            </p:cNvPr>
            <p:cNvSpPr>
              <a:spLocks/>
            </p:cNvSpPr>
            <p:nvPr/>
          </p:nvSpPr>
          <p:spPr bwMode="auto">
            <a:xfrm>
              <a:off x="6503988" y="720726"/>
              <a:ext cx="46038" cy="46038"/>
            </a:xfrm>
            <a:custGeom>
              <a:avLst/>
              <a:gdLst>
                <a:gd name="T0" fmla="*/ 24 w 29"/>
                <a:gd name="T1" fmla="*/ 29 h 29"/>
                <a:gd name="T2" fmla="*/ 0 w 29"/>
                <a:gd name="T3" fmla="*/ 5 h 29"/>
                <a:gd name="T4" fmla="*/ 5 w 29"/>
                <a:gd name="T5" fmla="*/ 0 h 29"/>
                <a:gd name="T6" fmla="*/ 29 w 29"/>
                <a:gd name="T7" fmla="*/ 24 h 29"/>
                <a:gd name="T8" fmla="*/ 24 w 29"/>
                <a:gd name="T9" fmla="*/ 29 h 29"/>
              </a:gdLst>
              <a:ahLst/>
              <a:cxnLst>
                <a:cxn ang="0">
                  <a:pos x="T0" y="T1"/>
                </a:cxn>
                <a:cxn ang="0">
                  <a:pos x="T2" y="T3"/>
                </a:cxn>
                <a:cxn ang="0">
                  <a:pos x="T4" y="T5"/>
                </a:cxn>
                <a:cxn ang="0">
                  <a:pos x="T6" y="T7"/>
                </a:cxn>
                <a:cxn ang="0">
                  <a:pos x="T8" y="T9"/>
                </a:cxn>
              </a:cxnLst>
              <a:rect l="0" t="0" r="r" b="b"/>
              <a:pathLst>
                <a:path w="29" h="29">
                  <a:moveTo>
                    <a:pt x="24" y="29"/>
                  </a:moveTo>
                  <a:lnTo>
                    <a:pt x="0" y="5"/>
                  </a:lnTo>
                  <a:lnTo>
                    <a:pt x="5" y="0"/>
                  </a:lnTo>
                  <a:lnTo>
                    <a:pt x="29" y="24"/>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76" name="Freeform 38">
              <a:extLst>
                <a:ext uri="{FF2B5EF4-FFF2-40B4-BE49-F238E27FC236}">
                  <a16:creationId xmlns:a16="http://schemas.microsoft.com/office/drawing/2014/main" id="{F77407EE-3F17-449B-8EA6-AF5BCDDFF4A7}"/>
                </a:ext>
              </a:extLst>
            </p:cNvPr>
            <p:cNvSpPr>
              <a:spLocks/>
            </p:cNvSpPr>
            <p:nvPr/>
          </p:nvSpPr>
          <p:spPr bwMode="auto">
            <a:xfrm>
              <a:off x="6415088" y="801688"/>
              <a:ext cx="53975" cy="53975"/>
            </a:xfrm>
            <a:custGeom>
              <a:avLst/>
              <a:gdLst>
                <a:gd name="T0" fmla="*/ 12 w 14"/>
                <a:gd name="T1" fmla="*/ 14 h 14"/>
                <a:gd name="T2" fmla="*/ 11 w 14"/>
                <a:gd name="T3" fmla="*/ 13 h 14"/>
                <a:gd name="T4" fmla="*/ 1 w 14"/>
                <a:gd name="T5" fmla="*/ 3 h 14"/>
                <a:gd name="T6" fmla="*/ 1 w 14"/>
                <a:gd name="T7" fmla="*/ 1 h 14"/>
                <a:gd name="T8" fmla="*/ 3 w 14"/>
                <a:gd name="T9" fmla="*/ 1 h 14"/>
                <a:gd name="T10" fmla="*/ 13 w 14"/>
                <a:gd name="T11" fmla="*/ 11 h 14"/>
                <a:gd name="T12" fmla="*/ 13 w 14"/>
                <a:gd name="T13" fmla="*/ 13 h 14"/>
                <a:gd name="T14" fmla="*/ 12 w 14"/>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2" y="14"/>
                  </a:moveTo>
                  <a:cubicBezTo>
                    <a:pt x="11" y="14"/>
                    <a:pt x="11" y="14"/>
                    <a:pt x="11" y="13"/>
                  </a:cubicBezTo>
                  <a:cubicBezTo>
                    <a:pt x="1" y="3"/>
                    <a:pt x="1" y="3"/>
                    <a:pt x="1" y="3"/>
                  </a:cubicBezTo>
                  <a:cubicBezTo>
                    <a:pt x="0" y="3"/>
                    <a:pt x="0" y="1"/>
                    <a:pt x="1" y="1"/>
                  </a:cubicBezTo>
                  <a:cubicBezTo>
                    <a:pt x="1" y="0"/>
                    <a:pt x="3" y="0"/>
                    <a:pt x="3" y="1"/>
                  </a:cubicBezTo>
                  <a:cubicBezTo>
                    <a:pt x="13" y="11"/>
                    <a:pt x="13" y="11"/>
                    <a:pt x="13" y="11"/>
                  </a:cubicBezTo>
                  <a:cubicBezTo>
                    <a:pt x="14" y="11"/>
                    <a:pt x="14" y="13"/>
                    <a:pt x="13" y="13"/>
                  </a:cubicBezTo>
                  <a:cubicBezTo>
                    <a:pt x="13" y="14"/>
                    <a:pt x="13" y="14"/>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77" name="Freeform 39">
              <a:extLst>
                <a:ext uri="{FF2B5EF4-FFF2-40B4-BE49-F238E27FC236}">
                  <a16:creationId xmlns:a16="http://schemas.microsoft.com/office/drawing/2014/main" id="{4F445F52-036E-44B0-8368-E7621676E7AD}"/>
                </a:ext>
              </a:extLst>
            </p:cNvPr>
            <p:cNvSpPr>
              <a:spLocks/>
            </p:cNvSpPr>
            <p:nvPr/>
          </p:nvSpPr>
          <p:spPr bwMode="auto">
            <a:xfrm>
              <a:off x="6345238" y="655638"/>
              <a:ext cx="77788" cy="14288"/>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78" name="Freeform 40">
              <a:extLst>
                <a:ext uri="{FF2B5EF4-FFF2-40B4-BE49-F238E27FC236}">
                  <a16:creationId xmlns:a16="http://schemas.microsoft.com/office/drawing/2014/main" id="{CA31761D-1AA8-4D37-AC7E-5E674A54F983}"/>
                </a:ext>
              </a:extLst>
            </p:cNvPr>
            <p:cNvSpPr>
              <a:spLocks/>
            </p:cNvSpPr>
            <p:nvPr/>
          </p:nvSpPr>
          <p:spPr bwMode="auto">
            <a:xfrm>
              <a:off x="6345238" y="717551"/>
              <a:ext cx="77788" cy="14288"/>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79" name="Freeform 41">
              <a:extLst>
                <a:ext uri="{FF2B5EF4-FFF2-40B4-BE49-F238E27FC236}">
                  <a16:creationId xmlns:a16="http://schemas.microsoft.com/office/drawing/2014/main" id="{0D3E9A05-2A31-4C96-85D1-A110316C2E96}"/>
                </a:ext>
              </a:extLst>
            </p:cNvPr>
            <p:cNvSpPr>
              <a:spLocks/>
            </p:cNvSpPr>
            <p:nvPr/>
          </p:nvSpPr>
          <p:spPr bwMode="auto">
            <a:xfrm>
              <a:off x="6259513" y="623888"/>
              <a:ext cx="77788" cy="53975"/>
            </a:xfrm>
            <a:custGeom>
              <a:avLst/>
              <a:gdLst>
                <a:gd name="T0" fmla="*/ 8 w 20"/>
                <a:gd name="T1" fmla="*/ 14 h 14"/>
                <a:gd name="T2" fmla="*/ 7 w 20"/>
                <a:gd name="T3" fmla="*/ 13 h 14"/>
                <a:gd name="T4" fmla="*/ 1 w 20"/>
                <a:gd name="T5" fmla="*/ 7 h 14"/>
                <a:gd name="T6" fmla="*/ 1 w 20"/>
                <a:gd name="T7" fmla="*/ 5 h 14"/>
                <a:gd name="T8" fmla="*/ 3 w 20"/>
                <a:gd name="T9" fmla="*/ 5 h 14"/>
                <a:gd name="T10" fmla="*/ 8 w 20"/>
                <a:gd name="T11" fmla="*/ 9 h 14"/>
                <a:gd name="T12" fmla="*/ 17 w 20"/>
                <a:gd name="T13" fmla="*/ 1 h 14"/>
                <a:gd name="T14" fmla="*/ 19 w 20"/>
                <a:gd name="T15" fmla="*/ 1 h 14"/>
                <a:gd name="T16" fmla="*/ 19 w 20"/>
                <a:gd name="T17" fmla="*/ 3 h 14"/>
                <a:gd name="T18" fmla="*/ 9 w 20"/>
                <a:gd name="T19" fmla="*/ 13 h 14"/>
                <a:gd name="T20" fmla="*/ 8 w 20"/>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8" y="14"/>
                  </a:moveTo>
                  <a:cubicBezTo>
                    <a:pt x="7" y="14"/>
                    <a:pt x="7" y="14"/>
                    <a:pt x="7" y="13"/>
                  </a:cubicBezTo>
                  <a:cubicBezTo>
                    <a:pt x="1" y="7"/>
                    <a:pt x="1" y="7"/>
                    <a:pt x="1" y="7"/>
                  </a:cubicBezTo>
                  <a:cubicBezTo>
                    <a:pt x="0" y="7"/>
                    <a:pt x="0" y="5"/>
                    <a:pt x="1" y="5"/>
                  </a:cubicBezTo>
                  <a:cubicBezTo>
                    <a:pt x="1" y="4"/>
                    <a:pt x="3" y="4"/>
                    <a:pt x="3" y="5"/>
                  </a:cubicBezTo>
                  <a:cubicBezTo>
                    <a:pt x="8" y="9"/>
                    <a:pt x="8" y="9"/>
                    <a:pt x="8" y="9"/>
                  </a:cubicBezTo>
                  <a:cubicBezTo>
                    <a:pt x="17" y="1"/>
                    <a:pt x="17" y="1"/>
                    <a:pt x="17" y="1"/>
                  </a:cubicBezTo>
                  <a:cubicBezTo>
                    <a:pt x="17" y="0"/>
                    <a:pt x="19" y="0"/>
                    <a:pt x="19" y="1"/>
                  </a:cubicBezTo>
                  <a:cubicBezTo>
                    <a:pt x="20" y="1"/>
                    <a:pt x="20" y="3"/>
                    <a:pt x="19" y="3"/>
                  </a:cubicBezTo>
                  <a:cubicBezTo>
                    <a:pt x="9" y="13"/>
                    <a:pt x="9" y="13"/>
                    <a:pt x="9" y="13"/>
                  </a:cubicBezTo>
                  <a:cubicBezTo>
                    <a:pt x="9" y="14"/>
                    <a:pt x="9"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80" name="Freeform 42">
              <a:extLst>
                <a:ext uri="{FF2B5EF4-FFF2-40B4-BE49-F238E27FC236}">
                  <a16:creationId xmlns:a16="http://schemas.microsoft.com/office/drawing/2014/main" id="{91728C22-B929-4F6E-A326-1B7FE9644945}"/>
                </a:ext>
              </a:extLst>
            </p:cNvPr>
            <p:cNvSpPr>
              <a:spLocks/>
            </p:cNvSpPr>
            <p:nvPr/>
          </p:nvSpPr>
          <p:spPr bwMode="auto">
            <a:xfrm>
              <a:off x="6259513" y="685801"/>
              <a:ext cx="77788" cy="53975"/>
            </a:xfrm>
            <a:custGeom>
              <a:avLst/>
              <a:gdLst>
                <a:gd name="T0" fmla="*/ 8 w 20"/>
                <a:gd name="T1" fmla="*/ 14 h 14"/>
                <a:gd name="T2" fmla="*/ 7 w 20"/>
                <a:gd name="T3" fmla="*/ 13 h 14"/>
                <a:gd name="T4" fmla="*/ 1 w 20"/>
                <a:gd name="T5" fmla="*/ 7 h 14"/>
                <a:gd name="T6" fmla="*/ 1 w 20"/>
                <a:gd name="T7" fmla="*/ 5 h 14"/>
                <a:gd name="T8" fmla="*/ 3 w 20"/>
                <a:gd name="T9" fmla="*/ 5 h 14"/>
                <a:gd name="T10" fmla="*/ 8 w 20"/>
                <a:gd name="T11" fmla="*/ 9 h 14"/>
                <a:gd name="T12" fmla="*/ 17 w 20"/>
                <a:gd name="T13" fmla="*/ 1 h 14"/>
                <a:gd name="T14" fmla="*/ 19 w 20"/>
                <a:gd name="T15" fmla="*/ 1 h 14"/>
                <a:gd name="T16" fmla="*/ 19 w 20"/>
                <a:gd name="T17" fmla="*/ 3 h 14"/>
                <a:gd name="T18" fmla="*/ 9 w 20"/>
                <a:gd name="T19" fmla="*/ 13 h 14"/>
                <a:gd name="T20" fmla="*/ 8 w 20"/>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8" y="14"/>
                  </a:moveTo>
                  <a:cubicBezTo>
                    <a:pt x="7" y="14"/>
                    <a:pt x="7" y="14"/>
                    <a:pt x="7" y="13"/>
                  </a:cubicBezTo>
                  <a:cubicBezTo>
                    <a:pt x="1" y="7"/>
                    <a:pt x="1" y="7"/>
                    <a:pt x="1" y="7"/>
                  </a:cubicBezTo>
                  <a:cubicBezTo>
                    <a:pt x="0" y="7"/>
                    <a:pt x="0" y="5"/>
                    <a:pt x="1" y="5"/>
                  </a:cubicBezTo>
                  <a:cubicBezTo>
                    <a:pt x="1" y="4"/>
                    <a:pt x="3" y="4"/>
                    <a:pt x="3" y="5"/>
                  </a:cubicBezTo>
                  <a:cubicBezTo>
                    <a:pt x="8" y="9"/>
                    <a:pt x="8" y="9"/>
                    <a:pt x="8" y="9"/>
                  </a:cubicBezTo>
                  <a:cubicBezTo>
                    <a:pt x="17" y="1"/>
                    <a:pt x="17" y="1"/>
                    <a:pt x="17" y="1"/>
                  </a:cubicBezTo>
                  <a:cubicBezTo>
                    <a:pt x="17" y="0"/>
                    <a:pt x="19" y="0"/>
                    <a:pt x="19" y="1"/>
                  </a:cubicBezTo>
                  <a:cubicBezTo>
                    <a:pt x="20" y="1"/>
                    <a:pt x="20" y="3"/>
                    <a:pt x="19" y="3"/>
                  </a:cubicBezTo>
                  <a:cubicBezTo>
                    <a:pt x="9" y="13"/>
                    <a:pt x="9" y="13"/>
                    <a:pt x="9" y="13"/>
                  </a:cubicBezTo>
                  <a:cubicBezTo>
                    <a:pt x="9" y="14"/>
                    <a:pt x="9"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81" name="Freeform 43">
              <a:extLst>
                <a:ext uri="{FF2B5EF4-FFF2-40B4-BE49-F238E27FC236}">
                  <a16:creationId xmlns:a16="http://schemas.microsoft.com/office/drawing/2014/main" id="{47E68B4A-67C6-4151-9508-019AACD8B3ED}"/>
                </a:ext>
              </a:extLst>
            </p:cNvPr>
            <p:cNvSpPr>
              <a:spLocks/>
            </p:cNvSpPr>
            <p:nvPr/>
          </p:nvSpPr>
          <p:spPr bwMode="auto">
            <a:xfrm>
              <a:off x="6213475" y="500063"/>
              <a:ext cx="263525" cy="341313"/>
            </a:xfrm>
            <a:custGeom>
              <a:avLst/>
              <a:gdLst>
                <a:gd name="T0" fmla="*/ 36 w 68"/>
                <a:gd name="T1" fmla="*/ 88 h 88"/>
                <a:gd name="T2" fmla="*/ 2 w 68"/>
                <a:gd name="T3" fmla="*/ 88 h 88"/>
                <a:gd name="T4" fmla="*/ 0 w 68"/>
                <a:gd name="T5" fmla="*/ 86 h 88"/>
                <a:gd name="T6" fmla="*/ 0 w 68"/>
                <a:gd name="T7" fmla="*/ 2 h 88"/>
                <a:gd name="T8" fmla="*/ 2 w 68"/>
                <a:gd name="T9" fmla="*/ 0 h 88"/>
                <a:gd name="T10" fmla="*/ 46 w 68"/>
                <a:gd name="T11" fmla="*/ 0 h 88"/>
                <a:gd name="T12" fmla="*/ 47 w 68"/>
                <a:gd name="T13" fmla="*/ 1 h 88"/>
                <a:gd name="T14" fmla="*/ 67 w 68"/>
                <a:gd name="T15" fmla="*/ 21 h 88"/>
                <a:gd name="T16" fmla="*/ 68 w 68"/>
                <a:gd name="T17" fmla="*/ 22 h 88"/>
                <a:gd name="T18" fmla="*/ 68 w 68"/>
                <a:gd name="T19" fmla="*/ 52 h 88"/>
                <a:gd name="T20" fmla="*/ 66 w 68"/>
                <a:gd name="T21" fmla="*/ 54 h 88"/>
                <a:gd name="T22" fmla="*/ 64 w 68"/>
                <a:gd name="T23" fmla="*/ 52 h 88"/>
                <a:gd name="T24" fmla="*/ 64 w 68"/>
                <a:gd name="T25" fmla="*/ 23 h 88"/>
                <a:gd name="T26" fmla="*/ 45 w 68"/>
                <a:gd name="T27" fmla="*/ 4 h 88"/>
                <a:gd name="T28" fmla="*/ 4 w 68"/>
                <a:gd name="T29" fmla="*/ 4 h 88"/>
                <a:gd name="T30" fmla="*/ 4 w 68"/>
                <a:gd name="T31" fmla="*/ 84 h 88"/>
                <a:gd name="T32" fmla="*/ 36 w 68"/>
                <a:gd name="T33" fmla="*/ 84 h 88"/>
                <a:gd name="T34" fmla="*/ 38 w 68"/>
                <a:gd name="T35" fmla="*/ 86 h 88"/>
                <a:gd name="T36" fmla="*/ 36 w 68"/>
                <a:gd name="T3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88">
                  <a:moveTo>
                    <a:pt x="36" y="88"/>
                  </a:moveTo>
                  <a:cubicBezTo>
                    <a:pt x="2" y="88"/>
                    <a:pt x="2" y="88"/>
                    <a:pt x="2" y="88"/>
                  </a:cubicBezTo>
                  <a:cubicBezTo>
                    <a:pt x="1" y="88"/>
                    <a:pt x="0" y="87"/>
                    <a:pt x="0" y="86"/>
                  </a:cubicBezTo>
                  <a:cubicBezTo>
                    <a:pt x="0" y="2"/>
                    <a:pt x="0" y="2"/>
                    <a:pt x="0" y="2"/>
                  </a:cubicBezTo>
                  <a:cubicBezTo>
                    <a:pt x="0" y="1"/>
                    <a:pt x="1" y="0"/>
                    <a:pt x="2" y="0"/>
                  </a:cubicBezTo>
                  <a:cubicBezTo>
                    <a:pt x="46" y="0"/>
                    <a:pt x="46" y="0"/>
                    <a:pt x="46" y="0"/>
                  </a:cubicBezTo>
                  <a:cubicBezTo>
                    <a:pt x="47" y="0"/>
                    <a:pt x="47" y="0"/>
                    <a:pt x="47" y="1"/>
                  </a:cubicBezTo>
                  <a:cubicBezTo>
                    <a:pt x="67" y="21"/>
                    <a:pt x="67" y="21"/>
                    <a:pt x="67" y="21"/>
                  </a:cubicBezTo>
                  <a:cubicBezTo>
                    <a:pt x="68" y="21"/>
                    <a:pt x="68" y="21"/>
                    <a:pt x="68" y="22"/>
                  </a:cubicBezTo>
                  <a:cubicBezTo>
                    <a:pt x="68" y="52"/>
                    <a:pt x="68" y="52"/>
                    <a:pt x="68" y="52"/>
                  </a:cubicBezTo>
                  <a:cubicBezTo>
                    <a:pt x="68" y="53"/>
                    <a:pt x="67" y="54"/>
                    <a:pt x="66" y="54"/>
                  </a:cubicBezTo>
                  <a:cubicBezTo>
                    <a:pt x="65" y="54"/>
                    <a:pt x="64" y="53"/>
                    <a:pt x="64" y="52"/>
                  </a:cubicBezTo>
                  <a:cubicBezTo>
                    <a:pt x="64" y="23"/>
                    <a:pt x="64" y="23"/>
                    <a:pt x="64" y="23"/>
                  </a:cubicBezTo>
                  <a:cubicBezTo>
                    <a:pt x="45" y="4"/>
                    <a:pt x="45" y="4"/>
                    <a:pt x="45" y="4"/>
                  </a:cubicBezTo>
                  <a:cubicBezTo>
                    <a:pt x="4" y="4"/>
                    <a:pt x="4" y="4"/>
                    <a:pt x="4" y="4"/>
                  </a:cubicBezTo>
                  <a:cubicBezTo>
                    <a:pt x="4" y="84"/>
                    <a:pt x="4" y="84"/>
                    <a:pt x="4" y="84"/>
                  </a:cubicBezTo>
                  <a:cubicBezTo>
                    <a:pt x="36" y="84"/>
                    <a:pt x="36" y="84"/>
                    <a:pt x="36" y="84"/>
                  </a:cubicBezTo>
                  <a:cubicBezTo>
                    <a:pt x="37" y="84"/>
                    <a:pt x="38" y="85"/>
                    <a:pt x="38" y="86"/>
                  </a:cubicBezTo>
                  <a:cubicBezTo>
                    <a:pt x="38" y="87"/>
                    <a:pt x="37" y="88"/>
                    <a:pt x="36"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82" name="Freeform 44">
              <a:extLst>
                <a:ext uri="{FF2B5EF4-FFF2-40B4-BE49-F238E27FC236}">
                  <a16:creationId xmlns:a16="http://schemas.microsoft.com/office/drawing/2014/main" id="{3938CC1F-4F3E-4CE9-96D3-F133992DC14D}"/>
                </a:ext>
              </a:extLst>
            </p:cNvPr>
            <p:cNvSpPr>
              <a:spLocks/>
            </p:cNvSpPr>
            <p:nvPr/>
          </p:nvSpPr>
          <p:spPr bwMode="auto">
            <a:xfrm>
              <a:off x="6383338" y="500063"/>
              <a:ext cx="93663" cy="93663"/>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4 w 24"/>
                <a:gd name="T11" fmla="*/ 2 h 24"/>
                <a:gd name="T12" fmla="*/ 4 w 24"/>
                <a:gd name="T13" fmla="*/ 20 h 24"/>
                <a:gd name="T14" fmla="*/ 22 w 24"/>
                <a:gd name="T15" fmla="*/ 20 h 24"/>
                <a:gd name="T16" fmla="*/ 24 w 24"/>
                <a:gd name="T17" fmla="*/ 22 h 24"/>
                <a:gd name="T18" fmla="*/ 22 w 24"/>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3" y="0"/>
                    <a:pt x="4" y="1"/>
                    <a:pt x="4" y="2"/>
                  </a:cubicBezTo>
                  <a:cubicBezTo>
                    <a:pt x="4" y="20"/>
                    <a:pt x="4" y="20"/>
                    <a:pt x="4" y="20"/>
                  </a:cubicBezTo>
                  <a:cubicBezTo>
                    <a:pt x="22" y="20"/>
                    <a:pt x="22" y="20"/>
                    <a:pt x="22" y="20"/>
                  </a:cubicBezTo>
                  <a:cubicBezTo>
                    <a:pt x="23" y="20"/>
                    <a:pt x="24" y="21"/>
                    <a:pt x="24" y="22"/>
                  </a:cubicBezTo>
                  <a:cubicBezTo>
                    <a:pt x="24" y="23"/>
                    <a:pt x="23" y="24"/>
                    <a:pt x="2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grpSp>
      <p:grpSp>
        <p:nvGrpSpPr>
          <p:cNvPr id="383" name="Group 382">
            <a:extLst>
              <a:ext uri="{FF2B5EF4-FFF2-40B4-BE49-F238E27FC236}">
                <a16:creationId xmlns:a16="http://schemas.microsoft.com/office/drawing/2014/main" id="{E5CC56FF-9A11-4180-9948-0845905C5D65}"/>
              </a:ext>
            </a:extLst>
          </p:cNvPr>
          <p:cNvGrpSpPr>
            <a:grpSpLocks noChangeAspect="1"/>
          </p:cNvGrpSpPr>
          <p:nvPr/>
        </p:nvGrpSpPr>
        <p:grpSpPr>
          <a:xfrm>
            <a:off x="623663" y="2868376"/>
            <a:ext cx="455358" cy="435982"/>
            <a:chOff x="4848225" y="962026"/>
            <a:chExt cx="373063" cy="357188"/>
          </a:xfrm>
          <a:solidFill>
            <a:schemeClr val="tx1"/>
          </a:solidFill>
        </p:grpSpPr>
        <p:sp>
          <p:nvSpPr>
            <p:cNvPr id="384" name="Freeform 48">
              <a:extLst>
                <a:ext uri="{FF2B5EF4-FFF2-40B4-BE49-F238E27FC236}">
                  <a16:creationId xmlns:a16="http://schemas.microsoft.com/office/drawing/2014/main" id="{537EB3B9-F0C1-4675-90B1-14C363A2D52F}"/>
                </a:ext>
              </a:extLst>
            </p:cNvPr>
            <p:cNvSpPr>
              <a:spLocks noEditPoints="1"/>
            </p:cNvSpPr>
            <p:nvPr/>
          </p:nvSpPr>
          <p:spPr bwMode="auto">
            <a:xfrm>
              <a:off x="4881563" y="1009651"/>
              <a:ext cx="309563" cy="309563"/>
            </a:xfrm>
            <a:custGeom>
              <a:avLst/>
              <a:gdLst>
                <a:gd name="T0" fmla="*/ 40 w 80"/>
                <a:gd name="T1" fmla="*/ 80 h 80"/>
                <a:gd name="T2" fmla="*/ 0 w 80"/>
                <a:gd name="T3" fmla="*/ 40 h 80"/>
                <a:gd name="T4" fmla="*/ 40 w 80"/>
                <a:gd name="T5" fmla="*/ 0 h 80"/>
                <a:gd name="T6" fmla="*/ 80 w 80"/>
                <a:gd name="T7" fmla="*/ 40 h 80"/>
                <a:gd name="T8" fmla="*/ 40 w 80"/>
                <a:gd name="T9" fmla="*/ 80 h 80"/>
                <a:gd name="T10" fmla="*/ 40 w 80"/>
                <a:gd name="T11" fmla="*/ 4 h 80"/>
                <a:gd name="T12" fmla="*/ 4 w 80"/>
                <a:gd name="T13" fmla="*/ 40 h 80"/>
                <a:gd name="T14" fmla="*/ 40 w 80"/>
                <a:gd name="T15" fmla="*/ 76 h 80"/>
                <a:gd name="T16" fmla="*/ 76 w 80"/>
                <a:gd name="T17" fmla="*/ 40 h 80"/>
                <a:gd name="T18" fmla="*/ 40 w 80"/>
                <a:gd name="T19" fmla="*/ 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40" y="80"/>
                  </a:moveTo>
                  <a:cubicBezTo>
                    <a:pt x="18" y="80"/>
                    <a:pt x="0" y="62"/>
                    <a:pt x="0" y="40"/>
                  </a:cubicBezTo>
                  <a:cubicBezTo>
                    <a:pt x="0" y="18"/>
                    <a:pt x="18" y="0"/>
                    <a:pt x="40" y="0"/>
                  </a:cubicBezTo>
                  <a:cubicBezTo>
                    <a:pt x="62" y="0"/>
                    <a:pt x="80" y="18"/>
                    <a:pt x="80" y="40"/>
                  </a:cubicBezTo>
                  <a:cubicBezTo>
                    <a:pt x="80" y="62"/>
                    <a:pt x="62" y="80"/>
                    <a:pt x="40" y="80"/>
                  </a:cubicBezTo>
                  <a:close/>
                  <a:moveTo>
                    <a:pt x="40" y="4"/>
                  </a:moveTo>
                  <a:cubicBezTo>
                    <a:pt x="20" y="4"/>
                    <a:pt x="4" y="20"/>
                    <a:pt x="4" y="40"/>
                  </a:cubicBezTo>
                  <a:cubicBezTo>
                    <a:pt x="4" y="60"/>
                    <a:pt x="20" y="76"/>
                    <a:pt x="40" y="76"/>
                  </a:cubicBezTo>
                  <a:cubicBezTo>
                    <a:pt x="60" y="76"/>
                    <a:pt x="76" y="60"/>
                    <a:pt x="76" y="40"/>
                  </a:cubicBezTo>
                  <a:cubicBezTo>
                    <a:pt x="76" y="20"/>
                    <a:pt x="60" y="4"/>
                    <a:pt x="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85" name="Freeform 49">
              <a:extLst>
                <a:ext uri="{FF2B5EF4-FFF2-40B4-BE49-F238E27FC236}">
                  <a16:creationId xmlns:a16="http://schemas.microsoft.com/office/drawing/2014/main" id="{D6872703-01CF-4CED-AC2A-E837365FD4C3}"/>
                </a:ext>
              </a:extLst>
            </p:cNvPr>
            <p:cNvSpPr>
              <a:spLocks/>
            </p:cNvSpPr>
            <p:nvPr/>
          </p:nvSpPr>
          <p:spPr bwMode="auto">
            <a:xfrm>
              <a:off x="4921250" y="1276351"/>
              <a:ext cx="41275" cy="42863"/>
            </a:xfrm>
            <a:custGeom>
              <a:avLst/>
              <a:gdLst>
                <a:gd name="T0" fmla="*/ 2 w 11"/>
                <a:gd name="T1" fmla="*/ 11 h 11"/>
                <a:gd name="T2" fmla="*/ 0 w 11"/>
                <a:gd name="T3" fmla="*/ 10 h 11"/>
                <a:gd name="T4" fmla="*/ 0 w 11"/>
                <a:gd name="T5" fmla="*/ 8 h 11"/>
                <a:gd name="T6" fmla="*/ 7 w 11"/>
                <a:gd name="T7" fmla="*/ 1 h 11"/>
                <a:gd name="T8" fmla="*/ 10 w 11"/>
                <a:gd name="T9" fmla="*/ 1 h 11"/>
                <a:gd name="T10" fmla="*/ 10 w 11"/>
                <a:gd name="T11" fmla="*/ 4 h 11"/>
                <a:gd name="T12" fmla="*/ 3 w 11"/>
                <a:gd name="T13" fmla="*/ 10 h 11"/>
                <a:gd name="T14" fmla="*/ 2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2" y="11"/>
                  </a:moveTo>
                  <a:cubicBezTo>
                    <a:pt x="1" y="11"/>
                    <a:pt x="1" y="11"/>
                    <a:pt x="0" y="10"/>
                  </a:cubicBezTo>
                  <a:cubicBezTo>
                    <a:pt x="0" y="10"/>
                    <a:pt x="0" y="8"/>
                    <a:pt x="0" y="8"/>
                  </a:cubicBezTo>
                  <a:cubicBezTo>
                    <a:pt x="7" y="1"/>
                    <a:pt x="7" y="1"/>
                    <a:pt x="7" y="1"/>
                  </a:cubicBezTo>
                  <a:cubicBezTo>
                    <a:pt x="8" y="0"/>
                    <a:pt x="9" y="0"/>
                    <a:pt x="10" y="1"/>
                  </a:cubicBezTo>
                  <a:cubicBezTo>
                    <a:pt x="11" y="2"/>
                    <a:pt x="11" y="3"/>
                    <a:pt x="10" y="4"/>
                  </a:cubicBezTo>
                  <a:cubicBezTo>
                    <a:pt x="3" y="10"/>
                    <a:pt x="3" y="10"/>
                    <a:pt x="3" y="10"/>
                  </a:cubicBezTo>
                  <a:cubicBezTo>
                    <a:pt x="3" y="11"/>
                    <a:pt x="2"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86" name="Freeform 50">
              <a:extLst>
                <a:ext uri="{FF2B5EF4-FFF2-40B4-BE49-F238E27FC236}">
                  <a16:creationId xmlns:a16="http://schemas.microsoft.com/office/drawing/2014/main" id="{848876AE-C521-474B-A8A6-ACCBB35B35AD}"/>
                </a:ext>
              </a:extLst>
            </p:cNvPr>
            <p:cNvSpPr>
              <a:spLocks/>
            </p:cNvSpPr>
            <p:nvPr/>
          </p:nvSpPr>
          <p:spPr bwMode="auto">
            <a:xfrm>
              <a:off x="5110163" y="1276351"/>
              <a:ext cx="42863" cy="42863"/>
            </a:xfrm>
            <a:custGeom>
              <a:avLst/>
              <a:gdLst>
                <a:gd name="T0" fmla="*/ 9 w 11"/>
                <a:gd name="T1" fmla="*/ 11 h 11"/>
                <a:gd name="T2" fmla="*/ 7 w 11"/>
                <a:gd name="T3" fmla="*/ 10 h 11"/>
                <a:gd name="T4" fmla="*/ 1 w 11"/>
                <a:gd name="T5" fmla="*/ 4 h 11"/>
                <a:gd name="T6" fmla="*/ 1 w 11"/>
                <a:gd name="T7" fmla="*/ 1 h 11"/>
                <a:gd name="T8" fmla="*/ 4 w 11"/>
                <a:gd name="T9" fmla="*/ 1 h 11"/>
                <a:gd name="T10" fmla="*/ 10 w 11"/>
                <a:gd name="T11" fmla="*/ 8 h 11"/>
                <a:gd name="T12" fmla="*/ 10 w 11"/>
                <a:gd name="T13" fmla="*/ 10 h 11"/>
                <a:gd name="T14" fmla="*/ 9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9" y="11"/>
                  </a:moveTo>
                  <a:cubicBezTo>
                    <a:pt x="8" y="11"/>
                    <a:pt x="8" y="11"/>
                    <a:pt x="7" y="10"/>
                  </a:cubicBezTo>
                  <a:cubicBezTo>
                    <a:pt x="1" y="4"/>
                    <a:pt x="1" y="4"/>
                    <a:pt x="1" y="4"/>
                  </a:cubicBezTo>
                  <a:cubicBezTo>
                    <a:pt x="0" y="3"/>
                    <a:pt x="0" y="2"/>
                    <a:pt x="1" y="1"/>
                  </a:cubicBezTo>
                  <a:cubicBezTo>
                    <a:pt x="1" y="0"/>
                    <a:pt x="3" y="0"/>
                    <a:pt x="4" y="1"/>
                  </a:cubicBezTo>
                  <a:cubicBezTo>
                    <a:pt x="10" y="8"/>
                    <a:pt x="10" y="8"/>
                    <a:pt x="10" y="8"/>
                  </a:cubicBezTo>
                  <a:cubicBezTo>
                    <a:pt x="11" y="8"/>
                    <a:pt x="11" y="10"/>
                    <a:pt x="10" y="10"/>
                  </a:cubicBezTo>
                  <a:cubicBezTo>
                    <a:pt x="10" y="11"/>
                    <a:pt x="9" y="11"/>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87" name="Freeform 51">
              <a:extLst>
                <a:ext uri="{FF2B5EF4-FFF2-40B4-BE49-F238E27FC236}">
                  <a16:creationId xmlns:a16="http://schemas.microsoft.com/office/drawing/2014/main" id="{4B6D64E5-282D-4884-980D-907E28594E2D}"/>
                </a:ext>
              </a:extLst>
            </p:cNvPr>
            <p:cNvSpPr>
              <a:spLocks/>
            </p:cNvSpPr>
            <p:nvPr/>
          </p:nvSpPr>
          <p:spPr bwMode="auto">
            <a:xfrm>
              <a:off x="4975225" y="1071563"/>
              <a:ext cx="76200" cy="107950"/>
            </a:xfrm>
            <a:custGeom>
              <a:avLst/>
              <a:gdLst>
                <a:gd name="T0" fmla="*/ 18 w 20"/>
                <a:gd name="T1" fmla="*/ 28 h 28"/>
                <a:gd name="T2" fmla="*/ 2 w 20"/>
                <a:gd name="T3" fmla="*/ 28 h 28"/>
                <a:gd name="T4" fmla="*/ 0 w 20"/>
                <a:gd name="T5" fmla="*/ 26 h 28"/>
                <a:gd name="T6" fmla="*/ 2 w 20"/>
                <a:gd name="T7" fmla="*/ 24 h 28"/>
                <a:gd name="T8" fmla="*/ 16 w 20"/>
                <a:gd name="T9" fmla="*/ 24 h 28"/>
                <a:gd name="T10" fmla="*/ 16 w 20"/>
                <a:gd name="T11" fmla="*/ 2 h 28"/>
                <a:gd name="T12" fmla="*/ 18 w 20"/>
                <a:gd name="T13" fmla="*/ 0 h 28"/>
                <a:gd name="T14" fmla="*/ 20 w 20"/>
                <a:gd name="T15" fmla="*/ 2 h 28"/>
                <a:gd name="T16" fmla="*/ 20 w 20"/>
                <a:gd name="T17" fmla="*/ 26 h 28"/>
                <a:gd name="T18" fmla="*/ 18 w 2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8">
                  <a:moveTo>
                    <a:pt x="18" y="28"/>
                  </a:moveTo>
                  <a:cubicBezTo>
                    <a:pt x="2" y="28"/>
                    <a:pt x="2" y="28"/>
                    <a:pt x="2" y="28"/>
                  </a:cubicBezTo>
                  <a:cubicBezTo>
                    <a:pt x="1" y="28"/>
                    <a:pt x="0" y="27"/>
                    <a:pt x="0" y="26"/>
                  </a:cubicBezTo>
                  <a:cubicBezTo>
                    <a:pt x="0" y="25"/>
                    <a:pt x="1" y="24"/>
                    <a:pt x="2" y="24"/>
                  </a:cubicBezTo>
                  <a:cubicBezTo>
                    <a:pt x="16" y="24"/>
                    <a:pt x="16" y="24"/>
                    <a:pt x="16" y="24"/>
                  </a:cubicBezTo>
                  <a:cubicBezTo>
                    <a:pt x="16" y="2"/>
                    <a:pt x="16" y="2"/>
                    <a:pt x="16" y="2"/>
                  </a:cubicBezTo>
                  <a:cubicBezTo>
                    <a:pt x="16" y="1"/>
                    <a:pt x="17" y="0"/>
                    <a:pt x="18" y="0"/>
                  </a:cubicBezTo>
                  <a:cubicBezTo>
                    <a:pt x="19" y="0"/>
                    <a:pt x="20" y="1"/>
                    <a:pt x="20" y="2"/>
                  </a:cubicBezTo>
                  <a:cubicBezTo>
                    <a:pt x="20" y="26"/>
                    <a:pt x="20" y="26"/>
                    <a:pt x="20" y="26"/>
                  </a:cubicBezTo>
                  <a:cubicBezTo>
                    <a:pt x="20" y="27"/>
                    <a:pt x="19" y="28"/>
                    <a:pt x="1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88" name="Freeform 52">
              <a:extLst>
                <a:ext uri="{FF2B5EF4-FFF2-40B4-BE49-F238E27FC236}">
                  <a16:creationId xmlns:a16="http://schemas.microsoft.com/office/drawing/2014/main" id="{C84AB80A-8667-4E75-94EB-F99B12E592A7}"/>
                </a:ext>
              </a:extLst>
            </p:cNvPr>
            <p:cNvSpPr>
              <a:spLocks/>
            </p:cNvSpPr>
            <p:nvPr/>
          </p:nvSpPr>
          <p:spPr bwMode="auto">
            <a:xfrm>
              <a:off x="4848225" y="962026"/>
              <a:ext cx="127000" cy="123825"/>
            </a:xfrm>
            <a:custGeom>
              <a:avLst/>
              <a:gdLst>
                <a:gd name="T0" fmla="*/ 9 w 33"/>
                <a:gd name="T1" fmla="*/ 32 h 32"/>
                <a:gd name="T2" fmla="*/ 7 w 33"/>
                <a:gd name="T3" fmla="*/ 31 h 32"/>
                <a:gd name="T4" fmla="*/ 7 w 33"/>
                <a:gd name="T5" fmla="*/ 7 h 32"/>
                <a:gd name="T6" fmla="*/ 32 w 33"/>
                <a:gd name="T7" fmla="*/ 7 h 32"/>
                <a:gd name="T8" fmla="*/ 32 w 33"/>
                <a:gd name="T9" fmla="*/ 9 h 32"/>
                <a:gd name="T10" fmla="*/ 29 w 33"/>
                <a:gd name="T11" fmla="*/ 9 h 32"/>
                <a:gd name="T12" fmla="*/ 10 w 33"/>
                <a:gd name="T13" fmla="*/ 9 h 32"/>
                <a:gd name="T14" fmla="*/ 10 w 33"/>
                <a:gd name="T15" fmla="*/ 29 h 32"/>
                <a:gd name="T16" fmla="*/ 10 w 33"/>
                <a:gd name="T17" fmla="*/ 31 h 32"/>
                <a:gd name="T18" fmla="*/ 9 w 33"/>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9" y="32"/>
                  </a:moveTo>
                  <a:cubicBezTo>
                    <a:pt x="8" y="32"/>
                    <a:pt x="8" y="32"/>
                    <a:pt x="7" y="31"/>
                  </a:cubicBezTo>
                  <a:cubicBezTo>
                    <a:pt x="0" y="24"/>
                    <a:pt x="0" y="14"/>
                    <a:pt x="7" y="7"/>
                  </a:cubicBezTo>
                  <a:cubicBezTo>
                    <a:pt x="14" y="0"/>
                    <a:pt x="25" y="0"/>
                    <a:pt x="32" y="7"/>
                  </a:cubicBezTo>
                  <a:cubicBezTo>
                    <a:pt x="33" y="7"/>
                    <a:pt x="33" y="9"/>
                    <a:pt x="32" y="9"/>
                  </a:cubicBezTo>
                  <a:cubicBezTo>
                    <a:pt x="31" y="10"/>
                    <a:pt x="30" y="10"/>
                    <a:pt x="29" y="9"/>
                  </a:cubicBezTo>
                  <a:cubicBezTo>
                    <a:pt x="24" y="4"/>
                    <a:pt x="15" y="4"/>
                    <a:pt x="10" y="9"/>
                  </a:cubicBezTo>
                  <a:cubicBezTo>
                    <a:pt x="5" y="15"/>
                    <a:pt x="5" y="23"/>
                    <a:pt x="10" y="29"/>
                  </a:cubicBezTo>
                  <a:cubicBezTo>
                    <a:pt x="11" y="29"/>
                    <a:pt x="11" y="31"/>
                    <a:pt x="10" y="31"/>
                  </a:cubicBezTo>
                  <a:cubicBezTo>
                    <a:pt x="10" y="32"/>
                    <a:pt x="9" y="32"/>
                    <a:pt x="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89" name="Freeform 53">
              <a:extLst>
                <a:ext uri="{FF2B5EF4-FFF2-40B4-BE49-F238E27FC236}">
                  <a16:creationId xmlns:a16="http://schemas.microsoft.com/office/drawing/2014/main" id="{27DE6E6F-06DE-4F3F-BC77-CF5C4E352007}"/>
                </a:ext>
              </a:extLst>
            </p:cNvPr>
            <p:cNvSpPr>
              <a:spLocks/>
            </p:cNvSpPr>
            <p:nvPr/>
          </p:nvSpPr>
          <p:spPr bwMode="auto">
            <a:xfrm>
              <a:off x="5099050" y="962026"/>
              <a:ext cx="122238" cy="123825"/>
            </a:xfrm>
            <a:custGeom>
              <a:avLst/>
              <a:gdLst>
                <a:gd name="T0" fmla="*/ 24 w 32"/>
                <a:gd name="T1" fmla="*/ 32 h 32"/>
                <a:gd name="T2" fmla="*/ 22 w 32"/>
                <a:gd name="T3" fmla="*/ 31 h 32"/>
                <a:gd name="T4" fmla="*/ 22 w 32"/>
                <a:gd name="T5" fmla="*/ 29 h 32"/>
                <a:gd name="T6" fmla="*/ 22 w 32"/>
                <a:gd name="T7" fmla="*/ 9 h 32"/>
                <a:gd name="T8" fmla="*/ 3 w 32"/>
                <a:gd name="T9" fmla="*/ 9 h 32"/>
                <a:gd name="T10" fmla="*/ 0 w 32"/>
                <a:gd name="T11" fmla="*/ 9 h 32"/>
                <a:gd name="T12" fmla="*/ 0 w 32"/>
                <a:gd name="T13" fmla="*/ 7 h 32"/>
                <a:gd name="T14" fmla="*/ 25 w 32"/>
                <a:gd name="T15" fmla="*/ 7 h 32"/>
                <a:gd name="T16" fmla="*/ 25 w 32"/>
                <a:gd name="T17" fmla="*/ 31 h 32"/>
                <a:gd name="T18" fmla="*/ 24 w 32"/>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24" y="32"/>
                  </a:moveTo>
                  <a:cubicBezTo>
                    <a:pt x="23" y="32"/>
                    <a:pt x="23" y="32"/>
                    <a:pt x="22" y="31"/>
                  </a:cubicBezTo>
                  <a:cubicBezTo>
                    <a:pt x="22" y="31"/>
                    <a:pt x="22" y="29"/>
                    <a:pt x="22" y="29"/>
                  </a:cubicBezTo>
                  <a:cubicBezTo>
                    <a:pt x="28" y="23"/>
                    <a:pt x="28" y="15"/>
                    <a:pt x="22" y="9"/>
                  </a:cubicBezTo>
                  <a:cubicBezTo>
                    <a:pt x="17" y="4"/>
                    <a:pt x="8" y="4"/>
                    <a:pt x="3" y="9"/>
                  </a:cubicBezTo>
                  <a:cubicBezTo>
                    <a:pt x="2" y="10"/>
                    <a:pt x="1" y="10"/>
                    <a:pt x="0" y="9"/>
                  </a:cubicBezTo>
                  <a:cubicBezTo>
                    <a:pt x="0" y="9"/>
                    <a:pt x="0" y="7"/>
                    <a:pt x="0" y="7"/>
                  </a:cubicBezTo>
                  <a:cubicBezTo>
                    <a:pt x="7" y="0"/>
                    <a:pt x="18" y="0"/>
                    <a:pt x="25" y="7"/>
                  </a:cubicBezTo>
                  <a:cubicBezTo>
                    <a:pt x="32" y="14"/>
                    <a:pt x="32" y="24"/>
                    <a:pt x="25" y="31"/>
                  </a:cubicBezTo>
                  <a:cubicBezTo>
                    <a:pt x="25" y="32"/>
                    <a:pt x="24" y="32"/>
                    <a:pt x="2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grpSp>
      <p:grpSp>
        <p:nvGrpSpPr>
          <p:cNvPr id="390" name="Group 389">
            <a:extLst>
              <a:ext uri="{FF2B5EF4-FFF2-40B4-BE49-F238E27FC236}">
                <a16:creationId xmlns:a16="http://schemas.microsoft.com/office/drawing/2014/main" id="{4C8271FE-833C-49AD-819A-9683D83405A9}"/>
              </a:ext>
            </a:extLst>
          </p:cNvPr>
          <p:cNvGrpSpPr>
            <a:grpSpLocks noChangeAspect="1"/>
          </p:cNvGrpSpPr>
          <p:nvPr/>
        </p:nvGrpSpPr>
        <p:grpSpPr>
          <a:xfrm>
            <a:off x="4022625" y="2940937"/>
            <a:ext cx="494008" cy="305186"/>
            <a:chOff x="7788275" y="1312863"/>
            <a:chExt cx="357188" cy="220663"/>
          </a:xfrm>
          <a:solidFill>
            <a:schemeClr val="tx1"/>
          </a:solidFill>
        </p:grpSpPr>
        <p:sp>
          <p:nvSpPr>
            <p:cNvPr id="391" name="Freeform 77">
              <a:extLst>
                <a:ext uri="{FF2B5EF4-FFF2-40B4-BE49-F238E27FC236}">
                  <a16:creationId xmlns:a16="http://schemas.microsoft.com/office/drawing/2014/main" id="{DD58F29C-C6F5-4225-AC5A-9C9E58BB9D61}"/>
                </a:ext>
              </a:extLst>
            </p:cNvPr>
            <p:cNvSpPr>
              <a:spLocks noEditPoints="1"/>
            </p:cNvSpPr>
            <p:nvPr/>
          </p:nvSpPr>
          <p:spPr bwMode="auto">
            <a:xfrm>
              <a:off x="7812088" y="1344613"/>
              <a:ext cx="92075" cy="93663"/>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92" name="Freeform 78">
              <a:extLst>
                <a:ext uri="{FF2B5EF4-FFF2-40B4-BE49-F238E27FC236}">
                  <a16:creationId xmlns:a16="http://schemas.microsoft.com/office/drawing/2014/main" id="{117673F5-0A6A-4209-BCF9-BACDEFD9F6DD}"/>
                </a:ext>
              </a:extLst>
            </p:cNvPr>
            <p:cNvSpPr>
              <a:spLocks/>
            </p:cNvSpPr>
            <p:nvPr/>
          </p:nvSpPr>
          <p:spPr bwMode="auto">
            <a:xfrm>
              <a:off x="7788275" y="1422400"/>
              <a:ext cx="128588" cy="79375"/>
            </a:xfrm>
            <a:custGeom>
              <a:avLst/>
              <a:gdLst>
                <a:gd name="T0" fmla="*/ 24 w 33"/>
                <a:gd name="T1" fmla="*/ 20 h 20"/>
                <a:gd name="T2" fmla="*/ 2 w 33"/>
                <a:gd name="T3" fmla="*/ 20 h 20"/>
                <a:gd name="T4" fmla="*/ 0 w 33"/>
                <a:gd name="T5" fmla="*/ 18 h 20"/>
                <a:gd name="T6" fmla="*/ 18 w 33"/>
                <a:gd name="T7" fmla="*/ 0 h 20"/>
                <a:gd name="T8" fmla="*/ 33 w 33"/>
                <a:gd name="T9" fmla="*/ 7 h 20"/>
                <a:gd name="T10" fmla="*/ 32 w 33"/>
                <a:gd name="T11" fmla="*/ 10 h 20"/>
                <a:gd name="T12" fmla="*/ 29 w 33"/>
                <a:gd name="T13" fmla="*/ 10 h 20"/>
                <a:gd name="T14" fmla="*/ 18 w 33"/>
                <a:gd name="T15" fmla="*/ 4 h 20"/>
                <a:gd name="T16" fmla="*/ 4 w 33"/>
                <a:gd name="T17" fmla="*/ 16 h 20"/>
                <a:gd name="T18" fmla="*/ 24 w 33"/>
                <a:gd name="T19" fmla="*/ 16 h 20"/>
                <a:gd name="T20" fmla="*/ 26 w 33"/>
                <a:gd name="T21" fmla="*/ 18 h 20"/>
                <a:gd name="T22" fmla="*/ 24 w 33"/>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24" y="20"/>
                  </a:moveTo>
                  <a:cubicBezTo>
                    <a:pt x="2" y="20"/>
                    <a:pt x="2" y="20"/>
                    <a:pt x="2" y="20"/>
                  </a:cubicBezTo>
                  <a:cubicBezTo>
                    <a:pt x="1" y="20"/>
                    <a:pt x="0" y="19"/>
                    <a:pt x="0" y="18"/>
                  </a:cubicBezTo>
                  <a:cubicBezTo>
                    <a:pt x="0" y="8"/>
                    <a:pt x="8" y="0"/>
                    <a:pt x="18" y="0"/>
                  </a:cubicBezTo>
                  <a:cubicBezTo>
                    <a:pt x="24" y="0"/>
                    <a:pt x="29" y="3"/>
                    <a:pt x="33" y="7"/>
                  </a:cubicBezTo>
                  <a:cubicBezTo>
                    <a:pt x="33" y="8"/>
                    <a:pt x="33" y="9"/>
                    <a:pt x="32" y="10"/>
                  </a:cubicBezTo>
                  <a:cubicBezTo>
                    <a:pt x="31" y="11"/>
                    <a:pt x="30" y="11"/>
                    <a:pt x="29" y="10"/>
                  </a:cubicBezTo>
                  <a:cubicBezTo>
                    <a:pt x="27" y="6"/>
                    <a:pt x="22" y="4"/>
                    <a:pt x="18" y="4"/>
                  </a:cubicBezTo>
                  <a:cubicBezTo>
                    <a:pt x="11" y="4"/>
                    <a:pt x="5" y="9"/>
                    <a:pt x="4" y="16"/>
                  </a:cubicBezTo>
                  <a:cubicBezTo>
                    <a:pt x="24" y="16"/>
                    <a:pt x="24" y="16"/>
                    <a:pt x="24" y="16"/>
                  </a:cubicBezTo>
                  <a:cubicBezTo>
                    <a:pt x="25" y="16"/>
                    <a:pt x="26" y="17"/>
                    <a:pt x="26" y="18"/>
                  </a:cubicBezTo>
                  <a:cubicBezTo>
                    <a:pt x="26" y="19"/>
                    <a:pt x="25" y="20"/>
                    <a:pt x="2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93" name="Freeform 79">
              <a:extLst>
                <a:ext uri="{FF2B5EF4-FFF2-40B4-BE49-F238E27FC236}">
                  <a16:creationId xmlns:a16="http://schemas.microsoft.com/office/drawing/2014/main" id="{9E9B8581-76C9-4FF4-B9FC-9EC01BCBD1FD}"/>
                </a:ext>
              </a:extLst>
            </p:cNvPr>
            <p:cNvSpPr>
              <a:spLocks noEditPoints="1"/>
            </p:cNvSpPr>
            <p:nvPr/>
          </p:nvSpPr>
          <p:spPr bwMode="auto">
            <a:xfrm>
              <a:off x="8027988" y="1344613"/>
              <a:ext cx="93663" cy="93663"/>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94" name="Freeform 80">
              <a:extLst>
                <a:ext uri="{FF2B5EF4-FFF2-40B4-BE49-F238E27FC236}">
                  <a16:creationId xmlns:a16="http://schemas.microsoft.com/office/drawing/2014/main" id="{950DC0A7-93FD-47B7-B5AC-7F3971CA79B6}"/>
                </a:ext>
              </a:extLst>
            </p:cNvPr>
            <p:cNvSpPr>
              <a:spLocks/>
            </p:cNvSpPr>
            <p:nvPr/>
          </p:nvSpPr>
          <p:spPr bwMode="auto">
            <a:xfrm>
              <a:off x="8016875" y="1422400"/>
              <a:ext cx="128588" cy="79375"/>
            </a:xfrm>
            <a:custGeom>
              <a:avLst/>
              <a:gdLst>
                <a:gd name="T0" fmla="*/ 31 w 33"/>
                <a:gd name="T1" fmla="*/ 20 h 20"/>
                <a:gd name="T2" fmla="*/ 9 w 33"/>
                <a:gd name="T3" fmla="*/ 20 h 20"/>
                <a:gd name="T4" fmla="*/ 7 w 33"/>
                <a:gd name="T5" fmla="*/ 18 h 20"/>
                <a:gd name="T6" fmla="*/ 9 w 33"/>
                <a:gd name="T7" fmla="*/ 16 h 20"/>
                <a:gd name="T8" fmla="*/ 29 w 33"/>
                <a:gd name="T9" fmla="*/ 16 h 20"/>
                <a:gd name="T10" fmla="*/ 15 w 33"/>
                <a:gd name="T11" fmla="*/ 4 h 20"/>
                <a:gd name="T12" fmla="*/ 4 w 33"/>
                <a:gd name="T13" fmla="*/ 10 h 20"/>
                <a:gd name="T14" fmla="*/ 1 w 33"/>
                <a:gd name="T15" fmla="*/ 10 h 20"/>
                <a:gd name="T16" fmla="*/ 0 w 33"/>
                <a:gd name="T17" fmla="*/ 7 h 20"/>
                <a:gd name="T18" fmla="*/ 15 w 33"/>
                <a:gd name="T19" fmla="*/ 0 h 20"/>
                <a:gd name="T20" fmla="*/ 33 w 33"/>
                <a:gd name="T21" fmla="*/ 18 h 20"/>
                <a:gd name="T22" fmla="*/ 31 w 33"/>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31" y="20"/>
                  </a:moveTo>
                  <a:cubicBezTo>
                    <a:pt x="9" y="20"/>
                    <a:pt x="9" y="20"/>
                    <a:pt x="9" y="20"/>
                  </a:cubicBezTo>
                  <a:cubicBezTo>
                    <a:pt x="8" y="20"/>
                    <a:pt x="7" y="19"/>
                    <a:pt x="7" y="18"/>
                  </a:cubicBezTo>
                  <a:cubicBezTo>
                    <a:pt x="7" y="17"/>
                    <a:pt x="8" y="16"/>
                    <a:pt x="9" y="16"/>
                  </a:cubicBezTo>
                  <a:cubicBezTo>
                    <a:pt x="29" y="16"/>
                    <a:pt x="29" y="16"/>
                    <a:pt x="29" y="16"/>
                  </a:cubicBezTo>
                  <a:cubicBezTo>
                    <a:pt x="28" y="9"/>
                    <a:pt x="22" y="4"/>
                    <a:pt x="15" y="4"/>
                  </a:cubicBezTo>
                  <a:cubicBezTo>
                    <a:pt x="11" y="4"/>
                    <a:pt x="6" y="6"/>
                    <a:pt x="4" y="10"/>
                  </a:cubicBezTo>
                  <a:cubicBezTo>
                    <a:pt x="3" y="11"/>
                    <a:pt x="2" y="11"/>
                    <a:pt x="1" y="10"/>
                  </a:cubicBezTo>
                  <a:cubicBezTo>
                    <a:pt x="0" y="9"/>
                    <a:pt x="0" y="8"/>
                    <a:pt x="0" y="7"/>
                  </a:cubicBezTo>
                  <a:cubicBezTo>
                    <a:pt x="4" y="3"/>
                    <a:pt x="9" y="0"/>
                    <a:pt x="15" y="0"/>
                  </a:cubicBezTo>
                  <a:cubicBezTo>
                    <a:pt x="25" y="0"/>
                    <a:pt x="33" y="8"/>
                    <a:pt x="33" y="18"/>
                  </a:cubicBezTo>
                  <a:cubicBezTo>
                    <a:pt x="33" y="19"/>
                    <a:pt x="32" y="20"/>
                    <a:pt x="3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95" name="Freeform 81">
              <a:extLst>
                <a:ext uri="{FF2B5EF4-FFF2-40B4-BE49-F238E27FC236}">
                  <a16:creationId xmlns:a16="http://schemas.microsoft.com/office/drawing/2014/main" id="{05EA89AE-E66B-4E21-BDF1-B4E1D5F682F4}"/>
                </a:ext>
              </a:extLst>
            </p:cNvPr>
            <p:cNvSpPr>
              <a:spLocks noEditPoints="1"/>
            </p:cNvSpPr>
            <p:nvPr/>
          </p:nvSpPr>
          <p:spPr bwMode="auto">
            <a:xfrm>
              <a:off x="7904163" y="1312863"/>
              <a:ext cx="123825" cy="130175"/>
            </a:xfrm>
            <a:custGeom>
              <a:avLst/>
              <a:gdLst>
                <a:gd name="T0" fmla="*/ 16 w 32"/>
                <a:gd name="T1" fmla="*/ 33 h 33"/>
                <a:gd name="T2" fmla="*/ 0 w 32"/>
                <a:gd name="T3" fmla="*/ 16 h 33"/>
                <a:gd name="T4" fmla="*/ 16 w 32"/>
                <a:gd name="T5" fmla="*/ 0 h 33"/>
                <a:gd name="T6" fmla="*/ 32 w 32"/>
                <a:gd name="T7" fmla="*/ 16 h 33"/>
                <a:gd name="T8" fmla="*/ 16 w 32"/>
                <a:gd name="T9" fmla="*/ 33 h 33"/>
                <a:gd name="T10" fmla="*/ 16 w 32"/>
                <a:gd name="T11" fmla="*/ 4 h 33"/>
                <a:gd name="T12" fmla="*/ 4 w 32"/>
                <a:gd name="T13" fmla="*/ 16 h 33"/>
                <a:gd name="T14" fmla="*/ 16 w 32"/>
                <a:gd name="T15" fmla="*/ 29 h 33"/>
                <a:gd name="T16" fmla="*/ 28 w 32"/>
                <a:gd name="T17" fmla="*/ 16 h 33"/>
                <a:gd name="T18" fmla="*/ 16 w 32"/>
                <a:gd name="T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3">
                  <a:moveTo>
                    <a:pt x="16" y="33"/>
                  </a:moveTo>
                  <a:cubicBezTo>
                    <a:pt x="7" y="33"/>
                    <a:pt x="0" y="26"/>
                    <a:pt x="0" y="16"/>
                  </a:cubicBezTo>
                  <a:cubicBezTo>
                    <a:pt x="0" y="7"/>
                    <a:pt x="7" y="0"/>
                    <a:pt x="16" y="0"/>
                  </a:cubicBezTo>
                  <a:cubicBezTo>
                    <a:pt x="25" y="0"/>
                    <a:pt x="32" y="7"/>
                    <a:pt x="32" y="16"/>
                  </a:cubicBezTo>
                  <a:cubicBezTo>
                    <a:pt x="32" y="26"/>
                    <a:pt x="25" y="33"/>
                    <a:pt x="16" y="33"/>
                  </a:cubicBezTo>
                  <a:close/>
                  <a:moveTo>
                    <a:pt x="16" y="4"/>
                  </a:moveTo>
                  <a:cubicBezTo>
                    <a:pt x="9" y="4"/>
                    <a:pt x="4" y="10"/>
                    <a:pt x="4" y="16"/>
                  </a:cubicBezTo>
                  <a:cubicBezTo>
                    <a:pt x="4" y="23"/>
                    <a:pt x="9" y="29"/>
                    <a:pt x="16" y="29"/>
                  </a:cubicBezTo>
                  <a:cubicBezTo>
                    <a:pt x="23" y="29"/>
                    <a:pt x="28" y="23"/>
                    <a:pt x="28" y="16"/>
                  </a:cubicBezTo>
                  <a:cubicBezTo>
                    <a:pt x="28" y="10"/>
                    <a:pt x="23" y="4"/>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96" name="Freeform 82">
              <a:extLst>
                <a:ext uri="{FF2B5EF4-FFF2-40B4-BE49-F238E27FC236}">
                  <a16:creationId xmlns:a16="http://schemas.microsoft.com/office/drawing/2014/main" id="{9B5AE40D-85A8-4E7E-BCEC-0BF1764273AC}"/>
                </a:ext>
              </a:extLst>
            </p:cNvPr>
            <p:cNvSpPr>
              <a:spLocks noEditPoints="1"/>
            </p:cNvSpPr>
            <p:nvPr/>
          </p:nvSpPr>
          <p:spPr bwMode="auto">
            <a:xfrm>
              <a:off x="7869238" y="1427163"/>
              <a:ext cx="193675" cy="106363"/>
            </a:xfrm>
            <a:custGeom>
              <a:avLst/>
              <a:gdLst>
                <a:gd name="T0" fmla="*/ 48 w 50"/>
                <a:gd name="T1" fmla="*/ 27 h 27"/>
                <a:gd name="T2" fmla="*/ 48 w 50"/>
                <a:gd name="T3" fmla="*/ 27 h 27"/>
                <a:gd name="T4" fmla="*/ 2 w 50"/>
                <a:gd name="T5" fmla="*/ 27 h 27"/>
                <a:gd name="T6" fmla="*/ 0 w 50"/>
                <a:gd name="T7" fmla="*/ 25 h 27"/>
                <a:gd name="T8" fmla="*/ 25 w 50"/>
                <a:gd name="T9" fmla="*/ 0 h 27"/>
                <a:gd name="T10" fmla="*/ 50 w 50"/>
                <a:gd name="T11" fmla="*/ 24 h 27"/>
                <a:gd name="T12" fmla="*/ 50 w 50"/>
                <a:gd name="T13" fmla="*/ 25 h 27"/>
                <a:gd name="T14" fmla="*/ 48 w 50"/>
                <a:gd name="T15" fmla="*/ 27 h 27"/>
                <a:gd name="T16" fmla="*/ 4 w 50"/>
                <a:gd name="T17" fmla="*/ 23 h 27"/>
                <a:gd name="T18" fmla="*/ 46 w 50"/>
                <a:gd name="T19" fmla="*/ 23 h 27"/>
                <a:gd name="T20" fmla="*/ 25 w 50"/>
                <a:gd name="T21" fmla="*/ 4 h 27"/>
                <a:gd name="T22" fmla="*/ 4 w 50"/>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27">
                  <a:moveTo>
                    <a:pt x="48" y="27"/>
                  </a:moveTo>
                  <a:cubicBezTo>
                    <a:pt x="48" y="27"/>
                    <a:pt x="48" y="27"/>
                    <a:pt x="48" y="27"/>
                  </a:cubicBezTo>
                  <a:cubicBezTo>
                    <a:pt x="2" y="27"/>
                    <a:pt x="2" y="27"/>
                    <a:pt x="2" y="27"/>
                  </a:cubicBezTo>
                  <a:cubicBezTo>
                    <a:pt x="1" y="27"/>
                    <a:pt x="0" y="26"/>
                    <a:pt x="0" y="25"/>
                  </a:cubicBezTo>
                  <a:cubicBezTo>
                    <a:pt x="0" y="11"/>
                    <a:pt x="11" y="0"/>
                    <a:pt x="25" y="0"/>
                  </a:cubicBezTo>
                  <a:cubicBezTo>
                    <a:pt x="39" y="0"/>
                    <a:pt x="50" y="11"/>
                    <a:pt x="50" y="24"/>
                  </a:cubicBezTo>
                  <a:cubicBezTo>
                    <a:pt x="50" y="25"/>
                    <a:pt x="50" y="25"/>
                    <a:pt x="50" y="25"/>
                  </a:cubicBezTo>
                  <a:cubicBezTo>
                    <a:pt x="50" y="26"/>
                    <a:pt x="49" y="27"/>
                    <a:pt x="48" y="27"/>
                  </a:cubicBezTo>
                  <a:close/>
                  <a:moveTo>
                    <a:pt x="4" y="23"/>
                  </a:moveTo>
                  <a:cubicBezTo>
                    <a:pt x="46" y="23"/>
                    <a:pt x="46" y="23"/>
                    <a:pt x="46" y="23"/>
                  </a:cubicBezTo>
                  <a:cubicBezTo>
                    <a:pt x="45" y="12"/>
                    <a:pt x="36" y="4"/>
                    <a:pt x="25" y="4"/>
                  </a:cubicBezTo>
                  <a:cubicBezTo>
                    <a:pt x="14" y="4"/>
                    <a:pt x="5" y="12"/>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grpSp>
      <p:grpSp>
        <p:nvGrpSpPr>
          <p:cNvPr id="397" name="Group 396">
            <a:extLst>
              <a:ext uri="{FF2B5EF4-FFF2-40B4-BE49-F238E27FC236}">
                <a16:creationId xmlns:a16="http://schemas.microsoft.com/office/drawing/2014/main" id="{6CCB076F-38F3-4D10-87C2-E0D291629C8B}"/>
              </a:ext>
            </a:extLst>
          </p:cNvPr>
          <p:cNvGrpSpPr>
            <a:grpSpLocks noChangeAspect="1"/>
          </p:cNvGrpSpPr>
          <p:nvPr/>
        </p:nvGrpSpPr>
        <p:grpSpPr>
          <a:xfrm>
            <a:off x="3380688" y="4802131"/>
            <a:ext cx="476728" cy="435980"/>
            <a:chOff x="8607425" y="5676900"/>
            <a:chExt cx="371475" cy="339725"/>
          </a:xfrm>
          <a:solidFill>
            <a:schemeClr val="tx1"/>
          </a:solidFill>
        </p:grpSpPr>
        <p:sp>
          <p:nvSpPr>
            <p:cNvPr id="398" name="Freeform 86">
              <a:extLst>
                <a:ext uri="{FF2B5EF4-FFF2-40B4-BE49-F238E27FC236}">
                  <a16:creationId xmlns:a16="http://schemas.microsoft.com/office/drawing/2014/main" id="{C772BE97-09C9-4524-9D89-084D57CBFB8D}"/>
                </a:ext>
              </a:extLst>
            </p:cNvPr>
            <p:cNvSpPr>
              <a:spLocks/>
            </p:cNvSpPr>
            <p:nvPr/>
          </p:nvSpPr>
          <p:spPr bwMode="auto">
            <a:xfrm>
              <a:off x="8607425" y="5753100"/>
              <a:ext cx="371475" cy="263525"/>
            </a:xfrm>
            <a:custGeom>
              <a:avLst/>
              <a:gdLst>
                <a:gd name="T0" fmla="*/ 94 w 96"/>
                <a:gd name="T1" fmla="*/ 68 h 68"/>
                <a:gd name="T2" fmla="*/ 2 w 96"/>
                <a:gd name="T3" fmla="*/ 68 h 68"/>
                <a:gd name="T4" fmla="*/ 0 w 96"/>
                <a:gd name="T5" fmla="*/ 66 h 68"/>
                <a:gd name="T6" fmla="*/ 0 w 96"/>
                <a:gd name="T7" fmla="*/ 2 h 68"/>
                <a:gd name="T8" fmla="*/ 2 w 96"/>
                <a:gd name="T9" fmla="*/ 0 h 68"/>
                <a:gd name="T10" fmla="*/ 30 w 96"/>
                <a:gd name="T11" fmla="*/ 0 h 68"/>
                <a:gd name="T12" fmla="*/ 32 w 96"/>
                <a:gd name="T13" fmla="*/ 2 h 68"/>
                <a:gd name="T14" fmla="*/ 30 w 96"/>
                <a:gd name="T15" fmla="*/ 4 h 68"/>
                <a:gd name="T16" fmla="*/ 4 w 96"/>
                <a:gd name="T17" fmla="*/ 4 h 68"/>
                <a:gd name="T18" fmla="*/ 4 w 96"/>
                <a:gd name="T19" fmla="*/ 64 h 68"/>
                <a:gd name="T20" fmla="*/ 92 w 96"/>
                <a:gd name="T21" fmla="*/ 64 h 68"/>
                <a:gd name="T22" fmla="*/ 92 w 96"/>
                <a:gd name="T23" fmla="*/ 4 h 68"/>
                <a:gd name="T24" fmla="*/ 66 w 96"/>
                <a:gd name="T25" fmla="*/ 4 h 68"/>
                <a:gd name="T26" fmla="*/ 64 w 96"/>
                <a:gd name="T27" fmla="*/ 2 h 68"/>
                <a:gd name="T28" fmla="*/ 66 w 96"/>
                <a:gd name="T29" fmla="*/ 0 h 68"/>
                <a:gd name="T30" fmla="*/ 94 w 96"/>
                <a:gd name="T31" fmla="*/ 0 h 68"/>
                <a:gd name="T32" fmla="*/ 96 w 96"/>
                <a:gd name="T33" fmla="*/ 2 h 68"/>
                <a:gd name="T34" fmla="*/ 96 w 96"/>
                <a:gd name="T35" fmla="*/ 66 h 68"/>
                <a:gd name="T36" fmla="*/ 94 w 96"/>
                <a:gd name="T3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68">
                  <a:moveTo>
                    <a:pt x="94" y="68"/>
                  </a:moveTo>
                  <a:cubicBezTo>
                    <a:pt x="2" y="68"/>
                    <a:pt x="2" y="68"/>
                    <a:pt x="2" y="68"/>
                  </a:cubicBezTo>
                  <a:cubicBezTo>
                    <a:pt x="1" y="68"/>
                    <a:pt x="0" y="67"/>
                    <a:pt x="0" y="66"/>
                  </a:cubicBezTo>
                  <a:cubicBezTo>
                    <a:pt x="0" y="2"/>
                    <a:pt x="0" y="2"/>
                    <a:pt x="0" y="2"/>
                  </a:cubicBezTo>
                  <a:cubicBezTo>
                    <a:pt x="0" y="1"/>
                    <a:pt x="1" y="0"/>
                    <a:pt x="2" y="0"/>
                  </a:cubicBezTo>
                  <a:cubicBezTo>
                    <a:pt x="30" y="0"/>
                    <a:pt x="30" y="0"/>
                    <a:pt x="30" y="0"/>
                  </a:cubicBezTo>
                  <a:cubicBezTo>
                    <a:pt x="31" y="0"/>
                    <a:pt x="32" y="1"/>
                    <a:pt x="32" y="2"/>
                  </a:cubicBezTo>
                  <a:cubicBezTo>
                    <a:pt x="32" y="3"/>
                    <a:pt x="31" y="4"/>
                    <a:pt x="30" y="4"/>
                  </a:cubicBezTo>
                  <a:cubicBezTo>
                    <a:pt x="4" y="4"/>
                    <a:pt x="4" y="4"/>
                    <a:pt x="4" y="4"/>
                  </a:cubicBezTo>
                  <a:cubicBezTo>
                    <a:pt x="4" y="64"/>
                    <a:pt x="4" y="64"/>
                    <a:pt x="4" y="64"/>
                  </a:cubicBezTo>
                  <a:cubicBezTo>
                    <a:pt x="92" y="64"/>
                    <a:pt x="92" y="64"/>
                    <a:pt x="92" y="64"/>
                  </a:cubicBezTo>
                  <a:cubicBezTo>
                    <a:pt x="92" y="4"/>
                    <a:pt x="92" y="4"/>
                    <a:pt x="92" y="4"/>
                  </a:cubicBezTo>
                  <a:cubicBezTo>
                    <a:pt x="66" y="4"/>
                    <a:pt x="66" y="4"/>
                    <a:pt x="66" y="4"/>
                  </a:cubicBezTo>
                  <a:cubicBezTo>
                    <a:pt x="65" y="4"/>
                    <a:pt x="64" y="3"/>
                    <a:pt x="64" y="2"/>
                  </a:cubicBezTo>
                  <a:cubicBezTo>
                    <a:pt x="64" y="1"/>
                    <a:pt x="65" y="0"/>
                    <a:pt x="66" y="0"/>
                  </a:cubicBezTo>
                  <a:cubicBezTo>
                    <a:pt x="94" y="0"/>
                    <a:pt x="94" y="0"/>
                    <a:pt x="94" y="0"/>
                  </a:cubicBezTo>
                  <a:cubicBezTo>
                    <a:pt x="95" y="0"/>
                    <a:pt x="96" y="1"/>
                    <a:pt x="96" y="2"/>
                  </a:cubicBezTo>
                  <a:cubicBezTo>
                    <a:pt x="96" y="66"/>
                    <a:pt x="96" y="66"/>
                    <a:pt x="96" y="66"/>
                  </a:cubicBezTo>
                  <a:cubicBezTo>
                    <a:pt x="96" y="67"/>
                    <a:pt x="95" y="68"/>
                    <a:pt x="9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399" name="Freeform 87">
              <a:extLst>
                <a:ext uri="{FF2B5EF4-FFF2-40B4-BE49-F238E27FC236}">
                  <a16:creationId xmlns:a16="http://schemas.microsoft.com/office/drawing/2014/main" id="{48329C0D-D812-4434-ACB8-E200D1DDBA22}"/>
                </a:ext>
              </a:extLst>
            </p:cNvPr>
            <p:cNvSpPr>
              <a:spLocks/>
            </p:cNvSpPr>
            <p:nvPr/>
          </p:nvSpPr>
          <p:spPr bwMode="auto">
            <a:xfrm>
              <a:off x="8607425" y="5815013"/>
              <a:ext cx="371475" cy="15875"/>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00" name="Freeform 88">
              <a:extLst>
                <a:ext uri="{FF2B5EF4-FFF2-40B4-BE49-F238E27FC236}">
                  <a16:creationId xmlns:a16="http://schemas.microsoft.com/office/drawing/2014/main" id="{3A9CBBC4-1393-411C-9D14-0D0B52960DF4}"/>
                </a:ext>
              </a:extLst>
            </p:cNvPr>
            <p:cNvSpPr>
              <a:spLocks/>
            </p:cNvSpPr>
            <p:nvPr/>
          </p:nvSpPr>
          <p:spPr bwMode="auto">
            <a:xfrm>
              <a:off x="8793163" y="5876925"/>
              <a:ext cx="77788" cy="15875"/>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01" name="Freeform 89">
              <a:extLst>
                <a:ext uri="{FF2B5EF4-FFF2-40B4-BE49-F238E27FC236}">
                  <a16:creationId xmlns:a16="http://schemas.microsoft.com/office/drawing/2014/main" id="{11E0A291-35A1-4A1C-BF71-11093F9E2F4E}"/>
                </a:ext>
              </a:extLst>
            </p:cNvPr>
            <p:cNvSpPr>
              <a:spLocks/>
            </p:cNvSpPr>
            <p:nvPr/>
          </p:nvSpPr>
          <p:spPr bwMode="auto">
            <a:xfrm>
              <a:off x="8793163" y="5907088"/>
              <a:ext cx="107950"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02" name="Freeform 90">
              <a:extLst>
                <a:ext uri="{FF2B5EF4-FFF2-40B4-BE49-F238E27FC236}">
                  <a16:creationId xmlns:a16="http://schemas.microsoft.com/office/drawing/2014/main" id="{9E08FB90-687E-4D18-A231-18F6224C528F}"/>
                </a:ext>
              </a:extLst>
            </p:cNvPr>
            <p:cNvSpPr>
              <a:spLocks/>
            </p:cNvSpPr>
            <p:nvPr/>
          </p:nvSpPr>
          <p:spPr bwMode="auto">
            <a:xfrm>
              <a:off x="8793163" y="5938838"/>
              <a:ext cx="93663" cy="15875"/>
            </a:xfrm>
            <a:custGeom>
              <a:avLst/>
              <a:gdLst>
                <a:gd name="T0" fmla="*/ 22 w 24"/>
                <a:gd name="T1" fmla="*/ 4 h 4"/>
                <a:gd name="T2" fmla="*/ 2 w 24"/>
                <a:gd name="T3" fmla="*/ 4 h 4"/>
                <a:gd name="T4" fmla="*/ 0 w 24"/>
                <a:gd name="T5" fmla="*/ 2 h 4"/>
                <a:gd name="T6" fmla="*/ 2 w 24"/>
                <a:gd name="T7" fmla="*/ 0 h 4"/>
                <a:gd name="T8" fmla="*/ 22 w 24"/>
                <a:gd name="T9" fmla="*/ 0 h 4"/>
                <a:gd name="T10" fmla="*/ 24 w 24"/>
                <a:gd name="T11" fmla="*/ 2 h 4"/>
                <a:gd name="T12" fmla="*/ 2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2" y="4"/>
                  </a:moveTo>
                  <a:cubicBezTo>
                    <a:pt x="2" y="4"/>
                    <a:pt x="2" y="4"/>
                    <a:pt x="2" y="4"/>
                  </a:cubicBezTo>
                  <a:cubicBezTo>
                    <a:pt x="1" y="4"/>
                    <a:pt x="0" y="3"/>
                    <a:pt x="0" y="2"/>
                  </a:cubicBezTo>
                  <a:cubicBezTo>
                    <a:pt x="0" y="1"/>
                    <a:pt x="1" y="0"/>
                    <a:pt x="2" y="0"/>
                  </a:cubicBezTo>
                  <a:cubicBezTo>
                    <a:pt x="22" y="0"/>
                    <a:pt x="22" y="0"/>
                    <a:pt x="22" y="0"/>
                  </a:cubicBezTo>
                  <a:cubicBezTo>
                    <a:pt x="23" y="0"/>
                    <a:pt x="24" y="1"/>
                    <a:pt x="24" y="2"/>
                  </a:cubicBezTo>
                  <a:cubicBezTo>
                    <a:pt x="24" y="3"/>
                    <a:pt x="23" y="4"/>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03" name="Freeform 91">
              <a:extLst>
                <a:ext uri="{FF2B5EF4-FFF2-40B4-BE49-F238E27FC236}">
                  <a16:creationId xmlns:a16="http://schemas.microsoft.com/office/drawing/2014/main" id="{FA15DD4D-22C4-431C-BFBA-4D67AD30376B}"/>
                </a:ext>
              </a:extLst>
            </p:cNvPr>
            <p:cNvSpPr>
              <a:spLocks noEditPoints="1"/>
            </p:cNvSpPr>
            <p:nvPr/>
          </p:nvSpPr>
          <p:spPr bwMode="auto">
            <a:xfrm>
              <a:off x="8747125" y="5676900"/>
              <a:ext cx="92075" cy="122237"/>
            </a:xfrm>
            <a:custGeom>
              <a:avLst/>
              <a:gdLst>
                <a:gd name="T0" fmla="*/ 22 w 24"/>
                <a:gd name="T1" fmla="*/ 32 h 32"/>
                <a:gd name="T2" fmla="*/ 2 w 24"/>
                <a:gd name="T3" fmla="*/ 32 h 32"/>
                <a:gd name="T4" fmla="*/ 0 w 24"/>
                <a:gd name="T5" fmla="*/ 30 h 32"/>
                <a:gd name="T6" fmla="*/ 0 w 24"/>
                <a:gd name="T7" fmla="*/ 12 h 32"/>
                <a:gd name="T8" fmla="*/ 12 w 24"/>
                <a:gd name="T9" fmla="*/ 0 h 32"/>
                <a:gd name="T10" fmla="*/ 24 w 24"/>
                <a:gd name="T11" fmla="*/ 12 h 32"/>
                <a:gd name="T12" fmla="*/ 24 w 24"/>
                <a:gd name="T13" fmla="*/ 30 h 32"/>
                <a:gd name="T14" fmla="*/ 22 w 24"/>
                <a:gd name="T15" fmla="*/ 32 h 32"/>
                <a:gd name="T16" fmla="*/ 4 w 24"/>
                <a:gd name="T17" fmla="*/ 28 h 32"/>
                <a:gd name="T18" fmla="*/ 20 w 24"/>
                <a:gd name="T19" fmla="*/ 28 h 32"/>
                <a:gd name="T20" fmla="*/ 20 w 24"/>
                <a:gd name="T21" fmla="*/ 12 h 32"/>
                <a:gd name="T22" fmla="*/ 12 w 24"/>
                <a:gd name="T23" fmla="*/ 4 h 32"/>
                <a:gd name="T24" fmla="*/ 4 w 24"/>
                <a:gd name="T25" fmla="*/ 12 h 32"/>
                <a:gd name="T26" fmla="*/ 4 w 24"/>
                <a:gd name="T2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22" y="32"/>
                  </a:moveTo>
                  <a:cubicBezTo>
                    <a:pt x="2" y="32"/>
                    <a:pt x="2" y="32"/>
                    <a:pt x="2" y="32"/>
                  </a:cubicBezTo>
                  <a:cubicBezTo>
                    <a:pt x="1" y="32"/>
                    <a:pt x="0" y="31"/>
                    <a:pt x="0" y="30"/>
                  </a:cubicBezTo>
                  <a:cubicBezTo>
                    <a:pt x="0" y="12"/>
                    <a:pt x="0" y="12"/>
                    <a:pt x="0" y="12"/>
                  </a:cubicBezTo>
                  <a:cubicBezTo>
                    <a:pt x="0" y="5"/>
                    <a:pt x="5" y="0"/>
                    <a:pt x="12" y="0"/>
                  </a:cubicBezTo>
                  <a:cubicBezTo>
                    <a:pt x="19" y="0"/>
                    <a:pt x="24" y="5"/>
                    <a:pt x="24" y="12"/>
                  </a:cubicBezTo>
                  <a:cubicBezTo>
                    <a:pt x="24" y="30"/>
                    <a:pt x="24" y="30"/>
                    <a:pt x="24" y="30"/>
                  </a:cubicBezTo>
                  <a:cubicBezTo>
                    <a:pt x="24" y="31"/>
                    <a:pt x="23" y="32"/>
                    <a:pt x="22" y="32"/>
                  </a:cubicBezTo>
                  <a:close/>
                  <a:moveTo>
                    <a:pt x="4" y="28"/>
                  </a:moveTo>
                  <a:cubicBezTo>
                    <a:pt x="20" y="28"/>
                    <a:pt x="20" y="28"/>
                    <a:pt x="20" y="28"/>
                  </a:cubicBezTo>
                  <a:cubicBezTo>
                    <a:pt x="20" y="12"/>
                    <a:pt x="20" y="12"/>
                    <a:pt x="20" y="12"/>
                  </a:cubicBezTo>
                  <a:cubicBezTo>
                    <a:pt x="20" y="8"/>
                    <a:pt x="16" y="4"/>
                    <a:pt x="12" y="4"/>
                  </a:cubicBezTo>
                  <a:cubicBezTo>
                    <a:pt x="8" y="4"/>
                    <a:pt x="4" y="8"/>
                    <a:pt x="4" y="12"/>
                  </a:cubicBez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04" name="Freeform 92">
              <a:extLst>
                <a:ext uri="{FF2B5EF4-FFF2-40B4-BE49-F238E27FC236}">
                  <a16:creationId xmlns:a16="http://schemas.microsoft.com/office/drawing/2014/main" id="{238DA2E8-2C0C-4D6F-AAA3-C299E38CFCC1}"/>
                </a:ext>
              </a:extLst>
            </p:cNvPr>
            <p:cNvSpPr>
              <a:spLocks noEditPoints="1"/>
            </p:cNvSpPr>
            <p:nvPr/>
          </p:nvSpPr>
          <p:spPr bwMode="auto">
            <a:xfrm>
              <a:off x="8685213" y="5861050"/>
              <a:ext cx="61913" cy="61912"/>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05" name="Freeform 93">
              <a:extLst>
                <a:ext uri="{FF2B5EF4-FFF2-40B4-BE49-F238E27FC236}">
                  <a16:creationId xmlns:a16="http://schemas.microsoft.com/office/drawing/2014/main" id="{FC5DD552-9DF3-422E-8656-3D09DA54D67B}"/>
                </a:ext>
              </a:extLst>
            </p:cNvPr>
            <p:cNvSpPr>
              <a:spLocks noEditPoints="1"/>
            </p:cNvSpPr>
            <p:nvPr/>
          </p:nvSpPr>
          <p:spPr bwMode="auto">
            <a:xfrm>
              <a:off x="8669338" y="5907088"/>
              <a:ext cx="93663" cy="61912"/>
            </a:xfrm>
            <a:custGeom>
              <a:avLst/>
              <a:gdLst>
                <a:gd name="T0" fmla="*/ 22 w 24"/>
                <a:gd name="T1" fmla="*/ 16 h 16"/>
                <a:gd name="T2" fmla="*/ 22 w 24"/>
                <a:gd name="T3" fmla="*/ 16 h 16"/>
                <a:gd name="T4" fmla="*/ 2 w 24"/>
                <a:gd name="T5" fmla="*/ 16 h 16"/>
                <a:gd name="T6" fmla="*/ 0 w 24"/>
                <a:gd name="T7" fmla="*/ 14 h 16"/>
                <a:gd name="T8" fmla="*/ 12 w 24"/>
                <a:gd name="T9" fmla="*/ 0 h 16"/>
                <a:gd name="T10" fmla="*/ 24 w 24"/>
                <a:gd name="T11" fmla="*/ 13 h 16"/>
                <a:gd name="T12" fmla="*/ 24 w 24"/>
                <a:gd name="T13" fmla="*/ 14 h 16"/>
                <a:gd name="T14" fmla="*/ 22 w 24"/>
                <a:gd name="T15" fmla="*/ 16 h 16"/>
                <a:gd name="T16" fmla="*/ 4 w 24"/>
                <a:gd name="T17" fmla="*/ 12 h 16"/>
                <a:gd name="T18" fmla="*/ 20 w 24"/>
                <a:gd name="T19" fmla="*/ 12 h 16"/>
                <a:gd name="T20" fmla="*/ 12 w 24"/>
                <a:gd name="T21" fmla="*/ 4 h 16"/>
                <a:gd name="T22" fmla="*/ 4 w 24"/>
                <a:gd name="T2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6">
                  <a:moveTo>
                    <a:pt x="22" y="16"/>
                  </a:moveTo>
                  <a:cubicBezTo>
                    <a:pt x="22" y="16"/>
                    <a:pt x="22" y="16"/>
                    <a:pt x="22" y="16"/>
                  </a:cubicBezTo>
                  <a:cubicBezTo>
                    <a:pt x="2" y="16"/>
                    <a:pt x="2" y="16"/>
                    <a:pt x="2" y="16"/>
                  </a:cubicBezTo>
                  <a:cubicBezTo>
                    <a:pt x="1" y="16"/>
                    <a:pt x="0" y="15"/>
                    <a:pt x="0" y="14"/>
                  </a:cubicBezTo>
                  <a:cubicBezTo>
                    <a:pt x="0" y="6"/>
                    <a:pt x="5" y="0"/>
                    <a:pt x="12" y="0"/>
                  </a:cubicBezTo>
                  <a:cubicBezTo>
                    <a:pt x="18" y="0"/>
                    <a:pt x="24" y="6"/>
                    <a:pt x="24" y="13"/>
                  </a:cubicBezTo>
                  <a:cubicBezTo>
                    <a:pt x="24" y="14"/>
                    <a:pt x="24" y="14"/>
                    <a:pt x="24" y="14"/>
                  </a:cubicBezTo>
                  <a:cubicBezTo>
                    <a:pt x="24" y="15"/>
                    <a:pt x="23" y="16"/>
                    <a:pt x="22" y="16"/>
                  </a:cubicBezTo>
                  <a:close/>
                  <a:moveTo>
                    <a:pt x="4" y="12"/>
                  </a:moveTo>
                  <a:cubicBezTo>
                    <a:pt x="20" y="12"/>
                    <a:pt x="20" y="12"/>
                    <a:pt x="20" y="12"/>
                  </a:cubicBezTo>
                  <a:cubicBezTo>
                    <a:pt x="19" y="7"/>
                    <a:pt x="16" y="4"/>
                    <a:pt x="12" y="4"/>
                  </a:cubicBezTo>
                  <a:cubicBezTo>
                    <a:pt x="8" y="4"/>
                    <a:pt x="5" y="7"/>
                    <a:pt x="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grpSp>
      <p:grpSp>
        <p:nvGrpSpPr>
          <p:cNvPr id="406" name="Group 405">
            <a:extLst>
              <a:ext uri="{FF2B5EF4-FFF2-40B4-BE49-F238E27FC236}">
                <a16:creationId xmlns:a16="http://schemas.microsoft.com/office/drawing/2014/main" id="{0E63391F-8E02-4B23-BA45-D8EC18ABEFB8}"/>
              </a:ext>
            </a:extLst>
          </p:cNvPr>
          <p:cNvGrpSpPr>
            <a:grpSpLocks noChangeAspect="1"/>
          </p:cNvGrpSpPr>
          <p:nvPr/>
        </p:nvGrpSpPr>
        <p:grpSpPr>
          <a:xfrm>
            <a:off x="1309489" y="4809328"/>
            <a:ext cx="439742" cy="435982"/>
            <a:chOff x="3738563" y="4918076"/>
            <a:chExt cx="371475" cy="368299"/>
          </a:xfrm>
          <a:solidFill>
            <a:schemeClr val="tx1"/>
          </a:solidFill>
        </p:grpSpPr>
        <p:sp>
          <p:nvSpPr>
            <p:cNvPr id="407" name="Freeform 97">
              <a:extLst>
                <a:ext uri="{FF2B5EF4-FFF2-40B4-BE49-F238E27FC236}">
                  <a16:creationId xmlns:a16="http://schemas.microsoft.com/office/drawing/2014/main" id="{441878E6-57C9-4B73-9A47-60468793B423}"/>
                </a:ext>
              </a:extLst>
            </p:cNvPr>
            <p:cNvSpPr>
              <a:spLocks/>
            </p:cNvSpPr>
            <p:nvPr/>
          </p:nvSpPr>
          <p:spPr bwMode="auto">
            <a:xfrm>
              <a:off x="3746501" y="4918076"/>
              <a:ext cx="355600" cy="233362"/>
            </a:xfrm>
            <a:custGeom>
              <a:avLst/>
              <a:gdLst>
                <a:gd name="T0" fmla="*/ 14 w 92"/>
                <a:gd name="T1" fmla="*/ 59 h 60"/>
                <a:gd name="T2" fmla="*/ 0 w 92"/>
                <a:gd name="T3" fmla="*/ 50 h 60"/>
                <a:gd name="T4" fmla="*/ 0 w 92"/>
                <a:gd name="T5" fmla="*/ 48 h 60"/>
                <a:gd name="T6" fmla="*/ 2 w 92"/>
                <a:gd name="T7" fmla="*/ 47 h 60"/>
                <a:gd name="T8" fmla="*/ 12 w 92"/>
                <a:gd name="T9" fmla="*/ 29 h 60"/>
                <a:gd name="T10" fmla="*/ 25 w 92"/>
                <a:gd name="T11" fmla="*/ 2 h 60"/>
                <a:gd name="T12" fmla="*/ 46 w 92"/>
                <a:gd name="T13" fmla="*/ 5 h 60"/>
                <a:gd name="T14" fmla="*/ 67 w 92"/>
                <a:gd name="T15" fmla="*/ 2 h 60"/>
                <a:gd name="T16" fmla="*/ 80 w 92"/>
                <a:gd name="T17" fmla="*/ 29 h 60"/>
                <a:gd name="T18" fmla="*/ 90 w 92"/>
                <a:gd name="T19" fmla="*/ 47 h 60"/>
                <a:gd name="T20" fmla="*/ 92 w 92"/>
                <a:gd name="T21" fmla="*/ 48 h 60"/>
                <a:gd name="T22" fmla="*/ 92 w 92"/>
                <a:gd name="T23" fmla="*/ 50 h 60"/>
                <a:gd name="T24" fmla="*/ 75 w 92"/>
                <a:gd name="T25" fmla="*/ 59 h 60"/>
                <a:gd name="T26" fmla="*/ 64 w 92"/>
                <a:gd name="T27" fmla="*/ 47 h 60"/>
                <a:gd name="T28" fmla="*/ 66 w 92"/>
                <a:gd name="T29" fmla="*/ 45 h 60"/>
                <a:gd name="T30" fmla="*/ 68 w 92"/>
                <a:gd name="T31" fmla="*/ 47 h 60"/>
                <a:gd name="T32" fmla="*/ 76 w 92"/>
                <a:gd name="T33" fmla="*/ 55 h 60"/>
                <a:gd name="T34" fmla="*/ 87 w 92"/>
                <a:gd name="T35" fmla="*/ 50 h 60"/>
                <a:gd name="T36" fmla="*/ 77 w 92"/>
                <a:gd name="T37" fmla="*/ 30 h 60"/>
                <a:gd name="T38" fmla="*/ 65 w 92"/>
                <a:gd name="T39" fmla="*/ 6 h 60"/>
                <a:gd name="T40" fmla="*/ 47 w 92"/>
                <a:gd name="T41" fmla="*/ 9 h 60"/>
                <a:gd name="T42" fmla="*/ 45 w 92"/>
                <a:gd name="T43" fmla="*/ 9 h 60"/>
                <a:gd name="T44" fmla="*/ 27 w 92"/>
                <a:gd name="T45" fmla="*/ 6 h 60"/>
                <a:gd name="T46" fmla="*/ 15 w 92"/>
                <a:gd name="T47" fmla="*/ 30 h 60"/>
                <a:gd name="T48" fmla="*/ 5 w 92"/>
                <a:gd name="T49" fmla="*/ 50 h 60"/>
                <a:gd name="T50" fmla="*/ 16 w 92"/>
                <a:gd name="T51" fmla="*/ 55 h 60"/>
                <a:gd name="T52" fmla="*/ 24 w 92"/>
                <a:gd name="T53" fmla="*/ 47 h 60"/>
                <a:gd name="T54" fmla="*/ 26 w 92"/>
                <a:gd name="T55" fmla="*/ 45 h 60"/>
                <a:gd name="T56" fmla="*/ 28 w 92"/>
                <a:gd name="T57" fmla="*/ 47 h 60"/>
                <a:gd name="T58" fmla="*/ 17 w 92"/>
                <a:gd name="T59" fmla="*/ 59 h 60"/>
                <a:gd name="T60" fmla="*/ 14 w 92"/>
                <a:gd name="T6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60">
                  <a:moveTo>
                    <a:pt x="14" y="59"/>
                  </a:moveTo>
                  <a:cubicBezTo>
                    <a:pt x="9" y="59"/>
                    <a:pt x="3" y="57"/>
                    <a:pt x="0" y="50"/>
                  </a:cubicBezTo>
                  <a:cubicBezTo>
                    <a:pt x="0" y="49"/>
                    <a:pt x="0" y="48"/>
                    <a:pt x="0" y="48"/>
                  </a:cubicBezTo>
                  <a:cubicBezTo>
                    <a:pt x="1" y="47"/>
                    <a:pt x="1" y="47"/>
                    <a:pt x="2" y="47"/>
                  </a:cubicBezTo>
                  <a:cubicBezTo>
                    <a:pt x="7" y="47"/>
                    <a:pt x="9" y="38"/>
                    <a:pt x="12" y="29"/>
                  </a:cubicBezTo>
                  <a:cubicBezTo>
                    <a:pt x="14" y="18"/>
                    <a:pt x="17" y="7"/>
                    <a:pt x="25" y="2"/>
                  </a:cubicBezTo>
                  <a:cubicBezTo>
                    <a:pt x="31" y="0"/>
                    <a:pt x="38" y="1"/>
                    <a:pt x="46" y="5"/>
                  </a:cubicBezTo>
                  <a:cubicBezTo>
                    <a:pt x="54" y="1"/>
                    <a:pt x="61" y="0"/>
                    <a:pt x="67" y="2"/>
                  </a:cubicBezTo>
                  <a:cubicBezTo>
                    <a:pt x="75" y="7"/>
                    <a:pt x="78" y="18"/>
                    <a:pt x="80" y="29"/>
                  </a:cubicBezTo>
                  <a:cubicBezTo>
                    <a:pt x="83" y="38"/>
                    <a:pt x="85" y="47"/>
                    <a:pt x="90" y="47"/>
                  </a:cubicBezTo>
                  <a:cubicBezTo>
                    <a:pt x="91" y="47"/>
                    <a:pt x="91" y="47"/>
                    <a:pt x="92" y="48"/>
                  </a:cubicBezTo>
                  <a:cubicBezTo>
                    <a:pt x="92" y="48"/>
                    <a:pt x="92" y="49"/>
                    <a:pt x="92" y="50"/>
                  </a:cubicBezTo>
                  <a:cubicBezTo>
                    <a:pt x="88" y="58"/>
                    <a:pt x="80" y="60"/>
                    <a:pt x="75" y="59"/>
                  </a:cubicBezTo>
                  <a:cubicBezTo>
                    <a:pt x="68" y="58"/>
                    <a:pt x="64" y="53"/>
                    <a:pt x="64" y="47"/>
                  </a:cubicBezTo>
                  <a:cubicBezTo>
                    <a:pt x="64" y="46"/>
                    <a:pt x="64" y="45"/>
                    <a:pt x="66" y="45"/>
                  </a:cubicBezTo>
                  <a:cubicBezTo>
                    <a:pt x="67" y="45"/>
                    <a:pt x="68" y="46"/>
                    <a:pt x="68" y="47"/>
                  </a:cubicBezTo>
                  <a:cubicBezTo>
                    <a:pt x="68" y="51"/>
                    <a:pt x="72" y="54"/>
                    <a:pt x="76" y="55"/>
                  </a:cubicBezTo>
                  <a:cubicBezTo>
                    <a:pt x="78" y="55"/>
                    <a:pt x="83" y="56"/>
                    <a:pt x="87" y="50"/>
                  </a:cubicBezTo>
                  <a:cubicBezTo>
                    <a:pt x="81" y="48"/>
                    <a:pt x="79" y="39"/>
                    <a:pt x="77" y="30"/>
                  </a:cubicBezTo>
                  <a:cubicBezTo>
                    <a:pt x="74" y="20"/>
                    <a:pt x="72" y="9"/>
                    <a:pt x="65" y="6"/>
                  </a:cubicBezTo>
                  <a:cubicBezTo>
                    <a:pt x="61" y="4"/>
                    <a:pt x="55" y="5"/>
                    <a:pt x="47" y="9"/>
                  </a:cubicBezTo>
                  <a:cubicBezTo>
                    <a:pt x="46" y="9"/>
                    <a:pt x="46" y="9"/>
                    <a:pt x="45" y="9"/>
                  </a:cubicBezTo>
                  <a:cubicBezTo>
                    <a:pt x="37" y="5"/>
                    <a:pt x="31" y="4"/>
                    <a:pt x="27" y="6"/>
                  </a:cubicBezTo>
                  <a:cubicBezTo>
                    <a:pt x="20" y="9"/>
                    <a:pt x="18" y="20"/>
                    <a:pt x="15" y="30"/>
                  </a:cubicBezTo>
                  <a:cubicBezTo>
                    <a:pt x="13" y="39"/>
                    <a:pt x="11" y="48"/>
                    <a:pt x="5" y="50"/>
                  </a:cubicBezTo>
                  <a:cubicBezTo>
                    <a:pt x="9" y="56"/>
                    <a:pt x="14" y="55"/>
                    <a:pt x="16" y="55"/>
                  </a:cubicBezTo>
                  <a:cubicBezTo>
                    <a:pt x="20" y="54"/>
                    <a:pt x="24" y="51"/>
                    <a:pt x="24" y="47"/>
                  </a:cubicBezTo>
                  <a:cubicBezTo>
                    <a:pt x="24" y="46"/>
                    <a:pt x="25" y="45"/>
                    <a:pt x="26" y="45"/>
                  </a:cubicBezTo>
                  <a:cubicBezTo>
                    <a:pt x="28" y="45"/>
                    <a:pt x="28" y="46"/>
                    <a:pt x="28" y="47"/>
                  </a:cubicBezTo>
                  <a:cubicBezTo>
                    <a:pt x="28" y="53"/>
                    <a:pt x="24" y="58"/>
                    <a:pt x="17" y="59"/>
                  </a:cubicBezTo>
                  <a:cubicBezTo>
                    <a:pt x="16" y="59"/>
                    <a:pt x="15" y="59"/>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08" name="Freeform 98">
              <a:extLst>
                <a:ext uri="{FF2B5EF4-FFF2-40B4-BE49-F238E27FC236}">
                  <a16:creationId xmlns:a16="http://schemas.microsoft.com/office/drawing/2014/main" id="{E654FE98-D435-4514-BFBA-DB671C57600D}"/>
                </a:ext>
              </a:extLst>
            </p:cNvPr>
            <p:cNvSpPr>
              <a:spLocks noEditPoints="1"/>
            </p:cNvSpPr>
            <p:nvPr/>
          </p:nvSpPr>
          <p:spPr bwMode="auto">
            <a:xfrm>
              <a:off x="3824288" y="4976813"/>
              <a:ext cx="204788" cy="201612"/>
            </a:xfrm>
            <a:custGeom>
              <a:avLst/>
              <a:gdLst>
                <a:gd name="T0" fmla="*/ 26 w 53"/>
                <a:gd name="T1" fmla="*/ 52 h 52"/>
                <a:gd name="T2" fmla="*/ 25 w 53"/>
                <a:gd name="T3" fmla="*/ 52 h 52"/>
                <a:gd name="T4" fmla="*/ 4 w 53"/>
                <a:gd name="T5" fmla="*/ 32 h 52"/>
                <a:gd name="T6" fmla="*/ 0 w 53"/>
                <a:gd name="T7" fmla="*/ 24 h 52"/>
                <a:gd name="T8" fmla="*/ 1 w 53"/>
                <a:gd name="T9" fmla="*/ 19 h 52"/>
                <a:gd name="T10" fmla="*/ 4 w 53"/>
                <a:gd name="T11" fmla="*/ 16 h 52"/>
                <a:gd name="T12" fmla="*/ 6 w 53"/>
                <a:gd name="T13" fmla="*/ 9 h 52"/>
                <a:gd name="T14" fmla="*/ 8 w 53"/>
                <a:gd name="T15" fmla="*/ 8 h 52"/>
                <a:gd name="T16" fmla="*/ 23 w 53"/>
                <a:gd name="T17" fmla="*/ 2 h 52"/>
                <a:gd name="T18" fmla="*/ 25 w 53"/>
                <a:gd name="T19" fmla="*/ 1 h 52"/>
                <a:gd name="T20" fmla="*/ 27 w 53"/>
                <a:gd name="T21" fmla="*/ 1 h 52"/>
                <a:gd name="T22" fmla="*/ 29 w 53"/>
                <a:gd name="T23" fmla="*/ 2 h 52"/>
                <a:gd name="T24" fmla="*/ 44 w 53"/>
                <a:gd name="T25" fmla="*/ 8 h 52"/>
                <a:gd name="T26" fmla="*/ 46 w 53"/>
                <a:gd name="T27" fmla="*/ 9 h 52"/>
                <a:gd name="T28" fmla="*/ 48 w 53"/>
                <a:gd name="T29" fmla="*/ 16 h 52"/>
                <a:gd name="T30" fmla="*/ 53 w 53"/>
                <a:gd name="T31" fmla="*/ 24 h 52"/>
                <a:gd name="T32" fmla="*/ 48 w 53"/>
                <a:gd name="T33" fmla="*/ 32 h 52"/>
                <a:gd name="T34" fmla="*/ 27 w 53"/>
                <a:gd name="T35" fmla="*/ 52 h 52"/>
                <a:gd name="T36" fmla="*/ 26 w 53"/>
                <a:gd name="T37" fmla="*/ 52 h 52"/>
                <a:gd name="T38" fmla="*/ 10 w 53"/>
                <a:gd name="T39" fmla="*/ 12 h 52"/>
                <a:gd name="T40" fmla="*/ 8 w 53"/>
                <a:gd name="T41" fmla="*/ 18 h 52"/>
                <a:gd name="T42" fmla="*/ 6 w 53"/>
                <a:gd name="T43" fmla="*/ 20 h 52"/>
                <a:gd name="T44" fmla="*/ 4 w 53"/>
                <a:gd name="T45" fmla="*/ 24 h 52"/>
                <a:gd name="T46" fmla="*/ 6 w 53"/>
                <a:gd name="T47" fmla="*/ 28 h 52"/>
                <a:gd name="T48" fmla="*/ 8 w 53"/>
                <a:gd name="T49" fmla="*/ 30 h 52"/>
                <a:gd name="T50" fmla="*/ 26 w 53"/>
                <a:gd name="T51" fmla="*/ 48 h 52"/>
                <a:gd name="T52" fmla="*/ 44 w 53"/>
                <a:gd name="T53" fmla="*/ 30 h 52"/>
                <a:gd name="T54" fmla="*/ 46 w 53"/>
                <a:gd name="T55" fmla="*/ 28 h 52"/>
                <a:gd name="T56" fmla="*/ 49 w 53"/>
                <a:gd name="T57" fmla="*/ 24 h 52"/>
                <a:gd name="T58" fmla="*/ 46 w 53"/>
                <a:gd name="T59" fmla="*/ 20 h 52"/>
                <a:gd name="T60" fmla="*/ 44 w 53"/>
                <a:gd name="T61" fmla="*/ 18 h 52"/>
                <a:gd name="T62" fmla="*/ 42 w 53"/>
                <a:gd name="T63" fmla="*/ 12 h 52"/>
                <a:gd name="T64" fmla="*/ 26 w 53"/>
                <a:gd name="T65" fmla="*/ 6 h 52"/>
                <a:gd name="T66" fmla="*/ 10 w 53"/>
                <a:gd name="T67"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52">
                  <a:moveTo>
                    <a:pt x="26" y="52"/>
                  </a:moveTo>
                  <a:cubicBezTo>
                    <a:pt x="26" y="52"/>
                    <a:pt x="26" y="52"/>
                    <a:pt x="25" y="52"/>
                  </a:cubicBezTo>
                  <a:cubicBezTo>
                    <a:pt x="17" y="49"/>
                    <a:pt x="7" y="42"/>
                    <a:pt x="4" y="32"/>
                  </a:cubicBezTo>
                  <a:cubicBezTo>
                    <a:pt x="1" y="31"/>
                    <a:pt x="0" y="28"/>
                    <a:pt x="0" y="24"/>
                  </a:cubicBezTo>
                  <a:cubicBezTo>
                    <a:pt x="0" y="22"/>
                    <a:pt x="0" y="20"/>
                    <a:pt x="1" y="19"/>
                  </a:cubicBezTo>
                  <a:cubicBezTo>
                    <a:pt x="2" y="17"/>
                    <a:pt x="3" y="17"/>
                    <a:pt x="4" y="16"/>
                  </a:cubicBezTo>
                  <a:cubicBezTo>
                    <a:pt x="6" y="9"/>
                    <a:pt x="6" y="9"/>
                    <a:pt x="6" y="9"/>
                  </a:cubicBezTo>
                  <a:cubicBezTo>
                    <a:pt x="6" y="9"/>
                    <a:pt x="7" y="8"/>
                    <a:pt x="8" y="8"/>
                  </a:cubicBezTo>
                  <a:cubicBezTo>
                    <a:pt x="20" y="8"/>
                    <a:pt x="22" y="5"/>
                    <a:pt x="23" y="2"/>
                  </a:cubicBezTo>
                  <a:cubicBezTo>
                    <a:pt x="24" y="2"/>
                    <a:pt x="24" y="1"/>
                    <a:pt x="25" y="1"/>
                  </a:cubicBezTo>
                  <a:cubicBezTo>
                    <a:pt x="25" y="0"/>
                    <a:pt x="27" y="0"/>
                    <a:pt x="27" y="1"/>
                  </a:cubicBezTo>
                  <a:cubicBezTo>
                    <a:pt x="28" y="1"/>
                    <a:pt x="28" y="2"/>
                    <a:pt x="29" y="2"/>
                  </a:cubicBezTo>
                  <a:cubicBezTo>
                    <a:pt x="30" y="5"/>
                    <a:pt x="32" y="8"/>
                    <a:pt x="44" y="8"/>
                  </a:cubicBezTo>
                  <a:cubicBezTo>
                    <a:pt x="45" y="8"/>
                    <a:pt x="46" y="9"/>
                    <a:pt x="46" y="9"/>
                  </a:cubicBezTo>
                  <a:cubicBezTo>
                    <a:pt x="48" y="16"/>
                    <a:pt x="48" y="16"/>
                    <a:pt x="48" y="16"/>
                  </a:cubicBezTo>
                  <a:cubicBezTo>
                    <a:pt x="51" y="17"/>
                    <a:pt x="53" y="20"/>
                    <a:pt x="53" y="24"/>
                  </a:cubicBezTo>
                  <a:cubicBezTo>
                    <a:pt x="53" y="28"/>
                    <a:pt x="51" y="31"/>
                    <a:pt x="48" y="32"/>
                  </a:cubicBezTo>
                  <a:cubicBezTo>
                    <a:pt x="45" y="42"/>
                    <a:pt x="35" y="49"/>
                    <a:pt x="27" y="52"/>
                  </a:cubicBezTo>
                  <a:cubicBezTo>
                    <a:pt x="26" y="52"/>
                    <a:pt x="26" y="52"/>
                    <a:pt x="26" y="52"/>
                  </a:cubicBezTo>
                  <a:close/>
                  <a:moveTo>
                    <a:pt x="10" y="12"/>
                  </a:moveTo>
                  <a:cubicBezTo>
                    <a:pt x="8" y="18"/>
                    <a:pt x="8" y="18"/>
                    <a:pt x="8" y="18"/>
                  </a:cubicBezTo>
                  <a:cubicBezTo>
                    <a:pt x="8" y="19"/>
                    <a:pt x="7" y="20"/>
                    <a:pt x="6" y="20"/>
                  </a:cubicBezTo>
                  <a:cubicBezTo>
                    <a:pt x="4" y="20"/>
                    <a:pt x="4" y="23"/>
                    <a:pt x="4" y="24"/>
                  </a:cubicBezTo>
                  <a:cubicBezTo>
                    <a:pt x="4" y="25"/>
                    <a:pt x="4" y="28"/>
                    <a:pt x="6" y="28"/>
                  </a:cubicBezTo>
                  <a:cubicBezTo>
                    <a:pt x="7" y="28"/>
                    <a:pt x="8" y="29"/>
                    <a:pt x="8" y="30"/>
                  </a:cubicBezTo>
                  <a:cubicBezTo>
                    <a:pt x="10" y="41"/>
                    <a:pt x="22" y="46"/>
                    <a:pt x="26" y="48"/>
                  </a:cubicBezTo>
                  <a:cubicBezTo>
                    <a:pt x="30" y="46"/>
                    <a:pt x="42" y="41"/>
                    <a:pt x="44" y="30"/>
                  </a:cubicBezTo>
                  <a:cubicBezTo>
                    <a:pt x="44" y="29"/>
                    <a:pt x="45" y="28"/>
                    <a:pt x="46" y="28"/>
                  </a:cubicBezTo>
                  <a:cubicBezTo>
                    <a:pt x="48" y="28"/>
                    <a:pt x="49" y="25"/>
                    <a:pt x="49" y="24"/>
                  </a:cubicBezTo>
                  <a:cubicBezTo>
                    <a:pt x="49" y="23"/>
                    <a:pt x="48" y="20"/>
                    <a:pt x="46" y="20"/>
                  </a:cubicBezTo>
                  <a:cubicBezTo>
                    <a:pt x="45" y="20"/>
                    <a:pt x="44" y="19"/>
                    <a:pt x="44" y="18"/>
                  </a:cubicBezTo>
                  <a:cubicBezTo>
                    <a:pt x="42" y="12"/>
                    <a:pt x="42" y="12"/>
                    <a:pt x="42" y="12"/>
                  </a:cubicBezTo>
                  <a:cubicBezTo>
                    <a:pt x="32" y="12"/>
                    <a:pt x="28" y="9"/>
                    <a:pt x="26" y="6"/>
                  </a:cubicBezTo>
                  <a:cubicBezTo>
                    <a:pt x="24" y="9"/>
                    <a:pt x="20" y="12"/>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09" name="Freeform 99">
              <a:extLst>
                <a:ext uri="{FF2B5EF4-FFF2-40B4-BE49-F238E27FC236}">
                  <a16:creationId xmlns:a16="http://schemas.microsoft.com/office/drawing/2014/main" id="{72F00D1F-9148-48BA-AF15-70AA0D8B6FE7}"/>
                </a:ext>
              </a:extLst>
            </p:cNvPr>
            <p:cNvSpPr>
              <a:spLocks/>
            </p:cNvSpPr>
            <p:nvPr/>
          </p:nvSpPr>
          <p:spPr bwMode="auto">
            <a:xfrm>
              <a:off x="3738563" y="5143500"/>
              <a:ext cx="371475" cy="142875"/>
            </a:xfrm>
            <a:custGeom>
              <a:avLst/>
              <a:gdLst>
                <a:gd name="T0" fmla="*/ 94 w 96"/>
                <a:gd name="T1" fmla="*/ 37 h 37"/>
                <a:gd name="T2" fmla="*/ 2 w 96"/>
                <a:gd name="T3" fmla="*/ 37 h 37"/>
                <a:gd name="T4" fmla="*/ 0 w 96"/>
                <a:gd name="T5" fmla="*/ 35 h 37"/>
                <a:gd name="T6" fmla="*/ 0 w 96"/>
                <a:gd name="T7" fmla="*/ 29 h 37"/>
                <a:gd name="T8" fmla="*/ 29 w 96"/>
                <a:gd name="T9" fmla="*/ 4 h 37"/>
                <a:gd name="T10" fmla="*/ 37 w 96"/>
                <a:gd name="T11" fmla="*/ 0 h 37"/>
                <a:gd name="T12" fmla="*/ 40 w 96"/>
                <a:gd name="T13" fmla="*/ 1 h 37"/>
                <a:gd name="T14" fmla="*/ 39 w 96"/>
                <a:gd name="T15" fmla="*/ 4 h 37"/>
                <a:gd name="T16" fmla="*/ 31 w 96"/>
                <a:gd name="T17" fmla="*/ 7 h 37"/>
                <a:gd name="T18" fmla="*/ 4 w 96"/>
                <a:gd name="T19" fmla="*/ 29 h 37"/>
                <a:gd name="T20" fmla="*/ 4 w 96"/>
                <a:gd name="T21" fmla="*/ 33 h 37"/>
                <a:gd name="T22" fmla="*/ 92 w 96"/>
                <a:gd name="T23" fmla="*/ 33 h 37"/>
                <a:gd name="T24" fmla="*/ 92 w 96"/>
                <a:gd name="T25" fmla="*/ 29 h 37"/>
                <a:gd name="T26" fmla="*/ 65 w 96"/>
                <a:gd name="T27" fmla="*/ 7 h 37"/>
                <a:gd name="T28" fmla="*/ 57 w 96"/>
                <a:gd name="T29" fmla="*/ 4 h 37"/>
                <a:gd name="T30" fmla="*/ 56 w 96"/>
                <a:gd name="T31" fmla="*/ 1 h 37"/>
                <a:gd name="T32" fmla="*/ 59 w 96"/>
                <a:gd name="T33" fmla="*/ 0 h 37"/>
                <a:gd name="T34" fmla="*/ 67 w 96"/>
                <a:gd name="T35" fmla="*/ 4 h 37"/>
                <a:gd name="T36" fmla="*/ 96 w 96"/>
                <a:gd name="T37" fmla="*/ 29 h 37"/>
                <a:gd name="T38" fmla="*/ 96 w 96"/>
                <a:gd name="T39" fmla="*/ 35 h 37"/>
                <a:gd name="T40" fmla="*/ 94 w 96"/>
                <a:gd name="T4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37">
                  <a:moveTo>
                    <a:pt x="94" y="37"/>
                  </a:moveTo>
                  <a:cubicBezTo>
                    <a:pt x="2" y="37"/>
                    <a:pt x="2" y="37"/>
                    <a:pt x="2" y="37"/>
                  </a:cubicBezTo>
                  <a:cubicBezTo>
                    <a:pt x="1" y="37"/>
                    <a:pt x="0" y="36"/>
                    <a:pt x="0" y="35"/>
                  </a:cubicBezTo>
                  <a:cubicBezTo>
                    <a:pt x="0" y="29"/>
                    <a:pt x="0" y="29"/>
                    <a:pt x="0" y="29"/>
                  </a:cubicBezTo>
                  <a:cubicBezTo>
                    <a:pt x="0" y="16"/>
                    <a:pt x="14" y="10"/>
                    <a:pt x="29" y="4"/>
                  </a:cubicBezTo>
                  <a:cubicBezTo>
                    <a:pt x="32" y="3"/>
                    <a:pt x="35" y="1"/>
                    <a:pt x="37" y="0"/>
                  </a:cubicBezTo>
                  <a:cubicBezTo>
                    <a:pt x="38" y="0"/>
                    <a:pt x="39" y="0"/>
                    <a:pt x="40" y="1"/>
                  </a:cubicBezTo>
                  <a:cubicBezTo>
                    <a:pt x="40" y="2"/>
                    <a:pt x="40" y="3"/>
                    <a:pt x="39" y="4"/>
                  </a:cubicBezTo>
                  <a:cubicBezTo>
                    <a:pt x="36" y="5"/>
                    <a:pt x="33" y="6"/>
                    <a:pt x="31" y="7"/>
                  </a:cubicBezTo>
                  <a:cubicBezTo>
                    <a:pt x="16" y="13"/>
                    <a:pt x="4" y="18"/>
                    <a:pt x="4" y="29"/>
                  </a:cubicBezTo>
                  <a:cubicBezTo>
                    <a:pt x="4" y="33"/>
                    <a:pt x="4" y="33"/>
                    <a:pt x="4" y="33"/>
                  </a:cubicBezTo>
                  <a:cubicBezTo>
                    <a:pt x="92" y="33"/>
                    <a:pt x="92" y="33"/>
                    <a:pt x="92" y="33"/>
                  </a:cubicBezTo>
                  <a:cubicBezTo>
                    <a:pt x="92" y="29"/>
                    <a:pt x="92" y="29"/>
                    <a:pt x="92" y="29"/>
                  </a:cubicBezTo>
                  <a:cubicBezTo>
                    <a:pt x="92" y="18"/>
                    <a:pt x="80" y="13"/>
                    <a:pt x="65" y="7"/>
                  </a:cubicBezTo>
                  <a:cubicBezTo>
                    <a:pt x="63" y="6"/>
                    <a:pt x="60" y="5"/>
                    <a:pt x="57" y="4"/>
                  </a:cubicBezTo>
                  <a:cubicBezTo>
                    <a:pt x="56" y="3"/>
                    <a:pt x="56" y="2"/>
                    <a:pt x="56" y="1"/>
                  </a:cubicBezTo>
                  <a:cubicBezTo>
                    <a:pt x="57" y="0"/>
                    <a:pt x="58" y="0"/>
                    <a:pt x="59" y="0"/>
                  </a:cubicBezTo>
                  <a:cubicBezTo>
                    <a:pt x="61" y="1"/>
                    <a:pt x="64" y="3"/>
                    <a:pt x="67" y="4"/>
                  </a:cubicBezTo>
                  <a:cubicBezTo>
                    <a:pt x="82" y="10"/>
                    <a:pt x="96" y="16"/>
                    <a:pt x="96" y="29"/>
                  </a:cubicBezTo>
                  <a:cubicBezTo>
                    <a:pt x="96" y="35"/>
                    <a:pt x="96" y="35"/>
                    <a:pt x="96" y="35"/>
                  </a:cubicBezTo>
                  <a:cubicBezTo>
                    <a:pt x="96" y="36"/>
                    <a:pt x="95" y="37"/>
                    <a:pt x="9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10" name="Freeform 100">
              <a:extLst>
                <a:ext uri="{FF2B5EF4-FFF2-40B4-BE49-F238E27FC236}">
                  <a16:creationId xmlns:a16="http://schemas.microsoft.com/office/drawing/2014/main" id="{FA1852CC-F992-4A13-A73D-EEAC1ACCEEFA}"/>
                </a:ext>
              </a:extLst>
            </p:cNvPr>
            <p:cNvSpPr>
              <a:spLocks/>
            </p:cNvSpPr>
            <p:nvPr/>
          </p:nvSpPr>
          <p:spPr bwMode="auto">
            <a:xfrm>
              <a:off x="3816351" y="5170488"/>
              <a:ext cx="115888" cy="115887"/>
            </a:xfrm>
            <a:custGeom>
              <a:avLst/>
              <a:gdLst>
                <a:gd name="T0" fmla="*/ 28 w 30"/>
                <a:gd name="T1" fmla="*/ 30 h 30"/>
                <a:gd name="T2" fmla="*/ 26 w 30"/>
                <a:gd name="T3" fmla="*/ 28 h 30"/>
                <a:gd name="T4" fmla="*/ 14 w 30"/>
                <a:gd name="T5" fmla="*/ 17 h 30"/>
                <a:gd name="T6" fmla="*/ 0 w 30"/>
                <a:gd name="T7" fmla="*/ 2 h 30"/>
                <a:gd name="T8" fmla="*/ 2 w 30"/>
                <a:gd name="T9" fmla="*/ 0 h 30"/>
                <a:gd name="T10" fmla="*/ 4 w 30"/>
                <a:gd name="T11" fmla="*/ 2 h 30"/>
                <a:gd name="T12" fmla="*/ 16 w 30"/>
                <a:gd name="T13" fmla="*/ 13 h 30"/>
                <a:gd name="T14" fmla="*/ 30 w 30"/>
                <a:gd name="T15" fmla="*/ 28 h 30"/>
                <a:gd name="T16" fmla="*/ 28 w 30"/>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28" y="30"/>
                  </a:moveTo>
                  <a:cubicBezTo>
                    <a:pt x="27" y="30"/>
                    <a:pt x="26" y="29"/>
                    <a:pt x="26" y="28"/>
                  </a:cubicBezTo>
                  <a:cubicBezTo>
                    <a:pt x="26" y="23"/>
                    <a:pt x="20" y="20"/>
                    <a:pt x="14" y="17"/>
                  </a:cubicBezTo>
                  <a:cubicBezTo>
                    <a:pt x="7" y="13"/>
                    <a:pt x="0" y="9"/>
                    <a:pt x="0" y="2"/>
                  </a:cubicBezTo>
                  <a:cubicBezTo>
                    <a:pt x="0" y="1"/>
                    <a:pt x="1" y="0"/>
                    <a:pt x="2" y="0"/>
                  </a:cubicBezTo>
                  <a:cubicBezTo>
                    <a:pt x="3" y="0"/>
                    <a:pt x="4" y="1"/>
                    <a:pt x="4" y="2"/>
                  </a:cubicBezTo>
                  <a:cubicBezTo>
                    <a:pt x="4" y="7"/>
                    <a:pt x="10" y="10"/>
                    <a:pt x="16" y="13"/>
                  </a:cubicBezTo>
                  <a:cubicBezTo>
                    <a:pt x="23" y="17"/>
                    <a:pt x="30" y="21"/>
                    <a:pt x="30" y="28"/>
                  </a:cubicBezTo>
                  <a:cubicBezTo>
                    <a:pt x="30" y="29"/>
                    <a:pt x="29" y="30"/>
                    <a:pt x="2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11" name="Freeform 101">
              <a:extLst>
                <a:ext uri="{FF2B5EF4-FFF2-40B4-BE49-F238E27FC236}">
                  <a16:creationId xmlns:a16="http://schemas.microsoft.com/office/drawing/2014/main" id="{43F489DF-CE10-4668-9913-A7E30E6D156C}"/>
                </a:ext>
              </a:extLst>
            </p:cNvPr>
            <p:cNvSpPr>
              <a:spLocks/>
            </p:cNvSpPr>
            <p:nvPr/>
          </p:nvSpPr>
          <p:spPr bwMode="auto">
            <a:xfrm>
              <a:off x="3916363" y="5170488"/>
              <a:ext cx="115888" cy="115887"/>
            </a:xfrm>
            <a:custGeom>
              <a:avLst/>
              <a:gdLst>
                <a:gd name="T0" fmla="*/ 2 w 30"/>
                <a:gd name="T1" fmla="*/ 30 h 30"/>
                <a:gd name="T2" fmla="*/ 0 w 30"/>
                <a:gd name="T3" fmla="*/ 28 h 30"/>
                <a:gd name="T4" fmla="*/ 14 w 30"/>
                <a:gd name="T5" fmla="*/ 13 h 30"/>
                <a:gd name="T6" fmla="*/ 26 w 30"/>
                <a:gd name="T7" fmla="*/ 2 h 30"/>
                <a:gd name="T8" fmla="*/ 28 w 30"/>
                <a:gd name="T9" fmla="*/ 0 h 30"/>
                <a:gd name="T10" fmla="*/ 30 w 30"/>
                <a:gd name="T11" fmla="*/ 2 h 30"/>
                <a:gd name="T12" fmla="*/ 16 w 30"/>
                <a:gd name="T13" fmla="*/ 17 h 30"/>
                <a:gd name="T14" fmla="*/ 4 w 30"/>
                <a:gd name="T15" fmla="*/ 28 h 30"/>
                <a:gd name="T16" fmla="*/ 2 w 30"/>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2" y="30"/>
                  </a:moveTo>
                  <a:cubicBezTo>
                    <a:pt x="1" y="30"/>
                    <a:pt x="0" y="29"/>
                    <a:pt x="0" y="28"/>
                  </a:cubicBezTo>
                  <a:cubicBezTo>
                    <a:pt x="0" y="21"/>
                    <a:pt x="7" y="17"/>
                    <a:pt x="14" y="13"/>
                  </a:cubicBezTo>
                  <a:cubicBezTo>
                    <a:pt x="20" y="10"/>
                    <a:pt x="26" y="7"/>
                    <a:pt x="26" y="2"/>
                  </a:cubicBezTo>
                  <a:cubicBezTo>
                    <a:pt x="26" y="1"/>
                    <a:pt x="27" y="0"/>
                    <a:pt x="28" y="0"/>
                  </a:cubicBezTo>
                  <a:cubicBezTo>
                    <a:pt x="29" y="0"/>
                    <a:pt x="30" y="1"/>
                    <a:pt x="30" y="2"/>
                  </a:cubicBezTo>
                  <a:cubicBezTo>
                    <a:pt x="30" y="9"/>
                    <a:pt x="23" y="13"/>
                    <a:pt x="16" y="17"/>
                  </a:cubicBezTo>
                  <a:cubicBezTo>
                    <a:pt x="10" y="20"/>
                    <a:pt x="4" y="23"/>
                    <a:pt x="4" y="28"/>
                  </a:cubicBezTo>
                  <a:cubicBezTo>
                    <a:pt x="4" y="29"/>
                    <a:pt x="3" y="30"/>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12" name="Freeform 102">
              <a:extLst>
                <a:ext uri="{FF2B5EF4-FFF2-40B4-BE49-F238E27FC236}">
                  <a16:creationId xmlns:a16="http://schemas.microsoft.com/office/drawing/2014/main" id="{98A3831E-6718-41F4-BA3A-1DC0DEFAC58F}"/>
                </a:ext>
              </a:extLst>
            </p:cNvPr>
            <p:cNvSpPr>
              <a:spLocks/>
            </p:cNvSpPr>
            <p:nvPr/>
          </p:nvSpPr>
          <p:spPr bwMode="auto">
            <a:xfrm>
              <a:off x="3870326" y="5038725"/>
              <a:ext cx="46038" cy="23812"/>
            </a:xfrm>
            <a:custGeom>
              <a:avLst/>
              <a:gdLst>
                <a:gd name="T0" fmla="*/ 10 w 12"/>
                <a:gd name="T1" fmla="*/ 6 h 6"/>
                <a:gd name="T2" fmla="*/ 8 w 12"/>
                <a:gd name="T3" fmla="*/ 4 h 6"/>
                <a:gd name="T4" fmla="*/ 7 w 12"/>
                <a:gd name="T5" fmla="*/ 4 h 6"/>
                <a:gd name="T6" fmla="*/ 6 w 12"/>
                <a:gd name="T7" fmla="*/ 4 h 6"/>
                <a:gd name="T8" fmla="*/ 5 w 12"/>
                <a:gd name="T9" fmla="*/ 4 h 6"/>
                <a:gd name="T10" fmla="*/ 4 w 12"/>
                <a:gd name="T11" fmla="*/ 4 h 6"/>
                <a:gd name="T12" fmla="*/ 2 w 12"/>
                <a:gd name="T13" fmla="*/ 6 h 6"/>
                <a:gd name="T14" fmla="*/ 0 w 12"/>
                <a:gd name="T15" fmla="*/ 4 h 6"/>
                <a:gd name="T16" fmla="*/ 1 w 12"/>
                <a:gd name="T17" fmla="*/ 1 h 6"/>
                <a:gd name="T18" fmla="*/ 5 w 12"/>
                <a:gd name="T19" fmla="*/ 0 h 6"/>
                <a:gd name="T20" fmla="*/ 6 w 12"/>
                <a:gd name="T21" fmla="*/ 0 h 6"/>
                <a:gd name="T22" fmla="*/ 7 w 12"/>
                <a:gd name="T23" fmla="*/ 0 h 6"/>
                <a:gd name="T24" fmla="*/ 11 w 12"/>
                <a:gd name="T25" fmla="*/ 1 h 6"/>
                <a:gd name="T26" fmla="*/ 12 w 12"/>
                <a:gd name="T27" fmla="*/ 4 h 6"/>
                <a:gd name="T28" fmla="*/ 10 w 12"/>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6">
                  <a:moveTo>
                    <a:pt x="10" y="6"/>
                  </a:moveTo>
                  <a:cubicBezTo>
                    <a:pt x="9" y="6"/>
                    <a:pt x="8" y="5"/>
                    <a:pt x="8" y="4"/>
                  </a:cubicBezTo>
                  <a:cubicBezTo>
                    <a:pt x="8" y="4"/>
                    <a:pt x="7" y="4"/>
                    <a:pt x="7" y="4"/>
                  </a:cubicBezTo>
                  <a:cubicBezTo>
                    <a:pt x="6" y="4"/>
                    <a:pt x="6" y="4"/>
                    <a:pt x="6" y="4"/>
                  </a:cubicBezTo>
                  <a:cubicBezTo>
                    <a:pt x="5" y="4"/>
                    <a:pt x="5" y="4"/>
                    <a:pt x="5" y="4"/>
                  </a:cubicBezTo>
                  <a:cubicBezTo>
                    <a:pt x="5" y="4"/>
                    <a:pt x="4" y="4"/>
                    <a:pt x="4" y="4"/>
                  </a:cubicBezTo>
                  <a:cubicBezTo>
                    <a:pt x="4" y="5"/>
                    <a:pt x="3" y="6"/>
                    <a:pt x="2" y="6"/>
                  </a:cubicBezTo>
                  <a:cubicBezTo>
                    <a:pt x="1" y="6"/>
                    <a:pt x="0" y="5"/>
                    <a:pt x="0" y="4"/>
                  </a:cubicBezTo>
                  <a:cubicBezTo>
                    <a:pt x="0" y="3"/>
                    <a:pt x="0" y="2"/>
                    <a:pt x="1" y="1"/>
                  </a:cubicBezTo>
                  <a:cubicBezTo>
                    <a:pt x="2" y="0"/>
                    <a:pt x="4" y="0"/>
                    <a:pt x="5" y="0"/>
                  </a:cubicBezTo>
                  <a:cubicBezTo>
                    <a:pt x="6" y="0"/>
                    <a:pt x="6" y="0"/>
                    <a:pt x="6" y="0"/>
                  </a:cubicBezTo>
                  <a:cubicBezTo>
                    <a:pt x="7" y="0"/>
                    <a:pt x="7" y="0"/>
                    <a:pt x="7" y="0"/>
                  </a:cubicBezTo>
                  <a:cubicBezTo>
                    <a:pt x="8" y="0"/>
                    <a:pt x="10" y="0"/>
                    <a:pt x="11" y="1"/>
                  </a:cubicBezTo>
                  <a:cubicBezTo>
                    <a:pt x="12" y="2"/>
                    <a:pt x="12" y="3"/>
                    <a:pt x="12" y="4"/>
                  </a:cubicBezTo>
                  <a:cubicBezTo>
                    <a:pt x="12" y="5"/>
                    <a:pt x="11" y="6"/>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sp>
          <p:nvSpPr>
            <p:cNvPr id="413" name="Freeform 103">
              <a:extLst>
                <a:ext uri="{FF2B5EF4-FFF2-40B4-BE49-F238E27FC236}">
                  <a16:creationId xmlns:a16="http://schemas.microsoft.com/office/drawing/2014/main" id="{31B759BD-200F-4046-A579-DF3625007F03}"/>
                </a:ext>
              </a:extLst>
            </p:cNvPr>
            <p:cNvSpPr>
              <a:spLocks/>
            </p:cNvSpPr>
            <p:nvPr/>
          </p:nvSpPr>
          <p:spPr bwMode="auto">
            <a:xfrm>
              <a:off x="3932238" y="5038725"/>
              <a:ext cx="46038" cy="23812"/>
            </a:xfrm>
            <a:custGeom>
              <a:avLst/>
              <a:gdLst>
                <a:gd name="T0" fmla="*/ 10 w 12"/>
                <a:gd name="T1" fmla="*/ 6 h 6"/>
                <a:gd name="T2" fmla="*/ 8 w 12"/>
                <a:gd name="T3" fmla="*/ 4 h 6"/>
                <a:gd name="T4" fmla="*/ 7 w 12"/>
                <a:gd name="T5" fmla="*/ 4 h 6"/>
                <a:gd name="T6" fmla="*/ 6 w 12"/>
                <a:gd name="T7" fmla="*/ 4 h 6"/>
                <a:gd name="T8" fmla="*/ 5 w 12"/>
                <a:gd name="T9" fmla="*/ 4 h 6"/>
                <a:gd name="T10" fmla="*/ 4 w 12"/>
                <a:gd name="T11" fmla="*/ 4 h 6"/>
                <a:gd name="T12" fmla="*/ 2 w 12"/>
                <a:gd name="T13" fmla="*/ 6 h 6"/>
                <a:gd name="T14" fmla="*/ 0 w 12"/>
                <a:gd name="T15" fmla="*/ 4 h 6"/>
                <a:gd name="T16" fmla="*/ 1 w 12"/>
                <a:gd name="T17" fmla="*/ 1 h 6"/>
                <a:gd name="T18" fmla="*/ 5 w 12"/>
                <a:gd name="T19" fmla="*/ 0 h 6"/>
                <a:gd name="T20" fmla="*/ 6 w 12"/>
                <a:gd name="T21" fmla="*/ 0 h 6"/>
                <a:gd name="T22" fmla="*/ 7 w 12"/>
                <a:gd name="T23" fmla="*/ 0 h 6"/>
                <a:gd name="T24" fmla="*/ 11 w 12"/>
                <a:gd name="T25" fmla="*/ 1 h 6"/>
                <a:gd name="T26" fmla="*/ 12 w 12"/>
                <a:gd name="T27" fmla="*/ 4 h 6"/>
                <a:gd name="T28" fmla="*/ 10 w 12"/>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6">
                  <a:moveTo>
                    <a:pt x="10" y="6"/>
                  </a:moveTo>
                  <a:cubicBezTo>
                    <a:pt x="9" y="6"/>
                    <a:pt x="8" y="5"/>
                    <a:pt x="8" y="4"/>
                  </a:cubicBezTo>
                  <a:cubicBezTo>
                    <a:pt x="8" y="4"/>
                    <a:pt x="7" y="4"/>
                    <a:pt x="7" y="4"/>
                  </a:cubicBezTo>
                  <a:cubicBezTo>
                    <a:pt x="6" y="4"/>
                    <a:pt x="6" y="4"/>
                    <a:pt x="6" y="4"/>
                  </a:cubicBezTo>
                  <a:cubicBezTo>
                    <a:pt x="5" y="4"/>
                    <a:pt x="5" y="4"/>
                    <a:pt x="5" y="4"/>
                  </a:cubicBezTo>
                  <a:cubicBezTo>
                    <a:pt x="5" y="4"/>
                    <a:pt x="4" y="4"/>
                    <a:pt x="4" y="4"/>
                  </a:cubicBezTo>
                  <a:cubicBezTo>
                    <a:pt x="4" y="5"/>
                    <a:pt x="3" y="6"/>
                    <a:pt x="2" y="6"/>
                  </a:cubicBezTo>
                  <a:cubicBezTo>
                    <a:pt x="1" y="6"/>
                    <a:pt x="0" y="5"/>
                    <a:pt x="0" y="4"/>
                  </a:cubicBezTo>
                  <a:cubicBezTo>
                    <a:pt x="0" y="3"/>
                    <a:pt x="0" y="2"/>
                    <a:pt x="1" y="1"/>
                  </a:cubicBezTo>
                  <a:cubicBezTo>
                    <a:pt x="2" y="0"/>
                    <a:pt x="4" y="0"/>
                    <a:pt x="5" y="0"/>
                  </a:cubicBezTo>
                  <a:cubicBezTo>
                    <a:pt x="6" y="0"/>
                    <a:pt x="6" y="0"/>
                    <a:pt x="6" y="0"/>
                  </a:cubicBezTo>
                  <a:cubicBezTo>
                    <a:pt x="7" y="0"/>
                    <a:pt x="7" y="0"/>
                    <a:pt x="7" y="0"/>
                  </a:cubicBezTo>
                  <a:cubicBezTo>
                    <a:pt x="8" y="0"/>
                    <a:pt x="10" y="0"/>
                    <a:pt x="11" y="1"/>
                  </a:cubicBezTo>
                  <a:cubicBezTo>
                    <a:pt x="12" y="2"/>
                    <a:pt x="12" y="3"/>
                    <a:pt x="12" y="4"/>
                  </a:cubicBezTo>
                  <a:cubicBezTo>
                    <a:pt x="12" y="5"/>
                    <a:pt x="11" y="6"/>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effectLst/>
                <a:uLnTx/>
                <a:uFillTx/>
              </a:endParaRPr>
            </a:p>
          </p:txBody>
        </p:sp>
      </p:grpSp>
      <p:cxnSp>
        <p:nvCxnSpPr>
          <p:cNvPr id="442" name="Straight Connector 441">
            <a:extLst>
              <a:ext uri="{FF2B5EF4-FFF2-40B4-BE49-F238E27FC236}">
                <a16:creationId xmlns:a16="http://schemas.microsoft.com/office/drawing/2014/main" id="{9BE052BD-107E-40C9-9234-40662CA9F9DE}"/>
              </a:ext>
            </a:extLst>
          </p:cNvPr>
          <p:cNvCxnSpPr>
            <a:cxnSpLocks/>
          </p:cNvCxnSpPr>
          <p:nvPr/>
        </p:nvCxnSpPr>
        <p:spPr>
          <a:xfrm>
            <a:off x="6751093" y="5165078"/>
            <a:ext cx="4967179" cy="0"/>
          </a:xfrm>
          <a:prstGeom prst="line">
            <a:avLst/>
          </a:prstGeom>
          <a:noFill/>
          <a:ln w="6350" cap="rnd" cmpd="sng" algn="ctr">
            <a:solidFill>
              <a:sysClr val="window" lastClr="FFFFFF">
                <a:alpha val="55000"/>
              </a:sysClr>
            </a:solidFill>
            <a:prstDash val="solid"/>
            <a:round/>
          </a:ln>
          <a:effectLst/>
        </p:spPr>
      </p:cxnSp>
      <p:cxnSp>
        <p:nvCxnSpPr>
          <p:cNvPr id="443" name="Straight Connector 442">
            <a:extLst>
              <a:ext uri="{FF2B5EF4-FFF2-40B4-BE49-F238E27FC236}">
                <a16:creationId xmlns:a16="http://schemas.microsoft.com/office/drawing/2014/main" id="{82016D85-5729-48BF-895E-2130D4B4536A}"/>
              </a:ext>
            </a:extLst>
          </p:cNvPr>
          <p:cNvCxnSpPr>
            <a:cxnSpLocks/>
          </p:cNvCxnSpPr>
          <p:nvPr/>
        </p:nvCxnSpPr>
        <p:spPr>
          <a:xfrm>
            <a:off x="6751093" y="4182183"/>
            <a:ext cx="4967179" cy="0"/>
          </a:xfrm>
          <a:prstGeom prst="line">
            <a:avLst/>
          </a:prstGeom>
          <a:noFill/>
          <a:ln w="6350" cap="rnd" cmpd="sng" algn="ctr">
            <a:solidFill>
              <a:sysClr val="window" lastClr="FFFFFF">
                <a:alpha val="55000"/>
              </a:sysClr>
            </a:solidFill>
            <a:prstDash val="solid"/>
            <a:round/>
          </a:ln>
          <a:effectLst/>
        </p:spPr>
      </p:cxnSp>
      <p:cxnSp>
        <p:nvCxnSpPr>
          <p:cNvPr id="444" name="Straight Connector 443">
            <a:extLst>
              <a:ext uri="{FF2B5EF4-FFF2-40B4-BE49-F238E27FC236}">
                <a16:creationId xmlns:a16="http://schemas.microsoft.com/office/drawing/2014/main" id="{6AE69156-B024-4BFE-8CAB-A580A6BB7EA7}"/>
              </a:ext>
            </a:extLst>
          </p:cNvPr>
          <p:cNvCxnSpPr>
            <a:cxnSpLocks/>
          </p:cNvCxnSpPr>
          <p:nvPr/>
        </p:nvCxnSpPr>
        <p:spPr>
          <a:xfrm>
            <a:off x="6751093" y="3199288"/>
            <a:ext cx="4967179" cy="0"/>
          </a:xfrm>
          <a:prstGeom prst="line">
            <a:avLst/>
          </a:prstGeom>
          <a:noFill/>
          <a:ln w="6350" cap="rnd" cmpd="sng" algn="ctr">
            <a:solidFill>
              <a:sysClr val="window" lastClr="FFFFFF">
                <a:alpha val="55000"/>
              </a:sysClr>
            </a:solidFill>
            <a:prstDash val="solid"/>
            <a:round/>
          </a:ln>
          <a:effectLst/>
        </p:spPr>
      </p:cxnSp>
      <p:cxnSp>
        <p:nvCxnSpPr>
          <p:cNvPr id="445" name="Straight Connector 444">
            <a:extLst>
              <a:ext uri="{FF2B5EF4-FFF2-40B4-BE49-F238E27FC236}">
                <a16:creationId xmlns:a16="http://schemas.microsoft.com/office/drawing/2014/main" id="{AB8A9248-DF14-4EE6-97ED-C068CD5DFCC1}"/>
              </a:ext>
            </a:extLst>
          </p:cNvPr>
          <p:cNvCxnSpPr>
            <a:cxnSpLocks/>
          </p:cNvCxnSpPr>
          <p:nvPr/>
        </p:nvCxnSpPr>
        <p:spPr>
          <a:xfrm>
            <a:off x="6751093" y="2216393"/>
            <a:ext cx="4967179" cy="0"/>
          </a:xfrm>
          <a:prstGeom prst="line">
            <a:avLst/>
          </a:prstGeom>
          <a:noFill/>
          <a:ln w="6350" cap="rnd" cmpd="sng" algn="ctr">
            <a:solidFill>
              <a:sysClr val="window" lastClr="FFFFFF">
                <a:alpha val="55000"/>
              </a:sysClr>
            </a:solidFill>
            <a:prstDash val="solid"/>
            <a:round/>
          </a:ln>
          <a:effectLst/>
        </p:spPr>
      </p:cxnSp>
      <p:sp>
        <p:nvSpPr>
          <p:cNvPr id="446" name="TextBox 445"/>
          <p:cNvSpPr txBox="1"/>
          <p:nvPr/>
        </p:nvSpPr>
        <p:spPr>
          <a:xfrm>
            <a:off x="1424753" y="3487485"/>
            <a:ext cx="2232839" cy="369332"/>
          </a:xfrm>
          <a:prstGeom prst="rect">
            <a:avLst/>
          </a:prstGeom>
          <a:noFill/>
        </p:spPr>
        <p:txBody>
          <a:bodyPr wrap="square" rtlCol="0">
            <a:spAutoFit/>
          </a:bodyPr>
          <a:lstStyle/>
          <a:p>
            <a:pPr algn="ctr"/>
            <a:r>
              <a:rPr lang="en-US" b="1" dirty="0"/>
              <a:t>22 Clauses</a:t>
            </a:r>
          </a:p>
        </p:txBody>
      </p:sp>
      <p:sp>
        <p:nvSpPr>
          <p:cNvPr id="261" name="TextBox 260"/>
          <p:cNvSpPr txBox="1"/>
          <p:nvPr/>
        </p:nvSpPr>
        <p:spPr>
          <a:xfrm>
            <a:off x="5146167" y="723012"/>
            <a:ext cx="7045834" cy="6186309"/>
          </a:xfrm>
          <a:prstGeom prst="rect">
            <a:avLst/>
          </a:prstGeom>
          <a:noFill/>
        </p:spPr>
        <p:txBody>
          <a:bodyPr wrap="square" rtlCol="0">
            <a:spAutoFit/>
          </a:bodyPr>
          <a:lstStyle/>
          <a:p>
            <a:pPr marL="342900" indent="-342900">
              <a:buAutoNum type="arabicPeriod"/>
            </a:pPr>
            <a:r>
              <a:rPr lang="en-US" dirty="0">
                <a:solidFill>
                  <a:srgbClr val="FF0000"/>
                </a:solidFill>
              </a:rPr>
              <a:t>Introduction </a:t>
            </a:r>
          </a:p>
          <a:p>
            <a:pPr marL="342900" indent="-342900">
              <a:buAutoNum type="arabicPeriod"/>
            </a:pPr>
            <a:r>
              <a:rPr lang="en-US" dirty="0">
                <a:solidFill>
                  <a:srgbClr val="FF0000"/>
                </a:solidFill>
              </a:rPr>
              <a:t>Scope of the document </a:t>
            </a:r>
          </a:p>
          <a:p>
            <a:pPr marL="342900" indent="-342900">
              <a:buAutoNum type="arabicPeriod"/>
            </a:pPr>
            <a:r>
              <a:rPr lang="en-US" dirty="0">
                <a:solidFill>
                  <a:srgbClr val="FF0000"/>
                </a:solidFill>
              </a:rPr>
              <a:t>Glossary </a:t>
            </a:r>
          </a:p>
          <a:p>
            <a:pPr marL="342900" indent="-342900">
              <a:buAutoNum type="arabicPeriod"/>
            </a:pPr>
            <a:r>
              <a:rPr lang="en-US" dirty="0">
                <a:solidFill>
                  <a:srgbClr val="FF0000"/>
                </a:solidFill>
              </a:rPr>
              <a:t>General principles </a:t>
            </a:r>
          </a:p>
          <a:p>
            <a:pPr marL="342900" indent="-342900">
              <a:buAutoNum type="arabicPeriod"/>
            </a:pPr>
            <a:r>
              <a:rPr lang="en-US" dirty="0">
                <a:solidFill>
                  <a:srgbClr val="FF0000"/>
                </a:solidFill>
              </a:rPr>
              <a:t>Regulation of the distribution of pharmaceutical products</a:t>
            </a:r>
          </a:p>
          <a:p>
            <a:pPr marL="342900" indent="-342900">
              <a:buAutoNum type="arabicPeriod"/>
            </a:pPr>
            <a:r>
              <a:rPr lang="en-US" b="1" dirty="0"/>
              <a:t>Organization and management </a:t>
            </a:r>
          </a:p>
          <a:p>
            <a:pPr marL="342900" indent="-342900">
              <a:buAutoNum type="arabicPeriod"/>
            </a:pPr>
            <a:r>
              <a:rPr lang="en-US" dirty="0"/>
              <a:t>Personnel </a:t>
            </a:r>
          </a:p>
          <a:p>
            <a:pPr marL="342900" indent="-342900">
              <a:buAutoNum type="arabicPeriod"/>
            </a:pPr>
            <a:r>
              <a:rPr lang="en-US" dirty="0"/>
              <a:t>Quality system</a:t>
            </a:r>
          </a:p>
          <a:p>
            <a:pPr marL="342900" indent="-342900">
              <a:buAutoNum type="arabicPeriod"/>
            </a:pPr>
            <a:r>
              <a:rPr lang="en-US" dirty="0"/>
              <a:t>Premises, warehousing and storage </a:t>
            </a:r>
          </a:p>
          <a:p>
            <a:pPr marL="342900" indent="-342900">
              <a:buAutoNum type="arabicPeriod"/>
            </a:pPr>
            <a:r>
              <a:rPr lang="en-US" dirty="0"/>
              <a:t>Vehicles and equipment </a:t>
            </a:r>
          </a:p>
          <a:p>
            <a:pPr marL="342900" indent="-342900">
              <a:buAutoNum type="arabicPeriod"/>
            </a:pPr>
            <a:r>
              <a:rPr lang="en-US" dirty="0"/>
              <a:t>Shipment containers and container labeling </a:t>
            </a:r>
          </a:p>
          <a:p>
            <a:pPr marL="342900" indent="-342900">
              <a:buAutoNum type="arabicPeriod"/>
            </a:pPr>
            <a:r>
              <a:rPr lang="en-US" dirty="0"/>
              <a:t>Dispatch</a:t>
            </a:r>
          </a:p>
          <a:p>
            <a:pPr marL="342900" indent="-342900">
              <a:buAutoNum type="arabicPeriod"/>
            </a:pPr>
            <a:r>
              <a:rPr lang="en-US" dirty="0"/>
              <a:t>Transportation and products in transit </a:t>
            </a:r>
          </a:p>
          <a:p>
            <a:pPr marL="342900" indent="-342900">
              <a:buAutoNum type="arabicPeriod"/>
            </a:pPr>
            <a:r>
              <a:rPr lang="en-US" dirty="0"/>
              <a:t>Documentation </a:t>
            </a:r>
          </a:p>
          <a:p>
            <a:pPr marL="342900" indent="-342900">
              <a:buAutoNum type="arabicPeriod"/>
            </a:pPr>
            <a:r>
              <a:rPr lang="en-US" dirty="0"/>
              <a:t>Repackaging and relabeling </a:t>
            </a:r>
          </a:p>
          <a:p>
            <a:pPr marL="342900" indent="-342900">
              <a:buAutoNum type="arabicPeriod"/>
            </a:pPr>
            <a:r>
              <a:rPr lang="en-US" dirty="0"/>
              <a:t>Complaints </a:t>
            </a:r>
          </a:p>
          <a:p>
            <a:pPr marL="342900" indent="-342900">
              <a:buAutoNum type="arabicPeriod"/>
            </a:pPr>
            <a:r>
              <a:rPr lang="en-US" dirty="0"/>
              <a:t>Recalls </a:t>
            </a:r>
          </a:p>
          <a:p>
            <a:pPr marL="342900" indent="-342900">
              <a:buAutoNum type="arabicPeriod"/>
            </a:pPr>
            <a:r>
              <a:rPr lang="en-US" dirty="0"/>
              <a:t>Returned products </a:t>
            </a:r>
          </a:p>
          <a:p>
            <a:pPr marL="342900" indent="-342900">
              <a:buAutoNum type="arabicPeriod"/>
            </a:pPr>
            <a:r>
              <a:rPr lang="en-US" dirty="0">
                <a:solidFill>
                  <a:srgbClr val="FF0000"/>
                </a:solidFill>
              </a:rPr>
              <a:t>Counterfeit pharmaceutical products</a:t>
            </a:r>
          </a:p>
          <a:p>
            <a:pPr marL="342900" indent="-342900">
              <a:buAutoNum type="arabicPeriod"/>
            </a:pPr>
            <a:r>
              <a:rPr lang="en-US" dirty="0">
                <a:solidFill>
                  <a:srgbClr val="FF0000"/>
                </a:solidFill>
              </a:rPr>
              <a:t>Importation </a:t>
            </a:r>
          </a:p>
          <a:p>
            <a:pPr marL="342900" indent="-342900">
              <a:buAutoNum type="arabicPeriod"/>
            </a:pPr>
            <a:r>
              <a:rPr lang="en-US" dirty="0">
                <a:solidFill>
                  <a:schemeClr val="accent6"/>
                </a:solidFill>
              </a:rPr>
              <a:t>Contract activities</a:t>
            </a:r>
          </a:p>
          <a:p>
            <a:pPr marL="342900" indent="-342900">
              <a:buAutoNum type="arabicPeriod"/>
            </a:pPr>
            <a:r>
              <a:rPr lang="en-US" dirty="0">
                <a:solidFill>
                  <a:schemeClr val="accent6"/>
                </a:solidFill>
              </a:rPr>
              <a:t>Self-inspection</a:t>
            </a:r>
          </a:p>
        </p:txBody>
      </p:sp>
    </p:spTree>
    <p:extLst>
      <p:ext uri="{BB962C8B-B14F-4D97-AF65-F5344CB8AC3E}">
        <p14:creationId xmlns:p14="http://schemas.microsoft.com/office/powerpoint/2010/main" val="32921066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2"/>
          <a:srcRect b="34401"/>
          <a:stretch>
            <a:fillRect/>
          </a:stretch>
        </p:blipFill>
        <p:spPr bwMode="auto">
          <a:xfrm>
            <a:off x="10529585" y="6410964"/>
            <a:ext cx="1651782" cy="425779"/>
          </a:xfrm>
          <a:prstGeom prst="rect">
            <a:avLst/>
          </a:prstGeom>
          <a:noFill/>
          <a:ln w="9525">
            <a:noFill/>
            <a:miter lim="800000"/>
            <a:headEnd/>
            <a:tailEnd/>
          </a:ln>
        </p:spPr>
      </p:pic>
      <p:grpSp>
        <p:nvGrpSpPr>
          <p:cNvPr id="263" name="Group 262">
            <a:extLst>
              <a:ext uri="{FF2B5EF4-FFF2-40B4-BE49-F238E27FC236}">
                <a16:creationId xmlns:a16="http://schemas.microsoft.com/office/drawing/2014/main" id="{9CA4A451-118E-464B-A8D6-B12F9FCCE8A8}"/>
              </a:ext>
            </a:extLst>
          </p:cNvPr>
          <p:cNvGrpSpPr/>
          <p:nvPr/>
        </p:nvGrpSpPr>
        <p:grpSpPr>
          <a:xfrm>
            <a:off x="995906" y="2092435"/>
            <a:ext cx="2594704" cy="2673129"/>
            <a:chOff x="995906" y="2092435"/>
            <a:chExt cx="2594704" cy="2673129"/>
          </a:xfrm>
        </p:grpSpPr>
        <p:sp>
          <p:nvSpPr>
            <p:cNvPr id="264" name="Freeform: Shape 11">
              <a:extLst>
                <a:ext uri="{FF2B5EF4-FFF2-40B4-BE49-F238E27FC236}">
                  <a16:creationId xmlns:a16="http://schemas.microsoft.com/office/drawing/2014/main" id="{8AD9D315-7CAF-412E-B8D3-2DAD102D859B}"/>
                </a:ext>
              </a:extLst>
            </p:cNvPr>
            <p:cNvSpPr/>
            <p:nvPr/>
          </p:nvSpPr>
          <p:spPr>
            <a:xfrm rot="1800000">
              <a:off x="1168519" y="2092435"/>
              <a:ext cx="2422091" cy="1905221"/>
            </a:xfrm>
            <a:custGeom>
              <a:avLst/>
              <a:gdLst>
                <a:gd name="connsiteX0" fmla="*/ 664250 w 2422091"/>
                <a:gd name="connsiteY0" fmla="*/ 178147 h 1905221"/>
                <a:gd name="connsiteX1" fmla="*/ 2404579 w 2422091"/>
                <a:gd name="connsiteY1" fmla="*/ 550084 h 1905221"/>
                <a:gd name="connsiteX2" fmla="*/ 2422091 w 2422091"/>
                <a:gd name="connsiteY2" fmla="*/ 577163 h 1905221"/>
                <a:gd name="connsiteX3" fmla="*/ 2261872 w 2422091"/>
                <a:gd name="connsiteY3" fmla="*/ 577163 h 1905221"/>
                <a:gd name="connsiteX4" fmla="*/ 2225162 w 2422091"/>
                <a:gd name="connsiteY4" fmla="*/ 531305 h 1905221"/>
                <a:gd name="connsiteX5" fmla="*/ 728488 w 2422091"/>
                <a:gd name="connsiteY5" fmla="*/ 289410 h 1905221"/>
                <a:gd name="connsiteX6" fmla="*/ 233449 w 2422091"/>
                <a:gd name="connsiteY6" fmla="*/ 1818754 h 1905221"/>
                <a:gd name="connsiteX7" fmla="*/ 277714 w 2422091"/>
                <a:gd name="connsiteY7" fmla="*/ 1905221 h 1905221"/>
                <a:gd name="connsiteX8" fmla="*/ 133566 w 2422091"/>
                <a:gd name="connsiteY8" fmla="*/ 1905220 h 1905221"/>
                <a:gd name="connsiteX9" fmla="*/ 116193 w 2422091"/>
                <a:gd name="connsiteY9" fmla="*/ 1871284 h 1905221"/>
                <a:gd name="connsiteX10" fmla="*/ 664250 w 2422091"/>
                <a:gd name="connsiteY10" fmla="*/ 178147 h 19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2091" h="1905221">
                  <a:moveTo>
                    <a:pt x="664250" y="178147"/>
                  </a:moveTo>
                  <a:cubicBezTo>
                    <a:pt x="1259751" y="-165665"/>
                    <a:pt x="2010840" y="4128"/>
                    <a:pt x="2404579" y="550084"/>
                  </a:cubicBezTo>
                  <a:lnTo>
                    <a:pt x="2422091" y="577163"/>
                  </a:lnTo>
                  <a:lnTo>
                    <a:pt x="2261872" y="577163"/>
                  </a:lnTo>
                  <a:lnTo>
                    <a:pt x="2225162" y="531305"/>
                  </a:lnTo>
                  <a:cubicBezTo>
                    <a:pt x="1854977" y="113839"/>
                    <a:pt x="1230520" y="-438"/>
                    <a:pt x="728488" y="289410"/>
                  </a:cubicBezTo>
                  <a:cubicBezTo>
                    <a:pt x="190597" y="599962"/>
                    <a:pt x="-15798" y="1264183"/>
                    <a:pt x="233449" y="1818754"/>
                  </a:cubicBezTo>
                  <a:lnTo>
                    <a:pt x="277714" y="1905221"/>
                  </a:lnTo>
                  <a:lnTo>
                    <a:pt x="133566" y="1905220"/>
                  </a:lnTo>
                  <a:lnTo>
                    <a:pt x="116193" y="1871284"/>
                  </a:lnTo>
                  <a:cubicBezTo>
                    <a:pt x="-159750" y="1257318"/>
                    <a:pt x="68750" y="521959"/>
                    <a:pt x="664250" y="178147"/>
                  </a:cubicBezTo>
                  <a:close/>
                </a:path>
              </a:pathLst>
            </a:custGeom>
            <a:solidFill>
              <a:srgbClr val="2E86AB"/>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sp>
          <p:nvSpPr>
            <p:cNvPr id="265" name="Freeform: Shape 6">
              <a:extLst>
                <a:ext uri="{FF2B5EF4-FFF2-40B4-BE49-F238E27FC236}">
                  <a16:creationId xmlns:a16="http://schemas.microsoft.com/office/drawing/2014/main" id="{9547DB92-99CD-49AC-B9B9-80B85632BC98}"/>
                </a:ext>
              </a:extLst>
            </p:cNvPr>
            <p:cNvSpPr/>
            <p:nvPr/>
          </p:nvSpPr>
          <p:spPr>
            <a:xfrm rot="1800000">
              <a:off x="995906" y="2860344"/>
              <a:ext cx="2422091" cy="1905220"/>
            </a:xfrm>
            <a:custGeom>
              <a:avLst/>
              <a:gdLst>
                <a:gd name="connsiteX0" fmla="*/ 2144376 w 2422091"/>
                <a:gd name="connsiteY0" fmla="*/ 0 h 1905220"/>
                <a:gd name="connsiteX1" fmla="*/ 2288525 w 2422091"/>
                <a:gd name="connsiteY1" fmla="*/ 0 h 1905220"/>
                <a:gd name="connsiteX2" fmla="*/ 2305898 w 2422091"/>
                <a:gd name="connsiteY2" fmla="*/ 33936 h 1905220"/>
                <a:gd name="connsiteX3" fmla="*/ 1757840 w 2422091"/>
                <a:gd name="connsiteY3" fmla="*/ 1727073 h 1905220"/>
                <a:gd name="connsiteX4" fmla="*/ 17512 w 2422091"/>
                <a:gd name="connsiteY4" fmla="*/ 1355136 h 1905220"/>
                <a:gd name="connsiteX5" fmla="*/ 0 w 2422091"/>
                <a:gd name="connsiteY5" fmla="*/ 1328057 h 1905220"/>
                <a:gd name="connsiteX6" fmla="*/ 160219 w 2422091"/>
                <a:gd name="connsiteY6" fmla="*/ 1328057 h 1905220"/>
                <a:gd name="connsiteX7" fmla="*/ 196929 w 2422091"/>
                <a:gd name="connsiteY7" fmla="*/ 1373915 h 1905220"/>
                <a:gd name="connsiteX8" fmla="*/ 1693602 w 2422091"/>
                <a:gd name="connsiteY8" fmla="*/ 1615810 h 1905220"/>
                <a:gd name="connsiteX9" fmla="*/ 2188641 w 2422091"/>
                <a:gd name="connsiteY9" fmla="*/ 86466 h 1905220"/>
                <a:gd name="connsiteX10" fmla="*/ 2144376 w 2422091"/>
                <a:gd name="connsiteY10" fmla="*/ 0 h 190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2091" h="1905220">
                  <a:moveTo>
                    <a:pt x="2144376" y="0"/>
                  </a:moveTo>
                  <a:lnTo>
                    <a:pt x="2288525" y="0"/>
                  </a:lnTo>
                  <a:lnTo>
                    <a:pt x="2305898" y="33936"/>
                  </a:lnTo>
                  <a:cubicBezTo>
                    <a:pt x="2581841" y="647902"/>
                    <a:pt x="2353341" y="1383261"/>
                    <a:pt x="1757840" y="1727073"/>
                  </a:cubicBezTo>
                  <a:cubicBezTo>
                    <a:pt x="1162340" y="2070885"/>
                    <a:pt x="411251" y="1901093"/>
                    <a:pt x="17512" y="1355136"/>
                  </a:cubicBezTo>
                  <a:lnTo>
                    <a:pt x="0" y="1328057"/>
                  </a:lnTo>
                  <a:lnTo>
                    <a:pt x="160219" y="1328057"/>
                  </a:lnTo>
                  <a:lnTo>
                    <a:pt x="196929" y="1373915"/>
                  </a:lnTo>
                  <a:cubicBezTo>
                    <a:pt x="567114" y="1791381"/>
                    <a:pt x="1191571" y="1905658"/>
                    <a:pt x="1693602" y="1615810"/>
                  </a:cubicBezTo>
                  <a:cubicBezTo>
                    <a:pt x="2231493" y="1305258"/>
                    <a:pt x="2437889" y="641037"/>
                    <a:pt x="2188641" y="86466"/>
                  </a:cubicBezTo>
                  <a:lnTo>
                    <a:pt x="2144376" y="0"/>
                  </a:lnTo>
                  <a:close/>
                </a:path>
              </a:pathLst>
            </a:custGeom>
            <a:solidFill>
              <a:srgbClr val="2E86AB"/>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grpSp>
      <p:sp>
        <p:nvSpPr>
          <p:cNvPr id="266" name="Oval 265">
            <a:extLst>
              <a:ext uri="{FF2B5EF4-FFF2-40B4-BE49-F238E27FC236}">
                <a16:creationId xmlns:a16="http://schemas.microsoft.com/office/drawing/2014/main" id="{17CFDD9A-705B-4AB0-9A30-212A299665FC}"/>
              </a:ext>
            </a:extLst>
          </p:cNvPr>
          <p:cNvSpPr/>
          <p:nvPr/>
        </p:nvSpPr>
        <p:spPr>
          <a:xfrm>
            <a:off x="1043578" y="2179320"/>
            <a:ext cx="2499360" cy="2499360"/>
          </a:xfrm>
          <a:prstGeom prst="ellipse">
            <a:avLst/>
          </a:prstGeom>
          <a:solidFill>
            <a:sysClr val="window" lastClr="FFFFFF"/>
          </a:solidFill>
          <a:ln w="12700" cap="flat" cmpd="sng" algn="ctr">
            <a:noFill/>
            <a:prstDash val="solid"/>
            <a:miter lim="800000"/>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grpSp>
        <p:nvGrpSpPr>
          <p:cNvPr id="267" name="Group 266">
            <a:extLst>
              <a:ext uri="{FF2B5EF4-FFF2-40B4-BE49-F238E27FC236}">
                <a16:creationId xmlns:a16="http://schemas.microsoft.com/office/drawing/2014/main" id="{26BE57E6-68E8-4F95-9889-F27386E3CF50}"/>
              </a:ext>
            </a:extLst>
          </p:cNvPr>
          <p:cNvGrpSpPr/>
          <p:nvPr/>
        </p:nvGrpSpPr>
        <p:grpSpPr>
          <a:xfrm>
            <a:off x="4798648" y="2092435"/>
            <a:ext cx="2594704" cy="2673129"/>
            <a:chOff x="995906" y="2092435"/>
            <a:chExt cx="2594704" cy="2673129"/>
          </a:xfrm>
          <a:solidFill>
            <a:srgbClr val="A23B72"/>
          </a:solidFill>
        </p:grpSpPr>
        <p:sp>
          <p:nvSpPr>
            <p:cNvPr id="268" name="Freeform: Shape 20">
              <a:extLst>
                <a:ext uri="{FF2B5EF4-FFF2-40B4-BE49-F238E27FC236}">
                  <a16:creationId xmlns:a16="http://schemas.microsoft.com/office/drawing/2014/main" id="{AAC8CE60-1351-4F45-BA97-B80B6A06DD96}"/>
                </a:ext>
              </a:extLst>
            </p:cNvPr>
            <p:cNvSpPr/>
            <p:nvPr/>
          </p:nvSpPr>
          <p:spPr>
            <a:xfrm rot="1800000">
              <a:off x="1168519" y="2092435"/>
              <a:ext cx="2422091" cy="1905221"/>
            </a:xfrm>
            <a:custGeom>
              <a:avLst/>
              <a:gdLst>
                <a:gd name="connsiteX0" fmla="*/ 664250 w 2422091"/>
                <a:gd name="connsiteY0" fmla="*/ 178147 h 1905221"/>
                <a:gd name="connsiteX1" fmla="*/ 2404579 w 2422091"/>
                <a:gd name="connsiteY1" fmla="*/ 550084 h 1905221"/>
                <a:gd name="connsiteX2" fmla="*/ 2422091 w 2422091"/>
                <a:gd name="connsiteY2" fmla="*/ 577163 h 1905221"/>
                <a:gd name="connsiteX3" fmla="*/ 2261872 w 2422091"/>
                <a:gd name="connsiteY3" fmla="*/ 577163 h 1905221"/>
                <a:gd name="connsiteX4" fmla="*/ 2225162 w 2422091"/>
                <a:gd name="connsiteY4" fmla="*/ 531305 h 1905221"/>
                <a:gd name="connsiteX5" fmla="*/ 728488 w 2422091"/>
                <a:gd name="connsiteY5" fmla="*/ 289410 h 1905221"/>
                <a:gd name="connsiteX6" fmla="*/ 233449 w 2422091"/>
                <a:gd name="connsiteY6" fmla="*/ 1818754 h 1905221"/>
                <a:gd name="connsiteX7" fmla="*/ 277714 w 2422091"/>
                <a:gd name="connsiteY7" fmla="*/ 1905221 h 1905221"/>
                <a:gd name="connsiteX8" fmla="*/ 133566 w 2422091"/>
                <a:gd name="connsiteY8" fmla="*/ 1905220 h 1905221"/>
                <a:gd name="connsiteX9" fmla="*/ 116193 w 2422091"/>
                <a:gd name="connsiteY9" fmla="*/ 1871284 h 1905221"/>
                <a:gd name="connsiteX10" fmla="*/ 664250 w 2422091"/>
                <a:gd name="connsiteY10" fmla="*/ 178147 h 19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2091" h="1905221">
                  <a:moveTo>
                    <a:pt x="664250" y="178147"/>
                  </a:moveTo>
                  <a:cubicBezTo>
                    <a:pt x="1259751" y="-165665"/>
                    <a:pt x="2010840" y="4128"/>
                    <a:pt x="2404579" y="550084"/>
                  </a:cubicBezTo>
                  <a:lnTo>
                    <a:pt x="2422091" y="577163"/>
                  </a:lnTo>
                  <a:lnTo>
                    <a:pt x="2261872" y="577163"/>
                  </a:lnTo>
                  <a:lnTo>
                    <a:pt x="2225162" y="531305"/>
                  </a:lnTo>
                  <a:cubicBezTo>
                    <a:pt x="1854977" y="113839"/>
                    <a:pt x="1230520" y="-438"/>
                    <a:pt x="728488" y="289410"/>
                  </a:cubicBezTo>
                  <a:cubicBezTo>
                    <a:pt x="190597" y="599962"/>
                    <a:pt x="-15798" y="1264183"/>
                    <a:pt x="233449" y="1818754"/>
                  </a:cubicBezTo>
                  <a:lnTo>
                    <a:pt x="277714" y="1905221"/>
                  </a:lnTo>
                  <a:lnTo>
                    <a:pt x="133566" y="1905220"/>
                  </a:lnTo>
                  <a:lnTo>
                    <a:pt x="116193" y="1871284"/>
                  </a:lnTo>
                  <a:cubicBezTo>
                    <a:pt x="-159750" y="1257318"/>
                    <a:pt x="68750" y="521959"/>
                    <a:pt x="664250" y="178147"/>
                  </a:cubicBezTo>
                  <a:close/>
                </a:path>
              </a:pathLst>
            </a:custGeom>
            <a:grp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sp>
          <p:nvSpPr>
            <p:cNvPr id="269" name="Freeform: Shape 21">
              <a:extLst>
                <a:ext uri="{FF2B5EF4-FFF2-40B4-BE49-F238E27FC236}">
                  <a16:creationId xmlns:a16="http://schemas.microsoft.com/office/drawing/2014/main" id="{964876F3-5B47-4FE1-B8C0-4ADDDE6A9159}"/>
                </a:ext>
              </a:extLst>
            </p:cNvPr>
            <p:cNvSpPr/>
            <p:nvPr/>
          </p:nvSpPr>
          <p:spPr>
            <a:xfrm rot="1800000">
              <a:off x="995906" y="2860344"/>
              <a:ext cx="2422091" cy="1905220"/>
            </a:xfrm>
            <a:custGeom>
              <a:avLst/>
              <a:gdLst>
                <a:gd name="connsiteX0" fmla="*/ 2144376 w 2422091"/>
                <a:gd name="connsiteY0" fmla="*/ 0 h 1905220"/>
                <a:gd name="connsiteX1" fmla="*/ 2288525 w 2422091"/>
                <a:gd name="connsiteY1" fmla="*/ 0 h 1905220"/>
                <a:gd name="connsiteX2" fmla="*/ 2305898 w 2422091"/>
                <a:gd name="connsiteY2" fmla="*/ 33936 h 1905220"/>
                <a:gd name="connsiteX3" fmla="*/ 1757840 w 2422091"/>
                <a:gd name="connsiteY3" fmla="*/ 1727073 h 1905220"/>
                <a:gd name="connsiteX4" fmla="*/ 17512 w 2422091"/>
                <a:gd name="connsiteY4" fmla="*/ 1355136 h 1905220"/>
                <a:gd name="connsiteX5" fmla="*/ 0 w 2422091"/>
                <a:gd name="connsiteY5" fmla="*/ 1328057 h 1905220"/>
                <a:gd name="connsiteX6" fmla="*/ 160219 w 2422091"/>
                <a:gd name="connsiteY6" fmla="*/ 1328057 h 1905220"/>
                <a:gd name="connsiteX7" fmla="*/ 196929 w 2422091"/>
                <a:gd name="connsiteY7" fmla="*/ 1373915 h 1905220"/>
                <a:gd name="connsiteX8" fmla="*/ 1693602 w 2422091"/>
                <a:gd name="connsiteY8" fmla="*/ 1615810 h 1905220"/>
                <a:gd name="connsiteX9" fmla="*/ 2188641 w 2422091"/>
                <a:gd name="connsiteY9" fmla="*/ 86466 h 1905220"/>
                <a:gd name="connsiteX10" fmla="*/ 2144376 w 2422091"/>
                <a:gd name="connsiteY10" fmla="*/ 0 h 190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2091" h="1905220">
                  <a:moveTo>
                    <a:pt x="2144376" y="0"/>
                  </a:moveTo>
                  <a:lnTo>
                    <a:pt x="2288525" y="0"/>
                  </a:lnTo>
                  <a:lnTo>
                    <a:pt x="2305898" y="33936"/>
                  </a:lnTo>
                  <a:cubicBezTo>
                    <a:pt x="2581841" y="647902"/>
                    <a:pt x="2353341" y="1383261"/>
                    <a:pt x="1757840" y="1727073"/>
                  </a:cubicBezTo>
                  <a:cubicBezTo>
                    <a:pt x="1162340" y="2070885"/>
                    <a:pt x="411251" y="1901093"/>
                    <a:pt x="17512" y="1355136"/>
                  </a:cubicBezTo>
                  <a:lnTo>
                    <a:pt x="0" y="1328057"/>
                  </a:lnTo>
                  <a:lnTo>
                    <a:pt x="160219" y="1328057"/>
                  </a:lnTo>
                  <a:lnTo>
                    <a:pt x="196929" y="1373915"/>
                  </a:lnTo>
                  <a:cubicBezTo>
                    <a:pt x="567114" y="1791381"/>
                    <a:pt x="1191571" y="1905658"/>
                    <a:pt x="1693602" y="1615810"/>
                  </a:cubicBezTo>
                  <a:cubicBezTo>
                    <a:pt x="2231493" y="1305258"/>
                    <a:pt x="2437889" y="641037"/>
                    <a:pt x="2188641" y="86466"/>
                  </a:cubicBezTo>
                  <a:lnTo>
                    <a:pt x="2144376" y="0"/>
                  </a:lnTo>
                  <a:close/>
                </a:path>
              </a:pathLst>
            </a:custGeom>
            <a:grp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grpSp>
      <p:sp>
        <p:nvSpPr>
          <p:cNvPr id="270" name="Oval 269">
            <a:extLst>
              <a:ext uri="{FF2B5EF4-FFF2-40B4-BE49-F238E27FC236}">
                <a16:creationId xmlns:a16="http://schemas.microsoft.com/office/drawing/2014/main" id="{E5FF993C-1F36-49D9-B4B6-BCA82AC44798}"/>
              </a:ext>
            </a:extLst>
          </p:cNvPr>
          <p:cNvSpPr/>
          <p:nvPr/>
        </p:nvSpPr>
        <p:spPr>
          <a:xfrm>
            <a:off x="4846320" y="2179320"/>
            <a:ext cx="2499360" cy="2499360"/>
          </a:xfrm>
          <a:prstGeom prst="ellipse">
            <a:avLst/>
          </a:prstGeom>
          <a:solidFill>
            <a:sysClr val="window" lastClr="FFFFFF"/>
          </a:solidFill>
          <a:ln w="12700" cap="flat" cmpd="sng" algn="ctr">
            <a:noFill/>
            <a:prstDash val="solid"/>
            <a:miter lim="800000"/>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grpSp>
        <p:nvGrpSpPr>
          <p:cNvPr id="271" name="Group 270">
            <a:extLst>
              <a:ext uri="{FF2B5EF4-FFF2-40B4-BE49-F238E27FC236}">
                <a16:creationId xmlns:a16="http://schemas.microsoft.com/office/drawing/2014/main" id="{E1E7BA3B-9959-45B5-8DD2-7FD1597604E3}"/>
              </a:ext>
            </a:extLst>
          </p:cNvPr>
          <p:cNvGrpSpPr/>
          <p:nvPr/>
        </p:nvGrpSpPr>
        <p:grpSpPr>
          <a:xfrm>
            <a:off x="8553718" y="2092435"/>
            <a:ext cx="2594704" cy="2673129"/>
            <a:chOff x="995906" y="2092435"/>
            <a:chExt cx="2594704" cy="2673129"/>
          </a:xfrm>
          <a:solidFill>
            <a:srgbClr val="F18F01"/>
          </a:solidFill>
        </p:grpSpPr>
        <p:sp>
          <p:nvSpPr>
            <p:cNvPr id="272" name="Freeform: Shape 25">
              <a:extLst>
                <a:ext uri="{FF2B5EF4-FFF2-40B4-BE49-F238E27FC236}">
                  <a16:creationId xmlns:a16="http://schemas.microsoft.com/office/drawing/2014/main" id="{2F34291E-D273-41F7-8E16-BEDA63B45B5C}"/>
                </a:ext>
              </a:extLst>
            </p:cNvPr>
            <p:cNvSpPr/>
            <p:nvPr/>
          </p:nvSpPr>
          <p:spPr>
            <a:xfrm rot="1800000">
              <a:off x="1168519" y="2092435"/>
              <a:ext cx="2422091" cy="1905221"/>
            </a:xfrm>
            <a:custGeom>
              <a:avLst/>
              <a:gdLst>
                <a:gd name="connsiteX0" fmla="*/ 664250 w 2422091"/>
                <a:gd name="connsiteY0" fmla="*/ 178147 h 1905221"/>
                <a:gd name="connsiteX1" fmla="*/ 2404579 w 2422091"/>
                <a:gd name="connsiteY1" fmla="*/ 550084 h 1905221"/>
                <a:gd name="connsiteX2" fmla="*/ 2422091 w 2422091"/>
                <a:gd name="connsiteY2" fmla="*/ 577163 h 1905221"/>
                <a:gd name="connsiteX3" fmla="*/ 2261872 w 2422091"/>
                <a:gd name="connsiteY3" fmla="*/ 577163 h 1905221"/>
                <a:gd name="connsiteX4" fmla="*/ 2225162 w 2422091"/>
                <a:gd name="connsiteY4" fmla="*/ 531305 h 1905221"/>
                <a:gd name="connsiteX5" fmla="*/ 728488 w 2422091"/>
                <a:gd name="connsiteY5" fmla="*/ 289410 h 1905221"/>
                <a:gd name="connsiteX6" fmla="*/ 233449 w 2422091"/>
                <a:gd name="connsiteY6" fmla="*/ 1818754 h 1905221"/>
                <a:gd name="connsiteX7" fmla="*/ 277714 w 2422091"/>
                <a:gd name="connsiteY7" fmla="*/ 1905221 h 1905221"/>
                <a:gd name="connsiteX8" fmla="*/ 133566 w 2422091"/>
                <a:gd name="connsiteY8" fmla="*/ 1905220 h 1905221"/>
                <a:gd name="connsiteX9" fmla="*/ 116193 w 2422091"/>
                <a:gd name="connsiteY9" fmla="*/ 1871284 h 1905221"/>
                <a:gd name="connsiteX10" fmla="*/ 664250 w 2422091"/>
                <a:gd name="connsiteY10" fmla="*/ 178147 h 19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2091" h="1905221">
                  <a:moveTo>
                    <a:pt x="664250" y="178147"/>
                  </a:moveTo>
                  <a:cubicBezTo>
                    <a:pt x="1259751" y="-165665"/>
                    <a:pt x="2010840" y="4128"/>
                    <a:pt x="2404579" y="550084"/>
                  </a:cubicBezTo>
                  <a:lnTo>
                    <a:pt x="2422091" y="577163"/>
                  </a:lnTo>
                  <a:lnTo>
                    <a:pt x="2261872" y="577163"/>
                  </a:lnTo>
                  <a:lnTo>
                    <a:pt x="2225162" y="531305"/>
                  </a:lnTo>
                  <a:cubicBezTo>
                    <a:pt x="1854977" y="113839"/>
                    <a:pt x="1230520" y="-438"/>
                    <a:pt x="728488" y="289410"/>
                  </a:cubicBezTo>
                  <a:cubicBezTo>
                    <a:pt x="190597" y="599962"/>
                    <a:pt x="-15798" y="1264183"/>
                    <a:pt x="233449" y="1818754"/>
                  </a:cubicBezTo>
                  <a:lnTo>
                    <a:pt x="277714" y="1905221"/>
                  </a:lnTo>
                  <a:lnTo>
                    <a:pt x="133566" y="1905220"/>
                  </a:lnTo>
                  <a:lnTo>
                    <a:pt x="116193" y="1871284"/>
                  </a:lnTo>
                  <a:cubicBezTo>
                    <a:pt x="-159750" y="1257318"/>
                    <a:pt x="68750" y="521959"/>
                    <a:pt x="664250" y="178147"/>
                  </a:cubicBezTo>
                  <a:close/>
                </a:path>
              </a:pathLst>
            </a:custGeom>
            <a:grp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sp>
          <p:nvSpPr>
            <p:cNvPr id="273" name="Freeform: Shape 26">
              <a:extLst>
                <a:ext uri="{FF2B5EF4-FFF2-40B4-BE49-F238E27FC236}">
                  <a16:creationId xmlns:a16="http://schemas.microsoft.com/office/drawing/2014/main" id="{9C525B0C-B12C-4A7B-A6FA-82801ECE5E28}"/>
                </a:ext>
              </a:extLst>
            </p:cNvPr>
            <p:cNvSpPr/>
            <p:nvPr/>
          </p:nvSpPr>
          <p:spPr>
            <a:xfrm rot="1800000">
              <a:off x="995906" y="2860344"/>
              <a:ext cx="2422091" cy="1905220"/>
            </a:xfrm>
            <a:custGeom>
              <a:avLst/>
              <a:gdLst>
                <a:gd name="connsiteX0" fmla="*/ 2144376 w 2422091"/>
                <a:gd name="connsiteY0" fmla="*/ 0 h 1905220"/>
                <a:gd name="connsiteX1" fmla="*/ 2288525 w 2422091"/>
                <a:gd name="connsiteY1" fmla="*/ 0 h 1905220"/>
                <a:gd name="connsiteX2" fmla="*/ 2305898 w 2422091"/>
                <a:gd name="connsiteY2" fmla="*/ 33936 h 1905220"/>
                <a:gd name="connsiteX3" fmla="*/ 1757840 w 2422091"/>
                <a:gd name="connsiteY3" fmla="*/ 1727073 h 1905220"/>
                <a:gd name="connsiteX4" fmla="*/ 17512 w 2422091"/>
                <a:gd name="connsiteY4" fmla="*/ 1355136 h 1905220"/>
                <a:gd name="connsiteX5" fmla="*/ 0 w 2422091"/>
                <a:gd name="connsiteY5" fmla="*/ 1328057 h 1905220"/>
                <a:gd name="connsiteX6" fmla="*/ 160219 w 2422091"/>
                <a:gd name="connsiteY6" fmla="*/ 1328057 h 1905220"/>
                <a:gd name="connsiteX7" fmla="*/ 196929 w 2422091"/>
                <a:gd name="connsiteY7" fmla="*/ 1373915 h 1905220"/>
                <a:gd name="connsiteX8" fmla="*/ 1693602 w 2422091"/>
                <a:gd name="connsiteY8" fmla="*/ 1615810 h 1905220"/>
                <a:gd name="connsiteX9" fmla="*/ 2188641 w 2422091"/>
                <a:gd name="connsiteY9" fmla="*/ 86466 h 1905220"/>
                <a:gd name="connsiteX10" fmla="*/ 2144376 w 2422091"/>
                <a:gd name="connsiteY10" fmla="*/ 0 h 190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2091" h="1905220">
                  <a:moveTo>
                    <a:pt x="2144376" y="0"/>
                  </a:moveTo>
                  <a:lnTo>
                    <a:pt x="2288525" y="0"/>
                  </a:lnTo>
                  <a:lnTo>
                    <a:pt x="2305898" y="33936"/>
                  </a:lnTo>
                  <a:cubicBezTo>
                    <a:pt x="2581841" y="647902"/>
                    <a:pt x="2353341" y="1383261"/>
                    <a:pt x="1757840" y="1727073"/>
                  </a:cubicBezTo>
                  <a:cubicBezTo>
                    <a:pt x="1162340" y="2070885"/>
                    <a:pt x="411251" y="1901093"/>
                    <a:pt x="17512" y="1355136"/>
                  </a:cubicBezTo>
                  <a:lnTo>
                    <a:pt x="0" y="1328057"/>
                  </a:lnTo>
                  <a:lnTo>
                    <a:pt x="160219" y="1328057"/>
                  </a:lnTo>
                  <a:lnTo>
                    <a:pt x="196929" y="1373915"/>
                  </a:lnTo>
                  <a:cubicBezTo>
                    <a:pt x="567114" y="1791381"/>
                    <a:pt x="1191571" y="1905658"/>
                    <a:pt x="1693602" y="1615810"/>
                  </a:cubicBezTo>
                  <a:cubicBezTo>
                    <a:pt x="2231493" y="1305258"/>
                    <a:pt x="2437889" y="641037"/>
                    <a:pt x="2188641" y="86466"/>
                  </a:cubicBezTo>
                  <a:lnTo>
                    <a:pt x="2144376" y="0"/>
                  </a:lnTo>
                  <a:close/>
                </a:path>
              </a:pathLst>
            </a:custGeom>
            <a:grp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grpSp>
      <p:sp>
        <p:nvSpPr>
          <p:cNvPr id="274" name="Oval 273">
            <a:extLst>
              <a:ext uri="{FF2B5EF4-FFF2-40B4-BE49-F238E27FC236}">
                <a16:creationId xmlns:a16="http://schemas.microsoft.com/office/drawing/2014/main" id="{B0620953-C6AE-45F0-A17E-19FC43AAF92C}"/>
              </a:ext>
            </a:extLst>
          </p:cNvPr>
          <p:cNvSpPr/>
          <p:nvPr/>
        </p:nvSpPr>
        <p:spPr>
          <a:xfrm>
            <a:off x="8601390" y="2179320"/>
            <a:ext cx="2499360" cy="2499360"/>
          </a:xfrm>
          <a:prstGeom prst="ellipse">
            <a:avLst/>
          </a:prstGeom>
          <a:solidFill>
            <a:sysClr val="window" lastClr="FFFFFF"/>
          </a:solidFill>
          <a:ln w="12700" cap="flat" cmpd="sng" algn="ctr">
            <a:noFill/>
            <a:prstDash val="solid"/>
            <a:miter lim="800000"/>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sp>
        <p:nvSpPr>
          <p:cNvPr id="275" name="Oval 274">
            <a:extLst>
              <a:ext uri="{FF2B5EF4-FFF2-40B4-BE49-F238E27FC236}">
                <a16:creationId xmlns:a16="http://schemas.microsoft.com/office/drawing/2014/main" id="{3777616B-5F21-42DE-AAF1-072C5C0B50BF}"/>
              </a:ext>
            </a:extLst>
          </p:cNvPr>
          <p:cNvSpPr/>
          <p:nvPr/>
        </p:nvSpPr>
        <p:spPr>
          <a:xfrm>
            <a:off x="760514" y="1896256"/>
            <a:ext cx="3065488" cy="3065488"/>
          </a:xfrm>
          <a:prstGeom prst="ellipse">
            <a:avLst/>
          </a:prstGeom>
          <a:noFill/>
          <a:ln w="12700" cap="flat" cmpd="sng" algn="ctr">
            <a:solidFill>
              <a:sysClr val="windowText" lastClr="000000">
                <a:lumMod val="75000"/>
                <a:lumOff val="2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sp>
        <p:nvSpPr>
          <p:cNvPr id="276" name="Oval 275">
            <a:extLst>
              <a:ext uri="{FF2B5EF4-FFF2-40B4-BE49-F238E27FC236}">
                <a16:creationId xmlns:a16="http://schemas.microsoft.com/office/drawing/2014/main" id="{4CF0DAE9-F262-4CD3-B8BA-3FD93B6C8F93}"/>
              </a:ext>
            </a:extLst>
          </p:cNvPr>
          <p:cNvSpPr/>
          <p:nvPr/>
        </p:nvSpPr>
        <p:spPr>
          <a:xfrm>
            <a:off x="4563256" y="1896256"/>
            <a:ext cx="3065488" cy="3065488"/>
          </a:xfrm>
          <a:prstGeom prst="ellipse">
            <a:avLst/>
          </a:prstGeom>
          <a:noFill/>
          <a:ln w="12700" cap="flat" cmpd="sng" algn="ctr">
            <a:solidFill>
              <a:sysClr val="windowText" lastClr="000000">
                <a:lumMod val="75000"/>
                <a:lumOff val="2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sp>
        <p:nvSpPr>
          <p:cNvPr id="277" name="Oval 276">
            <a:extLst>
              <a:ext uri="{FF2B5EF4-FFF2-40B4-BE49-F238E27FC236}">
                <a16:creationId xmlns:a16="http://schemas.microsoft.com/office/drawing/2014/main" id="{1F713248-FD9D-407A-A5F6-819E051B205B}"/>
              </a:ext>
            </a:extLst>
          </p:cNvPr>
          <p:cNvSpPr/>
          <p:nvPr/>
        </p:nvSpPr>
        <p:spPr>
          <a:xfrm>
            <a:off x="8318326" y="1896256"/>
            <a:ext cx="3065488" cy="3065488"/>
          </a:xfrm>
          <a:prstGeom prst="ellipse">
            <a:avLst/>
          </a:prstGeom>
          <a:noFill/>
          <a:ln w="12700" cap="flat" cmpd="sng" algn="ctr">
            <a:solidFill>
              <a:sysClr val="windowText" lastClr="000000">
                <a:lumMod val="75000"/>
                <a:lumOff val="2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D" sz="1800" b="0" i="0" u="none" strike="noStrike" kern="0" cap="none" spc="0" normalizeH="0" baseline="0" noProof="0">
              <a:ln>
                <a:noFill/>
              </a:ln>
              <a:solidFill>
                <a:sysClr val="window" lastClr="FFFFFF"/>
              </a:solidFill>
              <a:effectLst/>
              <a:uLnTx/>
              <a:uFillTx/>
              <a:latin typeface="Calibri Light"/>
              <a:ea typeface="+mn-ea"/>
              <a:cs typeface="+mn-cs"/>
            </a:endParaRPr>
          </a:p>
        </p:txBody>
      </p:sp>
      <p:cxnSp>
        <p:nvCxnSpPr>
          <p:cNvPr id="278" name="Straight Connector 277">
            <a:extLst>
              <a:ext uri="{FF2B5EF4-FFF2-40B4-BE49-F238E27FC236}">
                <a16:creationId xmlns:a16="http://schemas.microsoft.com/office/drawing/2014/main" id="{AE3684AB-3705-4B5A-9729-199B5CAD155D}"/>
              </a:ext>
            </a:extLst>
          </p:cNvPr>
          <p:cNvCxnSpPr>
            <a:stCxn id="275" idx="6"/>
            <a:endCxn id="276" idx="2"/>
          </p:cNvCxnSpPr>
          <p:nvPr/>
        </p:nvCxnSpPr>
        <p:spPr>
          <a:xfrm>
            <a:off x="3826002" y="3429000"/>
            <a:ext cx="737254" cy="0"/>
          </a:xfrm>
          <a:prstGeom prst="line">
            <a:avLst/>
          </a:prstGeom>
          <a:noFill/>
          <a:ln w="6350" cap="flat" cmpd="sng" algn="ctr">
            <a:solidFill>
              <a:sysClr val="windowText" lastClr="000000">
                <a:lumMod val="75000"/>
                <a:lumOff val="25000"/>
              </a:sysClr>
            </a:solidFill>
            <a:prstDash val="solid"/>
            <a:miter lim="800000"/>
            <a:headEnd type="oval" w="med" len="med"/>
            <a:tailEnd type="oval" w="med" len="med"/>
          </a:ln>
          <a:effectLst/>
        </p:spPr>
      </p:cxnSp>
      <p:cxnSp>
        <p:nvCxnSpPr>
          <p:cNvPr id="279" name="Straight Connector 278">
            <a:extLst>
              <a:ext uri="{FF2B5EF4-FFF2-40B4-BE49-F238E27FC236}">
                <a16:creationId xmlns:a16="http://schemas.microsoft.com/office/drawing/2014/main" id="{514E4015-9779-4D9D-9322-26DAE00DB48B}"/>
              </a:ext>
            </a:extLst>
          </p:cNvPr>
          <p:cNvCxnSpPr>
            <a:cxnSpLocks/>
            <a:stCxn id="276" idx="6"/>
            <a:endCxn id="277" idx="2"/>
          </p:cNvCxnSpPr>
          <p:nvPr/>
        </p:nvCxnSpPr>
        <p:spPr>
          <a:xfrm>
            <a:off x="7628744" y="3429000"/>
            <a:ext cx="689582" cy="0"/>
          </a:xfrm>
          <a:prstGeom prst="line">
            <a:avLst/>
          </a:prstGeom>
          <a:noFill/>
          <a:ln w="6350" cap="flat" cmpd="sng" algn="ctr">
            <a:solidFill>
              <a:sysClr val="windowText" lastClr="000000">
                <a:lumMod val="75000"/>
                <a:lumOff val="25000"/>
              </a:sysClr>
            </a:solidFill>
            <a:prstDash val="solid"/>
            <a:miter lim="800000"/>
            <a:headEnd type="oval" w="med" len="med"/>
            <a:tailEnd type="oval" w="med" len="med"/>
          </a:ln>
          <a:effectLst/>
        </p:spPr>
      </p:cxnSp>
      <p:sp>
        <p:nvSpPr>
          <p:cNvPr id="280" name="Rectangle 279">
            <a:extLst>
              <a:ext uri="{FF2B5EF4-FFF2-40B4-BE49-F238E27FC236}">
                <a16:creationId xmlns:a16="http://schemas.microsoft.com/office/drawing/2014/main" id="{DA1DBAE0-4AD5-4895-91D7-3B291A210B50}"/>
              </a:ext>
            </a:extLst>
          </p:cNvPr>
          <p:cNvSpPr/>
          <p:nvPr/>
        </p:nvSpPr>
        <p:spPr>
          <a:xfrm>
            <a:off x="1463534" y="5019662"/>
            <a:ext cx="2892876" cy="1410066"/>
          </a:xfrm>
          <a:prstGeom prst="rect">
            <a:avLst/>
          </a:prstGeom>
        </p:spPr>
        <p:txBody>
          <a:bodyPr wrap="square" lIns="0" tIns="0" rIns="0" bIns="0" anchor="t" anchorCtr="0">
            <a:spAutoFit/>
          </a:bodyPr>
          <a:lstStyle/>
          <a:p>
            <a:pPr lvl="0">
              <a:lnSpc>
                <a:spcPct val="110000"/>
              </a:lnSpc>
              <a:buFont typeface="Arial" pitchFamily="34" charset="0"/>
              <a:buChar char="•"/>
            </a:pPr>
            <a:r>
              <a:rPr lang="en-US" sz="1400" dirty="0">
                <a:cs typeface="Segoe UI" panose="020B0502040204020203" pitchFamily="34" charset="0"/>
              </a:rPr>
              <a:t> Dates validity &amp; expiry</a:t>
            </a:r>
          </a:p>
          <a:p>
            <a:pPr lvl="0">
              <a:lnSpc>
                <a:spcPct val="110000"/>
              </a:lnSpc>
              <a:buFont typeface="Arial" pitchFamily="34" charset="0"/>
              <a:buChar char="•"/>
            </a:pPr>
            <a:r>
              <a:rPr lang="en-US" sz="1400" dirty="0">
                <a:cs typeface="Segoe UI" panose="020B0502040204020203" pitchFamily="34" charset="0"/>
              </a:rPr>
              <a:t> Compliance checks</a:t>
            </a:r>
          </a:p>
          <a:p>
            <a:pPr lvl="0">
              <a:lnSpc>
                <a:spcPct val="110000"/>
              </a:lnSpc>
              <a:buFont typeface="Arial" pitchFamily="34" charset="0"/>
              <a:buChar char="•"/>
            </a:pPr>
            <a:r>
              <a:rPr lang="en-US" sz="1400" dirty="0">
                <a:cs typeface="Segoe UI" panose="020B0502040204020203" pitchFamily="34" charset="0"/>
              </a:rPr>
              <a:t> Well displayed</a:t>
            </a:r>
          </a:p>
          <a:p>
            <a:pPr lvl="0">
              <a:lnSpc>
                <a:spcPct val="110000"/>
              </a:lnSpc>
              <a:buFont typeface="Arial" pitchFamily="34" charset="0"/>
              <a:buChar char="•"/>
            </a:pPr>
            <a:r>
              <a:rPr lang="en-US" sz="1400" dirty="0">
                <a:cs typeface="Segoe UI" panose="020B0502040204020203" pitchFamily="34" charset="0"/>
              </a:rPr>
              <a:t> Communicated</a:t>
            </a:r>
          </a:p>
          <a:p>
            <a:pPr lvl="0">
              <a:lnSpc>
                <a:spcPct val="110000"/>
              </a:lnSpc>
              <a:buFont typeface="Arial" pitchFamily="34" charset="0"/>
              <a:buChar char="•"/>
            </a:pPr>
            <a:r>
              <a:rPr lang="en-US" sz="1400" dirty="0">
                <a:cs typeface="Segoe UI" panose="020B0502040204020203" pitchFamily="34" charset="0"/>
              </a:rPr>
              <a:t> Signed off by authorized person</a:t>
            </a:r>
          </a:p>
          <a:p>
            <a:pPr lvl="0">
              <a:lnSpc>
                <a:spcPct val="110000"/>
              </a:lnSpc>
              <a:buFont typeface="Arial" pitchFamily="34" charset="0"/>
              <a:buChar char="•"/>
            </a:pPr>
            <a:endParaRPr lang="en-ID" sz="1400" b="1" dirty="0">
              <a:solidFill>
                <a:srgbClr val="006847"/>
              </a:solidFill>
              <a:cs typeface="Segoe UI" panose="020B0502040204020203" pitchFamily="34" charset="0"/>
            </a:endParaRPr>
          </a:p>
        </p:txBody>
      </p:sp>
      <p:sp>
        <p:nvSpPr>
          <p:cNvPr id="281" name="Rectangle 280">
            <a:extLst>
              <a:ext uri="{FF2B5EF4-FFF2-40B4-BE49-F238E27FC236}">
                <a16:creationId xmlns:a16="http://schemas.microsoft.com/office/drawing/2014/main" id="{55CE4A83-0346-4915-B0EC-CE3928AAF0A3}"/>
              </a:ext>
            </a:extLst>
          </p:cNvPr>
          <p:cNvSpPr/>
          <p:nvPr/>
        </p:nvSpPr>
        <p:spPr>
          <a:xfrm>
            <a:off x="5085515" y="5040928"/>
            <a:ext cx="2892876" cy="1173078"/>
          </a:xfrm>
          <a:prstGeom prst="rect">
            <a:avLst/>
          </a:prstGeom>
        </p:spPr>
        <p:txBody>
          <a:bodyPr wrap="square" lIns="0" tIns="0" rIns="0" bIns="0" anchor="t" anchorCtr="0">
            <a:spAutoFit/>
          </a:bodyPr>
          <a:lstStyle/>
          <a:p>
            <a:pPr lvl="0">
              <a:lnSpc>
                <a:spcPct val="110000"/>
              </a:lnSpc>
              <a:buFont typeface="Arial" pitchFamily="34" charset="0"/>
              <a:buChar char="•"/>
            </a:pPr>
            <a:r>
              <a:rPr lang="en-US" sz="1400" dirty="0">
                <a:cs typeface="Segoe UI" panose="020B0502040204020203" pitchFamily="34" charset="0"/>
              </a:rPr>
              <a:t> Observe physical vs documented</a:t>
            </a:r>
          </a:p>
          <a:p>
            <a:pPr lvl="0">
              <a:lnSpc>
                <a:spcPct val="110000"/>
              </a:lnSpc>
              <a:buFont typeface="Arial" pitchFamily="34" charset="0"/>
              <a:buChar char="•"/>
            </a:pPr>
            <a:r>
              <a:rPr lang="en-US" sz="1400" dirty="0">
                <a:cs typeface="Segoe UI" panose="020B0502040204020203" pitchFamily="34" charset="0"/>
              </a:rPr>
              <a:t> Competent backups in place</a:t>
            </a:r>
          </a:p>
          <a:p>
            <a:pPr lvl="0">
              <a:lnSpc>
                <a:spcPct val="110000"/>
              </a:lnSpc>
              <a:buFont typeface="Arial" pitchFamily="34" charset="0"/>
              <a:buChar char="•"/>
            </a:pPr>
            <a:r>
              <a:rPr lang="en-US" sz="1400" dirty="0">
                <a:cs typeface="Segoe UI" panose="020B0502040204020203" pitchFamily="34" charset="0"/>
              </a:rPr>
              <a:t> Version control</a:t>
            </a:r>
          </a:p>
          <a:p>
            <a:pPr lvl="0">
              <a:lnSpc>
                <a:spcPct val="110000"/>
              </a:lnSpc>
              <a:buFont typeface="Arial" pitchFamily="34" charset="0"/>
              <a:buChar char="•"/>
            </a:pPr>
            <a:r>
              <a:rPr lang="en-US" sz="1400" dirty="0">
                <a:cs typeface="Segoe UI" panose="020B0502040204020203" pitchFamily="34" charset="0"/>
              </a:rPr>
              <a:t> Communicated</a:t>
            </a:r>
          </a:p>
          <a:p>
            <a:pPr lvl="0">
              <a:lnSpc>
                <a:spcPct val="110000"/>
              </a:lnSpc>
              <a:buFont typeface="Arial" pitchFamily="34" charset="0"/>
              <a:buChar char="•"/>
            </a:pPr>
            <a:r>
              <a:rPr lang="en-US" sz="1400" dirty="0">
                <a:cs typeface="Segoe UI" panose="020B0502040204020203" pitchFamily="34" charset="0"/>
              </a:rPr>
              <a:t> SLA requirement </a:t>
            </a:r>
            <a:r>
              <a:rPr lang="en-US" sz="1400" dirty="0" err="1">
                <a:cs typeface="Segoe UI" panose="020B0502040204020203" pitchFamily="34" charset="0"/>
              </a:rPr>
              <a:t>vs</a:t>
            </a:r>
            <a:r>
              <a:rPr lang="en-US" sz="1400" dirty="0">
                <a:cs typeface="Segoe UI" panose="020B0502040204020203" pitchFamily="34" charset="0"/>
              </a:rPr>
              <a:t> actual</a:t>
            </a:r>
            <a:endParaRPr lang="en-ID" sz="1400" dirty="0">
              <a:cs typeface="Segoe UI" panose="020B0502040204020203" pitchFamily="34" charset="0"/>
            </a:endParaRPr>
          </a:p>
        </p:txBody>
      </p:sp>
      <p:sp>
        <p:nvSpPr>
          <p:cNvPr id="282" name="Rectangle 281">
            <a:extLst>
              <a:ext uri="{FF2B5EF4-FFF2-40B4-BE49-F238E27FC236}">
                <a16:creationId xmlns:a16="http://schemas.microsoft.com/office/drawing/2014/main" id="{F07479C2-2821-49B1-AD6C-DD00A97C4A89}"/>
              </a:ext>
            </a:extLst>
          </p:cNvPr>
          <p:cNvSpPr/>
          <p:nvPr/>
        </p:nvSpPr>
        <p:spPr>
          <a:xfrm>
            <a:off x="9095777" y="5040928"/>
            <a:ext cx="2892876" cy="947952"/>
          </a:xfrm>
          <a:prstGeom prst="rect">
            <a:avLst/>
          </a:prstGeom>
        </p:spPr>
        <p:txBody>
          <a:bodyPr wrap="square" lIns="0" tIns="0" rIns="0" bIns="0" anchor="t" anchorCtr="0">
            <a:spAutoFit/>
          </a:bodyPr>
          <a:lstStyle/>
          <a:p>
            <a:pPr lvl="0">
              <a:lnSpc>
                <a:spcPct val="110000"/>
              </a:lnSpc>
              <a:buFont typeface="Arial" pitchFamily="34" charset="0"/>
              <a:buChar char="•"/>
            </a:pPr>
            <a:r>
              <a:rPr lang="en-US" sz="1400" dirty="0">
                <a:cs typeface="Segoe UI" panose="020B0502040204020203" pitchFamily="34" charset="0"/>
              </a:rPr>
              <a:t> Version controlled</a:t>
            </a:r>
          </a:p>
          <a:p>
            <a:pPr lvl="0">
              <a:lnSpc>
                <a:spcPct val="110000"/>
              </a:lnSpc>
              <a:buFont typeface="Arial" pitchFamily="34" charset="0"/>
              <a:buChar char="•"/>
            </a:pPr>
            <a:r>
              <a:rPr lang="en-US" sz="1400" dirty="0">
                <a:cs typeface="Segoe UI" panose="020B0502040204020203" pitchFamily="34" charset="0"/>
              </a:rPr>
              <a:t> Clear responsibilities</a:t>
            </a:r>
          </a:p>
          <a:p>
            <a:pPr lvl="0">
              <a:lnSpc>
                <a:spcPct val="110000"/>
              </a:lnSpc>
              <a:buFont typeface="Arial" pitchFamily="34" charset="0"/>
              <a:buChar char="•"/>
            </a:pPr>
            <a:r>
              <a:rPr lang="en-US" sz="1400" dirty="0">
                <a:cs typeface="Segoe UI" panose="020B0502040204020203" pitchFamily="34" charset="0"/>
              </a:rPr>
              <a:t> Communicated</a:t>
            </a:r>
          </a:p>
          <a:p>
            <a:pPr lvl="0">
              <a:lnSpc>
                <a:spcPct val="110000"/>
              </a:lnSpc>
              <a:buFont typeface="Arial" pitchFamily="34" charset="0"/>
              <a:buChar char="•"/>
            </a:pPr>
            <a:r>
              <a:rPr lang="en-US" sz="1400" dirty="0">
                <a:cs typeface="Segoe UI" panose="020B0502040204020203" pitchFamily="34" charset="0"/>
              </a:rPr>
              <a:t> Training records</a:t>
            </a:r>
            <a:endParaRPr lang="en-ID" sz="1400" dirty="0">
              <a:cs typeface="Segoe UI" panose="020B0502040204020203" pitchFamily="34" charset="0"/>
            </a:endParaRPr>
          </a:p>
        </p:txBody>
      </p:sp>
      <p:sp>
        <p:nvSpPr>
          <p:cNvPr id="283" name="Rectangle 282">
            <a:extLst>
              <a:ext uri="{FF2B5EF4-FFF2-40B4-BE49-F238E27FC236}">
                <a16:creationId xmlns:a16="http://schemas.microsoft.com/office/drawing/2014/main" id="{876A4865-B0B2-478C-977D-1E50F5958C5B}"/>
              </a:ext>
            </a:extLst>
          </p:cNvPr>
          <p:cNvSpPr/>
          <p:nvPr/>
        </p:nvSpPr>
        <p:spPr>
          <a:xfrm>
            <a:off x="846820" y="1371286"/>
            <a:ext cx="2892876" cy="321627"/>
          </a:xfrm>
          <a:prstGeom prst="rect">
            <a:avLst/>
          </a:prstGeom>
        </p:spPr>
        <p:txBody>
          <a:bodyPr wrap="square" lIns="0" tIns="0" rIns="0" bIns="0" anchor="t" anchorCtr="0">
            <a:spAutoFit/>
          </a:bodyPr>
          <a:lstStyle/>
          <a:p>
            <a:pPr lvl="0" algn="ctr">
              <a:lnSpc>
                <a:spcPct val="110000"/>
              </a:lnSpc>
            </a:pPr>
            <a:r>
              <a:rPr lang="en-US" sz="2000" b="1" dirty="0">
                <a:latin typeface="+mj-lt"/>
                <a:cs typeface="Segoe UI" panose="020B0502040204020203" pitchFamily="34" charset="0"/>
              </a:rPr>
              <a:t>Contract, SLA, Licenses</a:t>
            </a:r>
            <a:endParaRPr lang="en-ID" sz="2000" b="1" dirty="0">
              <a:solidFill>
                <a:srgbClr val="006847"/>
              </a:solidFill>
              <a:latin typeface="+mj-lt"/>
              <a:cs typeface="Segoe UI" panose="020B0502040204020203" pitchFamily="34" charset="0"/>
            </a:endParaRPr>
          </a:p>
        </p:txBody>
      </p:sp>
      <p:sp>
        <p:nvSpPr>
          <p:cNvPr id="284" name="Rectangle 283">
            <a:extLst>
              <a:ext uri="{FF2B5EF4-FFF2-40B4-BE49-F238E27FC236}">
                <a16:creationId xmlns:a16="http://schemas.microsoft.com/office/drawing/2014/main" id="{12FB2D45-CE81-41E8-8146-ACA8C1D75C58}"/>
              </a:ext>
            </a:extLst>
          </p:cNvPr>
          <p:cNvSpPr/>
          <p:nvPr/>
        </p:nvSpPr>
        <p:spPr>
          <a:xfrm>
            <a:off x="4649562" y="1371286"/>
            <a:ext cx="2892876" cy="321627"/>
          </a:xfrm>
          <a:prstGeom prst="rect">
            <a:avLst/>
          </a:prstGeom>
        </p:spPr>
        <p:txBody>
          <a:bodyPr wrap="square" lIns="0" tIns="0" rIns="0" bIns="0" anchor="t" anchorCtr="0">
            <a:spAutoFit/>
          </a:bodyPr>
          <a:lstStyle/>
          <a:p>
            <a:pPr lvl="0" algn="ctr">
              <a:lnSpc>
                <a:spcPct val="110000"/>
              </a:lnSpc>
            </a:pPr>
            <a:r>
              <a:rPr lang="en-US" sz="2000" b="1" dirty="0">
                <a:latin typeface="+mj-lt"/>
                <a:cs typeface="Segoe UI" panose="020B0502040204020203" pitchFamily="34" charset="0"/>
              </a:rPr>
              <a:t>Organization Structure</a:t>
            </a:r>
            <a:endParaRPr lang="en-ID" sz="2000" b="1" dirty="0">
              <a:solidFill>
                <a:srgbClr val="006847"/>
              </a:solidFill>
              <a:latin typeface="+mj-lt"/>
              <a:cs typeface="Segoe UI" panose="020B0502040204020203" pitchFamily="34" charset="0"/>
            </a:endParaRPr>
          </a:p>
        </p:txBody>
      </p:sp>
      <p:sp>
        <p:nvSpPr>
          <p:cNvPr id="285" name="Rectangle 284">
            <a:extLst>
              <a:ext uri="{FF2B5EF4-FFF2-40B4-BE49-F238E27FC236}">
                <a16:creationId xmlns:a16="http://schemas.microsoft.com/office/drawing/2014/main" id="{A293B195-564B-437D-90FB-722C06EA39F6}"/>
              </a:ext>
            </a:extLst>
          </p:cNvPr>
          <p:cNvSpPr/>
          <p:nvPr/>
        </p:nvSpPr>
        <p:spPr>
          <a:xfrm>
            <a:off x="8404632" y="1371286"/>
            <a:ext cx="2892876" cy="321627"/>
          </a:xfrm>
          <a:prstGeom prst="rect">
            <a:avLst/>
          </a:prstGeom>
        </p:spPr>
        <p:txBody>
          <a:bodyPr wrap="square" lIns="0" tIns="0" rIns="0" bIns="0" anchor="t" anchorCtr="0">
            <a:spAutoFit/>
          </a:bodyPr>
          <a:lstStyle/>
          <a:p>
            <a:pPr lvl="0" algn="ctr">
              <a:lnSpc>
                <a:spcPct val="110000"/>
              </a:lnSpc>
            </a:pPr>
            <a:r>
              <a:rPr lang="en-US" sz="2000" b="1" dirty="0">
                <a:latin typeface="+mj-lt"/>
                <a:cs typeface="Segoe UI" panose="020B0502040204020203" pitchFamily="34" charset="0"/>
              </a:rPr>
              <a:t>Job Descriptions</a:t>
            </a:r>
            <a:endParaRPr lang="en-ID" sz="2000" b="1" dirty="0">
              <a:solidFill>
                <a:srgbClr val="006847"/>
              </a:solidFill>
              <a:latin typeface="+mj-lt"/>
              <a:cs typeface="Segoe UI" panose="020B0502040204020203" pitchFamily="34" charset="0"/>
            </a:endParaRPr>
          </a:p>
        </p:txBody>
      </p:sp>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6 – Organizational Management</a:t>
            </a:r>
            <a:endParaRPr lang="en-ID" sz="3200" b="1" dirty="0">
              <a:solidFill>
                <a:srgbClr val="7030A0"/>
              </a:solidFill>
              <a:latin typeface="+mj-lt"/>
              <a:cs typeface="Segoe UI" panose="020B0502040204020203" pitchFamily="34" charset="0"/>
            </a:endParaRPr>
          </a:p>
        </p:txBody>
      </p:sp>
      <p:pic>
        <p:nvPicPr>
          <p:cNvPr id="1026" name="Picture 2" descr="Certificate Icon Vector. License Badge Vector Illustration Symbol. Winner  Medal Logo. Stock Vector - Illustration of grant, flat: 152425996"/>
          <p:cNvPicPr>
            <a:picLocks noChangeAspect="1" noChangeArrowheads="1"/>
          </p:cNvPicPr>
          <p:nvPr/>
        </p:nvPicPr>
        <p:blipFill>
          <a:blip r:embed="rId3">
            <a:clrChange>
              <a:clrFrom>
                <a:srgbClr val="FFFFFF"/>
              </a:clrFrom>
              <a:clrTo>
                <a:srgbClr val="FFFFFF">
                  <a:alpha val="0"/>
                </a:srgbClr>
              </a:clrTo>
            </a:clrChange>
            <a:duotone>
              <a:schemeClr val="bg2">
                <a:shade val="45000"/>
                <a:satMod val="135000"/>
              </a:schemeClr>
              <a:prstClr val="white"/>
            </a:duotone>
          </a:blip>
          <a:srcRect/>
          <a:stretch>
            <a:fillRect/>
          </a:stretch>
        </p:blipFill>
        <p:spPr bwMode="auto">
          <a:xfrm>
            <a:off x="1446028" y="2566358"/>
            <a:ext cx="1725648" cy="1725648"/>
          </a:xfrm>
          <a:prstGeom prst="rect">
            <a:avLst/>
          </a:prstGeom>
          <a:noFill/>
        </p:spPr>
      </p:pic>
      <p:pic>
        <p:nvPicPr>
          <p:cNvPr id="1028" name="Picture 4" descr="Organization Chart Svg Png Icon Free Download (#563790) - OnlineWebFonts.COM"/>
          <p:cNvPicPr>
            <a:picLocks noChangeAspect="1" noChangeArrowheads="1"/>
          </p:cNvPicPr>
          <p:nvPr/>
        </p:nvPicPr>
        <p:blipFill>
          <a:blip r:embed="rId4">
            <a:duotone>
              <a:schemeClr val="accent1">
                <a:shade val="45000"/>
                <a:satMod val="135000"/>
              </a:schemeClr>
              <a:prstClr val="white"/>
            </a:duotone>
          </a:blip>
          <a:srcRect/>
          <a:stretch>
            <a:fillRect/>
          </a:stretch>
        </p:blipFill>
        <p:spPr bwMode="auto">
          <a:xfrm>
            <a:off x="5198678" y="2658142"/>
            <a:ext cx="1790010" cy="1307803"/>
          </a:xfrm>
          <a:prstGeom prst="rect">
            <a:avLst/>
          </a:prstGeom>
          <a:noFill/>
        </p:spPr>
      </p:pic>
      <p:pic>
        <p:nvPicPr>
          <p:cNvPr id="1030" name="Picture 6" descr="Job Description Basics | Human Resources"/>
          <p:cNvPicPr>
            <a:picLocks noChangeAspect="1" noChangeArrowheads="1"/>
          </p:cNvPicPr>
          <p:nvPr/>
        </p:nvPicPr>
        <p:blipFill>
          <a:blip r:embed="rId5" cstate="print">
            <a:duotone>
              <a:schemeClr val="accent3">
                <a:shade val="45000"/>
                <a:satMod val="135000"/>
              </a:schemeClr>
              <a:prstClr val="white"/>
            </a:duotone>
          </a:blip>
          <a:srcRect/>
          <a:stretch>
            <a:fillRect/>
          </a:stretch>
        </p:blipFill>
        <p:spPr bwMode="auto">
          <a:xfrm>
            <a:off x="9359167" y="2711300"/>
            <a:ext cx="1016064" cy="1328846"/>
          </a:xfrm>
          <a:prstGeom prst="rect">
            <a:avLst/>
          </a:prstGeom>
          <a:noFill/>
        </p:spPr>
      </p:pic>
    </p:spTree>
    <p:extLst>
      <p:ext uri="{BB962C8B-B14F-4D97-AF65-F5344CB8AC3E}">
        <p14:creationId xmlns:p14="http://schemas.microsoft.com/office/powerpoint/2010/main" val="32921066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2"/>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6 – SFDA Requirements Compliance Assessment</a:t>
            </a:r>
            <a:endParaRPr lang="en-ID" sz="3200" b="1" dirty="0">
              <a:solidFill>
                <a:srgbClr val="7030A0"/>
              </a:solidFill>
              <a:latin typeface="+mj-lt"/>
              <a:cs typeface="Segoe UI" panose="020B0502040204020203" pitchFamily="34" charset="0"/>
            </a:endParaRPr>
          </a:p>
        </p:txBody>
      </p:sp>
      <p:pic>
        <p:nvPicPr>
          <p:cNvPr id="27650" name="Picture 2"/>
          <p:cNvPicPr>
            <a:picLocks noChangeAspect="1" noChangeArrowheads="1"/>
          </p:cNvPicPr>
          <p:nvPr/>
        </p:nvPicPr>
        <p:blipFill>
          <a:blip r:embed="rId3"/>
          <a:srcRect/>
          <a:stretch>
            <a:fillRect/>
          </a:stretch>
        </p:blipFill>
        <p:spPr bwMode="auto">
          <a:xfrm>
            <a:off x="93162" y="1343024"/>
            <a:ext cx="12007314" cy="4749431"/>
          </a:xfrm>
          <a:prstGeom prst="rect">
            <a:avLst/>
          </a:prstGeom>
          <a:noFill/>
          <a:ln w="9525">
            <a:noFill/>
            <a:miter lim="800000"/>
            <a:headEnd/>
            <a:tailEnd/>
          </a:ln>
          <a:effectLst/>
        </p:spPr>
      </p:pic>
      <p:sp>
        <p:nvSpPr>
          <p:cNvPr id="3" name="TextBox 2">
            <a:extLst>
              <a:ext uri="{FF2B5EF4-FFF2-40B4-BE49-F238E27FC236}">
                <a16:creationId xmlns:a16="http://schemas.microsoft.com/office/drawing/2014/main" id="{E1CD0043-CD8C-72B9-42F2-868D7C9099E5}"/>
              </a:ext>
            </a:extLst>
          </p:cNvPr>
          <p:cNvSpPr txBox="1"/>
          <p:nvPr/>
        </p:nvSpPr>
        <p:spPr>
          <a:xfrm>
            <a:off x="5687548" y="6270556"/>
            <a:ext cx="1130438" cy="369332"/>
          </a:xfrm>
          <a:prstGeom prst="rect">
            <a:avLst/>
          </a:prstGeom>
          <a:noFill/>
        </p:spPr>
        <p:txBody>
          <a:bodyPr wrap="none" rtlCol="0">
            <a:spAutoFit/>
          </a:bodyPr>
          <a:lstStyle/>
          <a:p>
            <a:r>
              <a:rPr lang="en-US" dirty="0"/>
              <a:t>Doc#2797</a:t>
            </a:r>
          </a:p>
        </p:txBody>
      </p:sp>
    </p:spTree>
    <p:extLst>
      <p:ext uri="{BB962C8B-B14F-4D97-AF65-F5344CB8AC3E}">
        <p14:creationId xmlns:p14="http://schemas.microsoft.com/office/powerpoint/2010/main" val="32921066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 name="Rectangle: Top Corners Snipped 178">
            <a:extLst>
              <a:ext uri="{FF2B5EF4-FFF2-40B4-BE49-F238E27FC236}">
                <a16:creationId xmlns:a16="http://schemas.microsoft.com/office/drawing/2014/main" id="{A4BA5CF7-B67B-4B20-B9AA-011C078C31C3}"/>
              </a:ext>
            </a:extLst>
          </p:cNvPr>
          <p:cNvSpPr/>
          <p:nvPr/>
        </p:nvSpPr>
        <p:spPr>
          <a:xfrm rot="5400000">
            <a:off x="8854840" y="2917314"/>
            <a:ext cx="1057508" cy="4563923"/>
          </a:xfrm>
          <a:prstGeom prst="snip2SameRect">
            <a:avLst>
              <a:gd name="adj1" fmla="val 16722"/>
              <a:gd name="adj2" fmla="val 0"/>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94" name="Rectangle: Top Corners Snipped 169">
            <a:extLst>
              <a:ext uri="{FF2B5EF4-FFF2-40B4-BE49-F238E27FC236}">
                <a16:creationId xmlns:a16="http://schemas.microsoft.com/office/drawing/2014/main" id="{F9EA3CDA-A982-421F-AF22-F130B06AC827}"/>
              </a:ext>
            </a:extLst>
          </p:cNvPr>
          <p:cNvSpPr/>
          <p:nvPr/>
        </p:nvSpPr>
        <p:spPr>
          <a:xfrm rot="5400000">
            <a:off x="8854840" y="1337826"/>
            <a:ext cx="1057508" cy="4563923"/>
          </a:xfrm>
          <a:prstGeom prst="snip2SameRect">
            <a:avLst>
              <a:gd name="adj1" fmla="val 16722"/>
              <a:gd name="adj2" fmla="val 0"/>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87" name="Rectangle: Top Corners Snipped 160">
            <a:extLst>
              <a:ext uri="{FF2B5EF4-FFF2-40B4-BE49-F238E27FC236}">
                <a16:creationId xmlns:a16="http://schemas.microsoft.com/office/drawing/2014/main" id="{42526F80-830D-4D77-B015-18EDD86A88A7}"/>
              </a:ext>
            </a:extLst>
          </p:cNvPr>
          <p:cNvSpPr/>
          <p:nvPr/>
        </p:nvSpPr>
        <p:spPr>
          <a:xfrm rot="5400000">
            <a:off x="8854840" y="-241662"/>
            <a:ext cx="1057508" cy="4563923"/>
          </a:xfrm>
          <a:prstGeom prst="snip2SameRect">
            <a:avLst>
              <a:gd name="adj1" fmla="val 16722"/>
              <a:gd name="adj2" fmla="val 0"/>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81" name="Rectangle: Top Corners Snipped 151">
            <a:extLst>
              <a:ext uri="{FF2B5EF4-FFF2-40B4-BE49-F238E27FC236}">
                <a16:creationId xmlns:a16="http://schemas.microsoft.com/office/drawing/2014/main" id="{FFBFC624-F1D7-4432-82E1-B099BDB08DA8}"/>
              </a:ext>
            </a:extLst>
          </p:cNvPr>
          <p:cNvSpPr/>
          <p:nvPr/>
        </p:nvSpPr>
        <p:spPr>
          <a:xfrm rot="5400000">
            <a:off x="3020098" y="2917314"/>
            <a:ext cx="1057508" cy="4563923"/>
          </a:xfrm>
          <a:prstGeom prst="snip2SameRect">
            <a:avLst>
              <a:gd name="adj1" fmla="val 16722"/>
              <a:gd name="adj2" fmla="val 0"/>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74" name="Rectangle: Top Corners Snipped 142">
            <a:extLst>
              <a:ext uri="{FF2B5EF4-FFF2-40B4-BE49-F238E27FC236}">
                <a16:creationId xmlns:a16="http://schemas.microsoft.com/office/drawing/2014/main" id="{A4CAD308-8AB1-40E8-979B-90821F271566}"/>
              </a:ext>
            </a:extLst>
          </p:cNvPr>
          <p:cNvSpPr/>
          <p:nvPr/>
        </p:nvSpPr>
        <p:spPr>
          <a:xfrm rot="5400000">
            <a:off x="3020098" y="1337826"/>
            <a:ext cx="1057508" cy="4563923"/>
          </a:xfrm>
          <a:prstGeom prst="snip2SameRect">
            <a:avLst>
              <a:gd name="adj1" fmla="val 16722"/>
              <a:gd name="adj2" fmla="val 0"/>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67" name="Rectangle: Top Corners Snipped 53">
            <a:extLst>
              <a:ext uri="{FF2B5EF4-FFF2-40B4-BE49-F238E27FC236}">
                <a16:creationId xmlns:a16="http://schemas.microsoft.com/office/drawing/2014/main" id="{714E481A-084A-43AC-A0BD-9FA89B325509}"/>
              </a:ext>
            </a:extLst>
          </p:cNvPr>
          <p:cNvSpPr/>
          <p:nvPr/>
        </p:nvSpPr>
        <p:spPr>
          <a:xfrm rot="5400000">
            <a:off x="3020098" y="-241662"/>
            <a:ext cx="1057508" cy="4563923"/>
          </a:xfrm>
          <a:prstGeom prst="snip2SameRect">
            <a:avLst>
              <a:gd name="adj1" fmla="val 16722"/>
              <a:gd name="adj2" fmla="val 0"/>
            </a:avLst>
          </a:prstGeom>
          <a:solidFill>
            <a:srgbClr val="E7E6E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2" name="Group 28"/>
          <p:cNvGrpSpPr>
            <a:grpSpLocks noChangeAspect="1"/>
          </p:cNvGrpSpPr>
          <p:nvPr/>
        </p:nvGrpSpPr>
        <p:grpSpPr bwMode="auto">
          <a:xfrm>
            <a:off x="732487" y="943368"/>
            <a:ext cx="10727026" cy="5340704"/>
            <a:chOff x="-2508" y="-1001"/>
            <a:chExt cx="12698" cy="6322"/>
          </a:xfrm>
          <a:solidFill>
            <a:schemeClr val="bg1">
              <a:lumMod val="65000"/>
              <a:alpha val="16000"/>
            </a:schemeClr>
          </a:solidFill>
        </p:grpSpPr>
        <p:sp>
          <p:nvSpPr>
            <p:cNvPr id="482"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8"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0"/>
            <a:ext cx="12192000" cy="7943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t>Audit using the standard</a:t>
            </a:r>
          </a:p>
        </p:txBody>
      </p:sp>
      <p:pic>
        <p:nvPicPr>
          <p:cNvPr id="235" name="Picture 4" descr="D:\Edwin-Data\Documents\@Logo Icon &amp; Images\SMSA Logo\official smsa logo en.png"/>
          <p:cNvPicPr>
            <a:picLocks noChangeAspect="1" noChangeArrowheads="1"/>
          </p:cNvPicPr>
          <p:nvPr/>
        </p:nvPicPr>
        <p:blipFill>
          <a:blip r:embed="rId3"/>
          <a:srcRect b="34401"/>
          <a:stretch>
            <a:fillRect/>
          </a:stretch>
        </p:blipFill>
        <p:spPr bwMode="auto">
          <a:xfrm>
            <a:off x="10529585" y="6410964"/>
            <a:ext cx="1651782" cy="425779"/>
          </a:xfrm>
          <a:prstGeom prst="rect">
            <a:avLst/>
          </a:prstGeom>
          <a:noFill/>
          <a:ln w="9525">
            <a:noFill/>
            <a:miter lim="800000"/>
            <a:headEnd/>
            <a:tailEnd/>
          </a:ln>
        </p:spPr>
      </p:pic>
      <p:sp>
        <p:nvSpPr>
          <p:cNvPr id="300" name="Rectangle 299">
            <a:extLst>
              <a:ext uri="{FF2B5EF4-FFF2-40B4-BE49-F238E27FC236}">
                <a16:creationId xmlns:a16="http://schemas.microsoft.com/office/drawing/2014/main" id="{8B9D3C98-0854-4735-B1E0-115A6BF30E7E}"/>
              </a:ext>
            </a:extLst>
          </p:cNvPr>
          <p:cNvSpPr/>
          <p:nvPr/>
        </p:nvSpPr>
        <p:spPr>
          <a:xfrm flipH="1">
            <a:off x="808186" y="774789"/>
            <a:ext cx="10575628" cy="514628"/>
          </a:xfrm>
          <a:prstGeom prst="rect">
            <a:avLst/>
          </a:prstGeom>
        </p:spPr>
        <p:txBody>
          <a:bodyPr wrap="square" lIns="0" tIns="0" rIns="0" bIns="0" anchor="t" anchorCtr="0">
            <a:spAutoFit/>
          </a:bodyPr>
          <a:lstStyle/>
          <a:p>
            <a:pPr lvl="0" algn="ctr">
              <a:lnSpc>
                <a:spcPct val="110000"/>
              </a:lnSpc>
            </a:pPr>
            <a:r>
              <a:rPr lang="en-US" sz="3200" b="1" dirty="0">
                <a:solidFill>
                  <a:srgbClr val="7030A0"/>
                </a:solidFill>
                <a:latin typeface="+mj-lt"/>
                <a:cs typeface="Segoe UI" panose="020B0502040204020203" pitchFamily="34" charset="0"/>
              </a:rPr>
              <a:t>CLAUSE 7 – Personnel.</a:t>
            </a:r>
            <a:endParaRPr lang="en-ID" sz="3200" b="1" dirty="0">
              <a:solidFill>
                <a:srgbClr val="7030A0"/>
              </a:solidFill>
              <a:latin typeface="+mj-lt"/>
              <a:cs typeface="Segoe UI" panose="020B0502040204020203" pitchFamily="34" charset="0"/>
            </a:endParaRPr>
          </a:p>
        </p:txBody>
      </p:sp>
      <p:grpSp>
        <p:nvGrpSpPr>
          <p:cNvPr id="268" name="Group 267">
            <a:extLst>
              <a:ext uri="{FF2B5EF4-FFF2-40B4-BE49-F238E27FC236}">
                <a16:creationId xmlns:a16="http://schemas.microsoft.com/office/drawing/2014/main" id="{D0620C77-B2B0-4F5E-B6D3-C120B4957D5A}"/>
              </a:ext>
            </a:extLst>
          </p:cNvPr>
          <p:cNvGrpSpPr/>
          <p:nvPr/>
        </p:nvGrpSpPr>
        <p:grpSpPr>
          <a:xfrm>
            <a:off x="5346251" y="1689348"/>
            <a:ext cx="484561" cy="701904"/>
            <a:chOff x="5047077" y="1676403"/>
            <a:chExt cx="484561" cy="701904"/>
          </a:xfrm>
        </p:grpSpPr>
        <p:sp>
          <p:nvSpPr>
            <p:cNvPr id="269" name="Trapezoid 268">
              <a:extLst>
                <a:ext uri="{FF2B5EF4-FFF2-40B4-BE49-F238E27FC236}">
                  <a16:creationId xmlns:a16="http://schemas.microsoft.com/office/drawing/2014/main" id="{EDE33C5C-4A6F-48C6-BD39-32FDE2CBEF76}"/>
                </a:ext>
              </a:extLst>
            </p:cNvPr>
            <p:cNvSpPr/>
            <p:nvPr/>
          </p:nvSpPr>
          <p:spPr>
            <a:xfrm rot="16200000" flipH="1">
              <a:off x="4938406" y="1785074"/>
              <a:ext cx="701904" cy="484561"/>
            </a:xfrm>
            <a:prstGeom prst="trapezoid">
              <a:avLst>
                <a:gd name="adj" fmla="val 14916"/>
              </a:avLst>
            </a:prstGeom>
            <a:solidFill>
              <a:srgbClr val="F69A1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70" name="TextBox 269">
              <a:extLst>
                <a:ext uri="{FF2B5EF4-FFF2-40B4-BE49-F238E27FC236}">
                  <a16:creationId xmlns:a16="http://schemas.microsoft.com/office/drawing/2014/main" id="{61A6C9CD-B6AF-4F3D-BE24-8E44E93DAC07}"/>
                </a:ext>
              </a:extLst>
            </p:cNvPr>
            <p:cNvSpPr txBox="1"/>
            <p:nvPr/>
          </p:nvSpPr>
          <p:spPr>
            <a:xfrm>
              <a:off x="5094041" y="1873466"/>
              <a:ext cx="390623" cy="30777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ysClr val="window" lastClr="FFFFFF"/>
                  </a:solidFill>
                  <a:effectLst/>
                  <a:uLnTx/>
                  <a:uFillTx/>
                  <a:latin typeface="Segoe UI" panose="020B0502040204020203" pitchFamily="34" charset="0"/>
                  <a:cs typeface="Segoe UI" panose="020B0502040204020203" pitchFamily="34" charset="0"/>
                </a:rPr>
                <a:t>01</a:t>
              </a:r>
            </a:p>
          </p:txBody>
        </p:sp>
      </p:grpSp>
      <p:sp>
        <p:nvSpPr>
          <p:cNvPr id="271" name="Freeform 170">
            <a:extLst>
              <a:ext uri="{FF2B5EF4-FFF2-40B4-BE49-F238E27FC236}">
                <a16:creationId xmlns:a16="http://schemas.microsoft.com/office/drawing/2014/main" id="{CEB599F0-2A29-488E-8012-00AEE5F33770}"/>
              </a:ext>
            </a:extLst>
          </p:cNvPr>
          <p:cNvSpPr>
            <a:spLocks noEditPoints="1"/>
          </p:cNvSpPr>
          <p:nvPr/>
        </p:nvSpPr>
        <p:spPr bwMode="auto">
          <a:xfrm>
            <a:off x="515938" y="1325693"/>
            <a:ext cx="1393988" cy="1416957"/>
          </a:xfrm>
          <a:custGeom>
            <a:avLst/>
            <a:gdLst>
              <a:gd name="T0" fmla="*/ 606 w 670"/>
              <a:gd name="T1" fmla="*/ 366 h 681"/>
              <a:gd name="T2" fmla="*/ 606 w 670"/>
              <a:gd name="T3" fmla="*/ 316 h 681"/>
              <a:gd name="T4" fmla="*/ 669 w 670"/>
              <a:gd name="T5" fmla="*/ 267 h 681"/>
              <a:gd name="T6" fmla="*/ 643 w 670"/>
              <a:gd name="T7" fmla="*/ 199 h 681"/>
              <a:gd name="T8" fmla="*/ 540 w 670"/>
              <a:gd name="T9" fmla="*/ 162 h 681"/>
              <a:gd name="T10" fmla="*/ 562 w 670"/>
              <a:gd name="T11" fmla="*/ 85 h 681"/>
              <a:gd name="T12" fmla="*/ 500 w 670"/>
              <a:gd name="T13" fmla="*/ 45 h 681"/>
              <a:gd name="T14" fmla="*/ 395 w 670"/>
              <a:gd name="T15" fmla="*/ 76 h 681"/>
              <a:gd name="T16" fmla="*/ 369 w 670"/>
              <a:gd name="T17" fmla="*/ 0 h 681"/>
              <a:gd name="T18" fmla="*/ 295 w 670"/>
              <a:gd name="T19" fmla="*/ 5 h 681"/>
              <a:gd name="T20" fmla="*/ 228 w 670"/>
              <a:gd name="T21" fmla="*/ 91 h 681"/>
              <a:gd name="T22" fmla="*/ 162 w 670"/>
              <a:gd name="T23" fmla="*/ 46 h 681"/>
              <a:gd name="T24" fmla="*/ 105 w 670"/>
              <a:gd name="T25" fmla="*/ 92 h 681"/>
              <a:gd name="T26" fmla="*/ 102 w 670"/>
              <a:gd name="T27" fmla="*/ 202 h 681"/>
              <a:gd name="T28" fmla="*/ 22 w 670"/>
              <a:gd name="T29" fmla="*/ 204 h 681"/>
              <a:gd name="T30" fmla="*/ 3 w 670"/>
              <a:gd name="T31" fmla="*/ 275 h 681"/>
              <a:gd name="T32" fmla="*/ 63 w 670"/>
              <a:gd name="T33" fmla="*/ 341 h 681"/>
              <a:gd name="T34" fmla="*/ 3 w 670"/>
              <a:gd name="T35" fmla="*/ 407 h 681"/>
              <a:gd name="T36" fmla="*/ 22 w 670"/>
              <a:gd name="T37" fmla="*/ 478 h 681"/>
              <a:gd name="T38" fmla="*/ 102 w 670"/>
              <a:gd name="T39" fmla="*/ 480 h 681"/>
              <a:gd name="T40" fmla="*/ 105 w 670"/>
              <a:gd name="T41" fmla="*/ 589 h 681"/>
              <a:gd name="T42" fmla="*/ 162 w 670"/>
              <a:gd name="T43" fmla="*/ 636 h 681"/>
              <a:gd name="T44" fmla="*/ 228 w 670"/>
              <a:gd name="T45" fmla="*/ 591 h 681"/>
              <a:gd name="T46" fmla="*/ 295 w 670"/>
              <a:gd name="T47" fmla="*/ 677 h 681"/>
              <a:gd name="T48" fmla="*/ 369 w 670"/>
              <a:gd name="T49" fmla="*/ 681 h 681"/>
              <a:gd name="T50" fmla="*/ 395 w 670"/>
              <a:gd name="T51" fmla="*/ 606 h 681"/>
              <a:gd name="T52" fmla="*/ 500 w 670"/>
              <a:gd name="T53" fmla="*/ 636 h 681"/>
              <a:gd name="T54" fmla="*/ 562 w 670"/>
              <a:gd name="T55" fmla="*/ 597 h 681"/>
              <a:gd name="T56" fmla="*/ 540 w 670"/>
              <a:gd name="T57" fmla="*/ 520 h 681"/>
              <a:gd name="T58" fmla="*/ 643 w 670"/>
              <a:gd name="T59" fmla="*/ 483 h 681"/>
              <a:gd name="T60" fmla="*/ 669 w 670"/>
              <a:gd name="T61" fmla="*/ 414 h 681"/>
              <a:gd name="T62" fmla="*/ 542 w 670"/>
              <a:gd name="T63" fmla="*/ 341 h 681"/>
              <a:gd name="T64" fmla="*/ 128 w 670"/>
              <a:gd name="T65" fmla="*/ 341 h 681"/>
              <a:gd name="T66" fmla="*/ 542 w 670"/>
              <a:gd name="T67" fmla="*/ 34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0" h="681">
                <a:moveTo>
                  <a:pt x="667" y="407"/>
                </a:moveTo>
                <a:cubicBezTo>
                  <a:pt x="606" y="366"/>
                  <a:pt x="606" y="366"/>
                  <a:pt x="606" y="366"/>
                </a:cubicBezTo>
                <a:cubicBezTo>
                  <a:pt x="607" y="357"/>
                  <a:pt x="607" y="349"/>
                  <a:pt x="607" y="341"/>
                </a:cubicBezTo>
                <a:cubicBezTo>
                  <a:pt x="607" y="332"/>
                  <a:pt x="607" y="324"/>
                  <a:pt x="606" y="316"/>
                </a:cubicBezTo>
                <a:cubicBezTo>
                  <a:pt x="667" y="275"/>
                  <a:pt x="667" y="275"/>
                  <a:pt x="667" y="275"/>
                </a:cubicBezTo>
                <a:cubicBezTo>
                  <a:pt x="669" y="274"/>
                  <a:pt x="670" y="270"/>
                  <a:pt x="669" y="267"/>
                </a:cubicBezTo>
                <a:cubicBezTo>
                  <a:pt x="649" y="204"/>
                  <a:pt x="649" y="204"/>
                  <a:pt x="649" y="204"/>
                </a:cubicBezTo>
                <a:cubicBezTo>
                  <a:pt x="648" y="201"/>
                  <a:pt x="645" y="199"/>
                  <a:pt x="643" y="199"/>
                </a:cubicBezTo>
                <a:cubicBezTo>
                  <a:pt x="569" y="202"/>
                  <a:pt x="569" y="202"/>
                  <a:pt x="569" y="202"/>
                </a:cubicBezTo>
                <a:cubicBezTo>
                  <a:pt x="560" y="187"/>
                  <a:pt x="551" y="174"/>
                  <a:pt x="540" y="162"/>
                </a:cubicBezTo>
                <a:cubicBezTo>
                  <a:pt x="565" y="92"/>
                  <a:pt x="565" y="92"/>
                  <a:pt x="565" y="92"/>
                </a:cubicBezTo>
                <a:cubicBezTo>
                  <a:pt x="566" y="90"/>
                  <a:pt x="565" y="87"/>
                  <a:pt x="562" y="85"/>
                </a:cubicBezTo>
                <a:cubicBezTo>
                  <a:pt x="508" y="46"/>
                  <a:pt x="508" y="46"/>
                  <a:pt x="508" y="46"/>
                </a:cubicBezTo>
                <a:cubicBezTo>
                  <a:pt x="506" y="44"/>
                  <a:pt x="503" y="44"/>
                  <a:pt x="500" y="45"/>
                </a:cubicBezTo>
                <a:cubicBezTo>
                  <a:pt x="443" y="91"/>
                  <a:pt x="443" y="91"/>
                  <a:pt x="443" y="91"/>
                </a:cubicBezTo>
                <a:cubicBezTo>
                  <a:pt x="427" y="84"/>
                  <a:pt x="412" y="79"/>
                  <a:pt x="395" y="76"/>
                </a:cubicBezTo>
                <a:cubicBezTo>
                  <a:pt x="375" y="5"/>
                  <a:pt x="375" y="5"/>
                  <a:pt x="375" y="5"/>
                </a:cubicBezTo>
                <a:cubicBezTo>
                  <a:pt x="374" y="2"/>
                  <a:pt x="372" y="0"/>
                  <a:pt x="369" y="0"/>
                </a:cubicBezTo>
                <a:cubicBezTo>
                  <a:pt x="302" y="0"/>
                  <a:pt x="302" y="0"/>
                  <a:pt x="302" y="0"/>
                </a:cubicBezTo>
                <a:cubicBezTo>
                  <a:pt x="299" y="0"/>
                  <a:pt x="296" y="2"/>
                  <a:pt x="295" y="5"/>
                </a:cubicBezTo>
                <a:cubicBezTo>
                  <a:pt x="275" y="76"/>
                  <a:pt x="275" y="76"/>
                  <a:pt x="275" y="76"/>
                </a:cubicBezTo>
                <a:cubicBezTo>
                  <a:pt x="259" y="79"/>
                  <a:pt x="243" y="84"/>
                  <a:pt x="228" y="91"/>
                </a:cubicBezTo>
                <a:cubicBezTo>
                  <a:pt x="170" y="45"/>
                  <a:pt x="170" y="45"/>
                  <a:pt x="170" y="45"/>
                </a:cubicBezTo>
                <a:cubicBezTo>
                  <a:pt x="168" y="44"/>
                  <a:pt x="164" y="44"/>
                  <a:pt x="162" y="46"/>
                </a:cubicBezTo>
                <a:cubicBezTo>
                  <a:pt x="108" y="85"/>
                  <a:pt x="108" y="85"/>
                  <a:pt x="108" y="85"/>
                </a:cubicBezTo>
                <a:cubicBezTo>
                  <a:pt x="106" y="87"/>
                  <a:pt x="105" y="90"/>
                  <a:pt x="105" y="92"/>
                </a:cubicBezTo>
                <a:cubicBezTo>
                  <a:pt x="131" y="162"/>
                  <a:pt x="131" y="162"/>
                  <a:pt x="131" y="162"/>
                </a:cubicBezTo>
                <a:cubicBezTo>
                  <a:pt x="120" y="174"/>
                  <a:pt x="110" y="187"/>
                  <a:pt x="102" y="202"/>
                </a:cubicBezTo>
                <a:cubicBezTo>
                  <a:pt x="28" y="199"/>
                  <a:pt x="28" y="199"/>
                  <a:pt x="28" y="199"/>
                </a:cubicBezTo>
                <a:cubicBezTo>
                  <a:pt x="25" y="199"/>
                  <a:pt x="23" y="201"/>
                  <a:pt x="22" y="204"/>
                </a:cubicBezTo>
                <a:cubicBezTo>
                  <a:pt x="1" y="267"/>
                  <a:pt x="1" y="267"/>
                  <a:pt x="1" y="267"/>
                </a:cubicBezTo>
                <a:cubicBezTo>
                  <a:pt x="0" y="270"/>
                  <a:pt x="1" y="273"/>
                  <a:pt x="3" y="275"/>
                </a:cubicBezTo>
                <a:cubicBezTo>
                  <a:pt x="65" y="316"/>
                  <a:pt x="65" y="316"/>
                  <a:pt x="65" y="316"/>
                </a:cubicBezTo>
                <a:cubicBezTo>
                  <a:pt x="64" y="324"/>
                  <a:pt x="63" y="332"/>
                  <a:pt x="63" y="341"/>
                </a:cubicBezTo>
                <a:cubicBezTo>
                  <a:pt x="63" y="349"/>
                  <a:pt x="64" y="357"/>
                  <a:pt x="65" y="366"/>
                </a:cubicBezTo>
                <a:cubicBezTo>
                  <a:pt x="3" y="407"/>
                  <a:pt x="3" y="407"/>
                  <a:pt x="3" y="407"/>
                </a:cubicBezTo>
                <a:cubicBezTo>
                  <a:pt x="1" y="408"/>
                  <a:pt x="0" y="412"/>
                  <a:pt x="1" y="414"/>
                </a:cubicBezTo>
                <a:cubicBezTo>
                  <a:pt x="22" y="478"/>
                  <a:pt x="22" y="478"/>
                  <a:pt x="22" y="478"/>
                </a:cubicBezTo>
                <a:cubicBezTo>
                  <a:pt x="23" y="481"/>
                  <a:pt x="25" y="483"/>
                  <a:pt x="28" y="483"/>
                </a:cubicBezTo>
                <a:cubicBezTo>
                  <a:pt x="102" y="480"/>
                  <a:pt x="102" y="480"/>
                  <a:pt x="102" y="480"/>
                </a:cubicBezTo>
                <a:cubicBezTo>
                  <a:pt x="110" y="494"/>
                  <a:pt x="120" y="508"/>
                  <a:pt x="131" y="520"/>
                </a:cubicBezTo>
                <a:cubicBezTo>
                  <a:pt x="105" y="589"/>
                  <a:pt x="105" y="589"/>
                  <a:pt x="105" y="589"/>
                </a:cubicBezTo>
                <a:cubicBezTo>
                  <a:pt x="105" y="592"/>
                  <a:pt x="106" y="595"/>
                  <a:pt x="108" y="597"/>
                </a:cubicBezTo>
                <a:cubicBezTo>
                  <a:pt x="162" y="636"/>
                  <a:pt x="162" y="636"/>
                  <a:pt x="162" y="636"/>
                </a:cubicBezTo>
                <a:cubicBezTo>
                  <a:pt x="164" y="638"/>
                  <a:pt x="168" y="638"/>
                  <a:pt x="170" y="636"/>
                </a:cubicBezTo>
                <a:cubicBezTo>
                  <a:pt x="228" y="591"/>
                  <a:pt x="228" y="591"/>
                  <a:pt x="228" y="591"/>
                </a:cubicBezTo>
                <a:cubicBezTo>
                  <a:pt x="243" y="597"/>
                  <a:pt x="259" y="602"/>
                  <a:pt x="275" y="606"/>
                </a:cubicBezTo>
                <a:cubicBezTo>
                  <a:pt x="295" y="677"/>
                  <a:pt x="295" y="677"/>
                  <a:pt x="295" y="677"/>
                </a:cubicBezTo>
                <a:cubicBezTo>
                  <a:pt x="296" y="679"/>
                  <a:pt x="299" y="681"/>
                  <a:pt x="302" y="681"/>
                </a:cubicBezTo>
                <a:cubicBezTo>
                  <a:pt x="369" y="681"/>
                  <a:pt x="369" y="681"/>
                  <a:pt x="369" y="681"/>
                </a:cubicBezTo>
                <a:cubicBezTo>
                  <a:pt x="372" y="681"/>
                  <a:pt x="374" y="679"/>
                  <a:pt x="375" y="677"/>
                </a:cubicBezTo>
                <a:cubicBezTo>
                  <a:pt x="395" y="606"/>
                  <a:pt x="395" y="606"/>
                  <a:pt x="395" y="606"/>
                </a:cubicBezTo>
                <a:cubicBezTo>
                  <a:pt x="412" y="602"/>
                  <a:pt x="427" y="597"/>
                  <a:pt x="443" y="591"/>
                </a:cubicBezTo>
                <a:cubicBezTo>
                  <a:pt x="500" y="636"/>
                  <a:pt x="500" y="636"/>
                  <a:pt x="500" y="636"/>
                </a:cubicBezTo>
                <a:cubicBezTo>
                  <a:pt x="503" y="638"/>
                  <a:pt x="506" y="638"/>
                  <a:pt x="508" y="636"/>
                </a:cubicBezTo>
                <a:cubicBezTo>
                  <a:pt x="562" y="597"/>
                  <a:pt x="562" y="597"/>
                  <a:pt x="562" y="597"/>
                </a:cubicBezTo>
                <a:cubicBezTo>
                  <a:pt x="565" y="595"/>
                  <a:pt x="566" y="592"/>
                  <a:pt x="565" y="589"/>
                </a:cubicBezTo>
                <a:cubicBezTo>
                  <a:pt x="540" y="520"/>
                  <a:pt x="540" y="520"/>
                  <a:pt x="540" y="520"/>
                </a:cubicBezTo>
                <a:cubicBezTo>
                  <a:pt x="551" y="508"/>
                  <a:pt x="560" y="494"/>
                  <a:pt x="569" y="480"/>
                </a:cubicBezTo>
                <a:cubicBezTo>
                  <a:pt x="643" y="483"/>
                  <a:pt x="643" y="483"/>
                  <a:pt x="643" y="483"/>
                </a:cubicBezTo>
                <a:cubicBezTo>
                  <a:pt x="645" y="483"/>
                  <a:pt x="648" y="481"/>
                  <a:pt x="649" y="478"/>
                </a:cubicBezTo>
                <a:cubicBezTo>
                  <a:pt x="669" y="414"/>
                  <a:pt x="669" y="414"/>
                  <a:pt x="669" y="414"/>
                </a:cubicBezTo>
                <a:cubicBezTo>
                  <a:pt x="670" y="412"/>
                  <a:pt x="669" y="408"/>
                  <a:pt x="667" y="407"/>
                </a:cubicBezTo>
                <a:moveTo>
                  <a:pt x="542" y="341"/>
                </a:moveTo>
                <a:cubicBezTo>
                  <a:pt x="542" y="455"/>
                  <a:pt x="450" y="548"/>
                  <a:pt x="335" y="548"/>
                </a:cubicBezTo>
                <a:cubicBezTo>
                  <a:pt x="221" y="548"/>
                  <a:pt x="128" y="455"/>
                  <a:pt x="128" y="341"/>
                </a:cubicBezTo>
                <a:cubicBezTo>
                  <a:pt x="128" y="226"/>
                  <a:pt x="221" y="134"/>
                  <a:pt x="335" y="134"/>
                </a:cubicBezTo>
                <a:cubicBezTo>
                  <a:pt x="450" y="134"/>
                  <a:pt x="542" y="226"/>
                  <a:pt x="542" y="341"/>
                </a:cubicBezTo>
              </a:path>
            </a:pathLst>
          </a:custGeom>
          <a:solidFill>
            <a:srgbClr val="F69A1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72" name="Oval 173">
            <a:extLst>
              <a:ext uri="{FF2B5EF4-FFF2-40B4-BE49-F238E27FC236}">
                <a16:creationId xmlns:a16="http://schemas.microsoft.com/office/drawing/2014/main" id="{792C775E-0ADF-481D-AD6C-7D8B68223C40}"/>
              </a:ext>
            </a:extLst>
          </p:cNvPr>
          <p:cNvSpPr>
            <a:spLocks noChangeArrowheads="1"/>
          </p:cNvSpPr>
          <p:nvPr/>
        </p:nvSpPr>
        <p:spPr bwMode="auto">
          <a:xfrm>
            <a:off x="782206" y="1604490"/>
            <a:ext cx="861453" cy="861451"/>
          </a:xfrm>
          <a:prstGeom prst="ellipse">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73" name="TextBox 272">
            <a:extLst>
              <a:ext uri="{FF2B5EF4-FFF2-40B4-BE49-F238E27FC236}">
                <a16:creationId xmlns:a16="http://schemas.microsoft.com/office/drawing/2014/main" id="{189BE5F0-B2BB-46C1-B92B-CDA1C4EA4940}"/>
              </a:ext>
            </a:extLst>
          </p:cNvPr>
          <p:cNvSpPr txBox="1"/>
          <p:nvPr/>
        </p:nvSpPr>
        <p:spPr>
          <a:xfrm>
            <a:off x="2034874" y="1558510"/>
            <a:ext cx="3248418" cy="954107"/>
          </a:xfrm>
          <a:prstGeom prst="rect">
            <a:avLst/>
          </a:prstGeom>
          <a:noFill/>
        </p:spPr>
        <p:txBody>
          <a:bodyPr wrap="square" rtlCol="0">
            <a:spAutoFit/>
          </a:bodyPr>
          <a:lstStyle/>
          <a:p>
            <a:pPr>
              <a:buFont typeface="Arial" pitchFamily="34" charset="0"/>
              <a:buChar char="•"/>
            </a:pPr>
            <a:r>
              <a:rPr lang="en-US" sz="1400" dirty="0">
                <a:cs typeface="Segoe UI Light" panose="020B0502040204020203" pitchFamily="34" charset="0"/>
              </a:rPr>
              <a:t> Training procedure and communication</a:t>
            </a:r>
          </a:p>
          <a:p>
            <a:pPr>
              <a:buFont typeface="Arial" pitchFamily="34" charset="0"/>
              <a:buChar char="•"/>
            </a:pPr>
            <a:r>
              <a:rPr lang="en-US" sz="1400" dirty="0">
                <a:cs typeface="Segoe UI Light" panose="020B0502040204020203" pitchFamily="34" charset="0"/>
              </a:rPr>
              <a:t> Training plan</a:t>
            </a:r>
          </a:p>
          <a:p>
            <a:pPr>
              <a:buFont typeface="Arial" pitchFamily="34" charset="0"/>
              <a:buChar char="•"/>
            </a:pPr>
            <a:r>
              <a:rPr lang="en-US" sz="1400" dirty="0">
                <a:cs typeface="Segoe UI Light" panose="020B0502040204020203" pitchFamily="34" charset="0"/>
              </a:rPr>
              <a:t> Training modules cover Quality, EHS, GDP, Security </a:t>
            </a:r>
          </a:p>
        </p:txBody>
      </p:sp>
      <p:grpSp>
        <p:nvGrpSpPr>
          <p:cNvPr id="275" name="Group 274">
            <a:extLst>
              <a:ext uri="{FF2B5EF4-FFF2-40B4-BE49-F238E27FC236}">
                <a16:creationId xmlns:a16="http://schemas.microsoft.com/office/drawing/2014/main" id="{EE13F8E4-A667-4176-94AC-3BD6ADF7F496}"/>
              </a:ext>
            </a:extLst>
          </p:cNvPr>
          <p:cNvGrpSpPr/>
          <p:nvPr/>
        </p:nvGrpSpPr>
        <p:grpSpPr>
          <a:xfrm>
            <a:off x="5346251" y="3268836"/>
            <a:ext cx="484561" cy="701904"/>
            <a:chOff x="5047077" y="1676403"/>
            <a:chExt cx="484561" cy="701904"/>
          </a:xfrm>
          <a:solidFill>
            <a:srgbClr val="BF3B26"/>
          </a:solidFill>
        </p:grpSpPr>
        <p:sp>
          <p:nvSpPr>
            <p:cNvPr id="276" name="Trapezoid 275">
              <a:extLst>
                <a:ext uri="{FF2B5EF4-FFF2-40B4-BE49-F238E27FC236}">
                  <a16:creationId xmlns:a16="http://schemas.microsoft.com/office/drawing/2014/main" id="{7BCDFDC4-0C5F-48EA-B195-54B08F2BA2CE}"/>
                </a:ext>
              </a:extLst>
            </p:cNvPr>
            <p:cNvSpPr/>
            <p:nvPr/>
          </p:nvSpPr>
          <p:spPr>
            <a:xfrm rot="16200000" flipH="1">
              <a:off x="4938406" y="1785074"/>
              <a:ext cx="701904" cy="484561"/>
            </a:xfrm>
            <a:prstGeom prst="trapezoid">
              <a:avLst>
                <a:gd name="adj" fmla="val 14916"/>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77" name="TextBox 276">
              <a:extLst>
                <a:ext uri="{FF2B5EF4-FFF2-40B4-BE49-F238E27FC236}">
                  <a16:creationId xmlns:a16="http://schemas.microsoft.com/office/drawing/2014/main" id="{0D82C2FE-B5D9-4FEF-AA0A-B4EEBCC85005}"/>
                </a:ext>
              </a:extLst>
            </p:cNvPr>
            <p:cNvSpPr txBox="1"/>
            <p:nvPr/>
          </p:nvSpPr>
          <p:spPr>
            <a:xfrm>
              <a:off x="5094041" y="1873466"/>
              <a:ext cx="390623" cy="307777"/>
            </a:xfrm>
            <a:prstGeom prst="rect">
              <a:avLst/>
            </a:prstGeom>
            <a:grp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ysClr val="window" lastClr="FFFFFF"/>
                  </a:solidFill>
                  <a:effectLst/>
                  <a:uLnTx/>
                  <a:uFillTx/>
                  <a:latin typeface="Segoe UI" panose="020B0502040204020203" pitchFamily="34" charset="0"/>
                  <a:cs typeface="Segoe UI" panose="020B0502040204020203" pitchFamily="34" charset="0"/>
                </a:rPr>
                <a:t>02</a:t>
              </a:r>
            </a:p>
          </p:txBody>
        </p:sp>
      </p:grpSp>
      <p:sp>
        <p:nvSpPr>
          <p:cNvPr id="278" name="Freeform 170">
            <a:extLst>
              <a:ext uri="{FF2B5EF4-FFF2-40B4-BE49-F238E27FC236}">
                <a16:creationId xmlns:a16="http://schemas.microsoft.com/office/drawing/2014/main" id="{8B9D5082-DC6D-4BE4-9A87-B6E55835E707}"/>
              </a:ext>
            </a:extLst>
          </p:cNvPr>
          <p:cNvSpPr>
            <a:spLocks noEditPoints="1"/>
          </p:cNvSpPr>
          <p:nvPr/>
        </p:nvSpPr>
        <p:spPr bwMode="auto">
          <a:xfrm>
            <a:off x="515938" y="2905181"/>
            <a:ext cx="1393988" cy="1416957"/>
          </a:xfrm>
          <a:custGeom>
            <a:avLst/>
            <a:gdLst>
              <a:gd name="T0" fmla="*/ 606 w 670"/>
              <a:gd name="T1" fmla="*/ 366 h 681"/>
              <a:gd name="T2" fmla="*/ 606 w 670"/>
              <a:gd name="T3" fmla="*/ 316 h 681"/>
              <a:gd name="T4" fmla="*/ 669 w 670"/>
              <a:gd name="T5" fmla="*/ 267 h 681"/>
              <a:gd name="T6" fmla="*/ 643 w 670"/>
              <a:gd name="T7" fmla="*/ 199 h 681"/>
              <a:gd name="T8" fmla="*/ 540 w 670"/>
              <a:gd name="T9" fmla="*/ 162 h 681"/>
              <a:gd name="T10" fmla="*/ 562 w 670"/>
              <a:gd name="T11" fmla="*/ 85 h 681"/>
              <a:gd name="T12" fmla="*/ 500 w 670"/>
              <a:gd name="T13" fmla="*/ 45 h 681"/>
              <a:gd name="T14" fmla="*/ 395 w 670"/>
              <a:gd name="T15" fmla="*/ 76 h 681"/>
              <a:gd name="T16" fmla="*/ 369 w 670"/>
              <a:gd name="T17" fmla="*/ 0 h 681"/>
              <a:gd name="T18" fmla="*/ 295 w 670"/>
              <a:gd name="T19" fmla="*/ 5 h 681"/>
              <a:gd name="T20" fmla="*/ 228 w 670"/>
              <a:gd name="T21" fmla="*/ 91 h 681"/>
              <a:gd name="T22" fmla="*/ 162 w 670"/>
              <a:gd name="T23" fmla="*/ 46 h 681"/>
              <a:gd name="T24" fmla="*/ 105 w 670"/>
              <a:gd name="T25" fmla="*/ 92 h 681"/>
              <a:gd name="T26" fmla="*/ 102 w 670"/>
              <a:gd name="T27" fmla="*/ 202 h 681"/>
              <a:gd name="T28" fmla="*/ 22 w 670"/>
              <a:gd name="T29" fmla="*/ 204 h 681"/>
              <a:gd name="T30" fmla="*/ 3 w 670"/>
              <a:gd name="T31" fmla="*/ 275 h 681"/>
              <a:gd name="T32" fmla="*/ 63 w 670"/>
              <a:gd name="T33" fmla="*/ 341 h 681"/>
              <a:gd name="T34" fmla="*/ 3 w 670"/>
              <a:gd name="T35" fmla="*/ 407 h 681"/>
              <a:gd name="T36" fmla="*/ 22 w 670"/>
              <a:gd name="T37" fmla="*/ 478 h 681"/>
              <a:gd name="T38" fmla="*/ 102 w 670"/>
              <a:gd name="T39" fmla="*/ 480 h 681"/>
              <a:gd name="T40" fmla="*/ 105 w 670"/>
              <a:gd name="T41" fmla="*/ 589 h 681"/>
              <a:gd name="T42" fmla="*/ 162 w 670"/>
              <a:gd name="T43" fmla="*/ 636 h 681"/>
              <a:gd name="T44" fmla="*/ 228 w 670"/>
              <a:gd name="T45" fmla="*/ 591 h 681"/>
              <a:gd name="T46" fmla="*/ 295 w 670"/>
              <a:gd name="T47" fmla="*/ 677 h 681"/>
              <a:gd name="T48" fmla="*/ 369 w 670"/>
              <a:gd name="T49" fmla="*/ 681 h 681"/>
              <a:gd name="T50" fmla="*/ 395 w 670"/>
              <a:gd name="T51" fmla="*/ 606 h 681"/>
              <a:gd name="T52" fmla="*/ 500 w 670"/>
              <a:gd name="T53" fmla="*/ 636 h 681"/>
              <a:gd name="T54" fmla="*/ 562 w 670"/>
              <a:gd name="T55" fmla="*/ 597 h 681"/>
              <a:gd name="T56" fmla="*/ 540 w 670"/>
              <a:gd name="T57" fmla="*/ 520 h 681"/>
              <a:gd name="T58" fmla="*/ 643 w 670"/>
              <a:gd name="T59" fmla="*/ 483 h 681"/>
              <a:gd name="T60" fmla="*/ 669 w 670"/>
              <a:gd name="T61" fmla="*/ 414 h 681"/>
              <a:gd name="T62" fmla="*/ 542 w 670"/>
              <a:gd name="T63" fmla="*/ 341 h 681"/>
              <a:gd name="T64" fmla="*/ 128 w 670"/>
              <a:gd name="T65" fmla="*/ 341 h 681"/>
              <a:gd name="T66" fmla="*/ 542 w 670"/>
              <a:gd name="T67" fmla="*/ 34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0" h="681">
                <a:moveTo>
                  <a:pt x="667" y="407"/>
                </a:moveTo>
                <a:cubicBezTo>
                  <a:pt x="606" y="366"/>
                  <a:pt x="606" y="366"/>
                  <a:pt x="606" y="366"/>
                </a:cubicBezTo>
                <a:cubicBezTo>
                  <a:pt x="607" y="357"/>
                  <a:pt x="607" y="349"/>
                  <a:pt x="607" y="341"/>
                </a:cubicBezTo>
                <a:cubicBezTo>
                  <a:pt x="607" y="332"/>
                  <a:pt x="607" y="324"/>
                  <a:pt x="606" y="316"/>
                </a:cubicBezTo>
                <a:cubicBezTo>
                  <a:pt x="667" y="275"/>
                  <a:pt x="667" y="275"/>
                  <a:pt x="667" y="275"/>
                </a:cubicBezTo>
                <a:cubicBezTo>
                  <a:pt x="669" y="274"/>
                  <a:pt x="670" y="270"/>
                  <a:pt x="669" y="267"/>
                </a:cubicBezTo>
                <a:cubicBezTo>
                  <a:pt x="649" y="204"/>
                  <a:pt x="649" y="204"/>
                  <a:pt x="649" y="204"/>
                </a:cubicBezTo>
                <a:cubicBezTo>
                  <a:pt x="648" y="201"/>
                  <a:pt x="645" y="199"/>
                  <a:pt x="643" y="199"/>
                </a:cubicBezTo>
                <a:cubicBezTo>
                  <a:pt x="569" y="202"/>
                  <a:pt x="569" y="202"/>
                  <a:pt x="569" y="202"/>
                </a:cubicBezTo>
                <a:cubicBezTo>
                  <a:pt x="560" y="187"/>
                  <a:pt x="551" y="174"/>
                  <a:pt x="540" y="162"/>
                </a:cubicBezTo>
                <a:cubicBezTo>
                  <a:pt x="565" y="92"/>
                  <a:pt x="565" y="92"/>
                  <a:pt x="565" y="92"/>
                </a:cubicBezTo>
                <a:cubicBezTo>
                  <a:pt x="566" y="90"/>
                  <a:pt x="565" y="87"/>
                  <a:pt x="562" y="85"/>
                </a:cubicBezTo>
                <a:cubicBezTo>
                  <a:pt x="508" y="46"/>
                  <a:pt x="508" y="46"/>
                  <a:pt x="508" y="46"/>
                </a:cubicBezTo>
                <a:cubicBezTo>
                  <a:pt x="506" y="44"/>
                  <a:pt x="503" y="44"/>
                  <a:pt x="500" y="45"/>
                </a:cubicBezTo>
                <a:cubicBezTo>
                  <a:pt x="443" y="91"/>
                  <a:pt x="443" y="91"/>
                  <a:pt x="443" y="91"/>
                </a:cubicBezTo>
                <a:cubicBezTo>
                  <a:pt x="427" y="84"/>
                  <a:pt x="412" y="79"/>
                  <a:pt x="395" y="76"/>
                </a:cubicBezTo>
                <a:cubicBezTo>
                  <a:pt x="375" y="5"/>
                  <a:pt x="375" y="5"/>
                  <a:pt x="375" y="5"/>
                </a:cubicBezTo>
                <a:cubicBezTo>
                  <a:pt x="374" y="2"/>
                  <a:pt x="372" y="0"/>
                  <a:pt x="369" y="0"/>
                </a:cubicBezTo>
                <a:cubicBezTo>
                  <a:pt x="302" y="0"/>
                  <a:pt x="302" y="0"/>
                  <a:pt x="302" y="0"/>
                </a:cubicBezTo>
                <a:cubicBezTo>
                  <a:pt x="299" y="0"/>
                  <a:pt x="296" y="2"/>
                  <a:pt x="295" y="5"/>
                </a:cubicBezTo>
                <a:cubicBezTo>
                  <a:pt x="275" y="76"/>
                  <a:pt x="275" y="76"/>
                  <a:pt x="275" y="76"/>
                </a:cubicBezTo>
                <a:cubicBezTo>
                  <a:pt x="259" y="79"/>
                  <a:pt x="243" y="84"/>
                  <a:pt x="228" y="91"/>
                </a:cubicBezTo>
                <a:cubicBezTo>
                  <a:pt x="170" y="45"/>
                  <a:pt x="170" y="45"/>
                  <a:pt x="170" y="45"/>
                </a:cubicBezTo>
                <a:cubicBezTo>
                  <a:pt x="168" y="44"/>
                  <a:pt x="164" y="44"/>
                  <a:pt x="162" y="46"/>
                </a:cubicBezTo>
                <a:cubicBezTo>
                  <a:pt x="108" y="85"/>
                  <a:pt x="108" y="85"/>
                  <a:pt x="108" y="85"/>
                </a:cubicBezTo>
                <a:cubicBezTo>
                  <a:pt x="106" y="87"/>
                  <a:pt x="105" y="90"/>
                  <a:pt x="105" y="92"/>
                </a:cubicBezTo>
                <a:cubicBezTo>
                  <a:pt x="131" y="162"/>
                  <a:pt x="131" y="162"/>
                  <a:pt x="131" y="162"/>
                </a:cubicBezTo>
                <a:cubicBezTo>
                  <a:pt x="120" y="174"/>
                  <a:pt x="110" y="187"/>
                  <a:pt x="102" y="202"/>
                </a:cubicBezTo>
                <a:cubicBezTo>
                  <a:pt x="28" y="199"/>
                  <a:pt x="28" y="199"/>
                  <a:pt x="28" y="199"/>
                </a:cubicBezTo>
                <a:cubicBezTo>
                  <a:pt x="25" y="199"/>
                  <a:pt x="23" y="201"/>
                  <a:pt x="22" y="204"/>
                </a:cubicBezTo>
                <a:cubicBezTo>
                  <a:pt x="1" y="267"/>
                  <a:pt x="1" y="267"/>
                  <a:pt x="1" y="267"/>
                </a:cubicBezTo>
                <a:cubicBezTo>
                  <a:pt x="0" y="270"/>
                  <a:pt x="1" y="273"/>
                  <a:pt x="3" y="275"/>
                </a:cubicBezTo>
                <a:cubicBezTo>
                  <a:pt x="65" y="316"/>
                  <a:pt x="65" y="316"/>
                  <a:pt x="65" y="316"/>
                </a:cubicBezTo>
                <a:cubicBezTo>
                  <a:pt x="64" y="324"/>
                  <a:pt x="63" y="332"/>
                  <a:pt x="63" y="341"/>
                </a:cubicBezTo>
                <a:cubicBezTo>
                  <a:pt x="63" y="349"/>
                  <a:pt x="64" y="357"/>
                  <a:pt x="65" y="366"/>
                </a:cubicBezTo>
                <a:cubicBezTo>
                  <a:pt x="3" y="407"/>
                  <a:pt x="3" y="407"/>
                  <a:pt x="3" y="407"/>
                </a:cubicBezTo>
                <a:cubicBezTo>
                  <a:pt x="1" y="408"/>
                  <a:pt x="0" y="412"/>
                  <a:pt x="1" y="414"/>
                </a:cubicBezTo>
                <a:cubicBezTo>
                  <a:pt x="22" y="478"/>
                  <a:pt x="22" y="478"/>
                  <a:pt x="22" y="478"/>
                </a:cubicBezTo>
                <a:cubicBezTo>
                  <a:pt x="23" y="481"/>
                  <a:pt x="25" y="483"/>
                  <a:pt x="28" y="483"/>
                </a:cubicBezTo>
                <a:cubicBezTo>
                  <a:pt x="102" y="480"/>
                  <a:pt x="102" y="480"/>
                  <a:pt x="102" y="480"/>
                </a:cubicBezTo>
                <a:cubicBezTo>
                  <a:pt x="110" y="494"/>
                  <a:pt x="120" y="508"/>
                  <a:pt x="131" y="520"/>
                </a:cubicBezTo>
                <a:cubicBezTo>
                  <a:pt x="105" y="589"/>
                  <a:pt x="105" y="589"/>
                  <a:pt x="105" y="589"/>
                </a:cubicBezTo>
                <a:cubicBezTo>
                  <a:pt x="105" y="592"/>
                  <a:pt x="106" y="595"/>
                  <a:pt x="108" y="597"/>
                </a:cubicBezTo>
                <a:cubicBezTo>
                  <a:pt x="162" y="636"/>
                  <a:pt x="162" y="636"/>
                  <a:pt x="162" y="636"/>
                </a:cubicBezTo>
                <a:cubicBezTo>
                  <a:pt x="164" y="638"/>
                  <a:pt x="168" y="638"/>
                  <a:pt x="170" y="636"/>
                </a:cubicBezTo>
                <a:cubicBezTo>
                  <a:pt x="228" y="591"/>
                  <a:pt x="228" y="591"/>
                  <a:pt x="228" y="591"/>
                </a:cubicBezTo>
                <a:cubicBezTo>
                  <a:pt x="243" y="597"/>
                  <a:pt x="259" y="602"/>
                  <a:pt x="275" y="606"/>
                </a:cubicBezTo>
                <a:cubicBezTo>
                  <a:pt x="295" y="677"/>
                  <a:pt x="295" y="677"/>
                  <a:pt x="295" y="677"/>
                </a:cubicBezTo>
                <a:cubicBezTo>
                  <a:pt x="296" y="679"/>
                  <a:pt x="299" y="681"/>
                  <a:pt x="302" y="681"/>
                </a:cubicBezTo>
                <a:cubicBezTo>
                  <a:pt x="369" y="681"/>
                  <a:pt x="369" y="681"/>
                  <a:pt x="369" y="681"/>
                </a:cubicBezTo>
                <a:cubicBezTo>
                  <a:pt x="372" y="681"/>
                  <a:pt x="374" y="679"/>
                  <a:pt x="375" y="677"/>
                </a:cubicBezTo>
                <a:cubicBezTo>
                  <a:pt x="395" y="606"/>
                  <a:pt x="395" y="606"/>
                  <a:pt x="395" y="606"/>
                </a:cubicBezTo>
                <a:cubicBezTo>
                  <a:pt x="412" y="602"/>
                  <a:pt x="427" y="597"/>
                  <a:pt x="443" y="591"/>
                </a:cubicBezTo>
                <a:cubicBezTo>
                  <a:pt x="500" y="636"/>
                  <a:pt x="500" y="636"/>
                  <a:pt x="500" y="636"/>
                </a:cubicBezTo>
                <a:cubicBezTo>
                  <a:pt x="503" y="638"/>
                  <a:pt x="506" y="638"/>
                  <a:pt x="508" y="636"/>
                </a:cubicBezTo>
                <a:cubicBezTo>
                  <a:pt x="562" y="597"/>
                  <a:pt x="562" y="597"/>
                  <a:pt x="562" y="597"/>
                </a:cubicBezTo>
                <a:cubicBezTo>
                  <a:pt x="565" y="595"/>
                  <a:pt x="566" y="592"/>
                  <a:pt x="565" y="589"/>
                </a:cubicBezTo>
                <a:cubicBezTo>
                  <a:pt x="540" y="520"/>
                  <a:pt x="540" y="520"/>
                  <a:pt x="540" y="520"/>
                </a:cubicBezTo>
                <a:cubicBezTo>
                  <a:pt x="551" y="508"/>
                  <a:pt x="560" y="494"/>
                  <a:pt x="569" y="480"/>
                </a:cubicBezTo>
                <a:cubicBezTo>
                  <a:pt x="643" y="483"/>
                  <a:pt x="643" y="483"/>
                  <a:pt x="643" y="483"/>
                </a:cubicBezTo>
                <a:cubicBezTo>
                  <a:pt x="645" y="483"/>
                  <a:pt x="648" y="481"/>
                  <a:pt x="649" y="478"/>
                </a:cubicBezTo>
                <a:cubicBezTo>
                  <a:pt x="669" y="414"/>
                  <a:pt x="669" y="414"/>
                  <a:pt x="669" y="414"/>
                </a:cubicBezTo>
                <a:cubicBezTo>
                  <a:pt x="670" y="412"/>
                  <a:pt x="669" y="408"/>
                  <a:pt x="667" y="407"/>
                </a:cubicBezTo>
                <a:moveTo>
                  <a:pt x="542" y="341"/>
                </a:moveTo>
                <a:cubicBezTo>
                  <a:pt x="542" y="455"/>
                  <a:pt x="450" y="548"/>
                  <a:pt x="335" y="548"/>
                </a:cubicBezTo>
                <a:cubicBezTo>
                  <a:pt x="221" y="548"/>
                  <a:pt x="128" y="455"/>
                  <a:pt x="128" y="341"/>
                </a:cubicBezTo>
                <a:cubicBezTo>
                  <a:pt x="128" y="226"/>
                  <a:pt x="221" y="134"/>
                  <a:pt x="335" y="134"/>
                </a:cubicBezTo>
                <a:cubicBezTo>
                  <a:pt x="450" y="134"/>
                  <a:pt x="542" y="226"/>
                  <a:pt x="542" y="341"/>
                </a:cubicBezTo>
              </a:path>
            </a:pathLst>
          </a:custGeom>
          <a:solidFill>
            <a:srgbClr val="BF3B2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79" name="Oval 173">
            <a:extLst>
              <a:ext uri="{FF2B5EF4-FFF2-40B4-BE49-F238E27FC236}">
                <a16:creationId xmlns:a16="http://schemas.microsoft.com/office/drawing/2014/main" id="{678E217E-EFA2-4E76-8B25-6ACEB061D78C}"/>
              </a:ext>
            </a:extLst>
          </p:cNvPr>
          <p:cNvSpPr>
            <a:spLocks noChangeArrowheads="1"/>
          </p:cNvSpPr>
          <p:nvPr/>
        </p:nvSpPr>
        <p:spPr bwMode="auto">
          <a:xfrm>
            <a:off x="782206" y="3182934"/>
            <a:ext cx="861453" cy="861451"/>
          </a:xfrm>
          <a:prstGeom prst="ellipse">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80" name="TextBox 279">
            <a:extLst>
              <a:ext uri="{FF2B5EF4-FFF2-40B4-BE49-F238E27FC236}">
                <a16:creationId xmlns:a16="http://schemas.microsoft.com/office/drawing/2014/main" id="{B0F58BC7-EA42-43AD-ABA1-6EA401A29ABA}"/>
              </a:ext>
            </a:extLst>
          </p:cNvPr>
          <p:cNvSpPr txBox="1"/>
          <p:nvPr/>
        </p:nvSpPr>
        <p:spPr>
          <a:xfrm>
            <a:off x="2034874" y="3137998"/>
            <a:ext cx="3248418" cy="954107"/>
          </a:xfrm>
          <a:prstGeom prst="rect">
            <a:avLst/>
          </a:prstGeom>
          <a:noFill/>
        </p:spPr>
        <p:txBody>
          <a:bodyPr wrap="square" rtlCol="0">
            <a:spAutoFit/>
          </a:bodyPr>
          <a:lstStyle/>
          <a:p>
            <a:pPr>
              <a:buFont typeface="Arial" pitchFamily="34" charset="0"/>
              <a:buChar char="•"/>
            </a:pPr>
            <a:r>
              <a:rPr lang="en-US" sz="1400" dirty="0">
                <a:cs typeface="Segoe UI Light" panose="020B0502040204020203" pitchFamily="34" charset="0"/>
              </a:rPr>
              <a:t> Staff list</a:t>
            </a:r>
          </a:p>
          <a:p>
            <a:pPr>
              <a:buFont typeface="Arial" pitchFamily="34" charset="0"/>
              <a:buChar char="•"/>
            </a:pPr>
            <a:r>
              <a:rPr lang="en-US" sz="1400" dirty="0">
                <a:cs typeface="Segoe UI Light" panose="020B0502040204020203" pitchFamily="34" charset="0"/>
              </a:rPr>
              <a:t>Training records </a:t>
            </a:r>
          </a:p>
          <a:p>
            <a:pPr>
              <a:buFont typeface="Arial" pitchFamily="34" charset="0"/>
              <a:buChar char="•"/>
            </a:pPr>
            <a:r>
              <a:rPr lang="en-US" sz="1400" dirty="0">
                <a:cs typeface="Segoe UI Light" panose="020B0502040204020203" pitchFamily="34" charset="0"/>
              </a:rPr>
              <a:t> Includes outsource/temporary staff</a:t>
            </a:r>
          </a:p>
          <a:p>
            <a:pPr>
              <a:buFont typeface="Arial" pitchFamily="34" charset="0"/>
              <a:buChar char="•"/>
            </a:pPr>
            <a:r>
              <a:rPr lang="en-US" sz="1400" dirty="0">
                <a:cs typeface="Segoe UI Light" panose="020B0502040204020203" pitchFamily="34" charset="0"/>
              </a:rPr>
              <a:t> Failures and re-training</a:t>
            </a:r>
          </a:p>
        </p:txBody>
      </p:sp>
      <p:sp>
        <p:nvSpPr>
          <p:cNvPr id="282" name="Trapezoid 281">
            <a:extLst>
              <a:ext uri="{FF2B5EF4-FFF2-40B4-BE49-F238E27FC236}">
                <a16:creationId xmlns:a16="http://schemas.microsoft.com/office/drawing/2014/main" id="{003847CC-3D6A-4BE4-A947-8E9FBA0D29EB}"/>
              </a:ext>
            </a:extLst>
          </p:cNvPr>
          <p:cNvSpPr/>
          <p:nvPr/>
        </p:nvSpPr>
        <p:spPr>
          <a:xfrm rot="16200000" flipH="1">
            <a:off x="5237580" y="4956995"/>
            <a:ext cx="701904" cy="484561"/>
          </a:xfrm>
          <a:prstGeom prst="trapezoid">
            <a:avLst>
              <a:gd name="adj" fmla="val 14916"/>
            </a:avLst>
          </a:prstGeom>
          <a:solidFill>
            <a:srgbClr val="F69A1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83" name="TextBox 282">
            <a:extLst>
              <a:ext uri="{FF2B5EF4-FFF2-40B4-BE49-F238E27FC236}">
                <a16:creationId xmlns:a16="http://schemas.microsoft.com/office/drawing/2014/main" id="{E521D07B-0245-46B1-ADB7-7E8559FB992A}"/>
              </a:ext>
            </a:extLst>
          </p:cNvPr>
          <p:cNvSpPr txBox="1"/>
          <p:nvPr/>
        </p:nvSpPr>
        <p:spPr>
          <a:xfrm>
            <a:off x="5393215" y="5045387"/>
            <a:ext cx="390623" cy="30777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ysClr val="window" lastClr="FFFFFF"/>
                </a:solidFill>
                <a:effectLst/>
                <a:uLnTx/>
                <a:uFillTx/>
                <a:latin typeface="Segoe UI" panose="020B0502040204020203" pitchFamily="34" charset="0"/>
                <a:cs typeface="Segoe UI" panose="020B0502040204020203" pitchFamily="34" charset="0"/>
              </a:rPr>
              <a:t>03</a:t>
            </a:r>
          </a:p>
        </p:txBody>
      </p:sp>
      <p:sp>
        <p:nvSpPr>
          <p:cNvPr id="284" name="Freeform 170">
            <a:extLst>
              <a:ext uri="{FF2B5EF4-FFF2-40B4-BE49-F238E27FC236}">
                <a16:creationId xmlns:a16="http://schemas.microsoft.com/office/drawing/2014/main" id="{B24727B4-34A1-4E1A-B943-9B4AEDCBEF9C}"/>
              </a:ext>
            </a:extLst>
          </p:cNvPr>
          <p:cNvSpPr>
            <a:spLocks noEditPoints="1"/>
          </p:cNvSpPr>
          <p:nvPr/>
        </p:nvSpPr>
        <p:spPr bwMode="auto">
          <a:xfrm>
            <a:off x="515938" y="4484669"/>
            <a:ext cx="1393988" cy="1416957"/>
          </a:xfrm>
          <a:custGeom>
            <a:avLst/>
            <a:gdLst>
              <a:gd name="T0" fmla="*/ 606 w 670"/>
              <a:gd name="T1" fmla="*/ 366 h 681"/>
              <a:gd name="T2" fmla="*/ 606 w 670"/>
              <a:gd name="T3" fmla="*/ 316 h 681"/>
              <a:gd name="T4" fmla="*/ 669 w 670"/>
              <a:gd name="T5" fmla="*/ 267 h 681"/>
              <a:gd name="T6" fmla="*/ 643 w 670"/>
              <a:gd name="T7" fmla="*/ 199 h 681"/>
              <a:gd name="T8" fmla="*/ 540 w 670"/>
              <a:gd name="T9" fmla="*/ 162 h 681"/>
              <a:gd name="T10" fmla="*/ 562 w 670"/>
              <a:gd name="T11" fmla="*/ 85 h 681"/>
              <a:gd name="T12" fmla="*/ 500 w 670"/>
              <a:gd name="T13" fmla="*/ 45 h 681"/>
              <a:gd name="T14" fmla="*/ 395 w 670"/>
              <a:gd name="T15" fmla="*/ 76 h 681"/>
              <a:gd name="T16" fmla="*/ 369 w 670"/>
              <a:gd name="T17" fmla="*/ 0 h 681"/>
              <a:gd name="T18" fmla="*/ 295 w 670"/>
              <a:gd name="T19" fmla="*/ 5 h 681"/>
              <a:gd name="T20" fmla="*/ 228 w 670"/>
              <a:gd name="T21" fmla="*/ 91 h 681"/>
              <a:gd name="T22" fmla="*/ 162 w 670"/>
              <a:gd name="T23" fmla="*/ 46 h 681"/>
              <a:gd name="T24" fmla="*/ 105 w 670"/>
              <a:gd name="T25" fmla="*/ 92 h 681"/>
              <a:gd name="T26" fmla="*/ 102 w 670"/>
              <a:gd name="T27" fmla="*/ 202 h 681"/>
              <a:gd name="T28" fmla="*/ 22 w 670"/>
              <a:gd name="T29" fmla="*/ 204 h 681"/>
              <a:gd name="T30" fmla="*/ 3 w 670"/>
              <a:gd name="T31" fmla="*/ 275 h 681"/>
              <a:gd name="T32" fmla="*/ 63 w 670"/>
              <a:gd name="T33" fmla="*/ 341 h 681"/>
              <a:gd name="T34" fmla="*/ 3 w 670"/>
              <a:gd name="T35" fmla="*/ 407 h 681"/>
              <a:gd name="T36" fmla="*/ 22 w 670"/>
              <a:gd name="T37" fmla="*/ 478 h 681"/>
              <a:gd name="T38" fmla="*/ 102 w 670"/>
              <a:gd name="T39" fmla="*/ 480 h 681"/>
              <a:gd name="T40" fmla="*/ 105 w 670"/>
              <a:gd name="T41" fmla="*/ 589 h 681"/>
              <a:gd name="T42" fmla="*/ 162 w 670"/>
              <a:gd name="T43" fmla="*/ 636 h 681"/>
              <a:gd name="T44" fmla="*/ 228 w 670"/>
              <a:gd name="T45" fmla="*/ 591 h 681"/>
              <a:gd name="T46" fmla="*/ 295 w 670"/>
              <a:gd name="T47" fmla="*/ 677 h 681"/>
              <a:gd name="T48" fmla="*/ 369 w 670"/>
              <a:gd name="T49" fmla="*/ 681 h 681"/>
              <a:gd name="T50" fmla="*/ 395 w 670"/>
              <a:gd name="T51" fmla="*/ 606 h 681"/>
              <a:gd name="T52" fmla="*/ 500 w 670"/>
              <a:gd name="T53" fmla="*/ 636 h 681"/>
              <a:gd name="T54" fmla="*/ 562 w 670"/>
              <a:gd name="T55" fmla="*/ 597 h 681"/>
              <a:gd name="T56" fmla="*/ 540 w 670"/>
              <a:gd name="T57" fmla="*/ 520 h 681"/>
              <a:gd name="T58" fmla="*/ 643 w 670"/>
              <a:gd name="T59" fmla="*/ 483 h 681"/>
              <a:gd name="T60" fmla="*/ 669 w 670"/>
              <a:gd name="T61" fmla="*/ 414 h 681"/>
              <a:gd name="T62" fmla="*/ 542 w 670"/>
              <a:gd name="T63" fmla="*/ 341 h 681"/>
              <a:gd name="T64" fmla="*/ 128 w 670"/>
              <a:gd name="T65" fmla="*/ 341 h 681"/>
              <a:gd name="T66" fmla="*/ 542 w 670"/>
              <a:gd name="T67" fmla="*/ 34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0" h="681">
                <a:moveTo>
                  <a:pt x="667" y="407"/>
                </a:moveTo>
                <a:cubicBezTo>
                  <a:pt x="606" y="366"/>
                  <a:pt x="606" y="366"/>
                  <a:pt x="606" y="366"/>
                </a:cubicBezTo>
                <a:cubicBezTo>
                  <a:pt x="607" y="357"/>
                  <a:pt x="607" y="349"/>
                  <a:pt x="607" y="341"/>
                </a:cubicBezTo>
                <a:cubicBezTo>
                  <a:pt x="607" y="332"/>
                  <a:pt x="607" y="324"/>
                  <a:pt x="606" y="316"/>
                </a:cubicBezTo>
                <a:cubicBezTo>
                  <a:pt x="667" y="275"/>
                  <a:pt x="667" y="275"/>
                  <a:pt x="667" y="275"/>
                </a:cubicBezTo>
                <a:cubicBezTo>
                  <a:pt x="669" y="274"/>
                  <a:pt x="670" y="270"/>
                  <a:pt x="669" y="267"/>
                </a:cubicBezTo>
                <a:cubicBezTo>
                  <a:pt x="649" y="204"/>
                  <a:pt x="649" y="204"/>
                  <a:pt x="649" y="204"/>
                </a:cubicBezTo>
                <a:cubicBezTo>
                  <a:pt x="648" y="201"/>
                  <a:pt x="645" y="199"/>
                  <a:pt x="643" y="199"/>
                </a:cubicBezTo>
                <a:cubicBezTo>
                  <a:pt x="569" y="202"/>
                  <a:pt x="569" y="202"/>
                  <a:pt x="569" y="202"/>
                </a:cubicBezTo>
                <a:cubicBezTo>
                  <a:pt x="560" y="187"/>
                  <a:pt x="551" y="174"/>
                  <a:pt x="540" y="162"/>
                </a:cubicBezTo>
                <a:cubicBezTo>
                  <a:pt x="565" y="92"/>
                  <a:pt x="565" y="92"/>
                  <a:pt x="565" y="92"/>
                </a:cubicBezTo>
                <a:cubicBezTo>
                  <a:pt x="566" y="90"/>
                  <a:pt x="565" y="87"/>
                  <a:pt x="562" y="85"/>
                </a:cubicBezTo>
                <a:cubicBezTo>
                  <a:pt x="508" y="46"/>
                  <a:pt x="508" y="46"/>
                  <a:pt x="508" y="46"/>
                </a:cubicBezTo>
                <a:cubicBezTo>
                  <a:pt x="506" y="44"/>
                  <a:pt x="503" y="44"/>
                  <a:pt x="500" y="45"/>
                </a:cubicBezTo>
                <a:cubicBezTo>
                  <a:pt x="443" y="91"/>
                  <a:pt x="443" y="91"/>
                  <a:pt x="443" y="91"/>
                </a:cubicBezTo>
                <a:cubicBezTo>
                  <a:pt x="427" y="84"/>
                  <a:pt x="412" y="79"/>
                  <a:pt x="395" y="76"/>
                </a:cubicBezTo>
                <a:cubicBezTo>
                  <a:pt x="375" y="5"/>
                  <a:pt x="375" y="5"/>
                  <a:pt x="375" y="5"/>
                </a:cubicBezTo>
                <a:cubicBezTo>
                  <a:pt x="374" y="2"/>
                  <a:pt x="372" y="0"/>
                  <a:pt x="369" y="0"/>
                </a:cubicBezTo>
                <a:cubicBezTo>
                  <a:pt x="302" y="0"/>
                  <a:pt x="302" y="0"/>
                  <a:pt x="302" y="0"/>
                </a:cubicBezTo>
                <a:cubicBezTo>
                  <a:pt x="299" y="0"/>
                  <a:pt x="296" y="2"/>
                  <a:pt x="295" y="5"/>
                </a:cubicBezTo>
                <a:cubicBezTo>
                  <a:pt x="275" y="76"/>
                  <a:pt x="275" y="76"/>
                  <a:pt x="275" y="76"/>
                </a:cubicBezTo>
                <a:cubicBezTo>
                  <a:pt x="259" y="79"/>
                  <a:pt x="243" y="84"/>
                  <a:pt x="228" y="91"/>
                </a:cubicBezTo>
                <a:cubicBezTo>
                  <a:pt x="170" y="45"/>
                  <a:pt x="170" y="45"/>
                  <a:pt x="170" y="45"/>
                </a:cubicBezTo>
                <a:cubicBezTo>
                  <a:pt x="168" y="44"/>
                  <a:pt x="164" y="44"/>
                  <a:pt x="162" y="46"/>
                </a:cubicBezTo>
                <a:cubicBezTo>
                  <a:pt x="108" y="85"/>
                  <a:pt x="108" y="85"/>
                  <a:pt x="108" y="85"/>
                </a:cubicBezTo>
                <a:cubicBezTo>
                  <a:pt x="106" y="87"/>
                  <a:pt x="105" y="90"/>
                  <a:pt x="105" y="92"/>
                </a:cubicBezTo>
                <a:cubicBezTo>
                  <a:pt x="131" y="162"/>
                  <a:pt x="131" y="162"/>
                  <a:pt x="131" y="162"/>
                </a:cubicBezTo>
                <a:cubicBezTo>
                  <a:pt x="120" y="174"/>
                  <a:pt x="110" y="187"/>
                  <a:pt x="102" y="202"/>
                </a:cubicBezTo>
                <a:cubicBezTo>
                  <a:pt x="28" y="199"/>
                  <a:pt x="28" y="199"/>
                  <a:pt x="28" y="199"/>
                </a:cubicBezTo>
                <a:cubicBezTo>
                  <a:pt x="25" y="199"/>
                  <a:pt x="23" y="201"/>
                  <a:pt x="22" y="204"/>
                </a:cubicBezTo>
                <a:cubicBezTo>
                  <a:pt x="1" y="267"/>
                  <a:pt x="1" y="267"/>
                  <a:pt x="1" y="267"/>
                </a:cubicBezTo>
                <a:cubicBezTo>
                  <a:pt x="0" y="270"/>
                  <a:pt x="1" y="273"/>
                  <a:pt x="3" y="275"/>
                </a:cubicBezTo>
                <a:cubicBezTo>
                  <a:pt x="65" y="316"/>
                  <a:pt x="65" y="316"/>
                  <a:pt x="65" y="316"/>
                </a:cubicBezTo>
                <a:cubicBezTo>
                  <a:pt x="64" y="324"/>
                  <a:pt x="63" y="332"/>
                  <a:pt x="63" y="341"/>
                </a:cubicBezTo>
                <a:cubicBezTo>
                  <a:pt x="63" y="349"/>
                  <a:pt x="64" y="357"/>
                  <a:pt x="65" y="366"/>
                </a:cubicBezTo>
                <a:cubicBezTo>
                  <a:pt x="3" y="407"/>
                  <a:pt x="3" y="407"/>
                  <a:pt x="3" y="407"/>
                </a:cubicBezTo>
                <a:cubicBezTo>
                  <a:pt x="1" y="408"/>
                  <a:pt x="0" y="412"/>
                  <a:pt x="1" y="414"/>
                </a:cubicBezTo>
                <a:cubicBezTo>
                  <a:pt x="22" y="478"/>
                  <a:pt x="22" y="478"/>
                  <a:pt x="22" y="478"/>
                </a:cubicBezTo>
                <a:cubicBezTo>
                  <a:pt x="23" y="481"/>
                  <a:pt x="25" y="483"/>
                  <a:pt x="28" y="483"/>
                </a:cubicBezTo>
                <a:cubicBezTo>
                  <a:pt x="102" y="480"/>
                  <a:pt x="102" y="480"/>
                  <a:pt x="102" y="480"/>
                </a:cubicBezTo>
                <a:cubicBezTo>
                  <a:pt x="110" y="494"/>
                  <a:pt x="120" y="508"/>
                  <a:pt x="131" y="520"/>
                </a:cubicBezTo>
                <a:cubicBezTo>
                  <a:pt x="105" y="589"/>
                  <a:pt x="105" y="589"/>
                  <a:pt x="105" y="589"/>
                </a:cubicBezTo>
                <a:cubicBezTo>
                  <a:pt x="105" y="592"/>
                  <a:pt x="106" y="595"/>
                  <a:pt x="108" y="597"/>
                </a:cubicBezTo>
                <a:cubicBezTo>
                  <a:pt x="162" y="636"/>
                  <a:pt x="162" y="636"/>
                  <a:pt x="162" y="636"/>
                </a:cubicBezTo>
                <a:cubicBezTo>
                  <a:pt x="164" y="638"/>
                  <a:pt x="168" y="638"/>
                  <a:pt x="170" y="636"/>
                </a:cubicBezTo>
                <a:cubicBezTo>
                  <a:pt x="228" y="591"/>
                  <a:pt x="228" y="591"/>
                  <a:pt x="228" y="591"/>
                </a:cubicBezTo>
                <a:cubicBezTo>
                  <a:pt x="243" y="597"/>
                  <a:pt x="259" y="602"/>
                  <a:pt x="275" y="606"/>
                </a:cubicBezTo>
                <a:cubicBezTo>
                  <a:pt x="295" y="677"/>
                  <a:pt x="295" y="677"/>
                  <a:pt x="295" y="677"/>
                </a:cubicBezTo>
                <a:cubicBezTo>
                  <a:pt x="296" y="679"/>
                  <a:pt x="299" y="681"/>
                  <a:pt x="302" y="681"/>
                </a:cubicBezTo>
                <a:cubicBezTo>
                  <a:pt x="369" y="681"/>
                  <a:pt x="369" y="681"/>
                  <a:pt x="369" y="681"/>
                </a:cubicBezTo>
                <a:cubicBezTo>
                  <a:pt x="372" y="681"/>
                  <a:pt x="374" y="679"/>
                  <a:pt x="375" y="677"/>
                </a:cubicBezTo>
                <a:cubicBezTo>
                  <a:pt x="395" y="606"/>
                  <a:pt x="395" y="606"/>
                  <a:pt x="395" y="606"/>
                </a:cubicBezTo>
                <a:cubicBezTo>
                  <a:pt x="412" y="602"/>
                  <a:pt x="427" y="597"/>
                  <a:pt x="443" y="591"/>
                </a:cubicBezTo>
                <a:cubicBezTo>
                  <a:pt x="500" y="636"/>
                  <a:pt x="500" y="636"/>
                  <a:pt x="500" y="636"/>
                </a:cubicBezTo>
                <a:cubicBezTo>
                  <a:pt x="503" y="638"/>
                  <a:pt x="506" y="638"/>
                  <a:pt x="508" y="636"/>
                </a:cubicBezTo>
                <a:cubicBezTo>
                  <a:pt x="562" y="597"/>
                  <a:pt x="562" y="597"/>
                  <a:pt x="562" y="597"/>
                </a:cubicBezTo>
                <a:cubicBezTo>
                  <a:pt x="565" y="595"/>
                  <a:pt x="566" y="592"/>
                  <a:pt x="565" y="589"/>
                </a:cubicBezTo>
                <a:cubicBezTo>
                  <a:pt x="540" y="520"/>
                  <a:pt x="540" y="520"/>
                  <a:pt x="540" y="520"/>
                </a:cubicBezTo>
                <a:cubicBezTo>
                  <a:pt x="551" y="508"/>
                  <a:pt x="560" y="494"/>
                  <a:pt x="569" y="480"/>
                </a:cubicBezTo>
                <a:cubicBezTo>
                  <a:pt x="643" y="483"/>
                  <a:pt x="643" y="483"/>
                  <a:pt x="643" y="483"/>
                </a:cubicBezTo>
                <a:cubicBezTo>
                  <a:pt x="645" y="483"/>
                  <a:pt x="648" y="481"/>
                  <a:pt x="649" y="478"/>
                </a:cubicBezTo>
                <a:cubicBezTo>
                  <a:pt x="669" y="414"/>
                  <a:pt x="669" y="414"/>
                  <a:pt x="669" y="414"/>
                </a:cubicBezTo>
                <a:cubicBezTo>
                  <a:pt x="670" y="412"/>
                  <a:pt x="669" y="408"/>
                  <a:pt x="667" y="407"/>
                </a:cubicBezTo>
                <a:moveTo>
                  <a:pt x="542" y="341"/>
                </a:moveTo>
                <a:cubicBezTo>
                  <a:pt x="542" y="455"/>
                  <a:pt x="450" y="548"/>
                  <a:pt x="335" y="548"/>
                </a:cubicBezTo>
                <a:cubicBezTo>
                  <a:pt x="221" y="548"/>
                  <a:pt x="128" y="455"/>
                  <a:pt x="128" y="341"/>
                </a:cubicBezTo>
                <a:cubicBezTo>
                  <a:pt x="128" y="226"/>
                  <a:pt x="221" y="134"/>
                  <a:pt x="335" y="134"/>
                </a:cubicBezTo>
                <a:cubicBezTo>
                  <a:pt x="450" y="134"/>
                  <a:pt x="542" y="226"/>
                  <a:pt x="542" y="341"/>
                </a:cubicBezTo>
              </a:path>
            </a:pathLst>
          </a:custGeom>
          <a:solidFill>
            <a:srgbClr val="F69A1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85" name="Oval 173">
            <a:extLst>
              <a:ext uri="{FF2B5EF4-FFF2-40B4-BE49-F238E27FC236}">
                <a16:creationId xmlns:a16="http://schemas.microsoft.com/office/drawing/2014/main" id="{DFFD1A7B-0E56-4672-A0D1-E0A003D36528}"/>
              </a:ext>
            </a:extLst>
          </p:cNvPr>
          <p:cNvSpPr>
            <a:spLocks noChangeArrowheads="1"/>
          </p:cNvSpPr>
          <p:nvPr/>
        </p:nvSpPr>
        <p:spPr bwMode="auto">
          <a:xfrm>
            <a:off x="782206" y="4762422"/>
            <a:ext cx="861453" cy="861451"/>
          </a:xfrm>
          <a:prstGeom prst="ellipse">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86" name="TextBox 285">
            <a:extLst>
              <a:ext uri="{FF2B5EF4-FFF2-40B4-BE49-F238E27FC236}">
                <a16:creationId xmlns:a16="http://schemas.microsoft.com/office/drawing/2014/main" id="{1444F9F5-025B-4362-913D-C174F5FEFD51}"/>
              </a:ext>
            </a:extLst>
          </p:cNvPr>
          <p:cNvSpPr txBox="1"/>
          <p:nvPr/>
        </p:nvSpPr>
        <p:spPr>
          <a:xfrm>
            <a:off x="2034874" y="4749385"/>
            <a:ext cx="3248418" cy="954107"/>
          </a:xfrm>
          <a:prstGeom prst="rect">
            <a:avLst/>
          </a:prstGeom>
          <a:noFill/>
        </p:spPr>
        <p:txBody>
          <a:bodyPr wrap="square" rtlCol="0">
            <a:spAutoFit/>
          </a:bodyPr>
          <a:lstStyle/>
          <a:p>
            <a:pPr>
              <a:buFont typeface="Arial" pitchFamily="34" charset="0"/>
              <a:buChar char="•"/>
            </a:pPr>
            <a:r>
              <a:rPr lang="en-US" sz="1400" dirty="0">
                <a:latin typeface="Segoe UI Light" panose="020B0502040204020203" pitchFamily="34" charset="0"/>
                <a:cs typeface="Segoe UI Light" panose="020B0502040204020203" pitchFamily="34" charset="0"/>
              </a:rPr>
              <a:t> </a:t>
            </a:r>
            <a:r>
              <a:rPr lang="en-US" sz="1400" dirty="0">
                <a:cs typeface="Segoe UI Light" panose="020B0502040204020203" pitchFamily="34" charset="0"/>
              </a:rPr>
              <a:t>Contract requirements for staffing</a:t>
            </a:r>
          </a:p>
          <a:p>
            <a:pPr>
              <a:buFont typeface="Arial" pitchFamily="34" charset="0"/>
              <a:buChar char="•"/>
            </a:pPr>
            <a:r>
              <a:rPr lang="en-US" sz="1400" dirty="0">
                <a:cs typeface="Segoe UI Light" panose="020B0502040204020203" pitchFamily="34" charset="0"/>
              </a:rPr>
              <a:t> Pharmacist and manager CV</a:t>
            </a:r>
          </a:p>
          <a:p>
            <a:pPr>
              <a:buFont typeface="Arial" pitchFamily="34" charset="0"/>
              <a:buChar char="•"/>
            </a:pPr>
            <a:r>
              <a:rPr lang="en-US" sz="1400" dirty="0">
                <a:cs typeface="Segoe UI Light" panose="020B0502040204020203" pitchFamily="34" charset="0"/>
              </a:rPr>
              <a:t> POC experienced and trained</a:t>
            </a:r>
          </a:p>
          <a:p>
            <a:pPr>
              <a:buFont typeface="Arial" pitchFamily="34" charset="0"/>
              <a:buChar char="•"/>
            </a:pPr>
            <a:r>
              <a:rPr lang="en-US" sz="1400" dirty="0">
                <a:cs typeface="Segoe UI Light" panose="020B0502040204020203" pitchFamily="34" charset="0"/>
              </a:rPr>
              <a:t> DVD implemented and communicated</a:t>
            </a:r>
          </a:p>
        </p:txBody>
      </p:sp>
      <p:grpSp>
        <p:nvGrpSpPr>
          <p:cNvPr id="288" name="Group 287">
            <a:extLst>
              <a:ext uri="{FF2B5EF4-FFF2-40B4-BE49-F238E27FC236}">
                <a16:creationId xmlns:a16="http://schemas.microsoft.com/office/drawing/2014/main" id="{1B48A540-FF6A-4B51-87E8-7133147DC3F1}"/>
              </a:ext>
            </a:extLst>
          </p:cNvPr>
          <p:cNvGrpSpPr/>
          <p:nvPr/>
        </p:nvGrpSpPr>
        <p:grpSpPr>
          <a:xfrm>
            <a:off x="11180993" y="1689348"/>
            <a:ext cx="484561" cy="701904"/>
            <a:chOff x="5047077" y="1676403"/>
            <a:chExt cx="484561" cy="701904"/>
          </a:xfrm>
        </p:grpSpPr>
        <p:sp>
          <p:nvSpPr>
            <p:cNvPr id="289" name="Trapezoid 288">
              <a:extLst>
                <a:ext uri="{FF2B5EF4-FFF2-40B4-BE49-F238E27FC236}">
                  <a16:creationId xmlns:a16="http://schemas.microsoft.com/office/drawing/2014/main" id="{50F35952-441C-43D8-BABA-685D6DD79FC0}"/>
                </a:ext>
              </a:extLst>
            </p:cNvPr>
            <p:cNvSpPr/>
            <p:nvPr/>
          </p:nvSpPr>
          <p:spPr>
            <a:xfrm rot="16200000" flipH="1">
              <a:off x="4938406" y="1785074"/>
              <a:ext cx="701904" cy="484561"/>
            </a:xfrm>
            <a:prstGeom prst="trapezoid">
              <a:avLst>
                <a:gd name="adj" fmla="val 14916"/>
              </a:avLst>
            </a:prstGeom>
            <a:solidFill>
              <a:srgbClr val="F69A1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90" name="TextBox 289">
              <a:extLst>
                <a:ext uri="{FF2B5EF4-FFF2-40B4-BE49-F238E27FC236}">
                  <a16:creationId xmlns:a16="http://schemas.microsoft.com/office/drawing/2014/main" id="{B8F4C9F0-EA9C-4CA9-B73E-EEC2B7B70B16}"/>
                </a:ext>
              </a:extLst>
            </p:cNvPr>
            <p:cNvSpPr txBox="1"/>
            <p:nvPr/>
          </p:nvSpPr>
          <p:spPr>
            <a:xfrm>
              <a:off x="5094041" y="1873466"/>
              <a:ext cx="390623" cy="30777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ysClr val="window" lastClr="FFFFFF"/>
                  </a:solidFill>
                  <a:effectLst/>
                  <a:uLnTx/>
                  <a:uFillTx/>
                  <a:latin typeface="Segoe UI" panose="020B0502040204020203" pitchFamily="34" charset="0"/>
                  <a:cs typeface="Segoe UI" panose="020B0502040204020203" pitchFamily="34" charset="0"/>
                </a:rPr>
                <a:t>04</a:t>
              </a:r>
            </a:p>
          </p:txBody>
        </p:sp>
      </p:grpSp>
      <p:sp>
        <p:nvSpPr>
          <p:cNvPr id="291" name="Freeform 170">
            <a:extLst>
              <a:ext uri="{FF2B5EF4-FFF2-40B4-BE49-F238E27FC236}">
                <a16:creationId xmlns:a16="http://schemas.microsoft.com/office/drawing/2014/main" id="{7C09B47F-D20D-4A4A-87BC-E62F5FC9D302}"/>
              </a:ext>
            </a:extLst>
          </p:cNvPr>
          <p:cNvSpPr>
            <a:spLocks noEditPoints="1"/>
          </p:cNvSpPr>
          <p:nvPr/>
        </p:nvSpPr>
        <p:spPr bwMode="auto">
          <a:xfrm>
            <a:off x="6350680" y="1325693"/>
            <a:ext cx="1393988" cy="1416957"/>
          </a:xfrm>
          <a:custGeom>
            <a:avLst/>
            <a:gdLst>
              <a:gd name="T0" fmla="*/ 606 w 670"/>
              <a:gd name="T1" fmla="*/ 366 h 681"/>
              <a:gd name="T2" fmla="*/ 606 w 670"/>
              <a:gd name="T3" fmla="*/ 316 h 681"/>
              <a:gd name="T4" fmla="*/ 669 w 670"/>
              <a:gd name="T5" fmla="*/ 267 h 681"/>
              <a:gd name="T6" fmla="*/ 643 w 670"/>
              <a:gd name="T7" fmla="*/ 199 h 681"/>
              <a:gd name="T8" fmla="*/ 540 w 670"/>
              <a:gd name="T9" fmla="*/ 162 h 681"/>
              <a:gd name="T10" fmla="*/ 562 w 670"/>
              <a:gd name="T11" fmla="*/ 85 h 681"/>
              <a:gd name="T12" fmla="*/ 500 w 670"/>
              <a:gd name="T13" fmla="*/ 45 h 681"/>
              <a:gd name="T14" fmla="*/ 395 w 670"/>
              <a:gd name="T15" fmla="*/ 76 h 681"/>
              <a:gd name="T16" fmla="*/ 369 w 670"/>
              <a:gd name="T17" fmla="*/ 0 h 681"/>
              <a:gd name="T18" fmla="*/ 295 w 670"/>
              <a:gd name="T19" fmla="*/ 5 h 681"/>
              <a:gd name="T20" fmla="*/ 228 w 670"/>
              <a:gd name="T21" fmla="*/ 91 h 681"/>
              <a:gd name="T22" fmla="*/ 162 w 670"/>
              <a:gd name="T23" fmla="*/ 46 h 681"/>
              <a:gd name="T24" fmla="*/ 105 w 670"/>
              <a:gd name="T25" fmla="*/ 92 h 681"/>
              <a:gd name="T26" fmla="*/ 102 w 670"/>
              <a:gd name="T27" fmla="*/ 202 h 681"/>
              <a:gd name="T28" fmla="*/ 22 w 670"/>
              <a:gd name="T29" fmla="*/ 204 h 681"/>
              <a:gd name="T30" fmla="*/ 3 w 670"/>
              <a:gd name="T31" fmla="*/ 275 h 681"/>
              <a:gd name="T32" fmla="*/ 63 w 670"/>
              <a:gd name="T33" fmla="*/ 341 h 681"/>
              <a:gd name="T34" fmla="*/ 3 w 670"/>
              <a:gd name="T35" fmla="*/ 407 h 681"/>
              <a:gd name="T36" fmla="*/ 22 w 670"/>
              <a:gd name="T37" fmla="*/ 478 h 681"/>
              <a:gd name="T38" fmla="*/ 102 w 670"/>
              <a:gd name="T39" fmla="*/ 480 h 681"/>
              <a:gd name="T40" fmla="*/ 105 w 670"/>
              <a:gd name="T41" fmla="*/ 589 h 681"/>
              <a:gd name="T42" fmla="*/ 162 w 670"/>
              <a:gd name="T43" fmla="*/ 636 h 681"/>
              <a:gd name="T44" fmla="*/ 228 w 670"/>
              <a:gd name="T45" fmla="*/ 591 h 681"/>
              <a:gd name="T46" fmla="*/ 295 w 670"/>
              <a:gd name="T47" fmla="*/ 677 h 681"/>
              <a:gd name="T48" fmla="*/ 369 w 670"/>
              <a:gd name="T49" fmla="*/ 681 h 681"/>
              <a:gd name="T50" fmla="*/ 395 w 670"/>
              <a:gd name="T51" fmla="*/ 606 h 681"/>
              <a:gd name="T52" fmla="*/ 500 w 670"/>
              <a:gd name="T53" fmla="*/ 636 h 681"/>
              <a:gd name="T54" fmla="*/ 562 w 670"/>
              <a:gd name="T55" fmla="*/ 597 h 681"/>
              <a:gd name="T56" fmla="*/ 540 w 670"/>
              <a:gd name="T57" fmla="*/ 520 h 681"/>
              <a:gd name="T58" fmla="*/ 643 w 670"/>
              <a:gd name="T59" fmla="*/ 483 h 681"/>
              <a:gd name="T60" fmla="*/ 669 w 670"/>
              <a:gd name="T61" fmla="*/ 414 h 681"/>
              <a:gd name="T62" fmla="*/ 542 w 670"/>
              <a:gd name="T63" fmla="*/ 341 h 681"/>
              <a:gd name="T64" fmla="*/ 128 w 670"/>
              <a:gd name="T65" fmla="*/ 341 h 681"/>
              <a:gd name="T66" fmla="*/ 542 w 670"/>
              <a:gd name="T67" fmla="*/ 34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0" h="681">
                <a:moveTo>
                  <a:pt x="667" y="407"/>
                </a:moveTo>
                <a:cubicBezTo>
                  <a:pt x="606" y="366"/>
                  <a:pt x="606" y="366"/>
                  <a:pt x="606" y="366"/>
                </a:cubicBezTo>
                <a:cubicBezTo>
                  <a:pt x="607" y="357"/>
                  <a:pt x="607" y="349"/>
                  <a:pt x="607" y="341"/>
                </a:cubicBezTo>
                <a:cubicBezTo>
                  <a:pt x="607" y="332"/>
                  <a:pt x="607" y="324"/>
                  <a:pt x="606" y="316"/>
                </a:cubicBezTo>
                <a:cubicBezTo>
                  <a:pt x="667" y="275"/>
                  <a:pt x="667" y="275"/>
                  <a:pt x="667" y="275"/>
                </a:cubicBezTo>
                <a:cubicBezTo>
                  <a:pt x="669" y="274"/>
                  <a:pt x="670" y="270"/>
                  <a:pt x="669" y="267"/>
                </a:cubicBezTo>
                <a:cubicBezTo>
                  <a:pt x="649" y="204"/>
                  <a:pt x="649" y="204"/>
                  <a:pt x="649" y="204"/>
                </a:cubicBezTo>
                <a:cubicBezTo>
                  <a:pt x="648" y="201"/>
                  <a:pt x="645" y="199"/>
                  <a:pt x="643" y="199"/>
                </a:cubicBezTo>
                <a:cubicBezTo>
                  <a:pt x="569" y="202"/>
                  <a:pt x="569" y="202"/>
                  <a:pt x="569" y="202"/>
                </a:cubicBezTo>
                <a:cubicBezTo>
                  <a:pt x="560" y="187"/>
                  <a:pt x="551" y="174"/>
                  <a:pt x="540" y="162"/>
                </a:cubicBezTo>
                <a:cubicBezTo>
                  <a:pt x="565" y="92"/>
                  <a:pt x="565" y="92"/>
                  <a:pt x="565" y="92"/>
                </a:cubicBezTo>
                <a:cubicBezTo>
                  <a:pt x="566" y="90"/>
                  <a:pt x="565" y="87"/>
                  <a:pt x="562" y="85"/>
                </a:cubicBezTo>
                <a:cubicBezTo>
                  <a:pt x="508" y="46"/>
                  <a:pt x="508" y="46"/>
                  <a:pt x="508" y="46"/>
                </a:cubicBezTo>
                <a:cubicBezTo>
                  <a:pt x="506" y="44"/>
                  <a:pt x="503" y="44"/>
                  <a:pt x="500" y="45"/>
                </a:cubicBezTo>
                <a:cubicBezTo>
                  <a:pt x="443" y="91"/>
                  <a:pt x="443" y="91"/>
                  <a:pt x="443" y="91"/>
                </a:cubicBezTo>
                <a:cubicBezTo>
                  <a:pt x="427" y="84"/>
                  <a:pt x="412" y="79"/>
                  <a:pt x="395" y="76"/>
                </a:cubicBezTo>
                <a:cubicBezTo>
                  <a:pt x="375" y="5"/>
                  <a:pt x="375" y="5"/>
                  <a:pt x="375" y="5"/>
                </a:cubicBezTo>
                <a:cubicBezTo>
                  <a:pt x="374" y="2"/>
                  <a:pt x="372" y="0"/>
                  <a:pt x="369" y="0"/>
                </a:cubicBezTo>
                <a:cubicBezTo>
                  <a:pt x="302" y="0"/>
                  <a:pt x="302" y="0"/>
                  <a:pt x="302" y="0"/>
                </a:cubicBezTo>
                <a:cubicBezTo>
                  <a:pt x="299" y="0"/>
                  <a:pt x="296" y="2"/>
                  <a:pt x="295" y="5"/>
                </a:cubicBezTo>
                <a:cubicBezTo>
                  <a:pt x="275" y="76"/>
                  <a:pt x="275" y="76"/>
                  <a:pt x="275" y="76"/>
                </a:cubicBezTo>
                <a:cubicBezTo>
                  <a:pt x="259" y="79"/>
                  <a:pt x="243" y="84"/>
                  <a:pt x="228" y="91"/>
                </a:cubicBezTo>
                <a:cubicBezTo>
                  <a:pt x="170" y="45"/>
                  <a:pt x="170" y="45"/>
                  <a:pt x="170" y="45"/>
                </a:cubicBezTo>
                <a:cubicBezTo>
                  <a:pt x="168" y="44"/>
                  <a:pt x="164" y="44"/>
                  <a:pt x="162" y="46"/>
                </a:cubicBezTo>
                <a:cubicBezTo>
                  <a:pt x="108" y="85"/>
                  <a:pt x="108" y="85"/>
                  <a:pt x="108" y="85"/>
                </a:cubicBezTo>
                <a:cubicBezTo>
                  <a:pt x="106" y="87"/>
                  <a:pt x="105" y="90"/>
                  <a:pt x="105" y="92"/>
                </a:cubicBezTo>
                <a:cubicBezTo>
                  <a:pt x="131" y="162"/>
                  <a:pt x="131" y="162"/>
                  <a:pt x="131" y="162"/>
                </a:cubicBezTo>
                <a:cubicBezTo>
                  <a:pt x="120" y="174"/>
                  <a:pt x="110" y="187"/>
                  <a:pt x="102" y="202"/>
                </a:cubicBezTo>
                <a:cubicBezTo>
                  <a:pt x="28" y="199"/>
                  <a:pt x="28" y="199"/>
                  <a:pt x="28" y="199"/>
                </a:cubicBezTo>
                <a:cubicBezTo>
                  <a:pt x="25" y="199"/>
                  <a:pt x="23" y="201"/>
                  <a:pt x="22" y="204"/>
                </a:cubicBezTo>
                <a:cubicBezTo>
                  <a:pt x="1" y="267"/>
                  <a:pt x="1" y="267"/>
                  <a:pt x="1" y="267"/>
                </a:cubicBezTo>
                <a:cubicBezTo>
                  <a:pt x="0" y="270"/>
                  <a:pt x="1" y="273"/>
                  <a:pt x="3" y="275"/>
                </a:cubicBezTo>
                <a:cubicBezTo>
                  <a:pt x="65" y="316"/>
                  <a:pt x="65" y="316"/>
                  <a:pt x="65" y="316"/>
                </a:cubicBezTo>
                <a:cubicBezTo>
                  <a:pt x="64" y="324"/>
                  <a:pt x="63" y="332"/>
                  <a:pt x="63" y="341"/>
                </a:cubicBezTo>
                <a:cubicBezTo>
                  <a:pt x="63" y="349"/>
                  <a:pt x="64" y="357"/>
                  <a:pt x="65" y="366"/>
                </a:cubicBezTo>
                <a:cubicBezTo>
                  <a:pt x="3" y="407"/>
                  <a:pt x="3" y="407"/>
                  <a:pt x="3" y="407"/>
                </a:cubicBezTo>
                <a:cubicBezTo>
                  <a:pt x="1" y="408"/>
                  <a:pt x="0" y="412"/>
                  <a:pt x="1" y="414"/>
                </a:cubicBezTo>
                <a:cubicBezTo>
                  <a:pt x="22" y="478"/>
                  <a:pt x="22" y="478"/>
                  <a:pt x="22" y="478"/>
                </a:cubicBezTo>
                <a:cubicBezTo>
                  <a:pt x="23" y="481"/>
                  <a:pt x="25" y="483"/>
                  <a:pt x="28" y="483"/>
                </a:cubicBezTo>
                <a:cubicBezTo>
                  <a:pt x="102" y="480"/>
                  <a:pt x="102" y="480"/>
                  <a:pt x="102" y="480"/>
                </a:cubicBezTo>
                <a:cubicBezTo>
                  <a:pt x="110" y="494"/>
                  <a:pt x="120" y="508"/>
                  <a:pt x="131" y="520"/>
                </a:cubicBezTo>
                <a:cubicBezTo>
                  <a:pt x="105" y="589"/>
                  <a:pt x="105" y="589"/>
                  <a:pt x="105" y="589"/>
                </a:cubicBezTo>
                <a:cubicBezTo>
                  <a:pt x="105" y="592"/>
                  <a:pt x="106" y="595"/>
                  <a:pt x="108" y="597"/>
                </a:cubicBezTo>
                <a:cubicBezTo>
                  <a:pt x="162" y="636"/>
                  <a:pt x="162" y="636"/>
                  <a:pt x="162" y="636"/>
                </a:cubicBezTo>
                <a:cubicBezTo>
                  <a:pt x="164" y="638"/>
                  <a:pt x="168" y="638"/>
                  <a:pt x="170" y="636"/>
                </a:cubicBezTo>
                <a:cubicBezTo>
                  <a:pt x="228" y="591"/>
                  <a:pt x="228" y="591"/>
                  <a:pt x="228" y="591"/>
                </a:cubicBezTo>
                <a:cubicBezTo>
                  <a:pt x="243" y="597"/>
                  <a:pt x="259" y="602"/>
                  <a:pt x="275" y="606"/>
                </a:cubicBezTo>
                <a:cubicBezTo>
                  <a:pt x="295" y="677"/>
                  <a:pt x="295" y="677"/>
                  <a:pt x="295" y="677"/>
                </a:cubicBezTo>
                <a:cubicBezTo>
                  <a:pt x="296" y="679"/>
                  <a:pt x="299" y="681"/>
                  <a:pt x="302" y="681"/>
                </a:cubicBezTo>
                <a:cubicBezTo>
                  <a:pt x="369" y="681"/>
                  <a:pt x="369" y="681"/>
                  <a:pt x="369" y="681"/>
                </a:cubicBezTo>
                <a:cubicBezTo>
                  <a:pt x="372" y="681"/>
                  <a:pt x="374" y="679"/>
                  <a:pt x="375" y="677"/>
                </a:cubicBezTo>
                <a:cubicBezTo>
                  <a:pt x="395" y="606"/>
                  <a:pt x="395" y="606"/>
                  <a:pt x="395" y="606"/>
                </a:cubicBezTo>
                <a:cubicBezTo>
                  <a:pt x="412" y="602"/>
                  <a:pt x="427" y="597"/>
                  <a:pt x="443" y="591"/>
                </a:cubicBezTo>
                <a:cubicBezTo>
                  <a:pt x="500" y="636"/>
                  <a:pt x="500" y="636"/>
                  <a:pt x="500" y="636"/>
                </a:cubicBezTo>
                <a:cubicBezTo>
                  <a:pt x="503" y="638"/>
                  <a:pt x="506" y="638"/>
                  <a:pt x="508" y="636"/>
                </a:cubicBezTo>
                <a:cubicBezTo>
                  <a:pt x="562" y="597"/>
                  <a:pt x="562" y="597"/>
                  <a:pt x="562" y="597"/>
                </a:cubicBezTo>
                <a:cubicBezTo>
                  <a:pt x="565" y="595"/>
                  <a:pt x="566" y="592"/>
                  <a:pt x="565" y="589"/>
                </a:cubicBezTo>
                <a:cubicBezTo>
                  <a:pt x="540" y="520"/>
                  <a:pt x="540" y="520"/>
                  <a:pt x="540" y="520"/>
                </a:cubicBezTo>
                <a:cubicBezTo>
                  <a:pt x="551" y="508"/>
                  <a:pt x="560" y="494"/>
                  <a:pt x="569" y="480"/>
                </a:cubicBezTo>
                <a:cubicBezTo>
                  <a:pt x="643" y="483"/>
                  <a:pt x="643" y="483"/>
                  <a:pt x="643" y="483"/>
                </a:cubicBezTo>
                <a:cubicBezTo>
                  <a:pt x="645" y="483"/>
                  <a:pt x="648" y="481"/>
                  <a:pt x="649" y="478"/>
                </a:cubicBezTo>
                <a:cubicBezTo>
                  <a:pt x="669" y="414"/>
                  <a:pt x="669" y="414"/>
                  <a:pt x="669" y="414"/>
                </a:cubicBezTo>
                <a:cubicBezTo>
                  <a:pt x="670" y="412"/>
                  <a:pt x="669" y="408"/>
                  <a:pt x="667" y="407"/>
                </a:cubicBezTo>
                <a:moveTo>
                  <a:pt x="542" y="341"/>
                </a:moveTo>
                <a:cubicBezTo>
                  <a:pt x="542" y="455"/>
                  <a:pt x="450" y="548"/>
                  <a:pt x="335" y="548"/>
                </a:cubicBezTo>
                <a:cubicBezTo>
                  <a:pt x="221" y="548"/>
                  <a:pt x="128" y="455"/>
                  <a:pt x="128" y="341"/>
                </a:cubicBezTo>
                <a:cubicBezTo>
                  <a:pt x="128" y="226"/>
                  <a:pt x="221" y="134"/>
                  <a:pt x="335" y="134"/>
                </a:cubicBezTo>
                <a:cubicBezTo>
                  <a:pt x="450" y="134"/>
                  <a:pt x="542" y="226"/>
                  <a:pt x="542" y="341"/>
                </a:cubicBezTo>
              </a:path>
            </a:pathLst>
          </a:custGeom>
          <a:solidFill>
            <a:srgbClr val="F69A1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92" name="Oval 173">
            <a:extLst>
              <a:ext uri="{FF2B5EF4-FFF2-40B4-BE49-F238E27FC236}">
                <a16:creationId xmlns:a16="http://schemas.microsoft.com/office/drawing/2014/main" id="{81D51DFD-6DBD-4EE7-88A5-01319BB8A6D4}"/>
              </a:ext>
            </a:extLst>
          </p:cNvPr>
          <p:cNvSpPr>
            <a:spLocks noChangeArrowheads="1"/>
          </p:cNvSpPr>
          <p:nvPr/>
        </p:nvSpPr>
        <p:spPr bwMode="auto">
          <a:xfrm>
            <a:off x="6616948" y="1603446"/>
            <a:ext cx="861453" cy="861451"/>
          </a:xfrm>
          <a:prstGeom prst="ellipse">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3" name="TextBox 292">
            <a:extLst>
              <a:ext uri="{FF2B5EF4-FFF2-40B4-BE49-F238E27FC236}">
                <a16:creationId xmlns:a16="http://schemas.microsoft.com/office/drawing/2014/main" id="{CC656338-C907-47F2-9720-288BE6E84439}"/>
              </a:ext>
            </a:extLst>
          </p:cNvPr>
          <p:cNvSpPr txBox="1"/>
          <p:nvPr/>
        </p:nvSpPr>
        <p:spPr>
          <a:xfrm>
            <a:off x="7869616" y="1675473"/>
            <a:ext cx="3248418" cy="738664"/>
          </a:xfrm>
          <a:prstGeom prst="rect">
            <a:avLst/>
          </a:prstGeom>
          <a:noFill/>
        </p:spPr>
        <p:txBody>
          <a:bodyPr wrap="square" rtlCol="0">
            <a:spAutoFit/>
          </a:bodyPr>
          <a:lstStyle/>
          <a:p>
            <a:pPr>
              <a:buFont typeface="Arial" pitchFamily="34" charset="0"/>
              <a:buChar char="•"/>
            </a:pPr>
            <a:r>
              <a:rPr lang="en-US" sz="1400" dirty="0">
                <a:latin typeface="Segoe UI Light" panose="020B0502040204020203" pitchFamily="34" charset="0"/>
                <a:cs typeface="Segoe UI Light" panose="020B0502040204020203" pitchFamily="34" charset="0"/>
              </a:rPr>
              <a:t> </a:t>
            </a:r>
            <a:r>
              <a:rPr lang="en-US" sz="1400" dirty="0">
                <a:cs typeface="Segoe UI Light" panose="020B0502040204020203" pitchFamily="34" charset="0"/>
              </a:rPr>
              <a:t>Personal hygiene procedure and communication</a:t>
            </a:r>
          </a:p>
          <a:p>
            <a:pPr>
              <a:buFont typeface="Arial" pitchFamily="34" charset="0"/>
              <a:buChar char="•"/>
            </a:pPr>
            <a:r>
              <a:rPr lang="en-US" sz="1400" dirty="0">
                <a:cs typeface="Segoe UI Light" panose="020B0502040204020203" pitchFamily="34" charset="0"/>
              </a:rPr>
              <a:t> Observe staff hygiene</a:t>
            </a:r>
          </a:p>
        </p:txBody>
      </p:sp>
      <p:grpSp>
        <p:nvGrpSpPr>
          <p:cNvPr id="295" name="Group 294">
            <a:extLst>
              <a:ext uri="{FF2B5EF4-FFF2-40B4-BE49-F238E27FC236}">
                <a16:creationId xmlns:a16="http://schemas.microsoft.com/office/drawing/2014/main" id="{9620691F-C322-4FE9-895C-5678B64024AD}"/>
              </a:ext>
            </a:extLst>
          </p:cNvPr>
          <p:cNvGrpSpPr/>
          <p:nvPr/>
        </p:nvGrpSpPr>
        <p:grpSpPr>
          <a:xfrm>
            <a:off x="11180993" y="3268836"/>
            <a:ext cx="484561" cy="701904"/>
            <a:chOff x="5047077" y="1676403"/>
            <a:chExt cx="484561" cy="701904"/>
          </a:xfrm>
          <a:solidFill>
            <a:srgbClr val="BF3B26"/>
          </a:solidFill>
        </p:grpSpPr>
        <p:sp>
          <p:nvSpPr>
            <p:cNvPr id="296" name="Trapezoid 295">
              <a:extLst>
                <a:ext uri="{FF2B5EF4-FFF2-40B4-BE49-F238E27FC236}">
                  <a16:creationId xmlns:a16="http://schemas.microsoft.com/office/drawing/2014/main" id="{666A7080-392B-4851-8F7F-3A0BB3E54058}"/>
                </a:ext>
              </a:extLst>
            </p:cNvPr>
            <p:cNvSpPr/>
            <p:nvPr/>
          </p:nvSpPr>
          <p:spPr>
            <a:xfrm rot="16200000" flipH="1">
              <a:off x="4938406" y="1785074"/>
              <a:ext cx="701904" cy="484561"/>
            </a:xfrm>
            <a:prstGeom prst="trapezoid">
              <a:avLst>
                <a:gd name="adj" fmla="val 14916"/>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97" name="TextBox 296">
              <a:extLst>
                <a:ext uri="{FF2B5EF4-FFF2-40B4-BE49-F238E27FC236}">
                  <a16:creationId xmlns:a16="http://schemas.microsoft.com/office/drawing/2014/main" id="{4578BD7F-E892-4CC7-A4C9-0240CCD9778F}"/>
                </a:ext>
              </a:extLst>
            </p:cNvPr>
            <p:cNvSpPr txBox="1"/>
            <p:nvPr/>
          </p:nvSpPr>
          <p:spPr>
            <a:xfrm>
              <a:off x="5094041" y="1873466"/>
              <a:ext cx="390623" cy="307777"/>
            </a:xfrm>
            <a:prstGeom prst="rect">
              <a:avLst/>
            </a:prstGeom>
            <a:grp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ysClr val="window" lastClr="FFFFFF"/>
                  </a:solidFill>
                  <a:effectLst/>
                  <a:uLnTx/>
                  <a:uFillTx/>
                  <a:latin typeface="Segoe UI" panose="020B0502040204020203" pitchFamily="34" charset="0"/>
                  <a:cs typeface="Segoe UI" panose="020B0502040204020203" pitchFamily="34" charset="0"/>
                </a:rPr>
                <a:t>05</a:t>
              </a:r>
            </a:p>
          </p:txBody>
        </p:sp>
      </p:grpSp>
      <p:sp>
        <p:nvSpPr>
          <p:cNvPr id="298" name="Freeform 170">
            <a:extLst>
              <a:ext uri="{FF2B5EF4-FFF2-40B4-BE49-F238E27FC236}">
                <a16:creationId xmlns:a16="http://schemas.microsoft.com/office/drawing/2014/main" id="{426BC568-415B-4C43-9B12-782E3E5C3F36}"/>
              </a:ext>
            </a:extLst>
          </p:cNvPr>
          <p:cNvSpPr>
            <a:spLocks noEditPoints="1"/>
          </p:cNvSpPr>
          <p:nvPr/>
        </p:nvSpPr>
        <p:spPr bwMode="auto">
          <a:xfrm>
            <a:off x="6350680" y="2905181"/>
            <a:ext cx="1393988" cy="1416957"/>
          </a:xfrm>
          <a:custGeom>
            <a:avLst/>
            <a:gdLst>
              <a:gd name="T0" fmla="*/ 606 w 670"/>
              <a:gd name="T1" fmla="*/ 366 h 681"/>
              <a:gd name="T2" fmla="*/ 606 w 670"/>
              <a:gd name="T3" fmla="*/ 316 h 681"/>
              <a:gd name="T4" fmla="*/ 669 w 670"/>
              <a:gd name="T5" fmla="*/ 267 h 681"/>
              <a:gd name="T6" fmla="*/ 643 w 670"/>
              <a:gd name="T7" fmla="*/ 199 h 681"/>
              <a:gd name="T8" fmla="*/ 540 w 670"/>
              <a:gd name="T9" fmla="*/ 162 h 681"/>
              <a:gd name="T10" fmla="*/ 562 w 670"/>
              <a:gd name="T11" fmla="*/ 85 h 681"/>
              <a:gd name="T12" fmla="*/ 500 w 670"/>
              <a:gd name="T13" fmla="*/ 45 h 681"/>
              <a:gd name="T14" fmla="*/ 395 w 670"/>
              <a:gd name="T15" fmla="*/ 76 h 681"/>
              <a:gd name="T16" fmla="*/ 369 w 670"/>
              <a:gd name="T17" fmla="*/ 0 h 681"/>
              <a:gd name="T18" fmla="*/ 295 w 670"/>
              <a:gd name="T19" fmla="*/ 5 h 681"/>
              <a:gd name="T20" fmla="*/ 228 w 670"/>
              <a:gd name="T21" fmla="*/ 91 h 681"/>
              <a:gd name="T22" fmla="*/ 162 w 670"/>
              <a:gd name="T23" fmla="*/ 46 h 681"/>
              <a:gd name="T24" fmla="*/ 105 w 670"/>
              <a:gd name="T25" fmla="*/ 92 h 681"/>
              <a:gd name="T26" fmla="*/ 102 w 670"/>
              <a:gd name="T27" fmla="*/ 202 h 681"/>
              <a:gd name="T28" fmla="*/ 22 w 670"/>
              <a:gd name="T29" fmla="*/ 204 h 681"/>
              <a:gd name="T30" fmla="*/ 3 w 670"/>
              <a:gd name="T31" fmla="*/ 275 h 681"/>
              <a:gd name="T32" fmla="*/ 63 w 670"/>
              <a:gd name="T33" fmla="*/ 341 h 681"/>
              <a:gd name="T34" fmla="*/ 3 w 670"/>
              <a:gd name="T35" fmla="*/ 407 h 681"/>
              <a:gd name="T36" fmla="*/ 22 w 670"/>
              <a:gd name="T37" fmla="*/ 478 h 681"/>
              <a:gd name="T38" fmla="*/ 102 w 670"/>
              <a:gd name="T39" fmla="*/ 480 h 681"/>
              <a:gd name="T40" fmla="*/ 105 w 670"/>
              <a:gd name="T41" fmla="*/ 589 h 681"/>
              <a:gd name="T42" fmla="*/ 162 w 670"/>
              <a:gd name="T43" fmla="*/ 636 h 681"/>
              <a:gd name="T44" fmla="*/ 228 w 670"/>
              <a:gd name="T45" fmla="*/ 591 h 681"/>
              <a:gd name="T46" fmla="*/ 295 w 670"/>
              <a:gd name="T47" fmla="*/ 677 h 681"/>
              <a:gd name="T48" fmla="*/ 369 w 670"/>
              <a:gd name="T49" fmla="*/ 681 h 681"/>
              <a:gd name="T50" fmla="*/ 395 w 670"/>
              <a:gd name="T51" fmla="*/ 606 h 681"/>
              <a:gd name="T52" fmla="*/ 500 w 670"/>
              <a:gd name="T53" fmla="*/ 636 h 681"/>
              <a:gd name="T54" fmla="*/ 562 w 670"/>
              <a:gd name="T55" fmla="*/ 597 h 681"/>
              <a:gd name="T56" fmla="*/ 540 w 670"/>
              <a:gd name="T57" fmla="*/ 520 h 681"/>
              <a:gd name="T58" fmla="*/ 643 w 670"/>
              <a:gd name="T59" fmla="*/ 483 h 681"/>
              <a:gd name="T60" fmla="*/ 669 w 670"/>
              <a:gd name="T61" fmla="*/ 414 h 681"/>
              <a:gd name="T62" fmla="*/ 542 w 670"/>
              <a:gd name="T63" fmla="*/ 341 h 681"/>
              <a:gd name="T64" fmla="*/ 128 w 670"/>
              <a:gd name="T65" fmla="*/ 341 h 681"/>
              <a:gd name="T66" fmla="*/ 542 w 670"/>
              <a:gd name="T67" fmla="*/ 34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0" h="681">
                <a:moveTo>
                  <a:pt x="667" y="407"/>
                </a:moveTo>
                <a:cubicBezTo>
                  <a:pt x="606" y="366"/>
                  <a:pt x="606" y="366"/>
                  <a:pt x="606" y="366"/>
                </a:cubicBezTo>
                <a:cubicBezTo>
                  <a:pt x="607" y="357"/>
                  <a:pt x="607" y="349"/>
                  <a:pt x="607" y="341"/>
                </a:cubicBezTo>
                <a:cubicBezTo>
                  <a:pt x="607" y="332"/>
                  <a:pt x="607" y="324"/>
                  <a:pt x="606" y="316"/>
                </a:cubicBezTo>
                <a:cubicBezTo>
                  <a:pt x="667" y="275"/>
                  <a:pt x="667" y="275"/>
                  <a:pt x="667" y="275"/>
                </a:cubicBezTo>
                <a:cubicBezTo>
                  <a:pt x="669" y="274"/>
                  <a:pt x="670" y="270"/>
                  <a:pt x="669" y="267"/>
                </a:cubicBezTo>
                <a:cubicBezTo>
                  <a:pt x="649" y="204"/>
                  <a:pt x="649" y="204"/>
                  <a:pt x="649" y="204"/>
                </a:cubicBezTo>
                <a:cubicBezTo>
                  <a:pt x="648" y="201"/>
                  <a:pt x="645" y="199"/>
                  <a:pt x="643" y="199"/>
                </a:cubicBezTo>
                <a:cubicBezTo>
                  <a:pt x="569" y="202"/>
                  <a:pt x="569" y="202"/>
                  <a:pt x="569" y="202"/>
                </a:cubicBezTo>
                <a:cubicBezTo>
                  <a:pt x="560" y="187"/>
                  <a:pt x="551" y="174"/>
                  <a:pt x="540" y="162"/>
                </a:cubicBezTo>
                <a:cubicBezTo>
                  <a:pt x="565" y="92"/>
                  <a:pt x="565" y="92"/>
                  <a:pt x="565" y="92"/>
                </a:cubicBezTo>
                <a:cubicBezTo>
                  <a:pt x="566" y="90"/>
                  <a:pt x="565" y="87"/>
                  <a:pt x="562" y="85"/>
                </a:cubicBezTo>
                <a:cubicBezTo>
                  <a:pt x="508" y="46"/>
                  <a:pt x="508" y="46"/>
                  <a:pt x="508" y="46"/>
                </a:cubicBezTo>
                <a:cubicBezTo>
                  <a:pt x="506" y="44"/>
                  <a:pt x="503" y="44"/>
                  <a:pt x="500" y="45"/>
                </a:cubicBezTo>
                <a:cubicBezTo>
                  <a:pt x="443" y="91"/>
                  <a:pt x="443" y="91"/>
                  <a:pt x="443" y="91"/>
                </a:cubicBezTo>
                <a:cubicBezTo>
                  <a:pt x="427" y="84"/>
                  <a:pt x="412" y="79"/>
                  <a:pt x="395" y="76"/>
                </a:cubicBezTo>
                <a:cubicBezTo>
                  <a:pt x="375" y="5"/>
                  <a:pt x="375" y="5"/>
                  <a:pt x="375" y="5"/>
                </a:cubicBezTo>
                <a:cubicBezTo>
                  <a:pt x="374" y="2"/>
                  <a:pt x="372" y="0"/>
                  <a:pt x="369" y="0"/>
                </a:cubicBezTo>
                <a:cubicBezTo>
                  <a:pt x="302" y="0"/>
                  <a:pt x="302" y="0"/>
                  <a:pt x="302" y="0"/>
                </a:cubicBezTo>
                <a:cubicBezTo>
                  <a:pt x="299" y="0"/>
                  <a:pt x="296" y="2"/>
                  <a:pt x="295" y="5"/>
                </a:cubicBezTo>
                <a:cubicBezTo>
                  <a:pt x="275" y="76"/>
                  <a:pt x="275" y="76"/>
                  <a:pt x="275" y="76"/>
                </a:cubicBezTo>
                <a:cubicBezTo>
                  <a:pt x="259" y="79"/>
                  <a:pt x="243" y="84"/>
                  <a:pt x="228" y="91"/>
                </a:cubicBezTo>
                <a:cubicBezTo>
                  <a:pt x="170" y="45"/>
                  <a:pt x="170" y="45"/>
                  <a:pt x="170" y="45"/>
                </a:cubicBezTo>
                <a:cubicBezTo>
                  <a:pt x="168" y="44"/>
                  <a:pt x="164" y="44"/>
                  <a:pt x="162" y="46"/>
                </a:cubicBezTo>
                <a:cubicBezTo>
                  <a:pt x="108" y="85"/>
                  <a:pt x="108" y="85"/>
                  <a:pt x="108" y="85"/>
                </a:cubicBezTo>
                <a:cubicBezTo>
                  <a:pt x="106" y="87"/>
                  <a:pt x="105" y="90"/>
                  <a:pt x="105" y="92"/>
                </a:cubicBezTo>
                <a:cubicBezTo>
                  <a:pt x="131" y="162"/>
                  <a:pt x="131" y="162"/>
                  <a:pt x="131" y="162"/>
                </a:cubicBezTo>
                <a:cubicBezTo>
                  <a:pt x="120" y="174"/>
                  <a:pt x="110" y="187"/>
                  <a:pt x="102" y="202"/>
                </a:cubicBezTo>
                <a:cubicBezTo>
                  <a:pt x="28" y="199"/>
                  <a:pt x="28" y="199"/>
                  <a:pt x="28" y="199"/>
                </a:cubicBezTo>
                <a:cubicBezTo>
                  <a:pt x="25" y="199"/>
                  <a:pt x="23" y="201"/>
                  <a:pt x="22" y="204"/>
                </a:cubicBezTo>
                <a:cubicBezTo>
                  <a:pt x="1" y="267"/>
                  <a:pt x="1" y="267"/>
                  <a:pt x="1" y="267"/>
                </a:cubicBezTo>
                <a:cubicBezTo>
                  <a:pt x="0" y="270"/>
                  <a:pt x="1" y="273"/>
                  <a:pt x="3" y="275"/>
                </a:cubicBezTo>
                <a:cubicBezTo>
                  <a:pt x="65" y="316"/>
                  <a:pt x="65" y="316"/>
                  <a:pt x="65" y="316"/>
                </a:cubicBezTo>
                <a:cubicBezTo>
                  <a:pt x="64" y="324"/>
                  <a:pt x="63" y="332"/>
                  <a:pt x="63" y="341"/>
                </a:cubicBezTo>
                <a:cubicBezTo>
                  <a:pt x="63" y="349"/>
                  <a:pt x="64" y="357"/>
                  <a:pt x="65" y="366"/>
                </a:cubicBezTo>
                <a:cubicBezTo>
                  <a:pt x="3" y="407"/>
                  <a:pt x="3" y="407"/>
                  <a:pt x="3" y="407"/>
                </a:cubicBezTo>
                <a:cubicBezTo>
                  <a:pt x="1" y="408"/>
                  <a:pt x="0" y="412"/>
                  <a:pt x="1" y="414"/>
                </a:cubicBezTo>
                <a:cubicBezTo>
                  <a:pt x="22" y="478"/>
                  <a:pt x="22" y="478"/>
                  <a:pt x="22" y="478"/>
                </a:cubicBezTo>
                <a:cubicBezTo>
                  <a:pt x="23" y="481"/>
                  <a:pt x="25" y="483"/>
                  <a:pt x="28" y="483"/>
                </a:cubicBezTo>
                <a:cubicBezTo>
                  <a:pt x="102" y="480"/>
                  <a:pt x="102" y="480"/>
                  <a:pt x="102" y="480"/>
                </a:cubicBezTo>
                <a:cubicBezTo>
                  <a:pt x="110" y="494"/>
                  <a:pt x="120" y="508"/>
                  <a:pt x="131" y="520"/>
                </a:cubicBezTo>
                <a:cubicBezTo>
                  <a:pt x="105" y="589"/>
                  <a:pt x="105" y="589"/>
                  <a:pt x="105" y="589"/>
                </a:cubicBezTo>
                <a:cubicBezTo>
                  <a:pt x="105" y="592"/>
                  <a:pt x="106" y="595"/>
                  <a:pt x="108" y="597"/>
                </a:cubicBezTo>
                <a:cubicBezTo>
                  <a:pt x="162" y="636"/>
                  <a:pt x="162" y="636"/>
                  <a:pt x="162" y="636"/>
                </a:cubicBezTo>
                <a:cubicBezTo>
                  <a:pt x="164" y="638"/>
                  <a:pt x="168" y="638"/>
                  <a:pt x="170" y="636"/>
                </a:cubicBezTo>
                <a:cubicBezTo>
                  <a:pt x="228" y="591"/>
                  <a:pt x="228" y="591"/>
                  <a:pt x="228" y="591"/>
                </a:cubicBezTo>
                <a:cubicBezTo>
                  <a:pt x="243" y="597"/>
                  <a:pt x="259" y="602"/>
                  <a:pt x="275" y="606"/>
                </a:cubicBezTo>
                <a:cubicBezTo>
                  <a:pt x="295" y="677"/>
                  <a:pt x="295" y="677"/>
                  <a:pt x="295" y="677"/>
                </a:cubicBezTo>
                <a:cubicBezTo>
                  <a:pt x="296" y="679"/>
                  <a:pt x="299" y="681"/>
                  <a:pt x="302" y="681"/>
                </a:cubicBezTo>
                <a:cubicBezTo>
                  <a:pt x="369" y="681"/>
                  <a:pt x="369" y="681"/>
                  <a:pt x="369" y="681"/>
                </a:cubicBezTo>
                <a:cubicBezTo>
                  <a:pt x="372" y="681"/>
                  <a:pt x="374" y="679"/>
                  <a:pt x="375" y="677"/>
                </a:cubicBezTo>
                <a:cubicBezTo>
                  <a:pt x="395" y="606"/>
                  <a:pt x="395" y="606"/>
                  <a:pt x="395" y="606"/>
                </a:cubicBezTo>
                <a:cubicBezTo>
                  <a:pt x="412" y="602"/>
                  <a:pt x="427" y="597"/>
                  <a:pt x="443" y="591"/>
                </a:cubicBezTo>
                <a:cubicBezTo>
                  <a:pt x="500" y="636"/>
                  <a:pt x="500" y="636"/>
                  <a:pt x="500" y="636"/>
                </a:cubicBezTo>
                <a:cubicBezTo>
                  <a:pt x="503" y="638"/>
                  <a:pt x="506" y="638"/>
                  <a:pt x="508" y="636"/>
                </a:cubicBezTo>
                <a:cubicBezTo>
                  <a:pt x="562" y="597"/>
                  <a:pt x="562" y="597"/>
                  <a:pt x="562" y="597"/>
                </a:cubicBezTo>
                <a:cubicBezTo>
                  <a:pt x="565" y="595"/>
                  <a:pt x="566" y="592"/>
                  <a:pt x="565" y="589"/>
                </a:cubicBezTo>
                <a:cubicBezTo>
                  <a:pt x="540" y="520"/>
                  <a:pt x="540" y="520"/>
                  <a:pt x="540" y="520"/>
                </a:cubicBezTo>
                <a:cubicBezTo>
                  <a:pt x="551" y="508"/>
                  <a:pt x="560" y="494"/>
                  <a:pt x="569" y="480"/>
                </a:cubicBezTo>
                <a:cubicBezTo>
                  <a:pt x="643" y="483"/>
                  <a:pt x="643" y="483"/>
                  <a:pt x="643" y="483"/>
                </a:cubicBezTo>
                <a:cubicBezTo>
                  <a:pt x="645" y="483"/>
                  <a:pt x="648" y="481"/>
                  <a:pt x="649" y="478"/>
                </a:cubicBezTo>
                <a:cubicBezTo>
                  <a:pt x="669" y="414"/>
                  <a:pt x="669" y="414"/>
                  <a:pt x="669" y="414"/>
                </a:cubicBezTo>
                <a:cubicBezTo>
                  <a:pt x="670" y="412"/>
                  <a:pt x="669" y="408"/>
                  <a:pt x="667" y="407"/>
                </a:cubicBezTo>
                <a:moveTo>
                  <a:pt x="542" y="341"/>
                </a:moveTo>
                <a:cubicBezTo>
                  <a:pt x="542" y="455"/>
                  <a:pt x="450" y="548"/>
                  <a:pt x="335" y="548"/>
                </a:cubicBezTo>
                <a:cubicBezTo>
                  <a:pt x="221" y="548"/>
                  <a:pt x="128" y="455"/>
                  <a:pt x="128" y="341"/>
                </a:cubicBezTo>
                <a:cubicBezTo>
                  <a:pt x="128" y="226"/>
                  <a:pt x="221" y="134"/>
                  <a:pt x="335" y="134"/>
                </a:cubicBezTo>
                <a:cubicBezTo>
                  <a:pt x="450" y="134"/>
                  <a:pt x="542" y="226"/>
                  <a:pt x="542" y="341"/>
                </a:cubicBezTo>
              </a:path>
            </a:pathLst>
          </a:custGeom>
          <a:solidFill>
            <a:srgbClr val="BF3B2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99" name="Oval 173">
            <a:extLst>
              <a:ext uri="{FF2B5EF4-FFF2-40B4-BE49-F238E27FC236}">
                <a16:creationId xmlns:a16="http://schemas.microsoft.com/office/drawing/2014/main" id="{8B7ACF16-2B79-4560-94FC-9F1DE4B6F559}"/>
              </a:ext>
            </a:extLst>
          </p:cNvPr>
          <p:cNvSpPr>
            <a:spLocks noChangeArrowheads="1"/>
          </p:cNvSpPr>
          <p:nvPr/>
        </p:nvSpPr>
        <p:spPr bwMode="auto">
          <a:xfrm>
            <a:off x="6616948" y="3183978"/>
            <a:ext cx="861453" cy="861451"/>
          </a:xfrm>
          <a:prstGeom prst="ellipse">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01" name="TextBox 300">
            <a:extLst>
              <a:ext uri="{FF2B5EF4-FFF2-40B4-BE49-F238E27FC236}">
                <a16:creationId xmlns:a16="http://schemas.microsoft.com/office/drawing/2014/main" id="{E3F16FCC-58EF-4BCB-A443-2FEF84029EC0}"/>
              </a:ext>
            </a:extLst>
          </p:cNvPr>
          <p:cNvSpPr txBox="1"/>
          <p:nvPr/>
        </p:nvSpPr>
        <p:spPr>
          <a:xfrm>
            <a:off x="7869616" y="3137998"/>
            <a:ext cx="3248418" cy="954107"/>
          </a:xfrm>
          <a:prstGeom prst="rect">
            <a:avLst/>
          </a:prstGeom>
          <a:noFill/>
        </p:spPr>
        <p:txBody>
          <a:bodyPr wrap="square" rtlCol="0">
            <a:spAutoFit/>
          </a:bodyPr>
          <a:lstStyle/>
          <a:p>
            <a:pPr>
              <a:buFont typeface="Arial" pitchFamily="34" charset="0"/>
              <a:buChar char="•"/>
            </a:pPr>
            <a:r>
              <a:rPr lang="en-US" sz="1400" dirty="0">
                <a:latin typeface="Segoe UI Light" panose="020B0502040204020203" pitchFamily="34" charset="0"/>
                <a:cs typeface="Segoe UI Light" panose="020B0502040204020203" pitchFamily="34" charset="0"/>
              </a:rPr>
              <a:t> </a:t>
            </a:r>
            <a:r>
              <a:rPr lang="en-US" sz="1400" dirty="0">
                <a:cs typeface="Segoe UI Light" panose="020B0502040204020203" pitchFamily="34" charset="0"/>
              </a:rPr>
              <a:t>First aid and emergency procedure</a:t>
            </a:r>
          </a:p>
          <a:p>
            <a:pPr>
              <a:buFont typeface="Arial" pitchFamily="34" charset="0"/>
              <a:buChar char="•"/>
            </a:pPr>
            <a:r>
              <a:rPr lang="en-US" sz="1400" dirty="0">
                <a:cs typeface="Segoe UI Light" panose="020B0502040204020203" pitchFamily="34" charset="0"/>
              </a:rPr>
              <a:t> DG procedure and communication</a:t>
            </a:r>
          </a:p>
          <a:p>
            <a:pPr>
              <a:buFont typeface="Arial" pitchFamily="34" charset="0"/>
              <a:buChar char="•"/>
            </a:pPr>
            <a:r>
              <a:rPr lang="en-US" sz="1400" dirty="0">
                <a:cs typeface="Segoe UI Light" panose="020B0502040204020203" pitchFamily="34" charset="0"/>
              </a:rPr>
              <a:t> Emergency drill plan and report</a:t>
            </a:r>
          </a:p>
          <a:p>
            <a:pPr>
              <a:buFont typeface="Arial" pitchFamily="34" charset="0"/>
              <a:buChar char="•"/>
            </a:pPr>
            <a:r>
              <a:rPr lang="en-US" sz="1400" dirty="0">
                <a:cs typeface="Segoe UI Light" panose="020B0502040204020203" pitchFamily="34" charset="0"/>
              </a:rPr>
              <a:t> First aid box stocked as per labor law</a:t>
            </a:r>
          </a:p>
        </p:txBody>
      </p:sp>
      <p:grpSp>
        <p:nvGrpSpPr>
          <p:cNvPr id="303" name="Group 302">
            <a:extLst>
              <a:ext uri="{FF2B5EF4-FFF2-40B4-BE49-F238E27FC236}">
                <a16:creationId xmlns:a16="http://schemas.microsoft.com/office/drawing/2014/main" id="{0ADB3922-25FB-43F7-8907-404490B3838A}"/>
              </a:ext>
            </a:extLst>
          </p:cNvPr>
          <p:cNvGrpSpPr/>
          <p:nvPr/>
        </p:nvGrpSpPr>
        <p:grpSpPr>
          <a:xfrm>
            <a:off x="11180993" y="4848324"/>
            <a:ext cx="484561" cy="701904"/>
            <a:chOff x="5047077" y="1676403"/>
            <a:chExt cx="484561" cy="701904"/>
          </a:xfrm>
          <a:solidFill>
            <a:srgbClr val="F69A10"/>
          </a:solidFill>
        </p:grpSpPr>
        <p:sp>
          <p:nvSpPr>
            <p:cNvPr id="304" name="Trapezoid 303">
              <a:extLst>
                <a:ext uri="{FF2B5EF4-FFF2-40B4-BE49-F238E27FC236}">
                  <a16:creationId xmlns:a16="http://schemas.microsoft.com/office/drawing/2014/main" id="{FEE47B7F-3954-4FDF-A209-71D71F8EC3F3}"/>
                </a:ext>
              </a:extLst>
            </p:cNvPr>
            <p:cNvSpPr/>
            <p:nvPr/>
          </p:nvSpPr>
          <p:spPr>
            <a:xfrm rot="16200000" flipH="1">
              <a:off x="4938406" y="1785074"/>
              <a:ext cx="701904" cy="484561"/>
            </a:xfrm>
            <a:prstGeom prst="trapezoid">
              <a:avLst>
                <a:gd name="adj" fmla="val 14916"/>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305" name="TextBox 304">
              <a:extLst>
                <a:ext uri="{FF2B5EF4-FFF2-40B4-BE49-F238E27FC236}">
                  <a16:creationId xmlns:a16="http://schemas.microsoft.com/office/drawing/2014/main" id="{53D2E035-03C3-4835-9A71-830A2A23A77D}"/>
                </a:ext>
              </a:extLst>
            </p:cNvPr>
            <p:cNvSpPr txBox="1"/>
            <p:nvPr/>
          </p:nvSpPr>
          <p:spPr>
            <a:xfrm>
              <a:off x="5094041" y="1873466"/>
              <a:ext cx="390623" cy="307777"/>
            </a:xfrm>
            <a:prstGeom prst="rect">
              <a:avLst/>
            </a:prstGeom>
            <a:grp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ysClr val="window" lastClr="FFFFFF"/>
                  </a:solidFill>
                  <a:effectLst/>
                  <a:uLnTx/>
                  <a:uFillTx/>
                  <a:latin typeface="Segoe UI" panose="020B0502040204020203" pitchFamily="34" charset="0"/>
                  <a:cs typeface="Segoe UI" panose="020B0502040204020203" pitchFamily="34" charset="0"/>
                </a:rPr>
                <a:t>06</a:t>
              </a:r>
            </a:p>
          </p:txBody>
        </p:sp>
      </p:grpSp>
      <p:sp>
        <p:nvSpPr>
          <p:cNvPr id="306" name="Freeform 170">
            <a:extLst>
              <a:ext uri="{FF2B5EF4-FFF2-40B4-BE49-F238E27FC236}">
                <a16:creationId xmlns:a16="http://schemas.microsoft.com/office/drawing/2014/main" id="{CCB32FC9-4076-4558-8796-CDDA29F1D10F}"/>
              </a:ext>
            </a:extLst>
          </p:cNvPr>
          <p:cNvSpPr>
            <a:spLocks noEditPoints="1"/>
          </p:cNvSpPr>
          <p:nvPr/>
        </p:nvSpPr>
        <p:spPr bwMode="auto">
          <a:xfrm>
            <a:off x="6350680" y="4484669"/>
            <a:ext cx="1393988" cy="1416957"/>
          </a:xfrm>
          <a:custGeom>
            <a:avLst/>
            <a:gdLst>
              <a:gd name="T0" fmla="*/ 606 w 670"/>
              <a:gd name="T1" fmla="*/ 366 h 681"/>
              <a:gd name="T2" fmla="*/ 606 w 670"/>
              <a:gd name="T3" fmla="*/ 316 h 681"/>
              <a:gd name="T4" fmla="*/ 669 w 670"/>
              <a:gd name="T5" fmla="*/ 267 h 681"/>
              <a:gd name="T6" fmla="*/ 643 w 670"/>
              <a:gd name="T7" fmla="*/ 199 h 681"/>
              <a:gd name="T8" fmla="*/ 540 w 670"/>
              <a:gd name="T9" fmla="*/ 162 h 681"/>
              <a:gd name="T10" fmla="*/ 562 w 670"/>
              <a:gd name="T11" fmla="*/ 85 h 681"/>
              <a:gd name="T12" fmla="*/ 500 w 670"/>
              <a:gd name="T13" fmla="*/ 45 h 681"/>
              <a:gd name="T14" fmla="*/ 395 w 670"/>
              <a:gd name="T15" fmla="*/ 76 h 681"/>
              <a:gd name="T16" fmla="*/ 369 w 670"/>
              <a:gd name="T17" fmla="*/ 0 h 681"/>
              <a:gd name="T18" fmla="*/ 295 w 670"/>
              <a:gd name="T19" fmla="*/ 5 h 681"/>
              <a:gd name="T20" fmla="*/ 228 w 670"/>
              <a:gd name="T21" fmla="*/ 91 h 681"/>
              <a:gd name="T22" fmla="*/ 162 w 670"/>
              <a:gd name="T23" fmla="*/ 46 h 681"/>
              <a:gd name="T24" fmla="*/ 105 w 670"/>
              <a:gd name="T25" fmla="*/ 92 h 681"/>
              <a:gd name="T26" fmla="*/ 102 w 670"/>
              <a:gd name="T27" fmla="*/ 202 h 681"/>
              <a:gd name="T28" fmla="*/ 22 w 670"/>
              <a:gd name="T29" fmla="*/ 204 h 681"/>
              <a:gd name="T30" fmla="*/ 3 w 670"/>
              <a:gd name="T31" fmla="*/ 275 h 681"/>
              <a:gd name="T32" fmla="*/ 63 w 670"/>
              <a:gd name="T33" fmla="*/ 341 h 681"/>
              <a:gd name="T34" fmla="*/ 3 w 670"/>
              <a:gd name="T35" fmla="*/ 407 h 681"/>
              <a:gd name="T36" fmla="*/ 22 w 670"/>
              <a:gd name="T37" fmla="*/ 478 h 681"/>
              <a:gd name="T38" fmla="*/ 102 w 670"/>
              <a:gd name="T39" fmla="*/ 480 h 681"/>
              <a:gd name="T40" fmla="*/ 105 w 670"/>
              <a:gd name="T41" fmla="*/ 589 h 681"/>
              <a:gd name="T42" fmla="*/ 162 w 670"/>
              <a:gd name="T43" fmla="*/ 636 h 681"/>
              <a:gd name="T44" fmla="*/ 228 w 670"/>
              <a:gd name="T45" fmla="*/ 591 h 681"/>
              <a:gd name="T46" fmla="*/ 295 w 670"/>
              <a:gd name="T47" fmla="*/ 677 h 681"/>
              <a:gd name="T48" fmla="*/ 369 w 670"/>
              <a:gd name="T49" fmla="*/ 681 h 681"/>
              <a:gd name="T50" fmla="*/ 395 w 670"/>
              <a:gd name="T51" fmla="*/ 606 h 681"/>
              <a:gd name="T52" fmla="*/ 500 w 670"/>
              <a:gd name="T53" fmla="*/ 636 h 681"/>
              <a:gd name="T54" fmla="*/ 562 w 670"/>
              <a:gd name="T55" fmla="*/ 597 h 681"/>
              <a:gd name="T56" fmla="*/ 540 w 670"/>
              <a:gd name="T57" fmla="*/ 520 h 681"/>
              <a:gd name="T58" fmla="*/ 643 w 670"/>
              <a:gd name="T59" fmla="*/ 483 h 681"/>
              <a:gd name="T60" fmla="*/ 669 w 670"/>
              <a:gd name="T61" fmla="*/ 414 h 681"/>
              <a:gd name="T62" fmla="*/ 542 w 670"/>
              <a:gd name="T63" fmla="*/ 341 h 681"/>
              <a:gd name="T64" fmla="*/ 128 w 670"/>
              <a:gd name="T65" fmla="*/ 341 h 681"/>
              <a:gd name="T66" fmla="*/ 542 w 670"/>
              <a:gd name="T67" fmla="*/ 34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0" h="681">
                <a:moveTo>
                  <a:pt x="667" y="407"/>
                </a:moveTo>
                <a:cubicBezTo>
                  <a:pt x="606" y="366"/>
                  <a:pt x="606" y="366"/>
                  <a:pt x="606" y="366"/>
                </a:cubicBezTo>
                <a:cubicBezTo>
                  <a:pt x="607" y="357"/>
                  <a:pt x="607" y="349"/>
                  <a:pt x="607" y="341"/>
                </a:cubicBezTo>
                <a:cubicBezTo>
                  <a:pt x="607" y="332"/>
                  <a:pt x="607" y="324"/>
                  <a:pt x="606" y="316"/>
                </a:cubicBezTo>
                <a:cubicBezTo>
                  <a:pt x="667" y="275"/>
                  <a:pt x="667" y="275"/>
                  <a:pt x="667" y="275"/>
                </a:cubicBezTo>
                <a:cubicBezTo>
                  <a:pt x="669" y="274"/>
                  <a:pt x="670" y="270"/>
                  <a:pt x="669" y="267"/>
                </a:cubicBezTo>
                <a:cubicBezTo>
                  <a:pt x="649" y="204"/>
                  <a:pt x="649" y="204"/>
                  <a:pt x="649" y="204"/>
                </a:cubicBezTo>
                <a:cubicBezTo>
                  <a:pt x="648" y="201"/>
                  <a:pt x="645" y="199"/>
                  <a:pt x="643" y="199"/>
                </a:cubicBezTo>
                <a:cubicBezTo>
                  <a:pt x="569" y="202"/>
                  <a:pt x="569" y="202"/>
                  <a:pt x="569" y="202"/>
                </a:cubicBezTo>
                <a:cubicBezTo>
                  <a:pt x="560" y="187"/>
                  <a:pt x="551" y="174"/>
                  <a:pt x="540" y="162"/>
                </a:cubicBezTo>
                <a:cubicBezTo>
                  <a:pt x="565" y="92"/>
                  <a:pt x="565" y="92"/>
                  <a:pt x="565" y="92"/>
                </a:cubicBezTo>
                <a:cubicBezTo>
                  <a:pt x="566" y="90"/>
                  <a:pt x="565" y="87"/>
                  <a:pt x="562" y="85"/>
                </a:cubicBezTo>
                <a:cubicBezTo>
                  <a:pt x="508" y="46"/>
                  <a:pt x="508" y="46"/>
                  <a:pt x="508" y="46"/>
                </a:cubicBezTo>
                <a:cubicBezTo>
                  <a:pt x="506" y="44"/>
                  <a:pt x="503" y="44"/>
                  <a:pt x="500" y="45"/>
                </a:cubicBezTo>
                <a:cubicBezTo>
                  <a:pt x="443" y="91"/>
                  <a:pt x="443" y="91"/>
                  <a:pt x="443" y="91"/>
                </a:cubicBezTo>
                <a:cubicBezTo>
                  <a:pt x="427" y="84"/>
                  <a:pt x="412" y="79"/>
                  <a:pt x="395" y="76"/>
                </a:cubicBezTo>
                <a:cubicBezTo>
                  <a:pt x="375" y="5"/>
                  <a:pt x="375" y="5"/>
                  <a:pt x="375" y="5"/>
                </a:cubicBezTo>
                <a:cubicBezTo>
                  <a:pt x="374" y="2"/>
                  <a:pt x="372" y="0"/>
                  <a:pt x="369" y="0"/>
                </a:cubicBezTo>
                <a:cubicBezTo>
                  <a:pt x="302" y="0"/>
                  <a:pt x="302" y="0"/>
                  <a:pt x="302" y="0"/>
                </a:cubicBezTo>
                <a:cubicBezTo>
                  <a:pt x="299" y="0"/>
                  <a:pt x="296" y="2"/>
                  <a:pt x="295" y="5"/>
                </a:cubicBezTo>
                <a:cubicBezTo>
                  <a:pt x="275" y="76"/>
                  <a:pt x="275" y="76"/>
                  <a:pt x="275" y="76"/>
                </a:cubicBezTo>
                <a:cubicBezTo>
                  <a:pt x="259" y="79"/>
                  <a:pt x="243" y="84"/>
                  <a:pt x="228" y="91"/>
                </a:cubicBezTo>
                <a:cubicBezTo>
                  <a:pt x="170" y="45"/>
                  <a:pt x="170" y="45"/>
                  <a:pt x="170" y="45"/>
                </a:cubicBezTo>
                <a:cubicBezTo>
                  <a:pt x="168" y="44"/>
                  <a:pt x="164" y="44"/>
                  <a:pt x="162" y="46"/>
                </a:cubicBezTo>
                <a:cubicBezTo>
                  <a:pt x="108" y="85"/>
                  <a:pt x="108" y="85"/>
                  <a:pt x="108" y="85"/>
                </a:cubicBezTo>
                <a:cubicBezTo>
                  <a:pt x="106" y="87"/>
                  <a:pt x="105" y="90"/>
                  <a:pt x="105" y="92"/>
                </a:cubicBezTo>
                <a:cubicBezTo>
                  <a:pt x="131" y="162"/>
                  <a:pt x="131" y="162"/>
                  <a:pt x="131" y="162"/>
                </a:cubicBezTo>
                <a:cubicBezTo>
                  <a:pt x="120" y="174"/>
                  <a:pt x="110" y="187"/>
                  <a:pt x="102" y="202"/>
                </a:cubicBezTo>
                <a:cubicBezTo>
                  <a:pt x="28" y="199"/>
                  <a:pt x="28" y="199"/>
                  <a:pt x="28" y="199"/>
                </a:cubicBezTo>
                <a:cubicBezTo>
                  <a:pt x="25" y="199"/>
                  <a:pt x="23" y="201"/>
                  <a:pt x="22" y="204"/>
                </a:cubicBezTo>
                <a:cubicBezTo>
                  <a:pt x="1" y="267"/>
                  <a:pt x="1" y="267"/>
                  <a:pt x="1" y="267"/>
                </a:cubicBezTo>
                <a:cubicBezTo>
                  <a:pt x="0" y="270"/>
                  <a:pt x="1" y="273"/>
                  <a:pt x="3" y="275"/>
                </a:cubicBezTo>
                <a:cubicBezTo>
                  <a:pt x="65" y="316"/>
                  <a:pt x="65" y="316"/>
                  <a:pt x="65" y="316"/>
                </a:cubicBezTo>
                <a:cubicBezTo>
                  <a:pt x="64" y="324"/>
                  <a:pt x="63" y="332"/>
                  <a:pt x="63" y="341"/>
                </a:cubicBezTo>
                <a:cubicBezTo>
                  <a:pt x="63" y="349"/>
                  <a:pt x="64" y="357"/>
                  <a:pt x="65" y="366"/>
                </a:cubicBezTo>
                <a:cubicBezTo>
                  <a:pt x="3" y="407"/>
                  <a:pt x="3" y="407"/>
                  <a:pt x="3" y="407"/>
                </a:cubicBezTo>
                <a:cubicBezTo>
                  <a:pt x="1" y="408"/>
                  <a:pt x="0" y="412"/>
                  <a:pt x="1" y="414"/>
                </a:cubicBezTo>
                <a:cubicBezTo>
                  <a:pt x="22" y="478"/>
                  <a:pt x="22" y="478"/>
                  <a:pt x="22" y="478"/>
                </a:cubicBezTo>
                <a:cubicBezTo>
                  <a:pt x="23" y="481"/>
                  <a:pt x="25" y="483"/>
                  <a:pt x="28" y="483"/>
                </a:cubicBezTo>
                <a:cubicBezTo>
                  <a:pt x="102" y="480"/>
                  <a:pt x="102" y="480"/>
                  <a:pt x="102" y="480"/>
                </a:cubicBezTo>
                <a:cubicBezTo>
                  <a:pt x="110" y="494"/>
                  <a:pt x="120" y="508"/>
                  <a:pt x="131" y="520"/>
                </a:cubicBezTo>
                <a:cubicBezTo>
                  <a:pt x="105" y="589"/>
                  <a:pt x="105" y="589"/>
                  <a:pt x="105" y="589"/>
                </a:cubicBezTo>
                <a:cubicBezTo>
                  <a:pt x="105" y="592"/>
                  <a:pt x="106" y="595"/>
                  <a:pt x="108" y="597"/>
                </a:cubicBezTo>
                <a:cubicBezTo>
                  <a:pt x="162" y="636"/>
                  <a:pt x="162" y="636"/>
                  <a:pt x="162" y="636"/>
                </a:cubicBezTo>
                <a:cubicBezTo>
                  <a:pt x="164" y="638"/>
                  <a:pt x="168" y="638"/>
                  <a:pt x="170" y="636"/>
                </a:cubicBezTo>
                <a:cubicBezTo>
                  <a:pt x="228" y="591"/>
                  <a:pt x="228" y="591"/>
                  <a:pt x="228" y="591"/>
                </a:cubicBezTo>
                <a:cubicBezTo>
                  <a:pt x="243" y="597"/>
                  <a:pt x="259" y="602"/>
                  <a:pt x="275" y="606"/>
                </a:cubicBezTo>
                <a:cubicBezTo>
                  <a:pt x="295" y="677"/>
                  <a:pt x="295" y="677"/>
                  <a:pt x="295" y="677"/>
                </a:cubicBezTo>
                <a:cubicBezTo>
                  <a:pt x="296" y="679"/>
                  <a:pt x="299" y="681"/>
                  <a:pt x="302" y="681"/>
                </a:cubicBezTo>
                <a:cubicBezTo>
                  <a:pt x="369" y="681"/>
                  <a:pt x="369" y="681"/>
                  <a:pt x="369" y="681"/>
                </a:cubicBezTo>
                <a:cubicBezTo>
                  <a:pt x="372" y="681"/>
                  <a:pt x="374" y="679"/>
                  <a:pt x="375" y="677"/>
                </a:cubicBezTo>
                <a:cubicBezTo>
                  <a:pt x="395" y="606"/>
                  <a:pt x="395" y="606"/>
                  <a:pt x="395" y="606"/>
                </a:cubicBezTo>
                <a:cubicBezTo>
                  <a:pt x="412" y="602"/>
                  <a:pt x="427" y="597"/>
                  <a:pt x="443" y="591"/>
                </a:cubicBezTo>
                <a:cubicBezTo>
                  <a:pt x="500" y="636"/>
                  <a:pt x="500" y="636"/>
                  <a:pt x="500" y="636"/>
                </a:cubicBezTo>
                <a:cubicBezTo>
                  <a:pt x="503" y="638"/>
                  <a:pt x="506" y="638"/>
                  <a:pt x="508" y="636"/>
                </a:cubicBezTo>
                <a:cubicBezTo>
                  <a:pt x="562" y="597"/>
                  <a:pt x="562" y="597"/>
                  <a:pt x="562" y="597"/>
                </a:cubicBezTo>
                <a:cubicBezTo>
                  <a:pt x="565" y="595"/>
                  <a:pt x="566" y="592"/>
                  <a:pt x="565" y="589"/>
                </a:cubicBezTo>
                <a:cubicBezTo>
                  <a:pt x="540" y="520"/>
                  <a:pt x="540" y="520"/>
                  <a:pt x="540" y="520"/>
                </a:cubicBezTo>
                <a:cubicBezTo>
                  <a:pt x="551" y="508"/>
                  <a:pt x="560" y="494"/>
                  <a:pt x="569" y="480"/>
                </a:cubicBezTo>
                <a:cubicBezTo>
                  <a:pt x="643" y="483"/>
                  <a:pt x="643" y="483"/>
                  <a:pt x="643" y="483"/>
                </a:cubicBezTo>
                <a:cubicBezTo>
                  <a:pt x="645" y="483"/>
                  <a:pt x="648" y="481"/>
                  <a:pt x="649" y="478"/>
                </a:cubicBezTo>
                <a:cubicBezTo>
                  <a:pt x="669" y="414"/>
                  <a:pt x="669" y="414"/>
                  <a:pt x="669" y="414"/>
                </a:cubicBezTo>
                <a:cubicBezTo>
                  <a:pt x="670" y="412"/>
                  <a:pt x="669" y="408"/>
                  <a:pt x="667" y="407"/>
                </a:cubicBezTo>
                <a:moveTo>
                  <a:pt x="542" y="341"/>
                </a:moveTo>
                <a:cubicBezTo>
                  <a:pt x="542" y="455"/>
                  <a:pt x="450" y="548"/>
                  <a:pt x="335" y="548"/>
                </a:cubicBezTo>
                <a:cubicBezTo>
                  <a:pt x="221" y="548"/>
                  <a:pt x="128" y="455"/>
                  <a:pt x="128" y="341"/>
                </a:cubicBezTo>
                <a:cubicBezTo>
                  <a:pt x="128" y="226"/>
                  <a:pt x="221" y="134"/>
                  <a:pt x="335" y="134"/>
                </a:cubicBezTo>
                <a:cubicBezTo>
                  <a:pt x="450" y="134"/>
                  <a:pt x="542" y="226"/>
                  <a:pt x="542" y="341"/>
                </a:cubicBezTo>
              </a:path>
            </a:pathLst>
          </a:custGeom>
          <a:solidFill>
            <a:srgbClr val="F69A1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07" name="Oval 173">
            <a:extLst>
              <a:ext uri="{FF2B5EF4-FFF2-40B4-BE49-F238E27FC236}">
                <a16:creationId xmlns:a16="http://schemas.microsoft.com/office/drawing/2014/main" id="{D9BFDD87-AA5A-4932-9533-D6DC433F6EAB}"/>
              </a:ext>
            </a:extLst>
          </p:cNvPr>
          <p:cNvSpPr>
            <a:spLocks noChangeArrowheads="1"/>
          </p:cNvSpPr>
          <p:nvPr/>
        </p:nvSpPr>
        <p:spPr bwMode="auto">
          <a:xfrm>
            <a:off x="6616948" y="4763466"/>
            <a:ext cx="861453" cy="861451"/>
          </a:xfrm>
          <a:prstGeom prst="ellipse">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08" name="TextBox 307">
            <a:extLst>
              <a:ext uri="{FF2B5EF4-FFF2-40B4-BE49-F238E27FC236}">
                <a16:creationId xmlns:a16="http://schemas.microsoft.com/office/drawing/2014/main" id="{4DA4AEF4-1718-4CA6-A689-9A9EFCA6F385}"/>
              </a:ext>
            </a:extLst>
          </p:cNvPr>
          <p:cNvSpPr txBox="1"/>
          <p:nvPr/>
        </p:nvSpPr>
        <p:spPr>
          <a:xfrm>
            <a:off x="7869616" y="4728119"/>
            <a:ext cx="3248418" cy="954107"/>
          </a:xfrm>
          <a:prstGeom prst="rect">
            <a:avLst/>
          </a:prstGeom>
          <a:noFill/>
        </p:spPr>
        <p:txBody>
          <a:bodyPr wrap="square" rtlCol="0">
            <a:spAutoFit/>
          </a:bodyPr>
          <a:lstStyle/>
          <a:p>
            <a:pPr>
              <a:buFont typeface="Arial" pitchFamily="34" charset="0"/>
              <a:buChar char="•"/>
            </a:pPr>
            <a:r>
              <a:rPr lang="en-US" sz="1400" dirty="0">
                <a:latin typeface="Segoe UI Light" panose="020B0502040204020203" pitchFamily="34" charset="0"/>
                <a:cs typeface="Segoe UI Light" panose="020B0502040204020203" pitchFamily="34" charset="0"/>
              </a:rPr>
              <a:t> </a:t>
            </a:r>
            <a:r>
              <a:rPr lang="en-US" sz="1400" dirty="0">
                <a:cs typeface="Segoe UI Light" panose="020B0502040204020203" pitchFamily="34" charset="0"/>
              </a:rPr>
              <a:t>Assigned security staff &amp; timings</a:t>
            </a:r>
          </a:p>
          <a:p>
            <a:pPr>
              <a:buFont typeface="Arial" pitchFamily="34" charset="0"/>
              <a:buChar char="•"/>
            </a:pPr>
            <a:r>
              <a:rPr lang="en-US" sz="1400" dirty="0">
                <a:cs typeface="Segoe UI Light" panose="020B0502040204020203" pitchFamily="34" charset="0"/>
              </a:rPr>
              <a:t> Visitor control</a:t>
            </a:r>
          </a:p>
          <a:p>
            <a:pPr>
              <a:buFont typeface="Arial" pitchFamily="34" charset="0"/>
              <a:buChar char="•"/>
            </a:pPr>
            <a:r>
              <a:rPr lang="en-US" sz="1400" dirty="0">
                <a:cs typeface="Segoe UI Light" panose="020B0502040204020203" pitchFamily="34" charset="0"/>
              </a:rPr>
              <a:t> ID and access control</a:t>
            </a:r>
          </a:p>
          <a:p>
            <a:pPr>
              <a:buFont typeface="Arial" pitchFamily="34" charset="0"/>
              <a:buChar char="•"/>
            </a:pPr>
            <a:r>
              <a:rPr lang="en-US" sz="1400" dirty="0">
                <a:cs typeface="Segoe UI Light" panose="020B0502040204020203" pitchFamily="34" charset="0"/>
              </a:rPr>
              <a:t> Security systems control</a:t>
            </a:r>
          </a:p>
        </p:txBody>
      </p:sp>
      <p:grpSp>
        <p:nvGrpSpPr>
          <p:cNvPr id="309" name="Group 308">
            <a:extLst>
              <a:ext uri="{FF2B5EF4-FFF2-40B4-BE49-F238E27FC236}">
                <a16:creationId xmlns:a16="http://schemas.microsoft.com/office/drawing/2014/main" id="{FDC57D1F-21C3-48E2-B9FB-6C8E7D83DAF2}"/>
              </a:ext>
            </a:extLst>
          </p:cNvPr>
          <p:cNvGrpSpPr/>
          <p:nvPr/>
        </p:nvGrpSpPr>
        <p:grpSpPr>
          <a:xfrm flipH="1">
            <a:off x="6840767" y="3405973"/>
            <a:ext cx="413815" cy="417461"/>
            <a:chOff x="4862513" y="2882900"/>
            <a:chExt cx="360362" cy="363538"/>
          </a:xfrm>
          <a:solidFill>
            <a:sysClr val="windowText" lastClr="000000"/>
          </a:solidFill>
        </p:grpSpPr>
        <p:sp>
          <p:nvSpPr>
            <p:cNvPr id="310" name="Freeform 96">
              <a:extLst>
                <a:ext uri="{FF2B5EF4-FFF2-40B4-BE49-F238E27FC236}">
                  <a16:creationId xmlns:a16="http://schemas.microsoft.com/office/drawing/2014/main" id="{7AC5705D-EEC3-4A52-86A2-7223221731E5}"/>
                </a:ext>
              </a:extLst>
            </p:cNvPr>
            <p:cNvSpPr>
              <a:spLocks noEditPoints="1"/>
            </p:cNvSpPr>
            <p:nvPr/>
          </p:nvSpPr>
          <p:spPr bwMode="auto">
            <a:xfrm>
              <a:off x="4862513" y="2882900"/>
              <a:ext cx="255588" cy="333375"/>
            </a:xfrm>
            <a:custGeom>
              <a:avLst/>
              <a:gdLst>
                <a:gd name="T0" fmla="*/ 60 w 68"/>
                <a:gd name="T1" fmla="*/ 78 h 88"/>
                <a:gd name="T2" fmla="*/ 56 w 68"/>
                <a:gd name="T3" fmla="*/ 72 h 88"/>
                <a:gd name="T4" fmla="*/ 8 w 68"/>
                <a:gd name="T5" fmla="*/ 72 h 88"/>
                <a:gd name="T6" fmla="*/ 8 w 68"/>
                <a:gd name="T7" fmla="*/ 8 h 88"/>
                <a:gd name="T8" fmla="*/ 60 w 68"/>
                <a:gd name="T9" fmla="*/ 8 h 88"/>
                <a:gd name="T10" fmla="*/ 60 w 68"/>
                <a:gd name="T11" fmla="*/ 50 h 88"/>
                <a:gd name="T12" fmla="*/ 60 w 68"/>
                <a:gd name="T13" fmla="*/ 50 h 88"/>
                <a:gd name="T14" fmla="*/ 67 w 68"/>
                <a:gd name="T15" fmla="*/ 53 h 88"/>
                <a:gd name="T16" fmla="*/ 67 w 68"/>
                <a:gd name="T17" fmla="*/ 53 h 88"/>
                <a:gd name="T18" fmla="*/ 68 w 68"/>
                <a:gd name="T19" fmla="*/ 54 h 88"/>
                <a:gd name="T20" fmla="*/ 68 w 68"/>
                <a:gd name="T21" fmla="*/ 26 h 88"/>
                <a:gd name="T22" fmla="*/ 68 w 68"/>
                <a:gd name="T23" fmla="*/ 8 h 88"/>
                <a:gd name="T24" fmla="*/ 60 w 68"/>
                <a:gd name="T25" fmla="*/ 0 h 88"/>
                <a:gd name="T26" fmla="*/ 8 w 68"/>
                <a:gd name="T27" fmla="*/ 0 h 88"/>
                <a:gd name="T28" fmla="*/ 0 w 68"/>
                <a:gd name="T29" fmla="*/ 8 h 88"/>
                <a:gd name="T30" fmla="*/ 0 w 68"/>
                <a:gd name="T31" fmla="*/ 80 h 88"/>
                <a:gd name="T32" fmla="*/ 8 w 68"/>
                <a:gd name="T33" fmla="*/ 88 h 88"/>
                <a:gd name="T34" fmla="*/ 8 w 68"/>
                <a:gd name="T35" fmla="*/ 88 h 88"/>
                <a:gd name="T36" fmla="*/ 63 w 68"/>
                <a:gd name="T37" fmla="*/ 88 h 88"/>
                <a:gd name="T38" fmla="*/ 60 w 68"/>
                <a:gd name="T39" fmla="*/ 80 h 88"/>
                <a:gd name="T40" fmla="*/ 60 w 68"/>
                <a:gd name="T41" fmla="*/ 78 h 88"/>
                <a:gd name="T42" fmla="*/ 20 w 68"/>
                <a:gd name="T43" fmla="*/ 80 h 88"/>
                <a:gd name="T44" fmla="*/ 18 w 68"/>
                <a:gd name="T45" fmla="*/ 78 h 88"/>
                <a:gd name="T46" fmla="*/ 20 w 68"/>
                <a:gd name="T47" fmla="*/ 76 h 88"/>
                <a:gd name="T48" fmla="*/ 22 w 68"/>
                <a:gd name="T49" fmla="*/ 78 h 88"/>
                <a:gd name="T50" fmla="*/ 20 w 68"/>
                <a:gd name="T51" fmla="*/ 80 h 88"/>
                <a:gd name="T52" fmla="*/ 38 w 68"/>
                <a:gd name="T53" fmla="*/ 80 h 88"/>
                <a:gd name="T54" fmla="*/ 26 w 68"/>
                <a:gd name="T55" fmla="*/ 80 h 88"/>
                <a:gd name="T56" fmla="*/ 26 w 68"/>
                <a:gd name="T57" fmla="*/ 76 h 88"/>
                <a:gd name="T58" fmla="*/ 38 w 68"/>
                <a:gd name="T59" fmla="*/ 76 h 88"/>
                <a:gd name="T60" fmla="*/ 38 w 68"/>
                <a:gd name="T61" fmla="*/ 80 h 88"/>
                <a:gd name="T62" fmla="*/ 44 w 68"/>
                <a:gd name="T63" fmla="*/ 80 h 88"/>
                <a:gd name="T64" fmla="*/ 42 w 68"/>
                <a:gd name="T65" fmla="*/ 78 h 88"/>
                <a:gd name="T66" fmla="*/ 44 w 68"/>
                <a:gd name="T67" fmla="*/ 76 h 88"/>
                <a:gd name="T68" fmla="*/ 46 w 68"/>
                <a:gd name="T69" fmla="*/ 78 h 88"/>
                <a:gd name="T70" fmla="*/ 44 w 68"/>
                <a:gd name="T71"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88">
                  <a:moveTo>
                    <a:pt x="60" y="78"/>
                  </a:moveTo>
                  <a:cubicBezTo>
                    <a:pt x="56" y="72"/>
                    <a:pt x="56" y="72"/>
                    <a:pt x="56" y="72"/>
                  </a:cubicBezTo>
                  <a:cubicBezTo>
                    <a:pt x="8" y="72"/>
                    <a:pt x="8" y="72"/>
                    <a:pt x="8" y="72"/>
                  </a:cubicBezTo>
                  <a:cubicBezTo>
                    <a:pt x="8" y="8"/>
                    <a:pt x="8" y="8"/>
                    <a:pt x="8" y="8"/>
                  </a:cubicBezTo>
                  <a:cubicBezTo>
                    <a:pt x="60" y="8"/>
                    <a:pt x="60" y="8"/>
                    <a:pt x="60" y="8"/>
                  </a:cubicBezTo>
                  <a:cubicBezTo>
                    <a:pt x="60" y="50"/>
                    <a:pt x="60" y="50"/>
                    <a:pt x="60" y="50"/>
                  </a:cubicBezTo>
                  <a:cubicBezTo>
                    <a:pt x="60" y="50"/>
                    <a:pt x="60" y="50"/>
                    <a:pt x="60" y="50"/>
                  </a:cubicBezTo>
                  <a:cubicBezTo>
                    <a:pt x="63" y="50"/>
                    <a:pt x="65" y="51"/>
                    <a:pt x="67" y="53"/>
                  </a:cubicBezTo>
                  <a:cubicBezTo>
                    <a:pt x="67" y="53"/>
                    <a:pt x="67" y="53"/>
                    <a:pt x="67" y="53"/>
                  </a:cubicBezTo>
                  <a:cubicBezTo>
                    <a:pt x="68" y="54"/>
                    <a:pt x="68" y="54"/>
                    <a:pt x="68" y="54"/>
                  </a:cubicBezTo>
                  <a:cubicBezTo>
                    <a:pt x="68" y="26"/>
                    <a:pt x="68" y="26"/>
                    <a:pt x="68" y="26"/>
                  </a:cubicBezTo>
                  <a:cubicBezTo>
                    <a:pt x="68" y="8"/>
                    <a:pt x="68" y="8"/>
                    <a:pt x="68" y="8"/>
                  </a:cubicBezTo>
                  <a:cubicBezTo>
                    <a:pt x="68" y="4"/>
                    <a:pt x="64" y="0"/>
                    <a:pt x="60" y="0"/>
                  </a:cubicBezTo>
                  <a:cubicBezTo>
                    <a:pt x="8" y="0"/>
                    <a:pt x="8" y="0"/>
                    <a:pt x="8" y="0"/>
                  </a:cubicBezTo>
                  <a:cubicBezTo>
                    <a:pt x="4" y="0"/>
                    <a:pt x="0" y="4"/>
                    <a:pt x="0" y="8"/>
                  </a:cubicBezTo>
                  <a:cubicBezTo>
                    <a:pt x="0" y="80"/>
                    <a:pt x="0" y="80"/>
                    <a:pt x="0" y="80"/>
                  </a:cubicBezTo>
                  <a:cubicBezTo>
                    <a:pt x="0" y="84"/>
                    <a:pt x="4" y="88"/>
                    <a:pt x="8" y="88"/>
                  </a:cubicBezTo>
                  <a:cubicBezTo>
                    <a:pt x="8" y="88"/>
                    <a:pt x="8" y="88"/>
                    <a:pt x="8" y="88"/>
                  </a:cubicBezTo>
                  <a:cubicBezTo>
                    <a:pt x="63" y="88"/>
                    <a:pt x="63" y="88"/>
                    <a:pt x="63" y="88"/>
                  </a:cubicBezTo>
                  <a:cubicBezTo>
                    <a:pt x="61" y="85"/>
                    <a:pt x="60" y="82"/>
                    <a:pt x="60" y="80"/>
                  </a:cubicBezTo>
                  <a:lnTo>
                    <a:pt x="60" y="78"/>
                  </a:lnTo>
                  <a:close/>
                  <a:moveTo>
                    <a:pt x="20" y="80"/>
                  </a:moveTo>
                  <a:cubicBezTo>
                    <a:pt x="19" y="80"/>
                    <a:pt x="18" y="79"/>
                    <a:pt x="18" y="78"/>
                  </a:cubicBezTo>
                  <a:cubicBezTo>
                    <a:pt x="18" y="77"/>
                    <a:pt x="19" y="76"/>
                    <a:pt x="20" y="76"/>
                  </a:cubicBezTo>
                  <a:cubicBezTo>
                    <a:pt x="21" y="76"/>
                    <a:pt x="22" y="77"/>
                    <a:pt x="22" y="78"/>
                  </a:cubicBezTo>
                  <a:cubicBezTo>
                    <a:pt x="22" y="79"/>
                    <a:pt x="21" y="80"/>
                    <a:pt x="20" y="80"/>
                  </a:cubicBezTo>
                  <a:close/>
                  <a:moveTo>
                    <a:pt x="38" y="80"/>
                  </a:moveTo>
                  <a:cubicBezTo>
                    <a:pt x="26" y="80"/>
                    <a:pt x="26" y="80"/>
                    <a:pt x="26" y="80"/>
                  </a:cubicBezTo>
                  <a:cubicBezTo>
                    <a:pt x="26" y="76"/>
                    <a:pt x="26" y="76"/>
                    <a:pt x="26" y="76"/>
                  </a:cubicBezTo>
                  <a:cubicBezTo>
                    <a:pt x="38" y="76"/>
                    <a:pt x="38" y="76"/>
                    <a:pt x="38" y="76"/>
                  </a:cubicBezTo>
                  <a:lnTo>
                    <a:pt x="38" y="80"/>
                  </a:lnTo>
                  <a:close/>
                  <a:moveTo>
                    <a:pt x="44" y="80"/>
                  </a:moveTo>
                  <a:cubicBezTo>
                    <a:pt x="43" y="80"/>
                    <a:pt x="42" y="79"/>
                    <a:pt x="42" y="78"/>
                  </a:cubicBezTo>
                  <a:cubicBezTo>
                    <a:pt x="42" y="77"/>
                    <a:pt x="43" y="76"/>
                    <a:pt x="44" y="76"/>
                  </a:cubicBezTo>
                  <a:cubicBezTo>
                    <a:pt x="45" y="76"/>
                    <a:pt x="46" y="77"/>
                    <a:pt x="46" y="78"/>
                  </a:cubicBezTo>
                  <a:cubicBezTo>
                    <a:pt x="46" y="79"/>
                    <a:pt x="45" y="80"/>
                    <a:pt x="44"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11" name="Freeform 97">
              <a:extLst>
                <a:ext uri="{FF2B5EF4-FFF2-40B4-BE49-F238E27FC236}">
                  <a16:creationId xmlns:a16="http://schemas.microsoft.com/office/drawing/2014/main" id="{42029088-B2D2-420B-AE34-F663C4F0CA5C}"/>
                </a:ext>
              </a:extLst>
            </p:cNvPr>
            <p:cNvSpPr>
              <a:spLocks/>
            </p:cNvSpPr>
            <p:nvPr/>
          </p:nvSpPr>
          <p:spPr bwMode="auto">
            <a:xfrm>
              <a:off x="5060950" y="3005138"/>
              <a:ext cx="161925" cy="241300"/>
            </a:xfrm>
            <a:custGeom>
              <a:avLst/>
              <a:gdLst>
                <a:gd name="T0" fmla="*/ 42 w 43"/>
                <a:gd name="T1" fmla="*/ 61 h 64"/>
                <a:gd name="T2" fmla="*/ 31 w 43"/>
                <a:gd name="T3" fmla="*/ 46 h 64"/>
                <a:gd name="T4" fmla="*/ 31 w 43"/>
                <a:gd name="T5" fmla="*/ 46 h 64"/>
                <a:gd name="T6" fmla="*/ 31 w 43"/>
                <a:gd name="T7" fmla="*/ 45 h 64"/>
                <a:gd name="T8" fmla="*/ 31 w 43"/>
                <a:gd name="T9" fmla="*/ 45 h 64"/>
                <a:gd name="T10" fmla="*/ 31 w 43"/>
                <a:gd name="T11" fmla="*/ 18 h 64"/>
                <a:gd name="T12" fmla="*/ 22 w 43"/>
                <a:gd name="T13" fmla="*/ 1 h 64"/>
                <a:gd name="T14" fmla="*/ 22 w 43"/>
                <a:gd name="T15" fmla="*/ 1 h 64"/>
                <a:gd name="T16" fmla="*/ 20 w 43"/>
                <a:gd name="T17" fmla="*/ 0 h 64"/>
                <a:gd name="T18" fmla="*/ 19 w 43"/>
                <a:gd name="T19" fmla="*/ 2 h 64"/>
                <a:gd name="T20" fmla="*/ 19 w 43"/>
                <a:gd name="T21" fmla="*/ 27 h 64"/>
                <a:gd name="T22" fmla="*/ 19 w 43"/>
                <a:gd name="T23" fmla="*/ 33 h 64"/>
                <a:gd name="T24" fmla="*/ 15 w 43"/>
                <a:gd name="T25" fmla="*/ 28 h 64"/>
                <a:gd name="T26" fmla="*/ 15 w 43"/>
                <a:gd name="T27" fmla="*/ 28 h 64"/>
                <a:gd name="T28" fmla="*/ 11 w 43"/>
                <a:gd name="T29" fmla="*/ 24 h 64"/>
                <a:gd name="T30" fmla="*/ 3 w 43"/>
                <a:gd name="T31" fmla="*/ 24 h 64"/>
                <a:gd name="T32" fmla="*/ 2 w 43"/>
                <a:gd name="T33" fmla="*/ 32 h 64"/>
                <a:gd name="T34" fmla="*/ 7 w 43"/>
                <a:gd name="T35" fmla="*/ 39 h 64"/>
                <a:gd name="T36" fmla="*/ 7 w 43"/>
                <a:gd name="T37" fmla="*/ 39 h 64"/>
                <a:gd name="T38" fmla="*/ 11 w 43"/>
                <a:gd name="T39" fmla="*/ 44 h 64"/>
                <a:gd name="T40" fmla="*/ 11 w 43"/>
                <a:gd name="T41" fmla="*/ 45 h 64"/>
                <a:gd name="T42" fmla="*/ 11 w 43"/>
                <a:gd name="T43" fmla="*/ 48 h 64"/>
                <a:gd name="T44" fmla="*/ 14 w 43"/>
                <a:gd name="T45" fmla="*/ 56 h 64"/>
                <a:gd name="T46" fmla="*/ 14 w 43"/>
                <a:gd name="T47" fmla="*/ 56 h 64"/>
                <a:gd name="T48" fmla="*/ 19 w 43"/>
                <a:gd name="T49" fmla="*/ 63 h 64"/>
                <a:gd name="T50" fmla="*/ 21 w 43"/>
                <a:gd name="T51" fmla="*/ 64 h 64"/>
                <a:gd name="T52" fmla="*/ 41 w 43"/>
                <a:gd name="T53" fmla="*/ 64 h 64"/>
                <a:gd name="T54" fmla="*/ 41 w 43"/>
                <a:gd name="T55" fmla="*/ 64 h 64"/>
                <a:gd name="T56" fmla="*/ 43 w 43"/>
                <a:gd name="T57" fmla="*/ 62 h 64"/>
                <a:gd name="T58" fmla="*/ 42 w 43"/>
                <a:gd name="T59"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64">
                  <a:moveTo>
                    <a:pt x="42" y="61"/>
                  </a:moveTo>
                  <a:cubicBezTo>
                    <a:pt x="35" y="51"/>
                    <a:pt x="38" y="55"/>
                    <a:pt x="31" y="46"/>
                  </a:cubicBezTo>
                  <a:cubicBezTo>
                    <a:pt x="31" y="46"/>
                    <a:pt x="31" y="46"/>
                    <a:pt x="31" y="46"/>
                  </a:cubicBezTo>
                  <a:cubicBezTo>
                    <a:pt x="31" y="45"/>
                    <a:pt x="31" y="45"/>
                    <a:pt x="31" y="45"/>
                  </a:cubicBezTo>
                  <a:cubicBezTo>
                    <a:pt x="31" y="45"/>
                    <a:pt x="31" y="45"/>
                    <a:pt x="31" y="45"/>
                  </a:cubicBezTo>
                  <a:cubicBezTo>
                    <a:pt x="31" y="18"/>
                    <a:pt x="31" y="18"/>
                    <a:pt x="31" y="18"/>
                  </a:cubicBezTo>
                  <a:cubicBezTo>
                    <a:pt x="31" y="11"/>
                    <a:pt x="30" y="8"/>
                    <a:pt x="22" y="1"/>
                  </a:cubicBezTo>
                  <a:cubicBezTo>
                    <a:pt x="22" y="1"/>
                    <a:pt x="22" y="1"/>
                    <a:pt x="22" y="1"/>
                  </a:cubicBezTo>
                  <a:cubicBezTo>
                    <a:pt x="22" y="0"/>
                    <a:pt x="21" y="0"/>
                    <a:pt x="20" y="0"/>
                  </a:cubicBezTo>
                  <a:cubicBezTo>
                    <a:pt x="19" y="1"/>
                    <a:pt x="19" y="1"/>
                    <a:pt x="19" y="2"/>
                  </a:cubicBezTo>
                  <a:cubicBezTo>
                    <a:pt x="19" y="27"/>
                    <a:pt x="19" y="27"/>
                    <a:pt x="19" y="27"/>
                  </a:cubicBezTo>
                  <a:cubicBezTo>
                    <a:pt x="19" y="33"/>
                    <a:pt x="19" y="33"/>
                    <a:pt x="19" y="33"/>
                  </a:cubicBezTo>
                  <a:cubicBezTo>
                    <a:pt x="15" y="28"/>
                    <a:pt x="15" y="28"/>
                    <a:pt x="15" y="28"/>
                  </a:cubicBezTo>
                  <a:cubicBezTo>
                    <a:pt x="15" y="28"/>
                    <a:pt x="15" y="28"/>
                    <a:pt x="15" y="28"/>
                  </a:cubicBezTo>
                  <a:cubicBezTo>
                    <a:pt x="11" y="24"/>
                    <a:pt x="11" y="24"/>
                    <a:pt x="11" y="24"/>
                  </a:cubicBezTo>
                  <a:cubicBezTo>
                    <a:pt x="9" y="21"/>
                    <a:pt x="5" y="21"/>
                    <a:pt x="3" y="24"/>
                  </a:cubicBezTo>
                  <a:cubicBezTo>
                    <a:pt x="0" y="26"/>
                    <a:pt x="1" y="30"/>
                    <a:pt x="2" y="32"/>
                  </a:cubicBezTo>
                  <a:cubicBezTo>
                    <a:pt x="7" y="39"/>
                    <a:pt x="7" y="39"/>
                    <a:pt x="7" y="39"/>
                  </a:cubicBezTo>
                  <a:cubicBezTo>
                    <a:pt x="7" y="39"/>
                    <a:pt x="7" y="39"/>
                    <a:pt x="7" y="39"/>
                  </a:cubicBezTo>
                  <a:cubicBezTo>
                    <a:pt x="11" y="44"/>
                    <a:pt x="11" y="44"/>
                    <a:pt x="11" y="44"/>
                  </a:cubicBezTo>
                  <a:cubicBezTo>
                    <a:pt x="11" y="44"/>
                    <a:pt x="11" y="45"/>
                    <a:pt x="11" y="45"/>
                  </a:cubicBezTo>
                  <a:cubicBezTo>
                    <a:pt x="11" y="48"/>
                    <a:pt x="11" y="48"/>
                    <a:pt x="11" y="48"/>
                  </a:cubicBezTo>
                  <a:cubicBezTo>
                    <a:pt x="11" y="50"/>
                    <a:pt x="12" y="53"/>
                    <a:pt x="14" y="56"/>
                  </a:cubicBezTo>
                  <a:cubicBezTo>
                    <a:pt x="14" y="56"/>
                    <a:pt x="14" y="56"/>
                    <a:pt x="14" y="56"/>
                  </a:cubicBezTo>
                  <a:cubicBezTo>
                    <a:pt x="16" y="59"/>
                    <a:pt x="18" y="61"/>
                    <a:pt x="19" y="63"/>
                  </a:cubicBezTo>
                  <a:cubicBezTo>
                    <a:pt x="20" y="64"/>
                    <a:pt x="20" y="64"/>
                    <a:pt x="21" y="64"/>
                  </a:cubicBezTo>
                  <a:cubicBezTo>
                    <a:pt x="41" y="64"/>
                    <a:pt x="41" y="64"/>
                    <a:pt x="41" y="64"/>
                  </a:cubicBezTo>
                  <a:cubicBezTo>
                    <a:pt x="41" y="64"/>
                    <a:pt x="41" y="64"/>
                    <a:pt x="41" y="64"/>
                  </a:cubicBezTo>
                  <a:cubicBezTo>
                    <a:pt x="42" y="64"/>
                    <a:pt x="43" y="63"/>
                    <a:pt x="43" y="62"/>
                  </a:cubicBezTo>
                  <a:cubicBezTo>
                    <a:pt x="43" y="61"/>
                    <a:pt x="43" y="61"/>
                    <a:pt x="42"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12" name="Rectangle 98">
              <a:extLst>
                <a:ext uri="{FF2B5EF4-FFF2-40B4-BE49-F238E27FC236}">
                  <a16:creationId xmlns:a16="http://schemas.microsoft.com/office/drawing/2014/main" id="{C1450F2B-8FAC-45E5-AF23-AF4355595B3A}"/>
                </a:ext>
              </a:extLst>
            </p:cNvPr>
            <p:cNvSpPr>
              <a:spLocks noChangeArrowheads="1"/>
            </p:cNvSpPr>
            <p:nvPr/>
          </p:nvSpPr>
          <p:spPr bwMode="auto">
            <a:xfrm>
              <a:off x="4937125" y="3079750"/>
              <a:ext cx="1047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13" name="Rectangle 99">
              <a:extLst>
                <a:ext uri="{FF2B5EF4-FFF2-40B4-BE49-F238E27FC236}">
                  <a16:creationId xmlns:a16="http://schemas.microsoft.com/office/drawing/2014/main" id="{00E7FCEB-6CED-492A-B400-AF956E7A4643}"/>
                </a:ext>
              </a:extLst>
            </p:cNvPr>
            <p:cNvSpPr>
              <a:spLocks noChangeArrowheads="1"/>
            </p:cNvSpPr>
            <p:nvPr/>
          </p:nvSpPr>
          <p:spPr bwMode="auto">
            <a:xfrm>
              <a:off x="4937125" y="3049588"/>
              <a:ext cx="1047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14" name="Rectangle 100">
              <a:extLst>
                <a:ext uri="{FF2B5EF4-FFF2-40B4-BE49-F238E27FC236}">
                  <a16:creationId xmlns:a16="http://schemas.microsoft.com/office/drawing/2014/main" id="{12E6B6B3-4605-4B86-93CF-083C9786C8FF}"/>
                </a:ext>
              </a:extLst>
            </p:cNvPr>
            <p:cNvSpPr>
              <a:spLocks noChangeArrowheads="1"/>
            </p:cNvSpPr>
            <p:nvPr/>
          </p:nvSpPr>
          <p:spPr bwMode="auto">
            <a:xfrm>
              <a:off x="4937125" y="3019425"/>
              <a:ext cx="1047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15" name="Rectangle 101">
              <a:extLst>
                <a:ext uri="{FF2B5EF4-FFF2-40B4-BE49-F238E27FC236}">
                  <a16:creationId xmlns:a16="http://schemas.microsoft.com/office/drawing/2014/main" id="{3BEC4E9B-48D3-43F3-887A-8DE8FCCEED29}"/>
                </a:ext>
              </a:extLst>
            </p:cNvPr>
            <p:cNvSpPr>
              <a:spLocks noChangeArrowheads="1"/>
            </p:cNvSpPr>
            <p:nvPr/>
          </p:nvSpPr>
          <p:spPr bwMode="auto">
            <a:xfrm>
              <a:off x="4937125" y="2989263"/>
              <a:ext cx="1047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16" name="Rectangle 102">
              <a:extLst>
                <a:ext uri="{FF2B5EF4-FFF2-40B4-BE49-F238E27FC236}">
                  <a16:creationId xmlns:a16="http://schemas.microsoft.com/office/drawing/2014/main" id="{3E64A3A4-CF63-44D3-A46F-DE6074397CCD}"/>
                </a:ext>
              </a:extLst>
            </p:cNvPr>
            <p:cNvSpPr>
              <a:spLocks noChangeArrowheads="1"/>
            </p:cNvSpPr>
            <p:nvPr/>
          </p:nvSpPr>
          <p:spPr bwMode="auto">
            <a:xfrm>
              <a:off x="4937125" y="2959100"/>
              <a:ext cx="60325"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grpSp>
      <p:grpSp>
        <p:nvGrpSpPr>
          <p:cNvPr id="317" name="Group 316">
            <a:extLst>
              <a:ext uri="{FF2B5EF4-FFF2-40B4-BE49-F238E27FC236}">
                <a16:creationId xmlns:a16="http://schemas.microsoft.com/office/drawing/2014/main" id="{34D0D995-C856-466A-BC01-B8B8D48DECC4}"/>
              </a:ext>
            </a:extLst>
          </p:cNvPr>
          <p:cNvGrpSpPr/>
          <p:nvPr/>
        </p:nvGrpSpPr>
        <p:grpSpPr>
          <a:xfrm flipH="1">
            <a:off x="1052665" y="3420494"/>
            <a:ext cx="320534" cy="386330"/>
            <a:chOff x="4170363" y="2882900"/>
            <a:chExt cx="301625" cy="363538"/>
          </a:xfrm>
          <a:solidFill>
            <a:sysClr val="windowText" lastClr="000000"/>
          </a:solidFill>
        </p:grpSpPr>
        <p:sp>
          <p:nvSpPr>
            <p:cNvPr id="318" name="Freeform 103">
              <a:extLst>
                <a:ext uri="{FF2B5EF4-FFF2-40B4-BE49-F238E27FC236}">
                  <a16:creationId xmlns:a16="http://schemas.microsoft.com/office/drawing/2014/main" id="{9A100D2F-5AC5-400C-B7DA-9499E58AD62C}"/>
                </a:ext>
              </a:extLst>
            </p:cNvPr>
            <p:cNvSpPr>
              <a:spLocks noEditPoints="1"/>
            </p:cNvSpPr>
            <p:nvPr/>
          </p:nvSpPr>
          <p:spPr bwMode="auto">
            <a:xfrm>
              <a:off x="4170363" y="3125788"/>
              <a:ext cx="301625" cy="120650"/>
            </a:xfrm>
            <a:custGeom>
              <a:avLst/>
              <a:gdLst>
                <a:gd name="T0" fmla="*/ 68 w 80"/>
                <a:gd name="T1" fmla="*/ 8 h 32"/>
                <a:gd name="T2" fmla="*/ 12 w 80"/>
                <a:gd name="T3" fmla="*/ 8 h 32"/>
                <a:gd name="T4" fmla="*/ 12 w 80"/>
                <a:gd name="T5" fmla="*/ 0 h 32"/>
                <a:gd name="T6" fmla="*/ 0 w 80"/>
                <a:gd name="T7" fmla="*/ 0 h 32"/>
                <a:gd name="T8" fmla="*/ 0 w 80"/>
                <a:gd name="T9" fmla="*/ 22 h 32"/>
                <a:gd name="T10" fmla="*/ 10 w 80"/>
                <a:gd name="T11" fmla="*/ 32 h 32"/>
                <a:gd name="T12" fmla="*/ 70 w 80"/>
                <a:gd name="T13" fmla="*/ 32 h 32"/>
                <a:gd name="T14" fmla="*/ 80 w 80"/>
                <a:gd name="T15" fmla="*/ 22 h 32"/>
                <a:gd name="T16" fmla="*/ 80 w 80"/>
                <a:gd name="T17" fmla="*/ 0 h 32"/>
                <a:gd name="T18" fmla="*/ 68 w 80"/>
                <a:gd name="T19" fmla="*/ 0 h 32"/>
                <a:gd name="T20" fmla="*/ 68 w 80"/>
                <a:gd name="T21" fmla="*/ 8 h 32"/>
                <a:gd name="T22" fmla="*/ 18 w 80"/>
                <a:gd name="T23" fmla="*/ 20 h 32"/>
                <a:gd name="T24" fmla="*/ 16 w 80"/>
                <a:gd name="T25" fmla="*/ 18 h 32"/>
                <a:gd name="T26" fmla="*/ 18 w 80"/>
                <a:gd name="T27" fmla="*/ 16 h 32"/>
                <a:gd name="T28" fmla="*/ 20 w 80"/>
                <a:gd name="T29" fmla="*/ 18 h 32"/>
                <a:gd name="T30" fmla="*/ 18 w 80"/>
                <a:gd name="T31" fmla="*/ 20 h 32"/>
                <a:gd name="T32" fmla="*/ 26 w 80"/>
                <a:gd name="T33" fmla="*/ 20 h 32"/>
                <a:gd name="T34" fmla="*/ 24 w 80"/>
                <a:gd name="T35" fmla="*/ 18 h 32"/>
                <a:gd name="T36" fmla="*/ 26 w 80"/>
                <a:gd name="T37" fmla="*/ 16 h 32"/>
                <a:gd name="T38" fmla="*/ 28 w 80"/>
                <a:gd name="T39" fmla="*/ 18 h 32"/>
                <a:gd name="T40" fmla="*/ 26 w 80"/>
                <a:gd name="T41" fmla="*/ 20 h 32"/>
                <a:gd name="T42" fmla="*/ 48 w 80"/>
                <a:gd name="T43" fmla="*/ 20 h 32"/>
                <a:gd name="T44" fmla="*/ 44 w 80"/>
                <a:gd name="T45" fmla="*/ 24 h 32"/>
                <a:gd name="T46" fmla="*/ 36 w 80"/>
                <a:gd name="T47" fmla="*/ 24 h 32"/>
                <a:gd name="T48" fmla="*/ 32 w 80"/>
                <a:gd name="T49" fmla="*/ 20 h 32"/>
                <a:gd name="T50" fmla="*/ 32 w 80"/>
                <a:gd name="T51" fmla="*/ 16 h 32"/>
                <a:gd name="T52" fmla="*/ 36 w 80"/>
                <a:gd name="T53" fmla="*/ 12 h 32"/>
                <a:gd name="T54" fmla="*/ 44 w 80"/>
                <a:gd name="T55" fmla="*/ 12 h 32"/>
                <a:gd name="T56" fmla="*/ 48 w 80"/>
                <a:gd name="T57" fmla="*/ 16 h 32"/>
                <a:gd name="T58" fmla="*/ 48 w 80"/>
                <a:gd name="T59" fmla="*/ 20 h 32"/>
                <a:gd name="T60" fmla="*/ 54 w 80"/>
                <a:gd name="T61" fmla="*/ 20 h 32"/>
                <a:gd name="T62" fmla="*/ 52 w 80"/>
                <a:gd name="T63" fmla="*/ 18 h 32"/>
                <a:gd name="T64" fmla="*/ 54 w 80"/>
                <a:gd name="T65" fmla="*/ 16 h 32"/>
                <a:gd name="T66" fmla="*/ 56 w 80"/>
                <a:gd name="T67" fmla="*/ 18 h 32"/>
                <a:gd name="T68" fmla="*/ 54 w 80"/>
                <a:gd name="T69" fmla="*/ 20 h 32"/>
                <a:gd name="T70" fmla="*/ 62 w 80"/>
                <a:gd name="T71" fmla="*/ 20 h 32"/>
                <a:gd name="T72" fmla="*/ 60 w 80"/>
                <a:gd name="T73" fmla="*/ 18 h 32"/>
                <a:gd name="T74" fmla="*/ 62 w 80"/>
                <a:gd name="T75" fmla="*/ 16 h 32"/>
                <a:gd name="T76" fmla="*/ 64 w 80"/>
                <a:gd name="T77" fmla="*/ 18 h 32"/>
                <a:gd name="T78" fmla="*/ 62 w 80"/>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32">
                  <a:moveTo>
                    <a:pt x="68" y="8"/>
                  </a:moveTo>
                  <a:cubicBezTo>
                    <a:pt x="12" y="8"/>
                    <a:pt x="12" y="8"/>
                    <a:pt x="12" y="8"/>
                  </a:cubicBezTo>
                  <a:cubicBezTo>
                    <a:pt x="12" y="0"/>
                    <a:pt x="12" y="0"/>
                    <a:pt x="12" y="0"/>
                  </a:cubicBezTo>
                  <a:cubicBezTo>
                    <a:pt x="0" y="0"/>
                    <a:pt x="0" y="0"/>
                    <a:pt x="0" y="0"/>
                  </a:cubicBezTo>
                  <a:cubicBezTo>
                    <a:pt x="0" y="22"/>
                    <a:pt x="0" y="22"/>
                    <a:pt x="0" y="22"/>
                  </a:cubicBezTo>
                  <a:cubicBezTo>
                    <a:pt x="0" y="28"/>
                    <a:pt x="4" y="32"/>
                    <a:pt x="10" y="32"/>
                  </a:cubicBezTo>
                  <a:cubicBezTo>
                    <a:pt x="70" y="32"/>
                    <a:pt x="70" y="32"/>
                    <a:pt x="70" y="32"/>
                  </a:cubicBezTo>
                  <a:cubicBezTo>
                    <a:pt x="76" y="32"/>
                    <a:pt x="80" y="28"/>
                    <a:pt x="80" y="22"/>
                  </a:cubicBezTo>
                  <a:cubicBezTo>
                    <a:pt x="80" y="0"/>
                    <a:pt x="80" y="0"/>
                    <a:pt x="80" y="0"/>
                  </a:cubicBezTo>
                  <a:cubicBezTo>
                    <a:pt x="68" y="0"/>
                    <a:pt x="68" y="0"/>
                    <a:pt x="68" y="0"/>
                  </a:cubicBezTo>
                  <a:lnTo>
                    <a:pt x="68" y="8"/>
                  </a:lnTo>
                  <a:close/>
                  <a:moveTo>
                    <a:pt x="18" y="20"/>
                  </a:moveTo>
                  <a:cubicBezTo>
                    <a:pt x="17" y="20"/>
                    <a:pt x="16" y="19"/>
                    <a:pt x="16" y="18"/>
                  </a:cubicBezTo>
                  <a:cubicBezTo>
                    <a:pt x="16" y="17"/>
                    <a:pt x="17" y="16"/>
                    <a:pt x="18" y="16"/>
                  </a:cubicBezTo>
                  <a:cubicBezTo>
                    <a:pt x="19" y="16"/>
                    <a:pt x="20" y="17"/>
                    <a:pt x="20" y="18"/>
                  </a:cubicBezTo>
                  <a:cubicBezTo>
                    <a:pt x="20" y="19"/>
                    <a:pt x="19" y="20"/>
                    <a:pt x="18" y="20"/>
                  </a:cubicBezTo>
                  <a:close/>
                  <a:moveTo>
                    <a:pt x="26" y="20"/>
                  </a:moveTo>
                  <a:cubicBezTo>
                    <a:pt x="25" y="20"/>
                    <a:pt x="24" y="19"/>
                    <a:pt x="24" y="18"/>
                  </a:cubicBezTo>
                  <a:cubicBezTo>
                    <a:pt x="24" y="17"/>
                    <a:pt x="25" y="16"/>
                    <a:pt x="26" y="16"/>
                  </a:cubicBezTo>
                  <a:cubicBezTo>
                    <a:pt x="27" y="16"/>
                    <a:pt x="28" y="17"/>
                    <a:pt x="28" y="18"/>
                  </a:cubicBezTo>
                  <a:cubicBezTo>
                    <a:pt x="28" y="19"/>
                    <a:pt x="27" y="20"/>
                    <a:pt x="26" y="20"/>
                  </a:cubicBezTo>
                  <a:close/>
                  <a:moveTo>
                    <a:pt x="48" y="20"/>
                  </a:moveTo>
                  <a:cubicBezTo>
                    <a:pt x="48" y="22"/>
                    <a:pt x="46" y="24"/>
                    <a:pt x="44" y="24"/>
                  </a:cubicBezTo>
                  <a:cubicBezTo>
                    <a:pt x="36" y="24"/>
                    <a:pt x="36" y="24"/>
                    <a:pt x="36" y="24"/>
                  </a:cubicBezTo>
                  <a:cubicBezTo>
                    <a:pt x="34" y="24"/>
                    <a:pt x="32" y="22"/>
                    <a:pt x="32" y="20"/>
                  </a:cubicBezTo>
                  <a:cubicBezTo>
                    <a:pt x="32" y="16"/>
                    <a:pt x="32" y="16"/>
                    <a:pt x="32" y="16"/>
                  </a:cubicBezTo>
                  <a:cubicBezTo>
                    <a:pt x="32" y="14"/>
                    <a:pt x="34" y="12"/>
                    <a:pt x="36" y="12"/>
                  </a:cubicBezTo>
                  <a:cubicBezTo>
                    <a:pt x="44" y="12"/>
                    <a:pt x="44" y="12"/>
                    <a:pt x="44" y="12"/>
                  </a:cubicBezTo>
                  <a:cubicBezTo>
                    <a:pt x="46" y="12"/>
                    <a:pt x="48" y="14"/>
                    <a:pt x="48" y="16"/>
                  </a:cubicBezTo>
                  <a:lnTo>
                    <a:pt x="48" y="20"/>
                  </a:lnTo>
                  <a:close/>
                  <a:moveTo>
                    <a:pt x="54" y="20"/>
                  </a:moveTo>
                  <a:cubicBezTo>
                    <a:pt x="53" y="20"/>
                    <a:pt x="52" y="19"/>
                    <a:pt x="52" y="18"/>
                  </a:cubicBezTo>
                  <a:cubicBezTo>
                    <a:pt x="52" y="17"/>
                    <a:pt x="53" y="16"/>
                    <a:pt x="54" y="16"/>
                  </a:cubicBezTo>
                  <a:cubicBezTo>
                    <a:pt x="55" y="16"/>
                    <a:pt x="56" y="17"/>
                    <a:pt x="56" y="18"/>
                  </a:cubicBezTo>
                  <a:cubicBezTo>
                    <a:pt x="56" y="19"/>
                    <a:pt x="55" y="20"/>
                    <a:pt x="54" y="20"/>
                  </a:cubicBezTo>
                  <a:close/>
                  <a:moveTo>
                    <a:pt x="62" y="20"/>
                  </a:moveTo>
                  <a:cubicBezTo>
                    <a:pt x="61" y="20"/>
                    <a:pt x="60" y="19"/>
                    <a:pt x="60" y="18"/>
                  </a:cubicBezTo>
                  <a:cubicBezTo>
                    <a:pt x="60" y="17"/>
                    <a:pt x="61" y="16"/>
                    <a:pt x="62" y="16"/>
                  </a:cubicBezTo>
                  <a:cubicBezTo>
                    <a:pt x="63" y="16"/>
                    <a:pt x="64" y="17"/>
                    <a:pt x="64" y="18"/>
                  </a:cubicBezTo>
                  <a:cubicBezTo>
                    <a:pt x="64" y="19"/>
                    <a:pt x="63" y="20"/>
                    <a:pt x="6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19" name="Rectangle 104">
              <a:extLst>
                <a:ext uri="{FF2B5EF4-FFF2-40B4-BE49-F238E27FC236}">
                  <a16:creationId xmlns:a16="http://schemas.microsoft.com/office/drawing/2014/main" id="{4E043720-7DAC-4971-A8C1-4D196FD132E7}"/>
                </a:ext>
              </a:extLst>
            </p:cNvPr>
            <p:cNvSpPr>
              <a:spLocks noChangeArrowheads="1"/>
            </p:cNvSpPr>
            <p:nvPr/>
          </p:nvSpPr>
          <p:spPr bwMode="auto">
            <a:xfrm>
              <a:off x="4170363" y="3079750"/>
              <a:ext cx="4603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20" name="Freeform 105">
              <a:extLst>
                <a:ext uri="{FF2B5EF4-FFF2-40B4-BE49-F238E27FC236}">
                  <a16:creationId xmlns:a16="http://schemas.microsoft.com/office/drawing/2014/main" id="{077F30FA-3AD2-4CCD-85C4-1817E9407EBE}"/>
                </a:ext>
              </a:extLst>
            </p:cNvPr>
            <p:cNvSpPr>
              <a:spLocks/>
            </p:cNvSpPr>
            <p:nvPr/>
          </p:nvSpPr>
          <p:spPr bwMode="auto">
            <a:xfrm>
              <a:off x="4170363" y="2882900"/>
              <a:ext cx="301625" cy="136525"/>
            </a:xfrm>
            <a:custGeom>
              <a:avLst/>
              <a:gdLst>
                <a:gd name="T0" fmla="*/ 70 w 80"/>
                <a:gd name="T1" fmla="*/ 0 h 36"/>
                <a:gd name="T2" fmla="*/ 10 w 80"/>
                <a:gd name="T3" fmla="*/ 0 h 36"/>
                <a:gd name="T4" fmla="*/ 0 w 80"/>
                <a:gd name="T5" fmla="*/ 10 h 36"/>
                <a:gd name="T6" fmla="*/ 0 w 80"/>
                <a:gd name="T7" fmla="*/ 36 h 36"/>
                <a:gd name="T8" fmla="*/ 12 w 80"/>
                <a:gd name="T9" fmla="*/ 36 h 36"/>
                <a:gd name="T10" fmla="*/ 12 w 80"/>
                <a:gd name="T11" fmla="*/ 8 h 36"/>
                <a:gd name="T12" fmla="*/ 68 w 80"/>
                <a:gd name="T13" fmla="*/ 8 h 36"/>
                <a:gd name="T14" fmla="*/ 68 w 80"/>
                <a:gd name="T15" fmla="*/ 36 h 36"/>
                <a:gd name="T16" fmla="*/ 80 w 80"/>
                <a:gd name="T17" fmla="*/ 36 h 36"/>
                <a:gd name="T18" fmla="*/ 80 w 80"/>
                <a:gd name="T19" fmla="*/ 10 h 36"/>
                <a:gd name="T20" fmla="*/ 70 w 80"/>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36">
                  <a:moveTo>
                    <a:pt x="70" y="0"/>
                  </a:moveTo>
                  <a:cubicBezTo>
                    <a:pt x="10" y="0"/>
                    <a:pt x="10" y="0"/>
                    <a:pt x="10" y="0"/>
                  </a:cubicBezTo>
                  <a:cubicBezTo>
                    <a:pt x="4" y="0"/>
                    <a:pt x="0" y="4"/>
                    <a:pt x="0" y="10"/>
                  </a:cubicBezTo>
                  <a:cubicBezTo>
                    <a:pt x="0" y="36"/>
                    <a:pt x="0" y="36"/>
                    <a:pt x="0" y="36"/>
                  </a:cubicBezTo>
                  <a:cubicBezTo>
                    <a:pt x="12" y="36"/>
                    <a:pt x="12" y="36"/>
                    <a:pt x="12" y="36"/>
                  </a:cubicBezTo>
                  <a:cubicBezTo>
                    <a:pt x="12" y="8"/>
                    <a:pt x="12" y="8"/>
                    <a:pt x="12" y="8"/>
                  </a:cubicBezTo>
                  <a:cubicBezTo>
                    <a:pt x="68" y="8"/>
                    <a:pt x="68" y="8"/>
                    <a:pt x="68" y="8"/>
                  </a:cubicBezTo>
                  <a:cubicBezTo>
                    <a:pt x="68" y="36"/>
                    <a:pt x="68" y="36"/>
                    <a:pt x="68" y="36"/>
                  </a:cubicBezTo>
                  <a:cubicBezTo>
                    <a:pt x="80" y="36"/>
                    <a:pt x="80" y="36"/>
                    <a:pt x="80" y="36"/>
                  </a:cubicBezTo>
                  <a:cubicBezTo>
                    <a:pt x="80" y="10"/>
                    <a:pt x="80" y="10"/>
                    <a:pt x="80" y="10"/>
                  </a:cubicBezTo>
                  <a:cubicBezTo>
                    <a:pt x="80"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21" name="Rectangle 106">
              <a:extLst>
                <a:ext uri="{FF2B5EF4-FFF2-40B4-BE49-F238E27FC236}">
                  <a16:creationId xmlns:a16="http://schemas.microsoft.com/office/drawing/2014/main" id="{0A00C640-ED78-4881-A167-0070BA68DA3B}"/>
                </a:ext>
              </a:extLst>
            </p:cNvPr>
            <p:cNvSpPr>
              <a:spLocks noChangeArrowheads="1"/>
            </p:cNvSpPr>
            <p:nvPr/>
          </p:nvSpPr>
          <p:spPr bwMode="auto">
            <a:xfrm>
              <a:off x="4425950" y="3035300"/>
              <a:ext cx="4603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22" name="Rectangle 107">
              <a:extLst>
                <a:ext uri="{FF2B5EF4-FFF2-40B4-BE49-F238E27FC236}">
                  <a16:creationId xmlns:a16="http://schemas.microsoft.com/office/drawing/2014/main" id="{80DBD287-4933-4B47-A929-ECE3792973B1}"/>
                </a:ext>
              </a:extLst>
            </p:cNvPr>
            <p:cNvSpPr>
              <a:spLocks noChangeArrowheads="1"/>
            </p:cNvSpPr>
            <p:nvPr/>
          </p:nvSpPr>
          <p:spPr bwMode="auto">
            <a:xfrm>
              <a:off x="4425950" y="3079750"/>
              <a:ext cx="4603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23" name="Rectangle 108">
              <a:extLst>
                <a:ext uri="{FF2B5EF4-FFF2-40B4-BE49-F238E27FC236}">
                  <a16:creationId xmlns:a16="http://schemas.microsoft.com/office/drawing/2014/main" id="{B03D43C0-2FAF-4B4B-8E73-21ECDCF18930}"/>
                </a:ext>
              </a:extLst>
            </p:cNvPr>
            <p:cNvSpPr>
              <a:spLocks noChangeArrowheads="1"/>
            </p:cNvSpPr>
            <p:nvPr/>
          </p:nvSpPr>
          <p:spPr bwMode="auto">
            <a:xfrm>
              <a:off x="4170363" y="3035300"/>
              <a:ext cx="4603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24" name="Freeform 109">
              <a:extLst>
                <a:ext uri="{FF2B5EF4-FFF2-40B4-BE49-F238E27FC236}">
                  <a16:creationId xmlns:a16="http://schemas.microsoft.com/office/drawing/2014/main" id="{41E38A51-BF32-42C4-B587-26B312AC3C77}"/>
                </a:ext>
              </a:extLst>
            </p:cNvPr>
            <p:cNvSpPr>
              <a:spLocks/>
            </p:cNvSpPr>
            <p:nvPr/>
          </p:nvSpPr>
          <p:spPr bwMode="auto">
            <a:xfrm>
              <a:off x="4254500" y="3079750"/>
              <a:ext cx="134938" cy="15875"/>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25" name="Freeform 110">
              <a:extLst>
                <a:ext uri="{FF2B5EF4-FFF2-40B4-BE49-F238E27FC236}">
                  <a16:creationId xmlns:a16="http://schemas.microsoft.com/office/drawing/2014/main" id="{7EA9EECB-4890-4D81-8964-A8ADE26568B8}"/>
                </a:ext>
              </a:extLst>
            </p:cNvPr>
            <p:cNvSpPr>
              <a:spLocks/>
            </p:cNvSpPr>
            <p:nvPr/>
          </p:nvSpPr>
          <p:spPr bwMode="auto">
            <a:xfrm>
              <a:off x="4254500" y="3049588"/>
              <a:ext cx="134938" cy="15875"/>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26" name="Freeform 111">
              <a:extLst>
                <a:ext uri="{FF2B5EF4-FFF2-40B4-BE49-F238E27FC236}">
                  <a16:creationId xmlns:a16="http://schemas.microsoft.com/office/drawing/2014/main" id="{53074B61-5193-44D3-BFCE-5CC3FF7D11F4}"/>
                </a:ext>
              </a:extLst>
            </p:cNvPr>
            <p:cNvSpPr>
              <a:spLocks/>
            </p:cNvSpPr>
            <p:nvPr/>
          </p:nvSpPr>
          <p:spPr bwMode="auto">
            <a:xfrm>
              <a:off x="4254500" y="3019425"/>
              <a:ext cx="134938" cy="15875"/>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27" name="Freeform 112">
              <a:extLst>
                <a:ext uri="{FF2B5EF4-FFF2-40B4-BE49-F238E27FC236}">
                  <a16:creationId xmlns:a16="http://schemas.microsoft.com/office/drawing/2014/main" id="{E38E6C00-2004-477B-AFA9-214E23D3C589}"/>
                </a:ext>
              </a:extLst>
            </p:cNvPr>
            <p:cNvSpPr>
              <a:spLocks/>
            </p:cNvSpPr>
            <p:nvPr/>
          </p:nvSpPr>
          <p:spPr bwMode="auto">
            <a:xfrm>
              <a:off x="4254500" y="2989263"/>
              <a:ext cx="134938" cy="15875"/>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28" name="Freeform 113">
              <a:extLst>
                <a:ext uri="{FF2B5EF4-FFF2-40B4-BE49-F238E27FC236}">
                  <a16:creationId xmlns:a16="http://schemas.microsoft.com/office/drawing/2014/main" id="{58259E64-7874-4C49-9AA8-F815E0BB87A0}"/>
                </a:ext>
              </a:extLst>
            </p:cNvPr>
            <p:cNvSpPr>
              <a:spLocks/>
            </p:cNvSpPr>
            <p:nvPr/>
          </p:nvSpPr>
          <p:spPr bwMode="auto">
            <a:xfrm>
              <a:off x="4254500" y="2959100"/>
              <a:ext cx="88900" cy="14288"/>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grpSp>
      <p:grpSp>
        <p:nvGrpSpPr>
          <p:cNvPr id="329" name="Group 328">
            <a:extLst>
              <a:ext uri="{FF2B5EF4-FFF2-40B4-BE49-F238E27FC236}">
                <a16:creationId xmlns:a16="http://schemas.microsoft.com/office/drawing/2014/main" id="{10AE4DC9-1A4B-430D-A7F1-27B2136DA406}"/>
              </a:ext>
            </a:extLst>
          </p:cNvPr>
          <p:cNvGrpSpPr/>
          <p:nvPr/>
        </p:nvGrpSpPr>
        <p:grpSpPr>
          <a:xfrm flipH="1">
            <a:off x="1005418" y="4983806"/>
            <a:ext cx="415028" cy="418682"/>
            <a:chOff x="3419475" y="2882900"/>
            <a:chExt cx="360363" cy="363538"/>
          </a:xfrm>
          <a:solidFill>
            <a:sysClr val="windowText" lastClr="000000"/>
          </a:solidFill>
        </p:grpSpPr>
        <p:sp>
          <p:nvSpPr>
            <p:cNvPr id="330" name="Freeform 157">
              <a:extLst>
                <a:ext uri="{FF2B5EF4-FFF2-40B4-BE49-F238E27FC236}">
                  <a16:creationId xmlns:a16="http://schemas.microsoft.com/office/drawing/2014/main" id="{36D6FEAD-CCBB-4461-B2BE-33B3681E5340}"/>
                </a:ext>
              </a:extLst>
            </p:cNvPr>
            <p:cNvSpPr>
              <a:spLocks noEditPoints="1"/>
            </p:cNvSpPr>
            <p:nvPr/>
          </p:nvSpPr>
          <p:spPr bwMode="auto">
            <a:xfrm>
              <a:off x="3419475" y="2882900"/>
              <a:ext cx="360363" cy="273050"/>
            </a:xfrm>
            <a:custGeom>
              <a:avLst/>
              <a:gdLst>
                <a:gd name="T0" fmla="*/ 35 w 96"/>
                <a:gd name="T1" fmla="*/ 68 h 72"/>
                <a:gd name="T2" fmla="*/ 34 w 96"/>
                <a:gd name="T3" fmla="*/ 64 h 72"/>
                <a:gd name="T4" fmla="*/ 18 w 96"/>
                <a:gd name="T5" fmla="*/ 64 h 72"/>
                <a:gd name="T6" fmla="*/ 16 w 96"/>
                <a:gd name="T7" fmla="*/ 62 h 72"/>
                <a:gd name="T8" fmla="*/ 16 w 96"/>
                <a:gd name="T9" fmla="*/ 10 h 72"/>
                <a:gd name="T10" fmla="*/ 18 w 96"/>
                <a:gd name="T11" fmla="*/ 8 h 72"/>
                <a:gd name="T12" fmla="*/ 82 w 96"/>
                <a:gd name="T13" fmla="*/ 8 h 72"/>
                <a:gd name="T14" fmla="*/ 84 w 96"/>
                <a:gd name="T15" fmla="*/ 10 h 72"/>
                <a:gd name="T16" fmla="*/ 84 w 96"/>
                <a:gd name="T17" fmla="*/ 52 h 72"/>
                <a:gd name="T18" fmla="*/ 94 w 96"/>
                <a:gd name="T19" fmla="*/ 55 h 72"/>
                <a:gd name="T20" fmla="*/ 96 w 96"/>
                <a:gd name="T21" fmla="*/ 57 h 72"/>
                <a:gd name="T22" fmla="*/ 96 w 96"/>
                <a:gd name="T23" fmla="*/ 10 h 72"/>
                <a:gd name="T24" fmla="*/ 86 w 96"/>
                <a:gd name="T25" fmla="*/ 0 h 72"/>
                <a:gd name="T26" fmla="*/ 10 w 96"/>
                <a:gd name="T27" fmla="*/ 0 h 72"/>
                <a:gd name="T28" fmla="*/ 0 w 96"/>
                <a:gd name="T29" fmla="*/ 10 h 72"/>
                <a:gd name="T30" fmla="*/ 0 w 96"/>
                <a:gd name="T31" fmla="*/ 62 h 72"/>
                <a:gd name="T32" fmla="*/ 10 w 96"/>
                <a:gd name="T33" fmla="*/ 72 h 72"/>
                <a:gd name="T34" fmla="*/ 38 w 96"/>
                <a:gd name="T35" fmla="*/ 72 h 72"/>
                <a:gd name="T36" fmla="*/ 35 w 96"/>
                <a:gd name="T37" fmla="*/ 68 h 72"/>
                <a:gd name="T38" fmla="*/ 88 w 96"/>
                <a:gd name="T39" fmla="*/ 34 h 72"/>
                <a:gd name="T40" fmla="*/ 90 w 96"/>
                <a:gd name="T41" fmla="*/ 36 h 72"/>
                <a:gd name="T42" fmla="*/ 88 w 96"/>
                <a:gd name="T43" fmla="*/ 38 h 72"/>
                <a:gd name="T44" fmla="*/ 86 w 96"/>
                <a:gd name="T45" fmla="*/ 36 h 72"/>
                <a:gd name="T46" fmla="*/ 88 w 96"/>
                <a:gd name="T47" fmla="*/ 34 h 72"/>
                <a:gd name="T48" fmla="*/ 10 w 96"/>
                <a:gd name="T49" fmla="*/ 40 h 72"/>
                <a:gd name="T50" fmla="*/ 6 w 96"/>
                <a:gd name="T51" fmla="*/ 36 h 72"/>
                <a:gd name="T52" fmla="*/ 10 w 96"/>
                <a:gd name="T53" fmla="*/ 32 h 72"/>
                <a:gd name="T54" fmla="*/ 14 w 96"/>
                <a:gd name="T55" fmla="*/ 36 h 72"/>
                <a:gd name="T56" fmla="*/ 10 w 96"/>
                <a:gd name="T57"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72">
                  <a:moveTo>
                    <a:pt x="35" y="68"/>
                  </a:moveTo>
                  <a:cubicBezTo>
                    <a:pt x="35" y="67"/>
                    <a:pt x="34" y="65"/>
                    <a:pt x="34" y="64"/>
                  </a:cubicBezTo>
                  <a:cubicBezTo>
                    <a:pt x="18" y="64"/>
                    <a:pt x="18" y="64"/>
                    <a:pt x="18" y="64"/>
                  </a:cubicBezTo>
                  <a:cubicBezTo>
                    <a:pt x="17" y="64"/>
                    <a:pt x="16" y="63"/>
                    <a:pt x="16" y="62"/>
                  </a:cubicBezTo>
                  <a:cubicBezTo>
                    <a:pt x="16" y="10"/>
                    <a:pt x="16" y="10"/>
                    <a:pt x="16" y="10"/>
                  </a:cubicBezTo>
                  <a:cubicBezTo>
                    <a:pt x="16" y="9"/>
                    <a:pt x="17" y="8"/>
                    <a:pt x="18" y="8"/>
                  </a:cubicBezTo>
                  <a:cubicBezTo>
                    <a:pt x="82" y="8"/>
                    <a:pt x="82" y="8"/>
                    <a:pt x="82" y="8"/>
                  </a:cubicBezTo>
                  <a:cubicBezTo>
                    <a:pt x="83" y="8"/>
                    <a:pt x="84" y="9"/>
                    <a:pt x="84" y="10"/>
                  </a:cubicBezTo>
                  <a:cubicBezTo>
                    <a:pt x="84" y="52"/>
                    <a:pt x="84" y="52"/>
                    <a:pt x="84" y="52"/>
                  </a:cubicBezTo>
                  <a:cubicBezTo>
                    <a:pt x="94" y="55"/>
                    <a:pt x="94" y="55"/>
                    <a:pt x="94" y="55"/>
                  </a:cubicBezTo>
                  <a:cubicBezTo>
                    <a:pt x="95" y="56"/>
                    <a:pt x="95" y="56"/>
                    <a:pt x="96" y="57"/>
                  </a:cubicBezTo>
                  <a:cubicBezTo>
                    <a:pt x="96" y="10"/>
                    <a:pt x="96" y="10"/>
                    <a:pt x="96" y="10"/>
                  </a:cubicBezTo>
                  <a:cubicBezTo>
                    <a:pt x="96" y="4"/>
                    <a:pt x="92" y="0"/>
                    <a:pt x="86" y="0"/>
                  </a:cubicBezTo>
                  <a:cubicBezTo>
                    <a:pt x="10" y="0"/>
                    <a:pt x="10" y="0"/>
                    <a:pt x="10" y="0"/>
                  </a:cubicBezTo>
                  <a:cubicBezTo>
                    <a:pt x="4" y="0"/>
                    <a:pt x="0" y="4"/>
                    <a:pt x="0" y="10"/>
                  </a:cubicBezTo>
                  <a:cubicBezTo>
                    <a:pt x="0" y="62"/>
                    <a:pt x="0" y="62"/>
                    <a:pt x="0" y="62"/>
                  </a:cubicBezTo>
                  <a:cubicBezTo>
                    <a:pt x="0" y="68"/>
                    <a:pt x="4" y="72"/>
                    <a:pt x="10" y="72"/>
                  </a:cubicBezTo>
                  <a:cubicBezTo>
                    <a:pt x="38" y="72"/>
                    <a:pt x="38" y="72"/>
                    <a:pt x="38" y="72"/>
                  </a:cubicBezTo>
                  <a:lnTo>
                    <a:pt x="35" y="68"/>
                  </a:lnTo>
                  <a:close/>
                  <a:moveTo>
                    <a:pt x="88" y="34"/>
                  </a:moveTo>
                  <a:cubicBezTo>
                    <a:pt x="89" y="34"/>
                    <a:pt x="90" y="35"/>
                    <a:pt x="90" y="36"/>
                  </a:cubicBezTo>
                  <a:cubicBezTo>
                    <a:pt x="90" y="37"/>
                    <a:pt x="89" y="38"/>
                    <a:pt x="88" y="38"/>
                  </a:cubicBezTo>
                  <a:cubicBezTo>
                    <a:pt x="87" y="38"/>
                    <a:pt x="86" y="37"/>
                    <a:pt x="86" y="36"/>
                  </a:cubicBezTo>
                  <a:cubicBezTo>
                    <a:pt x="86" y="35"/>
                    <a:pt x="87" y="34"/>
                    <a:pt x="88" y="34"/>
                  </a:cubicBezTo>
                  <a:close/>
                  <a:moveTo>
                    <a:pt x="10" y="40"/>
                  </a:moveTo>
                  <a:cubicBezTo>
                    <a:pt x="8" y="40"/>
                    <a:pt x="6" y="38"/>
                    <a:pt x="6" y="36"/>
                  </a:cubicBezTo>
                  <a:cubicBezTo>
                    <a:pt x="6" y="34"/>
                    <a:pt x="8" y="32"/>
                    <a:pt x="10" y="32"/>
                  </a:cubicBezTo>
                  <a:cubicBezTo>
                    <a:pt x="12" y="32"/>
                    <a:pt x="14" y="34"/>
                    <a:pt x="14" y="36"/>
                  </a:cubicBezTo>
                  <a:cubicBezTo>
                    <a:pt x="14" y="38"/>
                    <a:pt x="12" y="40"/>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31" name="Freeform 158">
              <a:extLst>
                <a:ext uri="{FF2B5EF4-FFF2-40B4-BE49-F238E27FC236}">
                  <a16:creationId xmlns:a16="http://schemas.microsoft.com/office/drawing/2014/main" id="{E65E12E9-8842-4DB8-A505-9AE7C52BB834}"/>
                </a:ext>
              </a:extLst>
            </p:cNvPr>
            <p:cNvSpPr>
              <a:spLocks/>
            </p:cNvSpPr>
            <p:nvPr/>
          </p:nvSpPr>
          <p:spPr bwMode="auto">
            <a:xfrm>
              <a:off x="3562350" y="2981325"/>
              <a:ext cx="217488" cy="265113"/>
            </a:xfrm>
            <a:custGeom>
              <a:avLst/>
              <a:gdLst>
                <a:gd name="T0" fmla="*/ 54 w 58"/>
                <a:gd name="T1" fmla="*/ 33 h 70"/>
                <a:gd name="T2" fmla="*/ 34 w 58"/>
                <a:gd name="T3" fmla="*/ 26 h 70"/>
                <a:gd name="T4" fmla="*/ 34 w 58"/>
                <a:gd name="T5" fmla="*/ 6 h 70"/>
                <a:gd name="T6" fmla="*/ 29 w 58"/>
                <a:gd name="T7" fmla="*/ 0 h 70"/>
                <a:gd name="T8" fmla="*/ 23 w 58"/>
                <a:gd name="T9" fmla="*/ 0 h 70"/>
                <a:gd name="T10" fmla="*/ 18 w 58"/>
                <a:gd name="T11" fmla="*/ 6 h 70"/>
                <a:gd name="T12" fmla="*/ 18 w 58"/>
                <a:gd name="T13" fmla="*/ 37 h 70"/>
                <a:gd name="T14" fmla="*/ 15 w 58"/>
                <a:gd name="T15" fmla="*/ 33 h 70"/>
                <a:gd name="T16" fmla="*/ 10 w 58"/>
                <a:gd name="T17" fmla="*/ 31 h 70"/>
                <a:gd name="T18" fmla="*/ 6 w 58"/>
                <a:gd name="T19" fmla="*/ 31 h 70"/>
                <a:gd name="T20" fmla="*/ 1 w 58"/>
                <a:gd name="T21" fmla="*/ 34 h 70"/>
                <a:gd name="T22" fmla="*/ 1 w 58"/>
                <a:gd name="T23" fmla="*/ 40 h 70"/>
                <a:gd name="T24" fmla="*/ 16 w 58"/>
                <a:gd name="T25" fmla="*/ 67 h 70"/>
                <a:gd name="T26" fmla="*/ 21 w 58"/>
                <a:gd name="T27" fmla="*/ 70 h 70"/>
                <a:gd name="T28" fmla="*/ 46 w 58"/>
                <a:gd name="T29" fmla="*/ 70 h 70"/>
                <a:gd name="T30" fmla="*/ 52 w 58"/>
                <a:gd name="T31" fmla="*/ 66 h 70"/>
                <a:gd name="T32" fmla="*/ 58 w 58"/>
                <a:gd name="T33" fmla="*/ 39 h 70"/>
                <a:gd name="T34" fmla="*/ 58 w 58"/>
                <a:gd name="T35" fmla="*/ 39 h 70"/>
                <a:gd name="T36" fmla="*/ 54 w 58"/>
                <a:gd name="T37" fmla="*/ 3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70">
                  <a:moveTo>
                    <a:pt x="54" y="33"/>
                  </a:moveTo>
                  <a:cubicBezTo>
                    <a:pt x="34" y="26"/>
                    <a:pt x="34" y="26"/>
                    <a:pt x="34" y="26"/>
                  </a:cubicBezTo>
                  <a:cubicBezTo>
                    <a:pt x="34" y="6"/>
                    <a:pt x="34" y="6"/>
                    <a:pt x="34" y="6"/>
                  </a:cubicBezTo>
                  <a:cubicBezTo>
                    <a:pt x="34" y="2"/>
                    <a:pt x="32" y="0"/>
                    <a:pt x="29" y="0"/>
                  </a:cubicBezTo>
                  <a:cubicBezTo>
                    <a:pt x="23" y="0"/>
                    <a:pt x="23" y="0"/>
                    <a:pt x="23" y="0"/>
                  </a:cubicBezTo>
                  <a:cubicBezTo>
                    <a:pt x="20" y="0"/>
                    <a:pt x="18" y="2"/>
                    <a:pt x="18" y="6"/>
                  </a:cubicBezTo>
                  <a:cubicBezTo>
                    <a:pt x="18" y="37"/>
                    <a:pt x="18" y="37"/>
                    <a:pt x="18" y="37"/>
                  </a:cubicBezTo>
                  <a:cubicBezTo>
                    <a:pt x="15" y="33"/>
                    <a:pt x="15" y="33"/>
                    <a:pt x="15" y="33"/>
                  </a:cubicBezTo>
                  <a:cubicBezTo>
                    <a:pt x="14" y="32"/>
                    <a:pt x="12" y="31"/>
                    <a:pt x="10" y="31"/>
                  </a:cubicBezTo>
                  <a:cubicBezTo>
                    <a:pt x="6" y="31"/>
                    <a:pt x="6" y="31"/>
                    <a:pt x="6" y="31"/>
                  </a:cubicBezTo>
                  <a:cubicBezTo>
                    <a:pt x="4" y="31"/>
                    <a:pt x="2" y="32"/>
                    <a:pt x="1" y="34"/>
                  </a:cubicBezTo>
                  <a:cubicBezTo>
                    <a:pt x="0" y="36"/>
                    <a:pt x="0" y="38"/>
                    <a:pt x="1" y="40"/>
                  </a:cubicBezTo>
                  <a:cubicBezTo>
                    <a:pt x="16" y="67"/>
                    <a:pt x="16" y="67"/>
                    <a:pt x="16" y="67"/>
                  </a:cubicBezTo>
                  <a:cubicBezTo>
                    <a:pt x="17" y="69"/>
                    <a:pt x="19" y="70"/>
                    <a:pt x="21" y="70"/>
                  </a:cubicBezTo>
                  <a:cubicBezTo>
                    <a:pt x="46" y="70"/>
                    <a:pt x="46" y="70"/>
                    <a:pt x="46" y="70"/>
                  </a:cubicBezTo>
                  <a:cubicBezTo>
                    <a:pt x="49" y="70"/>
                    <a:pt x="51" y="69"/>
                    <a:pt x="52" y="66"/>
                  </a:cubicBezTo>
                  <a:cubicBezTo>
                    <a:pt x="58" y="39"/>
                    <a:pt x="58" y="39"/>
                    <a:pt x="58" y="39"/>
                  </a:cubicBezTo>
                  <a:cubicBezTo>
                    <a:pt x="58" y="39"/>
                    <a:pt x="58" y="39"/>
                    <a:pt x="58" y="39"/>
                  </a:cubicBezTo>
                  <a:cubicBezTo>
                    <a:pt x="58" y="36"/>
                    <a:pt x="57" y="34"/>
                    <a:pt x="54"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grpSp>
      <p:grpSp>
        <p:nvGrpSpPr>
          <p:cNvPr id="332" name="Group 331">
            <a:extLst>
              <a:ext uri="{FF2B5EF4-FFF2-40B4-BE49-F238E27FC236}">
                <a16:creationId xmlns:a16="http://schemas.microsoft.com/office/drawing/2014/main" id="{6202D20F-E2F2-4083-9C0D-58A361E07084}"/>
              </a:ext>
            </a:extLst>
          </p:cNvPr>
          <p:cNvGrpSpPr/>
          <p:nvPr/>
        </p:nvGrpSpPr>
        <p:grpSpPr>
          <a:xfrm flipH="1">
            <a:off x="6827020" y="1854639"/>
            <a:ext cx="441309" cy="359065"/>
            <a:chOff x="2706688" y="2909888"/>
            <a:chExt cx="349250" cy="284162"/>
          </a:xfrm>
          <a:solidFill>
            <a:sysClr val="windowText" lastClr="000000"/>
          </a:solidFill>
        </p:grpSpPr>
        <p:sp>
          <p:nvSpPr>
            <p:cNvPr id="333" name="Freeform 159">
              <a:extLst>
                <a:ext uri="{FF2B5EF4-FFF2-40B4-BE49-F238E27FC236}">
                  <a16:creationId xmlns:a16="http://schemas.microsoft.com/office/drawing/2014/main" id="{3CCFF587-D114-472D-96C3-F1721C24FEDF}"/>
                </a:ext>
              </a:extLst>
            </p:cNvPr>
            <p:cNvSpPr>
              <a:spLocks/>
            </p:cNvSpPr>
            <p:nvPr/>
          </p:nvSpPr>
          <p:spPr bwMode="auto">
            <a:xfrm>
              <a:off x="2773363" y="3095625"/>
              <a:ext cx="46038" cy="30163"/>
            </a:xfrm>
            <a:custGeom>
              <a:avLst/>
              <a:gdLst>
                <a:gd name="T0" fmla="*/ 29 w 29"/>
                <a:gd name="T1" fmla="*/ 0 h 19"/>
                <a:gd name="T2" fmla="*/ 19 w 29"/>
                <a:gd name="T3" fmla="*/ 0 h 19"/>
                <a:gd name="T4" fmla="*/ 10 w 29"/>
                <a:gd name="T5" fmla="*/ 0 h 19"/>
                <a:gd name="T6" fmla="*/ 0 w 29"/>
                <a:gd name="T7" fmla="*/ 0 h 19"/>
                <a:gd name="T8" fmla="*/ 0 w 29"/>
                <a:gd name="T9" fmla="*/ 19 h 19"/>
                <a:gd name="T10" fmla="*/ 10 w 29"/>
                <a:gd name="T11" fmla="*/ 19 h 19"/>
                <a:gd name="T12" fmla="*/ 19 w 29"/>
                <a:gd name="T13" fmla="*/ 19 h 19"/>
                <a:gd name="T14" fmla="*/ 29 w 29"/>
                <a:gd name="T15" fmla="*/ 19 h 19"/>
                <a:gd name="T16" fmla="*/ 29 w 2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9">
                  <a:moveTo>
                    <a:pt x="29" y="0"/>
                  </a:moveTo>
                  <a:lnTo>
                    <a:pt x="19" y="0"/>
                  </a:lnTo>
                  <a:lnTo>
                    <a:pt x="10" y="0"/>
                  </a:lnTo>
                  <a:lnTo>
                    <a:pt x="0" y="0"/>
                  </a:lnTo>
                  <a:lnTo>
                    <a:pt x="0" y="19"/>
                  </a:lnTo>
                  <a:lnTo>
                    <a:pt x="10" y="19"/>
                  </a:lnTo>
                  <a:lnTo>
                    <a:pt x="19" y="19"/>
                  </a:lnTo>
                  <a:lnTo>
                    <a:pt x="29" y="19"/>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34" name="Rectangle 160">
              <a:extLst>
                <a:ext uri="{FF2B5EF4-FFF2-40B4-BE49-F238E27FC236}">
                  <a16:creationId xmlns:a16="http://schemas.microsoft.com/office/drawing/2014/main" id="{391EDD86-3396-4EE7-AAFE-01123E149A41}"/>
                </a:ext>
              </a:extLst>
            </p:cNvPr>
            <p:cNvSpPr>
              <a:spLocks noChangeArrowheads="1"/>
            </p:cNvSpPr>
            <p:nvPr/>
          </p:nvSpPr>
          <p:spPr bwMode="auto">
            <a:xfrm>
              <a:off x="2789238" y="3141663"/>
              <a:ext cx="1428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35" name="Freeform 161">
              <a:extLst>
                <a:ext uri="{FF2B5EF4-FFF2-40B4-BE49-F238E27FC236}">
                  <a16:creationId xmlns:a16="http://schemas.microsoft.com/office/drawing/2014/main" id="{72C07026-937F-495B-AF6A-8D2881F27BF1}"/>
                </a:ext>
              </a:extLst>
            </p:cNvPr>
            <p:cNvSpPr>
              <a:spLocks/>
            </p:cNvSpPr>
            <p:nvPr/>
          </p:nvSpPr>
          <p:spPr bwMode="auto">
            <a:xfrm>
              <a:off x="2819400" y="3041650"/>
              <a:ext cx="236538" cy="152400"/>
            </a:xfrm>
            <a:custGeom>
              <a:avLst/>
              <a:gdLst>
                <a:gd name="T0" fmla="*/ 59 w 63"/>
                <a:gd name="T1" fmla="*/ 16 h 40"/>
                <a:gd name="T2" fmla="*/ 55 w 63"/>
                <a:gd name="T3" fmla="*/ 16 h 40"/>
                <a:gd name="T4" fmla="*/ 55 w 63"/>
                <a:gd name="T5" fmla="*/ 8 h 40"/>
                <a:gd name="T6" fmla="*/ 47 w 63"/>
                <a:gd name="T7" fmla="*/ 8 h 40"/>
                <a:gd name="T8" fmla="*/ 47 w 63"/>
                <a:gd name="T9" fmla="*/ 0 h 40"/>
                <a:gd name="T10" fmla="*/ 36 w 63"/>
                <a:gd name="T11" fmla="*/ 0 h 40"/>
                <a:gd name="T12" fmla="*/ 28 w 63"/>
                <a:gd name="T13" fmla="*/ 0 h 40"/>
                <a:gd name="T14" fmla="*/ 23 w 63"/>
                <a:gd name="T15" fmla="*/ 0 h 40"/>
                <a:gd name="T16" fmla="*/ 6 w 63"/>
                <a:gd name="T17" fmla="*/ 4 h 40"/>
                <a:gd name="T18" fmla="*/ 0 w 63"/>
                <a:gd name="T19" fmla="*/ 4 h 40"/>
                <a:gd name="T20" fmla="*/ 0 w 63"/>
                <a:gd name="T21" fmla="*/ 10 h 40"/>
                <a:gd name="T22" fmla="*/ 2 w 63"/>
                <a:gd name="T23" fmla="*/ 10 h 40"/>
                <a:gd name="T24" fmla="*/ 4 w 63"/>
                <a:gd name="T25" fmla="*/ 12 h 40"/>
                <a:gd name="T26" fmla="*/ 4 w 63"/>
                <a:gd name="T27" fmla="*/ 24 h 40"/>
                <a:gd name="T28" fmla="*/ 2 w 63"/>
                <a:gd name="T29" fmla="*/ 26 h 40"/>
                <a:gd name="T30" fmla="*/ 0 w 63"/>
                <a:gd name="T31" fmla="*/ 26 h 40"/>
                <a:gd name="T32" fmla="*/ 0 w 63"/>
                <a:gd name="T33" fmla="*/ 32 h 40"/>
                <a:gd name="T34" fmla="*/ 6 w 63"/>
                <a:gd name="T35" fmla="*/ 32 h 40"/>
                <a:gd name="T36" fmla="*/ 23 w 63"/>
                <a:gd name="T37" fmla="*/ 40 h 40"/>
                <a:gd name="T38" fmla="*/ 35 w 63"/>
                <a:gd name="T39" fmla="*/ 40 h 40"/>
                <a:gd name="T40" fmla="*/ 42 w 63"/>
                <a:gd name="T41" fmla="*/ 34 h 40"/>
                <a:gd name="T42" fmla="*/ 42 w 63"/>
                <a:gd name="T43" fmla="*/ 32 h 40"/>
                <a:gd name="T44" fmla="*/ 55 w 63"/>
                <a:gd name="T45" fmla="*/ 32 h 40"/>
                <a:gd name="T46" fmla="*/ 55 w 63"/>
                <a:gd name="T47" fmla="*/ 24 h 40"/>
                <a:gd name="T48" fmla="*/ 59 w 63"/>
                <a:gd name="T49" fmla="*/ 24 h 40"/>
                <a:gd name="T50" fmla="*/ 59 w 63"/>
                <a:gd name="T5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40">
                  <a:moveTo>
                    <a:pt x="59" y="16"/>
                  </a:moveTo>
                  <a:cubicBezTo>
                    <a:pt x="55" y="16"/>
                    <a:pt x="55" y="16"/>
                    <a:pt x="55" y="16"/>
                  </a:cubicBezTo>
                  <a:cubicBezTo>
                    <a:pt x="59" y="16"/>
                    <a:pt x="59" y="8"/>
                    <a:pt x="55" y="8"/>
                  </a:cubicBezTo>
                  <a:cubicBezTo>
                    <a:pt x="47" y="8"/>
                    <a:pt x="47" y="8"/>
                    <a:pt x="47" y="8"/>
                  </a:cubicBezTo>
                  <a:cubicBezTo>
                    <a:pt x="54" y="8"/>
                    <a:pt x="54" y="0"/>
                    <a:pt x="47" y="0"/>
                  </a:cubicBezTo>
                  <a:cubicBezTo>
                    <a:pt x="36" y="0"/>
                    <a:pt x="36" y="0"/>
                    <a:pt x="36" y="0"/>
                  </a:cubicBezTo>
                  <a:cubicBezTo>
                    <a:pt x="28" y="0"/>
                    <a:pt x="28" y="0"/>
                    <a:pt x="28" y="0"/>
                  </a:cubicBezTo>
                  <a:cubicBezTo>
                    <a:pt x="23" y="0"/>
                    <a:pt x="23" y="0"/>
                    <a:pt x="23" y="0"/>
                  </a:cubicBezTo>
                  <a:cubicBezTo>
                    <a:pt x="12" y="0"/>
                    <a:pt x="6" y="4"/>
                    <a:pt x="6" y="4"/>
                  </a:cubicBezTo>
                  <a:cubicBezTo>
                    <a:pt x="0" y="4"/>
                    <a:pt x="0" y="4"/>
                    <a:pt x="0" y="4"/>
                  </a:cubicBezTo>
                  <a:cubicBezTo>
                    <a:pt x="0" y="10"/>
                    <a:pt x="0" y="10"/>
                    <a:pt x="0" y="10"/>
                  </a:cubicBezTo>
                  <a:cubicBezTo>
                    <a:pt x="2" y="10"/>
                    <a:pt x="2" y="10"/>
                    <a:pt x="2" y="10"/>
                  </a:cubicBezTo>
                  <a:cubicBezTo>
                    <a:pt x="3" y="10"/>
                    <a:pt x="4" y="11"/>
                    <a:pt x="4" y="12"/>
                  </a:cubicBezTo>
                  <a:cubicBezTo>
                    <a:pt x="4" y="24"/>
                    <a:pt x="4" y="24"/>
                    <a:pt x="4" y="24"/>
                  </a:cubicBezTo>
                  <a:cubicBezTo>
                    <a:pt x="4" y="25"/>
                    <a:pt x="3" y="26"/>
                    <a:pt x="2" y="26"/>
                  </a:cubicBezTo>
                  <a:cubicBezTo>
                    <a:pt x="0" y="26"/>
                    <a:pt x="0" y="26"/>
                    <a:pt x="0" y="26"/>
                  </a:cubicBezTo>
                  <a:cubicBezTo>
                    <a:pt x="0" y="32"/>
                    <a:pt x="0" y="32"/>
                    <a:pt x="0" y="32"/>
                  </a:cubicBezTo>
                  <a:cubicBezTo>
                    <a:pt x="6" y="32"/>
                    <a:pt x="6" y="32"/>
                    <a:pt x="6" y="32"/>
                  </a:cubicBezTo>
                  <a:cubicBezTo>
                    <a:pt x="6" y="32"/>
                    <a:pt x="15" y="40"/>
                    <a:pt x="23" y="40"/>
                  </a:cubicBezTo>
                  <a:cubicBezTo>
                    <a:pt x="25" y="40"/>
                    <a:pt x="29" y="40"/>
                    <a:pt x="35" y="40"/>
                  </a:cubicBezTo>
                  <a:cubicBezTo>
                    <a:pt x="38" y="40"/>
                    <a:pt x="42" y="37"/>
                    <a:pt x="42" y="34"/>
                  </a:cubicBezTo>
                  <a:cubicBezTo>
                    <a:pt x="42" y="32"/>
                    <a:pt x="42" y="32"/>
                    <a:pt x="42" y="32"/>
                  </a:cubicBezTo>
                  <a:cubicBezTo>
                    <a:pt x="55" y="32"/>
                    <a:pt x="55" y="32"/>
                    <a:pt x="55" y="32"/>
                  </a:cubicBezTo>
                  <a:cubicBezTo>
                    <a:pt x="62" y="32"/>
                    <a:pt x="62" y="24"/>
                    <a:pt x="55" y="24"/>
                  </a:cubicBezTo>
                  <a:cubicBezTo>
                    <a:pt x="59" y="24"/>
                    <a:pt x="59" y="24"/>
                    <a:pt x="59" y="24"/>
                  </a:cubicBezTo>
                  <a:cubicBezTo>
                    <a:pt x="63" y="24"/>
                    <a:pt x="63" y="16"/>
                    <a:pt x="5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36" name="Freeform 162">
              <a:extLst>
                <a:ext uri="{FF2B5EF4-FFF2-40B4-BE49-F238E27FC236}">
                  <a16:creationId xmlns:a16="http://schemas.microsoft.com/office/drawing/2014/main" id="{793A010B-04C9-4379-90C0-FCA31A3A6D59}"/>
                </a:ext>
              </a:extLst>
            </p:cNvPr>
            <p:cNvSpPr>
              <a:spLocks/>
            </p:cNvSpPr>
            <p:nvPr/>
          </p:nvSpPr>
          <p:spPr bwMode="auto">
            <a:xfrm>
              <a:off x="2706688" y="3057525"/>
              <a:ext cx="66675" cy="106363"/>
            </a:xfrm>
            <a:custGeom>
              <a:avLst/>
              <a:gdLst>
                <a:gd name="T0" fmla="*/ 18 w 18"/>
                <a:gd name="T1" fmla="*/ 22 h 28"/>
                <a:gd name="T2" fmla="*/ 16 w 18"/>
                <a:gd name="T3" fmla="*/ 22 h 28"/>
                <a:gd name="T4" fmla="*/ 14 w 18"/>
                <a:gd name="T5" fmla="*/ 20 h 28"/>
                <a:gd name="T6" fmla="*/ 14 w 18"/>
                <a:gd name="T7" fmla="*/ 8 h 28"/>
                <a:gd name="T8" fmla="*/ 16 w 18"/>
                <a:gd name="T9" fmla="*/ 6 h 28"/>
                <a:gd name="T10" fmla="*/ 18 w 18"/>
                <a:gd name="T11" fmla="*/ 6 h 28"/>
                <a:gd name="T12" fmla="*/ 18 w 18"/>
                <a:gd name="T13" fmla="*/ 0 h 28"/>
                <a:gd name="T14" fmla="*/ 0 w 18"/>
                <a:gd name="T15" fmla="*/ 0 h 28"/>
                <a:gd name="T16" fmla="*/ 0 w 18"/>
                <a:gd name="T17" fmla="*/ 28 h 28"/>
                <a:gd name="T18" fmla="*/ 18 w 18"/>
                <a:gd name="T19" fmla="*/ 28 h 28"/>
                <a:gd name="T20" fmla="*/ 18 w 18"/>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8">
                  <a:moveTo>
                    <a:pt x="18" y="22"/>
                  </a:moveTo>
                  <a:cubicBezTo>
                    <a:pt x="16" y="22"/>
                    <a:pt x="16" y="22"/>
                    <a:pt x="16" y="22"/>
                  </a:cubicBezTo>
                  <a:cubicBezTo>
                    <a:pt x="15" y="22"/>
                    <a:pt x="14" y="21"/>
                    <a:pt x="14" y="20"/>
                  </a:cubicBezTo>
                  <a:cubicBezTo>
                    <a:pt x="14" y="8"/>
                    <a:pt x="14" y="8"/>
                    <a:pt x="14" y="8"/>
                  </a:cubicBezTo>
                  <a:cubicBezTo>
                    <a:pt x="14" y="7"/>
                    <a:pt x="15" y="6"/>
                    <a:pt x="16" y="6"/>
                  </a:cubicBezTo>
                  <a:cubicBezTo>
                    <a:pt x="18" y="6"/>
                    <a:pt x="18" y="6"/>
                    <a:pt x="18" y="6"/>
                  </a:cubicBezTo>
                  <a:cubicBezTo>
                    <a:pt x="18" y="0"/>
                    <a:pt x="18" y="0"/>
                    <a:pt x="18" y="0"/>
                  </a:cubicBezTo>
                  <a:cubicBezTo>
                    <a:pt x="0" y="0"/>
                    <a:pt x="0" y="0"/>
                    <a:pt x="0" y="0"/>
                  </a:cubicBezTo>
                  <a:cubicBezTo>
                    <a:pt x="0" y="28"/>
                    <a:pt x="0" y="28"/>
                    <a:pt x="0" y="28"/>
                  </a:cubicBezTo>
                  <a:cubicBezTo>
                    <a:pt x="18" y="28"/>
                    <a:pt x="18" y="28"/>
                    <a:pt x="18" y="28"/>
                  </a:cubicBezTo>
                  <a:lnTo>
                    <a:pt x="1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37" name="Rectangle 163">
              <a:extLst>
                <a:ext uri="{FF2B5EF4-FFF2-40B4-BE49-F238E27FC236}">
                  <a16:creationId xmlns:a16="http://schemas.microsoft.com/office/drawing/2014/main" id="{2341477A-C0B1-4BE3-92F8-32FA0EA52282}"/>
                </a:ext>
              </a:extLst>
            </p:cNvPr>
            <p:cNvSpPr>
              <a:spLocks noChangeArrowheads="1"/>
            </p:cNvSpPr>
            <p:nvPr/>
          </p:nvSpPr>
          <p:spPr bwMode="auto">
            <a:xfrm>
              <a:off x="2789238" y="3057525"/>
              <a:ext cx="1428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38" name="Freeform 164">
              <a:extLst>
                <a:ext uri="{FF2B5EF4-FFF2-40B4-BE49-F238E27FC236}">
                  <a16:creationId xmlns:a16="http://schemas.microsoft.com/office/drawing/2014/main" id="{F6ED5A33-8D1F-4700-B73F-1CDC7FC32E0B}"/>
                </a:ext>
              </a:extLst>
            </p:cNvPr>
            <p:cNvSpPr>
              <a:spLocks/>
            </p:cNvSpPr>
            <p:nvPr/>
          </p:nvSpPr>
          <p:spPr bwMode="auto">
            <a:xfrm>
              <a:off x="2725738" y="2909888"/>
              <a:ext cx="157163" cy="41275"/>
            </a:xfrm>
            <a:custGeom>
              <a:avLst/>
              <a:gdLst>
                <a:gd name="T0" fmla="*/ 40 w 42"/>
                <a:gd name="T1" fmla="*/ 11 h 11"/>
                <a:gd name="T2" fmla="*/ 39 w 42"/>
                <a:gd name="T3" fmla="*/ 11 h 11"/>
                <a:gd name="T4" fmla="*/ 3 w 42"/>
                <a:gd name="T5" fmla="*/ 11 h 11"/>
                <a:gd name="T6" fmla="*/ 0 w 42"/>
                <a:gd name="T7" fmla="*/ 10 h 11"/>
                <a:gd name="T8" fmla="*/ 1 w 42"/>
                <a:gd name="T9" fmla="*/ 8 h 11"/>
                <a:gd name="T10" fmla="*/ 41 w 42"/>
                <a:gd name="T11" fmla="*/ 8 h 11"/>
                <a:gd name="T12" fmla="*/ 42 w 42"/>
                <a:gd name="T13" fmla="*/ 10 h 11"/>
                <a:gd name="T14" fmla="*/ 40 w 4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
                  <a:moveTo>
                    <a:pt x="40" y="11"/>
                  </a:moveTo>
                  <a:cubicBezTo>
                    <a:pt x="39" y="11"/>
                    <a:pt x="39" y="11"/>
                    <a:pt x="39" y="11"/>
                  </a:cubicBezTo>
                  <a:cubicBezTo>
                    <a:pt x="28" y="4"/>
                    <a:pt x="14" y="4"/>
                    <a:pt x="3" y="11"/>
                  </a:cubicBezTo>
                  <a:cubicBezTo>
                    <a:pt x="2" y="11"/>
                    <a:pt x="1" y="11"/>
                    <a:pt x="0" y="10"/>
                  </a:cubicBezTo>
                  <a:cubicBezTo>
                    <a:pt x="0" y="9"/>
                    <a:pt x="0" y="8"/>
                    <a:pt x="1" y="8"/>
                  </a:cubicBezTo>
                  <a:cubicBezTo>
                    <a:pt x="13" y="0"/>
                    <a:pt x="29" y="0"/>
                    <a:pt x="41" y="8"/>
                  </a:cubicBezTo>
                  <a:cubicBezTo>
                    <a:pt x="42" y="8"/>
                    <a:pt x="42" y="9"/>
                    <a:pt x="42" y="10"/>
                  </a:cubicBezTo>
                  <a:cubicBezTo>
                    <a:pt x="41" y="11"/>
                    <a:pt x="41" y="11"/>
                    <a:pt x="4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39" name="Freeform 165">
              <a:extLst>
                <a:ext uri="{FF2B5EF4-FFF2-40B4-BE49-F238E27FC236}">
                  <a16:creationId xmlns:a16="http://schemas.microsoft.com/office/drawing/2014/main" id="{915A1423-724D-4B1B-8C85-C78C7D4C9599}"/>
                </a:ext>
              </a:extLst>
            </p:cNvPr>
            <p:cNvSpPr>
              <a:spLocks/>
            </p:cNvSpPr>
            <p:nvPr/>
          </p:nvSpPr>
          <p:spPr bwMode="auto">
            <a:xfrm>
              <a:off x="2740025" y="2940050"/>
              <a:ext cx="128588" cy="38100"/>
            </a:xfrm>
            <a:custGeom>
              <a:avLst/>
              <a:gdLst>
                <a:gd name="T0" fmla="*/ 31 w 34"/>
                <a:gd name="T1" fmla="*/ 10 h 10"/>
                <a:gd name="T2" fmla="*/ 30 w 34"/>
                <a:gd name="T3" fmla="*/ 10 h 10"/>
                <a:gd name="T4" fmla="*/ 4 w 34"/>
                <a:gd name="T5" fmla="*/ 10 h 10"/>
                <a:gd name="T6" fmla="*/ 1 w 34"/>
                <a:gd name="T7" fmla="*/ 9 h 10"/>
                <a:gd name="T8" fmla="*/ 1 w 34"/>
                <a:gd name="T9" fmla="*/ 6 h 10"/>
                <a:gd name="T10" fmla="*/ 33 w 34"/>
                <a:gd name="T11" fmla="*/ 6 h 10"/>
                <a:gd name="T12" fmla="*/ 33 w 34"/>
                <a:gd name="T13" fmla="*/ 9 h 10"/>
                <a:gd name="T14" fmla="*/ 31 w 3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0">
                  <a:moveTo>
                    <a:pt x="31" y="10"/>
                  </a:moveTo>
                  <a:cubicBezTo>
                    <a:pt x="31" y="10"/>
                    <a:pt x="31" y="10"/>
                    <a:pt x="30" y="10"/>
                  </a:cubicBezTo>
                  <a:cubicBezTo>
                    <a:pt x="22" y="4"/>
                    <a:pt x="12" y="4"/>
                    <a:pt x="4" y="10"/>
                  </a:cubicBezTo>
                  <a:cubicBezTo>
                    <a:pt x="3" y="10"/>
                    <a:pt x="2" y="10"/>
                    <a:pt x="1" y="9"/>
                  </a:cubicBezTo>
                  <a:cubicBezTo>
                    <a:pt x="0" y="8"/>
                    <a:pt x="1" y="7"/>
                    <a:pt x="1" y="6"/>
                  </a:cubicBezTo>
                  <a:cubicBezTo>
                    <a:pt x="11" y="0"/>
                    <a:pt x="23" y="0"/>
                    <a:pt x="33" y="6"/>
                  </a:cubicBezTo>
                  <a:cubicBezTo>
                    <a:pt x="33" y="7"/>
                    <a:pt x="34" y="8"/>
                    <a:pt x="33" y="9"/>
                  </a:cubicBezTo>
                  <a:cubicBezTo>
                    <a:pt x="33" y="10"/>
                    <a:pt x="32" y="10"/>
                    <a:pt x="3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40" name="Freeform 166">
              <a:extLst>
                <a:ext uri="{FF2B5EF4-FFF2-40B4-BE49-F238E27FC236}">
                  <a16:creationId xmlns:a16="http://schemas.microsoft.com/office/drawing/2014/main" id="{ACF05B18-323E-48D3-A41D-0C7560E669C6}"/>
                </a:ext>
              </a:extLst>
            </p:cNvPr>
            <p:cNvSpPr>
              <a:spLocks/>
            </p:cNvSpPr>
            <p:nvPr/>
          </p:nvSpPr>
          <p:spPr bwMode="auto">
            <a:xfrm>
              <a:off x="2759075" y="2970213"/>
              <a:ext cx="90488" cy="34925"/>
            </a:xfrm>
            <a:custGeom>
              <a:avLst/>
              <a:gdLst>
                <a:gd name="T0" fmla="*/ 22 w 24"/>
                <a:gd name="T1" fmla="*/ 9 h 9"/>
                <a:gd name="T2" fmla="*/ 21 w 24"/>
                <a:gd name="T3" fmla="*/ 8 h 9"/>
                <a:gd name="T4" fmla="*/ 3 w 24"/>
                <a:gd name="T5" fmla="*/ 8 h 9"/>
                <a:gd name="T6" fmla="*/ 0 w 24"/>
                <a:gd name="T7" fmla="*/ 8 h 9"/>
                <a:gd name="T8" fmla="*/ 1 w 24"/>
                <a:gd name="T9" fmla="*/ 5 h 9"/>
                <a:gd name="T10" fmla="*/ 23 w 24"/>
                <a:gd name="T11" fmla="*/ 5 h 9"/>
                <a:gd name="T12" fmla="*/ 24 w 24"/>
                <a:gd name="T13" fmla="*/ 8 h 9"/>
                <a:gd name="T14" fmla="*/ 22 w 2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9">
                  <a:moveTo>
                    <a:pt x="22" y="9"/>
                  </a:moveTo>
                  <a:cubicBezTo>
                    <a:pt x="22" y="9"/>
                    <a:pt x="21" y="8"/>
                    <a:pt x="21" y="8"/>
                  </a:cubicBezTo>
                  <a:cubicBezTo>
                    <a:pt x="16" y="5"/>
                    <a:pt x="8" y="5"/>
                    <a:pt x="3" y="8"/>
                  </a:cubicBezTo>
                  <a:cubicBezTo>
                    <a:pt x="2" y="9"/>
                    <a:pt x="1" y="9"/>
                    <a:pt x="0" y="8"/>
                  </a:cubicBezTo>
                  <a:cubicBezTo>
                    <a:pt x="0" y="7"/>
                    <a:pt x="0" y="5"/>
                    <a:pt x="1" y="5"/>
                  </a:cubicBezTo>
                  <a:cubicBezTo>
                    <a:pt x="7" y="0"/>
                    <a:pt x="16" y="0"/>
                    <a:pt x="23" y="5"/>
                  </a:cubicBezTo>
                  <a:cubicBezTo>
                    <a:pt x="24" y="5"/>
                    <a:pt x="24" y="7"/>
                    <a:pt x="24" y="8"/>
                  </a:cubicBezTo>
                  <a:cubicBezTo>
                    <a:pt x="23" y="8"/>
                    <a:pt x="23" y="9"/>
                    <a:pt x="2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grpSp>
      <p:grpSp>
        <p:nvGrpSpPr>
          <p:cNvPr id="341" name="Group 340">
            <a:extLst>
              <a:ext uri="{FF2B5EF4-FFF2-40B4-BE49-F238E27FC236}">
                <a16:creationId xmlns:a16="http://schemas.microsoft.com/office/drawing/2014/main" id="{285F5E14-448D-4C38-9DB2-539AE34126DF}"/>
              </a:ext>
            </a:extLst>
          </p:cNvPr>
          <p:cNvGrpSpPr/>
          <p:nvPr/>
        </p:nvGrpSpPr>
        <p:grpSpPr>
          <a:xfrm flipH="1">
            <a:off x="1093683" y="1829744"/>
            <a:ext cx="238498" cy="408854"/>
            <a:chOff x="2755901" y="2163763"/>
            <a:chExt cx="211138" cy="361950"/>
          </a:xfrm>
        </p:grpSpPr>
        <p:sp>
          <p:nvSpPr>
            <p:cNvPr id="342" name="Rectangle 87">
              <a:extLst>
                <a:ext uri="{FF2B5EF4-FFF2-40B4-BE49-F238E27FC236}">
                  <a16:creationId xmlns:a16="http://schemas.microsoft.com/office/drawing/2014/main" id="{6FC1D201-EF08-42D9-A848-B3885A519F10}"/>
                </a:ext>
              </a:extLst>
            </p:cNvPr>
            <p:cNvSpPr>
              <a:spLocks noChangeArrowheads="1"/>
            </p:cNvSpPr>
            <p:nvPr/>
          </p:nvSpPr>
          <p:spPr bwMode="auto">
            <a:xfrm>
              <a:off x="2755901" y="2239963"/>
              <a:ext cx="211138" cy="2095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43" name="Freeform 88">
              <a:extLst>
                <a:ext uri="{FF2B5EF4-FFF2-40B4-BE49-F238E27FC236}">
                  <a16:creationId xmlns:a16="http://schemas.microsoft.com/office/drawing/2014/main" id="{6226F2DC-5E2D-4178-82DE-5AF2DB7B5263}"/>
                </a:ext>
              </a:extLst>
            </p:cNvPr>
            <p:cNvSpPr>
              <a:spLocks noEditPoints="1"/>
            </p:cNvSpPr>
            <p:nvPr/>
          </p:nvSpPr>
          <p:spPr bwMode="auto">
            <a:xfrm>
              <a:off x="2755901" y="2163763"/>
              <a:ext cx="211138" cy="60325"/>
            </a:xfrm>
            <a:custGeom>
              <a:avLst/>
              <a:gdLst>
                <a:gd name="T0" fmla="*/ 56 w 56"/>
                <a:gd name="T1" fmla="*/ 16 h 16"/>
                <a:gd name="T2" fmla="*/ 56 w 56"/>
                <a:gd name="T3" fmla="*/ 10 h 16"/>
                <a:gd name="T4" fmla="*/ 46 w 56"/>
                <a:gd name="T5" fmla="*/ 0 h 16"/>
                <a:gd name="T6" fmla="*/ 10 w 56"/>
                <a:gd name="T7" fmla="*/ 0 h 16"/>
                <a:gd name="T8" fmla="*/ 0 w 56"/>
                <a:gd name="T9" fmla="*/ 10 h 16"/>
                <a:gd name="T10" fmla="*/ 0 w 56"/>
                <a:gd name="T11" fmla="*/ 16 h 16"/>
                <a:gd name="T12" fmla="*/ 56 w 56"/>
                <a:gd name="T13" fmla="*/ 16 h 16"/>
                <a:gd name="T14" fmla="*/ 28 w 56"/>
                <a:gd name="T15" fmla="*/ 6 h 16"/>
                <a:gd name="T16" fmla="*/ 32 w 56"/>
                <a:gd name="T17" fmla="*/ 10 h 16"/>
                <a:gd name="T18" fmla="*/ 28 w 56"/>
                <a:gd name="T19" fmla="*/ 14 h 16"/>
                <a:gd name="T20" fmla="*/ 24 w 56"/>
                <a:gd name="T21" fmla="*/ 10 h 16"/>
                <a:gd name="T22" fmla="*/ 28 w 56"/>
                <a:gd name="T2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6">
                  <a:moveTo>
                    <a:pt x="56" y="16"/>
                  </a:moveTo>
                  <a:cubicBezTo>
                    <a:pt x="56" y="10"/>
                    <a:pt x="56" y="10"/>
                    <a:pt x="56" y="10"/>
                  </a:cubicBezTo>
                  <a:cubicBezTo>
                    <a:pt x="56" y="4"/>
                    <a:pt x="52" y="0"/>
                    <a:pt x="46" y="0"/>
                  </a:cubicBezTo>
                  <a:cubicBezTo>
                    <a:pt x="10" y="0"/>
                    <a:pt x="10" y="0"/>
                    <a:pt x="10" y="0"/>
                  </a:cubicBezTo>
                  <a:cubicBezTo>
                    <a:pt x="4" y="0"/>
                    <a:pt x="0" y="4"/>
                    <a:pt x="0" y="10"/>
                  </a:cubicBezTo>
                  <a:cubicBezTo>
                    <a:pt x="0" y="16"/>
                    <a:pt x="0" y="16"/>
                    <a:pt x="0" y="16"/>
                  </a:cubicBezTo>
                  <a:lnTo>
                    <a:pt x="56" y="16"/>
                  </a:lnTo>
                  <a:close/>
                  <a:moveTo>
                    <a:pt x="28" y="6"/>
                  </a:moveTo>
                  <a:cubicBezTo>
                    <a:pt x="30" y="6"/>
                    <a:pt x="32" y="8"/>
                    <a:pt x="32" y="10"/>
                  </a:cubicBezTo>
                  <a:cubicBezTo>
                    <a:pt x="32" y="12"/>
                    <a:pt x="30" y="14"/>
                    <a:pt x="28" y="14"/>
                  </a:cubicBezTo>
                  <a:cubicBezTo>
                    <a:pt x="26" y="14"/>
                    <a:pt x="24" y="12"/>
                    <a:pt x="24" y="10"/>
                  </a:cubicBezTo>
                  <a:cubicBezTo>
                    <a:pt x="24" y="8"/>
                    <a:pt x="26" y="6"/>
                    <a:pt x="28"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44" name="Freeform 89">
              <a:extLst>
                <a:ext uri="{FF2B5EF4-FFF2-40B4-BE49-F238E27FC236}">
                  <a16:creationId xmlns:a16="http://schemas.microsoft.com/office/drawing/2014/main" id="{FF014A22-71B1-4E07-969C-EA0E88A405FA}"/>
                </a:ext>
              </a:extLst>
            </p:cNvPr>
            <p:cNvSpPr>
              <a:spLocks noEditPoints="1"/>
            </p:cNvSpPr>
            <p:nvPr/>
          </p:nvSpPr>
          <p:spPr bwMode="auto">
            <a:xfrm>
              <a:off x="2755901" y="2465388"/>
              <a:ext cx="211138" cy="60325"/>
            </a:xfrm>
            <a:custGeom>
              <a:avLst/>
              <a:gdLst>
                <a:gd name="T0" fmla="*/ 0 w 56"/>
                <a:gd name="T1" fmla="*/ 0 h 16"/>
                <a:gd name="T2" fmla="*/ 0 w 56"/>
                <a:gd name="T3" fmla="*/ 6 h 16"/>
                <a:gd name="T4" fmla="*/ 10 w 56"/>
                <a:gd name="T5" fmla="*/ 16 h 16"/>
                <a:gd name="T6" fmla="*/ 46 w 56"/>
                <a:gd name="T7" fmla="*/ 16 h 16"/>
                <a:gd name="T8" fmla="*/ 56 w 56"/>
                <a:gd name="T9" fmla="*/ 6 h 16"/>
                <a:gd name="T10" fmla="*/ 56 w 56"/>
                <a:gd name="T11" fmla="*/ 0 h 16"/>
                <a:gd name="T12" fmla="*/ 0 w 56"/>
                <a:gd name="T13" fmla="*/ 0 h 16"/>
                <a:gd name="T14" fmla="*/ 38 w 56"/>
                <a:gd name="T15" fmla="*/ 8 h 16"/>
                <a:gd name="T16" fmla="*/ 18 w 56"/>
                <a:gd name="T17" fmla="*/ 8 h 16"/>
                <a:gd name="T18" fmla="*/ 16 w 56"/>
                <a:gd name="T19" fmla="*/ 6 h 16"/>
                <a:gd name="T20" fmla="*/ 18 w 56"/>
                <a:gd name="T21" fmla="*/ 4 h 16"/>
                <a:gd name="T22" fmla="*/ 38 w 56"/>
                <a:gd name="T23" fmla="*/ 4 h 16"/>
                <a:gd name="T24" fmla="*/ 40 w 56"/>
                <a:gd name="T25" fmla="*/ 6 h 16"/>
                <a:gd name="T26" fmla="*/ 38 w 56"/>
                <a:gd name="T2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16">
                  <a:moveTo>
                    <a:pt x="0" y="0"/>
                  </a:moveTo>
                  <a:cubicBezTo>
                    <a:pt x="0" y="6"/>
                    <a:pt x="0" y="6"/>
                    <a:pt x="0" y="6"/>
                  </a:cubicBezTo>
                  <a:cubicBezTo>
                    <a:pt x="0" y="12"/>
                    <a:pt x="4" y="16"/>
                    <a:pt x="10" y="16"/>
                  </a:cubicBezTo>
                  <a:cubicBezTo>
                    <a:pt x="46" y="16"/>
                    <a:pt x="46" y="16"/>
                    <a:pt x="46" y="16"/>
                  </a:cubicBezTo>
                  <a:cubicBezTo>
                    <a:pt x="52" y="16"/>
                    <a:pt x="56" y="12"/>
                    <a:pt x="56" y="6"/>
                  </a:cubicBezTo>
                  <a:cubicBezTo>
                    <a:pt x="56" y="0"/>
                    <a:pt x="56" y="0"/>
                    <a:pt x="56" y="0"/>
                  </a:cubicBezTo>
                  <a:lnTo>
                    <a:pt x="0" y="0"/>
                  </a:lnTo>
                  <a:close/>
                  <a:moveTo>
                    <a:pt x="38" y="8"/>
                  </a:moveTo>
                  <a:cubicBezTo>
                    <a:pt x="18" y="8"/>
                    <a:pt x="18" y="8"/>
                    <a:pt x="18" y="8"/>
                  </a:cubicBezTo>
                  <a:cubicBezTo>
                    <a:pt x="17" y="8"/>
                    <a:pt x="16" y="7"/>
                    <a:pt x="16" y="6"/>
                  </a:cubicBezTo>
                  <a:cubicBezTo>
                    <a:pt x="16" y="5"/>
                    <a:pt x="17" y="4"/>
                    <a:pt x="18" y="4"/>
                  </a:cubicBezTo>
                  <a:cubicBezTo>
                    <a:pt x="38" y="4"/>
                    <a:pt x="38" y="4"/>
                    <a:pt x="38" y="4"/>
                  </a:cubicBezTo>
                  <a:cubicBezTo>
                    <a:pt x="39" y="4"/>
                    <a:pt x="40" y="5"/>
                    <a:pt x="40" y="6"/>
                  </a:cubicBezTo>
                  <a:cubicBezTo>
                    <a:pt x="40" y="7"/>
                    <a:pt x="39" y="8"/>
                    <a:pt x="38"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grpSp>
      <p:grpSp>
        <p:nvGrpSpPr>
          <p:cNvPr id="345" name="Group 344">
            <a:extLst>
              <a:ext uri="{FF2B5EF4-FFF2-40B4-BE49-F238E27FC236}">
                <a16:creationId xmlns:a16="http://schemas.microsoft.com/office/drawing/2014/main" id="{E1A6DC87-6A62-456D-BAA0-AC6D6671036C}"/>
              </a:ext>
            </a:extLst>
          </p:cNvPr>
          <p:cNvGrpSpPr/>
          <p:nvPr/>
        </p:nvGrpSpPr>
        <p:grpSpPr>
          <a:xfrm>
            <a:off x="6844404" y="5028530"/>
            <a:ext cx="406541" cy="331322"/>
            <a:chOff x="6276975" y="1465263"/>
            <a:chExt cx="360363" cy="293688"/>
          </a:xfrm>
        </p:grpSpPr>
        <p:sp>
          <p:nvSpPr>
            <p:cNvPr id="346" name="Freeform 8">
              <a:extLst>
                <a:ext uri="{FF2B5EF4-FFF2-40B4-BE49-F238E27FC236}">
                  <a16:creationId xmlns:a16="http://schemas.microsoft.com/office/drawing/2014/main" id="{D6305290-2F99-42C4-ACC0-64C7090C57A2}"/>
                </a:ext>
              </a:extLst>
            </p:cNvPr>
            <p:cNvSpPr>
              <a:spLocks noEditPoints="1"/>
            </p:cNvSpPr>
            <p:nvPr/>
          </p:nvSpPr>
          <p:spPr bwMode="auto">
            <a:xfrm>
              <a:off x="6291263" y="1465263"/>
              <a:ext cx="330200" cy="233363"/>
            </a:xfrm>
            <a:custGeom>
              <a:avLst/>
              <a:gdLst>
                <a:gd name="T0" fmla="*/ 2 w 88"/>
                <a:gd name="T1" fmla="*/ 62 h 62"/>
                <a:gd name="T2" fmla="*/ 86 w 88"/>
                <a:gd name="T3" fmla="*/ 62 h 62"/>
                <a:gd name="T4" fmla="*/ 88 w 88"/>
                <a:gd name="T5" fmla="*/ 60 h 62"/>
                <a:gd name="T6" fmla="*/ 88 w 88"/>
                <a:gd name="T7" fmla="*/ 8 h 62"/>
                <a:gd name="T8" fmla="*/ 80 w 88"/>
                <a:gd name="T9" fmla="*/ 0 h 62"/>
                <a:gd name="T10" fmla="*/ 8 w 88"/>
                <a:gd name="T11" fmla="*/ 0 h 62"/>
                <a:gd name="T12" fmla="*/ 0 w 88"/>
                <a:gd name="T13" fmla="*/ 8 h 62"/>
                <a:gd name="T14" fmla="*/ 0 w 88"/>
                <a:gd name="T15" fmla="*/ 60 h 62"/>
                <a:gd name="T16" fmla="*/ 2 w 88"/>
                <a:gd name="T17" fmla="*/ 62 h 62"/>
                <a:gd name="T18" fmla="*/ 8 w 88"/>
                <a:gd name="T19" fmla="*/ 8 h 62"/>
                <a:gd name="T20" fmla="*/ 80 w 88"/>
                <a:gd name="T21" fmla="*/ 8 h 62"/>
                <a:gd name="T22" fmla="*/ 80 w 88"/>
                <a:gd name="T23" fmla="*/ 52 h 62"/>
                <a:gd name="T24" fmla="*/ 8 w 88"/>
                <a:gd name="T25" fmla="*/ 52 h 62"/>
                <a:gd name="T26" fmla="*/ 8 w 88"/>
                <a:gd name="T27"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62">
                  <a:moveTo>
                    <a:pt x="2" y="62"/>
                  </a:moveTo>
                  <a:cubicBezTo>
                    <a:pt x="86" y="62"/>
                    <a:pt x="86" y="62"/>
                    <a:pt x="86" y="62"/>
                  </a:cubicBezTo>
                  <a:cubicBezTo>
                    <a:pt x="87" y="62"/>
                    <a:pt x="88" y="61"/>
                    <a:pt x="88" y="60"/>
                  </a:cubicBezTo>
                  <a:cubicBezTo>
                    <a:pt x="88" y="8"/>
                    <a:pt x="88" y="8"/>
                    <a:pt x="88" y="8"/>
                  </a:cubicBezTo>
                  <a:cubicBezTo>
                    <a:pt x="88" y="4"/>
                    <a:pt x="84" y="0"/>
                    <a:pt x="80" y="0"/>
                  </a:cubicBezTo>
                  <a:cubicBezTo>
                    <a:pt x="8" y="0"/>
                    <a:pt x="8" y="0"/>
                    <a:pt x="8" y="0"/>
                  </a:cubicBezTo>
                  <a:cubicBezTo>
                    <a:pt x="4" y="0"/>
                    <a:pt x="0" y="4"/>
                    <a:pt x="0" y="8"/>
                  </a:cubicBezTo>
                  <a:cubicBezTo>
                    <a:pt x="0" y="60"/>
                    <a:pt x="0" y="60"/>
                    <a:pt x="0" y="60"/>
                  </a:cubicBezTo>
                  <a:cubicBezTo>
                    <a:pt x="0" y="61"/>
                    <a:pt x="1" y="62"/>
                    <a:pt x="2" y="62"/>
                  </a:cubicBezTo>
                  <a:close/>
                  <a:moveTo>
                    <a:pt x="8" y="8"/>
                  </a:moveTo>
                  <a:cubicBezTo>
                    <a:pt x="80" y="8"/>
                    <a:pt x="80" y="8"/>
                    <a:pt x="80" y="8"/>
                  </a:cubicBezTo>
                  <a:cubicBezTo>
                    <a:pt x="80" y="52"/>
                    <a:pt x="80" y="52"/>
                    <a:pt x="80" y="52"/>
                  </a:cubicBezTo>
                  <a:cubicBezTo>
                    <a:pt x="8" y="52"/>
                    <a:pt x="8" y="52"/>
                    <a:pt x="8" y="52"/>
                  </a:cubicBez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sp>
          <p:nvSpPr>
            <p:cNvPr id="347" name="Freeform 9">
              <a:extLst>
                <a:ext uri="{FF2B5EF4-FFF2-40B4-BE49-F238E27FC236}">
                  <a16:creationId xmlns:a16="http://schemas.microsoft.com/office/drawing/2014/main" id="{2F32483B-AE0F-451C-A87A-214D98AEE9D7}"/>
                </a:ext>
              </a:extLst>
            </p:cNvPr>
            <p:cNvSpPr>
              <a:spLocks/>
            </p:cNvSpPr>
            <p:nvPr/>
          </p:nvSpPr>
          <p:spPr bwMode="auto">
            <a:xfrm>
              <a:off x="6276975" y="1714501"/>
              <a:ext cx="360363" cy="44450"/>
            </a:xfrm>
            <a:custGeom>
              <a:avLst/>
              <a:gdLst>
                <a:gd name="T0" fmla="*/ 94 w 96"/>
                <a:gd name="T1" fmla="*/ 0 h 12"/>
                <a:gd name="T2" fmla="*/ 58 w 96"/>
                <a:gd name="T3" fmla="*/ 0 h 12"/>
                <a:gd name="T4" fmla="*/ 56 w 96"/>
                <a:gd name="T5" fmla="*/ 2 h 12"/>
                <a:gd name="T6" fmla="*/ 56 w 96"/>
                <a:gd name="T7" fmla="*/ 4 h 12"/>
                <a:gd name="T8" fmla="*/ 40 w 96"/>
                <a:gd name="T9" fmla="*/ 4 h 12"/>
                <a:gd name="T10" fmla="*/ 40 w 96"/>
                <a:gd name="T11" fmla="*/ 2 h 12"/>
                <a:gd name="T12" fmla="*/ 38 w 96"/>
                <a:gd name="T13" fmla="*/ 0 h 12"/>
                <a:gd name="T14" fmla="*/ 2 w 96"/>
                <a:gd name="T15" fmla="*/ 0 h 12"/>
                <a:gd name="T16" fmla="*/ 0 w 96"/>
                <a:gd name="T17" fmla="*/ 2 h 12"/>
                <a:gd name="T18" fmla="*/ 0 w 96"/>
                <a:gd name="T19" fmla="*/ 6 h 12"/>
                <a:gd name="T20" fmla="*/ 6 w 96"/>
                <a:gd name="T21" fmla="*/ 12 h 12"/>
                <a:gd name="T22" fmla="*/ 90 w 96"/>
                <a:gd name="T23" fmla="*/ 12 h 12"/>
                <a:gd name="T24" fmla="*/ 96 w 96"/>
                <a:gd name="T25" fmla="*/ 6 h 12"/>
                <a:gd name="T26" fmla="*/ 96 w 96"/>
                <a:gd name="T27" fmla="*/ 2 h 12"/>
                <a:gd name="T28" fmla="*/ 94 w 96"/>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2">
                  <a:moveTo>
                    <a:pt x="94" y="0"/>
                  </a:moveTo>
                  <a:cubicBezTo>
                    <a:pt x="58" y="0"/>
                    <a:pt x="58" y="0"/>
                    <a:pt x="58" y="0"/>
                  </a:cubicBezTo>
                  <a:cubicBezTo>
                    <a:pt x="57" y="0"/>
                    <a:pt x="56" y="1"/>
                    <a:pt x="56" y="2"/>
                  </a:cubicBezTo>
                  <a:cubicBezTo>
                    <a:pt x="56" y="4"/>
                    <a:pt x="56" y="4"/>
                    <a:pt x="56" y="4"/>
                  </a:cubicBezTo>
                  <a:cubicBezTo>
                    <a:pt x="40" y="4"/>
                    <a:pt x="40" y="4"/>
                    <a:pt x="40" y="4"/>
                  </a:cubicBezTo>
                  <a:cubicBezTo>
                    <a:pt x="40" y="2"/>
                    <a:pt x="40" y="2"/>
                    <a:pt x="40" y="2"/>
                  </a:cubicBezTo>
                  <a:cubicBezTo>
                    <a:pt x="40" y="1"/>
                    <a:pt x="39" y="0"/>
                    <a:pt x="38" y="0"/>
                  </a:cubicBezTo>
                  <a:cubicBezTo>
                    <a:pt x="2" y="0"/>
                    <a:pt x="2" y="0"/>
                    <a:pt x="2" y="0"/>
                  </a:cubicBezTo>
                  <a:cubicBezTo>
                    <a:pt x="1" y="0"/>
                    <a:pt x="0" y="1"/>
                    <a:pt x="0" y="2"/>
                  </a:cubicBezTo>
                  <a:cubicBezTo>
                    <a:pt x="0" y="6"/>
                    <a:pt x="0" y="6"/>
                    <a:pt x="0" y="6"/>
                  </a:cubicBezTo>
                  <a:cubicBezTo>
                    <a:pt x="0" y="9"/>
                    <a:pt x="3" y="12"/>
                    <a:pt x="6" y="12"/>
                  </a:cubicBezTo>
                  <a:cubicBezTo>
                    <a:pt x="90" y="12"/>
                    <a:pt x="90" y="12"/>
                    <a:pt x="90" y="12"/>
                  </a:cubicBezTo>
                  <a:cubicBezTo>
                    <a:pt x="93" y="12"/>
                    <a:pt x="96" y="9"/>
                    <a:pt x="96" y="6"/>
                  </a:cubicBezTo>
                  <a:cubicBezTo>
                    <a:pt x="96" y="2"/>
                    <a:pt x="96" y="2"/>
                    <a:pt x="96" y="2"/>
                  </a:cubicBezTo>
                  <a:cubicBezTo>
                    <a:pt x="96" y="1"/>
                    <a:pt x="95" y="0"/>
                    <a:pt x="9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292106645"/>
      </p:ext>
    </p:extLst>
  </p:cSld>
  <p:clrMapOvr>
    <a:masterClrMapping/>
  </p:clrMapOvr>
</p:sld>
</file>

<file path=ppt/theme/theme1.xml><?xml version="1.0" encoding="utf-8"?>
<a:theme xmlns:a="http://schemas.openxmlformats.org/drawingml/2006/main" name="Office Theme">
  <a:themeElements>
    <a:clrScheme name="Fusion">
      <a:dk1>
        <a:sysClr val="windowText" lastClr="000000"/>
      </a:dk1>
      <a:lt1>
        <a:sysClr val="window" lastClr="FFFFFF"/>
      </a:lt1>
      <a:dk2>
        <a:srgbClr val="44546A"/>
      </a:dk2>
      <a:lt2>
        <a:srgbClr val="E7E6E6"/>
      </a:lt2>
      <a:accent1>
        <a:srgbClr val="6C2B43"/>
      </a:accent1>
      <a:accent2>
        <a:srgbClr val="DF3621"/>
      </a:accent2>
      <a:accent3>
        <a:srgbClr val="FD9E01"/>
      </a:accent3>
      <a:accent4>
        <a:srgbClr val="94BA46"/>
      </a:accent4>
      <a:accent5>
        <a:srgbClr val="00B09B"/>
      </a:accent5>
      <a:accent6>
        <a:srgbClr val="0178BC"/>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4561</TotalTime>
  <Words>2864</Words>
  <Application>Microsoft Office PowerPoint</Application>
  <PresentationFormat>Widescreen</PresentationFormat>
  <Paragraphs>511</Paragraphs>
  <Slides>40</Slides>
  <Notes>31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40</vt:i4>
      </vt:variant>
    </vt:vector>
  </HeadingPairs>
  <TitlesOfParts>
    <vt:vector size="48" baseType="lpstr">
      <vt:lpstr>Arial</vt:lpstr>
      <vt:lpstr>Calibri</vt:lpstr>
      <vt:lpstr>Calibri Light</vt:lpstr>
      <vt:lpstr>Cambria</vt:lpstr>
      <vt:lpstr>Segoe UI</vt:lpstr>
      <vt:lpstr>Segoe UI Light</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SlideModel</Manager>
  <Company>SlideModel</Company>
  <LinksUpToDate>false</LinksUpToDate>
  <SharedDoc>false</SharedDoc>
  <HyperlinkBase>http://slidemodel.com</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SlideModel Free PowerPoint Templates</dc:title>
  <dc:subject>Template</dc:subject>
  <dc:creator>SlideModel</dc:creator>
  <cp:keywords>PowerPoint, Free PowerPoint Templates, SlideModel, Presentations, Designs, Clipart</cp:keywords>
  <dc:description>Download This FREE PowerPoint Templates at http://slidemodel.com</dc:description>
  <cp:lastModifiedBy>Mohammed Altamush Khan</cp:lastModifiedBy>
  <cp:revision>396</cp:revision>
  <cp:lastPrinted>2022-08-24T08:55:19Z</cp:lastPrinted>
  <dcterms:created xsi:type="dcterms:W3CDTF">2015-03-23T20:25:20Z</dcterms:created>
  <dcterms:modified xsi:type="dcterms:W3CDTF">2025-09-17T10:05:12Z</dcterms:modified>
  <cp:category>Presentations, Business Presentations, Free PowerPoint Templates</cp:category>
  <cp:contentStatus>Template</cp:contentStatus>
</cp:coreProperties>
</file>